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8"/>
  </p:notesMasterIdLst>
  <p:sldIdLst>
    <p:sldId id="256" r:id="rId2"/>
    <p:sldId id="258" r:id="rId3"/>
    <p:sldId id="1264" r:id="rId4"/>
    <p:sldId id="257" r:id="rId5"/>
    <p:sldId id="1257" r:id="rId6"/>
    <p:sldId id="261" r:id="rId7"/>
    <p:sldId id="262" r:id="rId8"/>
    <p:sldId id="1265" r:id="rId9"/>
    <p:sldId id="265" r:id="rId10"/>
    <p:sldId id="336" r:id="rId11"/>
    <p:sldId id="333" r:id="rId12"/>
    <p:sldId id="264" r:id="rId13"/>
    <p:sldId id="263" r:id="rId14"/>
    <p:sldId id="268" r:id="rId15"/>
    <p:sldId id="1254" r:id="rId16"/>
    <p:sldId id="260" r:id="rId17"/>
    <p:sldId id="1251" r:id="rId18"/>
    <p:sldId id="1252" r:id="rId19"/>
    <p:sldId id="259" r:id="rId20"/>
    <p:sldId id="276" r:id="rId21"/>
    <p:sldId id="273" r:id="rId22"/>
    <p:sldId id="266" r:id="rId23"/>
    <p:sldId id="283" r:id="rId24"/>
    <p:sldId id="1259" r:id="rId25"/>
    <p:sldId id="326" r:id="rId26"/>
    <p:sldId id="1260" r:id="rId27"/>
    <p:sldId id="279" r:id="rId28"/>
    <p:sldId id="274" r:id="rId29"/>
    <p:sldId id="288" r:id="rId30"/>
    <p:sldId id="317" r:id="rId31"/>
    <p:sldId id="318" r:id="rId32"/>
    <p:sldId id="1267" r:id="rId33"/>
    <p:sldId id="1266" r:id="rId34"/>
    <p:sldId id="323" r:id="rId35"/>
    <p:sldId id="320" r:id="rId36"/>
    <p:sldId id="321" r:id="rId37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1832"/>
    <a:srgbClr val="FE4949"/>
    <a:srgbClr val="FE8A8A"/>
    <a:srgbClr val="919BA4"/>
    <a:srgbClr val="EDEFF0"/>
    <a:srgbClr val="FDF0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41" autoAdjust="0"/>
    <p:restoredTop sz="93447" autoAdjust="0"/>
  </p:normalViewPr>
  <p:slideViewPr>
    <p:cSldViewPr snapToGrid="0" snapToObjects="1">
      <p:cViewPr varScale="1">
        <p:scale>
          <a:sx n="107" d="100"/>
          <a:sy n="107" d="100"/>
        </p:scale>
        <p:origin x="61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0B430E-F357-8441-A374-93F664D4EEF2}" type="datetimeFigureOut">
              <a:rPr lang="es-ES" smtClean="0"/>
              <a:t>12/11/2025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603736-1B2B-064D-8D42-E207CD7ADED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622919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603736-1B2B-064D-8D42-E207CD7ADEDD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293896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603736-1B2B-064D-8D42-E207CD7ADEDD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582489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603736-1B2B-064D-8D42-E207CD7ADEDD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578952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603736-1B2B-064D-8D42-E207CD7ADEDD}" type="slidenum">
              <a:rPr lang="es-ES" smtClean="0"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947470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603736-1B2B-064D-8D42-E207CD7ADEDD}" type="slidenum">
              <a:rPr lang="es-ES" smtClean="0"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0261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603736-1B2B-064D-8D42-E207CD7ADEDD}" type="slidenum">
              <a:rPr lang="es-ES" smtClean="0"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51679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3" name="Google Shape;1293;gdfd2b51c30_0_14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4" name="Google Shape;1294;gdfd2b51c30_0_14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374918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1" name="Google Shape;1161;gdfd2b51c30_0_7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2" name="Google Shape;1162;gdfd2b51c30_0_7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52250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gdfd2b51c30_0_7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7" name="Google Shape;777;gdfd2b51c30_0_7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520871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8" name="Google Shape;1848;gc993b435f6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9" name="Google Shape;1849;gc993b435f6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433385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gdfd2b51c30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0" name="Google Shape;520;gdfd2b51c30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812528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729074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g895460ef75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3" name="Google Shape;1173;g895460ef75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581450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df75bcc12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df75bcc12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59976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4" name="Google Shape;1494;gdfd2b51c30_0_14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5" name="Google Shape;1495;gdfd2b51c30_0_14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390879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5" name="Google Shape;1215;gdfd2b51c30_0_7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6" name="Google Shape;1216;gdfd2b51c30_0_7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9498622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9" name="Google Shape;1999;g895460ef75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0" name="Google Shape;2000;g895460ef75_0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296899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00003230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5" name="Google Shape;2965;gbee43893fe_1_18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6" name="Google Shape;2966;gbee43893fe_1_18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4044539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5" name="Google Shape;2965;gbee43893fe_1_18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6" name="Google Shape;2966;gbee43893fe_1_18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5481591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5" name="Google Shape;2965;gbee43893fe_1_18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6" name="Google Shape;2966;gbee43893fe_1_18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95767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603736-1B2B-064D-8D42-E207CD7ADEDD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17259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df75bcc19a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df75bcc19a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97015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603736-1B2B-064D-8D42-E207CD7ADEDD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169084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336023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1" name="Google Shape;20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899080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6" name="Google Shape;1236;ge522d6102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7" name="Google Shape;1237;ge522d6102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103676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e51d6f605f_0_10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e51d6f605f_0_10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3116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0FCB24-06CE-5346-BCF3-DC3699E75D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1B57A94-21FD-B74C-9391-1650991F34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0F1EB7F-D434-2F4E-9F7D-66A486A4A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3DE84-D929-3741-821F-AD4A152AEA4B}" type="datetimeFigureOut">
              <a:rPr lang="es-ES" smtClean="0"/>
              <a:t>12/11/2025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AFDE11-DDB8-9F4D-B3C2-16E28F03A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770A50-D5C3-EF4E-8083-F278CC57C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5F6FB-A5FA-0545-81AD-FCBEE25DBE5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54691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596300-7255-3D47-99F8-533FC8B50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78E0A70-5D06-424F-B28F-24A9D6A1DF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4DD8E3B-1AB9-C447-8B3C-0F969FC1D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3DE84-D929-3741-821F-AD4A152AEA4B}" type="datetimeFigureOut">
              <a:rPr lang="es-ES" smtClean="0"/>
              <a:t>12/11/2025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387F19-CCB1-794C-8B3E-98E3EBC67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F5D7915-9236-3647-8664-D19822C1B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5F6FB-A5FA-0545-81AD-FCBEE25DBE5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8282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67ACDDB-05AE-6F46-B8C5-87321F0304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5BCCC78-F3A0-CD4F-BFDC-C59B558167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E9A7A6B-0BD7-C740-9BDA-1DE0E0B37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3DE84-D929-3741-821F-AD4A152AEA4B}" type="datetimeFigureOut">
              <a:rPr lang="es-ES" smtClean="0"/>
              <a:t>12/11/2025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77CEE48-EE9C-1A4A-ABDC-011E75313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D08CC1-3663-BE4B-AF71-7303AA06A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5F6FB-A5FA-0545-81AD-FCBEE25DBE5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9445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p30"/>
          <p:cNvSpPr txBox="1">
            <a:spLocks noGrp="1"/>
          </p:cNvSpPr>
          <p:nvPr>
            <p:ph type="title"/>
          </p:nvPr>
        </p:nvSpPr>
        <p:spPr>
          <a:xfrm>
            <a:off x="6131267" y="516133"/>
            <a:ext cx="5031200" cy="11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6400"/>
            </a:lvl9pPr>
          </a:lstStyle>
          <a:p>
            <a:endParaRPr/>
          </a:p>
        </p:txBody>
      </p:sp>
      <p:sp>
        <p:nvSpPr>
          <p:cNvPr id="844" name="Google Shape;844;p30"/>
          <p:cNvSpPr txBox="1">
            <a:spLocks noGrp="1"/>
          </p:cNvSpPr>
          <p:nvPr>
            <p:ph type="subTitle" idx="1"/>
          </p:nvPr>
        </p:nvSpPr>
        <p:spPr>
          <a:xfrm>
            <a:off x="6131267" y="1472633"/>
            <a:ext cx="5171200" cy="82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Font typeface="Krona One"/>
              <a:buNone/>
              <a:defRPr sz="2933">
                <a:solidFill>
                  <a:schemeClr val="accent2"/>
                </a:solidFill>
                <a:latin typeface="Bree Serif"/>
                <a:ea typeface="Bree Serif"/>
                <a:cs typeface="Bree Serif"/>
                <a:sym typeface="Bree Serif"/>
              </a:defRPr>
            </a:lvl1pPr>
            <a:lvl2pPr lvl="1">
              <a:spcBef>
                <a:spcPts val="2133"/>
              </a:spcBef>
              <a:spcAft>
                <a:spcPts val="0"/>
              </a:spcAft>
              <a:buSzPts val="1800"/>
              <a:buFont typeface="Courier New"/>
              <a:buNone/>
              <a:defRPr sz="2400" b="1">
                <a:latin typeface="Courier New"/>
                <a:ea typeface="Courier New"/>
                <a:cs typeface="Courier New"/>
                <a:sym typeface="Courier New"/>
              </a:defRPr>
            </a:lvl2pPr>
            <a:lvl3pPr lvl="2">
              <a:spcBef>
                <a:spcPts val="2133"/>
              </a:spcBef>
              <a:spcAft>
                <a:spcPts val="0"/>
              </a:spcAft>
              <a:buSzPts val="1800"/>
              <a:buFont typeface="Courier New"/>
              <a:buNone/>
              <a:defRPr sz="2400" b="1">
                <a:latin typeface="Courier New"/>
                <a:ea typeface="Courier New"/>
                <a:cs typeface="Courier New"/>
                <a:sym typeface="Courier New"/>
              </a:defRPr>
            </a:lvl3pPr>
            <a:lvl4pPr lvl="3">
              <a:spcBef>
                <a:spcPts val="2133"/>
              </a:spcBef>
              <a:spcAft>
                <a:spcPts val="0"/>
              </a:spcAft>
              <a:buSzPts val="1800"/>
              <a:buFont typeface="Courier New"/>
              <a:buNone/>
              <a:defRPr sz="2400" b="1">
                <a:latin typeface="Courier New"/>
                <a:ea typeface="Courier New"/>
                <a:cs typeface="Courier New"/>
                <a:sym typeface="Courier New"/>
              </a:defRPr>
            </a:lvl4pPr>
            <a:lvl5pPr lvl="4">
              <a:spcBef>
                <a:spcPts val="2133"/>
              </a:spcBef>
              <a:spcAft>
                <a:spcPts val="0"/>
              </a:spcAft>
              <a:buSzPts val="1800"/>
              <a:buFont typeface="Courier New"/>
              <a:buNone/>
              <a:defRPr sz="2400" b="1">
                <a:latin typeface="Courier New"/>
                <a:ea typeface="Courier New"/>
                <a:cs typeface="Courier New"/>
                <a:sym typeface="Courier New"/>
              </a:defRPr>
            </a:lvl5pPr>
            <a:lvl6pPr lvl="5">
              <a:spcBef>
                <a:spcPts val="2133"/>
              </a:spcBef>
              <a:spcAft>
                <a:spcPts val="0"/>
              </a:spcAft>
              <a:buSzPts val="1800"/>
              <a:buFont typeface="Courier New"/>
              <a:buNone/>
              <a:defRPr sz="2400" b="1">
                <a:latin typeface="Courier New"/>
                <a:ea typeface="Courier New"/>
                <a:cs typeface="Courier New"/>
                <a:sym typeface="Courier New"/>
              </a:defRPr>
            </a:lvl6pPr>
            <a:lvl7pPr lvl="6">
              <a:spcBef>
                <a:spcPts val="2133"/>
              </a:spcBef>
              <a:spcAft>
                <a:spcPts val="0"/>
              </a:spcAft>
              <a:buSzPts val="1800"/>
              <a:buFont typeface="Courier New"/>
              <a:buNone/>
              <a:defRPr sz="2400" b="1">
                <a:latin typeface="Courier New"/>
                <a:ea typeface="Courier New"/>
                <a:cs typeface="Courier New"/>
                <a:sym typeface="Courier New"/>
              </a:defRPr>
            </a:lvl7pPr>
            <a:lvl8pPr lvl="7">
              <a:spcBef>
                <a:spcPts val="2133"/>
              </a:spcBef>
              <a:spcAft>
                <a:spcPts val="0"/>
              </a:spcAft>
              <a:buSzPts val="1800"/>
              <a:buFont typeface="Courier New"/>
              <a:buNone/>
              <a:defRPr sz="2400" b="1">
                <a:latin typeface="Courier New"/>
                <a:ea typeface="Courier New"/>
                <a:cs typeface="Courier New"/>
                <a:sym typeface="Courier New"/>
              </a:defRPr>
            </a:lvl8pPr>
            <a:lvl9pPr lvl="8">
              <a:spcBef>
                <a:spcPts val="2133"/>
              </a:spcBef>
              <a:spcAft>
                <a:spcPts val="2133"/>
              </a:spcAft>
              <a:buSzPts val="1800"/>
              <a:buFont typeface="Courier New"/>
              <a:buNone/>
              <a:defRPr sz="2400" b="1">
                <a:latin typeface="Courier New"/>
                <a:ea typeface="Courier New"/>
                <a:cs typeface="Courier New"/>
                <a:sym typeface="Courier New"/>
              </a:defRPr>
            </a:lvl9pPr>
          </a:lstStyle>
          <a:p>
            <a:endParaRPr/>
          </a:p>
        </p:txBody>
      </p:sp>
      <p:sp>
        <p:nvSpPr>
          <p:cNvPr id="846" name="Google Shape;846;p30"/>
          <p:cNvSpPr txBox="1">
            <a:spLocks noGrp="1"/>
          </p:cNvSpPr>
          <p:nvPr>
            <p:ph type="subTitle" idx="2"/>
          </p:nvPr>
        </p:nvSpPr>
        <p:spPr>
          <a:xfrm>
            <a:off x="6131267" y="3462533"/>
            <a:ext cx="5031200" cy="11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Kanit Light"/>
                <a:ea typeface="Kanit Light"/>
                <a:cs typeface="Kanit Light"/>
                <a:sym typeface="Kanit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095304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userDrawn="1">
  <p:cSld name="Title + 1 column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;p2"/>
          <p:cNvSpPr txBox="1">
            <a:spLocks noGrp="1"/>
          </p:cNvSpPr>
          <p:nvPr>
            <p:ph type="ctrTitle"/>
          </p:nvPr>
        </p:nvSpPr>
        <p:spPr>
          <a:xfrm>
            <a:off x="1317424" y="131809"/>
            <a:ext cx="9559077" cy="865721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solidFill>
                  <a:srgbClr val="27348B"/>
                </a:solidFill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507680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8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1" y="1131593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 dirty="0">
              <a:solidFill>
                <a:srgbClr val="5E4028"/>
              </a:solidFill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456477" y="1296674"/>
            <a:ext cx="130875" cy="4265764"/>
          </a:xfrm>
          <a:prstGeom prst="roundRect">
            <a:avLst>
              <a:gd name="adj" fmla="val 50000"/>
            </a:avLst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grpSp>
        <p:nvGrpSpPr>
          <p:cNvPr id="6" name="Grupo 5"/>
          <p:cNvGrpSpPr/>
          <p:nvPr userDrawn="1"/>
        </p:nvGrpSpPr>
        <p:grpSpPr>
          <a:xfrm>
            <a:off x="1396049" y="1837559"/>
            <a:ext cx="2232248" cy="1861364"/>
            <a:chOff x="1476865" y="1876875"/>
            <a:chExt cx="2232248" cy="131611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644E8BB-F13A-4AE0-889E-633DE4143787}"/>
                </a:ext>
              </a:extLst>
            </p:cNvPr>
            <p:cNvSpPr txBox="1"/>
            <p:nvPr userDrawn="1"/>
          </p:nvSpPr>
          <p:spPr>
            <a:xfrm>
              <a:off x="1476865" y="1876875"/>
              <a:ext cx="2232248" cy="71814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Resize without losing quality</a:t>
              </a:r>
              <a:endParaRPr lang="ko-KR" alt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2CE2B8B-ED32-491A-95B2-D28904BC432C}"/>
                </a:ext>
              </a:extLst>
            </p:cNvPr>
            <p:cNvSpPr txBox="1"/>
            <p:nvPr userDrawn="1"/>
          </p:nvSpPr>
          <p:spPr>
            <a:xfrm>
              <a:off x="1476865" y="2474847"/>
              <a:ext cx="2232248" cy="71814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Change Fill Color &amp;</a:t>
              </a:r>
            </a:p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Line Color</a:t>
              </a:r>
              <a:endParaRPr lang="ko-KR" alt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911001" y="4221968"/>
            <a:ext cx="2717296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GOOGLE </a:t>
            </a:r>
            <a:r>
              <a:rPr lang="en-US" altLang="ko-KR" sz="2400" b="1" baseline="0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SLIDES AND </a:t>
            </a:r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</a:t>
            </a:r>
          </a:p>
          <a:p>
            <a:pPr algn="r"/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TEMPLATES  </a:t>
            </a:r>
          </a:p>
        </p:txBody>
      </p:sp>
      <p:sp>
        <p:nvSpPr>
          <p:cNvPr id="25" name="Rounded Rectangle 3"/>
          <p:cNvSpPr/>
          <p:nvPr userDrawn="1"/>
        </p:nvSpPr>
        <p:spPr>
          <a:xfrm rot="5400000">
            <a:off x="2598574" y="5216745"/>
            <a:ext cx="101647" cy="2224625"/>
          </a:xfrm>
          <a:prstGeom prst="roundRect">
            <a:avLst>
              <a:gd name="adj" fmla="val 50000"/>
            </a:avLst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7EDC76E3-3725-C0E3-A193-518C5F245457}"/>
              </a:ext>
            </a:extLst>
          </p:cNvPr>
          <p:cNvGrpSpPr/>
          <p:nvPr userDrawn="1"/>
        </p:nvGrpSpPr>
        <p:grpSpPr>
          <a:xfrm>
            <a:off x="2855934" y="1296674"/>
            <a:ext cx="905777" cy="910369"/>
            <a:chOff x="2844390" y="1337313"/>
            <a:chExt cx="905777" cy="910369"/>
          </a:xfrm>
          <a:solidFill>
            <a:schemeClr val="bg1">
              <a:alpha val="78000"/>
            </a:schemeClr>
          </a:solidFill>
        </p:grpSpPr>
        <p:sp>
          <p:nvSpPr>
            <p:cNvPr id="34" name="Rounded Rectangle 3"/>
            <p:cNvSpPr/>
            <p:nvPr userDrawn="1"/>
          </p:nvSpPr>
          <p:spPr>
            <a:xfrm rot="10800000">
              <a:off x="3620828" y="1341905"/>
              <a:ext cx="129339" cy="90577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1">
                <a:solidFill>
                  <a:schemeClr val="bg1"/>
                </a:solidFill>
              </a:endParaRPr>
            </a:p>
          </p:txBody>
        </p:sp>
        <p:sp>
          <p:nvSpPr>
            <p:cNvPr id="35" name="Rounded Rectangle 3"/>
            <p:cNvSpPr/>
            <p:nvPr userDrawn="1"/>
          </p:nvSpPr>
          <p:spPr>
            <a:xfrm rot="5400000">
              <a:off x="3232609" y="949094"/>
              <a:ext cx="129339" cy="90577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46110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p29"/>
          <p:cNvSpPr txBox="1">
            <a:spLocks noGrp="1"/>
          </p:cNvSpPr>
          <p:nvPr>
            <p:ph type="title"/>
          </p:nvPr>
        </p:nvSpPr>
        <p:spPr>
          <a:xfrm>
            <a:off x="950967" y="496520"/>
            <a:ext cx="10265600" cy="63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257278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p24"/>
          <p:cNvSpPr txBox="1">
            <a:spLocks noGrp="1"/>
          </p:cNvSpPr>
          <p:nvPr>
            <p:ph type="subTitle" idx="1"/>
          </p:nvPr>
        </p:nvSpPr>
        <p:spPr>
          <a:xfrm>
            <a:off x="952968" y="1983967"/>
            <a:ext cx="2462800" cy="45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2933">
                <a:solidFill>
                  <a:schemeClr val="accent2"/>
                </a:solidFill>
                <a:latin typeface="Bree Serif"/>
                <a:ea typeface="Bree Serif"/>
                <a:cs typeface="Bree Serif"/>
                <a:sym typeface="Bree Serif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800"/>
              <a:buFont typeface="Josefin Sans"/>
              <a:buNone/>
              <a:defRPr sz="24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800"/>
              <a:buFont typeface="Josefin Sans"/>
              <a:buNone/>
              <a:defRPr sz="24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800"/>
              <a:buFont typeface="Josefin Sans"/>
              <a:buNone/>
              <a:defRPr sz="24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800"/>
              <a:buFont typeface="Josefin Sans"/>
              <a:buNone/>
              <a:defRPr sz="24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800"/>
              <a:buFont typeface="Josefin Sans"/>
              <a:buNone/>
              <a:defRPr sz="24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800"/>
              <a:buFont typeface="Josefin Sans"/>
              <a:buNone/>
              <a:defRPr sz="24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800"/>
              <a:buFont typeface="Josefin Sans"/>
              <a:buNone/>
              <a:defRPr sz="24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800"/>
              <a:buFont typeface="Josefin Sans"/>
              <a:buNone/>
              <a:defRPr sz="24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733" name="Google Shape;733;p24"/>
          <p:cNvSpPr txBox="1">
            <a:spLocks noGrp="1"/>
          </p:cNvSpPr>
          <p:nvPr>
            <p:ph type="subTitle" idx="2"/>
          </p:nvPr>
        </p:nvSpPr>
        <p:spPr>
          <a:xfrm>
            <a:off x="952967" y="3436700"/>
            <a:ext cx="2462800" cy="45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2933">
                <a:solidFill>
                  <a:schemeClr val="accent2"/>
                </a:solidFill>
                <a:latin typeface="Bree Serif"/>
                <a:ea typeface="Bree Serif"/>
                <a:cs typeface="Bree Serif"/>
                <a:sym typeface="Bree Serif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800"/>
              <a:buFont typeface="Josefin Sans"/>
              <a:buNone/>
              <a:defRPr sz="24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800"/>
              <a:buFont typeface="Josefin Sans"/>
              <a:buNone/>
              <a:defRPr sz="24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800"/>
              <a:buFont typeface="Josefin Sans"/>
              <a:buNone/>
              <a:defRPr sz="24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800"/>
              <a:buFont typeface="Josefin Sans"/>
              <a:buNone/>
              <a:defRPr sz="24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800"/>
              <a:buFont typeface="Josefin Sans"/>
              <a:buNone/>
              <a:defRPr sz="24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800"/>
              <a:buFont typeface="Josefin Sans"/>
              <a:buNone/>
              <a:defRPr sz="24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800"/>
              <a:buFont typeface="Josefin Sans"/>
              <a:buNone/>
              <a:defRPr sz="24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800"/>
              <a:buFont typeface="Josefin Sans"/>
              <a:buNone/>
              <a:defRPr sz="24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734" name="Google Shape;734;p24"/>
          <p:cNvSpPr txBox="1">
            <a:spLocks noGrp="1"/>
          </p:cNvSpPr>
          <p:nvPr>
            <p:ph type="subTitle" idx="3"/>
          </p:nvPr>
        </p:nvSpPr>
        <p:spPr>
          <a:xfrm>
            <a:off x="952975" y="4889433"/>
            <a:ext cx="2462800" cy="45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2933">
                <a:solidFill>
                  <a:schemeClr val="accent2"/>
                </a:solidFill>
                <a:latin typeface="Bree Serif"/>
                <a:ea typeface="Bree Serif"/>
                <a:cs typeface="Bree Serif"/>
                <a:sym typeface="Bree Serif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800"/>
              <a:buFont typeface="Josefin Sans"/>
              <a:buNone/>
              <a:defRPr sz="24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800"/>
              <a:buFont typeface="Josefin Sans"/>
              <a:buNone/>
              <a:defRPr sz="24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800"/>
              <a:buFont typeface="Josefin Sans"/>
              <a:buNone/>
              <a:defRPr sz="24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800"/>
              <a:buFont typeface="Josefin Sans"/>
              <a:buNone/>
              <a:defRPr sz="24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800"/>
              <a:buFont typeface="Josefin Sans"/>
              <a:buNone/>
              <a:defRPr sz="24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800"/>
              <a:buFont typeface="Josefin Sans"/>
              <a:buNone/>
              <a:defRPr sz="24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800"/>
              <a:buFont typeface="Josefin Sans"/>
              <a:buNone/>
              <a:defRPr sz="24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800"/>
              <a:buFont typeface="Josefin Sans"/>
              <a:buNone/>
              <a:defRPr sz="24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735" name="Google Shape;735;p24"/>
          <p:cNvSpPr txBox="1">
            <a:spLocks noGrp="1"/>
          </p:cNvSpPr>
          <p:nvPr>
            <p:ph type="subTitle" idx="4"/>
          </p:nvPr>
        </p:nvSpPr>
        <p:spPr>
          <a:xfrm>
            <a:off x="3763991" y="1854580"/>
            <a:ext cx="3070400" cy="11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Kanit Light"/>
                <a:ea typeface="Kanit Light"/>
                <a:cs typeface="Kanit Light"/>
                <a:sym typeface="Kanit Light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36" name="Google Shape;736;p24"/>
          <p:cNvSpPr txBox="1">
            <a:spLocks noGrp="1"/>
          </p:cNvSpPr>
          <p:nvPr>
            <p:ph type="subTitle" idx="5"/>
          </p:nvPr>
        </p:nvSpPr>
        <p:spPr>
          <a:xfrm>
            <a:off x="3763984" y="3307313"/>
            <a:ext cx="3070400" cy="11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Kanit Light"/>
                <a:ea typeface="Kanit Light"/>
                <a:cs typeface="Kanit Light"/>
                <a:sym typeface="Kanit Light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37" name="Google Shape;737;p24"/>
          <p:cNvSpPr txBox="1">
            <a:spLocks noGrp="1"/>
          </p:cNvSpPr>
          <p:nvPr>
            <p:ph type="subTitle" idx="6"/>
          </p:nvPr>
        </p:nvSpPr>
        <p:spPr>
          <a:xfrm>
            <a:off x="3763980" y="4760047"/>
            <a:ext cx="3070400" cy="11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Kanit Light"/>
                <a:ea typeface="Kanit Light"/>
                <a:cs typeface="Kanit Light"/>
                <a:sym typeface="Kanit Light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38" name="Google Shape;738;p24"/>
          <p:cNvSpPr txBox="1">
            <a:spLocks noGrp="1"/>
          </p:cNvSpPr>
          <p:nvPr>
            <p:ph type="title"/>
          </p:nvPr>
        </p:nvSpPr>
        <p:spPr>
          <a:xfrm>
            <a:off x="950967" y="496520"/>
            <a:ext cx="10265600" cy="63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339711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">
  <p:cSld name="Diseño personalizado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57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Rubik"/>
              <a:buNone/>
              <a:defRPr sz="32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8" name="Google Shape;18;p25"/>
          <p:cNvCxnSpPr/>
          <p:nvPr/>
        </p:nvCxnSpPr>
        <p:spPr>
          <a:xfrm rot="10800000">
            <a:off x="11897450" y="6570665"/>
            <a:ext cx="29455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9" name="Google Shape;19;p25"/>
          <p:cNvSpPr txBox="1"/>
          <p:nvPr/>
        </p:nvSpPr>
        <p:spPr>
          <a:xfrm>
            <a:off x="11131826" y="6429737"/>
            <a:ext cx="765624" cy="323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400" b="0" i="0">
                <a:solidFill>
                  <a:srgbClr val="595959"/>
                </a:solidFill>
                <a:latin typeface="Rubik"/>
                <a:ea typeface="Rubik"/>
                <a:cs typeface="Rubik"/>
                <a:sym typeface="Rubik"/>
              </a:rPr>
              <a:t>‹Nº›</a:t>
            </a:fld>
            <a:endParaRPr sz="1800" b="0" i="0">
              <a:solidFill>
                <a:srgbClr val="595959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  <p:extLst>
      <p:ext uri="{BB962C8B-B14F-4D97-AF65-F5344CB8AC3E}">
        <p14:creationId xmlns:p14="http://schemas.microsoft.com/office/powerpoint/2010/main" val="85706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xercise-1">
  <p:cSld name="Exercise-1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8"/>
          <p:cNvSpPr>
            <a:spLocks noGrp="1"/>
          </p:cNvSpPr>
          <p:nvPr>
            <p:ph type="pic" idx="2"/>
          </p:nvPr>
        </p:nvSpPr>
        <p:spPr>
          <a:xfrm>
            <a:off x="4600575" y="1773238"/>
            <a:ext cx="2801938" cy="3802062"/>
          </a:xfrm>
          <a:prstGeom prst="roundRect">
            <a:avLst>
              <a:gd name="adj" fmla="val 51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Google Shape;35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57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Rubik"/>
              <a:buNone/>
              <a:defRPr sz="32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36" name="Google Shape;36;p28"/>
          <p:cNvCxnSpPr/>
          <p:nvPr/>
        </p:nvCxnSpPr>
        <p:spPr>
          <a:xfrm rot="10800000">
            <a:off x="11897450" y="6570665"/>
            <a:ext cx="29455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7" name="Google Shape;37;p28"/>
          <p:cNvSpPr txBox="1"/>
          <p:nvPr/>
        </p:nvSpPr>
        <p:spPr>
          <a:xfrm>
            <a:off x="11131826" y="6429737"/>
            <a:ext cx="765624" cy="323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400" b="0" i="0">
                <a:solidFill>
                  <a:srgbClr val="595959"/>
                </a:solidFill>
                <a:latin typeface="Rubik"/>
                <a:ea typeface="Rubik"/>
                <a:cs typeface="Rubik"/>
                <a:sym typeface="Rubik"/>
              </a:rPr>
              <a:t>‹Nº›</a:t>
            </a:fld>
            <a:endParaRPr sz="1800" b="0" i="0">
              <a:solidFill>
                <a:srgbClr val="595959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  <p:extLst>
      <p:ext uri="{BB962C8B-B14F-4D97-AF65-F5344CB8AC3E}">
        <p14:creationId xmlns:p14="http://schemas.microsoft.com/office/powerpoint/2010/main" val="1573212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97EA7B-0B2D-3940-910A-C583D766C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4BAEF34-09F1-994B-AC43-DE695ADED9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C5F12E3-65CF-CE46-BA93-0571A0C1E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3DE84-D929-3741-821F-AD4A152AEA4B}" type="datetimeFigureOut">
              <a:rPr lang="es-ES" smtClean="0"/>
              <a:t>12/11/2025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B520331-E138-624B-8C02-3A94CD5E9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72F6BC1-1ACC-5844-A72B-80C076076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5F6FB-A5FA-0545-81AD-FCBEE25DBE5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01178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D5BD9C-C57F-A248-902F-87A2615E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B9BB040-5A62-BB48-98DA-9C9E860407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4CD80D4-2999-314B-954E-940A884F2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3DE84-D929-3741-821F-AD4A152AEA4B}" type="datetimeFigureOut">
              <a:rPr lang="es-ES" smtClean="0"/>
              <a:t>12/11/2025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E5E0D5E-34A2-8A4A-81E5-0D032EC78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E49FE64-1AF6-CB46-9861-858525494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5F6FB-A5FA-0545-81AD-FCBEE25DBE5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6812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F47536-D47D-114C-A151-A0A9ECB1C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D1BE536-D7F5-5841-9B26-D43F099EB9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1993532-14AE-9444-B2F8-AB36F11987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A8E1C22-4706-3249-AC56-A6BEBCE6E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3DE84-D929-3741-821F-AD4A152AEA4B}" type="datetimeFigureOut">
              <a:rPr lang="es-ES" smtClean="0"/>
              <a:t>12/11/2025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DDA397D-B33C-274E-9BED-1E352BE4B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173EB07-39AA-AC4F-AE7A-DE29EA098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5F6FB-A5FA-0545-81AD-FCBEE25DBE5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130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C9CA17-753A-7342-A137-5254C05F1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25E8D1B-121D-764C-9B78-BE3D3BA2F2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C62461F-182B-C94E-8601-2CA5E55FA1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4A758D9-E1C7-0746-B9FE-F1FF1D3133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018D6D4-20B0-6C47-B294-291B939462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A076323-95DC-8A47-A222-2F4963C4E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3DE84-D929-3741-821F-AD4A152AEA4B}" type="datetimeFigureOut">
              <a:rPr lang="es-ES" smtClean="0"/>
              <a:t>12/11/2025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82D9BFF-87EB-0347-8BEA-C8E41D145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1E0F1E6-1238-974A-88FC-83CEB88B8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5F6FB-A5FA-0545-81AD-FCBEE25DBE5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12768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9E3140-2998-DC4B-BF53-B60E38E2B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9E07FDA-8584-FF41-B3B1-CFC84121A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3DE84-D929-3741-821F-AD4A152AEA4B}" type="datetimeFigureOut">
              <a:rPr lang="es-ES" smtClean="0"/>
              <a:t>12/11/2025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F589625-AD22-7046-A0F5-AA4C641EE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6368892-DD5B-2044-A348-31F3D644C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5F6FB-A5FA-0545-81AD-FCBEE25DBE5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62016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AD754FA-33B3-E949-9CE1-2339D59EE6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3DE84-D929-3741-821F-AD4A152AEA4B}" type="datetimeFigureOut">
              <a:rPr lang="es-ES" smtClean="0"/>
              <a:t>12/11/2025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9B363D7-CD98-A245-82AD-D3C3F93EF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A7FC4F8-04FB-D24B-8D93-8FA46F30A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5F6FB-A5FA-0545-81AD-FCBEE25DBE5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77290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5A2CCC-FCC9-0D46-8071-81EC6D74A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95BEDBC-A13F-6044-8FBA-1563286DB8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6955AC6-989E-AC45-B788-472AD8CB71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834E75C-1C7E-EE48-8864-7D5B3C82A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3DE84-D929-3741-821F-AD4A152AEA4B}" type="datetimeFigureOut">
              <a:rPr lang="es-ES" smtClean="0"/>
              <a:t>12/11/2025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F67FFEC-27CB-F94C-A06B-07F6DB565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2DD1BCF-8F22-3B44-8EC5-913E53C3A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5F6FB-A5FA-0545-81AD-FCBEE25DBE5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563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166554-CED3-2C41-96BD-8173EFA6C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055C416-E0F1-DB44-A879-7496EE0D79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C568027-F2E0-2644-8EA9-E0D8F16625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03F43AE-1420-FD4A-9E40-C9BBE78D6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3DE84-D929-3741-821F-AD4A152AEA4B}" type="datetimeFigureOut">
              <a:rPr lang="es-ES" smtClean="0"/>
              <a:t>12/11/2025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7309706-8D2F-2041-862F-44599E91A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1960840-3606-AC41-819D-460EED8DC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5F6FB-A5FA-0545-81AD-FCBEE25DBE5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6575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8309EC2-DED4-F24B-8792-44AB646BB5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9DC611D-4387-EF4C-8956-24AB5E187C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FB14483-43DF-B642-91A1-BF5532CCC2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43DE84-D929-3741-821F-AD4A152AEA4B}" type="datetimeFigureOut">
              <a:rPr lang="es-ES" smtClean="0"/>
              <a:t>12/11/2025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AF1A9A0-8A70-9C4F-BC3C-2897BC7DD1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1F05854-1BB1-E143-9A3C-BFCB7E71E0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45F6FB-A5FA-0545-81AD-FCBEE25DBE5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1568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6" r:id="rId17"/>
    <p:sldLayoutId id="2147483667" r:id="rId1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A06EF54C-6F25-44C3-873A-81D722108636}"/>
              </a:ext>
            </a:extLst>
          </p:cNvPr>
          <p:cNvSpPr/>
          <p:nvPr/>
        </p:nvSpPr>
        <p:spPr>
          <a:xfrm>
            <a:off x="3305908" y="1"/>
            <a:ext cx="8886092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42620231-885C-1F46-9D25-581291A621DE}"/>
              </a:ext>
            </a:extLst>
          </p:cNvPr>
          <p:cNvSpPr/>
          <p:nvPr/>
        </p:nvSpPr>
        <p:spPr>
          <a:xfrm>
            <a:off x="-5862" y="1"/>
            <a:ext cx="331177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7E4EC45E-15A3-4314-908D-D11398FBFFC9}"/>
              </a:ext>
            </a:extLst>
          </p:cNvPr>
          <p:cNvSpPr/>
          <p:nvPr/>
        </p:nvSpPr>
        <p:spPr>
          <a:xfrm>
            <a:off x="1733744" y="2511849"/>
            <a:ext cx="4010140" cy="4010140"/>
          </a:xfrm>
          <a:prstGeom prst="ellipse">
            <a:avLst/>
          </a:prstGeom>
          <a:solidFill>
            <a:srgbClr val="FDF0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B267E16B-1C83-FF45-9E00-A41FCFB6D505}"/>
              </a:ext>
            </a:extLst>
          </p:cNvPr>
          <p:cNvCxnSpPr>
            <a:cxnSpLocks/>
          </p:cNvCxnSpPr>
          <p:nvPr/>
        </p:nvCxnSpPr>
        <p:spPr>
          <a:xfrm>
            <a:off x="310109" y="5699925"/>
            <a:ext cx="0" cy="1174611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título 2">
            <a:extLst>
              <a:ext uri="{FF2B5EF4-FFF2-40B4-BE49-F238E27FC236}">
                <a16:creationId xmlns:a16="http://schemas.microsoft.com/office/drawing/2014/main" id="{DD5C0EF7-C081-7A41-87AC-9B9200684E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3600" y="4821603"/>
            <a:ext cx="6400800" cy="450198"/>
          </a:xfrm>
        </p:spPr>
        <p:txBody>
          <a:bodyPr>
            <a:normAutofit lnSpcReduction="10000"/>
          </a:bodyPr>
          <a:lstStyle/>
          <a:p>
            <a:pPr algn="l"/>
            <a:r>
              <a:rPr lang="es-ES" sz="2800" b="1" spc="300" dirty="0">
                <a:solidFill>
                  <a:schemeClr val="accent2"/>
                </a:solidFill>
              </a:rPr>
              <a:t>Free Template</a:t>
            </a:r>
            <a:endParaRPr lang="es-ES" b="1" spc="300" dirty="0">
              <a:solidFill>
                <a:schemeClr val="accent2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5AD7FC5-DB7F-BB4B-9E73-5D8E02AF6C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2050" y="1223123"/>
            <a:ext cx="6400800" cy="3492133"/>
          </a:xfrm>
        </p:spPr>
        <p:txBody>
          <a:bodyPr>
            <a:normAutofit/>
          </a:bodyPr>
          <a:lstStyle/>
          <a:p>
            <a:pPr algn="l"/>
            <a:r>
              <a:rPr lang="es-ES" sz="11000" b="1" dirty="0">
                <a:solidFill>
                  <a:schemeClr val="accent1"/>
                </a:solidFill>
              </a:rPr>
              <a:t>ASTHMA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3DE187C8-24EE-4AF7-B00E-6B5D01C14E34}"/>
              </a:ext>
            </a:extLst>
          </p:cNvPr>
          <p:cNvSpPr/>
          <p:nvPr/>
        </p:nvSpPr>
        <p:spPr>
          <a:xfrm>
            <a:off x="5147084" y="5008895"/>
            <a:ext cx="626069" cy="626069"/>
          </a:xfrm>
          <a:prstGeom prst="ellipse">
            <a:avLst/>
          </a:prstGeom>
          <a:solidFill>
            <a:srgbClr val="331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0A06D0D9-778D-4875-B2FF-57BAC7A0DB3D}"/>
              </a:ext>
            </a:extLst>
          </p:cNvPr>
          <p:cNvSpPr/>
          <p:nvPr/>
        </p:nvSpPr>
        <p:spPr>
          <a:xfrm>
            <a:off x="4414000" y="5352763"/>
            <a:ext cx="1538308" cy="1538308"/>
          </a:xfrm>
          <a:prstGeom prst="ellipse">
            <a:avLst/>
          </a:prstGeom>
          <a:solidFill>
            <a:srgbClr val="919BA4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Freeform 5">
            <a:extLst>
              <a:ext uri="{FF2B5EF4-FFF2-40B4-BE49-F238E27FC236}">
                <a16:creationId xmlns:a16="http://schemas.microsoft.com/office/drawing/2014/main" id="{F1270320-19AE-4017-9C11-84E2DBE38B1F}"/>
              </a:ext>
            </a:extLst>
          </p:cNvPr>
          <p:cNvSpPr>
            <a:spLocks noEditPoints="1"/>
          </p:cNvSpPr>
          <p:nvPr/>
        </p:nvSpPr>
        <p:spPr bwMode="auto">
          <a:xfrm>
            <a:off x="841195" y="887111"/>
            <a:ext cx="1469761" cy="1887465"/>
          </a:xfrm>
          <a:custGeom>
            <a:avLst/>
            <a:gdLst>
              <a:gd name="T0" fmla="*/ 29 w 228"/>
              <a:gd name="T1" fmla="*/ 292 h 294"/>
              <a:gd name="T2" fmla="*/ 12 w 228"/>
              <a:gd name="T3" fmla="*/ 196 h 294"/>
              <a:gd name="T4" fmla="*/ 25 w 228"/>
              <a:gd name="T5" fmla="*/ 114 h 294"/>
              <a:gd name="T6" fmla="*/ 82 w 228"/>
              <a:gd name="T7" fmla="*/ 3 h 294"/>
              <a:gd name="T8" fmla="*/ 127 w 228"/>
              <a:gd name="T9" fmla="*/ 35 h 294"/>
              <a:gd name="T10" fmla="*/ 140 w 228"/>
              <a:gd name="T11" fmla="*/ 82 h 294"/>
              <a:gd name="T12" fmla="*/ 147 w 228"/>
              <a:gd name="T13" fmla="*/ 81 h 294"/>
              <a:gd name="T14" fmla="*/ 160 w 228"/>
              <a:gd name="T15" fmla="*/ 36 h 294"/>
              <a:gd name="T16" fmla="*/ 191 w 228"/>
              <a:gd name="T17" fmla="*/ 63 h 294"/>
              <a:gd name="T18" fmla="*/ 203 w 228"/>
              <a:gd name="T19" fmla="*/ 125 h 294"/>
              <a:gd name="T20" fmla="*/ 199 w 228"/>
              <a:gd name="T21" fmla="*/ 196 h 294"/>
              <a:gd name="T22" fmla="*/ 156 w 228"/>
              <a:gd name="T23" fmla="*/ 269 h 294"/>
              <a:gd name="T24" fmla="*/ 85 w 228"/>
              <a:gd name="T25" fmla="*/ 292 h 294"/>
              <a:gd name="T26" fmla="*/ 40 w 228"/>
              <a:gd name="T27" fmla="*/ 181 h 294"/>
              <a:gd name="T28" fmla="*/ 103 w 228"/>
              <a:gd name="T29" fmla="*/ 249 h 294"/>
              <a:gd name="T30" fmla="*/ 92 w 228"/>
              <a:gd name="T31" fmla="*/ 251 h 294"/>
              <a:gd name="T32" fmla="*/ 54 w 228"/>
              <a:gd name="T33" fmla="*/ 190 h 294"/>
              <a:gd name="T34" fmla="*/ 23 w 228"/>
              <a:gd name="T35" fmla="*/ 269 h 294"/>
              <a:gd name="T36" fmla="*/ 133 w 228"/>
              <a:gd name="T37" fmla="*/ 281 h 294"/>
              <a:gd name="T38" fmla="*/ 56 w 228"/>
              <a:gd name="T39" fmla="*/ 163 h 294"/>
              <a:gd name="T40" fmla="*/ 18 w 228"/>
              <a:gd name="T41" fmla="*/ 66 h 294"/>
              <a:gd name="T42" fmla="*/ 38 w 228"/>
              <a:gd name="T43" fmla="*/ 104 h 294"/>
              <a:gd name="T44" fmla="*/ 56 w 228"/>
              <a:gd name="T45" fmla="*/ 59 h 294"/>
              <a:gd name="T46" fmla="*/ 99 w 228"/>
              <a:gd name="T47" fmla="*/ 55 h 294"/>
              <a:gd name="T48" fmla="*/ 86 w 228"/>
              <a:gd name="T49" fmla="*/ 14 h 294"/>
              <a:gd name="T50" fmla="*/ 117 w 228"/>
              <a:gd name="T51" fmla="*/ 55 h 294"/>
              <a:gd name="T52" fmla="*/ 60 w 228"/>
              <a:gd name="T53" fmla="*/ 80 h 294"/>
              <a:gd name="T54" fmla="*/ 47 w 228"/>
              <a:gd name="T55" fmla="*/ 132 h 294"/>
              <a:gd name="T56" fmla="*/ 77 w 228"/>
              <a:gd name="T57" fmla="*/ 155 h 294"/>
              <a:gd name="T58" fmla="*/ 82 w 228"/>
              <a:gd name="T59" fmla="*/ 129 h 294"/>
              <a:gd name="T60" fmla="*/ 84 w 228"/>
              <a:gd name="T61" fmla="*/ 119 h 294"/>
              <a:gd name="T62" fmla="*/ 125 w 228"/>
              <a:gd name="T63" fmla="*/ 76 h 294"/>
              <a:gd name="T64" fmla="*/ 138 w 228"/>
              <a:gd name="T65" fmla="*/ 120 h 294"/>
              <a:gd name="T66" fmla="*/ 102 w 228"/>
              <a:gd name="T67" fmla="*/ 160 h 294"/>
              <a:gd name="T68" fmla="*/ 163 w 228"/>
              <a:gd name="T69" fmla="*/ 160 h 294"/>
              <a:gd name="T70" fmla="*/ 138 w 228"/>
              <a:gd name="T71" fmla="*/ 120 h 294"/>
              <a:gd name="T72" fmla="*/ 186 w 228"/>
              <a:gd name="T73" fmla="*/ 190 h 294"/>
              <a:gd name="T74" fmla="*/ 189 w 228"/>
              <a:gd name="T75" fmla="*/ 87 h 294"/>
              <a:gd name="T76" fmla="*/ 178 w 228"/>
              <a:gd name="T77" fmla="*/ 84 h 294"/>
              <a:gd name="T78" fmla="*/ 178 w 228"/>
              <a:gd name="T79" fmla="*/ 141 h 294"/>
              <a:gd name="T80" fmla="*/ 167 w 228"/>
              <a:gd name="T81" fmla="*/ 199 h 294"/>
              <a:gd name="T82" fmla="*/ 144 w 228"/>
              <a:gd name="T83" fmla="*/ 213 h 294"/>
              <a:gd name="T84" fmla="*/ 155 w 228"/>
              <a:gd name="T85" fmla="*/ 212 h 294"/>
              <a:gd name="T86" fmla="*/ 127 w 228"/>
              <a:gd name="T87" fmla="*/ 181 h 294"/>
              <a:gd name="T88" fmla="*/ 161 w 228"/>
              <a:gd name="T89" fmla="*/ 65 h 294"/>
              <a:gd name="T90" fmla="*/ 161 w 228"/>
              <a:gd name="T91" fmla="*/ 65 h 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228" h="294">
                <a:moveTo>
                  <a:pt x="85" y="292"/>
                </a:moveTo>
                <a:cubicBezTo>
                  <a:pt x="66" y="292"/>
                  <a:pt x="48" y="291"/>
                  <a:pt x="29" y="292"/>
                </a:cubicBezTo>
                <a:cubicBezTo>
                  <a:pt x="17" y="292"/>
                  <a:pt x="12" y="288"/>
                  <a:pt x="12" y="276"/>
                </a:cubicBezTo>
                <a:cubicBezTo>
                  <a:pt x="12" y="250"/>
                  <a:pt x="11" y="223"/>
                  <a:pt x="12" y="196"/>
                </a:cubicBezTo>
                <a:cubicBezTo>
                  <a:pt x="13" y="181"/>
                  <a:pt x="17" y="167"/>
                  <a:pt x="27" y="154"/>
                </a:cubicBezTo>
                <a:cubicBezTo>
                  <a:pt x="37" y="141"/>
                  <a:pt x="40" y="129"/>
                  <a:pt x="25" y="114"/>
                </a:cubicBezTo>
                <a:cubicBezTo>
                  <a:pt x="4" y="92"/>
                  <a:pt x="0" y="65"/>
                  <a:pt x="13" y="37"/>
                </a:cubicBezTo>
                <a:cubicBezTo>
                  <a:pt x="24" y="13"/>
                  <a:pt x="50" y="0"/>
                  <a:pt x="82" y="3"/>
                </a:cubicBezTo>
                <a:cubicBezTo>
                  <a:pt x="93" y="4"/>
                  <a:pt x="104" y="7"/>
                  <a:pt x="115" y="10"/>
                </a:cubicBezTo>
                <a:cubicBezTo>
                  <a:pt x="129" y="13"/>
                  <a:pt x="136" y="20"/>
                  <a:pt x="127" y="35"/>
                </a:cubicBezTo>
                <a:cubicBezTo>
                  <a:pt x="123" y="42"/>
                  <a:pt x="126" y="48"/>
                  <a:pt x="129" y="54"/>
                </a:cubicBezTo>
                <a:cubicBezTo>
                  <a:pt x="133" y="63"/>
                  <a:pt x="136" y="73"/>
                  <a:pt x="140" y="82"/>
                </a:cubicBezTo>
                <a:cubicBezTo>
                  <a:pt x="142" y="85"/>
                  <a:pt x="131" y="90"/>
                  <a:pt x="141" y="91"/>
                </a:cubicBezTo>
                <a:cubicBezTo>
                  <a:pt x="148" y="92"/>
                  <a:pt x="147" y="85"/>
                  <a:pt x="147" y="81"/>
                </a:cubicBezTo>
                <a:cubicBezTo>
                  <a:pt x="147" y="71"/>
                  <a:pt x="146" y="62"/>
                  <a:pt x="147" y="53"/>
                </a:cubicBezTo>
                <a:cubicBezTo>
                  <a:pt x="147" y="44"/>
                  <a:pt x="151" y="37"/>
                  <a:pt x="160" y="36"/>
                </a:cubicBezTo>
                <a:cubicBezTo>
                  <a:pt x="169" y="35"/>
                  <a:pt x="176" y="40"/>
                  <a:pt x="177" y="47"/>
                </a:cubicBezTo>
                <a:cubicBezTo>
                  <a:pt x="178" y="57"/>
                  <a:pt x="183" y="60"/>
                  <a:pt x="191" y="63"/>
                </a:cubicBezTo>
                <a:cubicBezTo>
                  <a:pt x="204" y="70"/>
                  <a:pt x="204" y="84"/>
                  <a:pt x="198" y="95"/>
                </a:cubicBezTo>
                <a:cubicBezTo>
                  <a:pt x="192" y="107"/>
                  <a:pt x="195" y="116"/>
                  <a:pt x="203" y="125"/>
                </a:cubicBezTo>
                <a:cubicBezTo>
                  <a:pt x="207" y="130"/>
                  <a:pt x="210" y="135"/>
                  <a:pt x="213" y="140"/>
                </a:cubicBezTo>
                <a:cubicBezTo>
                  <a:pt x="228" y="164"/>
                  <a:pt x="224" y="182"/>
                  <a:pt x="199" y="196"/>
                </a:cubicBezTo>
                <a:cubicBezTo>
                  <a:pt x="188" y="203"/>
                  <a:pt x="176" y="208"/>
                  <a:pt x="166" y="217"/>
                </a:cubicBezTo>
                <a:cubicBezTo>
                  <a:pt x="148" y="233"/>
                  <a:pt x="153" y="251"/>
                  <a:pt x="156" y="269"/>
                </a:cubicBezTo>
                <a:cubicBezTo>
                  <a:pt x="158" y="287"/>
                  <a:pt x="153" y="294"/>
                  <a:pt x="135" y="292"/>
                </a:cubicBezTo>
                <a:cubicBezTo>
                  <a:pt x="118" y="291"/>
                  <a:pt x="101" y="292"/>
                  <a:pt x="85" y="292"/>
                </a:cubicBezTo>
                <a:close/>
                <a:moveTo>
                  <a:pt x="23" y="189"/>
                </a:moveTo>
                <a:cubicBezTo>
                  <a:pt x="31" y="186"/>
                  <a:pt x="35" y="183"/>
                  <a:pt x="40" y="181"/>
                </a:cubicBezTo>
                <a:cubicBezTo>
                  <a:pt x="62" y="174"/>
                  <a:pt x="85" y="183"/>
                  <a:pt x="94" y="203"/>
                </a:cubicBezTo>
                <a:cubicBezTo>
                  <a:pt x="101" y="217"/>
                  <a:pt x="101" y="234"/>
                  <a:pt x="103" y="249"/>
                </a:cubicBezTo>
                <a:cubicBezTo>
                  <a:pt x="103" y="253"/>
                  <a:pt x="103" y="256"/>
                  <a:pt x="99" y="257"/>
                </a:cubicBezTo>
                <a:cubicBezTo>
                  <a:pt x="94" y="257"/>
                  <a:pt x="93" y="254"/>
                  <a:pt x="92" y="251"/>
                </a:cubicBezTo>
                <a:cubicBezTo>
                  <a:pt x="91" y="240"/>
                  <a:pt x="89" y="228"/>
                  <a:pt x="87" y="217"/>
                </a:cubicBezTo>
                <a:cubicBezTo>
                  <a:pt x="84" y="199"/>
                  <a:pt x="72" y="190"/>
                  <a:pt x="54" y="190"/>
                </a:cubicBezTo>
                <a:cubicBezTo>
                  <a:pt x="36" y="191"/>
                  <a:pt x="24" y="203"/>
                  <a:pt x="24" y="221"/>
                </a:cubicBezTo>
                <a:cubicBezTo>
                  <a:pt x="23" y="237"/>
                  <a:pt x="24" y="253"/>
                  <a:pt x="23" y="269"/>
                </a:cubicBezTo>
                <a:cubicBezTo>
                  <a:pt x="23" y="278"/>
                  <a:pt x="27" y="281"/>
                  <a:pt x="35" y="281"/>
                </a:cubicBezTo>
                <a:cubicBezTo>
                  <a:pt x="68" y="280"/>
                  <a:pt x="100" y="280"/>
                  <a:pt x="133" y="281"/>
                </a:cubicBezTo>
                <a:cubicBezTo>
                  <a:pt x="141" y="281"/>
                  <a:pt x="144" y="277"/>
                  <a:pt x="144" y="269"/>
                </a:cubicBezTo>
                <a:cubicBezTo>
                  <a:pt x="146" y="214"/>
                  <a:pt x="109" y="171"/>
                  <a:pt x="56" y="163"/>
                </a:cubicBezTo>
                <a:cubicBezTo>
                  <a:pt x="35" y="160"/>
                  <a:pt x="28" y="168"/>
                  <a:pt x="23" y="189"/>
                </a:cubicBezTo>
                <a:close/>
                <a:moveTo>
                  <a:pt x="18" y="66"/>
                </a:moveTo>
                <a:cubicBezTo>
                  <a:pt x="17" y="75"/>
                  <a:pt x="19" y="85"/>
                  <a:pt x="24" y="92"/>
                </a:cubicBezTo>
                <a:cubicBezTo>
                  <a:pt x="28" y="98"/>
                  <a:pt x="29" y="109"/>
                  <a:pt x="38" y="104"/>
                </a:cubicBezTo>
                <a:cubicBezTo>
                  <a:pt x="44" y="101"/>
                  <a:pt x="54" y="95"/>
                  <a:pt x="49" y="84"/>
                </a:cubicBezTo>
                <a:cubicBezTo>
                  <a:pt x="45" y="74"/>
                  <a:pt x="48" y="65"/>
                  <a:pt x="56" y="59"/>
                </a:cubicBezTo>
                <a:cubicBezTo>
                  <a:pt x="63" y="53"/>
                  <a:pt x="72" y="53"/>
                  <a:pt x="80" y="58"/>
                </a:cubicBezTo>
                <a:cubicBezTo>
                  <a:pt x="88" y="64"/>
                  <a:pt x="93" y="61"/>
                  <a:pt x="99" y="55"/>
                </a:cubicBezTo>
                <a:cubicBezTo>
                  <a:pt x="107" y="47"/>
                  <a:pt x="119" y="36"/>
                  <a:pt x="117" y="26"/>
                </a:cubicBezTo>
                <a:cubicBezTo>
                  <a:pt x="114" y="15"/>
                  <a:pt x="97" y="16"/>
                  <a:pt x="86" y="14"/>
                </a:cubicBezTo>
                <a:cubicBezTo>
                  <a:pt x="47" y="8"/>
                  <a:pt x="18" y="31"/>
                  <a:pt x="18" y="66"/>
                </a:cubicBezTo>
                <a:close/>
                <a:moveTo>
                  <a:pt x="117" y="55"/>
                </a:moveTo>
                <a:cubicBezTo>
                  <a:pt x="102" y="65"/>
                  <a:pt x="92" y="84"/>
                  <a:pt x="71" y="67"/>
                </a:cubicBezTo>
                <a:cubicBezTo>
                  <a:pt x="63" y="61"/>
                  <a:pt x="57" y="70"/>
                  <a:pt x="60" y="80"/>
                </a:cubicBezTo>
                <a:cubicBezTo>
                  <a:pt x="61" y="85"/>
                  <a:pt x="67" y="90"/>
                  <a:pt x="62" y="94"/>
                </a:cubicBezTo>
                <a:cubicBezTo>
                  <a:pt x="51" y="105"/>
                  <a:pt x="50" y="118"/>
                  <a:pt x="47" y="132"/>
                </a:cubicBezTo>
                <a:cubicBezTo>
                  <a:pt x="44" y="148"/>
                  <a:pt x="45" y="153"/>
                  <a:pt x="62" y="153"/>
                </a:cubicBezTo>
                <a:cubicBezTo>
                  <a:pt x="67" y="153"/>
                  <a:pt x="72" y="155"/>
                  <a:pt x="77" y="155"/>
                </a:cubicBezTo>
                <a:cubicBezTo>
                  <a:pt x="83" y="156"/>
                  <a:pt x="90" y="158"/>
                  <a:pt x="90" y="148"/>
                </a:cubicBezTo>
                <a:cubicBezTo>
                  <a:pt x="89" y="141"/>
                  <a:pt x="94" y="131"/>
                  <a:pt x="82" y="129"/>
                </a:cubicBezTo>
                <a:cubicBezTo>
                  <a:pt x="78" y="129"/>
                  <a:pt x="70" y="131"/>
                  <a:pt x="71" y="124"/>
                </a:cubicBezTo>
                <a:cubicBezTo>
                  <a:pt x="72" y="116"/>
                  <a:pt x="80" y="120"/>
                  <a:pt x="84" y="119"/>
                </a:cubicBezTo>
                <a:cubicBezTo>
                  <a:pt x="94" y="118"/>
                  <a:pt x="106" y="124"/>
                  <a:pt x="113" y="114"/>
                </a:cubicBezTo>
                <a:cubicBezTo>
                  <a:pt x="121" y="104"/>
                  <a:pt x="115" y="88"/>
                  <a:pt x="125" y="76"/>
                </a:cubicBezTo>
                <a:cubicBezTo>
                  <a:pt x="127" y="73"/>
                  <a:pt x="120" y="63"/>
                  <a:pt x="117" y="55"/>
                </a:cubicBezTo>
                <a:close/>
                <a:moveTo>
                  <a:pt x="138" y="120"/>
                </a:moveTo>
                <a:cubicBezTo>
                  <a:pt x="125" y="116"/>
                  <a:pt x="115" y="126"/>
                  <a:pt x="104" y="131"/>
                </a:cubicBezTo>
                <a:cubicBezTo>
                  <a:pt x="95" y="136"/>
                  <a:pt x="99" y="151"/>
                  <a:pt x="102" y="160"/>
                </a:cubicBezTo>
                <a:cubicBezTo>
                  <a:pt x="105" y="168"/>
                  <a:pt x="111" y="174"/>
                  <a:pt x="121" y="171"/>
                </a:cubicBezTo>
                <a:cubicBezTo>
                  <a:pt x="135" y="167"/>
                  <a:pt x="149" y="163"/>
                  <a:pt x="163" y="160"/>
                </a:cubicBezTo>
                <a:cubicBezTo>
                  <a:pt x="166" y="159"/>
                  <a:pt x="170" y="158"/>
                  <a:pt x="171" y="153"/>
                </a:cubicBezTo>
                <a:cubicBezTo>
                  <a:pt x="172" y="141"/>
                  <a:pt x="152" y="120"/>
                  <a:pt x="138" y="120"/>
                </a:cubicBezTo>
                <a:close/>
                <a:moveTo>
                  <a:pt x="167" y="199"/>
                </a:moveTo>
                <a:cubicBezTo>
                  <a:pt x="174" y="196"/>
                  <a:pt x="180" y="193"/>
                  <a:pt x="186" y="190"/>
                </a:cubicBezTo>
                <a:cubicBezTo>
                  <a:pt x="215" y="175"/>
                  <a:pt x="217" y="167"/>
                  <a:pt x="199" y="140"/>
                </a:cubicBezTo>
                <a:cubicBezTo>
                  <a:pt x="188" y="123"/>
                  <a:pt x="174" y="108"/>
                  <a:pt x="189" y="87"/>
                </a:cubicBezTo>
                <a:cubicBezTo>
                  <a:pt x="192" y="83"/>
                  <a:pt x="191" y="75"/>
                  <a:pt x="184" y="73"/>
                </a:cubicBezTo>
                <a:cubicBezTo>
                  <a:pt x="175" y="72"/>
                  <a:pt x="179" y="80"/>
                  <a:pt x="178" y="84"/>
                </a:cubicBezTo>
                <a:cubicBezTo>
                  <a:pt x="177" y="91"/>
                  <a:pt x="179" y="99"/>
                  <a:pt x="175" y="104"/>
                </a:cubicBezTo>
                <a:cubicBezTo>
                  <a:pt x="164" y="118"/>
                  <a:pt x="171" y="129"/>
                  <a:pt x="178" y="141"/>
                </a:cubicBezTo>
                <a:cubicBezTo>
                  <a:pt x="183" y="148"/>
                  <a:pt x="188" y="159"/>
                  <a:pt x="179" y="164"/>
                </a:cubicBezTo>
                <a:cubicBezTo>
                  <a:pt x="163" y="172"/>
                  <a:pt x="166" y="185"/>
                  <a:pt x="167" y="199"/>
                </a:cubicBezTo>
                <a:close/>
                <a:moveTo>
                  <a:pt x="122" y="183"/>
                </a:moveTo>
                <a:cubicBezTo>
                  <a:pt x="131" y="193"/>
                  <a:pt x="140" y="201"/>
                  <a:pt x="144" y="213"/>
                </a:cubicBezTo>
                <a:cubicBezTo>
                  <a:pt x="145" y="216"/>
                  <a:pt x="146" y="220"/>
                  <a:pt x="150" y="218"/>
                </a:cubicBezTo>
                <a:cubicBezTo>
                  <a:pt x="152" y="217"/>
                  <a:pt x="155" y="214"/>
                  <a:pt x="155" y="212"/>
                </a:cubicBezTo>
                <a:cubicBezTo>
                  <a:pt x="155" y="200"/>
                  <a:pt x="160" y="186"/>
                  <a:pt x="153" y="177"/>
                </a:cubicBezTo>
                <a:cubicBezTo>
                  <a:pt x="147" y="171"/>
                  <a:pt x="136" y="180"/>
                  <a:pt x="127" y="181"/>
                </a:cubicBezTo>
                <a:cubicBezTo>
                  <a:pt x="126" y="181"/>
                  <a:pt x="125" y="181"/>
                  <a:pt x="122" y="183"/>
                </a:cubicBezTo>
                <a:close/>
                <a:moveTo>
                  <a:pt x="161" y="65"/>
                </a:moveTo>
                <a:cubicBezTo>
                  <a:pt x="156" y="80"/>
                  <a:pt x="163" y="100"/>
                  <a:pt x="137" y="107"/>
                </a:cubicBezTo>
                <a:cubicBezTo>
                  <a:pt x="167" y="109"/>
                  <a:pt x="173" y="96"/>
                  <a:pt x="161" y="65"/>
                </a:cubicBezTo>
                <a:close/>
              </a:path>
            </a:pathLst>
          </a:custGeom>
          <a:solidFill>
            <a:srgbClr val="33183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216BBC8D-10AB-7CE9-66D4-B28D9AB361BD}"/>
              </a:ext>
            </a:extLst>
          </p:cNvPr>
          <p:cNvGrpSpPr/>
          <p:nvPr/>
        </p:nvGrpSpPr>
        <p:grpSpPr>
          <a:xfrm>
            <a:off x="98005" y="118129"/>
            <a:ext cx="11950700" cy="341313"/>
            <a:chOff x="98005" y="118129"/>
            <a:chExt cx="11950700" cy="341313"/>
          </a:xfrm>
        </p:grpSpPr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F6112D5F-7594-4BD5-83CA-351C887A2219}"/>
                </a:ext>
              </a:extLst>
            </p:cNvPr>
            <p:cNvSpPr>
              <a:spLocks/>
            </p:cNvSpPr>
            <p:nvPr/>
          </p:nvSpPr>
          <p:spPr bwMode="auto">
            <a:xfrm>
              <a:off x="98005" y="118129"/>
              <a:ext cx="11950700" cy="112713"/>
            </a:xfrm>
            <a:custGeom>
              <a:avLst/>
              <a:gdLst>
                <a:gd name="T0" fmla="*/ 1907 w 1907"/>
                <a:gd name="T1" fmla="*/ 54 h 54"/>
                <a:gd name="T2" fmla="*/ 0 w 1907"/>
                <a:gd name="T3" fmla="*/ 54 h 54"/>
                <a:gd name="T4" fmla="*/ 0 w 1907"/>
                <a:gd name="T5" fmla="*/ 27 h 54"/>
                <a:gd name="T6" fmla="*/ 28 w 1907"/>
                <a:gd name="T7" fmla="*/ 0 h 54"/>
                <a:gd name="T8" fmla="*/ 1907 w 1907"/>
                <a:gd name="T9" fmla="*/ 0 h 54"/>
                <a:gd name="T10" fmla="*/ 1907 w 1907"/>
                <a:gd name="T11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07" h="54">
                  <a:moveTo>
                    <a:pt x="1907" y="54"/>
                  </a:moveTo>
                  <a:cubicBezTo>
                    <a:pt x="0" y="54"/>
                    <a:pt x="0" y="54"/>
                    <a:pt x="0" y="54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12"/>
                    <a:pt x="13" y="0"/>
                    <a:pt x="28" y="0"/>
                  </a:cubicBezTo>
                  <a:cubicBezTo>
                    <a:pt x="1907" y="0"/>
                    <a:pt x="1907" y="0"/>
                    <a:pt x="1907" y="0"/>
                  </a:cubicBezTo>
                  <a:lnTo>
                    <a:pt x="1907" y="54"/>
                  </a:lnTo>
                  <a:close/>
                </a:path>
              </a:pathLst>
            </a:custGeom>
            <a:solidFill>
              <a:srgbClr val="3318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 dirty="0"/>
            </a:p>
          </p:txBody>
        </p:sp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A928AC2D-38CD-40CB-A63B-EEF195BE7F09}"/>
                </a:ext>
              </a:extLst>
            </p:cNvPr>
            <p:cNvSpPr>
              <a:spLocks/>
            </p:cNvSpPr>
            <p:nvPr/>
          </p:nvSpPr>
          <p:spPr bwMode="auto">
            <a:xfrm>
              <a:off x="98005" y="257829"/>
              <a:ext cx="1406525" cy="201613"/>
            </a:xfrm>
            <a:custGeom>
              <a:avLst/>
              <a:gdLst>
                <a:gd name="T0" fmla="*/ 0 w 373"/>
                <a:gd name="T1" fmla="*/ 0 h 52"/>
                <a:gd name="T2" fmla="*/ 373 w 373"/>
                <a:gd name="T3" fmla="*/ 0 h 52"/>
                <a:gd name="T4" fmla="*/ 373 w 373"/>
                <a:gd name="T5" fmla="*/ 17 h 52"/>
                <a:gd name="T6" fmla="*/ 338 w 373"/>
                <a:gd name="T7" fmla="*/ 52 h 52"/>
                <a:gd name="T8" fmla="*/ 36 w 373"/>
                <a:gd name="T9" fmla="*/ 52 h 52"/>
                <a:gd name="T10" fmla="*/ 0 w 373"/>
                <a:gd name="T11" fmla="*/ 17 h 52"/>
                <a:gd name="T12" fmla="*/ 0 w 373"/>
                <a:gd name="T1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3" h="52">
                  <a:moveTo>
                    <a:pt x="0" y="0"/>
                  </a:moveTo>
                  <a:cubicBezTo>
                    <a:pt x="373" y="0"/>
                    <a:pt x="373" y="0"/>
                    <a:pt x="373" y="0"/>
                  </a:cubicBezTo>
                  <a:cubicBezTo>
                    <a:pt x="373" y="17"/>
                    <a:pt x="373" y="17"/>
                    <a:pt x="373" y="17"/>
                  </a:cubicBezTo>
                  <a:cubicBezTo>
                    <a:pt x="373" y="36"/>
                    <a:pt x="357" y="52"/>
                    <a:pt x="338" y="52"/>
                  </a:cubicBezTo>
                  <a:cubicBezTo>
                    <a:pt x="36" y="52"/>
                    <a:pt x="36" y="52"/>
                    <a:pt x="36" y="52"/>
                  </a:cubicBezTo>
                  <a:cubicBezTo>
                    <a:pt x="16" y="52"/>
                    <a:pt x="0" y="36"/>
                    <a:pt x="0" y="1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E49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1091409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" name="Google Shape;1239;p29"/>
          <p:cNvSpPr txBox="1">
            <a:spLocks noGrp="1"/>
          </p:cNvSpPr>
          <p:nvPr>
            <p:ph type="title"/>
          </p:nvPr>
        </p:nvSpPr>
        <p:spPr>
          <a:xfrm>
            <a:off x="609600" y="547200"/>
            <a:ext cx="109728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s-PE" dirty="0">
                <a:solidFill>
                  <a:srgbClr val="FE4949"/>
                </a:solidFill>
              </a:rPr>
              <a:t>Asthma</a:t>
            </a:r>
            <a:r>
              <a:rPr lang="en" dirty="0">
                <a:solidFill>
                  <a:srgbClr val="FE4949"/>
                </a:solidFill>
              </a:rPr>
              <a:t> Infographics</a:t>
            </a:r>
            <a:endParaRPr dirty="0">
              <a:solidFill>
                <a:srgbClr val="FE4949"/>
              </a:solidFill>
            </a:endParaRPr>
          </a:p>
        </p:txBody>
      </p:sp>
      <p:sp>
        <p:nvSpPr>
          <p:cNvPr id="1311" name="Google Shape;1311;p29"/>
          <p:cNvSpPr/>
          <p:nvPr/>
        </p:nvSpPr>
        <p:spPr>
          <a:xfrm>
            <a:off x="6459000" y="1573767"/>
            <a:ext cx="522000" cy="5220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1867"/>
          </a:p>
        </p:txBody>
      </p:sp>
      <p:grpSp>
        <p:nvGrpSpPr>
          <p:cNvPr id="1316" name="Google Shape;1316;p29"/>
          <p:cNvGrpSpPr/>
          <p:nvPr/>
        </p:nvGrpSpPr>
        <p:grpSpPr>
          <a:xfrm>
            <a:off x="609600" y="1890701"/>
            <a:ext cx="5161632" cy="1106991"/>
            <a:chOff x="457200" y="1418025"/>
            <a:chExt cx="3871224" cy="830243"/>
          </a:xfrm>
        </p:grpSpPr>
        <p:grpSp>
          <p:nvGrpSpPr>
            <p:cNvPr id="1317" name="Google Shape;1317;p29"/>
            <p:cNvGrpSpPr/>
            <p:nvPr/>
          </p:nvGrpSpPr>
          <p:grpSpPr>
            <a:xfrm>
              <a:off x="457200" y="1418025"/>
              <a:ext cx="1980300" cy="830243"/>
              <a:chOff x="457200" y="1418025"/>
              <a:chExt cx="1980300" cy="830243"/>
            </a:xfrm>
          </p:grpSpPr>
          <p:sp>
            <p:nvSpPr>
              <p:cNvPr id="1318" name="Google Shape;1318;p29"/>
              <p:cNvSpPr txBox="1"/>
              <p:nvPr/>
            </p:nvSpPr>
            <p:spPr>
              <a:xfrm>
                <a:off x="457224" y="1418025"/>
                <a:ext cx="1194900" cy="34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SzPts val="1100"/>
                </a:pPr>
                <a:r>
                  <a:rPr lang="en" sz="2400" b="1" dirty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Mercury</a:t>
                </a:r>
                <a:endParaRPr sz="2400" b="1" dirty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1319" name="Google Shape;1319;p29"/>
              <p:cNvSpPr txBox="1"/>
              <p:nvPr/>
            </p:nvSpPr>
            <p:spPr>
              <a:xfrm>
                <a:off x="457200" y="1696868"/>
                <a:ext cx="1980300" cy="55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t" anchorCtr="0">
                <a:noAutofit/>
              </a:bodyPr>
              <a:lstStyle/>
              <a:p>
                <a:r>
                  <a:rPr lang="en" sz="1600">
                    <a:latin typeface="Roboto"/>
                    <a:ea typeface="Roboto"/>
                    <a:cs typeface="Roboto"/>
                    <a:sym typeface="Roboto"/>
                  </a:rPr>
                  <a:t>Mercury is the smallest planet in the Solar System </a:t>
                </a:r>
                <a:endParaRPr sz="16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cxnSp>
          <p:nvCxnSpPr>
            <p:cNvPr id="1320" name="Google Shape;1320;p29"/>
            <p:cNvCxnSpPr>
              <a:stCxn id="1318" idx="3"/>
              <a:endCxn id="1310" idx="2"/>
            </p:cNvCxnSpPr>
            <p:nvPr/>
          </p:nvCxnSpPr>
          <p:spPr>
            <a:xfrm>
              <a:off x="1652124" y="1592325"/>
              <a:ext cx="2676300" cy="279000"/>
            </a:xfrm>
            <a:prstGeom prst="bentConnector3">
              <a:avLst>
                <a:gd name="adj1" fmla="val 40589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1321" name="Google Shape;1321;p29"/>
          <p:cNvGrpSpPr/>
          <p:nvPr/>
        </p:nvGrpSpPr>
        <p:grpSpPr>
          <a:xfrm>
            <a:off x="6981200" y="1834701"/>
            <a:ext cx="4601200" cy="1162991"/>
            <a:chOff x="5235900" y="1376025"/>
            <a:chExt cx="3450900" cy="872243"/>
          </a:xfrm>
        </p:grpSpPr>
        <p:grpSp>
          <p:nvGrpSpPr>
            <p:cNvPr id="1322" name="Google Shape;1322;p29"/>
            <p:cNvGrpSpPr/>
            <p:nvPr/>
          </p:nvGrpSpPr>
          <p:grpSpPr>
            <a:xfrm>
              <a:off x="6706475" y="1418025"/>
              <a:ext cx="1980324" cy="830243"/>
              <a:chOff x="6706475" y="1418025"/>
              <a:chExt cx="1980324" cy="830243"/>
            </a:xfrm>
          </p:grpSpPr>
          <p:sp>
            <p:nvSpPr>
              <p:cNvPr id="1323" name="Google Shape;1323;p29"/>
              <p:cNvSpPr txBox="1"/>
              <p:nvPr/>
            </p:nvSpPr>
            <p:spPr>
              <a:xfrm>
                <a:off x="7491900" y="1418025"/>
                <a:ext cx="1194900" cy="34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r"/>
                <a:r>
                  <a:rPr lang="en" sz="2400" b="1" dirty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Venus</a:t>
                </a:r>
                <a:endParaRPr sz="2400" b="1" dirty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1324" name="Google Shape;1324;p29"/>
              <p:cNvSpPr txBox="1"/>
              <p:nvPr/>
            </p:nvSpPr>
            <p:spPr>
              <a:xfrm>
                <a:off x="6706475" y="1696868"/>
                <a:ext cx="1980300" cy="55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t" anchorCtr="0">
                <a:noAutofit/>
              </a:bodyPr>
              <a:lstStyle/>
              <a:p>
                <a:pPr algn="r"/>
                <a:r>
                  <a:rPr lang="en" sz="1600">
                    <a:latin typeface="Roboto"/>
                    <a:ea typeface="Roboto"/>
                    <a:cs typeface="Roboto"/>
                    <a:sym typeface="Roboto"/>
                  </a:rPr>
                  <a:t>Venus is terribly hot, even hotter than Mercury</a:t>
                </a:r>
                <a:endParaRPr sz="16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cxnSp>
          <p:nvCxnSpPr>
            <p:cNvPr id="1325" name="Google Shape;1325;p29"/>
            <p:cNvCxnSpPr>
              <a:stCxn id="1323" idx="1"/>
              <a:endCxn id="1311" idx="6"/>
            </p:cNvCxnSpPr>
            <p:nvPr/>
          </p:nvCxnSpPr>
          <p:spPr>
            <a:xfrm rot="10800000">
              <a:off x="5235900" y="1376025"/>
              <a:ext cx="2256000" cy="216300"/>
            </a:xfrm>
            <a:prstGeom prst="bentConnector3">
              <a:avLst>
                <a:gd name="adj1" fmla="val 44078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1326" name="Google Shape;1326;p29"/>
          <p:cNvGrpSpPr/>
          <p:nvPr/>
        </p:nvGrpSpPr>
        <p:grpSpPr>
          <a:xfrm>
            <a:off x="609600" y="3367771"/>
            <a:ext cx="4532032" cy="1106992"/>
            <a:chOff x="457200" y="2525828"/>
            <a:chExt cx="3399024" cy="830244"/>
          </a:xfrm>
        </p:grpSpPr>
        <p:grpSp>
          <p:nvGrpSpPr>
            <p:cNvPr id="1327" name="Google Shape;1327;p29"/>
            <p:cNvGrpSpPr/>
            <p:nvPr/>
          </p:nvGrpSpPr>
          <p:grpSpPr>
            <a:xfrm>
              <a:off x="457200" y="2525828"/>
              <a:ext cx="1980300" cy="830244"/>
              <a:chOff x="457200" y="2525828"/>
              <a:chExt cx="1980300" cy="830244"/>
            </a:xfrm>
          </p:grpSpPr>
          <p:sp>
            <p:nvSpPr>
              <p:cNvPr id="1328" name="Google Shape;1328;p29"/>
              <p:cNvSpPr txBox="1"/>
              <p:nvPr/>
            </p:nvSpPr>
            <p:spPr>
              <a:xfrm>
                <a:off x="457224" y="2525828"/>
                <a:ext cx="1194900" cy="34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r>
                  <a:rPr lang="en" sz="2400" b="1" dirty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Saturn</a:t>
                </a:r>
                <a:endParaRPr sz="2400" b="1" dirty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1329" name="Google Shape;1329;p29"/>
              <p:cNvSpPr txBox="1"/>
              <p:nvPr/>
            </p:nvSpPr>
            <p:spPr>
              <a:xfrm>
                <a:off x="457200" y="2804671"/>
                <a:ext cx="1980300" cy="55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t" anchorCtr="0">
                <a:noAutofit/>
              </a:bodyPr>
              <a:lstStyle/>
              <a:p>
                <a:r>
                  <a:rPr lang="en" sz="1600">
                    <a:latin typeface="Roboto"/>
                    <a:ea typeface="Roboto"/>
                    <a:cs typeface="Roboto"/>
                    <a:sym typeface="Roboto"/>
                  </a:rPr>
                  <a:t>Saturn is a gas giant and has several rings</a:t>
                </a:r>
                <a:endParaRPr sz="16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cxnSp>
          <p:nvCxnSpPr>
            <p:cNvPr id="1330" name="Google Shape;1330;p29"/>
            <p:cNvCxnSpPr>
              <a:stCxn id="1328" idx="3"/>
              <a:endCxn id="1312" idx="2"/>
            </p:cNvCxnSpPr>
            <p:nvPr/>
          </p:nvCxnSpPr>
          <p:spPr>
            <a:xfrm>
              <a:off x="1652124" y="2700128"/>
              <a:ext cx="2204100" cy="356100"/>
            </a:xfrm>
            <a:prstGeom prst="bentConnector3">
              <a:avLst>
                <a:gd name="adj1" fmla="val 48950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1331" name="Google Shape;1331;p29"/>
          <p:cNvGrpSpPr/>
          <p:nvPr/>
        </p:nvGrpSpPr>
        <p:grpSpPr>
          <a:xfrm>
            <a:off x="6597200" y="2552571"/>
            <a:ext cx="4985200" cy="1922192"/>
            <a:chOff x="4947900" y="1914428"/>
            <a:chExt cx="3738900" cy="1441644"/>
          </a:xfrm>
        </p:grpSpPr>
        <p:grpSp>
          <p:nvGrpSpPr>
            <p:cNvPr id="1332" name="Google Shape;1332;p29"/>
            <p:cNvGrpSpPr/>
            <p:nvPr/>
          </p:nvGrpSpPr>
          <p:grpSpPr>
            <a:xfrm>
              <a:off x="6706475" y="2525828"/>
              <a:ext cx="1980324" cy="830244"/>
              <a:chOff x="6706475" y="2525828"/>
              <a:chExt cx="1980324" cy="830244"/>
            </a:xfrm>
          </p:grpSpPr>
          <p:sp>
            <p:nvSpPr>
              <p:cNvPr id="1333" name="Google Shape;1333;p29"/>
              <p:cNvSpPr txBox="1"/>
              <p:nvPr/>
            </p:nvSpPr>
            <p:spPr>
              <a:xfrm>
                <a:off x="7491900" y="2525828"/>
                <a:ext cx="1194900" cy="34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r">
                  <a:buSzPts val="1100"/>
                </a:pPr>
                <a:r>
                  <a:rPr lang="en" sz="2400" b="1" dirty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Mars</a:t>
                </a:r>
                <a:endParaRPr sz="2400" b="1" dirty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1334" name="Google Shape;1334;p29"/>
              <p:cNvSpPr txBox="1"/>
              <p:nvPr/>
            </p:nvSpPr>
            <p:spPr>
              <a:xfrm>
                <a:off x="6706475" y="2804671"/>
                <a:ext cx="1980300" cy="55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t" anchorCtr="0">
                <a:noAutofit/>
              </a:bodyPr>
              <a:lstStyle/>
              <a:p>
                <a:pPr algn="r">
                  <a:buSzPts val="1100"/>
                </a:pPr>
                <a:r>
                  <a:rPr lang="en" sz="1600">
                    <a:latin typeface="Roboto"/>
                    <a:ea typeface="Roboto"/>
                    <a:cs typeface="Roboto"/>
                    <a:sym typeface="Roboto"/>
                  </a:rPr>
                  <a:t>Despite being red, Mars is actually a cold place</a:t>
                </a:r>
                <a:endParaRPr sz="16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cxnSp>
          <p:nvCxnSpPr>
            <p:cNvPr id="1335" name="Google Shape;1335;p29"/>
            <p:cNvCxnSpPr>
              <a:stCxn id="1333" idx="1"/>
              <a:endCxn id="1313" idx="6"/>
            </p:cNvCxnSpPr>
            <p:nvPr/>
          </p:nvCxnSpPr>
          <p:spPr>
            <a:xfrm rot="10800000">
              <a:off x="4947900" y="1914428"/>
              <a:ext cx="2544000" cy="785700"/>
            </a:xfrm>
            <a:prstGeom prst="bentConnector3">
              <a:avLst>
                <a:gd name="adj1" fmla="val 39088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1336" name="Google Shape;1336;p29"/>
          <p:cNvGrpSpPr/>
          <p:nvPr/>
        </p:nvGrpSpPr>
        <p:grpSpPr>
          <a:xfrm>
            <a:off x="609601" y="4844834"/>
            <a:ext cx="5684033" cy="1105364"/>
            <a:chOff x="457200" y="3633625"/>
            <a:chExt cx="4263025" cy="829023"/>
          </a:xfrm>
        </p:grpSpPr>
        <p:grpSp>
          <p:nvGrpSpPr>
            <p:cNvPr id="1337" name="Google Shape;1337;p29"/>
            <p:cNvGrpSpPr/>
            <p:nvPr/>
          </p:nvGrpSpPr>
          <p:grpSpPr>
            <a:xfrm>
              <a:off x="457200" y="3633625"/>
              <a:ext cx="1980300" cy="829023"/>
              <a:chOff x="457200" y="3633625"/>
              <a:chExt cx="1980300" cy="829023"/>
            </a:xfrm>
          </p:grpSpPr>
          <p:sp>
            <p:nvSpPr>
              <p:cNvPr id="1338" name="Google Shape;1338;p29"/>
              <p:cNvSpPr txBox="1"/>
              <p:nvPr/>
            </p:nvSpPr>
            <p:spPr>
              <a:xfrm>
                <a:off x="457225" y="3633625"/>
                <a:ext cx="1194900" cy="34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r>
                  <a:rPr lang="en" sz="2400" b="1" dirty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Jupiter</a:t>
                </a:r>
                <a:endParaRPr sz="2400" b="1" dirty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1339" name="Google Shape;1339;p29"/>
              <p:cNvSpPr txBox="1"/>
              <p:nvPr/>
            </p:nvSpPr>
            <p:spPr>
              <a:xfrm>
                <a:off x="457200" y="3911248"/>
                <a:ext cx="1980300" cy="55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t" anchorCtr="0">
                <a:noAutofit/>
              </a:bodyPr>
              <a:lstStyle/>
              <a:p>
                <a:r>
                  <a:rPr lang="en" sz="1600">
                    <a:latin typeface="Roboto"/>
                    <a:ea typeface="Roboto"/>
                    <a:cs typeface="Roboto"/>
                    <a:sym typeface="Roboto"/>
                  </a:rPr>
                  <a:t>Jupiter is the biggest planet in the Solar System</a:t>
                </a:r>
                <a:endParaRPr sz="16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cxnSp>
          <p:nvCxnSpPr>
            <p:cNvPr id="1340" name="Google Shape;1340;p29"/>
            <p:cNvCxnSpPr>
              <a:stCxn id="1338" idx="3"/>
              <a:endCxn id="1314" idx="2"/>
            </p:cNvCxnSpPr>
            <p:nvPr/>
          </p:nvCxnSpPr>
          <p:spPr>
            <a:xfrm>
              <a:off x="1652125" y="3807925"/>
              <a:ext cx="3068100" cy="605100"/>
            </a:xfrm>
            <a:prstGeom prst="bentConnector3">
              <a:avLst>
                <a:gd name="adj1" fmla="val 34926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1341" name="Google Shape;1341;p29"/>
          <p:cNvGrpSpPr/>
          <p:nvPr/>
        </p:nvGrpSpPr>
        <p:grpSpPr>
          <a:xfrm>
            <a:off x="7337600" y="4482834"/>
            <a:ext cx="4244800" cy="1467364"/>
            <a:chOff x="5503200" y="3362125"/>
            <a:chExt cx="3183600" cy="1100523"/>
          </a:xfrm>
        </p:grpSpPr>
        <p:grpSp>
          <p:nvGrpSpPr>
            <p:cNvPr id="1342" name="Google Shape;1342;p29"/>
            <p:cNvGrpSpPr/>
            <p:nvPr/>
          </p:nvGrpSpPr>
          <p:grpSpPr>
            <a:xfrm>
              <a:off x="6706475" y="3633625"/>
              <a:ext cx="1980325" cy="829023"/>
              <a:chOff x="6706475" y="3633625"/>
              <a:chExt cx="1980325" cy="829023"/>
            </a:xfrm>
          </p:grpSpPr>
          <p:sp>
            <p:nvSpPr>
              <p:cNvPr id="1343" name="Google Shape;1343;p29"/>
              <p:cNvSpPr txBox="1"/>
              <p:nvPr/>
            </p:nvSpPr>
            <p:spPr>
              <a:xfrm>
                <a:off x="7491900" y="3633625"/>
                <a:ext cx="1194900" cy="34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r">
                  <a:buSzPts val="1100"/>
                </a:pPr>
                <a:r>
                  <a:rPr lang="en" sz="2400" b="1" dirty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Earth</a:t>
                </a:r>
                <a:endParaRPr sz="2400" b="1" dirty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1344" name="Google Shape;1344;p29"/>
              <p:cNvSpPr txBox="1"/>
              <p:nvPr/>
            </p:nvSpPr>
            <p:spPr>
              <a:xfrm>
                <a:off x="6706475" y="3911248"/>
                <a:ext cx="1980300" cy="55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t" anchorCtr="0">
                <a:noAutofit/>
              </a:bodyPr>
              <a:lstStyle/>
              <a:p>
                <a:pPr algn="r">
                  <a:buSzPts val="1100"/>
                </a:pPr>
                <a:r>
                  <a:rPr lang="en" sz="1600">
                    <a:latin typeface="Roboto"/>
                    <a:ea typeface="Roboto"/>
                    <a:cs typeface="Roboto"/>
                    <a:sym typeface="Roboto"/>
                  </a:rPr>
                  <a:t>The Earth is the beautiful planet where we all live </a:t>
                </a:r>
                <a:endParaRPr sz="16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cxnSp>
          <p:nvCxnSpPr>
            <p:cNvPr id="1345" name="Google Shape;1345;p29"/>
            <p:cNvCxnSpPr>
              <a:stCxn id="1343" idx="1"/>
              <a:endCxn id="1315" idx="6"/>
            </p:cNvCxnSpPr>
            <p:nvPr/>
          </p:nvCxnSpPr>
          <p:spPr>
            <a:xfrm rot="10800000">
              <a:off x="5503200" y="3362125"/>
              <a:ext cx="1988700" cy="445800"/>
            </a:xfrm>
            <a:prstGeom prst="bentConnector3">
              <a:avLst>
                <a:gd name="adj1" fmla="val 50003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sp>
        <p:nvSpPr>
          <p:cNvPr id="49" name="Google Shape;203;p10">
            <a:extLst>
              <a:ext uri="{FF2B5EF4-FFF2-40B4-BE49-F238E27FC236}">
                <a16:creationId xmlns:a16="http://schemas.microsoft.com/office/drawing/2014/main" id="{D3DEE84E-585F-45DE-8329-5A0EA7930AE1}"/>
              </a:ext>
            </a:extLst>
          </p:cNvPr>
          <p:cNvSpPr/>
          <p:nvPr/>
        </p:nvSpPr>
        <p:spPr>
          <a:xfrm>
            <a:off x="-1" y="0"/>
            <a:ext cx="5871411" cy="481036"/>
          </a:xfrm>
          <a:prstGeom prst="rect">
            <a:avLst/>
          </a:prstGeom>
          <a:solidFill>
            <a:srgbClr val="FDF0D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50" name="Google Shape;203;p10">
            <a:extLst>
              <a:ext uri="{FF2B5EF4-FFF2-40B4-BE49-F238E27FC236}">
                <a16:creationId xmlns:a16="http://schemas.microsoft.com/office/drawing/2014/main" id="{CD4F8A22-98DC-4B89-8685-D5E225CBB2C7}"/>
              </a:ext>
            </a:extLst>
          </p:cNvPr>
          <p:cNvSpPr/>
          <p:nvPr/>
        </p:nvSpPr>
        <p:spPr>
          <a:xfrm>
            <a:off x="6320589" y="6376964"/>
            <a:ext cx="5871411" cy="481036"/>
          </a:xfrm>
          <a:prstGeom prst="rect">
            <a:avLst/>
          </a:prstGeom>
          <a:solidFill>
            <a:srgbClr val="FDF0D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121BA39F-872B-7DE4-D07F-79C6E6517FE1}"/>
              </a:ext>
            </a:extLst>
          </p:cNvPr>
          <p:cNvGrpSpPr/>
          <p:nvPr/>
        </p:nvGrpSpPr>
        <p:grpSpPr>
          <a:xfrm>
            <a:off x="4516438" y="1962150"/>
            <a:ext cx="4387850" cy="4183083"/>
            <a:chOff x="4516438" y="1962150"/>
            <a:chExt cx="4387850" cy="4183083"/>
          </a:xfrm>
        </p:grpSpPr>
        <p:sp>
          <p:nvSpPr>
            <p:cNvPr id="1310" name="Google Shape;1310;p29"/>
            <p:cNvSpPr/>
            <p:nvPr/>
          </p:nvSpPr>
          <p:spPr>
            <a:xfrm>
              <a:off x="5771417" y="2233900"/>
              <a:ext cx="522000" cy="522000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1867"/>
            </a:p>
          </p:txBody>
        </p:sp>
        <p:sp>
          <p:nvSpPr>
            <p:cNvPr id="1312" name="Google Shape;1312;p29"/>
            <p:cNvSpPr/>
            <p:nvPr/>
          </p:nvSpPr>
          <p:spPr>
            <a:xfrm>
              <a:off x="5141433" y="3814167"/>
              <a:ext cx="522000" cy="522000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1867"/>
            </a:p>
          </p:txBody>
        </p:sp>
        <p:sp>
          <p:nvSpPr>
            <p:cNvPr id="1313" name="Google Shape;1313;p29"/>
            <p:cNvSpPr/>
            <p:nvPr/>
          </p:nvSpPr>
          <p:spPr>
            <a:xfrm>
              <a:off x="6075384" y="2291684"/>
              <a:ext cx="522000" cy="522000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1867"/>
            </a:p>
          </p:txBody>
        </p:sp>
        <p:sp>
          <p:nvSpPr>
            <p:cNvPr id="1314" name="Google Shape;1314;p29"/>
            <p:cNvSpPr/>
            <p:nvPr/>
          </p:nvSpPr>
          <p:spPr>
            <a:xfrm>
              <a:off x="6293433" y="5623233"/>
              <a:ext cx="522000" cy="522000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1867"/>
            </a:p>
          </p:txBody>
        </p:sp>
        <p:sp>
          <p:nvSpPr>
            <p:cNvPr id="1315" name="Google Shape;1315;p29"/>
            <p:cNvSpPr/>
            <p:nvPr/>
          </p:nvSpPr>
          <p:spPr>
            <a:xfrm>
              <a:off x="6815433" y="4221833"/>
              <a:ext cx="522000" cy="522000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1867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4E915F0B-54A2-4BB3-A73F-6AC24E62A48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5651" y="1962150"/>
              <a:ext cx="1654175" cy="769938"/>
            </a:xfrm>
            <a:custGeom>
              <a:avLst/>
              <a:gdLst>
                <a:gd name="T0" fmla="*/ 264 w 273"/>
                <a:gd name="T1" fmla="*/ 26 h 127"/>
                <a:gd name="T2" fmla="*/ 258 w 273"/>
                <a:gd name="T3" fmla="*/ 17 h 127"/>
                <a:gd name="T4" fmla="*/ 256 w 273"/>
                <a:gd name="T5" fmla="*/ 0 h 127"/>
                <a:gd name="T6" fmla="*/ 243 w 273"/>
                <a:gd name="T7" fmla="*/ 0 h 127"/>
                <a:gd name="T8" fmla="*/ 170 w 273"/>
                <a:gd name="T9" fmla="*/ 16 h 127"/>
                <a:gd name="T10" fmla="*/ 168 w 273"/>
                <a:gd name="T11" fmla="*/ 17 h 127"/>
                <a:gd name="T12" fmla="*/ 145 w 273"/>
                <a:gd name="T13" fmla="*/ 23 h 127"/>
                <a:gd name="T14" fmla="*/ 99 w 273"/>
                <a:gd name="T15" fmla="*/ 36 h 127"/>
                <a:gd name="T16" fmla="*/ 31 w 273"/>
                <a:gd name="T17" fmla="*/ 54 h 127"/>
                <a:gd name="T18" fmla="*/ 31 w 273"/>
                <a:gd name="T19" fmla="*/ 54 h 127"/>
                <a:gd name="T20" fmla="*/ 1 w 273"/>
                <a:gd name="T21" fmla="*/ 63 h 127"/>
                <a:gd name="T22" fmla="*/ 2 w 273"/>
                <a:gd name="T23" fmla="*/ 84 h 127"/>
                <a:gd name="T24" fmla="*/ 11 w 273"/>
                <a:gd name="T25" fmla="*/ 102 h 127"/>
                <a:gd name="T26" fmla="*/ 5 w 273"/>
                <a:gd name="T27" fmla="*/ 112 h 127"/>
                <a:gd name="T28" fmla="*/ 2 w 273"/>
                <a:gd name="T29" fmla="*/ 114 h 127"/>
                <a:gd name="T30" fmla="*/ 2 w 273"/>
                <a:gd name="T31" fmla="*/ 125 h 127"/>
                <a:gd name="T32" fmla="*/ 9 w 273"/>
                <a:gd name="T33" fmla="*/ 126 h 127"/>
                <a:gd name="T34" fmla="*/ 70 w 273"/>
                <a:gd name="T35" fmla="*/ 109 h 127"/>
                <a:gd name="T36" fmla="*/ 266 w 273"/>
                <a:gd name="T37" fmla="*/ 57 h 127"/>
                <a:gd name="T38" fmla="*/ 273 w 273"/>
                <a:gd name="T39" fmla="*/ 58 h 127"/>
                <a:gd name="T40" fmla="*/ 264 w 273"/>
                <a:gd name="T41" fmla="*/ 26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3" h="127">
                  <a:moveTo>
                    <a:pt x="264" y="26"/>
                  </a:moveTo>
                  <a:cubicBezTo>
                    <a:pt x="259" y="26"/>
                    <a:pt x="258" y="25"/>
                    <a:pt x="258" y="17"/>
                  </a:cubicBezTo>
                  <a:cubicBezTo>
                    <a:pt x="258" y="12"/>
                    <a:pt x="260" y="6"/>
                    <a:pt x="256" y="0"/>
                  </a:cubicBezTo>
                  <a:cubicBezTo>
                    <a:pt x="243" y="0"/>
                    <a:pt x="243" y="0"/>
                    <a:pt x="243" y="0"/>
                  </a:cubicBezTo>
                  <a:cubicBezTo>
                    <a:pt x="221" y="6"/>
                    <a:pt x="194" y="17"/>
                    <a:pt x="170" y="16"/>
                  </a:cubicBezTo>
                  <a:cubicBezTo>
                    <a:pt x="170" y="17"/>
                    <a:pt x="169" y="17"/>
                    <a:pt x="168" y="17"/>
                  </a:cubicBezTo>
                  <a:cubicBezTo>
                    <a:pt x="160" y="19"/>
                    <a:pt x="152" y="21"/>
                    <a:pt x="145" y="23"/>
                  </a:cubicBezTo>
                  <a:cubicBezTo>
                    <a:pt x="130" y="29"/>
                    <a:pt x="115" y="31"/>
                    <a:pt x="99" y="36"/>
                  </a:cubicBezTo>
                  <a:cubicBezTo>
                    <a:pt x="77" y="42"/>
                    <a:pt x="54" y="48"/>
                    <a:pt x="31" y="54"/>
                  </a:cubicBezTo>
                  <a:cubicBezTo>
                    <a:pt x="31" y="54"/>
                    <a:pt x="31" y="54"/>
                    <a:pt x="31" y="54"/>
                  </a:cubicBezTo>
                  <a:cubicBezTo>
                    <a:pt x="21" y="59"/>
                    <a:pt x="11" y="61"/>
                    <a:pt x="1" y="63"/>
                  </a:cubicBezTo>
                  <a:cubicBezTo>
                    <a:pt x="0" y="70"/>
                    <a:pt x="0" y="77"/>
                    <a:pt x="2" y="84"/>
                  </a:cubicBezTo>
                  <a:cubicBezTo>
                    <a:pt x="9" y="88"/>
                    <a:pt x="9" y="95"/>
                    <a:pt x="11" y="102"/>
                  </a:cubicBezTo>
                  <a:cubicBezTo>
                    <a:pt x="13" y="110"/>
                    <a:pt x="13" y="110"/>
                    <a:pt x="5" y="112"/>
                  </a:cubicBezTo>
                  <a:cubicBezTo>
                    <a:pt x="4" y="112"/>
                    <a:pt x="3" y="113"/>
                    <a:pt x="2" y="114"/>
                  </a:cubicBezTo>
                  <a:cubicBezTo>
                    <a:pt x="0" y="118"/>
                    <a:pt x="0" y="122"/>
                    <a:pt x="2" y="125"/>
                  </a:cubicBezTo>
                  <a:cubicBezTo>
                    <a:pt x="4" y="127"/>
                    <a:pt x="7" y="126"/>
                    <a:pt x="9" y="126"/>
                  </a:cubicBezTo>
                  <a:cubicBezTo>
                    <a:pt x="29" y="120"/>
                    <a:pt x="50" y="115"/>
                    <a:pt x="70" y="109"/>
                  </a:cubicBezTo>
                  <a:cubicBezTo>
                    <a:pt x="135" y="92"/>
                    <a:pt x="201" y="74"/>
                    <a:pt x="266" y="57"/>
                  </a:cubicBezTo>
                  <a:cubicBezTo>
                    <a:pt x="270" y="56"/>
                    <a:pt x="272" y="56"/>
                    <a:pt x="273" y="58"/>
                  </a:cubicBezTo>
                  <a:cubicBezTo>
                    <a:pt x="270" y="47"/>
                    <a:pt x="267" y="37"/>
                    <a:pt x="264" y="26"/>
                  </a:cubicBezTo>
                  <a:close/>
                </a:path>
              </a:pathLst>
            </a:custGeom>
            <a:solidFill>
              <a:srgbClr val="E6EA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9ABFA947-17DB-4780-88E7-1C42E45786E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6438" y="2284413"/>
              <a:ext cx="2697163" cy="3629025"/>
            </a:xfrm>
            <a:custGeom>
              <a:avLst/>
              <a:gdLst>
                <a:gd name="T0" fmla="*/ 443 w 445"/>
                <a:gd name="T1" fmla="*/ 599 h 599"/>
                <a:gd name="T2" fmla="*/ 208 w 445"/>
                <a:gd name="T3" fmla="*/ 599 h 599"/>
                <a:gd name="T4" fmla="*/ 143 w 445"/>
                <a:gd name="T5" fmla="*/ 599 h 599"/>
                <a:gd name="T6" fmla="*/ 141 w 445"/>
                <a:gd name="T7" fmla="*/ 595 h 599"/>
                <a:gd name="T8" fmla="*/ 135 w 445"/>
                <a:gd name="T9" fmla="*/ 577 h 599"/>
                <a:gd name="T10" fmla="*/ 132 w 445"/>
                <a:gd name="T11" fmla="*/ 565 h 599"/>
                <a:gd name="T12" fmla="*/ 117 w 445"/>
                <a:gd name="T13" fmla="*/ 511 h 599"/>
                <a:gd name="T14" fmla="*/ 87 w 445"/>
                <a:gd name="T15" fmla="*/ 398 h 599"/>
                <a:gd name="T16" fmla="*/ 79 w 445"/>
                <a:gd name="T17" fmla="*/ 370 h 599"/>
                <a:gd name="T18" fmla="*/ 64 w 445"/>
                <a:gd name="T19" fmla="*/ 314 h 599"/>
                <a:gd name="T20" fmla="*/ 57 w 445"/>
                <a:gd name="T21" fmla="*/ 286 h 599"/>
                <a:gd name="T22" fmla="*/ 49 w 445"/>
                <a:gd name="T23" fmla="*/ 256 h 599"/>
                <a:gd name="T24" fmla="*/ 42 w 445"/>
                <a:gd name="T25" fmla="*/ 229 h 599"/>
                <a:gd name="T26" fmla="*/ 38 w 445"/>
                <a:gd name="T27" fmla="*/ 214 h 599"/>
                <a:gd name="T28" fmla="*/ 34 w 445"/>
                <a:gd name="T29" fmla="*/ 201 h 599"/>
                <a:gd name="T30" fmla="*/ 26 w 445"/>
                <a:gd name="T31" fmla="*/ 171 h 599"/>
                <a:gd name="T32" fmla="*/ 19 w 445"/>
                <a:gd name="T33" fmla="*/ 145 h 599"/>
                <a:gd name="T34" fmla="*/ 4 w 445"/>
                <a:gd name="T35" fmla="*/ 88 h 599"/>
                <a:gd name="T36" fmla="*/ 2 w 445"/>
                <a:gd name="T37" fmla="*/ 81 h 599"/>
                <a:gd name="T38" fmla="*/ 11 w 445"/>
                <a:gd name="T39" fmla="*/ 72 h 599"/>
                <a:gd name="T40" fmla="*/ 201 w 445"/>
                <a:gd name="T41" fmla="*/ 21 h 599"/>
                <a:gd name="T42" fmla="*/ 274 w 445"/>
                <a:gd name="T43" fmla="*/ 1 h 599"/>
                <a:gd name="T44" fmla="*/ 284 w 445"/>
                <a:gd name="T45" fmla="*/ 7 h 599"/>
                <a:gd name="T46" fmla="*/ 292 w 445"/>
                <a:gd name="T47" fmla="*/ 36 h 599"/>
                <a:gd name="T48" fmla="*/ 300 w 445"/>
                <a:gd name="T49" fmla="*/ 59 h 599"/>
                <a:gd name="T50" fmla="*/ 308 w 445"/>
                <a:gd name="T51" fmla="*/ 88 h 599"/>
                <a:gd name="T52" fmla="*/ 322 w 445"/>
                <a:gd name="T53" fmla="*/ 144 h 599"/>
                <a:gd name="T54" fmla="*/ 351 w 445"/>
                <a:gd name="T55" fmla="*/ 249 h 599"/>
                <a:gd name="T56" fmla="*/ 351 w 445"/>
                <a:gd name="T57" fmla="*/ 257 h 599"/>
                <a:gd name="T58" fmla="*/ 367 w 445"/>
                <a:gd name="T59" fmla="*/ 319 h 599"/>
                <a:gd name="T60" fmla="*/ 375 w 445"/>
                <a:gd name="T61" fmla="*/ 347 h 599"/>
                <a:gd name="T62" fmla="*/ 334 w 445"/>
                <a:gd name="T63" fmla="*/ 389 h 599"/>
                <a:gd name="T64" fmla="*/ 309 w 445"/>
                <a:gd name="T65" fmla="*/ 413 h 599"/>
                <a:gd name="T66" fmla="*/ 303 w 445"/>
                <a:gd name="T67" fmla="*/ 424 h 599"/>
                <a:gd name="T68" fmla="*/ 319 w 445"/>
                <a:gd name="T69" fmla="*/ 438 h 599"/>
                <a:gd name="T70" fmla="*/ 328 w 445"/>
                <a:gd name="T71" fmla="*/ 432 h 599"/>
                <a:gd name="T72" fmla="*/ 396 w 445"/>
                <a:gd name="T73" fmla="*/ 364 h 599"/>
                <a:gd name="T74" fmla="*/ 397 w 445"/>
                <a:gd name="T75" fmla="*/ 362 h 599"/>
                <a:gd name="T76" fmla="*/ 384 w 445"/>
                <a:gd name="T77" fmla="*/ 361 h 599"/>
                <a:gd name="T78" fmla="*/ 378 w 445"/>
                <a:gd name="T79" fmla="*/ 358 h 599"/>
                <a:gd name="T80" fmla="*/ 443 w 445"/>
                <a:gd name="T81" fmla="*/ 360 h 599"/>
                <a:gd name="T82" fmla="*/ 445 w 445"/>
                <a:gd name="T83" fmla="*/ 369 h 599"/>
                <a:gd name="T84" fmla="*/ 445 w 445"/>
                <a:gd name="T85" fmla="*/ 590 h 599"/>
                <a:gd name="T86" fmla="*/ 443 w 445"/>
                <a:gd name="T87" fmla="*/ 599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45" h="599">
                  <a:moveTo>
                    <a:pt x="443" y="599"/>
                  </a:moveTo>
                  <a:cubicBezTo>
                    <a:pt x="364" y="599"/>
                    <a:pt x="286" y="599"/>
                    <a:pt x="208" y="599"/>
                  </a:cubicBezTo>
                  <a:cubicBezTo>
                    <a:pt x="186" y="599"/>
                    <a:pt x="165" y="599"/>
                    <a:pt x="143" y="599"/>
                  </a:cubicBezTo>
                  <a:cubicBezTo>
                    <a:pt x="142" y="598"/>
                    <a:pt x="142" y="596"/>
                    <a:pt x="141" y="595"/>
                  </a:cubicBezTo>
                  <a:cubicBezTo>
                    <a:pt x="137" y="590"/>
                    <a:pt x="137" y="583"/>
                    <a:pt x="135" y="577"/>
                  </a:cubicBezTo>
                  <a:cubicBezTo>
                    <a:pt x="133" y="573"/>
                    <a:pt x="133" y="569"/>
                    <a:pt x="132" y="565"/>
                  </a:cubicBezTo>
                  <a:cubicBezTo>
                    <a:pt x="127" y="547"/>
                    <a:pt x="122" y="529"/>
                    <a:pt x="117" y="511"/>
                  </a:cubicBezTo>
                  <a:cubicBezTo>
                    <a:pt x="107" y="473"/>
                    <a:pt x="97" y="436"/>
                    <a:pt x="87" y="398"/>
                  </a:cubicBezTo>
                  <a:cubicBezTo>
                    <a:pt x="85" y="389"/>
                    <a:pt x="82" y="379"/>
                    <a:pt x="79" y="370"/>
                  </a:cubicBezTo>
                  <a:cubicBezTo>
                    <a:pt x="75" y="351"/>
                    <a:pt x="69" y="332"/>
                    <a:pt x="64" y="314"/>
                  </a:cubicBezTo>
                  <a:cubicBezTo>
                    <a:pt x="62" y="304"/>
                    <a:pt x="59" y="295"/>
                    <a:pt x="57" y="286"/>
                  </a:cubicBezTo>
                  <a:cubicBezTo>
                    <a:pt x="55" y="276"/>
                    <a:pt x="51" y="266"/>
                    <a:pt x="49" y="256"/>
                  </a:cubicBezTo>
                  <a:cubicBezTo>
                    <a:pt x="47" y="247"/>
                    <a:pt x="44" y="238"/>
                    <a:pt x="42" y="229"/>
                  </a:cubicBezTo>
                  <a:cubicBezTo>
                    <a:pt x="40" y="224"/>
                    <a:pt x="39" y="219"/>
                    <a:pt x="38" y="214"/>
                  </a:cubicBezTo>
                  <a:cubicBezTo>
                    <a:pt x="36" y="209"/>
                    <a:pt x="35" y="205"/>
                    <a:pt x="34" y="201"/>
                  </a:cubicBezTo>
                  <a:cubicBezTo>
                    <a:pt x="32" y="191"/>
                    <a:pt x="29" y="181"/>
                    <a:pt x="26" y="171"/>
                  </a:cubicBezTo>
                  <a:cubicBezTo>
                    <a:pt x="24" y="162"/>
                    <a:pt x="22" y="153"/>
                    <a:pt x="19" y="145"/>
                  </a:cubicBezTo>
                  <a:cubicBezTo>
                    <a:pt x="14" y="126"/>
                    <a:pt x="9" y="107"/>
                    <a:pt x="4" y="88"/>
                  </a:cubicBezTo>
                  <a:cubicBezTo>
                    <a:pt x="3" y="86"/>
                    <a:pt x="2" y="83"/>
                    <a:pt x="2" y="81"/>
                  </a:cubicBezTo>
                  <a:cubicBezTo>
                    <a:pt x="0" y="73"/>
                    <a:pt x="3" y="71"/>
                    <a:pt x="11" y="72"/>
                  </a:cubicBezTo>
                  <a:cubicBezTo>
                    <a:pt x="74" y="55"/>
                    <a:pt x="137" y="38"/>
                    <a:pt x="201" y="21"/>
                  </a:cubicBezTo>
                  <a:cubicBezTo>
                    <a:pt x="225" y="15"/>
                    <a:pt x="250" y="8"/>
                    <a:pt x="274" y="1"/>
                  </a:cubicBezTo>
                  <a:cubicBezTo>
                    <a:pt x="280" y="0"/>
                    <a:pt x="283" y="0"/>
                    <a:pt x="284" y="7"/>
                  </a:cubicBezTo>
                  <a:cubicBezTo>
                    <a:pt x="286" y="17"/>
                    <a:pt x="288" y="27"/>
                    <a:pt x="292" y="36"/>
                  </a:cubicBezTo>
                  <a:cubicBezTo>
                    <a:pt x="297" y="43"/>
                    <a:pt x="297" y="52"/>
                    <a:pt x="300" y="59"/>
                  </a:cubicBezTo>
                  <a:cubicBezTo>
                    <a:pt x="302" y="69"/>
                    <a:pt x="305" y="79"/>
                    <a:pt x="308" y="88"/>
                  </a:cubicBezTo>
                  <a:cubicBezTo>
                    <a:pt x="312" y="107"/>
                    <a:pt x="318" y="125"/>
                    <a:pt x="322" y="144"/>
                  </a:cubicBezTo>
                  <a:cubicBezTo>
                    <a:pt x="332" y="179"/>
                    <a:pt x="341" y="214"/>
                    <a:pt x="351" y="249"/>
                  </a:cubicBezTo>
                  <a:cubicBezTo>
                    <a:pt x="351" y="252"/>
                    <a:pt x="353" y="254"/>
                    <a:pt x="351" y="257"/>
                  </a:cubicBezTo>
                  <a:cubicBezTo>
                    <a:pt x="357" y="278"/>
                    <a:pt x="362" y="298"/>
                    <a:pt x="367" y="319"/>
                  </a:cubicBezTo>
                  <a:cubicBezTo>
                    <a:pt x="370" y="328"/>
                    <a:pt x="372" y="338"/>
                    <a:pt x="375" y="347"/>
                  </a:cubicBezTo>
                  <a:cubicBezTo>
                    <a:pt x="361" y="361"/>
                    <a:pt x="348" y="375"/>
                    <a:pt x="334" y="389"/>
                  </a:cubicBezTo>
                  <a:cubicBezTo>
                    <a:pt x="326" y="397"/>
                    <a:pt x="317" y="405"/>
                    <a:pt x="309" y="413"/>
                  </a:cubicBezTo>
                  <a:cubicBezTo>
                    <a:pt x="306" y="416"/>
                    <a:pt x="304" y="420"/>
                    <a:pt x="303" y="424"/>
                  </a:cubicBezTo>
                  <a:cubicBezTo>
                    <a:pt x="302" y="433"/>
                    <a:pt x="310" y="440"/>
                    <a:pt x="319" y="438"/>
                  </a:cubicBezTo>
                  <a:cubicBezTo>
                    <a:pt x="323" y="437"/>
                    <a:pt x="326" y="435"/>
                    <a:pt x="328" y="432"/>
                  </a:cubicBezTo>
                  <a:cubicBezTo>
                    <a:pt x="351" y="409"/>
                    <a:pt x="373" y="387"/>
                    <a:pt x="396" y="364"/>
                  </a:cubicBezTo>
                  <a:cubicBezTo>
                    <a:pt x="396" y="364"/>
                    <a:pt x="397" y="363"/>
                    <a:pt x="397" y="362"/>
                  </a:cubicBezTo>
                  <a:cubicBezTo>
                    <a:pt x="393" y="361"/>
                    <a:pt x="388" y="362"/>
                    <a:pt x="384" y="361"/>
                  </a:cubicBezTo>
                  <a:cubicBezTo>
                    <a:pt x="382" y="361"/>
                    <a:pt x="378" y="362"/>
                    <a:pt x="378" y="358"/>
                  </a:cubicBezTo>
                  <a:cubicBezTo>
                    <a:pt x="400" y="359"/>
                    <a:pt x="421" y="359"/>
                    <a:pt x="443" y="360"/>
                  </a:cubicBezTo>
                  <a:cubicBezTo>
                    <a:pt x="445" y="362"/>
                    <a:pt x="445" y="366"/>
                    <a:pt x="445" y="369"/>
                  </a:cubicBezTo>
                  <a:cubicBezTo>
                    <a:pt x="445" y="443"/>
                    <a:pt x="445" y="516"/>
                    <a:pt x="445" y="590"/>
                  </a:cubicBezTo>
                  <a:cubicBezTo>
                    <a:pt x="445" y="593"/>
                    <a:pt x="445" y="597"/>
                    <a:pt x="443" y="599"/>
                  </a:cubicBezTo>
                  <a:close/>
                </a:path>
              </a:pathLst>
            </a:custGeom>
            <a:solidFill>
              <a:srgbClr val="FE8A8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20724696-47EC-420B-8F60-2A105C4F770A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2451" y="2125663"/>
              <a:ext cx="176213" cy="182563"/>
            </a:xfrm>
            <a:custGeom>
              <a:avLst/>
              <a:gdLst>
                <a:gd name="T0" fmla="*/ 29 w 29"/>
                <a:gd name="T1" fmla="*/ 15 h 30"/>
                <a:gd name="T2" fmla="*/ 16 w 29"/>
                <a:gd name="T3" fmla="*/ 30 h 30"/>
                <a:gd name="T4" fmla="*/ 0 w 29"/>
                <a:gd name="T5" fmla="*/ 14 h 30"/>
                <a:gd name="T6" fmla="*/ 15 w 29"/>
                <a:gd name="T7" fmla="*/ 0 h 30"/>
                <a:gd name="T8" fmla="*/ 29 w 29"/>
                <a:gd name="T9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30">
                  <a:moveTo>
                    <a:pt x="29" y="15"/>
                  </a:moveTo>
                  <a:cubicBezTo>
                    <a:pt x="29" y="24"/>
                    <a:pt x="24" y="30"/>
                    <a:pt x="16" y="30"/>
                  </a:cubicBezTo>
                  <a:cubicBezTo>
                    <a:pt x="7" y="30"/>
                    <a:pt x="0" y="23"/>
                    <a:pt x="0" y="14"/>
                  </a:cubicBezTo>
                  <a:cubicBezTo>
                    <a:pt x="0" y="7"/>
                    <a:pt x="7" y="0"/>
                    <a:pt x="15" y="0"/>
                  </a:cubicBezTo>
                  <a:cubicBezTo>
                    <a:pt x="24" y="0"/>
                    <a:pt x="29" y="6"/>
                    <a:pt x="29" y="15"/>
                  </a:cubicBezTo>
                  <a:close/>
                </a:path>
              </a:pathLst>
            </a:custGeom>
            <a:solidFill>
              <a:srgbClr val="CDD0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76111269-539D-45FF-B406-747762D4569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5051" y="2338388"/>
              <a:ext cx="174625" cy="180975"/>
            </a:xfrm>
            <a:custGeom>
              <a:avLst/>
              <a:gdLst>
                <a:gd name="T0" fmla="*/ 28 w 29"/>
                <a:gd name="T1" fmla="*/ 15 h 30"/>
                <a:gd name="T2" fmla="*/ 14 w 29"/>
                <a:gd name="T3" fmla="*/ 30 h 30"/>
                <a:gd name="T4" fmla="*/ 0 w 29"/>
                <a:gd name="T5" fmla="*/ 15 h 30"/>
                <a:gd name="T6" fmla="*/ 14 w 29"/>
                <a:gd name="T7" fmla="*/ 0 h 30"/>
                <a:gd name="T8" fmla="*/ 28 w 29"/>
                <a:gd name="T9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30">
                  <a:moveTo>
                    <a:pt x="28" y="15"/>
                  </a:moveTo>
                  <a:cubicBezTo>
                    <a:pt x="29" y="24"/>
                    <a:pt x="23" y="30"/>
                    <a:pt x="14" y="30"/>
                  </a:cubicBezTo>
                  <a:cubicBezTo>
                    <a:pt x="6" y="30"/>
                    <a:pt x="0" y="24"/>
                    <a:pt x="0" y="15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3" y="1"/>
                    <a:pt x="28" y="6"/>
                    <a:pt x="28" y="15"/>
                  </a:cubicBezTo>
                  <a:close/>
                </a:path>
              </a:pathLst>
            </a:custGeom>
            <a:solidFill>
              <a:srgbClr val="CDD0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F8042AFB-2034-4D3C-B8CC-4746E8345268}"/>
                </a:ext>
              </a:extLst>
            </p:cNvPr>
            <p:cNvSpPr>
              <a:spLocks/>
            </p:cNvSpPr>
            <p:nvPr/>
          </p:nvSpPr>
          <p:spPr bwMode="auto">
            <a:xfrm>
              <a:off x="5365751" y="2192338"/>
              <a:ext cx="180975" cy="182563"/>
            </a:xfrm>
            <a:custGeom>
              <a:avLst/>
              <a:gdLst>
                <a:gd name="T0" fmla="*/ 15 w 30"/>
                <a:gd name="T1" fmla="*/ 30 h 30"/>
                <a:gd name="T2" fmla="*/ 0 w 30"/>
                <a:gd name="T3" fmla="*/ 15 h 30"/>
                <a:gd name="T4" fmla="*/ 16 w 30"/>
                <a:gd name="T5" fmla="*/ 1 h 30"/>
                <a:gd name="T6" fmla="*/ 30 w 30"/>
                <a:gd name="T7" fmla="*/ 16 h 30"/>
                <a:gd name="T8" fmla="*/ 15 w 30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cubicBezTo>
                    <a:pt x="7" y="30"/>
                    <a:pt x="0" y="22"/>
                    <a:pt x="0" y="15"/>
                  </a:cubicBezTo>
                  <a:cubicBezTo>
                    <a:pt x="1" y="8"/>
                    <a:pt x="9" y="0"/>
                    <a:pt x="16" y="1"/>
                  </a:cubicBezTo>
                  <a:cubicBezTo>
                    <a:pt x="24" y="1"/>
                    <a:pt x="30" y="8"/>
                    <a:pt x="30" y="16"/>
                  </a:cubicBezTo>
                  <a:cubicBezTo>
                    <a:pt x="30" y="25"/>
                    <a:pt x="24" y="30"/>
                    <a:pt x="15" y="30"/>
                  </a:cubicBezTo>
                  <a:close/>
                </a:path>
              </a:pathLst>
            </a:custGeom>
            <a:solidFill>
              <a:srgbClr val="CDD0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96D5D08F-B8B3-4E10-A3B8-54281E065FAA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5401" y="2271713"/>
              <a:ext cx="174625" cy="169863"/>
            </a:xfrm>
            <a:custGeom>
              <a:avLst/>
              <a:gdLst>
                <a:gd name="T0" fmla="*/ 15 w 29"/>
                <a:gd name="T1" fmla="*/ 28 h 28"/>
                <a:gd name="T2" fmla="*/ 0 w 29"/>
                <a:gd name="T3" fmla="*/ 14 h 28"/>
                <a:gd name="T4" fmla="*/ 15 w 29"/>
                <a:gd name="T5" fmla="*/ 0 h 28"/>
                <a:gd name="T6" fmla="*/ 29 w 29"/>
                <a:gd name="T7" fmla="*/ 14 h 28"/>
                <a:gd name="T8" fmla="*/ 15 w 29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28">
                  <a:moveTo>
                    <a:pt x="15" y="28"/>
                  </a:moveTo>
                  <a:cubicBezTo>
                    <a:pt x="7" y="28"/>
                    <a:pt x="0" y="22"/>
                    <a:pt x="0" y="14"/>
                  </a:cubicBezTo>
                  <a:cubicBezTo>
                    <a:pt x="0" y="7"/>
                    <a:pt x="7" y="0"/>
                    <a:pt x="15" y="0"/>
                  </a:cubicBezTo>
                  <a:cubicBezTo>
                    <a:pt x="24" y="0"/>
                    <a:pt x="29" y="5"/>
                    <a:pt x="29" y="14"/>
                  </a:cubicBezTo>
                  <a:cubicBezTo>
                    <a:pt x="29" y="23"/>
                    <a:pt x="24" y="28"/>
                    <a:pt x="15" y="28"/>
                  </a:cubicBezTo>
                  <a:close/>
                </a:path>
              </a:pathLst>
            </a:custGeom>
            <a:solidFill>
              <a:srgbClr val="CDD0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DBE501B0-E87C-4F91-984D-E65A459CC3F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2488" y="4452938"/>
              <a:ext cx="604838" cy="1466850"/>
            </a:xfrm>
            <a:custGeom>
              <a:avLst/>
              <a:gdLst>
                <a:gd name="T0" fmla="*/ 0 w 100"/>
                <a:gd name="T1" fmla="*/ 241 h 242"/>
                <a:gd name="T2" fmla="*/ 0 w 100"/>
                <a:gd name="T3" fmla="*/ 2 h 242"/>
                <a:gd name="T4" fmla="*/ 53 w 100"/>
                <a:gd name="T5" fmla="*/ 1 h 242"/>
                <a:gd name="T6" fmla="*/ 94 w 100"/>
                <a:gd name="T7" fmla="*/ 1 h 242"/>
                <a:gd name="T8" fmla="*/ 100 w 100"/>
                <a:gd name="T9" fmla="*/ 6 h 242"/>
                <a:gd name="T10" fmla="*/ 100 w 100"/>
                <a:gd name="T11" fmla="*/ 237 h 242"/>
                <a:gd name="T12" fmla="*/ 99 w 100"/>
                <a:gd name="T13" fmla="*/ 241 h 242"/>
                <a:gd name="T14" fmla="*/ 95 w 100"/>
                <a:gd name="T15" fmla="*/ 242 h 242"/>
                <a:gd name="T16" fmla="*/ 3 w 100"/>
                <a:gd name="T17" fmla="*/ 242 h 242"/>
                <a:gd name="T18" fmla="*/ 0 w 100"/>
                <a:gd name="T19" fmla="*/ 241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0" h="242">
                  <a:moveTo>
                    <a:pt x="0" y="241"/>
                  </a:moveTo>
                  <a:cubicBezTo>
                    <a:pt x="0" y="161"/>
                    <a:pt x="0" y="82"/>
                    <a:pt x="0" y="2"/>
                  </a:cubicBezTo>
                  <a:cubicBezTo>
                    <a:pt x="18" y="1"/>
                    <a:pt x="35" y="0"/>
                    <a:pt x="53" y="1"/>
                  </a:cubicBezTo>
                  <a:cubicBezTo>
                    <a:pt x="67" y="2"/>
                    <a:pt x="80" y="1"/>
                    <a:pt x="94" y="1"/>
                  </a:cubicBezTo>
                  <a:cubicBezTo>
                    <a:pt x="98" y="1"/>
                    <a:pt x="100" y="2"/>
                    <a:pt x="100" y="6"/>
                  </a:cubicBezTo>
                  <a:cubicBezTo>
                    <a:pt x="100" y="83"/>
                    <a:pt x="100" y="160"/>
                    <a:pt x="100" y="237"/>
                  </a:cubicBezTo>
                  <a:cubicBezTo>
                    <a:pt x="100" y="238"/>
                    <a:pt x="99" y="240"/>
                    <a:pt x="99" y="241"/>
                  </a:cubicBezTo>
                  <a:cubicBezTo>
                    <a:pt x="98" y="242"/>
                    <a:pt x="97" y="242"/>
                    <a:pt x="95" y="242"/>
                  </a:cubicBezTo>
                  <a:cubicBezTo>
                    <a:pt x="65" y="242"/>
                    <a:pt x="34" y="242"/>
                    <a:pt x="3" y="242"/>
                  </a:cubicBezTo>
                  <a:cubicBezTo>
                    <a:pt x="2" y="242"/>
                    <a:pt x="1" y="242"/>
                    <a:pt x="0" y="241"/>
                  </a:cubicBezTo>
                  <a:close/>
                </a:path>
              </a:pathLst>
            </a:custGeom>
            <a:solidFill>
              <a:srgbClr val="FE494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26EFC8E7-040F-4960-A2D9-CA1D10709CE5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5713" y="4386263"/>
              <a:ext cx="611188" cy="569913"/>
            </a:xfrm>
            <a:custGeom>
              <a:avLst/>
              <a:gdLst>
                <a:gd name="T0" fmla="*/ 78 w 101"/>
                <a:gd name="T1" fmla="*/ 11 h 94"/>
                <a:gd name="T2" fmla="*/ 93 w 101"/>
                <a:gd name="T3" fmla="*/ 13 h 94"/>
                <a:gd name="T4" fmla="*/ 100 w 101"/>
                <a:gd name="T5" fmla="*/ 13 h 94"/>
                <a:gd name="T6" fmla="*/ 99 w 101"/>
                <a:gd name="T7" fmla="*/ 17 h 94"/>
                <a:gd name="T8" fmla="*/ 29 w 101"/>
                <a:gd name="T9" fmla="*/ 87 h 94"/>
                <a:gd name="T10" fmla="*/ 12 w 101"/>
                <a:gd name="T11" fmla="*/ 93 h 94"/>
                <a:gd name="T12" fmla="*/ 1 w 101"/>
                <a:gd name="T13" fmla="*/ 80 h 94"/>
                <a:gd name="T14" fmla="*/ 8 w 101"/>
                <a:gd name="T15" fmla="*/ 65 h 94"/>
                <a:gd name="T16" fmla="*/ 70 w 101"/>
                <a:gd name="T17" fmla="*/ 3 h 94"/>
                <a:gd name="T18" fmla="*/ 75 w 101"/>
                <a:gd name="T19" fmla="*/ 0 h 94"/>
                <a:gd name="T20" fmla="*/ 78 w 101"/>
                <a:gd name="T21" fmla="*/ 11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1" h="94">
                  <a:moveTo>
                    <a:pt x="78" y="11"/>
                  </a:moveTo>
                  <a:cubicBezTo>
                    <a:pt x="83" y="15"/>
                    <a:pt x="88" y="12"/>
                    <a:pt x="93" y="13"/>
                  </a:cubicBezTo>
                  <a:cubicBezTo>
                    <a:pt x="95" y="13"/>
                    <a:pt x="98" y="13"/>
                    <a:pt x="100" y="13"/>
                  </a:cubicBezTo>
                  <a:cubicBezTo>
                    <a:pt x="101" y="15"/>
                    <a:pt x="100" y="16"/>
                    <a:pt x="99" y="17"/>
                  </a:cubicBezTo>
                  <a:cubicBezTo>
                    <a:pt x="75" y="40"/>
                    <a:pt x="52" y="64"/>
                    <a:pt x="29" y="87"/>
                  </a:cubicBezTo>
                  <a:cubicBezTo>
                    <a:pt x="24" y="92"/>
                    <a:pt x="18" y="94"/>
                    <a:pt x="12" y="93"/>
                  </a:cubicBezTo>
                  <a:cubicBezTo>
                    <a:pt x="5" y="91"/>
                    <a:pt x="3" y="86"/>
                    <a:pt x="1" y="80"/>
                  </a:cubicBezTo>
                  <a:cubicBezTo>
                    <a:pt x="0" y="74"/>
                    <a:pt x="4" y="69"/>
                    <a:pt x="8" y="65"/>
                  </a:cubicBezTo>
                  <a:cubicBezTo>
                    <a:pt x="29" y="44"/>
                    <a:pt x="50" y="24"/>
                    <a:pt x="70" y="3"/>
                  </a:cubicBezTo>
                  <a:cubicBezTo>
                    <a:pt x="72" y="2"/>
                    <a:pt x="73" y="0"/>
                    <a:pt x="75" y="0"/>
                  </a:cubicBezTo>
                  <a:cubicBezTo>
                    <a:pt x="76" y="4"/>
                    <a:pt x="77" y="8"/>
                    <a:pt x="78" y="11"/>
                  </a:cubicBezTo>
                  <a:close/>
                </a:path>
              </a:pathLst>
            </a:custGeom>
            <a:solidFill>
              <a:srgbClr val="FE494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2C1DF3A5-7BD8-4D17-B69D-0FD6BCA6F85A}"/>
                </a:ext>
              </a:extLst>
            </p:cNvPr>
            <p:cNvSpPr>
              <a:spLocks/>
            </p:cNvSpPr>
            <p:nvPr/>
          </p:nvSpPr>
          <p:spPr bwMode="auto">
            <a:xfrm>
              <a:off x="8099426" y="5435600"/>
              <a:ext cx="533400" cy="520700"/>
            </a:xfrm>
            <a:custGeom>
              <a:avLst/>
              <a:gdLst>
                <a:gd name="T0" fmla="*/ 66 w 88"/>
                <a:gd name="T1" fmla="*/ 44 h 86"/>
                <a:gd name="T2" fmla="*/ 78 w 88"/>
                <a:gd name="T3" fmla="*/ 57 h 86"/>
                <a:gd name="T4" fmla="*/ 85 w 88"/>
                <a:gd name="T5" fmla="*/ 76 h 86"/>
                <a:gd name="T6" fmla="*/ 67 w 88"/>
                <a:gd name="T7" fmla="*/ 86 h 86"/>
                <a:gd name="T8" fmla="*/ 48 w 88"/>
                <a:gd name="T9" fmla="*/ 71 h 86"/>
                <a:gd name="T10" fmla="*/ 10 w 88"/>
                <a:gd name="T11" fmla="*/ 32 h 86"/>
                <a:gd name="T12" fmla="*/ 2 w 88"/>
                <a:gd name="T13" fmla="*/ 19 h 86"/>
                <a:gd name="T14" fmla="*/ 7 w 88"/>
                <a:gd name="T15" fmla="*/ 5 h 86"/>
                <a:gd name="T16" fmla="*/ 24 w 88"/>
                <a:gd name="T17" fmla="*/ 3 h 86"/>
                <a:gd name="T18" fmla="*/ 42 w 88"/>
                <a:gd name="T19" fmla="*/ 18 h 86"/>
                <a:gd name="T20" fmla="*/ 61 w 88"/>
                <a:gd name="T21" fmla="*/ 38 h 86"/>
                <a:gd name="T22" fmla="*/ 66 w 88"/>
                <a:gd name="T23" fmla="*/ 44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8" h="86">
                  <a:moveTo>
                    <a:pt x="66" y="44"/>
                  </a:moveTo>
                  <a:cubicBezTo>
                    <a:pt x="70" y="48"/>
                    <a:pt x="74" y="53"/>
                    <a:pt x="78" y="57"/>
                  </a:cubicBezTo>
                  <a:cubicBezTo>
                    <a:pt x="84" y="62"/>
                    <a:pt x="88" y="68"/>
                    <a:pt x="85" y="76"/>
                  </a:cubicBezTo>
                  <a:cubicBezTo>
                    <a:pt x="82" y="84"/>
                    <a:pt x="75" y="86"/>
                    <a:pt x="67" y="86"/>
                  </a:cubicBezTo>
                  <a:cubicBezTo>
                    <a:pt x="60" y="82"/>
                    <a:pt x="54" y="76"/>
                    <a:pt x="48" y="71"/>
                  </a:cubicBezTo>
                  <a:cubicBezTo>
                    <a:pt x="35" y="58"/>
                    <a:pt x="23" y="45"/>
                    <a:pt x="10" y="32"/>
                  </a:cubicBezTo>
                  <a:cubicBezTo>
                    <a:pt x="6" y="28"/>
                    <a:pt x="4" y="24"/>
                    <a:pt x="2" y="19"/>
                  </a:cubicBezTo>
                  <a:cubicBezTo>
                    <a:pt x="0" y="13"/>
                    <a:pt x="3" y="9"/>
                    <a:pt x="7" y="5"/>
                  </a:cubicBezTo>
                  <a:cubicBezTo>
                    <a:pt x="12" y="1"/>
                    <a:pt x="18" y="0"/>
                    <a:pt x="24" y="3"/>
                  </a:cubicBezTo>
                  <a:cubicBezTo>
                    <a:pt x="32" y="6"/>
                    <a:pt x="36" y="13"/>
                    <a:pt x="42" y="18"/>
                  </a:cubicBezTo>
                  <a:cubicBezTo>
                    <a:pt x="48" y="25"/>
                    <a:pt x="55" y="31"/>
                    <a:pt x="61" y="38"/>
                  </a:cubicBezTo>
                  <a:cubicBezTo>
                    <a:pt x="63" y="40"/>
                    <a:pt x="65" y="41"/>
                    <a:pt x="66" y="44"/>
                  </a:cubicBezTo>
                  <a:close/>
                </a:path>
              </a:pathLst>
            </a:custGeom>
            <a:solidFill>
              <a:srgbClr val="FE494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F2672BAD-68BC-469F-B770-EB642DBECFBD}"/>
                </a:ext>
              </a:extLst>
            </p:cNvPr>
            <p:cNvSpPr>
              <a:spLocks/>
            </p:cNvSpPr>
            <p:nvPr/>
          </p:nvSpPr>
          <p:spPr bwMode="auto">
            <a:xfrm>
              <a:off x="8099426" y="4410075"/>
              <a:ext cx="533400" cy="533400"/>
            </a:xfrm>
            <a:custGeom>
              <a:avLst/>
              <a:gdLst>
                <a:gd name="T0" fmla="*/ 11 w 88"/>
                <a:gd name="T1" fmla="*/ 84 h 88"/>
                <a:gd name="T2" fmla="*/ 10 w 88"/>
                <a:gd name="T3" fmla="*/ 57 h 88"/>
                <a:gd name="T4" fmla="*/ 58 w 88"/>
                <a:gd name="T5" fmla="*/ 9 h 88"/>
                <a:gd name="T6" fmla="*/ 75 w 88"/>
                <a:gd name="T7" fmla="*/ 3 h 88"/>
                <a:gd name="T8" fmla="*/ 86 w 88"/>
                <a:gd name="T9" fmla="*/ 19 h 88"/>
                <a:gd name="T10" fmla="*/ 80 w 88"/>
                <a:gd name="T11" fmla="*/ 31 h 88"/>
                <a:gd name="T12" fmla="*/ 48 w 88"/>
                <a:gd name="T13" fmla="*/ 63 h 88"/>
                <a:gd name="T14" fmla="*/ 28 w 88"/>
                <a:gd name="T15" fmla="*/ 83 h 88"/>
                <a:gd name="T16" fmla="*/ 11 w 88"/>
                <a:gd name="T17" fmla="*/ 8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88">
                  <a:moveTo>
                    <a:pt x="11" y="84"/>
                  </a:moveTo>
                  <a:cubicBezTo>
                    <a:pt x="0" y="74"/>
                    <a:pt x="0" y="67"/>
                    <a:pt x="10" y="57"/>
                  </a:cubicBezTo>
                  <a:cubicBezTo>
                    <a:pt x="26" y="41"/>
                    <a:pt x="42" y="25"/>
                    <a:pt x="58" y="9"/>
                  </a:cubicBezTo>
                  <a:cubicBezTo>
                    <a:pt x="63" y="4"/>
                    <a:pt x="68" y="0"/>
                    <a:pt x="75" y="3"/>
                  </a:cubicBezTo>
                  <a:cubicBezTo>
                    <a:pt x="83" y="6"/>
                    <a:pt x="86" y="11"/>
                    <a:pt x="86" y="19"/>
                  </a:cubicBezTo>
                  <a:cubicBezTo>
                    <a:pt x="88" y="25"/>
                    <a:pt x="83" y="28"/>
                    <a:pt x="80" y="31"/>
                  </a:cubicBezTo>
                  <a:cubicBezTo>
                    <a:pt x="70" y="42"/>
                    <a:pt x="59" y="53"/>
                    <a:pt x="48" y="63"/>
                  </a:cubicBezTo>
                  <a:cubicBezTo>
                    <a:pt x="42" y="70"/>
                    <a:pt x="36" y="77"/>
                    <a:pt x="28" y="83"/>
                  </a:cubicBezTo>
                  <a:cubicBezTo>
                    <a:pt x="22" y="88"/>
                    <a:pt x="17" y="88"/>
                    <a:pt x="11" y="84"/>
                  </a:cubicBezTo>
                  <a:close/>
                </a:path>
              </a:pathLst>
            </a:custGeom>
            <a:solidFill>
              <a:srgbClr val="FE494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EF2E918B-8F2D-49F1-9218-F83D43060A0F}"/>
                </a:ext>
              </a:extLst>
            </p:cNvPr>
            <p:cNvSpPr>
              <a:spLocks/>
            </p:cNvSpPr>
            <p:nvPr/>
          </p:nvSpPr>
          <p:spPr bwMode="auto">
            <a:xfrm>
              <a:off x="8250238" y="5076825"/>
              <a:ext cx="654050" cy="225425"/>
            </a:xfrm>
            <a:custGeom>
              <a:avLst/>
              <a:gdLst>
                <a:gd name="T0" fmla="*/ 14 w 108"/>
                <a:gd name="T1" fmla="*/ 34 h 37"/>
                <a:gd name="T2" fmla="*/ 2 w 108"/>
                <a:gd name="T3" fmla="*/ 21 h 37"/>
                <a:gd name="T4" fmla="*/ 6 w 108"/>
                <a:gd name="T5" fmla="*/ 6 h 37"/>
                <a:gd name="T6" fmla="*/ 15 w 108"/>
                <a:gd name="T7" fmla="*/ 1 h 37"/>
                <a:gd name="T8" fmla="*/ 42 w 108"/>
                <a:gd name="T9" fmla="*/ 1 h 37"/>
                <a:gd name="T10" fmla="*/ 89 w 108"/>
                <a:gd name="T11" fmla="*/ 1 h 37"/>
                <a:gd name="T12" fmla="*/ 108 w 108"/>
                <a:gd name="T13" fmla="*/ 20 h 37"/>
                <a:gd name="T14" fmla="*/ 98 w 108"/>
                <a:gd name="T15" fmla="*/ 34 h 37"/>
                <a:gd name="T16" fmla="*/ 70 w 108"/>
                <a:gd name="T17" fmla="*/ 36 h 37"/>
                <a:gd name="T18" fmla="*/ 42 w 108"/>
                <a:gd name="T19" fmla="*/ 36 h 37"/>
                <a:gd name="T20" fmla="*/ 22 w 108"/>
                <a:gd name="T21" fmla="*/ 36 h 37"/>
                <a:gd name="T22" fmla="*/ 14 w 108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8" h="37">
                  <a:moveTo>
                    <a:pt x="14" y="34"/>
                  </a:moveTo>
                  <a:cubicBezTo>
                    <a:pt x="8" y="32"/>
                    <a:pt x="4" y="27"/>
                    <a:pt x="2" y="21"/>
                  </a:cubicBezTo>
                  <a:cubicBezTo>
                    <a:pt x="0" y="16"/>
                    <a:pt x="1" y="10"/>
                    <a:pt x="6" y="6"/>
                  </a:cubicBezTo>
                  <a:cubicBezTo>
                    <a:pt x="9" y="4"/>
                    <a:pt x="12" y="2"/>
                    <a:pt x="15" y="1"/>
                  </a:cubicBezTo>
                  <a:cubicBezTo>
                    <a:pt x="24" y="0"/>
                    <a:pt x="33" y="1"/>
                    <a:pt x="42" y="1"/>
                  </a:cubicBezTo>
                  <a:cubicBezTo>
                    <a:pt x="58" y="1"/>
                    <a:pt x="73" y="1"/>
                    <a:pt x="89" y="1"/>
                  </a:cubicBezTo>
                  <a:cubicBezTo>
                    <a:pt x="102" y="1"/>
                    <a:pt x="108" y="8"/>
                    <a:pt x="108" y="20"/>
                  </a:cubicBezTo>
                  <a:cubicBezTo>
                    <a:pt x="107" y="26"/>
                    <a:pt x="104" y="32"/>
                    <a:pt x="98" y="34"/>
                  </a:cubicBezTo>
                  <a:cubicBezTo>
                    <a:pt x="89" y="37"/>
                    <a:pt x="79" y="36"/>
                    <a:pt x="70" y="36"/>
                  </a:cubicBezTo>
                  <a:cubicBezTo>
                    <a:pt x="61" y="36"/>
                    <a:pt x="51" y="36"/>
                    <a:pt x="42" y="36"/>
                  </a:cubicBezTo>
                  <a:cubicBezTo>
                    <a:pt x="36" y="36"/>
                    <a:pt x="29" y="36"/>
                    <a:pt x="22" y="36"/>
                  </a:cubicBezTo>
                  <a:cubicBezTo>
                    <a:pt x="19" y="36"/>
                    <a:pt x="16" y="36"/>
                    <a:pt x="14" y="34"/>
                  </a:cubicBezTo>
                  <a:close/>
                </a:path>
              </a:pathLst>
            </a:custGeom>
            <a:solidFill>
              <a:srgbClr val="FE494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4097744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ángulo 36">
            <a:extLst>
              <a:ext uri="{FF2B5EF4-FFF2-40B4-BE49-F238E27FC236}">
                <a16:creationId xmlns:a16="http://schemas.microsoft.com/office/drawing/2014/main" id="{7776FA86-0389-4D8C-A51A-A941B750C7BE}"/>
              </a:ext>
            </a:extLst>
          </p:cNvPr>
          <p:cNvSpPr/>
          <p:nvPr/>
        </p:nvSpPr>
        <p:spPr>
          <a:xfrm>
            <a:off x="0" y="0"/>
            <a:ext cx="1892969" cy="6858000"/>
          </a:xfrm>
          <a:prstGeom prst="rect">
            <a:avLst/>
          </a:prstGeom>
          <a:solidFill>
            <a:srgbClr val="FDF0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2CD4076-0BE1-492E-9B04-359A484BCB0F}"/>
              </a:ext>
            </a:extLst>
          </p:cNvPr>
          <p:cNvSpPr/>
          <p:nvPr/>
        </p:nvSpPr>
        <p:spPr>
          <a:xfrm>
            <a:off x="10299031" y="1"/>
            <a:ext cx="1892969" cy="6858000"/>
          </a:xfrm>
          <a:prstGeom prst="rect">
            <a:avLst/>
          </a:prstGeom>
          <a:solidFill>
            <a:srgbClr val="FDF0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76" name="Google Shape;76;p16"/>
          <p:cNvGrpSpPr/>
          <p:nvPr/>
        </p:nvGrpSpPr>
        <p:grpSpPr>
          <a:xfrm>
            <a:off x="609600" y="4250381"/>
            <a:ext cx="10972800" cy="1547600"/>
            <a:chOff x="457200" y="3035386"/>
            <a:chExt cx="8229600" cy="1160700"/>
          </a:xfrm>
        </p:grpSpPr>
        <p:sp>
          <p:nvSpPr>
            <p:cNvPr id="77" name="Google Shape;77;p16"/>
            <p:cNvSpPr/>
            <p:nvPr/>
          </p:nvSpPr>
          <p:spPr>
            <a:xfrm>
              <a:off x="457200" y="3035386"/>
              <a:ext cx="8229600" cy="1160700"/>
            </a:xfrm>
            <a:prstGeom prst="roundRect">
              <a:avLst>
                <a:gd name="adj" fmla="val 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1867"/>
            </a:p>
          </p:txBody>
        </p:sp>
        <p:grpSp>
          <p:nvGrpSpPr>
            <p:cNvPr id="78" name="Google Shape;78;p16"/>
            <p:cNvGrpSpPr/>
            <p:nvPr/>
          </p:nvGrpSpPr>
          <p:grpSpPr>
            <a:xfrm>
              <a:off x="609638" y="3200605"/>
              <a:ext cx="1980323" cy="830243"/>
              <a:chOff x="-2082450" y="2525828"/>
              <a:chExt cx="1980323" cy="830243"/>
            </a:xfrm>
          </p:grpSpPr>
          <p:sp>
            <p:nvSpPr>
              <p:cNvPr id="79" name="Google Shape;79;p16"/>
              <p:cNvSpPr txBox="1"/>
              <p:nvPr/>
            </p:nvSpPr>
            <p:spPr>
              <a:xfrm>
                <a:off x="-2082427" y="2525828"/>
                <a:ext cx="1980300" cy="34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r"/>
                <a:r>
                  <a:rPr lang="en" sz="2400" b="1" dirty="0">
                    <a:solidFill>
                      <a:srgbClr val="FE4949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Saturn</a:t>
                </a:r>
                <a:endParaRPr sz="2400" b="1" dirty="0">
                  <a:solidFill>
                    <a:srgbClr val="FE4949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80" name="Google Shape;80;p16"/>
              <p:cNvSpPr txBox="1"/>
              <p:nvPr/>
            </p:nvSpPr>
            <p:spPr>
              <a:xfrm>
                <a:off x="-2082450" y="2804671"/>
                <a:ext cx="1980300" cy="55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t" anchorCtr="0">
                <a:noAutofit/>
              </a:bodyPr>
              <a:lstStyle/>
              <a:p>
                <a:pPr algn="r"/>
                <a:r>
                  <a:rPr lang="en" sz="1600">
                    <a:latin typeface="Roboto"/>
                    <a:ea typeface="Roboto"/>
                    <a:cs typeface="Roboto"/>
                    <a:sym typeface="Roboto"/>
                  </a:rPr>
                  <a:t>Saturn is a gas giant and has several rings</a:t>
                </a:r>
                <a:endParaRPr sz="16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grpSp>
          <p:nvGrpSpPr>
            <p:cNvPr id="81" name="Google Shape;81;p16"/>
            <p:cNvGrpSpPr/>
            <p:nvPr/>
          </p:nvGrpSpPr>
          <p:grpSpPr>
            <a:xfrm>
              <a:off x="6554038" y="3200605"/>
              <a:ext cx="1980323" cy="830243"/>
              <a:chOff x="-2082450" y="2525828"/>
              <a:chExt cx="1980323" cy="830243"/>
            </a:xfrm>
          </p:grpSpPr>
          <p:sp>
            <p:nvSpPr>
              <p:cNvPr id="82" name="Google Shape;82;p16"/>
              <p:cNvSpPr txBox="1"/>
              <p:nvPr/>
            </p:nvSpPr>
            <p:spPr>
              <a:xfrm>
                <a:off x="-2082427" y="2525828"/>
                <a:ext cx="1980300" cy="34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r>
                  <a:rPr lang="en" sz="2400" b="1" dirty="0">
                    <a:solidFill>
                      <a:srgbClr val="FE4949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Earth</a:t>
                </a:r>
                <a:endParaRPr sz="2400" b="1" dirty="0">
                  <a:solidFill>
                    <a:srgbClr val="FE4949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83" name="Google Shape;83;p16"/>
              <p:cNvSpPr txBox="1"/>
              <p:nvPr/>
            </p:nvSpPr>
            <p:spPr>
              <a:xfrm>
                <a:off x="-2082450" y="2804671"/>
                <a:ext cx="1980300" cy="55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t" anchorCtr="0">
                <a:noAutofit/>
              </a:bodyPr>
              <a:lstStyle/>
              <a:p>
                <a:r>
                  <a:rPr lang="en" sz="1600">
                    <a:latin typeface="Roboto"/>
                    <a:ea typeface="Roboto"/>
                    <a:cs typeface="Roboto"/>
                    <a:sym typeface="Roboto"/>
                  </a:rPr>
                  <a:t>The Earth is the beautiful planet where we all live</a:t>
                </a:r>
                <a:endParaRPr sz="16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  <p:grpSp>
        <p:nvGrpSpPr>
          <p:cNvPr id="84" name="Google Shape;84;p16"/>
          <p:cNvGrpSpPr/>
          <p:nvPr/>
        </p:nvGrpSpPr>
        <p:grpSpPr>
          <a:xfrm>
            <a:off x="609600" y="1972851"/>
            <a:ext cx="10972800" cy="1547600"/>
            <a:chOff x="457200" y="1632038"/>
            <a:chExt cx="8229600" cy="1160700"/>
          </a:xfrm>
        </p:grpSpPr>
        <p:sp>
          <p:nvSpPr>
            <p:cNvPr id="85" name="Google Shape;85;p16"/>
            <p:cNvSpPr/>
            <p:nvPr/>
          </p:nvSpPr>
          <p:spPr>
            <a:xfrm>
              <a:off x="457200" y="1632038"/>
              <a:ext cx="8229600" cy="1160700"/>
            </a:xfrm>
            <a:prstGeom prst="roundRect">
              <a:avLst>
                <a:gd name="adj" fmla="val 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1867"/>
            </a:p>
          </p:txBody>
        </p:sp>
        <p:grpSp>
          <p:nvGrpSpPr>
            <p:cNvPr id="86" name="Google Shape;86;p16"/>
            <p:cNvGrpSpPr/>
            <p:nvPr/>
          </p:nvGrpSpPr>
          <p:grpSpPr>
            <a:xfrm>
              <a:off x="609600" y="1765213"/>
              <a:ext cx="1980323" cy="830243"/>
              <a:chOff x="-2082450" y="1418025"/>
              <a:chExt cx="1980323" cy="830243"/>
            </a:xfrm>
          </p:grpSpPr>
          <p:sp>
            <p:nvSpPr>
              <p:cNvPr id="87" name="Google Shape;87;p16"/>
              <p:cNvSpPr txBox="1"/>
              <p:nvPr/>
            </p:nvSpPr>
            <p:spPr>
              <a:xfrm>
                <a:off x="-2082427" y="1418025"/>
                <a:ext cx="1980300" cy="34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r">
                  <a:buSzPts val="1100"/>
                </a:pPr>
                <a:r>
                  <a:rPr lang="en" sz="2400" b="1" dirty="0">
                    <a:solidFill>
                      <a:srgbClr val="FE4949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Venus</a:t>
                </a:r>
                <a:endParaRPr sz="2400" b="1" dirty="0">
                  <a:solidFill>
                    <a:srgbClr val="FE4949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88" name="Google Shape;88;p16"/>
              <p:cNvSpPr txBox="1"/>
              <p:nvPr/>
            </p:nvSpPr>
            <p:spPr>
              <a:xfrm>
                <a:off x="-2082450" y="1696868"/>
                <a:ext cx="1980300" cy="55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t" anchorCtr="0">
                <a:noAutofit/>
              </a:bodyPr>
              <a:lstStyle/>
              <a:p>
                <a:pPr algn="r"/>
                <a:r>
                  <a:rPr lang="en" sz="1600">
                    <a:latin typeface="Roboto"/>
                    <a:ea typeface="Roboto"/>
                    <a:cs typeface="Roboto"/>
                    <a:sym typeface="Roboto"/>
                  </a:rPr>
                  <a:t>Venus is terribly hot, even hotter than Mercury</a:t>
                </a:r>
                <a:endParaRPr sz="16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grpSp>
          <p:nvGrpSpPr>
            <p:cNvPr id="89" name="Google Shape;89;p16"/>
            <p:cNvGrpSpPr/>
            <p:nvPr/>
          </p:nvGrpSpPr>
          <p:grpSpPr>
            <a:xfrm>
              <a:off x="6554038" y="1765213"/>
              <a:ext cx="1980323" cy="830243"/>
              <a:chOff x="-2082450" y="1418025"/>
              <a:chExt cx="1980323" cy="830243"/>
            </a:xfrm>
          </p:grpSpPr>
          <p:sp>
            <p:nvSpPr>
              <p:cNvPr id="90" name="Google Shape;90;p16"/>
              <p:cNvSpPr txBox="1"/>
              <p:nvPr/>
            </p:nvSpPr>
            <p:spPr>
              <a:xfrm>
                <a:off x="-2082427" y="1418025"/>
                <a:ext cx="1980300" cy="34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SzPts val="1100"/>
                </a:pPr>
                <a:r>
                  <a:rPr lang="en" sz="2400" b="1" dirty="0">
                    <a:solidFill>
                      <a:srgbClr val="FE4949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Mercury</a:t>
                </a:r>
                <a:endParaRPr sz="2400" b="1" dirty="0">
                  <a:solidFill>
                    <a:srgbClr val="FE4949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91" name="Google Shape;91;p16"/>
              <p:cNvSpPr txBox="1"/>
              <p:nvPr/>
            </p:nvSpPr>
            <p:spPr>
              <a:xfrm>
                <a:off x="-2082450" y="1696868"/>
                <a:ext cx="1980300" cy="55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t" anchorCtr="0">
                <a:noAutofit/>
              </a:bodyPr>
              <a:lstStyle/>
              <a:p>
                <a:r>
                  <a:rPr lang="en" sz="1600">
                    <a:latin typeface="Roboto"/>
                    <a:ea typeface="Roboto"/>
                    <a:cs typeface="Roboto"/>
                    <a:sym typeface="Roboto"/>
                  </a:rPr>
                  <a:t>Mercury is the smallest planet in the Solar System </a:t>
                </a:r>
                <a:endParaRPr sz="16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  <p:sp>
        <p:nvSpPr>
          <p:cNvPr id="92" name="Google Shape;92;p16"/>
          <p:cNvSpPr txBox="1">
            <a:spLocks noGrp="1"/>
          </p:cNvSpPr>
          <p:nvPr>
            <p:ph type="title"/>
          </p:nvPr>
        </p:nvSpPr>
        <p:spPr>
          <a:xfrm>
            <a:off x="609600" y="547200"/>
            <a:ext cx="109728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s-PE" dirty="0">
                <a:solidFill>
                  <a:srgbClr val="FE4949"/>
                </a:solidFill>
              </a:rPr>
              <a:t>Asthma</a:t>
            </a:r>
            <a:r>
              <a:rPr lang="en" dirty="0">
                <a:solidFill>
                  <a:srgbClr val="FE4949"/>
                </a:solidFill>
              </a:rPr>
              <a:t> Infographics</a:t>
            </a:r>
            <a:endParaRPr dirty="0">
              <a:solidFill>
                <a:srgbClr val="FE4949"/>
              </a:solidFill>
            </a:endParaRPr>
          </a:p>
        </p:txBody>
      </p:sp>
      <p:grpSp>
        <p:nvGrpSpPr>
          <p:cNvPr id="56" name="Grupo 55">
            <a:extLst>
              <a:ext uri="{FF2B5EF4-FFF2-40B4-BE49-F238E27FC236}">
                <a16:creationId xmlns:a16="http://schemas.microsoft.com/office/drawing/2014/main" id="{AD03ED43-9240-8AFE-F00C-325685AA821A}"/>
              </a:ext>
            </a:extLst>
          </p:cNvPr>
          <p:cNvGrpSpPr/>
          <p:nvPr/>
        </p:nvGrpSpPr>
        <p:grpSpPr>
          <a:xfrm>
            <a:off x="3830638" y="1727200"/>
            <a:ext cx="4600576" cy="4778376"/>
            <a:chOff x="3830638" y="1727200"/>
            <a:chExt cx="4600576" cy="4778376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ABE62646-04CF-BE86-285A-2B430FF86C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51538" y="4684713"/>
              <a:ext cx="1222375" cy="1820863"/>
            </a:xfrm>
            <a:custGeom>
              <a:avLst/>
              <a:gdLst>
                <a:gd name="T0" fmla="*/ 148 w 324"/>
                <a:gd name="T1" fmla="*/ 17 h 483"/>
                <a:gd name="T2" fmla="*/ 192 w 324"/>
                <a:gd name="T3" fmla="*/ 83 h 483"/>
                <a:gd name="T4" fmla="*/ 276 w 324"/>
                <a:gd name="T5" fmla="*/ 60 h 483"/>
                <a:gd name="T6" fmla="*/ 301 w 324"/>
                <a:gd name="T7" fmla="*/ 116 h 483"/>
                <a:gd name="T8" fmla="*/ 196 w 324"/>
                <a:gd name="T9" fmla="*/ 153 h 483"/>
                <a:gd name="T10" fmla="*/ 138 w 324"/>
                <a:gd name="T11" fmla="*/ 116 h 483"/>
                <a:gd name="T12" fmla="*/ 191 w 324"/>
                <a:gd name="T13" fmla="*/ 196 h 483"/>
                <a:gd name="T14" fmla="*/ 144 w 324"/>
                <a:gd name="T15" fmla="*/ 236 h 483"/>
                <a:gd name="T16" fmla="*/ 113 w 324"/>
                <a:gd name="T17" fmla="*/ 196 h 483"/>
                <a:gd name="T18" fmla="*/ 171 w 324"/>
                <a:gd name="T19" fmla="*/ 307 h 483"/>
                <a:gd name="T20" fmla="*/ 222 w 324"/>
                <a:gd name="T21" fmla="*/ 464 h 483"/>
                <a:gd name="T22" fmla="*/ 167 w 324"/>
                <a:gd name="T23" fmla="*/ 473 h 483"/>
                <a:gd name="T24" fmla="*/ 150 w 324"/>
                <a:gd name="T25" fmla="*/ 454 h 483"/>
                <a:gd name="T26" fmla="*/ 82 w 324"/>
                <a:gd name="T27" fmla="*/ 459 h 483"/>
                <a:gd name="T28" fmla="*/ 72 w 324"/>
                <a:gd name="T29" fmla="*/ 470 h 483"/>
                <a:gd name="T30" fmla="*/ 58 w 324"/>
                <a:gd name="T31" fmla="*/ 477 h 483"/>
                <a:gd name="T32" fmla="*/ 5 w 324"/>
                <a:gd name="T33" fmla="*/ 417 h 483"/>
                <a:gd name="T34" fmla="*/ 63 w 324"/>
                <a:gd name="T35" fmla="*/ 304 h 483"/>
                <a:gd name="T36" fmla="*/ 27 w 324"/>
                <a:gd name="T37" fmla="*/ 222 h 483"/>
                <a:gd name="T38" fmla="*/ 66 w 324"/>
                <a:gd name="T39" fmla="*/ 34 h 483"/>
                <a:gd name="T40" fmla="*/ 75 w 324"/>
                <a:gd name="T41" fmla="*/ 19 h 483"/>
                <a:gd name="T42" fmla="*/ 76 w 324"/>
                <a:gd name="T43" fmla="*/ 17 h 483"/>
                <a:gd name="T44" fmla="*/ 209 w 324"/>
                <a:gd name="T45" fmla="*/ 415 h 483"/>
                <a:gd name="T46" fmla="*/ 165 w 324"/>
                <a:gd name="T47" fmla="*/ 332 h 483"/>
                <a:gd name="T48" fmla="*/ 128 w 324"/>
                <a:gd name="T49" fmla="*/ 366 h 483"/>
                <a:gd name="T50" fmla="*/ 151 w 324"/>
                <a:gd name="T51" fmla="*/ 421 h 483"/>
                <a:gd name="T52" fmla="*/ 167 w 324"/>
                <a:gd name="T53" fmla="*/ 451 h 483"/>
                <a:gd name="T54" fmla="*/ 214 w 324"/>
                <a:gd name="T55" fmla="*/ 424 h 483"/>
                <a:gd name="T56" fmla="*/ 208 w 324"/>
                <a:gd name="T57" fmla="*/ 415 h 483"/>
                <a:gd name="T58" fmla="*/ 113 w 324"/>
                <a:gd name="T59" fmla="*/ 20 h 483"/>
                <a:gd name="T60" fmla="*/ 37 w 324"/>
                <a:gd name="T61" fmla="*/ 175 h 483"/>
                <a:gd name="T62" fmla="*/ 80 w 324"/>
                <a:gd name="T63" fmla="*/ 288 h 483"/>
                <a:gd name="T64" fmla="*/ 74 w 324"/>
                <a:gd name="T65" fmla="*/ 317 h 483"/>
                <a:gd name="T66" fmla="*/ 32 w 324"/>
                <a:gd name="T67" fmla="*/ 460 h 483"/>
                <a:gd name="T68" fmla="*/ 134 w 324"/>
                <a:gd name="T69" fmla="*/ 320 h 483"/>
                <a:gd name="T70" fmla="*/ 98 w 324"/>
                <a:gd name="T71" fmla="*/ 211 h 483"/>
                <a:gd name="T72" fmla="*/ 125 w 324"/>
                <a:gd name="T73" fmla="*/ 102 h 483"/>
                <a:gd name="T74" fmla="*/ 100 w 324"/>
                <a:gd name="T75" fmla="*/ 56 h 483"/>
                <a:gd name="T76" fmla="*/ 113 w 324"/>
                <a:gd name="T77" fmla="*/ 47 h 483"/>
                <a:gd name="T78" fmla="*/ 199 w 324"/>
                <a:gd name="T79" fmla="*/ 135 h 483"/>
                <a:gd name="T80" fmla="*/ 299 w 324"/>
                <a:gd name="T81" fmla="*/ 98 h 483"/>
                <a:gd name="T82" fmla="*/ 280 w 324"/>
                <a:gd name="T83" fmla="*/ 75 h 483"/>
                <a:gd name="T84" fmla="*/ 184 w 324"/>
                <a:gd name="T85" fmla="*/ 99 h 483"/>
                <a:gd name="T86" fmla="*/ 113 w 324"/>
                <a:gd name="T87" fmla="*/ 20 h 483"/>
                <a:gd name="T88" fmla="*/ 119 w 324"/>
                <a:gd name="T89" fmla="*/ 173 h 483"/>
                <a:gd name="T90" fmla="*/ 156 w 324"/>
                <a:gd name="T91" fmla="*/ 225 h 483"/>
                <a:gd name="T92" fmla="*/ 178 w 324"/>
                <a:gd name="T93" fmla="*/ 205 h 483"/>
                <a:gd name="T94" fmla="*/ 128 w 324"/>
                <a:gd name="T95" fmla="*/ 142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24" h="483">
                  <a:moveTo>
                    <a:pt x="87" y="9"/>
                  </a:moveTo>
                  <a:cubicBezTo>
                    <a:pt x="108" y="0"/>
                    <a:pt x="129" y="1"/>
                    <a:pt x="148" y="17"/>
                  </a:cubicBezTo>
                  <a:cubicBezTo>
                    <a:pt x="155" y="23"/>
                    <a:pt x="159" y="31"/>
                    <a:pt x="164" y="39"/>
                  </a:cubicBezTo>
                  <a:cubicBezTo>
                    <a:pt x="174" y="53"/>
                    <a:pt x="183" y="68"/>
                    <a:pt x="192" y="83"/>
                  </a:cubicBezTo>
                  <a:cubicBezTo>
                    <a:pt x="195" y="87"/>
                    <a:pt x="198" y="88"/>
                    <a:pt x="203" y="86"/>
                  </a:cubicBezTo>
                  <a:cubicBezTo>
                    <a:pt x="227" y="77"/>
                    <a:pt x="252" y="68"/>
                    <a:pt x="276" y="60"/>
                  </a:cubicBezTo>
                  <a:cubicBezTo>
                    <a:pt x="293" y="54"/>
                    <a:pt x="310" y="60"/>
                    <a:pt x="317" y="75"/>
                  </a:cubicBezTo>
                  <a:cubicBezTo>
                    <a:pt x="324" y="91"/>
                    <a:pt x="318" y="108"/>
                    <a:pt x="301" y="116"/>
                  </a:cubicBezTo>
                  <a:cubicBezTo>
                    <a:pt x="285" y="124"/>
                    <a:pt x="268" y="128"/>
                    <a:pt x="251" y="134"/>
                  </a:cubicBezTo>
                  <a:cubicBezTo>
                    <a:pt x="233" y="140"/>
                    <a:pt x="214" y="147"/>
                    <a:pt x="196" y="153"/>
                  </a:cubicBezTo>
                  <a:cubicBezTo>
                    <a:pt x="181" y="158"/>
                    <a:pt x="161" y="150"/>
                    <a:pt x="151" y="135"/>
                  </a:cubicBezTo>
                  <a:cubicBezTo>
                    <a:pt x="147" y="129"/>
                    <a:pt x="142" y="122"/>
                    <a:pt x="138" y="116"/>
                  </a:cubicBezTo>
                  <a:cubicBezTo>
                    <a:pt x="134" y="120"/>
                    <a:pt x="135" y="124"/>
                    <a:pt x="138" y="129"/>
                  </a:cubicBezTo>
                  <a:cubicBezTo>
                    <a:pt x="156" y="151"/>
                    <a:pt x="174" y="173"/>
                    <a:pt x="191" y="196"/>
                  </a:cubicBezTo>
                  <a:cubicBezTo>
                    <a:pt x="205" y="214"/>
                    <a:pt x="198" y="238"/>
                    <a:pt x="176" y="245"/>
                  </a:cubicBezTo>
                  <a:cubicBezTo>
                    <a:pt x="164" y="249"/>
                    <a:pt x="153" y="245"/>
                    <a:pt x="144" y="236"/>
                  </a:cubicBezTo>
                  <a:cubicBezTo>
                    <a:pt x="134" y="225"/>
                    <a:pt x="126" y="213"/>
                    <a:pt x="117" y="201"/>
                  </a:cubicBezTo>
                  <a:cubicBezTo>
                    <a:pt x="115" y="200"/>
                    <a:pt x="114" y="198"/>
                    <a:pt x="113" y="196"/>
                  </a:cubicBezTo>
                  <a:cubicBezTo>
                    <a:pt x="108" y="198"/>
                    <a:pt x="111" y="201"/>
                    <a:pt x="112" y="204"/>
                  </a:cubicBezTo>
                  <a:cubicBezTo>
                    <a:pt x="132" y="238"/>
                    <a:pt x="152" y="272"/>
                    <a:pt x="171" y="307"/>
                  </a:cubicBezTo>
                  <a:cubicBezTo>
                    <a:pt x="189" y="343"/>
                    <a:pt x="208" y="378"/>
                    <a:pt x="227" y="413"/>
                  </a:cubicBezTo>
                  <a:cubicBezTo>
                    <a:pt x="236" y="431"/>
                    <a:pt x="234" y="451"/>
                    <a:pt x="222" y="464"/>
                  </a:cubicBezTo>
                  <a:cubicBezTo>
                    <a:pt x="207" y="479"/>
                    <a:pt x="189" y="483"/>
                    <a:pt x="169" y="474"/>
                  </a:cubicBezTo>
                  <a:cubicBezTo>
                    <a:pt x="168" y="473"/>
                    <a:pt x="167" y="473"/>
                    <a:pt x="167" y="473"/>
                  </a:cubicBezTo>
                  <a:cubicBezTo>
                    <a:pt x="162" y="469"/>
                    <a:pt x="158" y="465"/>
                    <a:pt x="153" y="461"/>
                  </a:cubicBezTo>
                  <a:cubicBezTo>
                    <a:pt x="152" y="459"/>
                    <a:pt x="151" y="456"/>
                    <a:pt x="150" y="454"/>
                  </a:cubicBezTo>
                  <a:cubicBezTo>
                    <a:pt x="139" y="433"/>
                    <a:pt x="128" y="412"/>
                    <a:pt x="116" y="390"/>
                  </a:cubicBezTo>
                  <a:cubicBezTo>
                    <a:pt x="104" y="414"/>
                    <a:pt x="93" y="437"/>
                    <a:pt x="82" y="459"/>
                  </a:cubicBezTo>
                  <a:cubicBezTo>
                    <a:pt x="79" y="463"/>
                    <a:pt x="76" y="466"/>
                    <a:pt x="73" y="469"/>
                  </a:cubicBezTo>
                  <a:cubicBezTo>
                    <a:pt x="73" y="469"/>
                    <a:pt x="73" y="470"/>
                    <a:pt x="72" y="470"/>
                  </a:cubicBezTo>
                  <a:cubicBezTo>
                    <a:pt x="71" y="471"/>
                    <a:pt x="71" y="471"/>
                    <a:pt x="70" y="472"/>
                  </a:cubicBezTo>
                  <a:cubicBezTo>
                    <a:pt x="66" y="474"/>
                    <a:pt x="62" y="475"/>
                    <a:pt x="58" y="477"/>
                  </a:cubicBezTo>
                  <a:cubicBezTo>
                    <a:pt x="31" y="483"/>
                    <a:pt x="8" y="471"/>
                    <a:pt x="2" y="446"/>
                  </a:cubicBezTo>
                  <a:cubicBezTo>
                    <a:pt x="0" y="436"/>
                    <a:pt x="1" y="426"/>
                    <a:pt x="5" y="417"/>
                  </a:cubicBezTo>
                  <a:cubicBezTo>
                    <a:pt x="20" y="389"/>
                    <a:pt x="34" y="360"/>
                    <a:pt x="49" y="332"/>
                  </a:cubicBezTo>
                  <a:cubicBezTo>
                    <a:pt x="54" y="322"/>
                    <a:pt x="58" y="313"/>
                    <a:pt x="63" y="304"/>
                  </a:cubicBezTo>
                  <a:cubicBezTo>
                    <a:pt x="66" y="299"/>
                    <a:pt x="66" y="295"/>
                    <a:pt x="63" y="290"/>
                  </a:cubicBezTo>
                  <a:cubicBezTo>
                    <a:pt x="51" y="268"/>
                    <a:pt x="39" y="245"/>
                    <a:pt x="27" y="222"/>
                  </a:cubicBezTo>
                  <a:cubicBezTo>
                    <a:pt x="17" y="205"/>
                    <a:pt x="16" y="187"/>
                    <a:pt x="22" y="168"/>
                  </a:cubicBezTo>
                  <a:cubicBezTo>
                    <a:pt x="37" y="124"/>
                    <a:pt x="51" y="79"/>
                    <a:pt x="66" y="34"/>
                  </a:cubicBezTo>
                  <a:cubicBezTo>
                    <a:pt x="69" y="29"/>
                    <a:pt x="72" y="24"/>
                    <a:pt x="75" y="18"/>
                  </a:cubicBezTo>
                  <a:cubicBezTo>
                    <a:pt x="75" y="19"/>
                    <a:pt x="75" y="19"/>
                    <a:pt x="75" y="19"/>
                  </a:cubicBezTo>
                  <a:cubicBezTo>
                    <a:pt x="76" y="18"/>
                    <a:pt x="76" y="18"/>
                    <a:pt x="76" y="17"/>
                  </a:cubicBezTo>
                  <a:cubicBezTo>
                    <a:pt x="76" y="17"/>
                    <a:pt x="76" y="17"/>
                    <a:pt x="76" y="17"/>
                  </a:cubicBezTo>
                  <a:cubicBezTo>
                    <a:pt x="80" y="14"/>
                    <a:pt x="83" y="12"/>
                    <a:pt x="87" y="9"/>
                  </a:cubicBezTo>
                  <a:close/>
                  <a:moveTo>
                    <a:pt x="209" y="415"/>
                  </a:moveTo>
                  <a:cubicBezTo>
                    <a:pt x="208" y="412"/>
                    <a:pt x="208" y="410"/>
                    <a:pt x="206" y="409"/>
                  </a:cubicBezTo>
                  <a:cubicBezTo>
                    <a:pt x="192" y="383"/>
                    <a:pt x="179" y="357"/>
                    <a:pt x="165" y="332"/>
                  </a:cubicBezTo>
                  <a:cubicBezTo>
                    <a:pt x="162" y="325"/>
                    <a:pt x="159" y="319"/>
                    <a:pt x="155" y="313"/>
                  </a:cubicBezTo>
                  <a:cubicBezTo>
                    <a:pt x="147" y="332"/>
                    <a:pt x="138" y="349"/>
                    <a:pt x="128" y="366"/>
                  </a:cubicBezTo>
                  <a:cubicBezTo>
                    <a:pt x="125" y="373"/>
                    <a:pt x="126" y="377"/>
                    <a:pt x="130" y="382"/>
                  </a:cubicBezTo>
                  <a:cubicBezTo>
                    <a:pt x="136" y="396"/>
                    <a:pt x="144" y="408"/>
                    <a:pt x="151" y="421"/>
                  </a:cubicBezTo>
                  <a:cubicBezTo>
                    <a:pt x="151" y="422"/>
                    <a:pt x="151" y="423"/>
                    <a:pt x="152" y="424"/>
                  </a:cubicBezTo>
                  <a:cubicBezTo>
                    <a:pt x="157" y="433"/>
                    <a:pt x="161" y="443"/>
                    <a:pt x="167" y="451"/>
                  </a:cubicBezTo>
                  <a:cubicBezTo>
                    <a:pt x="174" y="462"/>
                    <a:pt x="188" y="465"/>
                    <a:pt x="200" y="460"/>
                  </a:cubicBezTo>
                  <a:cubicBezTo>
                    <a:pt x="214" y="454"/>
                    <a:pt x="219" y="441"/>
                    <a:pt x="214" y="424"/>
                  </a:cubicBezTo>
                  <a:cubicBezTo>
                    <a:pt x="213" y="420"/>
                    <a:pt x="211" y="417"/>
                    <a:pt x="209" y="415"/>
                  </a:cubicBezTo>
                  <a:cubicBezTo>
                    <a:pt x="208" y="415"/>
                    <a:pt x="208" y="415"/>
                    <a:pt x="208" y="415"/>
                  </a:cubicBezTo>
                  <a:lnTo>
                    <a:pt x="209" y="415"/>
                  </a:lnTo>
                  <a:close/>
                  <a:moveTo>
                    <a:pt x="113" y="20"/>
                  </a:moveTo>
                  <a:cubicBezTo>
                    <a:pt x="96" y="20"/>
                    <a:pt x="85" y="27"/>
                    <a:pt x="80" y="42"/>
                  </a:cubicBezTo>
                  <a:cubicBezTo>
                    <a:pt x="66" y="86"/>
                    <a:pt x="52" y="131"/>
                    <a:pt x="37" y="175"/>
                  </a:cubicBezTo>
                  <a:cubicBezTo>
                    <a:pt x="33" y="189"/>
                    <a:pt x="34" y="202"/>
                    <a:pt x="41" y="214"/>
                  </a:cubicBezTo>
                  <a:cubicBezTo>
                    <a:pt x="54" y="239"/>
                    <a:pt x="67" y="264"/>
                    <a:pt x="80" y="288"/>
                  </a:cubicBezTo>
                  <a:cubicBezTo>
                    <a:pt x="84" y="294"/>
                    <a:pt x="84" y="299"/>
                    <a:pt x="80" y="305"/>
                  </a:cubicBezTo>
                  <a:cubicBezTo>
                    <a:pt x="78" y="309"/>
                    <a:pt x="76" y="313"/>
                    <a:pt x="74" y="317"/>
                  </a:cubicBezTo>
                  <a:cubicBezTo>
                    <a:pt x="56" y="353"/>
                    <a:pt x="38" y="388"/>
                    <a:pt x="20" y="423"/>
                  </a:cubicBezTo>
                  <a:cubicBezTo>
                    <a:pt x="13" y="437"/>
                    <a:pt x="19" y="453"/>
                    <a:pt x="32" y="460"/>
                  </a:cubicBezTo>
                  <a:cubicBezTo>
                    <a:pt x="46" y="467"/>
                    <a:pt x="62" y="461"/>
                    <a:pt x="69" y="447"/>
                  </a:cubicBezTo>
                  <a:cubicBezTo>
                    <a:pt x="91" y="405"/>
                    <a:pt x="112" y="363"/>
                    <a:pt x="134" y="320"/>
                  </a:cubicBezTo>
                  <a:cubicBezTo>
                    <a:pt x="143" y="303"/>
                    <a:pt x="142" y="287"/>
                    <a:pt x="132" y="270"/>
                  </a:cubicBezTo>
                  <a:cubicBezTo>
                    <a:pt x="121" y="250"/>
                    <a:pt x="110" y="230"/>
                    <a:pt x="98" y="211"/>
                  </a:cubicBezTo>
                  <a:cubicBezTo>
                    <a:pt x="93" y="204"/>
                    <a:pt x="93" y="198"/>
                    <a:pt x="96" y="191"/>
                  </a:cubicBezTo>
                  <a:cubicBezTo>
                    <a:pt x="106" y="162"/>
                    <a:pt x="115" y="132"/>
                    <a:pt x="125" y="102"/>
                  </a:cubicBezTo>
                  <a:cubicBezTo>
                    <a:pt x="126" y="99"/>
                    <a:pt x="126" y="96"/>
                    <a:pt x="124" y="93"/>
                  </a:cubicBezTo>
                  <a:cubicBezTo>
                    <a:pt x="115" y="81"/>
                    <a:pt x="108" y="68"/>
                    <a:pt x="100" y="56"/>
                  </a:cubicBezTo>
                  <a:cubicBezTo>
                    <a:pt x="96" y="50"/>
                    <a:pt x="96" y="45"/>
                    <a:pt x="100" y="42"/>
                  </a:cubicBezTo>
                  <a:cubicBezTo>
                    <a:pt x="105" y="39"/>
                    <a:pt x="109" y="41"/>
                    <a:pt x="113" y="47"/>
                  </a:cubicBezTo>
                  <a:cubicBezTo>
                    <a:pt x="129" y="72"/>
                    <a:pt x="145" y="97"/>
                    <a:pt x="162" y="122"/>
                  </a:cubicBezTo>
                  <a:cubicBezTo>
                    <a:pt x="172" y="138"/>
                    <a:pt x="181" y="141"/>
                    <a:pt x="199" y="135"/>
                  </a:cubicBezTo>
                  <a:cubicBezTo>
                    <a:pt x="226" y="125"/>
                    <a:pt x="254" y="116"/>
                    <a:pt x="281" y="107"/>
                  </a:cubicBezTo>
                  <a:cubicBezTo>
                    <a:pt x="287" y="105"/>
                    <a:pt x="294" y="103"/>
                    <a:pt x="299" y="98"/>
                  </a:cubicBezTo>
                  <a:cubicBezTo>
                    <a:pt x="304" y="93"/>
                    <a:pt x="305" y="87"/>
                    <a:pt x="302" y="81"/>
                  </a:cubicBezTo>
                  <a:cubicBezTo>
                    <a:pt x="297" y="73"/>
                    <a:pt x="290" y="71"/>
                    <a:pt x="280" y="75"/>
                  </a:cubicBezTo>
                  <a:cubicBezTo>
                    <a:pt x="254" y="85"/>
                    <a:pt x="228" y="94"/>
                    <a:pt x="201" y="104"/>
                  </a:cubicBezTo>
                  <a:cubicBezTo>
                    <a:pt x="192" y="107"/>
                    <a:pt x="189" y="107"/>
                    <a:pt x="184" y="99"/>
                  </a:cubicBezTo>
                  <a:cubicBezTo>
                    <a:pt x="171" y="79"/>
                    <a:pt x="157" y="58"/>
                    <a:pt x="144" y="37"/>
                  </a:cubicBezTo>
                  <a:cubicBezTo>
                    <a:pt x="136" y="25"/>
                    <a:pt x="125" y="20"/>
                    <a:pt x="113" y="20"/>
                  </a:cubicBezTo>
                  <a:close/>
                  <a:moveTo>
                    <a:pt x="128" y="142"/>
                  </a:moveTo>
                  <a:cubicBezTo>
                    <a:pt x="125" y="153"/>
                    <a:pt x="122" y="163"/>
                    <a:pt x="119" y="173"/>
                  </a:cubicBezTo>
                  <a:cubicBezTo>
                    <a:pt x="118" y="174"/>
                    <a:pt x="118" y="176"/>
                    <a:pt x="119" y="177"/>
                  </a:cubicBezTo>
                  <a:cubicBezTo>
                    <a:pt x="131" y="193"/>
                    <a:pt x="143" y="210"/>
                    <a:pt x="156" y="225"/>
                  </a:cubicBezTo>
                  <a:cubicBezTo>
                    <a:pt x="162" y="232"/>
                    <a:pt x="170" y="232"/>
                    <a:pt x="177" y="227"/>
                  </a:cubicBezTo>
                  <a:cubicBezTo>
                    <a:pt x="183" y="221"/>
                    <a:pt x="184" y="213"/>
                    <a:pt x="178" y="205"/>
                  </a:cubicBezTo>
                  <a:cubicBezTo>
                    <a:pt x="170" y="195"/>
                    <a:pt x="162" y="184"/>
                    <a:pt x="153" y="174"/>
                  </a:cubicBezTo>
                  <a:cubicBezTo>
                    <a:pt x="145" y="163"/>
                    <a:pt x="137" y="153"/>
                    <a:pt x="128" y="142"/>
                  </a:cubicBezTo>
                  <a:close/>
                </a:path>
              </a:pathLst>
            </a:custGeom>
            <a:solidFill>
              <a:srgbClr val="EA5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32DDE084-46D9-83EB-0604-B5D7C8E8F9DE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4738" y="1790700"/>
              <a:ext cx="1871663" cy="2036763"/>
            </a:xfrm>
            <a:custGeom>
              <a:avLst/>
              <a:gdLst>
                <a:gd name="T0" fmla="*/ 139 w 496"/>
                <a:gd name="T1" fmla="*/ 89 h 540"/>
                <a:gd name="T2" fmla="*/ 141 w 496"/>
                <a:gd name="T3" fmla="*/ 135 h 540"/>
                <a:gd name="T4" fmla="*/ 117 w 496"/>
                <a:gd name="T5" fmla="*/ 184 h 540"/>
                <a:gd name="T6" fmla="*/ 131 w 496"/>
                <a:gd name="T7" fmla="*/ 201 h 540"/>
                <a:gd name="T8" fmla="*/ 202 w 496"/>
                <a:gd name="T9" fmla="*/ 210 h 540"/>
                <a:gd name="T10" fmla="*/ 273 w 496"/>
                <a:gd name="T11" fmla="*/ 279 h 540"/>
                <a:gd name="T12" fmla="*/ 262 w 496"/>
                <a:gd name="T13" fmla="*/ 372 h 540"/>
                <a:gd name="T14" fmla="*/ 222 w 496"/>
                <a:gd name="T15" fmla="*/ 360 h 540"/>
                <a:gd name="T16" fmla="*/ 196 w 496"/>
                <a:gd name="T17" fmla="*/ 261 h 540"/>
                <a:gd name="T18" fmla="*/ 154 w 496"/>
                <a:gd name="T19" fmla="*/ 267 h 540"/>
                <a:gd name="T20" fmla="*/ 201 w 496"/>
                <a:gd name="T21" fmla="*/ 283 h 540"/>
                <a:gd name="T22" fmla="*/ 183 w 496"/>
                <a:gd name="T23" fmla="*/ 337 h 540"/>
                <a:gd name="T24" fmla="*/ 50 w 496"/>
                <a:gd name="T25" fmla="*/ 401 h 540"/>
                <a:gd name="T26" fmla="*/ 16 w 496"/>
                <a:gd name="T27" fmla="*/ 524 h 540"/>
                <a:gd name="T28" fmla="*/ 7 w 496"/>
                <a:gd name="T29" fmla="*/ 540 h 540"/>
                <a:gd name="T30" fmla="*/ 2 w 496"/>
                <a:gd name="T31" fmla="*/ 496 h 540"/>
                <a:gd name="T32" fmla="*/ 52 w 496"/>
                <a:gd name="T33" fmla="*/ 380 h 540"/>
                <a:gd name="T34" fmla="*/ 176 w 496"/>
                <a:gd name="T35" fmla="*/ 322 h 540"/>
                <a:gd name="T36" fmla="*/ 185 w 496"/>
                <a:gd name="T37" fmla="*/ 296 h 540"/>
                <a:gd name="T38" fmla="*/ 166 w 496"/>
                <a:gd name="T39" fmla="*/ 293 h 540"/>
                <a:gd name="T40" fmla="*/ 134 w 496"/>
                <a:gd name="T41" fmla="*/ 266 h 540"/>
                <a:gd name="T42" fmla="*/ 202 w 496"/>
                <a:gd name="T43" fmla="*/ 245 h 540"/>
                <a:gd name="T44" fmla="*/ 238 w 496"/>
                <a:gd name="T45" fmla="*/ 348 h 540"/>
                <a:gd name="T46" fmla="*/ 257 w 496"/>
                <a:gd name="T47" fmla="*/ 344 h 540"/>
                <a:gd name="T48" fmla="*/ 203 w 496"/>
                <a:gd name="T49" fmla="*/ 226 h 540"/>
                <a:gd name="T50" fmla="*/ 131 w 496"/>
                <a:gd name="T51" fmla="*/ 224 h 540"/>
                <a:gd name="T52" fmla="*/ 111 w 496"/>
                <a:gd name="T53" fmla="*/ 198 h 540"/>
                <a:gd name="T54" fmla="*/ 99 w 496"/>
                <a:gd name="T55" fmla="*/ 165 h 540"/>
                <a:gd name="T56" fmla="*/ 123 w 496"/>
                <a:gd name="T57" fmla="*/ 134 h 540"/>
                <a:gd name="T58" fmla="*/ 124 w 496"/>
                <a:gd name="T59" fmla="*/ 131 h 540"/>
                <a:gd name="T60" fmla="*/ 124 w 496"/>
                <a:gd name="T61" fmla="*/ 111 h 540"/>
                <a:gd name="T62" fmla="*/ 189 w 496"/>
                <a:gd name="T63" fmla="*/ 7 h 540"/>
                <a:gd name="T64" fmla="*/ 265 w 496"/>
                <a:gd name="T65" fmla="*/ 2 h 540"/>
                <a:gd name="T66" fmla="*/ 365 w 496"/>
                <a:gd name="T67" fmla="*/ 96 h 540"/>
                <a:gd name="T68" fmla="*/ 340 w 496"/>
                <a:gd name="T69" fmla="*/ 194 h 540"/>
                <a:gd name="T70" fmla="*/ 326 w 496"/>
                <a:gd name="T71" fmla="*/ 302 h 540"/>
                <a:gd name="T72" fmla="*/ 378 w 496"/>
                <a:gd name="T73" fmla="*/ 347 h 540"/>
                <a:gd name="T74" fmla="*/ 441 w 496"/>
                <a:gd name="T75" fmla="*/ 379 h 540"/>
                <a:gd name="T76" fmla="*/ 484 w 496"/>
                <a:gd name="T77" fmla="*/ 432 h 540"/>
                <a:gd name="T78" fmla="*/ 496 w 496"/>
                <a:gd name="T79" fmla="*/ 530 h 540"/>
                <a:gd name="T80" fmla="*/ 480 w 496"/>
                <a:gd name="T81" fmla="*/ 530 h 540"/>
                <a:gd name="T82" fmla="*/ 449 w 496"/>
                <a:gd name="T83" fmla="*/ 404 h 540"/>
                <a:gd name="T84" fmla="*/ 349 w 496"/>
                <a:gd name="T85" fmla="*/ 352 h 540"/>
                <a:gd name="T86" fmla="*/ 310 w 496"/>
                <a:gd name="T87" fmla="*/ 308 h 540"/>
                <a:gd name="T88" fmla="*/ 337 w 496"/>
                <a:gd name="T89" fmla="*/ 167 h 540"/>
                <a:gd name="T90" fmla="*/ 348 w 496"/>
                <a:gd name="T91" fmla="*/ 86 h 540"/>
                <a:gd name="T92" fmla="*/ 219 w 496"/>
                <a:gd name="T93" fmla="*/ 17 h 540"/>
                <a:gd name="T94" fmla="*/ 214 w 496"/>
                <a:gd name="T95" fmla="*/ 18 h 540"/>
                <a:gd name="T96" fmla="*/ 199 w 496"/>
                <a:gd name="T97" fmla="*/ 22 h 540"/>
                <a:gd name="T98" fmla="*/ 148 w 496"/>
                <a:gd name="T99" fmla="*/ 55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96" h="540">
                  <a:moveTo>
                    <a:pt x="148" y="55"/>
                  </a:moveTo>
                  <a:cubicBezTo>
                    <a:pt x="140" y="65"/>
                    <a:pt x="140" y="77"/>
                    <a:pt x="139" y="89"/>
                  </a:cubicBezTo>
                  <a:cubicBezTo>
                    <a:pt x="139" y="100"/>
                    <a:pt x="139" y="111"/>
                    <a:pt x="142" y="122"/>
                  </a:cubicBezTo>
                  <a:cubicBezTo>
                    <a:pt x="143" y="127"/>
                    <a:pt x="143" y="131"/>
                    <a:pt x="141" y="135"/>
                  </a:cubicBezTo>
                  <a:cubicBezTo>
                    <a:pt x="134" y="149"/>
                    <a:pt x="124" y="161"/>
                    <a:pt x="114" y="172"/>
                  </a:cubicBezTo>
                  <a:cubicBezTo>
                    <a:pt x="108" y="180"/>
                    <a:pt x="108" y="180"/>
                    <a:pt x="117" y="184"/>
                  </a:cubicBezTo>
                  <a:cubicBezTo>
                    <a:pt x="118" y="184"/>
                    <a:pt x="119" y="184"/>
                    <a:pt x="119" y="184"/>
                  </a:cubicBezTo>
                  <a:cubicBezTo>
                    <a:pt x="132" y="188"/>
                    <a:pt x="132" y="188"/>
                    <a:pt x="131" y="201"/>
                  </a:cubicBezTo>
                  <a:cubicBezTo>
                    <a:pt x="131" y="206"/>
                    <a:pt x="132" y="209"/>
                    <a:pt x="137" y="209"/>
                  </a:cubicBezTo>
                  <a:cubicBezTo>
                    <a:pt x="159" y="212"/>
                    <a:pt x="180" y="210"/>
                    <a:pt x="202" y="210"/>
                  </a:cubicBezTo>
                  <a:cubicBezTo>
                    <a:pt x="213" y="211"/>
                    <a:pt x="223" y="212"/>
                    <a:pt x="233" y="217"/>
                  </a:cubicBezTo>
                  <a:cubicBezTo>
                    <a:pt x="258" y="230"/>
                    <a:pt x="272" y="251"/>
                    <a:pt x="273" y="279"/>
                  </a:cubicBezTo>
                  <a:cubicBezTo>
                    <a:pt x="274" y="306"/>
                    <a:pt x="273" y="334"/>
                    <a:pt x="273" y="361"/>
                  </a:cubicBezTo>
                  <a:cubicBezTo>
                    <a:pt x="273" y="369"/>
                    <a:pt x="271" y="372"/>
                    <a:pt x="262" y="372"/>
                  </a:cubicBezTo>
                  <a:cubicBezTo>
                    <a:pt x="253" y="372"/>
                    <a:pt x="244" y="372"/>
                    <a:pt x="234" y="372"/>
                  </a:cubicBezTo>
                  <a:cubicBezTo>
                    <a:pt x="225" y="372"/>
                    <a:pt x="223" y="370"/>
                    <a:pt x="222" y="360"/>
                  </a:cubicBezTo>
                  <a:cubicBezTo>
                    <a:pt x="222" y="336"/>
                    <a:pt x="222" y="312"/>
                    <a:pt x="222" y="288"/>
                  </a:cubicBezTo>
                  <a:cubicBezTo>
                    <a:pt x="222" y="270"/>
                    <a:pt x="214" y="261"/>
                    <a:pt x="196" y="261"/>
                  </a:cubicBezTo>
                  <a:cubicBezTo>
                    <a:pt x="183" y="261"/>
                    <a:pt x="170" y="261"/>
                    <a:pt x="157" y="261"/>
                  </a:cubicBezTo>
                  <a:cubicBezTo>
                    <a:pt x="151" y="261"/>
                    <a:pt x="151" y="262"/>
                    <a:pt x="154" y="267"/>
                  </a:cubicBezTo>
                  <a:cubicBezTo>
                    <a:pt x="161" y="279"/>
                    <a:pt x="170" y="281"/>
                    <a:pt x="184" y="274"/>
                  </a:cubicBezTo>
                  <a:cubicBezTo>
                    <a:pt x="196" y="268"/>
                    <a:pt x="200" y="270"/>
                    <a:pt x="201" y="283"/>
                  </a:cubicBezTo>
                  <a:cubicBezTo>
                    <a:pt x="201" y="294"/>
                    <a:pt x="201" y="304"/>
                    <a:pt x="199" y="315"/>
                  </a:cubicBezTo>
                  <a:cubicBezTo>
                    <a:pt x="198" y="326"/>
                    <a:pt x="193" y="333"/>
                    <a:pt x="183" y="337"/>
                  </a:cubicBezTo>
                  <a:cubicBezTo>
                    <a:pt x="154" y="349"/>
                    <a:pt x="126" y="362"/>
                    <a:pt x="98" y="374"/>
                  </a:cubicBezTo>
                  <a:cubicBezTo>
                    <a:pt x="81" y="382"/>
                    <a:pt x="65" y="391"/>
                    <a:pt x="50" y="401"/>
                  </a:cubicBezTo>
                  <a:cubicBezTo>
                    <a:pt x="38" y="409"/>
                    <a:pt x="31" y="420"/>
                    <a:pt x="28" y="433"/>
                  </a:cubicBezTo>
                  <a:cubicBezTo>
                    <a:pt x="19" y="463"/>
                    <a:pt x="17" y="494"/>
                    <a:pt x="16" y="524"/>
                  </a:cubicBezTo>
                  <a:cubicBezTo>
                    <a:pt x="16" y="527"/>
                    <a:pt x="16" y="529"/>
                    <a:pt x="16" y="532"/>
                  </a:cubicBezTo>
                  <a:cubicBezTo>
                    <a:pt x="16" y="537"/>
                    <a:pt x="13" y="540"/>
                    <a:pt x="7" y="540"/>
                  </a:cubicBezTo>
                  <a:cubicBezTo>
                    <a:pt x="2" y="539"/>
                    <a:pt x="0" y="536"/>
                    <a:pt x="0" y="531"/>
                  </a:cubicBezTo>
                  <a:cubicBezTo>
                    <a:pt x="1" y="519"/>
                    <a:pt x="1" y="508"/>
                    <a:pt x="2" y="496"/>
                  </a:cubicBezTo>
                  <a:cubicBezTo>
                    <a:pt x="3" y="475"/>
                    <a:pt x="6" y="454"/>
                    <a:pt x="11" y="433"/>
                  </a:cubicBezTo>
                  <a:cubicBezTo>
                    <a:pt x="16" y="409"/>
                    <a:pt x="31" y="393"/>
                    <a:pt x="52" y="380"/>
                  </a:cubicBezTo>
                  <a:cubicBezTo>
                    <a:pt x="83" y="362"/>
                    <a:pt x="117" y="348"/>
                    <a:pt x="150" y="334"/>
                  </a:cubicBezTo>
                  <a:cubicBezTo>
                    <a:pt x="159" y="330"/>
                    <a:pt x="167" y="326"/>
                    <a:pt x="176" y="322"/>
                  </a:cubicBezTo>
                  <a:cubicBezTo>
                    <a:pt x="181" y="320"/>
                    <a:pt x="183" y="317"/>
                    <a:pt x="184" y="312"/>
                  </a:cubicBezTo>
                  <a:cubicBezTo>
                    <a:pt x="185" y="306"/>
                    <a:pt x="185" y="301"/>
                    <a:pt x="185" y="296"/>
                  </a:cubicBezTo>
                  <a:cubicBezTo>
                    <a:pt x="185" y="292"/>
                    <a:pt x="184" y="291"/>
                    <a:pt x="180" y="292"/>
                  </a:cubicBezTo>
                  <a:cubicBezTo>
                    <a:pt x="175" y="293"/>
                    <a:pt x="171" y="294"/>
                    <a:pt x="166" y="293"/>
                  </a:cubicBezTo>
                  <a:cubicBezTo>
                    <a:pt x="157" y="293"/>
                    <a:pt x="150" y="289"/>
                    <a:pt x="145" y="282"/>
                  </a:cubicBezTo>
                  <a:cubicBezTo>
                    <a:pt x="141" y="277"/>
                    <a:pt x="137" y="272"/>
                    <a:pt x="134" y="266"/>
                  </a:cubicBezTo>
                  <a:cubicBezTo>
                    <a:pt x="128" y="256"/>
                    <a:pt x="134" y="245"/>
                    <a:pt x="145" y="245"/>
                  </a:cubicBezTo>
                  <a:cubicBezTo>
                    <a:pt x="164" y="245"/>
                    <a:pt x="183" y="245"/>
                    <a:pt x="202" y="245"/>
                  </a:cubicBezTo>
                  <a:cubicBezTo>
                    <a:pt x="222" y="246"/>
                    <a:pt x="238" y="263"/>
                    <a:pt x="239" y="284"/>
                  </a:cubicBezTo>
                  <a:cubicBezTo>
                    <a:pt x="239" y="306"/>
                    <a:pt x="239" y="327"/>
                    <a:pt x="238" y="348"/>
                  </a:cubicBezTo>
                  <a:cubicBezTo>
                    <a:pt x="238" y="354"/>
                    <a:pt x="240" y="356"/>
                    <a:pt x="246" y="356"/>
                  </a:cubicBezTo>
                  <a:cubicBezTo>
                    <a:pt x="257" y="355"/>
                    <a:pt x="257" y="356"/>
                    <a:pt x="257" y="344"/>
                  </a:cubicBezTo>
                  <a:cubicBezTo>
                    <a:pt x="257" y="323"/>
                    <a:pt x="257" y="302"/>
                    <a:pt x="257" y="281"/>
                  </a:cubicBezTo>
                  <a:cubicBezTo>
                    <a:pt x="257" y="250"/>
                    <a:pt x="234" y="227"/>
                    <a:pt x="203" y="226"/>
                  </a:cubicBezTo>
                  <a:cubicBezTo>
                    <a:pt x="186" y="226"/>
                    <a:pt x="168" y="226"/>
                    <a:pt x="151" y="226"/>
                  </a:cubicBezTo>
                  <a:cubicBezTo>
                    <a:pt x="144" y="226"/>
                    <a:pt x="138" y="226"/>
                    <a:pt x="131" y="224"/>
                  </a:cubicBezTo>
                  <a:cubicBezTo>
                    <a:pt x="120" y="221"/>
                    <a:pt x="116" y="217"/>
                    <a:pt x="115" y="205"/>
                  </a:cubicBezTo>
                  <a:cubicBezTo>
                    <a:pt x="115" y="201"/>
                    <a:pt x="114" y="199"/>
                    <a:pt x="111" y="198"/>
                  </a:cubicBezTo>
                  <a:cubicBezTo>
                    <a:pt x="110" y="198"/>
                    <a:pt x="110" y="198"/>
                    <a:pt x="110" y="198"/>
                  </a:cubicBezTo>
                  <a:cubicBezTo>
                    <a:pt x="92" y="190"/>
                    <a:pt x="88" y="182"/>
                    <a:pt x="99" y="165"/>
                  </a:cubicBezTo>
                  <a:cubicBezTo>
                    <a:pt x="108" y="155"/>
                    <a:pt x="117" y="146"/>
                    <a:pt x="123" y="134"/>
                  </a:cubicBezTo>
                  <a:cubicBezTo>
                    <a:pt x="123" y="134"/>
                    <a:pt x="123" y="134"/>
                    <a:pt x="123" y="134"/>
                  </a:cubicBezTo>
                  <a:cubicBezTo>
                    <a:pt x="124" y="133"/>
                    <a:pt x="124" y="132"/>
                    <a:pt x="124" y="131"/>
                  </a:cubicBezTo>
                  <a:cubicBezTo>
                    <a:pt x="124" y="131"/>
                    <a:pt x="124" y="131"/>
                    <a:pt x="124" y="131"/>
                  </a:cubicBezTo>
                  <a:cubicBezTo>
                    <a:pt x="129" y="127"/>
                    <a:pt x="126" y="123"/>
                    <a:pt x="125" y="118"/>
                  </a:cubicBezTo>
                  <a:cubicBezTo>
                    <a:pt x="125" y="116"/>
                    <a:pt x="125" y="113"/>
                    <a:pt x="124" y="111"/>
                  </a:cubicBezTo>
                  <a:cubicBezTo>
                    <a:pt x="124" y="95"/>
                    <a:pt x="124" y="80"/>
                    <a:pt x="125" y="64"/>
                  </a:cubicBezTo>
                  <a:cubicBezTo>
                    <a:pt x="137" y="35"/>
                    <a:pt x="161" y="18"/>
                    <a:pt x="189" y="7"/>
                  </a:cubicBezTo>
                  <a:cubicBezTo>
                    <a:pt x="199" y="4"/>
                    <a:pt x="208" y="3"/>
                    <a:pt x="218" y="1"/>
                  </a:cubicBezTo>
                  <a:cubicBezTo>
                    <a:pt x="234" y="0"/>
                    <a:pt x="250" y="0"/>
                    <a:pt x="265" y="2"/>
                  </a:cubicBezTo>
                  <a:cubicBezTo>
                    <a:pt x="282" y="5"/>
                    <a:pt x="298" y="9"/>
                    <a:pt x="312" y="17"/>
                  </a:cubicBezTo>
                  <a:cubicBezTo>
                    <a:pt x="345" y="34"/>
                    <a:pt x="363" y="60"/>
                    <a:pt x="365" y="96"/>
                  </a:cubicBezTo>
                  <a:cubicBezTo>
                    <a:pt x="366" y="119"/>
                    <a:pt x="366" y="141"/>
                    <a:pt x="357" y="163"/>
                  </a:cubicBezTo>
                  <a:cubicBezTo>
                    <a:pt x="353" y="174"/>
                    <a:pt x="345" y="183"/>
                    <a:pt x="340" y="194"/>
                  </a:cubicBezTo>
                  <a:cubicBezTo>
                    <a:pt x="330" y="217"/>
                    <a:pt x="326" y="241"/>
                    <a:pt x="325" y="266"/>
                  </a:cubicBezTo>
                  <a:cubicBezTo>
                    <a:pt x="325" y="278"/>
                    <a:pt x="326" y="290"/>
                    <a:pt x="326" y="302"/>
                  </a:cubicBezTo>
                  <a:cubicBezTo>
                    <a:pt x="326" y="314"/>
                    <a:pt x="332" y="323"/>
                    <a:pt x="341" y="330"/>
                  </a:cubicBezTo>
                  <a:cubicBezTo>
                    <a:pt x="353" y="337"/>
                    <a:pt x="365" y="343"/>
                    <a:pt x="378" y="347"/>
                  </a:cubicBezTo>
                  <a:cubicBezTo>
                    <a:pt x="380" y="347"/>
                    <a:pt x="381" y="348"/>
                    <a:pt x="383" y="349"/>
                  </a:cubicBezTo>
                  <a:cubicBezTo>
                    <a:pt x="403" y="359"/>
                    <a:pt x="422" y="368"/>
                    <a:pt x="441" y="379"/>
                  </a:cubicBezTo>
                  <a:cubicBezTo>
                    <a:pt x="445" y="384"/>
                    <a:pt x="451" y="386"/>
                    <a:pt x="455" y="389"/>
                  </a:cubicBezTo>
                  <a:cubicBezTo>
                    <a:pt x="472" y="399"/>
                    <a:pt x="480" y="414"/>
                    <a:pt x="484" y="432"/>
                  </a:cubicBezTo>
                  <a:cubicBezTo>
                    <a:pt x="489" y="448"/>
                    <a:pt x="491" y="465"/>
                    <a:pt x="493" y="481"/>
                  </a:cubicBezTo>
                  <a:cubicBezTo>
                    <a:pt x="494" y="498"/>
                    <a:pt x="495" y="514"/>
                    <a:pt x="496" y="530"/>
                  </a:cubicBezTo>
                  <a:cubicBezTo>
                    <a:pt x="496" y="535"/>
                    <a:pt x="494" y="539"/>
                    <a:pt x="488" y="540"/>
                  </a:cubicBezTo>
                  <a:cubicBezTo>
                    <a:pt x="482" y="540"/>
                    <a:pt x="480" y="536"/>
                    <a:pt x="480" y="530"/>
                  </a:cubicBezTo>
                  <a:cubicBezTo>
                    <a:pt x="479" y="506"/>
                    <a:pt x="478" y="481"/>
                    <a:pt x="473" y="457"/>
                  </a:cubicBezTo>
                  <a:cubicBezTo>
                    <a:pt x="470" y="437"/>
                    <a:pt x="467" y="417"/>
                    <a:pt x="449" y="404"/>
                  </a:cubicBezTo>
                  <a:cubicBezTo>
                    <a:pt x="436" y="394"/>
                    <a:pt x="423" y="387"/>
                    <a:pt x="410" y="380"/>
                  </a:cubicBezTo>
                  <a:cubicBezTo>
                    <a:pt x="390" y="370"/>
                    <a:pt x="369" y="361"/>
                    <a:pt x="349" y="352"/>
                  </a:cubicBezTo>
                  <a:cubicBezTo>
                    <a:pt x="335" y="346"/>
                    <a:pt x="322" y="338"/>
                    <a:pt x="314" y="322"/>
                  </a:cubicBezTo>
                  <a:cubicBezTo>
                    <a:pt x="312" y="318"/>
                    <a:pt x="310" y="313"/>
                    <a:pt x="310" y="308"/>
                  </a:cubicBezTo>
                  <a:cubicBezTo>
                    <a:pt x="308" y="274"/>
                    <a:pt x="308" y="241"/>
                    <a:pt x="318" y="208"/>
                  </a:cubicBezTo>
                  <a:cubicBezTo>
                    <a:pt x="322" y="194"/>
                    <a:pt x="329" y="180"/>
                    <a:pt x="337" y="167"/>
                  </a:cubicBezTo>
                  <a:cubicBezTo>
                    <a:pt x="344" y="155"/>
                    <a:pt x="348" y="142"/>
                    <a:pt x="349" y="128"/>
                  </a:cubicBezTo>
                  <a:cubicBezTo>
                    <a:pt x="349" y="114"/>
                    <a:pt x="350" y="100"/>
                    <a:pt x="348" y="86"/>
                  </a:cubicBezTo>
                  <a:cubicBezTo>
                    <a:pt x="342" y="56"/>
                    <a:pt x="322" y="38"/>
                    <a:pt x="295" y="27"/>
                  </a:cubicBezTo>
                  <a:cubicBezTo>
                    <a:pt x="271" y="16"/>
                    <a:pt x="245" y="14"/>
                    <a:pt x="219" y="17"/>
                  </a:cubicBezTo>
                  <a:cubicBezTo>
                    <a:pt x="218" y="17"/>
                    <a:pt x="218" y="18"/>
                    <a:pt x="217" y="18"/>
                  </a:cubicBezTo>
                  <a:cubicBezTo>
                    <a:pt x="216" y="18"/>
                    <a:pt x="215" y="18"/>
                    <a:pt x="214" y="18"/>
                  </a:cubicBezTo>
                  <a:cubicBezTo>
                    <a:pt x="212" y="19"/>
                    <a:pt x="210" y="19"/>
                    <a:pt x="208" y="19"/>
                  </a:cubicBezTo>
                  <a:cubicBezTo>
                    <a:pt x="205" y="20"/>
                    <a:pt x="201" y="20"/>
                    <a:pt x="199" y="22"/>
                  </a:cubicBezTo>
                  <a:cubicBezTo>
                    <a:pt x="183" y="25"/>
                    <a:pt x="170" y="34"/>
                    <a:pt x="158" y="44"/>
                  </a:cubicBezTo>
                  <a:cubicBezTo>
                    <a:pt x="154" y="47"/>
                    <a:pt x="150" y="51"/>
                    <a:pt x="148" y="55"/>
                  </a:cubicBezTo>
                  <a:close/>
                </a:path>
              </a:pathLst>
            </a:custGeom>
            <a:solidFill>
              <a:srgbClr val="EA5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BAB71A7E-A61C-8B72-8635-9A2CA8C52B99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6638" y="2862263"/>
              <a:ext cx="754063" cy="2305050"/>
            </a:xfrm>
            <a:custGeom>
              <a:avLst/>
              <a:gdLst>
                <a:gd name="T0" fmla="*/ 74 w 200"/>
                <a:gd name="T1" fmla="*/ 89 h 611"/>
                <a:gd name="T2" fmla="*/ 28 w 200"/>
                <a:gd name="T3" fmla="*/ 15 h 611"/>
                <a:gd name="T4" fmla="*/ 41 w 200"/>
                <a:gd name="T5" fmla="*/ 6 h 611"/>
                <a:gd name="T6" fmla="*/ 76 w 200"/>
                <a:gd name="T7" fmla="*/ 58 h 611"/>
                <a:gd name="T8" fmla="*/ 97 w 200"/>
                <a:gd name="T9" fmla="*/ 132 h 611"/>
                <a:gd name="T10" fmla="*/ 108 w 200"/>
                <a:gd name="T11" fmla="*/ 155 h 611"/>
                <a:gd name="T12" fmla="*/ 134 w 200"/>
                <a:gd name="T13" fmla="*/ 191 h 611"/>
                <a:gd name="T14" fmla="*/ 162 w 200"/>
                <a:gd name="T15" fmla="*/ 223 h 611"/>
                <a:gd name="T16" fmla="*/ 189 w 200"/>
                <a:gd name="T17" fmla="*/ 286 h 611"/>
                <a:gd name="T18" fmla="*/ 168 w 200"/>
                <a:gd name="T19" fmla="*/ 315 h 611"/>
                <a:gd name="T20" fmla="*/ 166 w 200"/>
                <a:gd name="T21" fmla="*/ 360 h 611"/>
                <a:gd name="T22" fmla="*/ 131 w 200"/>
                <a:gd name="T23" fmla="*/ 387 h 611"/>
                <a:gd name="T24" fmla="*/ 134 w 200"/>
                <a:gd name="T25" fmla="*/ 399 h 611"/>
                <a:gd name="T26" fmla="*/ 178 w 200"/>
                <a:gd name="T27" fmla="*/ 434 h 611"/>
                <a:gd name="T28" fmla="*/ 165 w 200"/>
                <a:gd name="T29" fmla="*/ 519 h 611"/>
                <a:gd name="T30" fmla="*/ 58 w 200"/>
                <a:gd name="T31" fmla="*/ 537 h 611"/>
                <a:gd name="T32" fmla="*/ 40 w 200"/>
                <a:gd name="T33" fmla="*/ 604 h 611"/>
                <a:gd name="T34" fmla="*/ 25 w 200"/>
                <a:gd name="T35" fmla="*/ 603 h 611"/>
                <a:gd name="T36" fmla="*/ 38 w 200"/>
                <a:gd name="T37" fmla="*/ 524 h 611"/>
                <a:gd name="T38" fmla="*/ 2 w 200"/>
                <a:gd name="T39" fmla="*/ 505 h 611"/>
                <a:gd name="T40" fmla="*/ 82 w 200"/>
                <a:gd name="T41" fmla="*/ 519 h 611"/>
                <a:gd name="T42" fmla="*/ 169 w 200"/>
                <a:gd name="T43" fmla="*/ 478 h 611"/>
                <a:gd name="T44" fmla="*/ 159 w 200"/>
                <a:gd name="T45" fmla="*/ 438 h 611"/>
                <a:gd name="T46" fmla="*/ 158 w 200"/>
                <a:gd name="T47" fmla="*/ 417 h 611"/>
                <a:gd name="T48" fmla="*/ 117 w 200"/>
                <a:gd name="T49" fmla="*/ 408 h 611"/>
                <a:gd name="T50" fmla="*/ 130 w 200"/>
                <a:gd name="T51" fmla="*/ 368 h 611"/>
                <a:gd name="T52" fmla="*/ 159 w 200"/>
                <a:gd name="T53" fmla="*/ 332 h 611"/>
                <a:gd name="T54" fmla="*/ 154 w 200"/>
                <a:gd name="T55" fmla="*/ 298 h 611"/>
                <a:gd name="T56" fmla="*/ 176 w 200"/>
                <a:gd name="T57" fmla="*/ 262 h 611"/>
                <a:gd name="T58" fmla="*/ 119 w 200"/>
                <a:gd name="T59" fmla="*/ 200 h 611"/>
                <a:gd name="T60" fmla="*/ 111 w 200"/>
                <a:gd name="T61" fmla="*/ 193 h 611"/>
                <a:gd name="T62" fmla="*/ 112 w 200"/>
                <a:gd name="T63" fmla="*/ 191 h 611"/>
                <a:gd name="T64" fmla="*/ 107 w 200"/>
                <a:gd name="T65" fmla="*/ 183 h 611"/>
                <a:gd name="T66" fmla="*/ 80 w 200"/>
                <a:gd name="T67" fmla="*/ 132 h 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00" h="611">
                  <a:moveTo>
                    <a:pt x="80" y="132"/>
                  </a:moveTo>
                  <a:cubicBezTo>
                    <a:pt x="76" y="118"/>
                    <a:pt x="78" y="103"/>
                    <a:pt x="74" y="89"/>
                  </a:cubicBezTo>
                  <a:cubicBezTo>
                    <a:pt x="69" y="73"/>
                    <a:pt x="57" y="61"/>
                    <a:pt x="48" y="47"/>
                  </a:cubicBezTo>
                  <a:cubicBezTo>
                    <a:pt x="42" y="36"/>
                    <a:pt x="35" y="26"/>
                    <a:pt x="28" y="15"/>
                  </a:cubicBezTo>
                  <a:cubicBezTo>
                    <a:pt x="26" y="11"/>
                    <a:pt x="25" y="7"/>
                    <a:pt x="30" y="4"/>
                  </a:cubicBezTo>
                  <a:cubicBezTo>
                    <a:pt x="34" y="0"/>
                    <a:pt x="38" y="2"/>
                    <a:pt x="41" y="6"/>
                  </a:cubicBezTo>
                  <a:cubicBezTo>
                    <a:pt x="47" y="15"/>
                    <a:pt x="53" y="25"/>
                    <a:pt x="59" y="34"/>
                  </a:cubicBezTo>
                  <a:cubicBezTo>
                    <a:pt x="65" y="42"/>
                    <a:pt x="70" y="50"/>
                    <a:pt x="76" y="58"/>
                  </a:cubicBezTo>
                  <a:cubicBezTo>
                    <a:pt x="86" y="71"/>
                    <a:pt x="90" y="86"/>
                    <a:pt x="93" y="102"/>
                  </a:cubicBezTo>
                  <a:cubicBezTo>
                    <a:pt x="93" y="112"/>
                    <a:pt x="92" y="122"/>
                    <a:pt x="97" y="132"/>
                  </a:cubicBezTo>
                  <a:cubicBezTo>
                    <a:pt x="97" y="132"/>
                    <a:pt x="97" y="132"/>
                    <a:pt x="97" y="132"/>
                  </a:cubicBezTo>
                  <a:cubicBezTo>
                    <a:pt x="99" y="141"/>
                    <a:pt x="103" y="148"/>
                    <a:pt x="108" y="155"/>
                  </a:cubicBezTo>
                  <a:cubicBezTo>
                    <a:pt x="115" y="168"/>
                    <a:pt x="123" y="179"/>
                    <a:pt x="132" y="189"/>
                  </a:cubicBezTo>
                  <a:cubicBezTo>
                    <a:pt x="132" y="190"/>
                    <a:pt x="133" y="191"/>
                    <a:pt x="134" y="191"/>
                  </a:cubicBezTo>
                  <a:cubicBezTo>
                    <a:pt x="134" y="191"/>
                    <a:pt x="134" y="191"/>
                    <a:pt x="134" y="191"/>
                  </a:cubicBezTo>
                  <a:cubicBezTo>
                    <a:pt x="142" y="202"/>
                    <a:pt x="152" y="213"/>
                    <a:pt x="162" y="223"/>
                  </a:cubicBezTo>
                  <a:cubicBezTo>
                    <a:pt x="171" y="233"/>
                    <a:pt x="181" y="243"/>
                    <a:pt x="189" y="254"/>
                  </a:cubicBezTo>
                  <a:cubicBezTo>
                    <a:pt x="200" y="266"/>
                    <a:pt x="200" y="274"/>
                    <a:pt x="189" y="286"/>
                  </a:cubicBezTo>
                  <a:cubicBezTo>
                    <a:pt x="184" y="293"/>
                    <a:pt x="177" y="299"/>
                    <a:pt x="170" y="305"/>
                  </a:cubicBezTo>
                  <a:cubicBezTo>
                    <a:pt x="166" y="308"/>
                    <a:pt x="164" y="311"/>
                    <a:pt x="168" y="315"/>
                  </a:cubicBezTo>
                  <a:cubicBezTo>
                    <a:pt x="169" y="317"/>
                    <a:pt x="170" y="319"/>
                    <a:pt x="171" y="322"/>
                  </a:cubicBezTo>
                  <a:cubicBezTo>
                    <a:pt x="179" y="337"/>
                    <a:pt x="177" y="348"/>
                    <a:pt x="166" y="360"/>
                  </a:cubicBezTo>
                  <a:cubicBezTo>
                    <a:pt x="158" y="368"/>
                    <a:pt x="150" y="375"/>
                    <a:pt x="140" y="381"/>
                  </a:cubicBezTo>
                  <a:cubicBezTo>
                    <a:pt x="137" y="383"/>
                    <a:pt x="134" y="385"/>
                    <a:pt x="131" y="387"/>
                  </a:cubicBezTo>
                  <a:cubicBezTo>
                    <a:pt x="129" y="389"/>
                    <a:pt x="125" y="391"/>
                    <a:pt x="126" y="394"/>
                  </a:cubicBezTo>
                  <a:cubicBezTo>
                    <a:pt x="126" y="398"/>
                    <a:pt x="131" y="398"/>
                    <a:pt x="134" y="399"/>
                  </a:cubicBezTo>
                  <a:cubicBezTo>
                    <a:pt x="142" y="401"/>
                    <a:pt x="150" y="399"/>
                    <a:pt x="158" y="401"/>
                  </a:cubicBezTo>
                  <a:cubicBezTo>
                    <a:pt x="177" y="405"/>
                    <a:pt x="186" y="417"/>
                    <a:pt x="178" y="434"/>
                  </a:cubicBezTo>
                  <a:cubicBezTo>
                    <a:pt x="173" y="446"/>
                    <a:pt x="176" y="455"/>
                    <a:pt x="181" y="465"/>
                  </a:cubicBezTo>
                  <a:cubicBezTo>
                    <a:pt x="193" y="491"/>
                    <a:pt x="190" y="503"/>
                    <a:pt x="165" y="519"/>
                  </a:cubicBezTo>
                  <a:cubicBezTo>
                    <a:pt x="135" y="537"/>
                    <a:pt x="103" y="541"/>
                    <a:pt x="69" y="533"/>
                  </a:cubicBezTo>
                  <a:cubicBezTo>
                    <a:pt x="64" y="531"/>
                    <a:pt x="61" y="533"/>
                    <a:pt x="58" y="537"/>
                  </a:cubicBezTo>
                  <a:cubicBezTo>
                    <a:pt x="47" y="556"/>
                    <a:pt x="42" y="577"/>
                    <a:pt x="41" y="599"/>
                  </a:cubicBezTo>
                  <a:cubicBezTo>
                    <a:pt x="41" y="601"/>
                    <a:pt x="41" y="602"/>
                    <a:pt x="40" y="604"/>
                  </a:cubicBezTo>
                  <a:cubicBezTo>
                    <a:pt x="40" y="609"/>
                    <a:pt x="37" y="611"/>
                    <a:pt x="32" y="611"/>
                  </a:cubicBezTo>
                  <a:cubicBezTo>
                    <a:pt x="27" y="611"/>
                    <a:pt x="24" y="608"/>
                    <a:pt x="25" y="603"/>
                  </a:cubicBezTo>
                  <a:cubicBezTo>
                    <a:pt x="26" y="578"/>
                    <a:pt x="30" y="555"/>
                    <a:pt x="42" y="533"/>
                  </a:cubicBezTo>
                  <a:cubicBezTo>
                    <a:pt x="46" y="526"/>
                    <a:pt x="46" y="526"/>
                    <a:pt x="38" y="524"/>
                  </a:cubicBezTo>
                  <a:cubicBezTo>
                    <a:pt x="29" y="521"/>
                    <a:pt x="19" y="518"/>
                    <a:pt x="9" y="515"/>
                  </a:cubicBezTo>
                  <a:cubicBezTo>
                    <a:pt x="3" y="513"/>
                    <a:pt x="0" y="509"/>
                    <a:pt x="2" y="505"/>
                  </a:cubicBezTo>
                  <a:cubicBezTo>
                    <a:pt x="4" y="499"/>
                    <a:pt x="9" y="498"/>
                    <a:pt x="14" y="500"/>
                  </a:cubicBezTo>
                  <a:cubicBezTo>
                    <a:pt x="37" y="506"/>
                    <a:pt x="59" y="515"/>
                    <a:pt x="82" y="519"/>
                  </a:cubicBezTo>
                  <a:cubicBezTo>
                    <a:pt x="111" y="524"/>
                    <a:pt x="139" y="519"/>
                    <a:pt x="163" y="500"/>
                  </a:cubicBezTo>
                  <a:cubicBezTo>
                    <a:pt x="173" y="493"/>
                    <a:pt x="174" y="489"/>
                    <a:pt x="169" y="478"/>
                  </a:cubicBezTo>
                  <a:cubicBezTo>
                    <a:pt x="166" y="470"/>
                    <a:pt x="162" y="462"/>
                    <a:pt x="158" y="455"/>
                  </a:cubicBezTo>
                  <a:cubicBezTo>
                    <a:pt x="155" y="449"/>
                    <a:pt x="155" y="444"/>
                    <a:pt x="159" y="438"/>
                  </a:cubicBezTo>
                  <a:cubicBezTo>
                    <a:pt x="162" y="435"/>
                    <a:pt x="163" y="430"/>
                    <a:pt x="164" y="426"/>
                  </a:cubicBezTo>
                  <a:cubicBezTo>
                    <a:pt x="165" y="421"/>
                    <a:pt x="164" y="418"/>
                    <a:pt x="158" y="417"/>
                  </a:cubicBezTo>
                  <a:cubicBezTo>
                    <a:pt x="153" y="416"/>
                    <a:pt x="149" y="416"/>
                    <a:pt x="144" y="416"/>
                  </a:cubicBezTo>
                  <a:cubicBezTo>
                    <a:pt x="134" y="416"/>
                    <a:pt x="125" y="414"/>
                    <a:pt x="117" y="408"/>
                  </a:cubicBezTo>
                  <a:cubicBezTo>
                    <a:pt x="108" y="403"/>
                    <a:pt x="106" y="394"/>
                    <a:pt x="112" y="385"/>
                  </a:cubicBezTo>
                  <a:cubicBezTo>
                    <a:pt x="116" y="378"/>
                    <a:pt x="123" y="373"/>
                    <a:pt x="130" y="368"/>
                  </a:cubicBezTo>
                  <a:cubicBezTo>
                    <a:pt x="140" y="362"/>
                    <a:pt x="149" y="355"/>
                    <a:pt x="156" y="346"/>
                  </a:cubicBezTo>
                  <a:cubicBezTo>
                    <a:pt x="160" y="342"/>
                    <a:pt x="161" y="338"/>
                    <a:pt x="159" y="332"/>
                  </a:cubicBezTo>
                  <a:cubicBezTo>
                    <a:pt x="156" y="327"/>
                    <a:pt x="153" y="322"/>
                    <a:pt x="151" y="317"/>
                  </a:cubicBezTo>
                  <a:cubicBezTo>
                    <a:pt x="146" y="309"/>
                    <a:pt x="147" y="304"/>
                    <a:pt x="154" y="298"/>
                  </a:cubicBezTo>
                  <a:cubicBezTo>
                    <a:pt x="161" y="291"/>
                    <a:pt x="168" y="284"/>
                    <a:pt x="175" y="277"/>
                  </a:cubicBezTo>
                  <a:cubicBezTo>
                    <a:pt x="182" y="271"/>
                    <a:pt x="182" y="269"/>
                    <a:pt x="176" y="262"/>
                  </a:cubicBezTo>
                  <a:cubicBezTo>
                    <a:pt x="168" y="253"/>
                    <a:pt x="160" y="243"/>
                    <a:pt x="150" y="235"/>
                  </a:cubicBezTo>
                  <a:cubicBezTo>
                    <a:pt x="140" y="223"/>
                    <a:pt x="130" y="211"/>
                    <a:pt x="119" y="200"/>
                  </a:cubicBezTo>
                  <a:cubicBezTo>
                    <a:pt x="119" y="199"/>
                    <a:pt x="118" y="197"/>
                    <a:pt x="117" y="197"/>
                  </a:cubicBezTo>
                  <a:cubicBezTo>
                    <a:pt x="115" y="195"/>
                    <a:pt x="115" y="190"/>
                    <a:pt x="111" y="193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12" y="193"/>
                    <a:pt x="113" y="192"/>
                    <a:pt x="112" y="191"/>
                  </a:cubicBezTo>
                  <a:cubicBezTo>
                    <a:pt x="112" y="189"/>
                    <a:pt x="110" y="187"/>
                    <a:pt x="109" y="186"/>
                  </a:cubicBezTo>
                  <a:cubicBezTo>
                    <a:pt x="108" y="185"/>
                    <a:pt x="108" y="184"/>
                    <a:pt x="107" y="183"/>
                  </a:cubicBezTo>
                  <a:cubicBezTo>
                    <a:pt x="104" y="180"/>
                    <a:pt x="102" y="176"/>
                    <a:pt x="99" y="172"/>
                  </a:cubicBezTo>
                  <a:cubicBezTo>
                    <a:pt x="91" y="160"/>
                    <a:pt x="85" y="146"/>
                    <a:pt x="80" y="132"/>
                  </a:cubicBezTo>
                  <a:close/>
                </a:path>
              </a:pathLst>
            </a:custGeom>
            <a:solidFill>
              <a:srgbClr val="EA5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C3000472-2790-F792-B7BA-8E82BB5FC8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45351" y="4446588"/>
              <a:ext cx="695325" cy="1230313"/>
            </a:xfrm>
            <a:custGeom>
              <a:avLst/>
              <a:gdLst>
                <a:gd name="T0" fmla="*/ 28 w 184"/>
                <a:gd name="T1" fmla="*/ 218 h 326"/>
                <a:gd name="T2" fmla="*/ 48 w 184"/>
                <a:gd name="T3" fmla="*/ 198 h 326"/>
                <a:gd name="T4" fmla="*/ 53 w 184"/>
                <a:gd name="T5" fmla="*/ 187 h 326"/>
                <a:gd name="T6" fmla="*/ 52 w 184"/>
                <a:gd name="T7" fmla="*/ 65 h 326"/>
                <a:gd name="T8" fmla="*/ 71 w 184"/>
                <a:gd name="T9" fmla="*/ 33 h 326"/>
                <a:gd name="T10" fmla="*/ 75 w 184"/>
                <a:gd name="T11" fmla="*/ 26 h 326"/>
                <a:gd name="T12" fmla="*/ 77 w 184"/>
                <a:gd name="T13" fmla="*/ 11 h 326"/>
                <a:gd name="T14" fmla="*/ 94 w 184"/>
                <a:gd name="T15" fmla="*/ 0 h 326"/>
                <a:gd name="T16" fmla="*/ 142 w 184"/>
                <a:gd name="T17" fmla="*/ 0 h 326"/>
                <a:gd name="T18" fmla="*/ 162 w 184"/>
                <a:gd name="T19" fmla="*/ 20 h 326"/>
                <a:gd name="T20" fmla="*/ 171 w 184"/>
                <a:gd name="T21" fmla="*/ 37 h 326"/>
                <a:gd name="T22" fmla="*/ 184 w 184"/>
                <a:gd name="T23" fmla="*/ 62 h 326"/>
                <a:gd name="T24" fmla="*/ 184 w 184"/>
                <a:gd name="T25" fmla="*/ 133 h 326"/>
                <a:gd name="T26" fmla="*/ 184 w 184"/>
                <a:gd name="T27" fmla="*/ 144 h 326"/>
                <a:gd name="T28" fmla="*/ 184 w 184"/>
                <a:gd name="T29" fmla="*/ 239 h 326"/>
                <a:gd name="T30" fmla="*/ 166 w 184"/>
                <a:gd name="T31" fmla="*/ 270 h 326"/>
                <a:gd name="T32" fmla="*/ 84 w 184"/>
                <a:gd name="T33" fmla="*/ 317 h 326"/>
                <a:gd name="T34" fmla="*/ 51 w 184"/>
                <a:gd name="T35" fmla="*/ 323 h 326"/>
                <a:gd name="T36" fmla="*/ 35 w 184"/>
                <a:gd name="T37" fmla="*/ 307 h 326"/>
                <a:gd name="T38" fmla="*/ 16 w 184"/>
                <a:gd name="T39" fmla="*/ 287 h 326"/>
                <a:gd name="T40" fmla="*/ 1 w 184"/>
                <a:gd name="T41" fmla="*/ 262 h 326"/>
                <a:gd name="T42" fmla="*/ 13 w 184"/>
                <a:gd name="T43" fmla="*/ 233 h 326"/>
                <a:gd name="T44" fmla="*/ 28 w 184"/>
                <a:gd name="T45" fmla="*/ 218 h 326"/>
                <a:gd name="T46" fmla="*/ 44 w 184"/>
                <a:gd name="T47" fmla="*/ 226 h 326"/>
                <a:gd name="T48" fmla="*/ 22 w 184"/>
                <a:gd name="T49" fmla="*/ 247 h 326"/>
                <a:gd name="T50" fmla="*/ 21 w 184"/>
                <a:gd name="T51" fmla="*/ 267 h 326"/>
                <a:gd name="T52" fmla="*/ 51 w 184"/>
                <a:gd name="T53" fmla="*/ 302 h 326"/>
                <a:gd name="T54" fmla="*/ 68 w 184"/>
                <a:gd name="T55" fmla="*/ 307 h 326"/>
                <a:gd name="T56" fmla="*/ 151 w 184"/>
                <a:gd name="T57" fmla="*/ 259 h 326"/>
                <a:gd name="T58" fmla="*/ 159 w 184"/>
                <a:gd name="T59" fmla="*/ 255 h 326"/>
                <a:gd name="T60" fmla="*/ 159 w 184"/>
                <a:gd name="T61" fmla="*/ 255 h 326"/>
                <a:gd name="T62" fmla="*/ 159 w 184"/>
                <a:gd name="T63" fmla="*/ 255 h 326"/>
                <a:gd name="T64" fmla="*/ 166 w 184"/>
                <a:gd name="T65" fmla="*/ 248 h 326"/>
                <a:gd name="T66" fmla="*/ 166 w 184"/>
                <a:gd name="T67" fmla="*/ 248 h 326"/>
                <a:gd name="T68" fmla="*/ 168 w 184"/>
                <a:gd name="T69" fmla="*/ 237 h 326"/>
                <a:gd name="T70" fmla="*/ 168 w 184"/>
                <a:gd name="T71" fmla="*/ 180 h 326"/>
                <a:gd name="T72" fmla="*/ 168 w 184"/>
                <a:gd name="T73" fmla="*/ 63 h 326"/>
                <a:gd name="T74" fmla="*/ 154 w 184"/>
                <a:gd name="T75" fmla="*/ 47 h 326"/>
                <a:gd name="T76" fmla="*/ 83 w 184"/>
                <a:gd name="T77" fmla="*/ 47 h 326"/>
                <a:gd name="T78" fmla="*/ 68 w 184"/>
                <a:gd name="T79" fmla="*/ 63 h 326"/>
                <a:gd name="T80" fmla="*/ 68 w 184"/>
                <a:gd name="T81" fmla="*/ 187 h 326"/>
                <a:gd name="T82" fmla="*/ 73 w 184"/>
                <a:gd name="T83" fmla="*/ 195 h 326"/>
                <a:gd name="T84" fmla="*/ 118 w 184"/>
                <a:gd name="T85" fmla="*/ 217 h 326"/>
                <a:gd name="T86" fmla="*/ 123 w 184"/>
                <a:gd name="T87" fmla="*/ 228 h 326"/>
                <a:gd name="T88" fmla="*/ 110 w 184"/>
                <a:gd name="T89" fmla="*/ 231 h 326"/>
                <a:gd name="T90" fmla="*/ 82 w 184"/>
                <a:gd name="T91" fmla="*/ 217 h 326"/>
                <a:gd name="T92" fmla="*/ 79 w 184"/>
                <a:gd name="T93" fmla="*/ 216 h 326"/>
                <a:gd name="T94" fmla="*/ 78 w 184"/>
                <a:gd name="T95" fmla="*/ 216 h 326"/>
                <a:gd name="T96" fmla="*/ 75 w 184"/>
                <a:gd name="T97" fmla="*/ 214 h 326"/>
                <a:gd name="T98" fmla="*/ 55 w 184"/>
                <a:gd name="T99" fmla="*/ 215 h 326"/>
                <a:gd name="T100" fmla="*/ 51 w 184"/>
                <a:gd name="T101" fmla="*/ 219 h 326"/>
                <a:gd name="T102" fmla="*/ 44 w 184"/>
                <a:gd name="T103" fmla="*/ 226 h 326"/>
                <a:gd name="T104" fmla="*/ 118 w 184"/>
                <a:gd name="T105" fmla="*/ 31 h 326"/>
                <a:gd name="T106" fmla="*/ 140 w 184"/>
                <a:gd name="T107" fmla="*/ 31 h 326"/>
                <a:gd name="T108" fmla="*/ 146 w 184"/>
                <a:gd name="T109" fmla="*/ 27 h 326"/>
                <a:gd name="T110" fmla="*/ 141 w 184"/>
                <a:gd name="T111" fmla="*/ 16 h 326"/>
                <a:gd name="T112" fmla="*/ 95 w 184"/>
                <a:gd name="T113" fmla="*/ 16 h 326"/>
                <a:gd name="T114" fmla="*/ 90 w 184"/>
                <a:gd name="T115" fmla="*/ 27 h 326"/>
                <a:gd name="T116" fmla="*/ 96 w 184"/>
                <a:gd name="T117" fmla="*/ 31 h 326"/>
                <a:gd name="T118" fmla="*/ 118 w 184"/>
                <a:gd name="T119" fmla="*/ 31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84" h="326">
                  <a:moveTo>
                    <a:pt x="28" y="218"/>
                  </a:moveTo>
                  <a:cubicBezTo>
                    <a:pt x="35" y="211"/>
                    <a:pt x="41" y="205"/>
                    <a:pt x="48" y="198"/>
                  </a:cubicBezTo>
                  <a:cubicBezTo>
                    <a:pt x="52" y="195"/>
                    <a:pt x="53" y="192"/>
                    <a:pt x="53" y="187"/>
                  </a:cubicBezTo>
                  <a:cubicBezTo>
                    <a:pt x="52" y="146"/>
                    <a:pt x="53" y="106"/>
                    <a:pt x="52" y="65"/>
                  </a:cubicBezTo>
                  <a:cubicBezTo>
                    <a:pt x="52" y="50"/>
                    <a:pt x="57" y="39"/>
                    <a:pt x="71" y="33"/>
                  </a:cubicBezTo>
                  <a:cubicBezTo>
                    <a:pt x="75" y="32"/>
                    <a:pt x="75" y="29"/>
                    <a:pt x="75" y="26"/>
                  </a:cubicBezTo>
                  <a:cubicBezTo>
                    <a:pt x="75" y="21"/>
                    <a:pt x="74" y="16"/>
                    <a:pt x="77" y="11"/>
                  </a:cubicBezTo>
                  <a:cubicBezTo>
                    <a:pt x="81" y="5"/>
                    <a:pt x="86" y="0"/>
                    <a:pt x="94" y="0"/>
                  </a:cubicBezTo>
                  <a:cubicBezTo>
                    <a:pt x="110" y="0"/>
                    <a:pt x="126" y="0"/>
                    <a:pt x="142" y="0"/>
                  </a:cubicBezTo>
                  <a:cubicBezTo>
                    <a:pt x="153" y="0"/>
                    <a:pt x="162" y="9"/>
                    <a:pt x="162" y="20"/>
                  </a:cubicBezTo>
                  <a:cubicBezTo>
                    <a:pt x="161" y="28"/>
                    <a:pt x="164" y="33"/>
                    <a:pt x="171" y="37"/>
                  </a:cubicBezTo>
                  <a:cubicBezTo>
                    <a:pt x="181" y="42"/>
                    <a:pt x="184" y="51"/>
                    <a:pt x="184" y="62"/>
                  </a:cubicBezTo>
                  <a:cubicBezTo>
                    <a:pt x="184" y="86"/>
                    <a:pt x="184" y="109"/>
                    <a:pt x="184" y="133"/>
                  </a:cubicBezTo>
                  <a:cubicBezTo>
                    <a:pt x="184" y="136"/>
                    <a:pt x="184" y="140"/>
                    <a:pt x="184" y="144"/>
                  </a:cubicBezTo>
                  <a:cubicBezTo>
                    <a:pt x="184" y="176"/>
                    <a:pt x="184" y="207"/>
                    <a:pt x="184" y="239"/>
                  </a:cubicBezTo>
                  <a:cubicBezTo>
                    <a:pt x="184" y="253"/>
                    <a:pt x="178" y="263"/>
                    <a:pt x="166" y="270"/>
                  </a:cubicBezTo>
                  <a:cubicBezTo>
                    <a:pt x="138" y="286"/>
                    <a:pt x="111" y="301"/>
                    <a:pt x="84" y="317"/>
                  </a:cubicBezTo>
                  <a:cubicBezTo>
                    <a:pt x="74" y="323"/>
                    <a:pt x="63" y="326"/>
                    <a:pt x="51" y="323"/>
                  </a:cubicBezTo>
                  <a:cubicBezTo>
                    <a:pt x="45" y="319"/>
                    <a:pt x="40" y="313"/>
                    <a:pt x="35" y="307"/>
                  </a:cubicBezTo>
                  <a:cubicBezTo>
                    <a:pt x="29" y="300"/>
                    <a:pt x="23" y="294"/>
                    <a:pt x="16" y="287"/>
                  </a:cubicBezTo>
                  <a:cubicBezTo>
                    <a:pt x="10" y="279"/>
                    <a:pt x="2" y="272"/>
                    <a:pt x="1" y="262"/>
                  </a:cubicBezTo>
                  <a:cubicBezTo>
                    <a:pt x="0" y="250"/>
                    <a:pt x="4" y="240"/>
                    <a:pt x="13" y="233"/>
                  </a:cubicBezTo>
                  <a:cubicBezTo>
                    <a:pt x="18" y="228"/>
                    <a:pt x="23" y="223"/>
                    <a:pt x="28" y="218"/>
                  </a:cubicBezTo>
                  <a:close/>
                  <a:moveTo>
                    <a:pt x="44" y="226"/>
                  </a:moveTo>
                  <a:cubicBezTo>
                    <a:pt x="37" y="233"/>
                    <a:pt x="29" y="240"/>
                    <a:pt x="22" y="247"/>
                  </a:cubicBezTo>
                  <a:cubicBezTo>
                    <a:pt x="15" y="254"/>
                    <a:pt x="15" y="260"/>
                    <a:pt x="21" y="267"/>
                  </a:cubicBezTo>
                  <a:cubicBezTo>
                    <a:pt x="31" y="279"/>
                    <a:pt x="41" y="291"/>
                    <a:pt x="51" y="302"/>
                  </a:cubicBezTo>
                  <a:cubicBezTo>
                    <a:pt x="56" y="307"/>
                    <a:pt x="61" y="310"/>
                    <a:pt x="68" y="307"/>
                  </a:cubicBezTo>
                  <a:cubicBezTo>
                    <a:pt x="96" y="292"/>
                    <a:pt x="124" y="276"/>
                    <a:pt x="151" y="259"/>
                  </a:cubicBezTo>
                  <a:cubicBezTo>
                    <a:pt x="154" y="259"/>
                    <a:pt x="156" y="257"/>
                    <a:pt x="159" y="255"/>
                  </a:cubicBezTo>
                  <a:cubicBezTo>
                    <a:pt x="159" y="255"/>
                    <a:pt x="159" y="255"/>
                    <a:pt x="159" y="255"/>
                  </a:cubicBezTo>
                  <a:cubicBezTo>
                    <a:pt x="159" y="255"/>
                    <a:pt x="159" y="255"/>
                    <a:pt x="159" y="255"/>
                  </a:cubicBezTo>
                  <a:cubicBezTo>
                    <a:pt x="163" y="254"/>
                    <a:pt x="165" y="252"/>
                    <a:pt x="166" y="248"/>
                  </a:cubicBezTo>
                  <a:cubicBezTo>
                    <a:pt x="166" y="248"/>
                    <a:pt x="166" y="248"/>
                    <a:pt x="166" y="248"/>
                  </a:cubicBezTo>
                  <a:cubicBezTo>
                    <a:pt x="169" y="245"/>
                    <a:pt x="168" y="241"/>
                    <a:pt x="168" y="237"/>
                  </a:cubicBezTo>
                  <a:cubicBezTo>
                    <a:pt x="168" y="218"/>
                    <a:pt x="168" y="199"/>
                    <a:pt x="168" y="180"/>
                  </a:cubicBezTo>
                  <a:cubicBezTo>
                    <a:pt x="168" y="141"/>
                    <a:pt x="168" y="102"/>
                    <a:pt x="168" y="63"/>
                  </a:cubicBezTo>
                  <a:cubicBezTo>
                    <a:pt x="168" y="53"/>
                    <a:pt x="164" y="47"/>
                    <a:pt x="154" y="47"/>
                  </a:cubicBezTo>
                  <a:cubicBezTo>
                    <a:pt x="131" y="47"/>
                    <a:pt x="107" y="47"/>
                    <a:pt x="83" y="47"/>
                  </a:cubicBezTo>
                  <a:cubicBezTo>
                    <a:pt x="73" y="47"/>
                    <a:pt x="68" y="53"/>
                    <a:pt x="68" y="63"/>
                  </a:cubicBezTo>
                  <a:cubicBezTo>
                    <a:pt x="68" y="104"/>
                    <a:pt x="68" y="146"/>
                    <a:pt x="68" y="187"/>
                  </a:cubicBezTo>
                  <a:cubicBezTo>
                    <a:pt x="68" y="191"/>
                    <a:pt x="69" y="193"/>
                    <a:pt x="73" y="195"/>
                  </a:cubicBezTo>
                  <a:cubicBezTo>
                    <a:pt x="88" y="202"/>
                    <a:pt x="103" y="209"/>
                    <a:pt x="118" y="217"/>
                  </a:cubicBezTo>
                  <a:cubicBezTo>
                    <a:pt x="123" y="219"/>
                    <a:pt x="125" y="223"/>
                    <a:pt x="123" y="228"/>
                  </a:cubicBezTo>
                  <a:cubicBezTo>
                    <a:pt x="120" y="234"/>
                    <a:pt x="115" y="234"/>
                    <a:pt x="110" y="231"/>
                  </a:cubicBezTo>
                  <a:cubicBezTo>
                    <a:pt x="101" y="226"/>
                    <a:pt x="91" y="222"/>
                    <a:pt x="82" y="217"/>
                  </a:cubicBezTo>
                  <a:cubicBezTo>
                    <a:pt x="81" y="217"/>
                    <a:pt x="80" y="216"/>
                    <a:pt x="79" y="216"/>
                  </a:cubicBezTo>
                  <a:cubicBezTo>
                    <a:pt x="78" y="216"/>
                    <a:pt x="78" y="216"/>
                    <a:pt x="78" y="216"/>
                  </a:cubicBezTo>
                  <a:cubicBezTo>
                    <a:pt x="78" y="214"/>
                    <a:pt x="76" y="214"/>
                    <a:pt x="75" y="214"/>
                  </a:cubicBezTo>
                  <a:cubicBezTo>
                    <a:pt x="63" y="206"/>
                    <a:pt x="62" y="206"/>
                    <a:pt x="55" y="215"/>
                  </a:cubicBezTo>
                  <a:cubicBezTo>
                    <a:pt x="53" y="216"/>
                    <a:pt x="52" y="217"/>
                    <a:pt x="51" y="219"/>
                  </a:cubicBezTo>
                  <a:cubicBezTo>
                    <a:pt x="48" y="220"/>
                    <a:pt x="46" y="223"/>
                    <a:pt x="44" y="226"/>
                  </a:cubicBezTo>
                  <a:close/>
                  <a:moveTo>
                    <a:pt x="118" y="31"/>
                  </a:moveTo>
                  <a:cubicBezTo>
                    <a:pt x="126" y="31"/>
                    <a:pt x="133" y="31"/>
                    <a:pt x="140" y="31"/>
                  </a:cubicBezTo>
                  <a:cubicBezTo>
                    <a:pt x="143" y="31"/>
                    <a:pt x="147" y="32"/>
                    <a:pt x="146" y="27"/>
                  </a:cubicBezTo>
                  <a:cubicBezTo>
                    <a:pt x="146" y="23"/>
                    <a:pt x="148" y="17"/>
                    <a:pt x="141" y="16"/>
                  </a:cubicBezTo>
                  <a:cubicBezTo>
                    <a:pt x="126" y="16"/>
                    <a:pt x="110" y="16"/>
                    <a:pt x="95" y="16"/>
                  </a:cubicBezTo>
                  <a:cubicBezTo>
                    <a:pt x="89" y="17"/>
                    <a:pt x="91" y="23"/>
                    <a:pt x="90" y="27"/>
                  </a:cubicBezTo>
                  <a:cubicBezTo>
                    <a:pt x="90" y="31"/>
                    <a:pt x="93" y="31"/>
                    <a:pt x="96" y="31"/>
                  </a:cubicBezTo>
                  <a:cubicBezTo>
                    <a:pt x="103" y="31"/>
                    <a:pt x="111" y="31"/>
                    <a:pt x="118" y="31"/>
                  </a:cubicBezTo>
                  <a:close/>
                </a:path>
              </a:pathLst>
            </a:custGeom>
            <a:solidFill>
              <a:srgbClr val="EA5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9569E8B7-3654-E42C-F63E-75FB60BAC3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62701" y="4186238"/>
              <a:ext cx="495300" cy="531813"/>
            </a:xfrm>
            <a:custGeom>
              <a:avLst/>
              <a:gdLst>
                <a:gd name="T0" fmla="*/ 2 w 131"/>
                <a:gd name="T1" fmla="*/ 92 h 141"/>
                <a:gd name="T2" fmla="*/ 1 w 131"/>
                <a:gd name="T3" fmla="*/ 89 h 141"/>
                <a:gd name="T4" fmla="*/ 10 w 131"/>
                <a:gd name="T5" fmla="*/ 49 h 141"/>
                <a:gd name="T6" fmla="*/ 11 w 131"/>
                <a:gd name="T7" fmla="*/ 48 h 141"/>
                <a:gd name="T8" fmla="*/ 13 w 131"/>
                <a:gd name="T9" fmla="*/ 44 h 141"/>
                <a:gd name="T10" fmla="*/ 36 w 131"/>
                <a:gd name="T11" fmla="*/ 11 h 141"/>
                <a:gd name="T12" fmla="*/ 77 w 131"/>
                <a:gd name="T13" fmla="*/ 1 h 141"/>
                <a:gd name="T14" fmla="*/ 98 w 131"/>
                <a:gd name="T15" fmla="*/ 8 h 141"/>
                <a:gd name="T16" fmla="*/ 114 w 131"/>
                <a:gd name="T17" fmla="*/ 22 h 141"/>
                <a:gd name="T18" fmla="*/ 119 w 131"/>
                <a:gd name="T19" fmla="*/ 86 h 141"/>
                <a:gd name="T20" fmla="*/ 112 w 131"/>
                <a:gd name="T21" fmla="*/ 103 h 141"/>
                <a:gd name="T22" fmla="*/ 65 w 131"/>
                <a:gd name="T23" fmla="*/ 139 h 141"/>
                <a:gd name="T24" fmla="*/ 9 w 131"/>
                <a:gd name="T25" fmla="*/ 112 h 141"/>
                <a:gd name="T26" fmla="*/ 7 w 131"/>
                <a:gd name="T27" fmla="*/ 109 h 141"/>
                <a:gd name="T28" fmla="*/ 2 w 131"/>
                <a:gd name="T29" fmla="*/ 92 h 141"/>
                <a:gd name="T30" fmla="*/ 78 w 131"/>
                <a:gd name="T31" fmla="*/ 118 h 141"/>
                <a:gd name="T32" fmla="*/ 78 w 131"/>
                <a:gd name="T33" fmla="*/ 118 h 141"/>
                <a:gd name="T34" fmla="*/ 96 w 131"/>
                <a:gd name="T35" fmla="*/ 98 h 141"/>
                <a:gd name="T36" fmla="*/ 106 w 131"/>
                <a:gd name="T37" fmla="*/ 76 h 141"/>
                <a:gd name="T38" fmla="*/ 102 w 131"/>
                <a:gd name="T39" fmla="*/ 33 h 141"/>
                <a:gd name="T40" fmla="*/ 60 w 131"/>
                <a:gd name="T41" fmla="*/ 17 h 141"/>
                <a:gd name="T42" fmla="*/ 32 w 131"/>
                <a:gd name="T43" fmla="*/ 41 h 141"/>
                <a:gd name="T44" fmla="*/ 20 w 131"/>
                <a:gd name="T45" fmla="*/ 66 h 141"/>
                <a:gd name="T46" fmla="*/ 17 w 131"/>
                <a:gd name="T47" fmla="*/ 80 h 141"/>
                <a:gd name="T48" fmla="*/ 17 w 131"/>
                <a:gd name="T49" fmla="*/ 81 h 141"/>
                <a:gd name="T50" fmla="*/ 41 w 131"/>
                <a:gd name="T51" fmla="*/ 119 h 141"/>
                <a:gd name="T52" fmla="*/ 41 w 131"/>
                <a:gd name="T53" fmla="*/ 119 h 141"/>
                <a:gd name="T54" fmla="*/ 77 w 131"/>
                <a:gd name="T55" fmla="*/ 119 h 141"/>
                <a:gd name="T56" fmla="*/ 78 w 131"/>
                <a:gd name="T57" fmla="*/ 118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31" h="141">
                  <a:moveTo>
                    <a:pt x="2" y="92"/>
                  </a:moveTo>
                  <a:cubicBezTo>
                    <a:pt x="2" y="91"/>
                    <a:pt x="1" y="90"/>
                    <a:pt x="1" y="89"/>
                  </a:cubicBezTo>
                  <a:cubicBezTo>
                    <a:pt x="0" y="75"/>
                    <a:pt x="5" y="62"/>
                    <a:pt x="10" y="49"/>
                  </a:cubicBezTo>
                  <a:cubicBezTo>
                    <a:pt x="10" y="49"/>
                    <a:pt x="10" y="48"/>
                    <a:pt x="11" y="48"/>
                  </a:cubicBezTo>
                  <a:cubicBezTo>
                    <a:pt x="11" y="47"/>
                    <a:pt x="12" y="45"/>
                    <a:pt x="13" y="44"/>
                  </a:cubicBezTo>
                  <a:cubicBezTo>
                    <a:pt x="18" y="31"/>
                    <a:pt x="24" y="19"/>
                    <a:pt x="36" y="11"/>
                  </a:cubicBezTo>
                  <a:cubicBezTo>
                    <a:pt x="48" y="2"/>
                    <a:pt x="62" y="0"/>
                    <a:pt x="77" y="1"/>
                  </a:cubicBezTo>
                  <a:cubicBezTo>
                    <a:pt x="84" y="2"/>
                    <a:pt x="91" y="5"/>
                    <a:pt x="98" y="8"/>
                  </a:cubicBezTo>
                  <a:cubicBezTo>
                    <a:pt x="103" y="12"/>
                    <a:pt x="109" y="16"/>
                    <a:pt x="114" y="22"/>
                  </a:cubicBezTo>
                  <a:cubicBezTo>
                    <a:pt x="129" y="42"/>
                    <a:pt x="131" y="64"/>
                    <a:pt x="119" y="86"/>
                  </a:cubicBezTo>
                  <a:cubicBezTo>
                    <a:pt x="116" y="92"/>
                    <a:pt x="114" y="98"/>
                    <a:pt x="112" y="103"/>
                  </a:cubicBezTo>
                  <a:cubicBezTo>
                    <a:pt x="103" y="124"/>
                    <a:pt x="87" y="137"/>
                    <a:pt x="65" y="139"/>
                  </a:cubicBezTo>
                  <a:cubicBezTo>
                    <a:pt x="41" y="141"/>
                    <a:pt x="22" y="132"/>
                    <a:pt x="9" y="112"/>
                  </a:cubicBezTo>
                  <a:cubicBezTo>
                    <a:pt x="9" y="111"/>
                    <a:pt x="8" y="110"/>
                    <a:pt x="7" y="109"/>
                  </a:cubicBezTo>
                  <a:cubicBezTo>
                    <a:pt x="5" y="103"/>
                    <a:pt x="4" y="98"/>
                    <a:pt x="2" y="92"/>
                  </a:cubicBezTo>
                  <a:close/>
                  <a:moveTo>
                    <a:pt x="78" y="118"/>
                  </a:moveTo>
                  <a:cubicBezTo>
                    <a:pt x="78" y="118"/>
                    <a:pt x="78" y="118"/>
                    <a:pt x="78" y="118"/>
                  </a:cubicBezTo>
                  <a:cubicBezTo>
                    <a:pt x="87" y="114"/>
                    <a:pt x="92" y="107"/>
                    <a:pt x="96" y="98"/>
                  </a:cubicBezTo>
                  <a:cubicBezTo>
                    <a:pt x="100" y="91"/>
                    <a:pt x="103" y="84"/>
                    <a:pt x="106" y="76"/>
                  </a:cubicBezTo>
                  <a:cubicBezTo>
                    <a:pt x="113" y="61"/>
                    <a:pt x="112" y="46"/>
                    <a:pt x="102" y="33"/>
                  </a:cubicBezTo>
                  <a:cubicBezTo>
                    <a:pt x="92" y="19"/>
                    <a:pt x="77" y="15"/>
                    <a:pt x="60" y="17"/>
                  </a:cubicBezTo>
                  <a:cubicBezTo>
                    <a:pt x="47" y="20"/>
                    <a:pt x="37" y="28"/>
                    <a:pt x="32" y="41"/>
                  </a:cubicBezTo>
                  <a:cubicBezTo>
                    <a:pt x="28" y="49"/>
                    <a:pt x="24" y="58"/>
                    <a:pt x="20" y="66"/>
                  </a:cubicBezTo>
                  <a:cubicBezTo>
                    <a:pt x="19" y="71"/>
                    <a:pt x="17" y="75"/>
                    <a:pt x="17" y="80"/>
                  </a:cubicBezTo>
                  <a:cubicBezTo>
                    <a:pt x="17" y="80"/>
                    <a:pt x="17" y="81"/>
                    <a:pt x="17" y="81"/>
                  </a:cubicBezTo>
                  <a:cubicBezTo>
                    <a:pt x="17" y="98"/>
                    <a:pt x="25" y="112"/>
                    <a:pt x="41" y="119"/>
                  </a:cubicBezTo>
                  <a:cubicBezTo>
                    <a:pt x="41" y="119"/>
                    <a:pt x="41" y="119"/>
                    <a:pt x="41" y="119"/>
                  </a:cubicBezTo>
                  <a:cubicBezTo>
                    <a:pt x="53" y="125"/>
                    <a:pt x="65" y="125"/>
                    <a:pt x="77" y="119"/>
                  </a:cubicBezTo>
                  <a:cubicBezTo>
                    <a:pt x="77" y="119"/>
                    <a:pt x="78" y="118"/>
                    <a:pt x="78" y="118"/>
                  </a:cubicBezTo>
                  <a:close/>
                </a:path>
              </a:pathLst>
            </a:custGeom>
            <a:solidFill>
              <a:srgbClr val="EA5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1FFF4209-3CC5-9E73-5218-B18F0D69A7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0738" y="3221038"/>
              <a:ext cx="419100" cy="309563"/>
            </a:xfrm>
            <a:custGeom>
              <a:avLst/>
              <a:gdLst>
                <a:gd name="T0" fmla="*/ 9 w 111"/>
                <a:gd name="T1" fmla="*/ 82 h 82"/>
                <a:gd name="T2" fmla="*/ 2 w 111"/>
                <a:gd name="T3" fmla="*/ 79 h 82"/>
                <a:gd name="T4" fmla="*/ 3 w 111"/>
                <a:gd name="T5" fmla="*/ 69 h 82"/>
                <a:gd name="T6" fmla="*/ 27 w 111"/>
                <a:gd name="T7" fmla="*/ 43 h 82"/>
                <a:gd name="T8" fmla="*/ 95 w 111"/>
                <a:gd name="T9" fmla="*/ 3 h 82"/>
                <a:gd name="T10" fmla="*/ 98 w 111"/>
                <a:gd name="T11" fmla="*/ 1 h 82"/>
                <a:gd name="T12" fmla="*/ 109 w 111"/>
                <a:gd name="T13" fmla="*/ 5 h 82"/>
                <a:gd name="T14" fmla="*/ 104 w 111"/>
                <a:gd name="T15" fmla="*/ 16 h 82"/>
                <a:gd name="T16" fmla="*/ 70 w 111"/>
                <a:gd name="T17" fmla="*/ 32 h 82"/>
                <a:gd name="T18" fmla="*/ 16 w 111"/>
                <a:gd name="T19" fmla="*/ 77 h 82"/>
                <a:gd name="T20" fmla="*/ 9 w 111"/>
                <a:gd name="T21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1" h="82">
                  <a:moveTo>
                    <a:pt x="9" y="82"/>
                  </a:moveTo>
                  <a:cubicBezTo>
                    <a:pt x="6" y="82"/>
                    <a:pt x="3" y="81"/>
                    <a:pt x="2" y="79"/>
                  </a:cubicBezTo>
                  <a:cubicBezTo>
                    <a:pt x="0" y="75"/>
                    <a:pt x="0" y="72"/>
                    <a:pt x="3" y="69"/>
                  </a:cubicBezTo>
                  <a:cubicBezTo>
                    <a:pt x="10" y="60"/>
                    <a:pt x="18" y="51"/>
                    <a:pt x="27" y="43"/>
                  </a:cubicBezTo>
                  <a:cubicBezTo>
                    <a:pt x="47" y="26"/>
                    <a:pt x="70" y="12"/>
                    <a:pt x="95" y="3"/>
                  </a:cubicBezTo>
                  <a:cubicBezTo>
                    <a:pt x="96" y="2"/>
                    <a:pt x="97" y="2"/>
                    <a:pt x="98" y="1"/>
                  </a:cubicBezTo>
                  <a:cubicBezTo>
                    <a:pt x="103" y="0"/>
                    <a:pt x="107" y="0"/>
                    <a:pt x="109" y="5"/>
                  </a:cubicBezTo>
                  <a:cubicBezTo>
                    <a:pt x="111" y="11"/>
                    <a:pt x="109" y="14"/>
                    <a:pt x="104" y="16"/>
                  </a:cubicBezTo>
                  <a:cubicBezTo>
                    <a:pt x="92" y="21"/>
                    <a:pt x="81" y="26"/>
                    <a:pt x="70" y="32"/>
                  </a:cubicBezTo>
                  <a:cubicBezTo>
                    <a:pt x="49" y="44"/>
                    <a:pt x="32" y="59"/>
                    <a:pt x="16" y="77"/>
                  </a:cubicBezTo>
                  <a:cubicBezTo>
                    <a:pt x="13" y="82"/>
                    <a:pt x="12" y="82"/>
                    <a:pt x="9" y="82"/>
                  </a:cubicBezTo>
                  <a:close/>
                </a:path>
              </a:pathLst>
            </a:custGeom>
            <a:solidFill>
              <a:srgbClr val="EA5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8E402EA2-8239-C49C-7065-EE7445CEE4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827588" y="3465513"/>
              <a:ext cx="249238" cy="241300"/>
            </a:xfrm>
            <a:custGeom>
              <a:avLst/>
              <a:gdLst>
                <a:gd name="T0" fmla="*/ 65 w 66"/>
                <a:gd name="T1" fmla="*/ 4 h 64"/>
                <a:gd name="T2" fmla="*/ 64 w 66"/>
                <a:gd name="T3" fmla="*/ 14 h 64"/>
                <a:gd name="T4" fmla="*/ 55 w 66"/>
                <a:gd name="T5" fmla="*/ 22 h 64"/>
                <a:gd name="T6" fmla="*/ 58 w 66"/>
                <a:gd name="T7" fmla="*/ 35 h 64"/>
                <a:gd name="T8" fmla="*/ 54 w 66"/>
                <a:gd name="T9" fmla="*/ 47 h 64"/>
                <a:gd name="T10" fmla="*/ 44 w 66"/>
                <a:gd name="T11" fmla="*/ 40 h 64"/>
                <a:gd name="T12" fmla="*/ 42 w 66"/>
                <a:gd name="T13" fmla="*/ 37 h 64"/>
                <a:gd name="T14" fmla="*/ 35 w 66"/>
                <a:gd name="T15" fmla="*/ 36 h 64"/>
                <a:gd name="T16" fmla="*/ 17 w 66"/>
                <a:gd name="T17" fmla="*/ 57 h 64"/>
                <a:gd name="T18" fmla="*/ 4 w 66"/>
                <a:gd name="T19" fmla="*/ 60 h 64"/>
                <a:gd name="T20" fmla="*/ 4 w 66"/>
                <a:gd name="T21" fmla="*/ 47 h 64"/>
                <a:gd name="T22" fmla="*/ 52 w 66"/>
                <a:gd name="T23" fmla="*/ 3 h 64"/>
                <a:gd name="T24" fmla="*/ 65 w 66"/>
                <a:gd name="T25" fmla="*/ 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6" h="64">
                  <a:moveTo>
                    <a:pt x="65" y="4"/>
                  </a:moveTo>
                  <a:cubicBezTo>
                    <a:pt x="66" y="8"/>
                    <a:pt x="66" y="11"/>
                    <a:pt x="64" y="14"/>
                  </a:cubicBezTo>
                  <a:cubicBezTo>
                    <a:pt x="62" y="17"/>
                    <a:pt x="55" y="17"/>
                    <a:pt x="55" y="22"/>
                  </a:cubicBezTo>
                  <a:cubicBezTo>
                    <a:pt x="54" y="26"/>
                    <a:pt x="57" y="31"/>
                    <a:pt x="58" y="35"/>
                  </a:cubicBezTo>
                  <a:cubicBezTo>
                    <a:pt x="60" y="40"/>
                    <a:pt x="60" y="45"/>
                    <a:pt x="54" y="47"/>
                  </a:cubicBezTo>
                  <a:cubicBezTo>
                    <a:pt x="49" y="48"/>
                    <a:pt x="45" y="46"/>
                    <a:pt x="44" y="40"/>
                  </a:cubicBezTo>
                  <a:cubicBezTo>
                    <a:pt x="43" y="39"/>
                    <a:pt x="43" y="38"/>
                    <a:pt x="42" y="37"/>
                  </a:cubicBezTo>
                  <a:cubicBezTo>
                    <a:pt x="41" y="31"/>
                    <a:pt x="38" y="32"/>
                    <a:pt x="35" y="36"/>
                  </a:cubicBezTo>
                  <a:cubicBezTo>
                    <a:pt x="28" y="42"/>
                    <a:pt x="22" y="49"/>
                    <a:pt x="17" y="57"/>
                  </a:cubicBezTo>
                  <a:cubicBezTo>
                    <a:pt x="13" y="62"/>
                    <a:pt x="9" y="64"/>
                    <a:pt x="4" y="60"/>
                  </a:cubicBezTo>
                  <a:cubicBezTo>
                    <a:pt x="0" y="56"/>
                    <a:pt x="1" y="52"/>
                    <a:pt x="4" y="47"/>
                  </a:cubicBezTo>
                  <a:cubicBezTo>
                    <a:pt x="17" y="29"/>
                    <a:pt x="33" y="14"/>
                    <a:pt x="52" y="3"/>
                  </a:cubicBezTo>
                  <a:cubicBezTo>
                    <a:pt x="57" y="0"/>
                    <a:pt x="61" y="0"/>
                    <a:pt x="65" y="4"/>
                  </a:cubicBezTo>
                  <a:close/>
                </a:path>
              </a:pathLst>
            </a:custGeom>
            <a:solidFill>
              <a:srgbClr val="EA5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347CAFC7-C1B3-9147-A0B3-8D13164E738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4963" y="5159375"/>
              <a:ext cx="219075" cy="279400"/>
            </a:xfrm>
            <a:custGeom>
              <a:avLst/>
              <a:gdLst>
                <a:gd name="T0" fmla="*/ 10 w 58"/>
                <a:gd name="T1" fmla="*/ 0 h 74"/>
                <a:gd name="T2" fmla="*/ 18 w 58"/>
                <a:gd name="T3" fmla="*/ 5 h 74"/>
                <a:gd name="T4" fmla="*/ 55 w 58"/>
                <a:gd name="T5" fmla="*/ 59 h 74"/>
                <a:gd name="T6" fmla="*/ 54 w 58"/>
                <a:gd name="T7" fmla="*/ 71 h 74"/>
                <a:gd name="T8" fmla="*/ 42 w 58"/>
                <a:gd name="T9" fmla="*/ 69 h 74"/>
                <a:gd name="T10" fmla="*/ 4 w 58"/>
                <a:gd name="T11" fmla="*/ 13 h 74"/>
                <a:gd name="T12" fmla="*/ 10 w 58"/>
                <a:gd name="T13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8" h="74">
                  <a:moveTo>
                    <a:pt x="10" y="0"/>
                  </a:moveTo>
                  <a:cubicBezTo>
                    <a:pt x="14" y="0"/>
                    <a:pt x="16" y="2"/>
                    <a:pt x="18" y="5"/>
                  </a:cubicBezTo>
                  <a:cubicBezTo>
                    <a:pt x="29" y="24"/>
                    <a:pt x="42" y="41"/>
                    <a:pt x="55" y="59"/>
                  </a:cubicBezTo>
                  <a:cubicBezTo>
                    <a:pt x="58" y="63"/>
                    <a:pt x="58" y="67"/>
                    <a:pt x="54" y="71"/>
                  </a:cubicBezTo>
                  <a:cubicBezTo>
                    <a:pt x="50" y="74"/>
                    <a:pt x="45" y="73"/>
                    <a:pt x="42" y="69"/>
                  </a:cubicBezTo>
                  <a:cubicBezTo>
                    <a:pt x="28" y="51"/>
                    <a:pt x="16" y="33"/>
                    <a:pt x="4" y="13"/>
                  </a:cubicBezTo>
                  <a:cubicBezTo>
                    <a:pt x="0" y="6"/>
                    <a:pt x="3" y="0"/>
                    <a:pt x="10" y="0"/>
                  </a:cubicBezTo>
                  <a:close/>
                </a:path>
              </a:pathLst>
            </a:custGeom>
            <a:solidFill>
              <a:srgbClr val="EA5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837AEDC8-77E3-8170-F9FF-9E1611329EB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4201" y="2311400"/>
              <a:ext cx="247650" cy="249238"/>
            </a:xfrm>
            <a:custGeom>
              <a:avLst/>
              <a:gdLst>
                <a:gd name="T0" fmla="*/ 0 w 66"/>
                <a:gd name="T1" fmla="*/ 56 h 66"/>
                <a:gd name="T2" fmla="*/ 7 w 66"/>
                <a:gd name="T3" fmla="*/ 47 h 66"/>
                <a:gd name="T4" fmla="*/ 8 w 66"/>
                <a:gd name="T5" fmla="*/ 45 h 66"/>
                <a:gd name="T6" fmla="*/ 10 w 66"/>
                <a:gd name="T7" fmla="*/ 42 h 66"/>
                <a:gd name="T8" fmla="*/ 11 w 66"/>
                <a:gd name="T9" fmla="*/ 42 h 66"/>
                <a:gd name="T10" fmla="*/ 18 w 66"/>
                <a:gd name="T11" fmla="*/ 34 h 66"/>
                <a:gd name="T12" fmla="*/ 49 w 66"/>
                <a:gd name="T13" fmla="*/ 3 h 66"/>
                <a:gd name="T14" fmla="*/ 59 w 66"/>
                <a:gd name="T15" fmla="*/ 0 h 66"/>
                <a:gd name="T16" fmla="*/ 59 w 66"/>
                <a:gd name="T17" fmla="*/ 17 h 66"/>
                <a:gd name="T18" fmla="*/ 16 w 66"/>
                <a:gd name="T19" fmla="*/ 61 h 66"/>
                <a:gd name="T20" fmla="*/ 6 w 66"/>
                <a:gd name="T21" fmla="*/ 65 h 66"/>
                <a:gd name="T22" fmla="*/ 0 w 66"/>
                <a:gd name="T23" fmla="*/ 5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6" h="66">
                  <a:moveTo>
                    <a:pt x="0" y="56"/>
                  </a:moveTo>
                  <a:cubicBezTo>
                    <a:pt x="1" y="52"/>
                    <a:pt x="5" y="50"/>
                    <a:pt x="7" y="47"/>
                  </a:cubicBezTo>
                  <a:cubicBezTo>
                    <a:pt x="8" y="47"/>
                    <a:pt x="8" y="46"/>
                    <a:pt x="8" y="45"/>
                  </a:cubicBezTo>
                  <a:cubicBezTo>
                    <a:pt x="9" y="44"/>
                    <a:pt x="10" y="44"/>
                    <a:pt x="10" y="42"/>
                  </a:cubicBezTo>
                  <a:cubicBezTo>
                    <a:pt x="10" y="42"/>
                    <a:pt x="11" y="42"/>
                    <a:pt x="11" y="42"/>
                  </a:cubicBezTo>
                  <a:cubicBezTo>
                    <a:pt x="14" y="40"/>
                    <a:pt x="16" y="37"/>
                    <a:pt x="18" y="34"/>
                  </a:cubicBezTo>
                  <a:cubicBezTo>
                    <a:pt x="29" y="24"/>
                    <a:pt x="39" y="14"/>
                    <a:pt x="49" y="3"/>
                  </a:cubicBezTo>
                  <a:cubicBezTo>
                    <a:pt x="52" y="2"/>
                    <a:pt x="55" y="0"/>
                    <a:pt x="59" y="0"/>
                  </a:cubicBezTo>
                  <a:cubicBezTo>
                    <a:pt x="66" y="8"/>
                    <a:pt x="66" y="11"/>
                    <a:pt x="59" y="17"/>
                  </a:cubicBezTo>
                  <a:cubicBezTo>
                    <a:pt x="43" y="31"/>
                    <a:pt x="30" y="46"/>
                    <a:pt x="16" y="61"/>
                  </a:cubicBezTo>
                  <a:cubicBezTo>
                    <a:pt x="13" y="64"/>
                    <a:pt x="10" y="66"/>
                    <a:pt x="6" y="65"/>
                  </a:cubicBezTo>
                  <a:cubicBezTo>
                    <a:pt x="2" y="64"/>
                    <a:pt x="1" y="60"/>
                    <a:pt x="0" y="56"/>
                  </a:cubicBezTo>
                  <a:close/>
                </a:path>
              </a:pathLst>
            </a:custGeom>
            <a:solidFill>
              <a:srgbClr val="EA5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FCC2AE69-5808-9267-EBBE-CD925C5B64E6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5751" y="2703513"/>
              <a:ext cx="207963" cy="282575"/>
            </a:xfrm>
            <a:custGeom>
              <a:avLst/>
              <a:gdLst>
                <a:gd name="T0" fmla="*/ 36 w 55"/>
                <a:gd name="T1" fmla="*/ 6 h 75"/>
                <a:gd name="T2" fmla="*/ 44 w 55"/>
                <a:gd name="T3" fmla="*/ 0 h 75"/>
                <a:gd name="T4" fmla="*/ 50 w 55"/>
                <a:gd name="T5" fmla="*/ 14 h 75"/>
                <a:gd name="T6" fmla="*/ 17 w 55"/>
                <a:gd name="T7" fmla="*/ 67 h 75"/>
                <a:gd name="T8" fmla="*/ 10 w 55"/>
                <a:gd name="T9" fmla="*/ 74 h 75"/>
                <a:gd name="T10" fmla="*/ 2 w 55"/>
                <a:gd name="T11" fmla="*/ 71 h 75"/>
                <a:gd name="T12" fmla="*/ 2 w 55"/>
                <a:gd name="T13" fmla="*/ 63 h 75"/>
                <a:gd name="T14" fmla="*/ 10 w 55"/>
                <a:gd name="T15" fmla="*/ 46 h 75"/>
                <a:gd name="T16" fmla="*/ 28 w 55"/>
                <a:gd name="T17" fmla="*/ 18 h 75"/>
                <a:gd name="T18" fmla="*/ 33 w 55"/>
                <a:gd name="T19" fmla="*/ 10 h 75"/>
                <a:gd name="T20" fmla="*/ 36 w 55"/>
                <a:gd name="T21" fmla="*/ 6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5" h="75">
                  <a:moveTo>
                    <a:pt x="36" y="6"/>
                  </a:moveTo>
                  <a:cubicBezTo>
                    <a:pt x="39" y="3"/>
                    <a:pt x="40" y="0"/>
                    <a:pt x="44" y="0"/>
                  </a:cubicBezTo>
                  <a:cubicBezTo>
                    <a:pt x="53" y="2"/>
                    <a:pt x="55" y="7"/>
                    <a:pt x="50" y="14"/>
                  </a:cubicBezTo>
                  <a:cubicBezTo>
                    <a:pt x="38" y="32"/>
                    <a:pt x="27" y="49"/>
                    <a:pt x="17" y="67"/>
                  </a:cubicBezTo>
                  <a:cubicBezTo>
                    <a:pt x="16" y="71"/>
                    <a:pt x="14" y="74"/>
                    <a:pt x="10" y="74"/>
                  </a:cubicBezTo>
                  <a:cubicBezTo>
                    <a:pt x="7" y="75"/>
                    <a:pt x="4" y="74"/>
                    <a:pt x="2" y="71"/>
                  </a:cubicBezTo>
                  <a:cubicBezTo>
                    <a:pt x="1" y="68"/>
                    <a:pt x="0" y="66"/>
                    <a:pt x="2" y="63"/>
                  </a:cubicBezTo>
                  <a:cubicBezTo>
                    <a:pt x="5" y="57"/>
                    <a:pt x="8" y="52"/>
                    <a:pt x="10" y="46"/>
                  </a:cubicBezTo>
                  <a:cubicBezTo>
                    <a:pt x="17" y="38"/>
                    <a:pt x="22" y="27"/>
                    <a:pt x="28" y="18"/>
                  </a:cubicBezTo>
                  <a:cubicBezTo>
                    <a:pt x="30" y="16"/>
                    <a:pt x="32" y="13"/>
                    <a:pt x="33" y="10"/>
                  </a:cubicBezTo>
                  <a:cubicBezTo>
                    <a:pt x="35" y="9"/>
                    <a:pt x="36" y="8"/>
                    <a:pt x="36" y="6"/>
                  </a:cubicBezTo>
                  <a:close/>
                </a:path>
              </a:pathLst>
            </a:custGeom>
            <a:solidFill>
              <a:srgbClr val="EA5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404AB872-0649-DDC7-EABB-C6DFF84FF5B6}"/>
                </a:ext>
              </a:extLst>
            </p:cNvPr>
            <p:cNvSpPr>
              <a:spLocks/>
            </p:cNvSpPr>
            <p:nvPr/>
          </p:nvSpPr>
          <p:spPr bwMode="auto">
            <a:xfrm>
              <a:off x="7645401" y="2333625"/>
              <a:ext cx="246063" cy="252413"/>
            </a:xfrm>
            <a:custGeom>
              <a:avLst/>
              <a:gdLst>
                <a:gd name="T0" fmla="*/ 65 w 65"/>
                <a:gd name="T1" fmla="*/ 59 h 67"/>
                <a:gd name="T2" fmla="*/ 61 w 65"/>
                <a:gd name="T3" fmla="*/ 66 h 67"/>
                <a:gd name="T4" fmla="*/ 52 w 65"/>
                <a:gd name="T5" fmla="*/ 65 h 67"/>
                <a:gd name="T6" fmla="*/ 47 w 65"/>
                <a:gd name="T7" fmla="*/ 60 h 67"/>
                <a:gd name="T8" fmla="*/ 8 w 65"/>
                <a:gd name="T9" fmla="*/ 19 h 67"/>
                <a:gd name="T10" fmla="*/ 3 w 65"/>
                <a:gd name="T11" fmla="*/ 14 h 67"/>
                <a:gd name="T12" fmla="*/ 4 w 65"/>
                <a:gd name="T13" fmla="*/ 3 h 67"/>
                <a:gd name="T14" fmla="*/ 14 w 65"/>
                <a:gd name="T15" fmla="*/ 3 h 67"/>
                <a:gd name="T16" fmla="*/ 28 w 65"/>
                <a:gd name="T17" fmla="*/ 16 h 67"/>
                <a:gd name="T18" fmla="*/ 62 w 65"/>
                <a:gd name="T19" fmla="*/ 52 h 67"/>
                <a:gd name="T20" fmla="*/ 65 w 65"/>
                <a:gd name="T21" fmla="*/ 59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5" h="67">
                  <a:moveTo>
                    <a:pt x="65" y="59"/>
                  </a:moveTo>
                  <a:cubicBezTo>
                    <a:pt x="65" y="62"/>
                    <a:pt x="63" y="64"/>
                    <a:pt x="61" y="66"/>
                  </a:cubicBezTo>
                  <a:cubicBezTo>
                    <a:pt x="58" y="67"/>
                    <a:pt x="55" y="67"/>
                    <a:pt x="52" y="65"/>
                  </a:cubicBezTo>
                  <a:cubicBezTo>
                    <a:pt x="50" y="64"/>
                    <a:pt x="49" y="62"/>
                    <a:pt x="47" y="60"/>
                  </a:cubicBezTo>
                  <a:cubicBezTo>
                    <a:pt x="35" y="46"/>
                    <a:pt x="22" y="32"/>
                    <a:pt x="8" y="19"/>
                  </a:cubicBezTo>
                  <a:cubicBezTo>
                    <a:pt x="6" y="18"/>
                    <a:pt x="5" y="16"/>
                    <a:pt x="3" y="14"/>
                  </a:cubicBezTo>
                  <a:cubicBezTo>
                    <a:pt x="0" y="10"/>
                    <a:pt x="1" y="7"/>
                    <a:pt x="4" y="3"/>
                  </a:cubicBezTo>
                  <a:cubicBezTo>
                    <a:pt x="7" y="0"/>
                    <a:pt x="11" y="0"/>
                    <a:pt x="14" y="3"/>
                  </a:cubicBezTo>
                  <a:cubicBezTo>
                    <a:pt x="19" y="7"/>
                    <a:pt x="23" y="11"/>
                    <a:pt x="28" y="16"/>
                  </a:cubicBezTo>
                  <a:cubicBezTo>
                    <a:pt x="40" y="27"/>
                    <a:pt x="51" y="40"/>
                    <a:pt x="62" y="52"/>
                  </a:cubicBezTo>
                  <a:cubicBezTo>
                    <a:pt x="63" y="54"/>
                    <a:pt x="65" y="56"/>
                    <a:pt x="65" y="59"/>
                  </a:cubicBezTo>
                  <a:close/>
                </a:path>
              </a:pathLst>
            </a:custGeom>
            <a:solidFill>
              <a:srgbClr val="EA5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858F319D-7997-69ED-D0FF-7238E82B491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9288" y="1727200"/>
              <a:ext cx="320675" cy="90488"/>
            </a:xfrm>
            <a:custGeom>
              <a:avLst/>
              <a:gdLst>
                <a:gd name="T0" fmla="*/ 61 w 85"/>
                <a:gd name="T1" fmla="*/ 1 h 24"/>
                <a:gd name="T2" fmla="*/ 76 w 85"/>
                <a:gd name="T3" fmla="*/ 0 h 24"/>
                <a:gd name="T4" fmla="*/ 84 w 85"/>
                <a:gd name="T5" fmla="*/ 7 h 24"/>
                <a:gd name="T6" fmla="*/ 77 w 85"/>
                <a:gd name="T7" fmla="*/ 16 h 24"/>
                <a:gd name="T8" fmla="*/ 9 w 85"/>
                <a:gd name="T9" fmla="*/ 23 h 24"/>
                <a:gd name="T10" fmla="*/ 0 w 85"/>
                <a:gd name="T11" fmla="*/ 16 h 24"/>
                <a:gd name="T12" fmla="*/ 8 w 85"/>
                <a:gd name="T13" fmla="*/ 7 h 24"/>
                <a:gd name="T14" fmla="*/ 34 w 85"/>
                <a:gd name="T15" fmla="*/ 4 h 24"/>
                <a:gd name="T16" fmla="*/ 61 w 85"/>
                <a:gd name="T17" fmla="*/ 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24">
                  <a:moveTo>
                    <a:pt x="61" y="1"/>
                  </a:moveTo>
                  <a:cubicBezTo>
                    <a:pt x="66" y="1"/>
                    <a:pt x="71" y="0"/>
                    <a:pt x="76" y="0"/>
                  </a:cubicBezTo>
                  <a:cubicBezTo>
                    <a:pt x="81" y="0"/>
                    <a:pt x="84" y="2"/>
                    <a:pt x="84" y="7"/>
                  </a:cubicBezTo>
                  <a:cubicBezTo>
                    <a:pt x="85" y="13"/>
                    <a:pt x="82" y="16"/>
                    <a:pt x="77" y="16"/>
                  </a:cubicBezTo>
                  <a:cubicBezTo>
                    <a:pt x="54" y="17"/>
                    <a:pt x="32" y="20"/>
                    <a:pt x="9" y="23"/>
                  </a:cubicBezTo>
                  <a:cubicBezTo>
                    <a:pt x="4" y="24"/>
                    <a:pt x="1" y="21"/>
                    <a:pt x="0" y="16"/>
                  </a:cubicBezTo>
                  <a:cubicBezTo>
                    <a:pt x="0" y="11"/>
                    <a:pt x="3" y="8"/>
                    <a:pt x="8" y="7"/>
                  </a:cubicBezTo>
                  <a:cubicBezTo>
                    <a:pt x="16" y="6"/>
                    <a:pt x="25" y="5"/>
                    <a:pt x="34" y="4"/>
                  </a:cubicBezTo>
                  <a:cubicBezTo>
                    <a:pt x="43" y="3"/>
                    <a:pt x="52" y="2"/>
                    <a:pt x="61" y="1"/>
                  </a:cubicBezTo>
                  <a:close/>
                </a:path>
              </a:pathLst>
            </a:custGeom>
            <a:solidFill>
              <a:srgbClr val="EA5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3F88F38B-688E-760D-40DE-E1C2D4EBFFDF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8376" y="2006600"/>
              <a:ext cx="287338" cy="206375"/>
            </a:xfrm>
            <a:custGeom>
              <a:avLst/>
              <a:gdLst>
                <a:gd name="T0" fmla="*/ 48 w 76"/>
                <a:gd name="T1" fmla="*/ 10 h 55"/>
                <a:gd name="T2" fmla="*/ 58 w 76"/>
                <a:gd name="T3" fmla="*/ 4 h 55"/>
                <a:gd name="T4" fmla="*/ 63 w 76"/>
                <a:gd name="T5" fmla="*/ 2 h 55"/>
                <a:gd name="T6" fmla="*/ 74 w 76"/>
                <a:gd name="T7" fmla="*/ 6 h 55"/>
                <a:gd name="T8" fmla="*/ 70 w 76"/>
                <a:gd name="T9" fmla="*/ 16 h 55"/>
                <a:gd name="T10" fmla="*/ 20 w 76"/>
                <a:gd name="T11" fmla="*/ 47 h 55"/>
                <a:gd name="T12" fmla="*/ 5 w 76"/>
                <a:gd name="T13" fmla="*/ 54 h 55"/>
                <a:gd name="T14" fmla="*/ 3 w 76"/>
                <a:gd name="T15" fmla="*/ 53 h 55"/>
                <a:gd name="T16" fmla="*/ 2 w 76"/>
                <a:gd name="T17" fmla="*/ 51 h 55"/>
                <a:gd name="T18" fmla="*/ 1 w 76"/>
                <a:gd name="T19" fmla="*/ 49 h 55"/>
                <a:gd name="T20" fmla="*/ 0 w 76"/>
                <a:gd name="T21" fmla="*/ 49 h 55"/>
                <a:gd name="T22" fmla="*/ 6 w 76"/>
                <a:gd name="T23" fmla="*/ 37 h 55"/>
                <a:gd name="T24" fmla="*/ 17 w 76"/>
                <a:gd name="T25" fmla="*/ 29 h 55"/>
                <a:gd name="T26" fmla="*/ 48 w 76"/>
                <a:gd name="T27" fmla="*/ 1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6" h="55">
                  <a:moveTo>
                    <a:pt x="48" y="10"/>
                  </a:moveTo>
                  <a:cubicBezTo>
                    <a:pt x="52" y="9"/>
                    <a:pt x="55" y="7"/>
                    <a:pt x="58" y="4"/>
                  </a:cubicBezTo>
                  <a:cubicBezTo>
                    <a:pt x="59" y="3"/>
                    <a:pt x="61" y="3"/>
                    <a:pt x="63" y="2"/>
                  </a:cubicBezTo>
                  <a:cubicBezTo>
                    <a:pt x="68" y="0"/>
                    <a:pt x="71" y="2"/>
                    <a:pt x="74" y="6"/>
                  </a:cubicBezTo>
                  <a:cubicBezTo>
                    <a:pt x="76" y="11"/>
                    <a:pt x="73" y="14"/>
                    <a:pt x="70" y="16"/>
                  </a:cubicBezTo>
                  <a:cubicBezTo>
                    <a:pt x="53" y="26"/>
                    <a:pt x="36" y="36"/>
                    <a:pt x="20" y="47"/>
                  </a:cubicBezTo>
                  <a:cubicBezTo>
                    <a:pt x="16" y="50"/>
                    <a:pt x="12" y="55"/>
                    <a:pt x="5" y="54"/>
                  </a:cubicBezTo>
                  <a:cubicBezTo>
                    <a:pt x="5" y="54"/>
                    <a:pt x="4" y="53"/>
                    <a:pt x="3" y="53"/>
                  </a:cubicBezTo>
                  <a:cubicBezTo>
                    <a:pt x="3" y="52"/>
                    <a:pt x="2" y="52"/>
                    <a:pt x="2" y="51"/>
                  </a:cubicBezTo>
                  <a:cubicBezTo>
                    <a:pt x="1" y="51"/>
                    <a:pt x="1" y="50"/>
                    <a:pt x="1" y="49"/>
                  </a:cubicBezTo>
                  <a:cubicBezTo>
                    <a:pt x="1" y="49"/>
                    <a:pt x="1" y="49"/>
                    <a:pt x="0" y="49"/>
                  </a:cubicBezTo>
                  <a:cubicBezTo>
                    <a:pt x="0" y="43"/>
                    <a:pt x="2" y="40"/>
                    <a:pt x="6" y="37"/>
                  </a:cubicBezTo>
                  <a:cubicBezTo>
                    <a:pt x="10" y="35"/>
                    <a:pt x="14" y="33"/>
                    <a:pt x="17" y="29"/>
                  </a:cubicBezTo>
                  <a:cubicBezTo>
                    <a:pt x="28" y="23"/>
                    <a:pt x="38" y="17"/>
                    <a:pt x="48" y="10"/>
                  </a:cubicBezTo>
                  <a:close/>
                </a:path>
              </a:pathLst>
            </a:custGeom>
            <a:solidFill>
              <a:srgbClr val="EA5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62C5C82E-F19F-E981-7018-240ED9F803D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7638" y="1809750"/>
              <a:ext cx="309563" cy="147638"/>
            </a:xfrm>
            <a:custGeom>
              <a:avLst/>
              <a:gdLst>
                <a:gd name="T0" fmla="*/ 9 w 82"/>
                <a:gd name="T1" fmla="*/ 39 h 39"/>
                <a:gd name="T2" fmla="*/ 1 w 82"/>
                <a:gd name="T3" fmla="*/ 33 h 39"/>
                <a:gd name="T4" fmla="*/ 7 w 82"/>
                <a:gd name="T5" fmla="*/ 23 h 39"/>
                <a:gd name="T6" fmla="*/ 36 w 82"/>
                <a:gd name="T7" fmla="*/ 12 h 39"/>
                <a:gd name="T8" fmla="*/ 69 w 82"/>
                <a:gd name="T9" fmla="*/ 1 h 39"/>
                <a:gd name="T10" fmla="*/ 78 w 82"/>
                <a:gd name="T11" fmla="*/ 2 h 39"/>
                <a:gd name="T12" fmla="*/ 82 w 82"/>
                <a:gd name="T13" fmla="*/ 9 h 39"/>
                <a:gd name="T14" fmla="*/ 76 w 82"/>
                <a:gd name="T15" fmla="*/ 16 h 39"/>
                <a:gd name="T16" fmla="*/ 12 w 82"/>
                <a:gd name="T17" fmla="*/ 38 h 39"/>
                <a:gd name="T18" fmla="*/ 9 w 82"/>
                <a:gd name="T19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2" h="39">
                  <a:moveTo>
                    <a:pt x="9" y="39"/>
                  </a:moveTo>
                  <a:cubicBezTo>
                    <a:pt x="5" y="39"/>
                    <a:pt x="2" y="37"/>
                    <a:pt x="1" y="33"/>
                  </a:cubicBezTo>
                  <a:cubicBezTo>
                    <a:pt x="0" y="28"/>
                    <a:pt x="3" y="25"/>
                    <a:pt x="7" y="23"/>
                  </a:cubicBezTo>
                  <a:cubicBezTo>
                    <a:pt x="17" y="20"/>
                    <a:pt x="26" y="16"/>
                    <a:pt x="36" y="12"/>
                  </a:cubicBezTo>
                  <a:cubicBezTo>
                    <a:pt x="47" y="8"/>
                    <a:pt x="58" y="5"/>
                    <a:pt x="69" y="1"/>
                  </a:cubicBezTo>
                  <a:cubicBezTo>
                    <a:pt x="72" y="0"/>
                    <a:pt x="75" y="0"/>
                    <a:pt x="78" y="2"/>
                  </a:cubicBezTo>
                  <a:cubicBezTo>
                    <a:pt x="80" y="3"/>
                    <a:pt x="82" y="6"/>
                    <a:pt x="82" y="9"/>
                  </a:cubicBezTo>
                  <a:cubicBezTo>
                    <a:pt x="82" y="13"/>
                    <a:pt x="79" y="15"/>
                    <a:pt x="76" y="16"/>
                  </a:cubicBezTo>
                  <a:cubicBezTo>
                    <a:pt x="54" y="22"/>
                    <a:pt x="33" y="30"/>
                    <a:pt x="12" y="38"/>
                  </a:cubicBezTo>
                  <a:cubicBezTo>
                    <a:pt x="11" y="39"/>
                    <a:pt x="10" y="39"/>
                    <a:pt x="9" y="39"/>
                  </a:cubicBezTo>
                  <a:close/>
                </a:path>
              </a:pathLst>
            </a:custGeom>
            <a:solidFill>
              <a:srgbClr val="EA5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AC7A246A-F772-0EA6-F833-AE9CDFB09090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5638" y="5562600"/>
              <a:ext cx="260350" cy="246063"/>
            </a:xfrm>
            <a:custGeom>
              <a:avLst/>
              <a:gdLst>
                <a:gd name="T0" fmla="*/ 60 w 69"/>
                <a:gd name="T1" fmla="*/ 65 h 65"/>
                <a:gd name="T2" fmla="*/ 52 w 69"/>
                <a:gd name="T3" fmla="*/ 61 h 65"/>
                <a:gd name="T4" fmla="*/ 6 w 69"/>
                <a:gd name="T5" fmla="*/ 19 h 65"/>
                <a:gd name="T6" fmla="*/ 4 w 69"/>
                <a:gd name="T7" fmla="*/ 16 h 65"/>
                <a:gd name="T8" fmla="*/ 4 w 69"/>
                <a:gd name="T9" fmla="*/ 4 h 65"/>
                <a:gd name="T10" fmla="*/ 16 w 69"/>
                <a:gd name="T11" fmla="*/ 5 h 65"/>
                <a:gd name="T12" fmla="*/ 44 w 69"/>
                <a:gd name="T13" fmla="*/ 32 h 65"/>
                <a:gd name="T14" fmla="*/ 64 w 69"/>
                <a:gd name="T15" fmla="*/ 50 h 65"/>
                <a:gd name="T16" fmla="*/ 67 w 69"/>
                <a:gd name="T17" fmla="*/ 60 h 65"/>
                <a:gd name="T18" fmla="*/ 60 w 69"/>
                <a:gd name="T19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9" h="65">
                  <a:moveTo>
                    <a:pt x="60" y="65"/>
                  </a:moveTo>
                  <a:cubicBezTo>
                    <a:pt x="57" y="64"/>
                    <a:pt x="55" y="63"/>
                    <a:pt x="52" y="61"/>
                  </a:cubicBezTo>
                  <a:cubicBezTo>
                    <a:pt x="36" y="48"/>
                    <a:pt x="21" y="33"/>
                    <a:pt x="6" y="19"/>
                  </a:cubicBezTo>
                  <a:cubicBezTo>
                    <a:pt x="5" y="18"/>
                    <a:pt x="5" y="17"/>
                    <a:pt x="4" y="16"/>
                  </a:cubicBezTo>
                  <a:cubicBezTo>
                    <a:pt x="1" y="12"/>
                    <a:pt x="0" y="8"/>
                    <a:pt x="4" y="4"/>
                  </a:cubicBezTo>
                  <a:cubicBezTo>
                    <a:pt x="8" y="0"/>
                    <a:pt x="12" y="1"/>
                    <a:pt x="16" y="5"/>
                  </a:cubicBezTo>
                  <a:cubicBezTo>
                    <a:pt x="25" y="14"/>
                    <a:pt x="35" y="23"/>
                    <a:pt x="44" y="32"/>
                  </a:cubicBezTo>
                  <a:cubicBezTo>
                    <a:pt x="51" y="39"/>
                    <a:pt x="58" y="44"/>
                    <a:pt x="64" y="50"/>
                  </a:cubicBezTo>
                  <a:cubicBezTo>
                    <a:pt x="67" y="53"/>
                    <a:pt x="69" y="56"/>
                    <a:pt x="67" y="60"/>
                  </a:cubicBezTo>
                  <a:cubicBezTo>
                    <a:pt x="66" y="63"/>
                    <a:pt x="63" y="64"/>
                    <a:pt x="60" y="65"/>
                  </a:cubicBezTo>
                  <a:close/>
                </a:path>
              </a:pathLst>
            </a:custGeom>
            <a:solidFill>
              <a:srgbClr val="EA5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4E5DDF54-A9AD-180A-2918-84D3C619DE76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3663" y="3160713"/>
              <a:ext cx="150813" cy="309563"/>
            </a:xfrm>
            <a:custGeom>
              <a:avLst/>
              <a:gdLst>
                <a:gd name="T0" fmla="*/ 20 w 40"/>
                <a:gd name="T1" fmla="*/ 12 h 82"/>
                <a:gd name="T2" fmla="*/ 30 w 40"/>
                <a:gd name="T3" fmla="*/ 0 h 82"/>
                <a:gd name="T4" fmla="*/ 37 w 40"/>
                <a:gd name="T5" fmla="*/ 13 h 82"/>
                <a:gd name="T6" fmla="*/ 17 w 40"/>
                <a:gd name="T7" fmla="*/ 74 h 82"/>
                <a:gd name="T8" fmla="*/ 7 w 40"/>
                <a:gd name="T9" fmla="*/ 81 h 82"/>
                <a:gd name="T10" fmla="*/ 2 w 40"/>
                <a:gd name="T11" fmla="*/ 69 h 82"/>
                <a:gd name="T12" fmla="*/ 18 w 40"/>
                <a:gd name="T13" fmla="*/ 19 h 82"/>
                <a:gd name="T14" fmla="*/ 20 w 40"/>
                <a:gd name="T15" fmla="*/ 14 h 82"/>
                <a:gd name="T16" fmla="*/ 19 w 40"/>
                <a:gd name="T17" fmla="*/ 14 h 82"/>
                <a:gd name="T18" fmla="*/ 20 w 40"/>
                <a:gd name="T19" fmla="*/ 1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" h="82">
                  <a:moveTo>
                    <a:pt x="20" y="12"/>
                  </a:moveTo>
                  <a:cubicBezTo>
                    <a:pt x="23" y="8"/>
                    <a:pt x="24" y="1"/>
                    <a:pt x="30" y="0"/>
                  </a:cubicBezTo>
                  <a:cubicBezTo>
                    <a:pt x="38" y="2"/>
                    <a:pt x="40" y="5"/>
                    <a:pt x="37" y="13"/>
                  </a:cubicBezTo>
                  <a:cubicBezTo>
                    <a:pt x="30" y="33"/>
                    <a:pt x="23" y="53"/>
                    <a:pt x="17" y="74"/>
                  </a:cubicBezTo>
                  <a:cubicBezTo>
                    <a:pt x="16" y="79"/>
                    <a:pt x="13" y="82"/>
                    <a:pt x="7" y="81"/>
                  </a:cubicBezTo>
                  <a:cubicBezTo>
                    <a:pt x="1" y="79"/>
                    <a:pt x="0" y="75"/>
                    <a:pt x="2" y="69"/>
                  </a:cubicBezTo>
                  <a:cubicBezTo>
                    <a:pt x="7" y="53"/>
                    <a:pt x="12" y="36"/>
                    <a:pt x="18" y="19"/>
                  </a:cubicBezTo>
                  <a:cubicBezTo>
                    <a:pt x="19" y="18"/>
                    <a:pt x="19" y="16"/>
                    <a:pt x="20" y="14"/>
                  </a:cubicBezTo>
                  <a:cubicBezTo>
                    <a:pt x="20" y="14"/>
                    <a:pt x="20" y="14"/>
                    <a:pt x="19" y="14"/>
                  </a:cubicBezTo>
                  <a:cubicBezTo>
                    <a:pt x="20" y="13"/>
                    <a:pt x="20" y="13"/>
                    <a:pt x="20" y="12"/>
                  </a:cubicBezTo>
                  <a:close/>
                </a:path>
              </a:pathLst>
            </a:custGeom>
            <a:solidFill>
              <a:srgbClr val="EA5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CB8A413F-FB4A-7BA2-66F4-624D99E7ECEF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5688" y="5894388"/>
              <a:ext cx="293688" cy="193675"/>
            </a:xfrm>
            <a:custGeom>
              <a:avLst/>
              <a:gdLst>
                <a:gd name="T0" fmla="*/ 69 w 78"/>
                <a:gd name="T1" fmla="*/ 51 h 51"/>
                <a:gd name="T2" fmla="*/ 62 w 78"/>
                <a:gd name="T3" fmla="*/ 49 h 51"/>
                <a:gd name="T4" fmla="*/ 7 w 78"/>
                <a:gd name="T5" fmla="*/ 17 h 51"/>
                <a:gd name="T6" fmla="*/ 2 w 78"/>
                <a:gd name="T7" fmla="*/ 5 h 51"/>
                <a:gd name="T8" fmla="*/ 14 w 78"/>
                <a:gd name="T9" fmla="*/ 3 h 51"/>
                <a:gd name="T10" fmla="*/ 72 w 78"/>
                <a:gd name="T11" fmla="*/ 36 h 51"/>
                <a:gd name="T12" fmla="*/ 77 w 78"/>
                <a:gd name="T13" fmla="*/ 46 h 51"/>
                <a:gd name="T14" fmla="*/ 69 w 78"/>
                <a:gd name="T15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8" h="51">
                  <a:moveTo>
                    <a:pt x="69" y="51"/>
                  </a:moveTo>
                  <a:cubicBezTo>
                    <a:pt x="66" y="51"/>
                    <a:pt x="64" y="50"/>
                    <a:pt x="62" y="49"/>
                  </a:cubicBezTo>
                  <a:cubicBezTo>
                    <a:pt x="43" y="39"/>
                    <a:pt x="24" y="28"/>
                    <a:pt x="7" y="17"/>
                  </a:cubicBezTo>
                  <a:cubicBezTo>
                    <a:pt x="2" y="14"/>
                    <a:pt x="0" y="10"/>
                    <a:pt x="2" y="5"/>
                  </a:cubicBezTo>
                  <a:cubicBezTo>
                    <a:pt x="5" y="0"/>
                    <a:pt x="10" y="0"/>
                    <a:pt x="14" y="3"/>
                  </a:cubicBezTo>
                  <a:cubicBezTo>
                    <a:pt x="33" y="15"/>
                    <a:pt x="52" y="26"/>
                    <a:pt x="72" y="36"/>
                  </a:cubicBezTo>
                  <a:cubicBezTo>
                    <a:pt x="76" y="38"/>
                    <a:pt x="78" y="41"/>
                    <a:pt x="77" y="46"/>
                  </a:cubicBezTo>
                  <a:cubicBezTo>
                    <a:pt x="76" y="49"/>
                    <a:pt x="73" y="51"/>
                    <a:pt x="69" y="51"/>
                  </a:cubicBezTo>
                  <a:close/>
                </a:path>
              </a:pathLst>
            </a:custGeom>
            <a:solidFill>
              <a:srgbClr val="EA5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2">
              <a:extLst>
                <a:ext uri="{FF2B5EF4-FFF2-40B4-BE49-F238E27FC236}">
                  <a16:creationId xmlns:a16="http://schemas.microsoft.com/office/drawing/2014/main" id="{335CA391-3777-4E2B-A7D1-3225A3273E4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5401" y="4178300"/>
              <a:ext cx="98425" cy="320675"/>
            </a:xfrm>
            <a:custGeom>
              <a:avLst/>
              <a:gdLst>
                <a:gd name="T0" fmla="*/ 26 w 26"/>
                <a:gd name="T1" fmla="*/ 75 h 85"/>
                <a:gd name="T2" fmla="*/ 19 w 26"/>
                <a:gd name="T3" fmla="*/ 84 h 85"/>
                <a:gd name="T4" fmla="*/ 10 w 26"/>
                <a:gd name="T5" fmla="*/ 77 h 85"/>
                <a:gd name="T6" fmla="*/ 6 w 26"/>
                <a:gd name="T7" fmla="*/ 51 h 85"/>
                <a:gd name="T8" fmla="*/ 1 w 26"/>
                <a:gd name="T9" fmla="*/ 11 h 85"/>
                <a:gd name="T10" fmla="*/ 8 w 26"/>
                <a:gd name="T11" fmla="*/ 0 h 85"/>
                <a:gd name="T12" fmla="*/ 17 w 26"/>
                <a:gd name="T13" fmla="*/ 10 h 85"/>
                <a:gd name="T14" fmla="*/ 25 w 26"/>
                <a:gd name="T15" fmla="*/ 67 h 85"/>
                <a:gd name="T16" fmla="*/ 26 w 26"/>
                <a:gd name="T17" fmla="*/ 75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85">
                  <a:moveTo>
                    <a:pt x="26" y="75"/>
                  </a:moveTo>
                  <a:cubicBezTo>
                    <a:pt x="26" y="80"/>
                    <a:pt x="24" y="83"/>
                    <a:pt x="19" y="84"/>
                  </a:cubicBezTo>
                  <a:cubicBezTo>
                    <a:pt x="14" y="85"/>
                    <a:pt x="11" y="81"/>
                    <a:pt x="10" y="77"/>
                  </a:cubicBezTo>
                  <a:cubicBezTo>
                    <a:pt x="8" y="68"/>
                    <a:pt x="7" y="59"/>
                    <a:pt x="6" y="51"/>
                  </a:cubicBezTo>
                  <a:cubicBezTo>
                    <a:pt x="4" y="38"/>
                    <a:pt x="3" y="24"/>
                    <a:pt x="1" y="11"/>
                  </a:cubicBezTo>
                  <a:cubicBezTo>
                    <a:pt x="0" y="5"/>
                    <a:pt x="2" y="1"/>
                    <a:pt x="8" y="0"/>
                  </a:cubicBezTo>
                  <a:cubicBezTo>
                    <a:pt x="13" y="0"/>
                    <a:pt x="16" y="3"/>
                    <a:pt x="17" y="10"/>
                  </a:cubicBezTo>
                  <a:cubicBezTo>
                    <a:pt x="18" y="29"/>
                    <a:pt x="21" y="48"/>
                    <a:pt x="25" y="67"/>
                  </a:cubicBezTo>
                  <a:cubicBezTo>
                    <a:pt x="25" y="70"/>
                    <a:pt x="26" y="73"/>
                    <a:pt x="26" y="75"/>
                  </a:cubicBezTo>
                  <a:close/>
                </a:path>
              </a:pathLst>
            </a:custGeom>
            <a:solidFill>
              <a:srgbClr val="EA5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3">
              <a:extLst>
                <a:ext uri="{FF2B5EF4-FFF2-40B4-BE49-F238E27FC236}">
                  <a16:creationId xmlns:a16="http://schemas.microsoft.com/office/drawing/2014/main" id="{D6B3C1CC-F2AF-80A2-B9F1-EC6A6D0CBB9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6813" y="1730375"/>
              <a:ext cx="320675" cy="90488"/>
            </a:xfrm>
            <a:custGeom>
              <a:avLst/>
              <a:gdLst>
                <a:gd name="T0" fmla="*/ 11 w 85"/>
                <a:gd name="T1" fmla="*/ 0 h 24"/>
                <a:gd name="T2" fmla="*/ 77 w 85"/>
                <a:gd name="T3" fmla="*/ 8 h 24"/>
                <a:gd name="T4" fmla="*/ 85 w 85"/>
                <a:gd name="T5" fmla="*/ 17 h 24"/>
                <a:gd name="T6" fmla="*/ 74 w 85"/>
                <a:gd name="T7" fmla="*/ 23 h 24"/>
                <a:gd name="T8" fmla="*/ 11 w 85"/>
                <a:gd name="T9" fmla="*/ 16 h 24"/>
                <a:gd name="T10" fmla="*/ 1 w 85"/>
                <a:gd name="T11" fmla="*/ 8 h 24"/>
                <a:gd name="T12" fmla="*/ 11 w 85"/>
                <a:gd name="T13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5" h="24">
                  <a:moveTo>
                    <a:pt x="11" y="0"/>
                  </a:moveTo>
                  <a:cubicBezTo>
                    <a:pt x="33" y="2"/>
                    <a:pt x="55" y="4"/>
                    <a:pt x="77" y="8"/>
                  </a:cubicBezTo>
                  <a:cubicBezTo>
                    <a:pt x="82" y="9"/>
                    <a:pt x="85" y="12"/>
                    <a:pt x="85" y="17"/>
                  </a:cubicBezTo>
                  <a:cubicBezTo>
                    <a:pt x="84" y="22"/>
                    <a:pt x="80" y="24"/>
                    <a:pt x="74" y="23"/>
                  </a:cubicBezTo>
                  <a:cubicBezTo>
                    <a:pt x="53" y="20"/>
                    <a:pt x="32" y="17"/>
                    <a:pt x="11" y="16"/>
                  </a:cubicBezTo>
                  <a:cubicBezTo>
                    <a:pt x="5" y="15"/>
                    <a:pt x="1" y="14"/>
                    <a:pt x="1" y="8"/>
                  </a:cubicBezTo>
                  <a:cubicBezTo>
                    <a:pt x="0" y="3"/>
                    <a:pt x="4" y="0"/>
                    <a:pt x="11" y="0"/>
                  </a:cubicBezTo>
                  <a:close/>
                </a:path>
              </a:pathLst>
            </a:custGeom>
            <a:solidFill>
              <a:srgbClr val="EA5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24">
              <a:extLst>
                <a:ext uri="{FF2B5EF4-FFF2-40B4-BE49-F238E27FC236}">
                  <a16:creationId xmlns:a16="http://schemas.microsoft.com/office/drawing/2014/main" id="{0EEC7896-5BD0-B730-64FD-0D76629F327E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7001" y="4687888"/>
              <a:ext cx="158750" cy="309563"/>
            </a:xfrm>
            <a:custGeom>
              <a:avLst/>
              <a:gdLst>
                <a:gd name="T0" fmla="*/ 23 w 42"/>
                <a:gd name="T1" fmla="*/ 70 h 82"/>
                <a:gd name="T2" fmla="*/ 16 w 42"/>
                <a:gd name="T3" fmla="*/ 55 h 82"/>
                <a:gd name="T4" fmla="*/ 6 w 42"/>
                <a:gd name="T5" fmla="*/ 27 h 82"/>
                <a:gd name="T6" fmla="*/ 0 w 42"/>
                <a:gd name="T7" fmla="*/ 8 h 82"/>
                <a:gd name="T8" fmla="*/ 8 w 42"/>
                <a:gd name="T9" fmla="*/ 0 h 82"/>
                <a:gd name="T10" fmla="*/ 17 w 42"/>
                <a:gd name="T11" fmla="*/ 7 h 82"/>
                <a:gd name="T12" fmla="*/ 32 w 42"/>
                <a:gd name="T13" fmla="*/ 49 h 82"/>
                <a:gd name="T14" fmla="*/ 40 w 42"/>
                <a:gd name="T15" fmla="*/ 66 h 82"/>
                <a:gd name="T16" fmla="*/ 37 w 42"/>
                <a:gd name="T17" fmla="*/ 79 h 82"/>
                <a:gd name="T18" fmla="*/ 25 w 42"/>
                <a:gd name="T19" fmla="*/ 73 h 82"/>
                <a:gd name="T20" fmla="*/ 23 w 42"/>
                <a:gd name="T21" fmla="*/ 7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82">
                  <a:moveTo>
                    <a:pt x="23" y="70"/>
                  </a:moveTo>
                  <a:cubicBezTo>
                    <a:pt x="21" y="65"/>
                    <a:pt x="20" y="59"/>
                    <a:pt x="16" y="55"/>
                  </a:cubicBezTo>
                  <a:cubicBezTo>
                    <a:pt x="14" y="45"/>
                    <a:pt x="10" y="36"/>
                    <a:pt x="6" y="27"/>
                  </a:cubicBezTo>
                  <a:cubicBezTo>
                    <a:pt x="4" y="20"/>
                    <a:pt x="2" y="14"/>
                    <a:pt x="0" y="8"/>
                  </a:cubicBezTo>
                  <a:cubicBezTo>
                    <a:pt x="0" y="3"/>
                    <a:pt x="3" y="1"/>
                    <a:pt x="8" y="0"/>
                  </a:cubicBezTo>
                  <a:cubicBezTo>
                    <a:pt x="13" y="0"/>
                    <a:pt x="16" y="3"/>
                    <a:pt x="17" y="7"/>
                  </a:cubicBezTo>
                  <a:cubicBezTo>
                    <a:pt x="21" y="21"/>
                    <a:pt x="27" y="35"/>
                    <a:pt x="32" y="49"/>
                  </a:cubicBezTo>
                  <a:cubicBezTo>
                    <a:pt x="34" y="55"/>
                    <a:pt x="37" y="61"/>
                    <a:pt x="40" y="66"/>
                  </a:cubicBezTo>
                  <a:cubicBezTo>
                    <a:pt x="42" y="71"/>
                    <a:pt x="42" y="76"/>
                    <a:pt x="37" y="79"/>
                  </a:cubicBezTo>
                  <a:cubicBezTo>
                    <a:pt x="31" y="82"/>
                    <a:pt x="27" y="79"/>
                    <a:pt x="25" y="73"/>
                  </a:cubicBezTo>
                  <a:cubicBezTo>
                    <a:pt x="25" y="72"/>
                    <a:pt x="24" y="71"/>
                    <a:pt x="23" y="70"/>
                  </a:cubicBezTo>
                  <a:close/>
                </a:path>
              </a:pathLst>
            </a:custGeom>
            <a:solidFill>
              <a:srgbClr val="EA5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25">
              <a:extLst>
                <a:ext uri="{FF2B5EF4-FFF2-40B4-BE49-F238E27FC236}">
                  <a16:creationId xmlns:a16="http://schemas.microsoft.com/office/drawing/2014/main" id="{F3FE90CB-FE70-C1F7-45DB-3C172FD25FE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1951" y="2730500"/>
              <a:ext cx="200025" cy="293688"/>
            </a:xfrm>
            <a:custGeom>
              <a:avLst/>
              <a:gdLst>
                <a:gd name="T0" fmla="*/ 6 w 53"/>
                <a:gd name="T1" fmla="*/ 1 h 78"/>
                <a:gd name="T2" fmla="*/ 18 w 53"/>
                <a:gd name="T3" fmla="*/ 7 h 78"/>
                <a:gd name="T4" fmla="*/ 35 w 53"/>
                <a:gd name="T5" fmla="*/ 34 h 78"/>
                <a:gd name="T6" fmla="*/ 50 w 53"/>
                <a:gd name="T7" fmla="*/ 63 h 78"/>
                <a:gd name="T8" fmla="*/ 48 w 53"/>
                <a:gd name="T9" fmla="*/ 75 h 78"/>
                <a:gd name="T10" fmla="*/ 36 w 53"/>
                <a:gd name="T11" fmla="*/ 70 h 78"/>
                <a:gd name="T12" fmla="*/ 4 w 53"/>
                <a:gd name="T13" fmla="*/ 16 h 78"/>
                <a:gd name="T14" fmla="*/ 6 w 53"/>
                <a:gd name="T15" fmla="*/ 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3" h="78">
                  <a:moveTo>
                    <a:pt x="6" y="1"/>
                  </a:moveTo>
                  <a:cubicBezTo>
                    <a:pt x="11" y="0"/>
                    <a:pt x="15" y="2"/>
                    <a:pt x="18" y="7"/>
                  </a:cubicBezTo>
                  <a:cubicBezTo>
                    <a:pt x="23" y="16"/>
                    <a:pt x="29" y="25"/>
                    <a:pt x="35" y="34"/>
                  </a:cubicBezTo>
                  <a:cubicBezTo>
                    <a:pt x="40" y="43"/>
                    <a:pt x="45" y="53"/>
                    <a:pt x="50" y="63"/>
                  </a:cubicBezTo>
                  <a:cubicBezTo>
                    <a:pt x="53" y="68"/>
                    <a:pt x="53" y="72"/>
                    <a:pt x="48" y="75"/>
                  </a:cubicBezTo>
                  <a:cubicBezTo>
                    <a:pt x="43" y="78"/>
                    <a:pt x="39" y="75"/>
                    <a:pt x="36" y="70"/>
                  </a:cubicBezTo>
                  <a:cubicBezTo>
                    <a:pt x="26" y="52"/>
                    <a:pt x="16" y="33"/>
                    <a:pt x="4" y="16"/>
                  </a:cubicBezTo>
                  <a:cubicBezTo>
                    <a:pt x="0" y="11"/>
                    <a:pt x="0" y="5"/>
                    <a:pt x="6" y="1"/>
                  </a:cubicBezTo>
                  <a:close/>
                </a:path>
              </a:pathLst>
            </a:custGeom>
            <a:solidFill>
              <a:srgbClr val="EA5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26">
              <a:extLst>
                <a:ext uri="{FF2B5EF4-FFF2-40B4-BE49-F238E27FC236}">
                  <a16:creationId xmlns:a16="http://schemas.microsoft.com/office/drawing/2014/main" id="{C62C3CA2-7ED2-01F7-6715-AA2BAB7C8D00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9238" y="6124575"/>
              <a:ext cx="317500" cy="139700"/>
            </a:xfrm>
            <a:custGeom>
              <a:avLst/>
              <a:gdLst>
                <a:gd name="T0" fmla="*/ 75 w 84"/>
                <a:gd name="T1" fmla="*/ 36 h 37"/>
                <a:gd name="T2" fmla="*/ 29 w 84"/>
                <a:gd name="T3" fmla="*/ 24 h 37"/>
                <a:gd name="T4" fmla="*/ 8 w 84"/>
                <a:gd name="T5" fmla="*/ 17 h 37"/>
                <a:gd name="T6" fmla="*/ 2 w 84"/>
                <a:gd name="T7" fmla="*/ 7 h 37"/>
                <a:gd name="T8" fmla="*/ 13 w 84"/>
                <a:gd name="T9" fmla="*/ 2 h 37"/>
                <a:gd name="T10" fmla="*/ 77 w 84"/>
                <a:gd name="T11" fmla="*/ 21 h 37"/>
                <a:gd name="T12" fmla="*/ 83 w 84"/>
                <a:gd name="T13" fmla="*/ 30 h 37"/>
                <a:gd name="T14" fmla="*/ 75 w 84"/>
                <a:gd name="T15" fmla="*/ 36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37">
                  <a:moveTo>
                    <a:pt x="75" y="36"/>
                  </a:moveTo>
                  <a:cubicBezTo>
                    <a:pt x="59" y="33"/>
                    <a:pt x="44" y="29"/>
                    <a:pt x="29" y="24"/>
                  </a:cubicBezTo>
                  <a:cubicBezTo>
                    <a:pt x="22" y="22"/>
                    <a:pt x="15" y="19"/>
                    <a:pt x="8" y="17"/>
                  </a:cubicBezTo>
                  <a:cubicBezTo>
                    <a:pt x="3" y="15"/>
                    <a:pt x="0" y="12"/>
                    <a:pt x="2" y="7"/>
                  </a:cubicBezTo>
                  <a:cubicBezTo>
                    <a:pt x="4" y="2"/>
                    <a:pt x="8" y="0"/>
                    <a:pt x="13" y="2"/>
                  </a:cubicBezTo>
                  <a:cubicBezTo>
                    <a:pt x="34" y="9"/>
                    <a:pt x="55" y="16"/>
                    <a:pt x="77" y="21"/>
                  </a:cubicBezTo>
                  <a:cubicBezTo>
                    <a:pt x="82" y="22"/>
                    <a:pt x="84" y="25"/>
                    <a:pt x="83" y="30"/>
                  </a:cubicBezTo>
                  <a:cubicBezTo>
                    <a:pt x="83" y="35"/>
                    <a:pt x="80" y="37"/>
                    <a:pt x="75" y="36"/>
                  </a:cubicBezTo>
                  <a:close/>
                </a:path>
              </a:pathLst>
            </a:custGeom>
            <a:solidFill>
              <a:srgbClr val="EA5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27">
              <a:extLst>
                <a:ext uri="{FF2B5EF4-FFF2-40B4-BE49-F238E27FC236}">
                  <a16:creationId xmlns:a16="http://schemas.microsoft.com/office/drawing/2014/main" id="{CAA9DBEA-83A4-5D70-CB25-8B20D4F32A74}"/>
                </a:ext>
              </a:extLst>
            </p:cNvPr>
            <p:cNvSpPr>
              <a:spLocks/>
            </p:cNvSpPr>
            <p:nvPr/>
          </p:nvSpPr>
          <p:spPr bwMode="auto">
            <a:xfrm>
              <a:off x="8147051" y="4714875"/>
              <a:ext cx="163513" cy="312738"/>
            </a:xfrm>
            <a:custGeom>
              <a:avLst/>
              <a:gdLst>
                <a:gd name="T0" fmla="*/ 17 w 43"/>
                <a:gd name="T1" fmla="*/ 33 h 83"/>
                <a:gd name="T2" fmla="*/ 26 w 43"/>
                <a:gd name="T3" fmla="*/ 11 h 83"/>
                <a:gd name="T4" fmla="*/ 42 w 43"/>
                <a:gd name="T5" fmla="*/ 6 h 83"/>
                <a:gd name="T6" fmla="*/ 41 w 43"/>
                <a:gd name="T7" fmla="*/ 16 h 83"/>
                <a:gd name="T8" fmla="*/ 17 w 43"/>
                <a:gd name="T9" fmla="*/ 75 h 83"/>
                <a:gd name="T10" fmla="*/ 6 w 43"/>
                <a:gd name="T11" fmla="*/ 81 h 83"/>
                <a:gd name="T12" fmla="*/ 3 w 43"/>
                <a:gd name="T13" fmla="*/ 68 h 83"/>
                <a:gd name="T14" fmla="*/ 17 w 43"/>
                <a:gd name="T15" fmla="*/ 3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3" h="83">
                  <a:moveTo>
                    <a:pt x="17" y="33"/>
                  </a:moveTo>
                  <a:cubicBezTo>
                    <a:pt x="21" y="26"/>
                    <a:pt x="23" y="18"/>
                    <a:pt x="26" y="11"/>
                  </a:cubicBezTo>
                  <a:cubicBezTo>
                    <a:pt x="29" y="1"/>
                    <a:pt x="34" y="0"/>
                    <a:pt x="42" y="6"/>
                  </a:cubicBezTo>
                  <a:cubicBezTo>
                    <a:pt x="43" y="9"/>
                    <a:pt x="43" y="12"/>
                    <a:pt x="41" y="16"/>
                  </a:cubicBezTo>
                  <a:cubicBezTo>
                    <a:pt x="34" y="36"/>
                    <a:pt x="26" y="56"/>
                    <a:pt x="17" y="75"/>
                  </a:cubicBezTo>
                  <a:cubicBezTo>
                    <a:pt x="15" y="80"/>
                    <a:pt x="12" y="83"/>
                    <a:pt x="6" y="81"/>
                  </a:cubicBezTo>
                  <a:cubicBezTo>
                    <a:pt x="1" y="79"/>
                    <a:pt x="0" y="75"/>
                    <a:pt x="3" y="68"/>
                  </a:cubicBezTo>
                  <a:cubicBezTo>
                    <a:pt x="8" y="57"/>
                    <a:pt x="14" y="45"/>
                    <a:pt x="17" y="33"/>
                  </a:cubicBezTo>
                  <a:close/>
                </a:path>
              </a:pathLst>
            </a:custGeom>
            <a:solidFill>
              <a:srgbClr val="EA5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28">
              <a:extLst>
                <a:ext uri="{FF2B5EF4-FFF2-40B4-BE49-F238E27FC236}">
                  <a16:creationId xmlns:a16="http://schemas.microsoft.com/office/drawing/2014/main" id="{9A4B8484-CDB4-7270-ED47-1707BBE201E5}"/>
                </a:ext>
              </a:extLst>
            </p:cNvPr>
            <p:cNvSpPr>
              <a:spLocks/>
            </p:cNvSpPr>
            <p:nvPr/>
          </p:nvSpPr>
          <p:spPr bwMode="auto">
            <a:xfrm>
              <a:off x="8220076" y="3194050"/>
              <a:ext cx="142875" cy="309563"/>
            </a:xfrm>
            <a:custGeom>
              <a:avLst/>
              <a:gdLst>
                <a:gd name="T0" fmla="*/ 10 w 38"/>
                <a:gd name="T1" fmla="*/ 0 h 82"/>
                <a:gd name="T2" fmla="*/ 17 w 38"/>
                <a:gd name="T3" fmla="*/ 6 h 82"/>
                <a:gd name="T4" fmla="*/ 37 w 38"/>
                <a:gd name="T5" fmla="*/ 71 h 82"/>
                <a:gd name="T6" fmla="*/ 32 w 38"/>
                <a:gd name="T7" fmla="*/ 81 h 82"/>
                <a:gd name="T8" fmla="*/ 22 w 38"/>
                <a:gd name="T9" fmla="*/ 75 h 82"/>
                <a:gd name="T10" fmla="*/ 2 w 38"/>
                <a:gd name="T11" fmla="*/ 12 h 82"/>
                <a:gd name="T12" fmla="*/ 10 w 38"/>
                <a:gd name="T13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82">
                  <a:moveTo>
                    <a:pt x="10" y="0"/>
                  </a:moveTo>
                  <a:cubicBezTo>
                    <a:pt x="13" y="0"/>
                    <a:pt x="15" y="2"/>
                    <a:pt x="17" y="6"/>
                  </a:cubicBezTo>
                  <a:cubicBezTo>
                    <a:pt x="25" y="27"/>
                    <a:pt x="32" y="49"/>
                    <a:pt x="37" y="71"/>
                  </a:cubicBezTo>
                  <a:cubicBezTo>
                    <a:pt x="38" y="75"/>
                    <a:pt x="37" y="80"/>
                    <a:pt x="32" y="81"/>
                  </a:cubicBezTo>
                  <a:cubicBezTo>
                    <a:pt x="26" y="82"/>
                    <a:pt x="23" y="80"/>
                    <a:pt x="22" y="75"/>
                  </a:cubicBezTo>
                  <a:cubicBezTo>
                    <a:pt x="16" y="53"/>
                    <a:pt x="10" y="33"/>
                    <a:pt x="2" y="12"/>
                  </a:cubicBezTo>
                  <a:cubicBezTo>
                    <a:pt x="0" y="6"/>
                    <a:pt x="3" y="0"/>
                    <a:pt x="10" y="0"/>
                  </a:cubicBezTo>
                  <a:close/>
                </a:path>
              </a:pathLst>
            </a:custGeom>
            <a:solidFill>
              <a:srgbClr val="EA5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29">
              <a:extLst>
                <a:ext uri="{FF2B5EF4-FFF2-40B4-BE49-F238E27FC236}">
                  <a16:creationId xmlns:a16="http://schemas.microsoft.com/office/drawing/2014/main" id="{7BB7DA81-DF25-E9C0-673F-32A729918D54}"/>
                </a:ext>
              </a:extLst>
            </p:cNvPr>
            <p:cNvSpPr>
              <a:spLocks/>
            </p:cNvSpPr>
            <p:nvPr/>
          </p:nvSpPr>
          <p:spPr bwMode="auto">
            <a:xfrm>
              <a:off x="8347076" y="3695700"/>
              <a:ext cx="84138" cy="320675"/>
            </a:xfrm>
            <a:custGeom>
              <a:avLst/>
              <a:gdLst>
                <a:gd name="T0" fmla="*/ 22 w 22"/>
                <a:gd name="T1" fmla="*/ 63 h 85"/>
                <a:gd name="T2" fmla="*/ 22 w 22"/>
                <a:gd name="T3" fmla="*/ 76 h 85"/>
                <a:gd name="T4" fmla="*/ 14 w 22"/>
                <a:gd name="T5" fmla="*/ 85 h 85"/>
                <a:gd name="T6" fmla="*/ 6 w 22"/>
                <a:gd name="T7" fmla="*/ 76 h 85"/>
                <a:gd name="T8" fmla="*/ 1 w 22"/>
                <a:gd name="T9" fmla="*/ 11 h 85"/>
                <a:gd name="T10" fmla="*/ 8 w 22"/>
                <a:gd name="T11" fmla="*/ 0 h 85"/>
                <a:gd name="T12" fmla="*/ 17 w 22"/>
                <a:gd name="T13" fmla="*/ 9 h 85"/>
                <a:gd name="T14" fmla="*/ 22 w 22"/>
                <a:gd name="T15" fmla="*/ 6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85">
                  <a:moveTo>
                    <a:pt x="22" y="63"/>
                  </a:moveTo>
                  <a:cubicBezTo>
                    <a:pt x="22" y="68"/>
                    <a:pt x="22" y="72"/>
                    <a:pt x="22" y="76"/>
                  </a:cubicBezTo>
                  <a:cubicBezTo>
                    <a:pt x="21" y="81"/>
                    <a:pt x="20" y="85"/>
                    <a:pt x="14" y="85"/>
                  </a:cubicBezTo>
                  <a:cubicBezTo>
                    <a:pt x="8" y="85"/>
                    <a:pt x="6" y="82"/>
                    <a:pt x="6" y="76"/>
                  </a:cubicBezTo>
                  <a:cubicBezTo>
                    <a:pt x="5" y="54"/>
                    <a:pt x="4" y="32"/>
                    <a:pt x="1" y="11"/>
                  </a:cubicBezTo>
                  <a:cubicBezTo>
                    <a:pt x="0" y="5"/>
                    <a:pt x="3" y="1"/>
                    <a:pt x="8" y="0"/>
                  </a:cubicBezTo>
                  <a:cubicBezTo>
                    <a:pt x="14" y="0"/>
                    <a:pt x="16" y="4"/>
                    <a:pt x="17" y="9"/>
                  </a:cubicBezTo>
                  <a:cubicBezTo>
                    <a:pt x="19" y="27"/>
                    <a:pt x="21" y="45"/>
                    <a:pt x="22" y="63"/>
                  </a:cubicBezTo>
                  <a:close/>
                </a:path>
              </a:pathLst>
            </a:custGeom>
            <a:solidFill>
              <a:srgbClr val="EA5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30">
              <a:extLst>
                <a:ext uri="{FF2B5EF4-FFF2-40B4-BE49-F238E27FC236}">
                  <a16:creationId xmlns:a16="http://schemas.microsoft.com/office/drawing/2014/main" id="{1EA714F1-2FE6-5FA3-A696-DE0D840E9F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0638" y="3657600"/>
              <a:ext cx="84138" cy="320675"/>
            </a:xfrm>
            <a:custGeom>
              <a:avLst/>
              <a:gdLst>
                <a:gd name="T0" fmla="*/ 0 w 22"/>
                <a:gd name="T1" fmla="*/ 68 h 85"/>
                <a:gd name="T2" fmla="*/ 6 w 22"/>
                <a:gd name="T3" fmla="*/ 10 h 85"/>
                <a:gd name="T4" fmla="*/ 15 w 22"/>
                <a:gd name="T5" fmla="*/ 1 h 85"/>
                <a:gd name="T6" fmla="*/ 22 w 22"/>
                <a:gd name="T7" fmla="*/ 12 h 85"/>
                <a:gd name="T8" fmla="*/ 16 w 22"/>
                <a:gd name="T9" fmla="*/ 75 h 85"/>
                <a:gd name="T10" fmla="*/ 8 w 22"/>
                <a:gd name="T11" fmla="*/ 85 h 85"/>
                <a:gd name="T12" fmla="*/ 0 w 22"/>
                <a:gd name="T13" fmla="*/ 74 h 85"/>
                <a:gd name="T14" fmla="*/ 0 w 22"/>
                <a:gd name="T15" fmla="*/ 68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85">
                  <a:moveTo>
                    <a:pt x="0" y="68"/>
                  </a:moveTo>
                  <a:cubicBezTo>
                    <a:pt x="2" y="49"/>
                    <a:pt x="3" y="29"/>
                    <a:pt x="6" y="10"/>
                  </a:cubicBezTo>
                  <a:cubicBezTo>
                    <a:pt x="7" y="4"/>
                    <a:pt x="9" y="0"/>
                    <a:pt x="15" y="1"/>
                  </a:cubicBezTo>
                  <a:cubicBezTo>
                    <a:pt x="20" y="1"/>
                    <a:pt x="22" y="5"/>
                    <a:pt x="22" y="12"/>
                  </a:cubicBezTo>
                  <a:cubicBezTo>
                    <a:pt x="19" y="33"/>
                    <a:pt x="17" y="54"/>
                    <a:pt x="16" y="75"/>
                  </a:cubicBezTo>
                  <a:cubicBezTo>
                    <a:pt x="16" y="80"/>
                    <a:pt x="14" y="85"/>
                    <a:pt x="8" y="85"/>
                  </a:cubicBezTo>
                  <a:cubicBezTo>
                    <a:pt x="3" y="85"/>
                    <a:pt x="0" y="82"/>
                    <a:pt x="0" y="74"/>
                  </a:cubicBezTo>
                  <a:cubicBezTo>
                    <a:pt x="0" y="72"/>
                    <a:pt x="0" y="70"/>
                    <a:pt x="0" y="68"/>
                  </a:cubicBezTo>
                  <a:close/>
                </a:path>
              </a:pathLst>
            </a:custGeom>
            <a:solidFill>
              <a:srgbClr val="EA5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31">
              <a:extLst>
                <a:ext uri="{FF2B5EF4-FFF2-40B4-BE49-F238E27FC236}">
                  <a16:creationId xmlns:a16="http://schemas.microsoft.com/office/drawing/2014/main" id="{99E387EB-364F-3FDE-5E01-57D6660A89DA}"/>
                </a:ext>
              </a:extLst>
            </p:cNvPr>
            <p:cNvSpPr>
              <a:spLocks/>
            </p:cNvSpPr>
            <p:nvPr/>
          </p:nvSpPr>
          <p:spPr bwMode="auto">
            <a:xfrm>
              <a:off x="8316913" y="4213225"/>
              <a:ext cx="101600" cy="323850"/>
            </a:xfrm>
            <a:custGeom>
              <a:avLst/>
              <a:gdLst>
                <a:gd name="T0" fmla="*/ 16 w 27"/>
                <a:gd name="T1" fmla="*/ 80 h 86"/>
                <a:gd name="T2" fmla="*/ 5 w 27"/>
                <a:gd name="T3" fmla="*/ 84 h 86"/>
                <a:gd name="T4" fmla="*/ 1 w 27"/>
                <a:gd name="T5" fmla="*/ 72 h 86"/>
                <a:gd name="T6" fmla="*/ 11 w 27"/>
                <a:gd name="T7" fmla="*/ 7 h 86"/>
                <a:gd name="T8" fmla="*/ 22 w 27"/>
                <a:gd name="T9" fmla="*/ 1 h 86"/>
                <a:gd name="T10" fmla="*/ 27 w 27"/>
                <a:gd name="T11" fmla="*/ 11 h 86"/>
                <a:gd name="T12" fmla="*/ 25 w 27"/>
                <a:gd name="T13" fmla="*/ 27 h 86"/>
                <a:gd name="T14" fmla="*/ 22 w 27"/>
                <a:gd name="T15" fmla="*/ 50 h 86"/>
                <a:gd name="T16" fmla="*/ 21 w 27"/>
                <a:gd name="T17" fmla="*/ 57 h 86"/>
                <a:gd name="T18" fmla="*/ 20 w 27"/>
                <a:gd name="T19" fmla="*/ 61 h 86"/>
                <a:gd name="T20" fmla="*/ 16 w 27"/>
                <a:gd name="T21" fmla="*/ 79 h 86"/>
                <a:gd name="T22" fmla="*/ 16 w 27"/>
                <a:gd name="T23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" h="86">
                  <a:moveTo>
                    <a:pt x="16" y="80"/>
                  </a:moveTo>
                  <a:cubicBezTo>
                    <a:pt x="13" y="83"/>
                    <a:pt x="10" y="86"/>
                    <a:pt x="5" y="84"/>
                  </a:cubicBezTo>
                  <a:cubicBezTo>
                    <a:pt x="0" y="81"/>
                    <a:pt x="0" y="77"/>
                    <a:pt x="1" y="72"/>
                  </a:cubicBezTo>
                  <a:cubicBezTo>
                    <a:pt x="6" y="50"/>
                    <a:pt x="9" y="29"/>
                    <a:pt x="11" y="7"/>
                  </a:cubicBezTo>
                  <a:cubicBezTo>
                    <a:pt x="12" y="1"/>
                    <a:pt x="17" y="0"/>
                    <a:pt x="22" y="1"/>
                  </a:cubicBezTo>
                  <a:cubicBezTo>
                    <a:pt x="26" y="3"/>
                    <a:pt x="27" y="7"/>
                    <a:pt x="27" y="11"/>
                  </a:cubicBezTo>
                  <a:cubicBezTo>
                    <a:pt x="26" y="16"/>
                    <a:pt x="26" y="22"/>
                    <a:pt x="25" y="27"/>
                  </a:cubicBezTo>
                  <a:cubicBezTo>
                    <a:pt x="24" y="34"/>
                    <a:pt x="22" y="42"/>
                    <a:pt x="22" y="50"/>
                  </a:cubicBezTo>
                  <a:cubicBezTo>
                    <a:pt x="21" y="52"/>
                    <a:pt x="20" y="55"/>
                    <a:pt x="21" y="57"/>
                  </a:cubicBezTo>
                  <a:cubicBezTo>
                    <a:pt x="20" y="58"/>
                    <a:pt x="20" y="60"/>
                    <a:pt x="20" y="61"/>
                  </a:cubicBezTo>
                  <a:cubicBezTo>
                    <a:pt x="18" y="67"/>
                    <a:pt x="17" y="73"/>
                    <a:pt x="16" y="79"/>
                  </a:cubicBezTo>
                  <a:lnTo>
                    <a:pt x="16" y="80"/>
                  </a:lnTo>
                  <a:close/>
                </a:path>
              </a:pathLst>
            </a:custGeom>
            <a:solidFill>
              <a:srgbClr val="EA5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32">
              <a:extLst>
                <a:ext uri="{FF2B5EF4-FFF2-40B4-BE49-F238E27FC236}">
                  <a16:creationId xmlns:a16="http://schemas.microsoft.com/office/drawing/2014/main" id="{A96ECDAF-1B44-379E-4D63-0E123927D5D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9926" y="4495800"/>
              <a:ext cx="120650" cy="207963"/>
            </a:xfrm>
            <a:custGeom>
              <a:avLst/>
              <a:gdLst>
                <a:gd name="T0" fmla="*/ 28 w 32"/>
                <a:gd name="T1" fmla="*/ 22 h 55"/>
                <a:gd name="T2" fmla="*/ 29 w 32"/>
                <a:gd name="T3" fmla="*/ 31 h 55"/>
                <a:gd name="T4" fmla="*/ 22 w 32"/>
                <a:gd name="T5" fmla="*/ 53 h 55"/>
                <a:gd name="T6" fmla="*/ 11 w 32"/>
                <a:gd name="T7" fmla="*/ 52 h 55"/>
                <a:gd name="T8" fmla="*/ 11 w 32"/>
                <a:gd name="T9" fmla="*/ 41 h 55"/>
                <a:gd name="T10" fmla="*/ 11 w 32"/>
                <a:gd name="T11" fmla="*/ 33 h 55"/>
                <a:gd name="T12" fmla="*/ 10 w 32"/>
                <a:gd name="T13" fmla="*/ 23 h 55"/>
                <a:gd name="T14" fmla="*/ 7 w 32"/>
                <a:gd name="T15" fmla="*/ 19 h 55"/>
                <a:gd name="T16" fmla="*/ 0 w 32"/>
                <a:gd name="T17" fmla="*/ 12 h 55"/>
                <a:gd name="T18" fmla="*/ 7 w 32"/>
                <a:gd name="T19" fmla="*/ 3 h 55"/>
                <a:gd name="T20" fmla="*/ 28 w 32"/>
                <a:gd name="T21" fmla="*/ 2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2" h="55">
                  <a:moveTo>
                    <a:pt x="28" y="22"/>
                  </a:moveTo>
                  <a:cubicBezTo>
                    <a:pt x="27" y="25"/>
                    <a:pt x="28" y="28"/>
                    <a:pt x="29" y="31"/>
                  </a:cubicBezTo>
                  <a:cubicBezTo>
                    <a:pt x="32" y="39"/>
                    <a:pt x="29" y="49"/>
                    <a:pt x="22" y="53"/>
                  </a:cubicBezTo>
                  <a:cubicBezTo>
                    <a:pt x="18" y="55"/>
                    <a:pt x="14" y="55"/>
                    <a:pt x="11" y="52"/>
                  </a:cubicBezTo>
                  <a:cubicBezTo>
                    <a:pt x="8" y="48"/>
                    <a:pt x="8" y="44"/>
                    <a:pt x="11" y="41"/>
                  </a:cubicBezTo>
                  <a:cubicBezTo>
                    <a:pt x="15" y="38"/>
                    <a:pt x="14" y="36"/>
                    <a:pt x="11" y="33"/>
                  </a:cubicBezTo>
                  <a:cubicBezTo>
                    <a:pt x="8" y="31"/>
                    <a:pt x="8" y="27"/>
                    <a:pt x="10" y="23"/>
                  </a:cubicBezTo>
                  <a:cubicBezTo>
                    <a:pt x="12" y="20"/>
                    <a:pt x="11" y="19"/>
                    <a:pt x="7" y="19"/>
                  </a:cubicBezTo>
                  <a:cubicBezTo>
                    <a:pt x="3" y="19"/>
                    <a:pt x="1" y="16"/>
                    <a:pt x="0" y="12"/>
                  </a:cubicBezTo>
                  <a:cubicBezTo>
                    <a:pt x="0" y="7"/>
                    <a:pt x="2" y="4"/>
                    <a:pt x="7" y="3"/>
                  </a:cubicBezTo>
                  <a:cubicBezTo>
                    <a:pt x="18" y="0"/>
                    <a:pt x="29" y="9"/>
                    <a:pt x="28" y="22"/>
                  </a:cubicBezTo>
                  <a:close/>
                </a:path>
              </a:pathLst>
            </a:custGeom>
            <a:solidFill>
              <a:srgbClr val="EA5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33">
              <a:extLst>
                <a:ext uri="{FF2B5EF4-FFF2-40B4-BE49-F238E27FC236}">
                  <a16:creationId xmlns:a16="http://schemas.microsoft.com/office/drawing/2014/main" id="{FFCA2A3B-BBC1-63A3-4F4D-094167C46EC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2451" y="4733925"/>
              <a:ext cx="177800" cy="173038"/>
            </a:xfrm>
            <a:custGeom>
              <a:avLst/>
              <a:gdLst>
                <a:gd name="T0" fmla="*/ 18 w 47"/>
                <a:gd name="T1" fmla="*/ 27 h 46"/>
                <a:gd name="T2" fmla="*/ 28 w 47"/>
                <a:gd name="T3" fmla="*/ 15 h 46"/>
                <a:gd name="T4" fmla="*/ 30 w 47"/>
                <a:gd name="T5" fmla="*/ 10 h 46"/>
                <a:gd name="T6" fmla="*/ 37 w 47"/>
                <a:gd name="T7" fmla="*/ 0 h 46"/>
                <a:gd name="T8" fmla="*/ 46 w 47"/>
                <a:gd name="T9" fmla="*/ 9 h 46"/>
                <a:gd name="T10" fmla="*/ 38 w 47"/>
                <a:gd name="T11" fmla="*/ 28 h 46"/>
                <a:gd name="T12" fmla="*/ 32 w 47"/>
                <a:gd name="T13" fmla="*/ 35 h 46"/>
                <a:gd name="T14" fmla="*/ 6 w 47"/>
                <a:gd name="T15" fmla="*/ 39 h 46"/>
                <a:gd name="T16" fmla="*/ 3 w 47"/>
                <a:gd name="T17" fmla="*/ 27 h 46"/>
                <a:gd name="T18" fmla="*/ 15 w 47"/>
                <a:gd name="T19" fmla="*/ 26 h 46"/>
                <a:gd name="T20" fmla="*/ 18 w 47"/>
                <a:gd name="T21" fmla="*/ 27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46">
                  <a:moveTo>
                    <a:pt x="18" y="27"/>
                  </a:moveTo>
                  <a:cubicBezTo>
                    <a:pt x="18" y="19"/>
                    <a:pt x="20" y="14"/>
                    <a:pt x="28" y="15"/>
                  </a:cubicBezTo>
                  <a:cubicBezTo>
                    <a:pt x="30" y="15"/>
                    <a:pt x="30" y="12"/>
                    <a:pt x="30" y="10"/>
                  </a:cubicBezTo>
                  <a:cubicBezTo>
                    <a:pt x="29" y="5"/>
                    <a:pt x="31" y="1"/>
                    <a:pt x="37" y="0"/>
                  </a:cubicBezTo>
                  <a:cubicBezTo>
                    <a:pt x="43" y="0"/>
                    <a:pt x="45" y="3"/>
                    <a:pt x="46" y="9"/>
                  </a:cubicBezTo>
                  <a:cubicBezTo>
                    <a:pt x="47" y="17"/>
                    <a:pt x="45" y="24"/>
                    <a:pt x="38" y="28"/>
                  </a:cubicBezTo>
                  <a:cubicBezTo>
                    <a:pt x="35" y="30"/>
                    <a:pt x="33" y="32"/>
                    <a:pt x="32" y="35"/>
                  </a:cubicBezTo>
                  <a:cubicBezTo>
                    <a:pt x="26" y="44"/>
                    <a:pt x="14" y="46"/>
                    <a:pt x="6" y="39"/>
                  </a:cubicBezTo>
                  <a:cubicBezTo>
                    <a:pt x="2" y="36"/>
                    <a:pt x="0" y="32"/>
                    <a:pt x="3" y="27"/>
                  </a:cubicBezTo>
                  <a:cubicBezTo>
                    <a:pt x="6" y="23"/>
                    <a:pt x="11" y="23"/>
                    <a:pt x="15" y="26"/>
                  </a:cubicBezTo>
                  <a:cubicBezTo>
                    <a:pt x="16" y="26"/>
                    <a:pt x="17" y="26"/>
                    <a:pt x="18" y="27"/>
                  </a:cubicBezTo>
                  <a:close/>
                </a:path>
              </a:pathLst>
            </a:custGeom>
            <a:solidFill>
              <a:srgbClr val="EA5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34">
              <a:extLst>
                <a:ext uri="{FF2B5EF4-FFF2-40B4-BE49-F238E27FC236}">
                  <a16:creationId xmlns:a16="http://schemas.microsoft.com/office/drawing/2014/main" id="{19E4B52B-96AD-0B0F-D9DC-C72999164FF0}"/>
                </a:ext>
              </a:extLst>
            </p:cNvPr>
            <p:cNvSpPr>
              <a:spLocks/>
            </p:cNvSpPr>
            <p:nvPr/>
          </p:nvSpPr>
          <p:spPr bwMode="auto">
            <a:xfrm>
              <a:off x="7680326" y="3616325"/>
              <a:ext cx="60325" cy="211138"/>
            </a:xfrm>
            <a:custGeom>
              <a:avLst/>
              <a:gdLst>
                <a:gd name="T0" fmla="*/ 16 w 16"/>
                <a:gd name="T1" fmla="*/ 28 h 56"/>
                <a:gd name="T2" fmla="*/ 16 w 16"/>
                <a:gd name="T3" fmla="*/ 47 h 56"/>
                <a:gd name="T4" fmla="*/ 8 w 16"/>
                <a:gd name="T5" fmla="*/ 56 h 56"/>
                <a:gd name="T6" fmla="*/ 0 w 16"/>
                <a:gd name="T7" fmla="*/ 47 h 56"/>
                <a:gd name="T8" fmla="*/ 0 w 16"/>
                <a:gd name="T9" fmla="*/ 10 h 56"/>
                <a:gd name="T10" fmla="*/ 8 w 16"/>
                <a:gd name="T11" fmla="*/ 0 h 56"/>
                <a:gd name="T12" fmla="*/ 16 w 16"/>
                <a:gd name="T13" fmla="*/ 9 h 56"/>
                <a:gd name="T14" fmla="*/ 16 w 16"/>
                <a:gd name="T15" fmla="*/ 28 h 56"/>
                <a:gd name="T16" fmla="*/ 16 w 16"/>
                <a:gd name="T17" fmla="*/ 2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56">
                  <a:moveTo>
                    <a:pt x="16" y="28"/>
                  </a:moveTo>
                  <a:cubicBezTo>
                    <a:pt x="16" y="34"/>
                    <a:pt x="16" y="41"/>
                    <a:pt x="16" y="47"/>
                  </a:cubicBezTo>
                  <a:cubicBezTo>
                    <a:pt x="16" y="52"/>
                    <a:pt x="14" y="56"/>
                    <a:pt x="8" y="56"/>
                  </a:cubicBezTo>
                  <a:cubicBezTo>
                    <a:pt x="3" y="55"/>
                    <a:pt x="0" y="52"/>
                    <a:pt x="0" y="47"/>
                  </a:cubicBezTo>
                  <a:cubicBezTo>
                    <a:pt x="0" y="34"/>
                    <a:pt x="0" y="22"/>
                    <a:pt x="0" y="10"/>
                  </a:cubicBezTo>
                  <a:cubicBezTo>
                    <a:pt x="0" y="4"/>
                    <a:pt x="3" y="0"/>
                    <a:pt x="8" y="0"/>
                  </a:cubicBezTo>
                  <a:cubicBezTo>
                    <a:pt x="14" y="0"/>
                    <a:pt x="16" y="4"/>
                    <a:pt x="16" y="9"/>
                  </a:cubicBezTo>
                  <a:cubicBezTo>
                    <a:pt x="16" y="16"/>
                    <a:pt x="16" y="22"/>
                    <a:pt x="16" y="28"/>
                  </a:cubicBezTo>
                  <a:cubicBezTo>
                    <a:pt x="16" y="28"/>
                    <a:pt x="16" y="28"/>
                    <a:pt x="16" y="28"/>
                  </a:cubicBezTo>
                  <a:close/>
                </a:path>
              </a:pathLst>
            </a:custGeom>
            <a:solidFill>
              <a:srgbClr val="EA5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35">
              <a:extLst>
                <a:ext uri="{FF2B5EF4-FFF2-40B4-BE49-F238E27FC236}">
                  <a16:creationId xmlns:a16="http://schemas.microsoft.com/office/drawing/2014/main" id="{DF39CB24-8AC3-0E08-0C02-661A082E9726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4976" y="4638675"/>
              <a:ext cx="177800" cy="155575"/>
            </a:xfrm>
            <a:custGeom>
              <a:avLst/>
              <a:gdLst>
                <a:gd name="T0" fmla="*/ 9 w 47"/>
                <a:gd name="T1" fmla="*/ 0 h 41"/>
                <a:gd name="T2" fmla="*/ 14 w 47"/>
                <a:gd name="T3" fmla="*/ 3 h 41"/>
                <a:gd name="T4" fmla="*/ 42 w 47"/>
                <a:gd name="T5" fmla="*/ 25 h 41"/>
                <a:gd name="T6" fmla="*/ 44 w 47"/>
                <a:gd name="T7" fmla="*/ 37 h 41"/>
                <a:gd name="T8" fmla="*/ 32 w 47"/>
                <a:gd name="T9" fmla="*/ 37 h 41"/>
                <a:gd name="T10" fmla="*/ 4 w 47"/>
                <a:gd name="T11" fmla="*/ 15 h 41"/>
                <a:gd name="T12" fmla="*/ 1 w 47"/>
                <a:gd name="T13" fmla="*/ 5 h 41"/>
                <a:gd name="T14" fmla="*/ 9 w 47"/>
                <a:gd name="T15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41">
                  <a:moveTo>
                    <a:pt x="9" y="0"/>
                  </a:moveTo>
                  <a:cubicBezTo>
                    <a:pt x="11" y="0"/>
                    <a:pt x="13" y="1"/>
                    <a:pt x="14" y="3"/>
                  </a:cubicBezTo>
                  <a:cubicBezTo>
                    <a:pt x="24" y="10"/>
                    <a:pt x="33" y="17"/>
                    <a:pt x="42" y="25"/>
                  </a:cubicBezTo>
                  <a:cubicBezTo>
                    <a:pt x="46" y="28"/>
                    <a:pt x="47" y="32"/>
                    <a:pt x="44" y="37"/>
                  </a:cubicBezTo>
                  <a:cubicBezTo>
                    <a:pt x="41" y="41"/>
                    <a:pt x="36" y="41"/>
                    <a:pt x="32" y="37"/>
                  </a:cubicBezTo>
                  <a:cubicBezTo>
                    <a:pt x="23" y="30"/>
                    <a:pt x="14" y="23"/>
                    <a:pt x="4" y="15"/>
                  </a:cubicBezTo>
                  <a:cubicBezTo>
                    <a:pt x="1" y="13"/>
                    <a:pt x="0" y="9"/>
                    <a:pt x="1" y="5"/>
                  </a:cubicBezTo>
                  <a:cubicBezTo>
                    <a:pt x="3" y="2"/>
                    <a:pt x="5" y="0"/>
                    <a:pt x="9" y="0"/>
                  </a:cubicBezTo>
                  <a:close/>
                </a:path>
              </a:pathLst>
            </a:custGeom>
            <a:solidFill>
              <a:srgbClr val="EA5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36">
              <a:extLst>
                <a:ext uri="{FF2B5EF4-FFF2-40B4-BE49-F238E27FC236}">
                  <a16:creationId xmlns:a16="http://schemas.microsoft.com/office/drawing/2014/main" id="{8492B675-BA72-5172-CD86-A3E7B264C74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9901" y="4564063"/>
              <a:ext cx="203200" cy="82550"/>
            </a:xfrm>
            <a:custGeom>
              <a:avLst/>
              <a:gdLst>
                <a:gd name="T0" fmla="*/ 15 w 54"/>
                <a:gd name="T1" fmla="*/ 1 h 22"/>
                <a:gd name="T2" fmla="*/ 45 w 54"/>
                <a:gd name="T3" fmla="*/ 5 h 22"/>
                <a:gd name="T4" fmla="*/ 53 w 54"/>
                <a:gd name="T5" fmla="*/ 15 h 22"/>
                <a:gd name="T6" fmla="*/ 42 w 54"/>
                <a:gd name="T7" fmla="*/ 21 h 22"/>
                <a:gd name="T8" fmla="*/ 10 w 54"/>
                <a:gd name="T9" fmla="*/ 16 h 22"/>
                <a:gd name="T10" fmla="*/ 1 w 54"/>
                <a:gd name="T11" fmla="*/ 7 h 22"/>
                <a:gd name="T12" fmla="*/ 15 w 54"/>
                <a:gd name="T13" fmla="*/ 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22">
                  <a:moveTo>
                    <a:pt x="15" y="1"/>
                  </a:moveTo>
                  <a:cubicBezTo>
                    <a:pt x="23" y="2"/>
                    <a:pt x="34" y="3"/>
                    <a:pt x="45" y="5"/>
                  </a:cubicBezTo>
                  <a:cubicBezTo>
                    <a:pt x="50" y="6"/>
                    <a:pt x="54" y="8"/>
                    <a:pt x="53" y="15"/>
                  </a:cubicBezTo>
                  <a:cubicBezTo>
                    <a:pt x="52" y="21"/>
                    <a:pt x="48" y="22"/>
                    <a:pt x="42" y="21"/>
                  </a:cubicBezTo>
                  <a:cubicBezTo>
                    <a:pt x="32" y="19"/>
                    <a:pt x="21" y="18"/>
                    <a:pt x="10" y="16"/>
                  </a:cubicBezTo>
                  <a:cubicBezTo>
                    <a:pt x="5" y="16"/>
                    <a:pt x="0" y="14"/>
                    <a:pt x="1" y="7"/>
                  </a:cubicBezTo>
                  <a:cubicBezTo>
                    <a:pt x="1" y="2"/>
                    <a:pt x="5" y="0"/>
                    <a:pt x="15" y="1"/>
                  </a:cubicBezTo>
                  <a:close/>
                </a:path>
              </a:pathLst>
            </a:custGeom>
            <a:solidFill>
              <a:srgbClr val="EA5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37">
              <a:extLst>
                <a:ext uri="{FF2B5EF4-FFF2-40B4-BE49-F238E27FC236}">
                  <a16:creationId xmlns:a16="http://schemas.microsoft.com/office/drawing/2014/main" id="{24C4B56F-536C-6725-D86A-094412D4D74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3563" y="4649788"/>
              <a:ext cx="112713" cy="84138"/>
            </a:xfrm>
            <a:custGeom>
              <a:avLst/>
              <a:gdLst>
                <a:gd name="T0" fmla="*/ 10 w 30"/>
                <a:gd name="T1" fmla="*/ 0 h 22"/>
                <a:gd name="T2" fmla="*/ 27 w 30"/>
                <a:gd name="T3" fmla="*/ 8 h 22"/>
                <a:gd name="T4" fmla="*/ 28 w 30"/>
                <a:gd name="T5" fmla="*/ 17 h 22"/>
                <a:gd name="T6" fmla="*/ 20 w 30"/>
                <a:gd name="T7" fmla="*/ 21 h 22"/>
                <a:gd name="T8" fmla="*/ 5 w 30"/>
                <a:gd name="T9" fmla="*/ 15 h 22"/>
                <a:gd name="T10" fmla="*/ 2 w 30"/>
                <a:gd name="T11" fmla="*/ 5 h 22"/>
                <a:gd name="T12" fmla="*/ 10 w 30"/>
                <a:gd name="T13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22">
                  <a:moveTo>
                    <a:pt x="10" y="0"/>
                  </a:moveTo>
                  <a:cubicBezTo>
                    <a:pt x="15" y="2"/>
                    <a:pt x="21" y="4"/>
                    <a:pt x="27" y="8"/>
                  </a:cubicBezTo>
                  <a:cubicBezTo>
                    <a:pt x="29" y="10"/>
                    <a:pt x="30" y="14"/>
                    <a:pt x="28" y="17"/>
                  </a:cubicBezTo>
                  <a:cubicBezTo>
                    <a:pt x="27" y="20"/>
                    <a:pt x="24" y="22"/>
                    <a:pt x="20" y="21"/>
                  </a:cubicBezTo>
                  <a:cubicBezTo>
                    <a:pt x="14" y="20"/>
                    <a:pt x="9" y="17"/>
                    <a:pt x="5" y="15"/>
                  </a:cubicBezTo>
                  <a:cubicBezTo>
                    <a:pt x="1" y="13"/>
                    <a:pt x="0" y="9"/>
                    <a:pt x="2" y="5"/>
                  </a:cubicBezTo>
                  <a:cubicBezTo>
                    <a:pt x="3" y="2"/>
                    <a:pt x="6" y="1"/>
                    <a:pt x="10" y="0"/>
                  </a:cubicBezTo>
                  <a:close/>
                </a:path>
              </a:pathLst>
            </a:custGeom>
            <a:solidFill>
              <a:srgbClr val="EA5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38">
              <a:extLst>
                <a:ext uri="{FF2B5EF4-FFF2-40B4-BE49-F238E27FC236}">
                  <a16:creationId xmlns:a16="http://schemas.microsoft.com/office/drawing/2014/main" id="{4F40A0A4-72C7-3D20-6339-1C14D382319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0401" y="4348163"/>
              <a:ext cx="60325" cy="60325"/>
            </a:xfrm>
            <a:custGeom>
              <a:avLst/>
              <a:gdLst>
                <a:gd name="T0" fmla="*/ 7 w 16"/>
                <a:gd name="T1" fmla="*/ 0 h 16"/>
                <a:gd name="T2" fmla="*/ 16 w 16"/>
                <a:gd name="T3" fmla="*/ 8 h 16"/>
                <a:gd name="T4" fmla="*/ 8 w 16"/>
                <a:gd name="T5" fmla="*/ 16 h 16"/>
                <a:gd name="T6" fmla="*/ 0 w 16"/>
                <a:gd name="T7" fmla="*/ 8 h 16"/>
                <a:gd name="T8" fmla="*/ 7 w 16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7" y="0"/>
                  </a:moveTo>
                  <a:cubicBezTo>
                    <a:pt x="13" y="0"/>
                    <a:pt x="16" y="3"/>
                    <a:pt x="16" y="8"/>
                  </a:cubicBezTo>
                  <a:cubicBezTo>
                    <a:pt x="16" y="13"/>
                    <a:pt x="13" y="16"/>
                    <a:pt x="8" y="16"/>
                  </a:cubicBezTo>
                  <a:cubicBezTo>
                    <a:pt x="3" y="16"/>
                    <a:pt x="0" y="13"/>
                    <a:pt x="0" y="8"/>
                  </a:cubicBezTo>
                  <a:cubicBezTo>
                    <a:pt x="0" y="3"/>
                    <a:pt x="3" y="0"/>
                    <a:pt x="7" y="0"/>
                  </a:cubicBezTo>
                  <a:close/>
                </a:path>
              </a:pathLst>
            </a:custGeom>
            <a:solidFill>
              <a:srgbClr val="EA5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Oval 39">
              <a:extLst>
                <a:ext uri="{FF2B5EF4-FFF2-40B4-BE49-F238E27FC236}">
                  <a16:creationId xmlns:a16="http://schemas.microsoft.com/office/drawing/2014/main" id="{916E19DB-44DA-CF4C-76D8-FA9B363738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80076" y="4087813"/>
              <a:ext cx="60325" cy="60325"/>
            </a:xfrm>
            <a:prstGeom prst="ellipse">
              <a:avLst/>
            </a:prstGeom>
            <a:solidFill>
              <a:srgbClr val="EA5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40">
              <a:extLst>
                <a:ext uri="{FF2B5EF4-FFF2-40B4-BE49-F238E27FC236}">
                  <a16:creationId xmlns:a16="http://schemas.microsoft.com/office/drawing/2014/main" id="{A95F6D33-9EDD-BB41-3DB3-2E393E0D00C6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3251" y="4230688"/>
              <a:ext cx="60325" cy="61913"/>
            </a:xfrm>
            <a:custGeom>
              <a:avLst/>
              <a:gdLst>
                <a:gd name="T0" fmla="*/ 16 w 16"/>
                <a:gd name="T1" fmla="*/ 8 h 16"/>
                <a:gd name="T2" fmla="*/ 8 w 16"/>
                <a:gd name="T3" fmla="*/ 16 h 16"/>
                <a:gd name="T4" fmla="*/ 0 w 16"/>
                <a:gd name="T5" fmla="*/ 9 h 16"/>
                <a:gd name="T6" fmla="*/ 8 w 16"/>
                <a:gd name="T7" fmla="*/ 0 h 16"/>
                <a:gd name="T8" fmla="*/ 16 w 16"/>
                <a:gd name="T9" fmla="*/ 8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16" y="8"/>
                  </a:moveTo>
                  <a:cubicBezTo>
                    <a:pt x="16" y="13"/>
                    <a:pt x="13" y="16"/>
                    <a:pt x="8" y="16"/>
                  </a:cubicBezTo>
                  <a:cubicBezTo>
                    <a:pt x="4" y="16"/>
                    <a:pt x="0" y="14"/>
                    <a:pt x="0" y="9"/>
                  </a:cubicBezTo>
                  <a:cubicBezTo>
                    <a:pt x="0" y="4"/>
                    <a:pt x="3" y="0"/>
                    <a:pt x="8" y="0"/>
                  </a:cubicBezTo>
                  <a:cubicBezTo>
                    <a:pt x="13" y="0"/>
                    <a:pt x="15" y="3"/>
                    <a:pt x="16" y="8"/>
                  </a:cubicBezTo>
                  <a:close/>
                </a:path>
              </a:pathLst>
            </a:custGeom>
            <a:solidFill>
              <a:srgbClr val="EA5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41">
              <a:extLst>
                <a:ext uri="{FF2B5EF4-FFF2-40B4-BE49-F238E27FC236}">
                  <a16:creationId xmlns:a16="http://schemas.microsoft.com/office/drawing/2014/main" id="{DDF9C340-599A-ACA9-C607-EB2A5CA5ACCB}"/>
                </a:ext>
              </a:extLst>
            </p:cNvPr>
            <p:cNvSpPr>
              <a:spLocks/>
            </p:cNvSpPr>
            <p:nvPr/>
          </p:nvSpPr>
          <p:spPr bwMode="auto">
            <a:xfrm>
              <a:off x="5819776" y="3989388"/>
              <a:ext cx="60325" cy="60325"/>
            </a:xfrm>
            <a:custGeom>
              <a:avLst/>
              <a:gdLst>
                <a:gd name="T0" fmla="*/ 9 w 16"/>
                <a:gd name="T1" fmla="*/ 16 h 16"/>
                <a:gd name="T2" fmla="*/ 0 w 16"/>
                <a:gd name="T3" fmla="*/ 9 h 16"/>
                <a:gd name="T4" fmla="*/ 8 w 16"/>
                <a:gd name="T5" fmla="*/ 1 h 16"/>
                <a:gd name="T6" fmla="*/ 16 w 16"/>
                <a:gd name="T7" fmla="*/ 8 h 16"/>
                <a:gd name="T8" fmla="*/ 9 w 16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9" y="16"/>
                  </a:moveTo>
                  <a:cubicBezTo>
                    <a:pt x="3" y="16"/>
                    <a:pt x="1" y="14"/>
                    <a:pt x="0" y="9"/>
                  </a:cubicBezTo>
                  <a:cubicBezTo>
                    <a:pt x="0" y="4"/>
                    <a:pt x="3" y="1"/>
                    <a:pt x="8" y="1"/>
                  </a:cubicBezTo>
                  <a:cubicBezTo>
                    <a:pt x="13" y="0"/>
                    <a:pt x="16" y="3"/>
                    <a:pt x="16" y="8"/>
                  </a:cubicBezTo>
                  <a:cubicBezTo>
                    <a:pt x="16" y="13"/>
                    <a:pt x="13" y="16"/>
                    <a:pt x="9" y="16"/>
                  </a:cubicBezTo>
                  <a:close/>
                </a:path>
              </a:pathLst>
            </a:custGeom>
            <a:solidFill>
              <a:srgbClr val="EA5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42">
              <a:extLst>
                <a:ext uri="{FF2B5EF4-FFF2-40B4-BE49-F238E27FC236}">
                  <a16:creationId xmlns:a16="http://schemas.microsoft.com/office/drawing/2014/main" id="{037E5569-FAD7-2329-93A2-195C36988B0A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9613" y="4189413"/>
              <a:ext cx="60325" cy="60325"/>
            </a:xfrm>
            <a:custGeom>
              <a:avLst/>
              <a:gdLst>
                <a:gd name="T0" fmla="*/ 16 w 16"/>
                <a:gd name="T1" fmla="*/ 8 h 16"/>
                <a:gd name="T2" fmla="*/ 8 w 16"/>
                <a:gd name="T3" fmla="*/ 16 h 16"/>
                <a:gd name="T4" fmla="*/ 0 w 16"/>
                <a:gd name="T5" fmla="*/ 8 h 16"/>
                <a:gd name="T6" fmla="*/ 8 w 16"/>
                <a:gd name="T7" fmla="*/ 0 h 16"/>
                <a:gd name="T8" fmla="*/ 16 w 16"/>
                <a:gd name="T9" fmla="*/ 8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16" y="8"/>
                  </a:moveTo>
                  <a:cubicBezTo>
                    <a:pt x="15" y="13"/>
                    <a:pt x="13" y="16"/>
                    <a:pt x="8" y="16"/>
                  </a:cubicBezTo>
                  <a:cubicBezTo>
                    <a:pt x="3" y="16"/>
                    <a:pt x="0" y="13"/>
                    <a:pt x="0" y="8"/>
                  </a:cubicBezTo>
                  <a:cubicBezTo>
                    <a:pt x="0" y="3"/>
                    <a:pt x="3" y="0"/>
                    <a:pt x="8" y="0"/>
                  </a:cubicBezTo>
                  <a:cubicBezTo>
                    <a:pt x="13" y="0"/>
                    <a:pt x="16" y="3"/>
                    <a:pt x="16" y="8"/>
                  </a:cubicBezTo>
                  <a:close/>
                </a:path>
              </a:pathLst>
            </a:custGeom>
            <a:solidFill>
              <a:srgbClr val="EA5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43">
              <a:extLst>
                <a:ext uri="{FF2B5EF4-FFF2-40B4-BE49-F238E27FC236}">
                  <a16:creationId xmlns:a16="http://schemas.microsoft.com/office/drawing/2014/main" id="{A678EF4A-263E-267F-B2C3-4BF7FE69C5D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4388" y="4148138"/>
              <a:ext cx="61913" cy="65088"/>
            </a:xfrm>
            <a:custGeom>
              <a:avLst/>
              <a:gdLst>
                <a:gd name="T0" fmla="*/ 0 w 16"/>
                <a:gd name="T1" fmla="*/ 7 h 17"/>
                <a:gd name="T2" fmla="*/ 8 w 16"/>
                <a:gd name="T3" fmla="*/ 0 h 17"/>
                <a:gd name="T4" fmla="*/ 16 w 16"/>
                <a:gd name="T5" fmla="*/ 8 h 17"/>
                <a:gd name="T6" fmla="*/ 7 w 16"/>
                <a:gd name="T7" fmla="*/ 16 h 17"/>
                <a:gd name="T8" fmla="*/ 0 w 16"/>
                <a:gd name="T9" fmla="*/ 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7">
                  <a:moveTo>
                    <a:pt x="0" y="7"/>
                  </a:moveTo>
                  <a:cubicBezTo>
                    <a:pt x="0" y="3"/>
                    <a:pt x="3" y="0"/>
                    <a:pt x="8" y="0"/>
                  </a:cubicBezTo>
                  <a:cubicBezTo>
                    <a:pt x="13" y="0"/>
                    <a:pt x="16" y="3"/>
                    <a:pt x="16" y="8"/>
                  </a:cubicBezTo>
                  <a:cubicBezTo>
                    <a:pt x="16" y="13"/>
                    <a:pt x="12" y="17"/>
                    <a:pt x="7" y="16"/>
                  </a:cubicBezTo>
                  <a:cubicBezTo>
                    <a:pt x="3" y="15"/>
                    <a:pt x="0" y="12"/>
                    <a:pt x="0" y="7"/>
                  </a:cubicBezTo>
                  <a:close/>
                </a:path>
              </a:pathLst>
            </a:custGeom>
            <a:solidFill>
              <a:srgbClr val="EA5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44">
              <a:extLst>
                <a:ext uri="{FF2B5EF4-FFF2-40B4-BE49-F238E27FC236}">
                  <a16:creationId xmlns:a16="http://schemas.microsoft.com/office/drawing/2014/main" id="{58D3CFD6-3113-B32B-0A3E-84B74369D84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4038" y="4356100"/>
              <a:ext cx="57150" cy="60325"/>
            </a:xfrm>
            <a:custGeom>
              <a:avLst/>
              <a:gdLst>
                <a:gd name="T0" fmla="*/ 15 w 15"/>
                <a:gd name="T1" fmla="*/ 9 h 16"/>
                <a:gd name="T2" fmla="*/ 7 w 15"/>
                <a:gd name="T3" fmla="*/ 16 h 16"/>
                <a:gd name="T4" fmla="*/ 0 w 15"/>
                <a:gd name="T5" fmla="*/ 8 h 16"/>
                <a:gd name="T6" fmla="*/ 8 w 15"/>
                <a:gd name="T7" fmla="*/ 0 h 16"/>
                <a:gd name="T8" fmla="*/ 15 w 15"/>
                <a:gd name="T9" fmla="*/ 9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6">
                  <a:moveTo>
                    <a:pt x="15" y="9"/>
                  </a:moveTo>
                  <a:cubicBezTo>
                    <a:pt x="15" y="13"/>
                    <a:pt x="12" y="16"/>
                    <a:pt x="7" y="16"/>
                  </a:cubicBezTo>
                  <a:cubicBezTo>
                    <a:pt x="2" y="16"/>
                    <a:pt x="0" y="13"/>
                    <a:pt x="0" y="8"/>
                  </a:cubicBezTo>
                  <a:cubicBezTo>
                    <a:pt x="0" y="4"/>
                    <a:pt x="3" y="0"/>
                    <a:pt x="8" y="0"/>
                  </a:cubicBezTo>
                  <a:cubicBezTo>
                    <a:pt x="13" y="0"/>
                    <a:pt x="15" y="3"/>
                    <a:pt x="15" y="9"/>
                  </a:cubicBezTo>
                  <a:close/>
                </a:path>
              </a:pathLst>
            </a:custGeom>
            <a:solidFill>
              <a:srgbClr val="EA5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45">
              <a:extLst>
                <a:ext uri="{FF2B5EF4-FFF2-40B4-BE49-F238E27FC236}">
                  <a16:creationId xmlns:a16="http://schemas.microsoft.com/office/drawing/2014/main" id="{D0172587-276B-41A4-927B-B9F3D115F5A4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6301" y="4333875"/>
              <a:ext cx="60325" cy="55563"/>
            </a:xfrm>
            <a:custGeom>
              <a:avLst/>
              <a:gdLst>
                <a:gd name="T0" fmla="*/ 7 w 16"/>
                <a:gd name="T1" fmla="*/ 0 h 15"/>
                <a:gd name="T2" fmla="*/ 16 w 16"/>
                <a:gd name="T3" fmla="*/ 7 h 15"/>
                <a:gd name="T4" fmla="*/ 8 w 16"/>
                <a:gd name="T5" fmla="*/ 15 h 15"/>
                <a:gd name="T6" fmla="*/ 0 w 16"/>
                <a:gd name="T7" fmla="*/ 8 h 15"/>
                <a:gd name="T8" fmla="*/ 7 w 16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5">
                  <a:moveTo>
                    <a:pt x="7" y="0"/>
                  </a:moveTo>
                  <a:cubicBezTo>
                    <a:pt x="12" y="0"/>
                    <a:pt x="15" y="2"/>
                    <a:pt x="16" y="7"/>
                  </a:cubicBezTo>
                  <a:cubicBezTo>
                    <a:pt x="16" y="12"/>
                    <a:pt x="13" y="15"/>
                    <a:pt x="8" y="15"/>
                  </a:cubicBezTo>
                  <a:cubicBezTo>
                    <a:pt x="3" y="15"/>
                    <a:pt x="0" y="13"/>
                    <a:pt x="0" y="8"/>
                  </a:cubicBezTo>
                  <a:cubicBezTo>
                    <a:pt x="0" y="3"/>
                    <a:pt x="2" y="0"/>
                    <a:pt x="7" y="0"/>
                  </a:cubicBezTo>
                  <a:close/>
                </a:path>
              </a:pathLst>
            </a:custGeom>
            <a:solidFill>
              <a:srgbClr val="EA5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46">
              <a:extLst>
                <a:ext uri="{FF2B5EF4-FFF2-40B4-BE49-F238E27FC236}">
                  <a16:creationId xmlns:a16="http://schemas.microsoft.com/office/drawing/2014/main" id="{DD5CB4A6-18FC-21F9-5D65-C7276EE6632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1551" y="2190750"/>
              <a:ext cx="4763" cy="7938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2 h 2"/>
                <a:gd name="T4" fmla="*/ 0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1"/>
                    <a:pt x="0" y="2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F3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47">
              <a:extLst>
                <a:ext uri="{FF2B5EF4-FFF2-40B4-BE49-F238E27FC236}">
                  <a16:creationId xmlns:a16="http://schemas.microsoft.com/office/drawing/2014/main" id="{20E40910-6426-8FE3-630D-D5DBD50C330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9488" y="2206625"/>
              <a:ext cx="7938" cy="3175"/>
            </a:xfrm>
            <a:custGeom>
              <a:avLst/>
              <a:gdLst>
                <a:gd name="T0" fmla="*/ 0 w 2"/>
                <a:gd name="T1" fmla="*/ 0 h 1"/>
                <a:gd name="T2" fmla="*/ 2 w 2"/>
                <a:gd name="T3" fmla="*/ 1 h 1"/>
                <a:gd name="T4" fmla="*/ 0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0" y="0"/>
                  </a:moveTo>
                  <a:cubicBezTo>
                    <a:pt x="1" y="0"/>
                    <a:pt x="2" y="1"/>
                    <a:pt x="2" y="1"/>
                  </a:cubicBezTo>
                  <a:cubicBezTo>
                    <a:pt x="2" y="1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F3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48">
              <a:extLst>
                <a:ext uri="{FF2B5EF4-FFF2-40B4-BE49-F238E27FC236}">
                  <a16:creationId xmlns:a16="http://schemas.microsoft.com/office/drawing/2014/main" id="{397B1ADB-560E-D4AF-F073-9E8F462B5ED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5063" y="6456363"/>
              <a:ext cx="7938" cy="7938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2" y="1"/>
                    <a:pt x="1" y="2"/>
                    <a:pt x="0" y="2"/>
                  </a:cubicBezTo>
                  <a:cubicBezTo>
                    <a:pt x="1" y="1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49">
              <a:extLst>
                <a:ext uri="{FF2B5EF4-FFF2-40B4-BE49-F238E27FC236}">
                  <a16:creationId xmlns:a16="http://schemas.microsoft.com/office/drawing/2014/main" id="{2A30C647-DC00-4B15-17EE-EF9292650E8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0651" y="4800600"/>
              <a:ext cx="60325" cy="314325"/>
            </a:xfrm>
            <a:custGeom>
              <a:avLst/>
              <a:gdLst>
                <a:gd name="T0" fmla="*/ 6 w 16"/>
                <a:gd name="T1" fmla="*/ 83 h 83"/>
                <a:gd name="T2" fmla="*/ 0 w 16"/>
                <a:gd name="T3" fmla="*/ 78 h 83"/>
                <a:gd name="T4" fmla="*/ 0 w 16"/>
                <a:gd name="T5" fmla="*/ 76 h 83"/>
                <a:gd name="T6" fmla="*/ 0 w 16"/>
                <a:gd name="T7" fmla="*/ 73 h 83"/>
                <a:gd name="T8" fmla="*/ 0 w 16"/>
                <a:gd name="T9" fmla="*/ 18 h 83"/>
                <a:gd name="T10" fmla="*/ 0 w 16"/>
                <a:gd name="T11" fmla="*/ 10 h 83"/>
                <a:gd name="T12" fmla="*/ 5 w 16"/>
                <a:gd name="T13" fmla="*/ 0 h 83"/>
                <a:gd name="T14" fmla="*/ 13 w 16"/>
                <a:gd name="T15" fmla="*/ 1 h 83"/>
                <a:gd name="T16" fmla="*/ 16 w 16"/>
                <a:gd name="T17" fmla="*/ 11 h 83"/>
                <a:gd name="T18" fmla="*/ 16 w 16"/>
                <a:gd name="T19" fmla="*/ 72 h 83"/>
                <a:gd name="T20" fmla="*/ 6 w 16"/>
                <a:gd name="T21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" h="83">
                  <a:moveTo>
                    <a:pt x="6" y="83"/>
                  </a:moveTo>
                  <a:cubicBezTo>
                    <a:pt x="3" y="83"/>
                    <a:pt x="0" y="81"/>
                    <a:pt x="0" y="78"/>
                  </a:cubicBezTo>
                  <a:cubicBezTo>
                    <a:pt x="0" y="77"/>
                    <a:pt x="0" y="77"/>
                    <a:pt x="0" y="76"/>
                  </a:cubicBezTo>
                  <a:cubicBezTo>
                    <a:pt x="0" y="75"/>
                    <a:pt x="0" y="74"/>
                    <a:pt x="0" y="73"/>
                  </a:cubicBezTo>
                  <a:cubicBezTo>
                    <a:pt x="1" y="55"/>
                    <a:pt x="1" y="36"/>
                    <a:pt x="0" y="18"/>
                  </a:cubicBezTo>
                  <a:cubicBezTo>
                    <a:pt x="0" y="15"/>
                    <a:pt x="0" y="12"/>
                    <a:pt x="0" y="10"/>
                  </a:cubicBezTo>
                  <a:cubicBezTo>
                    <a:pt x="0" y="6"/>
                    <a:pt x="2" y="2"/>
                    <a:pt x="5" y="0"/>
                  </a:cubicBezTo>
                  <a:cubicBezTo>
                    <a:pt x="8" y="0"/>
                    <a:pt x="10" y="0"/>
                    <a:pt x="13" y="1"/>
                  </a:cubicBezTo>
                  <a:cubicBezTo>
                    <a:pt x="15" y="4"/>
                    <a:pt x="16" y="7"/>
                    <a:pt x="16" y="11"/>
                  </a:cubicBezTo>
                  <a:cubicBezTo>
                    <a:pt x="16" y="31"/>
                    <a:pt x="16" y="52"/>
                    <a:pt x="16" y="72"/>
                  </a:cubicBezTo>
                  <a:cubicBezTo>
                    <a:pt x="16" y="80"/>
                    <a:pt x="14" y="82"/>
                    <a:pt x="6" y="83"/>
                  </a:cubicBezTo>
                  <a:close/>
                </a:path>
              </a:pathLst>
            </a:custGeom>
            <a:solidFill>
              <a:srgbClr val="EA5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74" name="Grupo 73">
            <a:extLst>
              <a:ext uri="{FF2B5EF4-FFF2-40B4-BE49-F238E27FC236}">
                <a16:creationId xmlns:a16="http://schemas.microsoft.com/office/drawing/2014/main" id="{1B7BCDB3-E22F-6221-C02F-C6A6C5CE15EF}"/>
              </a:ext>
            </a:extLst>
          </p:cNvPr>
          <p:cNvGrpSpPr/>
          <p:nvPr/>
        </p:nvGrpSpPr>
        <p:grpSpPr>
          <a:xfrm>
            <a:off x="119063" y="1092505"/>
            <a:ext cx="11950700" cy="341313"/>
            <a:chOff x="119063" y="1145513"/>
            <a:chExt cx="11950700" cy="341313"/>
          </a:xfrm>
        </p:grpSpPr>
        <p:sp>
          <p:nvSpPr>
            <p:cNvPr id="75" name="Freeform 5">
              <a:extLst>
                <a:ext uri="{FF2B5EF4-FFF2-40B4-BE49-F238E27FC236}">
                  <a16:creationId xmlns:a16="http://schemas.microsoft.com/office/drawing/2014/main" id="{EEAAFC0B-6696-172C-8318-95805BAE5EF4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19063" y="1374113"/>
              <a:ext cx="11950700" cy="112713"/>
            </a:xfrm>
            <a:custGeom>
              <a:avLst/>
              <a:gdLst>
                <a:gd name="T0" fmla="*/ 1907 w 1907"/>
                <a:gd name="T1" fmla="*/ 54 h 54"/>
                <a:gd name="T2" fmla="*/ 0 w 1907"/>
                <a:gd name="T3" fmla="*/ 54 h 54"/>
                <a:gd name="T4" fmla="*/ 0 w 1907"/>
                <a:gd name="T5" fmla="*/ 27 h 54"/>
                <a:gd name="T6" fmla="*/ 28 w 1907"/>
                <a:gd name="T7" fmla="*/ 0 h 54"/>
                <a:gd name="T8" fmla="*/ 1907 w 1907"/>
                <a:gd name="T9" fmla="*/ 0 h 54"/>
                <a:gd name="T10" fmla="*/ 1907 w 1907"/>
                <a:gd name="T11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07" h="54">
                  <a:moveTo>
                    <a:pt x="1907" y="54"/>
                  </a:moveTo>
                  <a:cubicBezTo>
                    <a:pt x="0" y="54"/>
                    <a:pt x="0" y="54"/>
                    <a:pt x="0" y="54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12"/>
                    <a:pt x="13" y="0"/>
                    <a:pt x="28" y="0"/>
                  </a:cubicBezTo>
                  <a:cubicBezTo>
                    <a:pt x="1907" y="0"/>
                    <a:pt x="1907" y="0"/>
                    <a:pt x="1907" y="0"/>
                  </a:cubicBezTo>
                  <a:lnTo>
                    <a:pt x="1907" y="54"/>
                  </a:lnTo>
                  <a:close/>
                </a:path>
              </a:pathLst>
            </a:custGeom>
            <a:solidFill>
              <a:srgbClr val="FE8A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 dirty="0"/>
            </a:p>
          </p:txBody>
        </p:sp>
        <p:sp>
          <p:nvSpPr>
            <p:cNvPr id="93" name="Freeform 6">
              <a:extLst>
                <a:ext uri="{FF2B5EF4-FFF2-40B4-BE49-F238E27FC236}">
                  <a16:creationId xmlns:a16="http://schemas.microsoft.com/office/drawing/2014/main" id="{25AD1726-0D41-C4D7-3879-25EE6C818B3E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0663238" y="1145513"/>
              <a:ext cx="1406525" cy="201613"/>
            </a:xfrm>
            <a:custGeom>
              <a:avLst/>
              <a:gdLst>
                <a:gd name="T0" fmla="*/ 0 w 373"/>
                <a:gd name="T1" fmla="*/ 0 h 52"/>
                <a:gd name="T2" fmla="*/ 373 w 373"/>
                <a:gd name="T3" fmla="*/ 0 h 52"/>
                <a:gd name="T4" fmla="*/ 373 w 373"/>
                <a:gd name="T5" fmla="*/ 17 h 52"/>
                <a:gd name="T6" fmla="*/ 338 w 373"/>
                <a:gd name="T7" fmla="*/ 52 h 52"/>
                <a:gd name="T8" fmla="*/ 36 w 373"/>
                <a:gd name="T9" fmla="*/ 52 h 52"/>
                <a:gd name="T10" fmla="*/ 0 w 373"/>
                <a:gd name="T11" fmla="*/ 17 h 52"/>
                <a:gd name="T12" fmla="*/ 0 w 373"/>
                <a:gd name="T1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3" h="52">
                  <a:moveTo>
                    <a:pt x="0" y="0"/>
                  </a:moveTo>
                  <a:cubicBezTo>
                    <a:pt x="373" y="0"/>
                    <a:pt x="373" y="0"/>
                    <a:pt x="373" y="0"/>
                  </a:cubicBezTo>
                  <a:cubicBezTo>
                    <a:pt x="373" y="17"/>
                    <a:pt x="373" y="17"/>
                    <a:pt x="373" y="17"/>
                  </a:cubicBezTo>
                  <a:cubicBezTo>
                    <a:pt x="373" y="36"/>
                    <a:pt x="357" y="52"/>
                    <a:pt x="338" y="52"/>
                  </a:cubicBezTo>
                  <a:cubicBezTo>
                    <a:pt x="36" y="52"/>
                    <a:pt x="36" y="52"/>
                    <a:pt x="36" y="52"/>
                  </a:cubicBezTo>
                  <a:cubicBezTo>
                    <a:pt x="16" y="52"/>
                    <a:pt x="0" y="36"/>
                    <a:pt x="0" y="1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E49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852545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8A4EC64C-207E-1847-816B-DB79B348C796}"/>
              </a:ext>
            </a:extLst>
          </p:cNvPr>
          <p:cNvSpPr txBox="1">
            <a:spLocks/>
          </p:cNvSpPr>
          <p:nvPr/>
        </p:nvSpPr>
        <p:spPr>
          <a:xfrm>
            <a:off x="1225404" y="1062891"/>
            <a:ext cx="1166675" cy="44474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Aft>
                <a:spcPts val="1200"/>
              </a:spcAft>
            </a:pPr>
            <a:r>
              <a:rPr lang="es-ES" sz="1600" b="1" dirty="0">
                <a:latin typeface="+mn-lt"/>
              </a:rPr>
              <a:t>Desire to change</a:t>
            </a:r>
            <a:endParaRPr lang="es-ES" sz="1800" b="1" dirty="0">
              <a:latin typeface="+mn-lt"/>
            </a:endParaRPr>
          </a:p>
        </p:txBody>
      </p:sp>
      <p:sp>
        <p:nvSpPr>
          <p:cNvPr id="17" name="Título 1">
            <a:extLst>
              <a:ext uri="{FF2B5EF4-FFF2-40B4-BE49-F238E27FC236}">
                <a16:creationId xmlns:a16="http://schemas.microsoft.com/office/drawing/2014/main" id="{941F6D58-DBB2-8E44-B0E4-DCAF4D430B9C}"/>
              </a:ext>
            </a:extLst>
          </p:cNvPr>
          <p:cNvSpPr txBox="1">
            <a:spLocks/>
          </p:cNvSpPr>
          <p:nvPr/>
        </p:nvSpPr>
        <p:spPr>
          <a:xfrm>
            <a:off x="1253672" y="2002449"/>
            <a:ext cx="1062873" cy="44474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Aft>
                <a:spcPts val="1200"/>
              </a:spcAft>
            </a:pPr>
            <a:r>
              <a:rPr lang="es-ES" sz="1600" b="1" dirty="0">
                <a:latin typeface="+mn-lt"/>
              </a:rPr>
              <a:t>Sports practice</a:t>
            </a:r>
            <a:endParaRPr lang="es-ES" sz="1800" b="1" dirty="0">
              <a:latin typeface="+mn-lt"/>
            </a:endParaRPr>
          </a:p>
        </p:txBody>
      </p:sp>
      <p:sp>
        <p:nvSpPr>
          <p:cNvPr id="14" name="Lágrima 13">
            <a:extLst>
              <a:ext uri="{FF2B5EF4-FFF2-40B4-BE49-F238E27FC236}">
                <a16:creationId xmlns:a16="http://schemas.microsoft.com/office/drawing/2014/main" id="{3F41C4BF-85E5-894E-ABCC-CED7E8AD7F05}"/>
              </a:ext>
            </a:extLst>
          </p:cNvPr>
          <p:cNvSpPr/>
          <p:nvPr/>
        </p:nvSpPr>
        <p:spPr>
          <a:xfrm rot="10800000">
            <a:off x="6919362" y="873320"/>
            <a:ext cx="1937517" cy="1937517"/>
          </a:xfrm>
          <a:prstGeom prst="teardrop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/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239FB34F-B18E-9C4F-9FF8-A2B6C7213F52}"/>
              </a:ext>
            </a:extLst>
          </p:cNvPr>
          <p:cNvSpPr txBox="1">
            <a:spLocks/>
          </p:cNvSpPr>
          <p:nvPr/>
        </p:nvSpPr>
        <p:spPr>
          <a:xfrm>
            <a:off x="6919360" y="1210622"/>
            <a:ext cx="1771518" cy="146302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s-ES" sz="5400" b="1" dirty="0">
                <a:solidFill>
                  <a:schemeClr val="accent1"/>
                </a:solidFill>
              </a:rPr>
              <a:t>W</a:t>
            </a:r>
            <a:endParaRPr lang="es-ES" sz="4000" b="1" dirty="0">
              <a:solidFill>
                <a:schemeClr val="accent1"/>
              </a:solidFill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s-ES" sz="1800" b="1" dirty="0">
                <a:solidFill>
                  <a:srgbClr val="E7E6E6">
                    <a:lumMod val="25000"/>
                  </a:srgbClr>
                </a:solidFill>
                <a:ea typeface="+mn-ea"/>
                <a:cs typeface="+mn-cs"/>
              </a:rPr>
              <a:t>Weaknesses</a:t>
            </a:r>
            <a:endParaRPr lang="es-ES" sz="4000" b="1" dirty="0">
              <a:solidFill>
                <a:schemeClr val="accent2"/>
              </a:solidFill>
            </a:endParaRPr>
          </a:p>
        </p:txBody>
      </p:sp>
      <p:sp>
        <p:nvSpPr>
          <p:cNvPr id="16" name="Lágrima 15">
            <a:extLst>
              <a:ext uri="{FF2B5EF4-FFF2-40B4-BE49-F238E27FC236}">
                <a16:creationId xmlns:a16="http://schemas.microsoft.com/office/drawing/2014/main" id="{FBD8577B-9626-0544-84D9-2801F134350D}"/>
              </a:ext>
            </a:extLst>
          </p:cNvPr>
          <p:cNvSpPr/>
          <p:nvPr/>
        </p:nvSpPr>
        <p:spPr>
          <a:xfrm rot="5400000">
            <a:off x="3040431" y="873321"/>
            <a:ext cx="1866707" cy="1866706"/>
          </a:xfrm>
          <a:prstGeom prst="teardrop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/>
          </a:p>
        </p:txBody>
      </p:sp>
      <p:sp>
        <p:nvSpPr>
          <p:cNvPr id="18" name="Título 1">
            <a:extLst>
              <a:ext uri="{FF2B5EF4-FFF2-40B4-BE49-F238E27FC236}">
                <a16:creationId xmlns:a16="http://schemas.microsoft.com/office/drawing/2014/main" id="{73C498D9-7E6D-784E-933D-4737C51B8CE0}"/>
              </a:ext>
            </a:extLst>
          </p:cNvPr>
          <p:cNvSpPr txBox="1">
            <a:spLocks/>
          </p:cNvSpPr>
          <p:nvPr/>
        </p:nvSpPr>
        <p:spPr>
          <a:xfrm>
            <a:off x="3145386" y="1195736"/>
            <a:ext cx="1706774" cy="140955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s-ES" sz="5400" b="1" dirty="0">
                <a:solidFill>
                  <a:schemeClr val="accent1"/>
                </a:solidFill>
              </a:rPr>
              <a:t>S</a:t>
            </a:r>
            <a:endParaRPr lang="es-ES" sz="4000" b="1" dirty="0">
              <a:solidFill>
                <a:schemeClr val="accent1"/>
              </a:solidFill>
            </a:endParaRPr>
          </a:p>
          <a:p>
            <a:pPr lvl="0" algn="ctr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s-ES" sz="1800" b="1" dirty="0">
                <a:solidFill>
                  <a:srgbClr val="E7E6E6">
                    <a:lumMod val="25000"/>
                  </a:srgbClr>
                </a:solidFill>
                <a:ea typeface="+mn-ea"/>
                <a:cs typeface="+mn-cs"/>
              </a:rPr>
              <a:t>Strenghts</a:t>
            </a:r>
            <a:endParaRPr lang="es-ES" sz="4000" b="1" dirty="0">
              <a:solidFill>
                <a:schemeClr val="accent2"/>
              </a:solidFill>
            </a:endParaRPr>
          </a:p>
        </p:txBody>
      </p:sp>
      <p:sp>
        <p:nvSpPr>
          <p:cNvPr id="19" name="Lágrima 18">
            <a:extLst>
              <a:ext uri="{FF2B5EF4-FFF2-40B4-BE49-F238E27FC236}">
                <a16:creationId xmlns:a16="http://schemas.microsoft.com/office/drawing/2014/main" id="{AC27E070-7D8D-8D44-AC71-4895CA5BBFA0}"/>
              </a:ext>
            </a:extLst>
          </p:cNvPr>
          <p:cNvSpPr/>
          <p:nvPr/>
        </p:nvSpPr>
        <p:spPr>
          <a:xfrm>
            <a:off x="3024002" y="3974723"/>
            <a:ext cx="1866706" cy="1866707"/>
          </a:xfrm>
          <a:prstGeom prst="teardrop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/>
          </a:p>
        </p:txBody>
      </p:sp>
      <p:sp>
        <p:nvSpPr>
          <p:cNvPr id="20" name="Título 1">
            <a:extLst>
              <a:ext uri="{FF2B5EF4-FFF2-40B4-BE49-F238E27FC236}">
                <a16:creationId xmlns:a16="http://schemas.microsoft.com/office/drawing/2014/main" id="{12E6794E-58AD-FB40-A49C-6EF750385B49}"/>
              </a:ext>
            </a:extLst>
          </p:cNvPr>
          <p:cNvSpPr txBox="1">
            <a:spLocks/>
          </p:cNvSpPr>
          <p:nvPr/>
        </p:nvSpPr>
        <p:spPr>
          <a:xfrm>
            <a:off x="3128957" y="4263350"/>
            <a:ext cx="1706774" cy="140955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s-ES" sz="4800" b="1" dirty="0">
                <a:solidFill>
                  <a:schemeClr val="accent1"/>
                </a:solidFill>
              </a:rPr>
              <a:t>O</a:t>
            </a:r>
            <a:endParaRPr lang="es-ES" sz="3600" b="1" dirty="0">
              <a:solidFill>
                <a:schemeClr val="accent1"/>
              </a:solidFill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s-ES" sz="1600" b="1" dirty="0">
                <a:solidFill>
                  <a:srgbClr val="E7E6E6">
                    <a:lumMod val="25000"/>
                  </a:srgbClr>
                </a:solidFill>
                <a:ea typeface="+mn-ea"/>
                <a:cs typeface="+mn-cs"/>
              </a:rPr>
              <a:t>Oportunities</a:t>
            </a:r>
            <a:endParaRPr lang="es-ES" sz="3600" b="1" dirty="0">
              <a:solidFill>
                <a:schemeClr val="accent2"/>
              </a:solidFill>
            </a:endParaRPr>
          </a:p>
        </p:txBody>
      </p:sp>
      <p:sp>
        <p:nvSpPr>
          <p:cNvPr id="23" name="Lágrima 22">
            <a:extLst>
              <a:ext uri="{FF2B5EF4-FFF2-40B4-BE49-F238E27FC236}">
                <a16:creationId xmlns:a16="http://schemas.microsoft.com/office/drawing/2014/main" id="{85A85D98-79E6-B845-BE81-989698EF042F}"/>
              </a:ext>
            </a:extLst>
          </p:cNvPr>
          <p:cNvSpPr/>
          <p:nvPr/>
        </p:nvSpPr>
        <p:spPr>
          <a:xfrm rot="16200000">
            <a:off x="6969598" y="3974723"/>
            <a:ext cx="2074435" cy="2074435"/>
          </a:xfrm>
          <a:prstGeom prst="teardrop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/>
          </a:p>
        </p:txBody>
      </p:sp>
      <p:sp>
        <p:nvSpPr>
          <p:cNvPr id="24" name="Título 1">
            <a:extLst>
              <a:ext uri="{FF2B5EF4-FFF2-40B4-BE49-F238E27FC236}">
                <a16:creationId xmlns:a16="http://schemas.microsoft.com/office/drawing/2014/main" id="{66B59882-F247-D04E-8F7C-CC8992F6FC67}"/>
              </a:ext>
            </a:extLst>
          </p:cNvPr>
          <p:cNvSpPr txBox="1">
            <a:spLocks/>
          </p:cNvSpPr>
          <p:nvPr/>
        </p:nvSpPr>
        <p:spPr>
          <a:xfrm>
            <a:off x="6969596" y="4295468"/>
            <a:ext cx="1896706" cy="156641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s-ES" sz="4800" b="1" dirty="0">
                <a:solidFill>
                  <a:schemeClr val="accent1"/>
                </a:solidFill>
              </a:rPr>
              <a:t>T</a:t>
            </a:r>
            <a:endParaRPr lang="es-ES" sz="3600" b="1" dirty="0">
              <a:solidFill>
                <a:schemeClr val="accent1"/>
              </a:solidFill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s-ES" sz="1600" b="1" dirty="0">
                <a:solidFill>
                  <a:srgbClr val="E7E6E6">
                    <a:lumMod val="25000"/>
                  </a:srgbClr>
                </a:solidFill>
                <a:ea typeface="+mn-ea"/>
                <a:cs typeface="+mn-cs"/>
              </a:rPr>
              <a:t>Threats</a:t>
            </a:r>
            <a:endParaRPr lang="es-ES" sz="3600" b="1" dirty="0">
              <a:solidFill>
                <a:schemeClr val="accent2"/>
              </a:solidFill>
            </a:endParaRPr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D075161D-2DB2-844B-826E-0CE4A9F6A712}"/>
              </a:ext>
            </a:extLst>
          </p:cNvPr>
          <p:cNvSpPr/>
          <p:nvPr/>
        </p:nvSpPr>
        <p:spPr>
          <a:xfrm>
            <a:off x="2555671" y="1101641"/>
            <a:ext cx="85932" cy="36660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2" name="Rectángulo 41">
            <a:extLst>
              <a:ext uri="{FF2B5EF4-FFF2-40B4-BE49-F238E27FC236}">
                <a16:creationId xmlns:a16="http://schemas.microsoft.com/office/drawing/2014/main" id="{734B07D1-BF31-6548-87ED-496F0505951E}"/>
              </a:ext>
            </a:extLst>
          </p:cNvPr>
          <p:cNvSpPr/>
          <p:nvPr/>
        </p:nvSpPr>
        <p:spPr>
          <a:xfrm>
            <a:off x="2555671" y="2070649"/>
            <a:ext cx="85932" cy="36660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7" name="Título 1">
            <a:extLst>
              <a:ext uri="{FF2B5EF4-FFF2-40B4-BE49-F238E27FC236}">
                <a16:creationId xmlns:a16="http://schemas.microsoft.com/office/drawing/2014/main" id="{DCFD40FE-F6FC-A94A-915A-B826BEE36913}"/>
              </a:ext>
            </a:extLst>
          </p:cNvPr>
          <p:cNvSpPr txBox="1">
            <a:spLocks/>
          </p:cNvSpPr>
          <p:nvPr/>
        </p:nvSpPr>
        <p:spPr>
          <a:xfrm>
            <a:off x="9713989" y="1016570"/>
            <a:ext cx="1166675" cy="44474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1200"/>
              </a:spcAft>
            </a:pPr>
            <a:r>
              <a:rPr lang="es-ES" sz="1600" b="1" dirty="0">
                <a:latin typeface="+mn-lt"/>
              </a:rPr>
              <a:t>Laziness</a:t>
            </a:r>
            <a:endParaRPr lang="es-ES" sz="1800" b="1" dirty="0">
              <a:latin typeface="+mn-lt"/>
            </a:endParaRPr>
          </a:p>
        </p:txBody>
      </p:sp>
      <p:sp>
        <p:nvSpPr>
          <p:cNvPr id="58" name="Título 1">
            <a:extLst>
              <a:ext uri="{FF2B5EF4-FFF2-40B4-BE49-F238E27FC236}">
                <a16:creationId xmlns:a16="http://schemas.microsoft.com/office/drawing/2014/main" id="{5998DC87-66D2-3E48-B0D5-D93F56053CBB}"/>
              </a:ext>
            </a:extLst>
          </p:cNvPr>
          <p:cNvSpPr txBox="1">
            <a:spLocks/>
          </p:cNvSpPr>
          <p:nvPr/>
        </p:nvSpPr>
        <p:spPr>
          <a:xfrm>
            <a:off x="9713988" y="1956128"/>
            <a:ext cx="1937517" cy="44474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1200"/>
              </a:spcAft>
            </a:pPr>
            <a:r>
              <a:rPr lang="es-ES" sz="1600" b="1" dirty="0">
                <a:latin typeface="+mn-lt"/>
              </a:rPr>
              <a:t>Need to get every single thing done </a:t>
            </a:r>
            <a:endParaRPr lang="es-ES" sz="1800" b="1" dirty="0">
              <a:latin typeface="+mn-lt"/>
            </a:endParaRPr>
          </a:p>
        </p:txBody>
      </p:sp>
      <p:sp>
        <p:nvSpPr>
          <p:cNvPr id="59" name="Rectángulo 58">
            <a:extLst>
              <a:ext uri="{FF2B5EF4-FFF2-40B4-BE49-F238E27FC236}">
                <a16:creationId xmlns:a16="http://schemas.microsoft.com/office/drawing/2014/main" id="{EBB48A73-967D-3D49-A802-C86A8DB538AF}"/>
              </a:ext>
            </a:extLst>
          </p:cNvPr>
          <p:cNvSpPr/>
          <p:nvPr/>
        </p:nvSpPr>
        <p:spPr>
          <a:xfrm>
            <a:off x="9451689" y="1055320"/>
            <a:ext cx="85932" cy="36660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0" name="Rectángulo 59">
            <a:extLst>
              <a:ext uri="{FF2B5EF4-FFF2-40B4-BE49-F238E27FC236}">
                <a16:creationId xmlns:a16="http://schemas.microsoft.com/office/drawing/2014/main" id="{1517B94E-C085-E54A-B16D-0AF7521AD3F1}"/>
              </a:ext>
            </a:extLst>
          </p:cNvPr>
          <p:cNvSpPr/>
          <p:nvPr/>
        </p:nvSpPr>
        <p:spPr>
          <a:xfrm>
            <a:off x="9451689" y="2024328"/>
            <a:ext cx="85932" cy="36660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1" name="Título 1">
            <a:extLst>
              <a:ext uri="{FF2B5EF4-FFF2-40B4-BE49-F238E27FC236}">
                <a16:creationId xmlns:a16="http://schemas.microsoft.com/office/drawing/2014/main" id="{6B5394B4-AB8E-5D47-8275-FD2DA350D3B0}"/>
              </a:ext>
            </a:extLst>
          </p:cNvPr>
          <p:cNvSpPr txBox="1">
            <a:spLocks/>
          </p:cNvSpPr>
          <p:nvPr/>
        </p:nvSpPr>
        <p:spPr>
          <a:xfrm>
            <a:off x="1225404" y="4223535"/>
            <a:ext cx="1166675" cy="44474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Aft>
                <a:spcPts val="1200"/>
              </a:spcAft>
            </a:pPr>
            <a:r>
              <a:rPr lang="es-ES" sz="1600" b="1" dirty="0">
                <a:latin typeface="+mn-lt"/>
              </a:rPr>
              <a:t>New boss</a:t>
            </a:r>
            <a:endParaRPr lang="es-ES" sz="1800" b="1" dirty="0">
              <a:latin typeface="+mn-lt"/>
            </a:endParaRPr>
          </a:p>
        </p:txBody>
      </p:sp>
      <p:sp>
        <p:nvSpPr>
          <p:cNvPr id="62" name="Título 1">
            <a:extLst>
              <a:ext uri="{FF2B5EF4-FFF2-40B4-BE49-F238E27FC236}">
                <a16:creationId xmlns:a16="http://schemas.microsoft.com/office/drawing/2014/main" id="{7260836E-6B33-EC4D-B7AA-8AA0ECE701E3}"/>
              </a:ext>
            </a:extLst>
          </p:cNvPr>
          <p:cNvSpPr txBox="1">
            <a:spLocks/>
          </p:cNvSpPr>
          <p:nvPr/>
        </p:nvSpPr>
        <p:spPr>
          <a:xfrm>
            <a:off x="704129" y="5163093"/>
            <a:ext cx="1612416" cy="69878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Aft>
                <a:spcPts val="1200"/>
              </a:spcAft>
            </a:pPr>
            <a:r>
              <a:rPr lang="es-ES" sz="1600" b="1" dirty="0">
                <a:latin typeface="+mn-lt"/>
              </a:rPr>
              <a:t>Global need of environmental change</a:t>
            </a:r>
            <a:endParaRPr lang="es-ES" sz="1800" b="1" dirty="0">
              <a:latin typeface="+mn-lt"/>
            </a:endParaRPr>
          </a:p>
        </p:txBody>
      </p:sp>
      <p:sp>
        <p:nvSpPr>
          <p:cNvPr id="63" name="Rectángulo 62">
            <a:extLst>
              <a:ext uri="{FF2B5EF4-FFF2-40B4-BE49-F238E27FC236}">
                <a16:creationId xmlns:a16="http://schemas.microsoft.com/office/drawing/2014/main" id="{5B94AB66-69D0-3540-8E09-9031CA512F2C}"/>
              </a:ext>
            </a:extLst>
          </p:cNvPr>
          <p:cNvSpPr/>
          <p:nvPr/>
        </p:nvSpPr>
        <p:spPr>
          <a:xfrm>
            <a:off x="2555671" y="4262285"/>
            <a:ext cx="85932" cy="36660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4" name="Rectángulo 63">
            <a:extLst>
              <a:ext uri="{FF2B5EF4-FFF2-40B4-BE49-F238E27FC236}">
                <a16:creationId xmlns:a16="http://schemas.microsoft.com/office/drawing/2014/main" id="{6994A6AD-8340-254F-89A6-23B5B1BF9197}"/>
              </a:ext>
            </a:extLst>
          </p:cNvPr>
          <p:cNvSpPr/>
          <p:nvPr/>
        </p:nvSpPr>
        <p:spPr>
          <a:xfrm>
            <a:off x="2555671" y="5231293"/>
            <a:ext cx="85932" cy="36660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5" name="Título 1">
            <a:extLst>
              <a:ext uri="{FF2B5EF4-FFF2-40B4-BE49-F238E27FC236}">
                <a16:creationId xmlns:a16="http://schemas.microsoft.com/office/drawing/2014/main" id="{A1B52B52-3D15-AD40-8AB2-968FE820E4E3}"/>
              </a:ext>
            </a:extLst>
          </p:cNvPr>
          <p:cNvSpPr txBox="1">
            <a:spLocks/>
          </p:cNvSpPr>
          <p:nvPr/>
        </p:nvSpPr>
        <p:spPr>
          <a:xfrm>
            <a:off x="9713989" y="4157335"/>
            <a:ext cx="1804596" cy="44474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1200"/>
              </a:spcAft>
            </a:pPr>
            <a:r>
              <a:rPr lang="es-ES" sz="1600" b="1" dirty="0">
                <a:latin typeface="+mn-lt"/>
              </a:rPr>
              <a:t>Crazy projects coming up</a:t>
            </a:r>
            <a:endParaRPr lang="es-ES" sz="1800" b="1" dirty="0">
              <a:latin typeface="+mn-lt"/>
            </a:endParaRPr>
          </a:p>
        </p:txBody>
      </p:sp>
      <p:sp>
        <p:nvSpPr>
          <p:cNvPr id="66" name="Título 1">
            <a:extLst>
              <a:ext uri="{FF2B5EF4-FFF2-40B4-BE49-F238E27FC236}">
                <a16:creationId xmlns:a16="http://schemas.microsoft.com/office/drawing/2014/main" id="{B28B9F16-2EAB-5440-9648-A715D72677DB}"/>
              </a:ext>
            </a:extLst>
          </p:cNvPr>
          <p:cNvSpPr txBox="1">
            <a:spLocks/>
          </p:cNvSpPr>
          <p:nvPr/>
        </p:nvSpPr>
        <p:spPr>
          <a:xfrm>
            <a:off x="9713988" y="5096893"/>
            <a:ext cx="1937517" cy="44474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1200"/>
              </a:spcAft>
            </a:pPr>
            <a:r>
              <a:rPr lang="es-ES" sz="1600" b="1" dirty="0">
                <a:latin typeface="+mn-lt"/>
              </a:rPr>
              <a:t>Holidays around the corner </a:t>
            </a:r>
          </a:p>
        </p:txBody>
      </p:sp>
      <p:sp>
        <p:nvSpPr>
          <p:cNvPr id="67" name="Rectángulo 66">
            <a:extLst>
              <a:ext uri="{FF2B5EF4-FFF2-40B4-BE49-F238E27FC236}">
                <a16:creationId xmlns:a16="http://schemas.microsoft.com/office/drawing/2014/main" id="{222C947F-C5F3-514C-B207-329EB7241C90}"/>
              </a:ext>
            </a:extLst>
          </p:cNvPr>
          <p:cNvSpPr/>
          <p:nvPr/>
        </p:nvSpPr>
        <p:spPr>
          <a:xfrm>
            <a:off x="9451689" y="4196085"/>
            <a:ext cx="85932" cy="36660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8" name="Rectángulo 67">
            <a:extLst>
              <a:ext uri="{FF2B5EF4-FFF2-40B4-BE49-F238E27FC236}">
                <a16:creationId xmlns:a16="http://schemas.microsoft.com/office/drawing/2014/main" id="{E09212E1-2660-0244-83E6-EBA659762C7E}"/>
              </a:ext>
            </a:extLst>
          </p:cNvPr>
          <p:cNvSpPr/>
          <p:nvPr/>
        </p:nvSpPr>
        <p:spPr>
          <a:xfrm>
            <a:off x="9451689" y="5165093"/>
            <a:ext cx="85932" cy="36660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B093D798-6407-4F61-8C11-8C977D917ED9}"/>
              </a:ext>
            </a:extLst>
          </p:cNvPr>
          <p:cNvGrpSpPr/>
          <p:nvPr/>
        </p:nvGrpSpPr>
        <p:grpSpPr>
          <a:xfrm>
            <a:off x="4873847" y="2376898"/>
            <a:ext cx="2057693" cy="2042320"/>
            <a:chOff x="4019550" y="2170113"/>
            <a:chExt cx="2974976" cy="2952750"/>
          </a:xfrm>
        </p:grpSpPr>
        <p:grpSp>
          <p:nvGrpSpPr>
            <p:cNvPr id="11" name="Grupo 10">
              <a:extLst>
                <a:ext uri="{FF2B5EF4-FFF2-40B4-BE49-F238E27FC236}">
                  <a16:creationId xmlns:a16="http://schemas.microsoft.com/office/drawing/2014/main" id="{7025D5B1-5BF2-4183-846B-D42D62BA3AB6}"/>
                </a:ext>
              </a:extLst>
            </p:cNvPr>
            <p:cNvGrpSpPr/>
            <p:nvPr/>
          </p:nvGrpSpPr>
          <p:grpSpPr>
            <a:xfrm>
              <a:off x="4019550" y="2170113"/>
              <a:ext cx="2974976" cy="2952750"/>
              <a:chOff x="4019550" y="2170113"/>
              <a:chExt cx="2974976" cy="2952750"/>
            </a:xfrm>
            <a:solidFill>
              <a:srgbClr val="FE8A8A"/>
            </a:solidFill>
          </p:grpSpPr>
          <p:sp>
            <p:nvSpPr>
              <p:cNvPr id="8" name="Freeform 5">
                <a:extLst>
                  <a:ext uri="{FF2B5EF4-FFF2-40B4-BE49-F238E27FC236}">
                    <a16:creationId xmlns:a16="http://schemas.microsoft.com/office/drawing/2014/main" id="{BAA1B14F-A9A7-419C-B9B7-5EDCF442121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662488" y="2170113"/>
                <a:ext cx="2332038" cy="2952750"/>
              </a:xfrm>
              <a:custGeom>
                <a:avLst/>
                <a:gdLst>
                  <a:gd name="T0" fmla="*/ 529 w 1456"/>
                  <a:gd name="T1" fmla="*/ 1680 h 1843"/>
                  <a:gd name="T2" fmla="*/ 950 w 1456"/>
                  <a:gd name="T3" fmla="*/ 1492 h 1843"/>
                  <a:gd name="T4" fmla="*/ 945 w 1456"/>
                  <a:gd name="T5" fmla="*/ 1409 h 1843"/>
                  <a:gd name="T6" fmla="*/ 773 w 1456"/>
                  <a:gd name="T7" fmla="*/ 1541 h 1843"/>
                  <a:gd name="T8" fmla="*/ 282 w 1456"/>
                  <a:gd name="T9" fmla="*/ 1624 h 1843"/>
                  <a:gd name="T10" fmla="*/ 213 w 1456"/>
                  <a:gd name="T11" fmla="*/ 1480 h 1843"/>
                  <a:gd name="T12" fmla="*/ 276 w 1456"/>
                  <a:gd name="T13" fmla="*/ 1424 h 1843"/>
                  <a:gd name="T14" fmla="*/ 249 w 1456"/>
                  <a:gd name="T15" fmla="*/ 1265 h 1843"/>
                  <a:gd name="T16" fmla="*/ 192 w 1456"/>
                  <a:gd name="T17" fmla="*/ 1237 h 1843"/>
                  <a:gd name="T18" fmla="*/ 151 w 1456"/>
                  <a:gd name="T19" fmla="*/ 1111 h 1843"/>
                  <a:gd name="T20" fmla="*/ 9 w 1456"/>
                  <a:gd name="T21" fmla="*/ 1084 h 1843"/>
                  <a:gd name="T22" fmla="*/ 113 w 1456"/>
                  <a:gd name="T23" fmla="*/ 781 h 1843"/>
                  <a:gd name="T24" fmla="*/ 656 w 1456"/>
                  <a:gd name="T25" fmla="*/ 40 h 1843"/>
                  <a:gd name="T26" fmla="*/ 1450 w 1456"/>
                  <a:gd name="T27" fmla="*/ 814 h 1843"/>
                  <a:gd name="T28" fmla="*/ 1299 w 1456"/>
                  <a:gd name="T29" fmla="*/ 1247 h 1843"/>
                  <a:gd name="T30" fmla="*/ 1257 w 1456"/>
                  <a:gd name="T31" fmla="*/ 1834 h 1843"/>
                  <a:gd name="T32" fmla="*/ 546 w 1456"/>
                  <a:gd name="T33" fmla="*/ 1843 h 1843"/>
                  <a:gd name="T34" fmla="*/ 779 w 1456"/>
                  <a:gd name="T35" fmla="*/ 1182 h 1843"/>
                  <a:gd name="T36" fmla="*/ 765 w 1456"/>
                  <a:gd name="T37" fmla="*/ 1103 h 1843"/>
                  <a:gd name="T38" fmla="*/ 551 w 1456"/>
                  <a:gd name="T39" fmla="*/ 1215 h 1843"/>
                  <a:gd name="T40" fmla="*/ 520 w 1456"/>
                  <a:gd name="T41" fmla="*/ 1254 h 1843"/>
                  <a:gd name="T42" fmla="*/ 431 w 1456"/>
                  <a:gd name="T43" fmla="*/ 1314 h 1843"/>
                  <a:gd name="T44" fmla="*/ 674 w 1456"/>
                  <a:gd name="T45" fmla="*/ 1303 h 1843"/>
                  <a:gd name="T46" fmla="*/ 664 w 1456"/>
                  <a:gd name="T47" fmla="*/ 1207 h 1843"/>
                  <a:gd name="T48" fmla="*/ 499 w 1456"/>
                  <a:gd name="T49" fmla="*/ 916 h 1843"/>
                  <a:gd name="T50" fmla="*/ 545 w 1456"/>
                  <a:gd name="T51" fmla="*/ 789 h 1843"/>
                  <a:gd name="T52" fmla="*/ 369 w 1456"/>
                  <a:gd name="T53" fmla="*/ 956 h 1843"/>
                  <a:gd name="T54" fmla="*/ 403 w 1456"/>
                  <a:gd name="T55" fmla="*/ 1022 h 1843"/>
                  <a:gd name="T56" fmla="*/ 426 w 1456"/>
                  <a:gd name="T57" fmla="*/ 1041 h 1843"/>
                  <a:gd name="T58" fmla="*/ 376 w 1456"/>
                  <a:gd name="T59" fmla="*/ 1175 h 1843"/>
                  <a:gd name="T60" fmla="*/ 554 w 1456"/>
                  <a:gd name="T61" fmla="*/ 1003 h 1843"/>
                  <a:gd name="T62" fmla="*/ 480 w 1456"/>
                  <a:gd name="T63" fmla="*/ 942 h 18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456" h="1843">
                    <a:moveTo>
                      <a:pt x="546" y="1843"/>
                    </a:moveTo>
                    <a:cubicBezTo>
                      <a:pt x="541" y="1789"/>
                      <a:pt x="535" y="1735"/>
                      <a:pt x="529" y="1680"/>
                    </a:cubicBezTo>
                    <a:cubicBezTo>
                      <a:pt x="589" y="1669"/>
                      <a:pt x="648" y="1659"/>
                      <a:pt x="706" y="1647"/>
                    </a:cubicBezTo>
                    <a:cubicBezTo>
                      <a:pt x="807" y="1626"/>
                      <a:pt x="892" y="1581"/>
                      <a:pt x="950" y="1492"/>
                    </a:cubicBezTo>
                    <a:cubicBezTo>
                      <a:pt x="956" y="1482"/>
                      <a:pt x="961" y="1472"/>
                      <a:pt x="965" y="1461"/>
                    </a:cubicBezTo>
                    <a:cubicBezTo>
                      <a:pt x="973" y="1440"/>
                      <a:pt x="964" y="1418"/>
                      <a:pt x="945" y="1409"/>
                    </a:cubicBezTo>
                    <a:cubicBezTo>
                      <a:pt x="925" y="1400"/>
                      <a:pt x="903" y="1408"/>
                      <a:pt x="893" y="1429"/>
                    </a:cubicBezTo>
                    <a:cubicBezTo>
                      <a:pt x="867" y="1482"/>
                      <a:pt x="826" y="1521"/>
                      <a:pt x="773" y="1541"/>
                    </a:cubicBezTo>
                    <a:cubicBezTo>
                      <a:pt x="722" y="1560"/>
                      <a:pt x="668" y="1570"/>
                      <a:pt x="615" y="1583"/>
                    </a:cubicBezTo>
                    <a:cubicBezTo>
                      <a:pt x="506" y="1609"/>
                      <a:pt x="394" y="1615"/>
                      <a:pt x="282" y="1624"/>
                    </a:cubicBezTo>
                    <a:cubicBezTo>
                      <a:pt x="256" y="1626"/>
                      <a:pt x="241" y="1613"/>
                      <a:pt x="237" y="1588"/>
                    </a:cubicBezTo>
                    <a:cubicBezTo>
                      <a:pt x="230" y="1552"/>
                      <a:pt x="222" y="1516"/>
                      <a:pt x="213" y="1480"/>
                    </a:cubicBezTo>
                    <a:cubicBezTo>
                      <a:pt x="210" y="1468"/>
                      <a:pt x="213" y="1462"/>
                      <a:pt x="224" y="1456"/>
                    </a:cubicBezTo>
                    <a:cubicBezTo>
                      <a:pt x="241" y="1446"/>
                      <a:pt x="259" y="1435"/>
                      <a:pt x="276" y="1424"/>
                    </a:cubicBezTo>
                    <a:cubicBezTo>
                      <a:pt x="308" y="1403"/>
                      <a:pt x="322" y="1374"/>
                      <a:pt x="316" y="1336"/>
                    </a:cubicBezTo>
                    <a:cubicBezTo>
                      <a:pt x="309" y="1299"/>
                      <a:pt x="286" y="1275"/>
                      <a:pt x="249" y="1265"/>
                    </a:cubicBezTo>
                    <a:cubicBezTo>
                      <a:pt x="234" y="1262"/>
                      <a:pt x="220" y="1258"/>
                      <a:pt x="206" y="1256"/>
                    </a:cubicBezTo>
                    <a:cubicBezTo>
                      <a:pt x="194" y="1254"/>
                      <a:pt x="191" y="1249"/>
                      <a:pt x="192" y="1237"/>
                    </a:cubicBezTo>
                    <a:cubicBezTo>
                      <a:pt x="194" y="1211"/>
                      <a:pt x="194" y="1185"/>
                      <a:pt x="196" y="1159"/>
                    </a:cubicBezTo>
                    <a:cubicBezTo>
                      <a:pt x="197" y="1129"/>
                      <a:pt x="181" y="1112"/>
                      <a:pt x="151" y="1111"/>
                    </a:cubicBezTo>
                    <a:cubicBezTo>
                      <a:pt x="102" y="1111"/>
                      <a:pt x="52" y="1111"/>
                      <a:pt x="0" y="1111"/>
                    </a:cubicBezTo>
                    <a:cubicBezTo>
                      <a:pt x="3" y="1101"/>
                      <a:pt x="6" y="1092"/>
                      <a:pt x="9" y="1084"/>
                    </a:cubicBezTo>
                    <a:cubicBezTo>
                      <a:pt x="41" y="997"/>
                      <a:pt x="74" y="910"/>
                      <a:pt x="105" y="823"/>
                    </a:cubicBezTo>
                    <a:cubicBezTo>
                      <a:pt x="110" y="810"/>
                      <a:pt x="113" y="795"/>
                      <a:pt x="113" y="781"/>
                    </a:cubicBezTo>
                    <a:cubicBezTo>
                      <a:pt x="112" y="696"/>
                      <a:pt x="110" y="612"/>
                      <a:pt x="128" y="528"/>
                    </a:cubicBezTo>
                    <a:cubicBezTo>
                      <a:pt x="186" y="260"/>
                      <a:pt x="385" y="76"/>
                      <a:pt x="656" y="40"/>
                    </a:cubicBezTo>
                    <a:cubicBezTo>
                      <a:pt x="958" y="0"/>
                      <a:pt x="1246" y="153"/>
                      <a:pt x="1380" y="425"/>
                    </a:cubicBezTo>
                    <a:cubicBezTo>
                      <a:pt x="1441" y="548"/>
                      <a:pt x="1456" y="679"/>
                      <a:pt x="1450" y="814"/>
                    </a:cubicBezTo>
                    <a:cubicBezTo>
                      <a:pt x="1445" y="941"/>
                      <a:pt x="1419" y="1062"/>
                      <a:pt x="1353" y="1172"/>
                    </a:cubicBezTo>
                    <a:cubicBezTo>
                      <a:pt x="1337" y="1199"/>
                      <a:pt x="1319" y="1224"/>
                      <a:pt x="1299" y="1247"/>
                    </a:cubicBezTo>
                    <a:cubicBezTo>
                      <a:pt x="1217" y="1341"/>
                      <a:pt x="1189" y="1450"/>
                      <a:pt x="1211" y="1572"/>
                    </a:cubicBezTo>
                    <a:cubicBezTo>
                      <a:pt x="1227" y="1659"/>
                      <a:pt x="1242" y="1747"/>
                      <a:pt x="1257" y="1834"/>
                    </a:cubicBezTo>
                    <a:cubicBezTo>
                      <a:pt x="1257" y="1837"/>
                      <a:pt x="1257" y="1839"/>
                      <a:pt x="1257" y="1843"/>
                    </a:cubicBezTo>
                    <a:cubicBezTo>
                      <a:pt x="1021" y="1843"/>
                      <a:pt x="785" y="1843"/>
                      <a:pt x="546" y="1843"/>
                    </a:cubicBezTo>
                    <a:close/>
                    <a:moveTo>
                      <a:pt x="664" y="1207"/>
                    </a:moveTo>
                    <a:cubicBezTo>
                      <a:pt x="705" y="1198"/>
                      <a:pt x="742" y="1190"/>
                      <a:pt x="779" y="1182"/>
                    </a:cubicBezTo>
                    <a:cubicBezTo>
                      <a:pt x="803" y="1176"/>
                      <a:pt x="817" y="1156"/>
                      <a:pt x="813" y="1135"/>
                    </a:cubicBezTo>
                    <a:cubicBezTo>
                      <a:pt x="809" y="1113"/>
                      <a:pt x="789" y="1099"/>
                      <a:pt x="765" y="1103"/>
                    </a:cubicBezTo>
                    <a:cubicBezTo>
                      <a:pt x="699" y="1117"/>
                      <a:pt x="633" y="1130"/>
                      <a:pt x="568" y="1146"/>
                    </a:cubicBezTo>
                    <a:cubicBezTo>
                      <a:pt x="534" y="1154"/>
                      <a:pt x="525" y="1191"/>
                      <a:pt x="551" y="1215"/>
                    </a:cubicBezTo>
                    <a:cubicBezTo>
                      <a:pt x="559" y="1223"/>
                      <a:pt x="568" y="1231"/>
                      <a:pt x="579" y="1241"/>
                    </a:cubicBezTo>
                    <a:cubicBezTo>
                      <a:pt x="557" y="1246"/>
                      <a:pt x="538" y="1250"/>
                      <a:pt x="520" y="1254"/>
                    </a:cubicBezTo>
                    <a:cubicBezTo>
                      <a:pt x="501" y="1259"/>
                      <a:pt x="482" y="1262"/>
                      <a:pt x="463" y="1267"/>
                    </a:cubicBezTo>
                    <a:cubicBezTo>
                      <a:pt x="440" y="1273"/>
                      <a:pt x="426" y="1293"/>
                      <a:pt x="431" y="1314"/>
                    </a:cubicBezTo>
                    <a:cubicBezTo>
                      <a:pt x="436" y="1336"/>
                      <a:pt x="456" y="1349"/>
                      <a:pt x="479" y="1344"/>
                    </a:cubicBezTo>
                    <a:cubicBezTo>
                      <a:pt x="544" y="1331"/>
                      <a:pt x="609" y="1318"/>
                      <a:pt x="674" y="1303"/>
                    </a:cubicBezTo>
                    <a:cubicBezTo>
                      <a:pt x="708" y="1295"/>
                      <a:pt x="718" y="1258"/>
                      <a:pt x="693" y="1233"/>
                    </a:cubicBezTo>
                    <a:cubicBezTo>
                      <a:pt x="685" y="1225"/>
                      <a:pt x="676" y="1217"/>
                      <a:pt x="664" y="1207"/>
                    </a:cubicBezTo>
                    <a:close/>
                    <a:moveTo>
                      <a:pt x="480" y="942"/>
                    </a:moveTo>
                    <a:cubicBezTo>
                      <a:pt x="489" y="931"/>
                      <a:pt x="494" y="923"/>
                      <a:pt x="499" y="916"/>
                    </a:cubicBezTo>
                    <a:cubicBezTo>
                      <a:pt x="516" y="893"/>
                      <a:pt x="534" y="870"/>
                      <a:pt x="551" y="847"/>
                    </a:cubicBezTo>
                    <a:cubicBezTo>
                      <a:pt x="566" y="826"/>
                      <a:pt x="564" y="803"/>
                      <a:pt x="545" y="789"/>
                    </a:cubicBezTo>
                    <a:cubicBezTo>
                      <a:pt x="526" y="775"/>
                      <a:pt x="503" y="778"/>
                      <a:pt x="487" y="799"/>
                    </a:cubicBezTo>
                    <a:cubicBezTo>
                      <a:pt x="448" y="851"/>
                      <a:pt x="409" y="903"/>
                      <a:pt x="369" y="956"/>
                    </a:cubicBezTo>
                    <a:cubicBezTo>
                      <a:pt x="359" y="970"/>
                      <a:pt x="357" y="985"/>
                      <a:pt x="365" y="1001"/>
                    </a:cubicBezTo>
                    <a:cubicBezTo>
                      <a:pt x="373" y="1016"/>
                      <a:pt x="386" y="1022"/>
                      <a:pt x="403" y="1022"/>
                    </a:cubicBezTo>
                    <a:cubicBezTo>
                      <a:pt x="414" y="1022"/>
                      <a:pt x="425" y="1022"/>
                      <a:pt x="439" y="1022"/>
                    </a:cubicBezTo>
                    <a:cubicBezTo>
                      <a:pt x="433" y="1031"/>
                      <a:pt x="430" y="1036"/>
                      <a:pt x="426" y="1041"/>
                    </a:cubicBezTo>
                    <a:cubicBezTo>
                      <a:pt x="407" y="1068"/>
                      <a:pt x="386" y="1093"/>
                      <a:pt x="368" y="1120"/>
                    </a:cubicBezTo>
                    <a:cubicBezTo>
                      <a:pt x="354" y="1138"/>
                      <a:pt x="359" y="1162"/>
                      <a:pt x="376" y="1175"/>
                    </a:cubicBezTo>
                    <a:cubicBezTo>
                      <a:pt x="393" y="1188"/>
                      <a:pt x="416" y="1187"/>
                      <a:pt x="430" y="1169"/>
                    </a:cubicBezTo>
                    <a:cubicBezTo>
                      <a:pt x="472" y="1114"/>
                      <a:pt x="514" y="1059"/>
                      <a:pt x="554" y="1003"/>
                    </a:cubicBezTo>
                    <a:cubicBezTo>
                      <a:pt x="572" y="978"/>
                      <a:pt x="555" y="945"/>
                      <a:pt x="524" y="943"/>
                    </a:cubicBezTo>
                    <a:cubicBezTo>
                      <a:pt x="511" y="941"/>
                      <a:pt x="499" y="942"/>
                      <a:pt x="480" y="94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9" name="Freeform 6">
                <a:extLst>
                  <a:ext uri="{FF2B5EF4-FFF2-40B4-BE49-F238E27FC236}">
                    <a16:creationId xmlns:a16="http://schemas.microsoft.com/office/drawing/2014/main" id="{CFA9C546-BC2E-4CBA-8322-47C840D4DE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19550" y="4140201"/>
                <a:ext cx="700088" cy="869950"/>
              </a:xfrm>
              <a:custGeom>
                <a:avLst/>
                <a:gdLst>
                  <a:gd name="T0" fmla="*/ 1 w 437"/>
                  <a:gd name="T1" fmla="*/ 295 h 543"/>
                  <a:gd name="T2" fmla="*/ 30 w 437"/>
                  <a:gd name="T3" fmla="*/ 197 h 543"/>
                  <a:gd name="T4" fmla="*/ 35 w 437"/>
                  <a:gd name="T5" fmla="*/ 169 h 543"/>
                  <a:gd name="T6" fmla="*/ 125 w 437"/>
                  <a:gd name="T7" fmla="*/ 21 h 543"/>
                  <a:gd name="T8" fmla="*/ 285 w 437"/>
                  <a:gd name="T9" fmla="*/ 82 h 543"/>
                  <a:gd name="T10" fmla="*/ 291 w 437"/>
                  <a:gd name="T11" fmla="*/ 96 h 543"/>
                  <a:gd name="T12" fmla="*/ 273 w 437"/>
                  <a:gd name="T13" fmla="*/ 146 h 543"/>
                  <a:gd name="T14" fmla="*/ 220 w 437"/>
                  <a:gd name="T15" fmla="*/ 133 h 543"/>
                  <a:gd name="T16" fmla="*/ 213 w 437"/>
                  <a:gd name="T17" fmla="*/ 121 h 543"/>
                  <a:gd name="T18" fmla="*/ 144 w 437"/>
                  <a:gd name="T19" fmla="*/ 101 h 543"/>
                  <a:gd name="T20" fmla="*/ 120 w 437"/>
                  <a:gd name="T21" fmla="*/ 168 h 543"/>
                  <a:gd name="T22" fmla="*/ 110 w 437"/>
                  <a:gd name="T23" fmla="*/ 227 h 543"/>
                  <a:gd name="T24" fmla="*/ 91 w 437"/>
                  <a:gd name="T25" fmla="*/ 336 h 543"/>
                  <a:gd name="T26" fmla="*/ 184 w 437"/>
                  <a:gd name="T27" fmla="*/ 393 h 543"/>
                  <a:gd name="T28" fmla="*/ 232 w 437"/>
                  <a:gd name="T29" fmla="*/ 425 h 543"/>
                  <a:gd name="T30" fmla="*/ 297 w 437"/>
                  <a:gd name="T31" fmla="*/ 454 h 543"/>
                  <a:gd name="T32" fmla="*/ 330 w 437"/>
                  <a:gd name="T33" fmla="*/ 390 h 543"/>
                  <a:gd name="T34" fmla="*/ 328 w 437"/>
                  <a:gd name="T35" fmla="*/ 382 h 543"/>
                  <a:gd name="T36" fmla="*/ 351 w 437"/>
                  <a:gd name="T37" fmla="*/ 330 h 543"/>
                  <a:gd name="T38" fmla="*/ 404 w 437"/>
                  <a:gd name="T39" fmla="*/ 355 h 543"/>
                  <a:gd name="T40" fmla="*/ 299 w 437"/>
                  <a:gd name="T41" fmla="*/ 537 h 543"/>
                  <a:gd name="T42" fmla="*/ 173 w 437"/>
                  <a:gd name="T43" fmla="*/ 487 h 543"/>
                  <a:gd name="T44" fmla="*/ 149 w 437"/>
                  <a:gd name="T45" fmla="*/ 473 h 543"/>
                  <a:gd name="T46" fmla="*/ 1 w 437"/>
                  <a:gd name="T47" fmla="*/ 295 h 5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37" h="543">
                    <a:moveTo>
                      <a:pt x="1" y="295"/>
                    </a:moveTo>
                    <a:cubicBezTo>
                      <a:pt x="1" y="259"/>
                      <a:pt x="11" y="227"/>
                      <a:pt x="30" y="197"/>
                    </a:cubicBezTo>
                    <a:cubicBezTo>
                      <a:pt x="34" y="189"/>
                      <a:pt x="37" y="178"/>
                      <a:pt x="35" y="169"/>
                    </a:cubicBezTo>
                    <a:cubicBezTo>
                      <a:pt x="25" y="106"/>
                      <a:pt x="63" y="43"/>
                      <a:pt x="125" y="21"/>
                    </a:cubicBezTo>
                    <a:cubicBezTo>
                      <a:pt x="185" y="0"/>
                      <a:pt x="254" y="26"/>
                      <a:pt x="285" y="82"/>
                    </a:cubicBezTo>
                    <a:cubicBezTo>
                      <a:pt x="287" y="86"/>
                      <a:pt x="290" y="91"/>
                      <a:pt x="291" y="96"/>
                    </a:cubicBezTo>
                    <a:cubicBezTo>
                      <a:pt x="298" y="116"/>
                      <a:pt x="291" y="136"/>
                      <a:pt x="273" y="146"/>
                    </a:cubicBezTo>
                    <a:cubicBezTo>
                      <a:pt x="255" y="156"/>
                      <a:pt x="233" y="151"/>
                      <a:pt x="220" y="133"/>
                    </a:cubicBezTo>
                    <a:cubicBezTo>
                      <a:pt x="217" y="129"/>
                      <a:pt x="216" y="125"/>
                      <a:pt x="213" y="121"/>
                    </a:cubicBezTo>
                    <a:cubicBezTo>
                      <a:pt x="198" y="97"/>
                      <a:pt x="169" y="88"/>
                      <a:pt x="144" y="101"/>
                    </a:cubicBezTo>
                    <a:cubicBezTo>
                      <a:pt x="119" y="114"/>
                      <a:pt x="108" y="143"/>
                      <a:pt x="120" y="168"/>
                    </a:cubicBezTo>
                    <a:cubicBezTo>
                      <a:pt x="131" y="191"/>
                      <a:pt x="127" y="209"/>
                      <a:pt x="110" y="227"/>
                    </a:cubicBezTo>
                    <a:cubicBezTo>
                      <a:pt x="80" y="259"/>
                      <a:pt x="73" y="297"/>
                      <a:pt x="91" y="336"/>
                    </a:cubicBezTo>
                    <a:cubicBezTo>
                      <a:pt x="109" y="375"/>
                      <a:pt x="141" y="394"/>
                      <a:pt x="184" y="393"/>
                    </a:cubicBezTo>
                    <a:cubicBezTo>
                      <a:pt x="208" y="393"/>
                      <a:pt x="223" y="402"/>
                      <a:pt x="232" y="425"/>
                    </a:cubicBezTo>
                    <a:cubicBezTo>
                      <a:pt x="243" y="452"/>
                      <a:pt x="271" y="464"/>
                      <a:pt x="297" y="454"/>
                    </a:cubicBezTo>
                    <a:cubicBezTo>
                      <a:pt x="324" y="445"/>
                      <a:pt x="338" y="418"/>
                      <a:pt x="330" y="390"/>
                    </a:cubicBezTo>
                    <a:cubicBezTo>
                      <a:pt x="330" y="387"/>
                      <a:pt x="328" y="385"/>
                      <a:pt x="328" y="382"/>
                    </a:cubicBezTo>
                    <a:cubicBezTo>
                      <a:pt x="321" y="358"/>
                      <a:pt x="331" y="337"/>
                      <a:pt x="351" y="330"/>
                    </a:cubicBezTo>
                    <a:cubicBezTo>
                      <a:pt x="373" y="322"/>
                      <a:pt x="394" y="332"/>
                      <a:pt x="404" y="355"/>
                    </a:cubicBezTo>
                    <a:cubicBezTo>
                      <a:pt x="437" y="433"/>
                      <a:pt x="383" y="527"/>
                      <a:pt x="299" y="537"/>
                    </a:cubicBezTo>
                    <a:cubicBezTo>
                      <a:pt x="248" y="543"/>
                      <a:pt x="207" y="526"/>
                      <a:pt x="173" y="487"/>
                    </a:cubicBezTo>
                    <a:cubicBezTo>
                      <a:pt x="168" y="480"/>
                      <a:pt x="158" y="475"/>
                      <a:pt x="149" y="473"/>
                    </a:cubicBezTo>
                    <a:cubicBezTo>
                      <a:pt x="62" y="456"/>
                      <a:pt x="0" y="383"/>
                      <a:pt x="1" y="29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882183A2-7173-4969-BBBD-5130AC22410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9138" y="4354513"/>
              <a:ext cx="280988" cy="271463"/>
            </a:xfrm>
            <a:custGeom>
              <a:avLst/>
              <a:gdLst>
                <a:gd name="T0" fmla="*/ 56 w 175"/>
                <a:gd name="T1" fmla="*/ 84 h 169"/>
                <a:gd name="T2" fmla="*/ 31 w 175"/>
                <a:gd name="T3" fmla="*/ 81 h 169"/>
                <a:gd name="T4" fmla="*/ 1 w 175"/>
                <a:gd name="T5" fmla="*/ 39 h 169"/>
                <a:gd name="T6" fmla="*/ 34 w 175"/>
                <a:gd name="T7" fmla="*/ 2 h 169"/>
                <a:gd name="T8" fmla="*/ 134 w 175"/>
                <a:gd name="T9" fmla="*/ 3 h 169"/>
                <a:gd name="T10" fmla="*/ 162 w 175"/>
                <a:gd name="T11" fmla="*/ 60 h 169"/>
                <a:gd name="T12" fmla="*/ 116 w 175"/>
                <a:gd name="T13" fmla="*/ 142 h 169"/>
                <a:gd name="T14" fmla="*/ 61 w 175"/>
                <a:gd name="T15" fmla="*/ 157 h 169"/>
                <a:gd name="T16" fmla="*/ 46 w 175"/>
                <a:gd name="T17" fmla="*/ 103 h 169"/>
                <a:gd name="T18" fmla="*/ 56 w 175"/>
                <a:gd name="T19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5" h="169">
                  <a:moveTo>
                    <a:pt x="56" y="84"/>
                  </a:moveTo>
                  <a:cubicBezTo>
                    <a:pt x="46" y="83"/>
                    <a:pt x="39" y="82"/>
                    <a:pt x="31" y="81"/>
                  </a:cubicBezTo>
                  <a:cubicBezTo>
                    <a:pt x="12" y="76"/>
                    <a:pt x="0" y="58"/>
                    <a:pt x="1" y="39"/>
                  </a:cubicBezTo>
                  <a:cubicBezTo>
                    <a:pt x="2" y="21"/>
                    <a:pt x="15" y="3"/>
                    <a:pt x="34" y="2"/>
                  </a:cubicBezTo>
                  <a:cubicBezTo>
                    <a:pt x="67" y="1"/>
                    <a:pt x="101" y="0"/>
                    <a:pt x="134" y="3"/>
                  </a:cubicBezTo>
                  <a:cubicBezTo>
                    <a:pt x="161" y="5"/>
                    <a:pt x="175" y="35"/>
                    <a:pt x="162" y="60"/>
                  </a:cubicBezTo>
                  <a:cubicBezTo>
                    <a:pt x="148" y="88"/>
                    <a:pt x="133" y="115"/>
                    <a:pt x="116" y="142"/>
                  </a:cubicBezTo>
                  <a:cubicBezTo>
                    <a:pt x="104" y="163"/>
                    <a:pt x="81" y="169"/>
                    <a:pt x="61" y="157"/>
                  </a:cubicBezTo>
                  <a:cubicBezTo>
                    <a:pt x="43" y="146"/>
                    <a:pt x="36" y="124"/>
                    <a:pt x="46" y="103"/>
                  </a:cubicBezTo>
                  <a:cubicBezTo>
                    <a:pt x="49" y="97"/>
                    <a:pt x="52" y="92"/>
                    <a:pt x="56" y="84"/>
                  </a:cubicBezTo>
                  <a:close/>
                </a:path>
              </a:pathLst>
            </a:custGeom>
            <a:solidFill>
              <a:srgbClr val="FE8A8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sp>
        <p:nvSpPr>
          <p:cNvPr id="40" name="Rectángulo: esquinas redondeadas 39">
            <a:extLst>
              <a:ext uri="{FF2B5EF4-FFF2-40B4-BE49-F238E27FC236}">
                <a16:creationId xmlns:a16="http://schemas.microsoft.com/office/drawing/2014/main" id="{C0936F9B-407D-49A6-B656-68F59BBCCFAE}"/>
              </a:ext>
            </a:extLst>
          </p:cNvPr>
          <p:cNvSpPr/>
          <p:nvPr/>
        </p:nvSpPr>
        <p:spPr>
          <a:xfrm>
            <a:off x="130820" y="109720"/>
            <a:ext cx="11911125" cy="6642772"/>
          </a:xfrm>
          <a:prstGeom prst="roundRect">
            <a:avLst/>
          </a:prstGeom>
          <a:noFill/>
          <a:ln w="57150">
            <a:solidFill>
              <a:srgbClr val="FE49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8745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Elipse 103">
            <a:extLst>
              <a:ext uri="{FF2B5EF4-FFF2-40B4-BE49-F238E27FC236}">
                <a16:creationId xmlns:a16="http://schemas.microsoft.com/office/drawing/2014/main" id="{252EBDC0-79FE-3141-9139-D8B390728384}"/>
              </a:ext>
            </a:extLst>
          </p:cNvPr>
          <p:cNvSpPr/>
          <p:nvPr/>
        </p:nvSpPr>
        <p:spPr>
          <a:xfrm>
            <a:off x="4351165" y="3650285"/>
            <a:ext cx="2688736" cy="26887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108" name="Rectángulo 107">
            <a:extLst>
              <a:ext uri="{FF2B5EF4-FFF2-40B4-BE49-F238E27FC236}">
                <a16:creationId xmlns:a16="http://schemas.microsoft.com/office/drawing/2014/main" id="{5734FB2C-C778-0A4F-9470-74ED03155B53}"/>
              </a:ext>
            </a:extLst>
          </p:cNvPr>
          <p:cNvSpPr/>
          <p:nvPr/>
        </p:nvSpPr>
        <p:spPr>
          <a:xfrm>
            <a:off x="0" y="1"/>
            <a:ext cx="12192000" cy="14769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AF44B04E-F2F0-0047-954A-B2F83DDEF5C1}"/>
              </a:ext>
            </a:extLst>
          </p:cNvPr>
          <p:cNvSpPr txBox="1">
            <a:spLocks/>
          </p:cNvSpPr>
          <p:nvPr/>
        </p:nvSpPr>
        <p:spPr>
          <a:xfrm>
            <a:off x="0" y="666842"/>
            <a:ext cx="12192000" cy="1520458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14000" b="1" dirty="0">
                <a:solidFill>
                  <a:schemeClr val="accent3"/>
                </a:solidFill>
              </a:rPr>
              <a:t>03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91D6AB2E-0BA9-DD41-A07C-DAE1DBFF9BF4}"/>
              </a:ext>
            </a:extLst>
          </p:cNvPr>
          <p:cNvSpPr txBox="1">
            <a:spLocks/>
          </p:cNvSpPr>
          <p:nvPr/>
        </p:nvSpPr>
        <p:spPr>
          <a:xfrm>
            <a:off x="0" y="1209747"/>
            <a:ext cx="12192000" cy="43464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3600" b="1" spc="300" dirty="0">
                <a:solidFill>
                  <a:schemeClr val="accent2"/>
                </a:solidFill>
              </a:rPr>
              <a:t>OBJECTIVES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5582B8A-C218-8545-8484-E6AB10B1FC20}"/>
              </a:ext>
            </a:extLst>
          </p:cNvPr>
          <p:cNvSpPr txBox="1"/>
          <p:nvPr/>
        </p:nvSpPr>
        <p:spPr>
          <a:xfrm>
            <a:off x="1015633" y="3401967"/>
            <a:ext cx="14386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/>
              <a:t>Consuming less plastic 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390F3D00-ADE5-3B4F-937E-79D5833FAB8E}"/>
              </a:ext>
            </a:extLst>
          </p:cNvPr>
          <p:cNvSpPr txBox="1"/>
          <p:nvPr/>
        </p:nvSpPr>
        <p:spPr>
          <a:xfrm>
            <a:off x="3578036" y="2087166"/>
            <a:ext cx="53622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s-ES" sz="2000" dirty="0"/>
              <a:t>What are you </a:t>
            </a:r>
            <a:r>
              <a:rPr lang="es-ES" sz="2000" dirty="0">
                <a:solidFill>
                  <a:schemeClr val="accent1"/>
                </a:solidFill>
              </a:rPr>
              <a:t>achieving</a:t>
            </a:r>
            <a:r>
              <a:rPr lang="es-ES" sz="2000" dirty="0"/>
              <a:t> this year? </a:t>
            </a: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E75C0AEF-8E80-C244-BCC5-7C8C36F3DAD4}"/>
              </a:ext>
            </a:extLst>
          </p:cNvPr>
          <p:cNvSpPr txBox="1"/>
          <p:nvPr/>
        </p:nvSpPr>
        <p:spPr>
          <a:xfrm>
            <a:off x="854277" y="5173015"/>
            <a:ext cx="15999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/>
              <a:t>Eating proper food </a:t>
            </a:r>
          </a:p>
        </p:txBody>
      </p:sp>
      <p:sp>
        <p:nvSpPr>
          <p:cNvPr id="102" name="CuadroTexto 101">
            <a:extLst>
              <a:ext uri="{FF2B5EF4-FFF2-40B4-BE49-F238E27FC236}">
                <a16:creationId xmlns:a16="http://schemas.microsoft.com/office/drawing/2014/main" id="{ABC21598-0937-5B44-8E10-B1FF012FA5E5}"/>
              </a:ext>
            </a:extLst>
          </p:cNvPr>
          <p:cNvSpPr txBox="1"/>
          <p:nvPr/>
        </p:nvSpPr>
        <p:spPr>
          <a:xfrm>
            <a:off x="9606976" y="3401967"/>
            <a:ext cx="14386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Leaving the stress out of work</a:t>
            </a:r>
          </a:p>
        </p:txBody>
      </p:sp>
      <p:sp>
        <p:nvSpPr>
          <p:cNvPr id="103" name="CuadroTexto 102">
            <a:extLst>
              <a:ext uri="{FF2B5EF4-FFF2-40B4-BE49-F238E27FC236}">
                <a16:creationId xmlns:a16="http://schemas.microsoft.com/office/drawing/2014/main" id="{FDFAA4F9-F6F3-9140-BAC7-F5B0C64DA7B7}"/>
              </a:ext>
            </a:extLst>
          </p:cNvPr>
          <p:cNvSpPr txBox="1"/>
          <p:nvPr/>
        </p:nvSpPr>
        <p:spPr>
          <a:xfrm>
            <a:off x="9606976" y="5173015"/>
            <a:ext cx="19033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Living a balanced and peaceful life 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10A9FAA-E1E8-FB49-B2FA-74BFD651D1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3384" y="3327381"/>
            <a:ext cx="863600" cy="863600"/>
          </a:xfrm>
          <a:prstGeom prst="rect">
            <a:avLst/>
          </a:prstGeom>
        </p:spPr>
      </p:pic>
      <p:sp>
        <p:nvSpPr>
          <p:cNvPr id="105" name="Forma libre 104">
            <a:extLst>
              <a:ext uri="{FF2B5EF4-FFF2-40B4-BE49-F238E27FC236}">
                <a16:creationId xmlns:a16="http://schemas.microsoft.com/office/drawing/2014/main" id="{2692D2D8-DF17-9F49-A8EE-F1F45C23F80F}"/>
              </a:ext>
            </a:extLst>
          </p:cNvPr>
          <p:cNvSpPr/>
          <p:nvPr/>
        </p:nvSpPr>
        <p:spPr>
          <a:xfrm>
            <a:off x="2911805" y="3621051"/>
            <a:ext cx="422113" cy="342663"/>
          </a:xfrm>
          <a:custGeom>
            <a:avLst/>
            <a:gdLst>
              <a:gd name="connsiteX0" fmla="*/ 5682644 w 5819775"/>
              <a:gd name="connsiteY0" fmla="*/ 709860 h 4724400"/>
              <a:gd name="connsiteX1" fmla="*/ 5119449 w 5819775"/>
              <a:gd name="connsiteY1" fmla="*/ 146656 h 4724400"/>
              <a:gd name="connsiteX2" fmla="*/ 4768682 w 5819775"/>
              <a:gd name="connsiteY2" fmla="*/ 0 h 4724400"/>
              <a:gd name="connsiteX3" fmla="*/ 4417914 w 5819775"/>
              <a:gd name="connsiteY3" fmla="*/ 146656 h 4724400"/>
              <a:gd name="connsiteX4" fmla="*/ 2146964 w 5819775"/>
              <a:gd name="connsiteY4" fmla="*/ 2424408 h 4724400"/>
              <a:gd name="connsiteX5" fmla="*/ 1412157 w 5819775"/>
              <a:gd name="connsiteY5" fmla="*/ 1689602 h 4724400"/>
              <a:gd name="connsiteX6" fmla="*/ 1012250 w 5819775"/>
              <a:gd name="connsiteY6" fmla="*/ 1526315 h 4724400"/>
              <a:gd name="connsiteX7" fmla="*/ 612343 w 5819775"/>
              <a:gd name="connsiteY7" fmla="*/ 1689602 h 4724400"/>
              <a:gd name="connsiteX8" fmla="*/ 163297 w 5819775"/>
              <a:gd name="connsiteY8" fmla="*/ 2138648 h 4724400"/>
              <a:gd name="connsiteX9" fmla="*/ 0 w 5819775"/>
              <a:gd name="connsiteY9" fmla="*/ 2538555 h 4724400"/>
              <a:gd name="connsiteX10" fmla="*/ 163287 w 5819775"/>
              <a:gd name="connsiteY10" fmla="*/ 2938463 h 4724400"/>
              <a:gd name="connsiteX11" fmla="*/ 1804502 w 5819775"/>
              <a:gd name="connsiteY11" fmla="*/ 4579677 h 4724400"/>
              <a:gd name="connsiteX12" fmla="*/ 2155269 w 5819775"/>
              <a:gd name="connsiteY12" fmla="*/ 4726334 h 4724400"/>
              <a:gd name="connsiteX13" fmla="*/ 2506037 w 5819775"/>
              <a:gd name="connsiteY13" fmla="*/ 4579677 h 4724400"/>
              <a:gd name="connsiteX14" fmla="*/ 5682634 w 5819775"/>
              <a:gd name="connsiteY14" fmla="*/ 1403842 h 4724400"/>
              <a:gd name="connsiteX15" fmla="*/ 5829291 w 5819775"/>
              <a:gd name="connsiteY15" fmla="*/ 1053075 h 4724400"/>
              <a:gd name="connsiteX16" fmla="*/ 5682644 w 5819775"/>
              <a:gd name="connsiteY16" fmla="*/ 709860 h 4724400"/>
              <a:gd name="connsiteX17" fmla="*/ 5461902 w 5819775"/>
              <a:gd name="connsiteY17" fmla="*/ 1191416 h 4724400"/>
              <a:gd name="connsiteX18" fmla="*/ 2294373 w 5819775"/>
              <a:gd name="connsiteY18" fmla="*/ 4367251 h 4724400"/>
              <a:gd name="connsiteX19" fmla="*/ 2025244 w 5819775"/>
              <a:gd name="connsiteY19" fmla="*/ 4367251 h 4724400"/>
              <a:gd name="connsiteX20" fmla="*/ 383276 w 5819775"/>
              <a:gd name="connsiteY20" fmla="*/ 2717721 h 4724400"/>
              <a:gd name="connsiteX21" fmla="*/ 309944 w 5819775"/>
              <a:gd name="connsiteY21" fmla="*/ 2530240 h 4724400"/>
              <a:gd name="connsiteX22" fmla="*/ 383276 w 5819775"/>
              <a:gd name="connsiteY22" fmla="*/ 2342760 h 4724400"/>
              <a:gd name="connsiteX23" fmla="*/ 832323 w 5819775"/>
              <a:gd name="connsiteY23" fmla="*/ 1893713 h 4724400"/>
              <a:gd name="connsiteX24" fmla="*/ 1019804 w 5819775"/>
              <a:gd name="connsiteY24" fmla="*/ 1820380 h 4724400"/>
              <a:gd name="connsiteX25" fmla="*/ 1207284 w 5819775"/>
              <a:gd name="connsiteY25" fmla="*/ 1893713 h 4724400"/>
              <a:gd name="connsiteX26" fmla="*/ 2032054 w 5819775"/>
              <a:gd name="connsiteY26" fmla="*/ 2742667 h 4724400"/>
              <a:gd name="connsiteX27" fmla="*/ 2244481 w 5819775"/>
              <a:gd name="connsiteY27" fmla="*/ 2742667 h 4724400"/>
              <a:gd name="connsiteX28" fmla="*/ 4628817 w 5819775"/>
              <a:gd name="connsiteY28" fmla="*/ 358331 h 4724400"/>
              <a:gd name="connsiteX29" fmla="*/ 4897945 w 5819775"/>
              <a:gd name="connsiteY29" fmla="*/ 358331 h 4724400"/>
              <a:gd name="connsiteX30" fmla="*/ 5461149 w 5819775"/>
              <a:gd name="connsiteY30" fmla="*/ 921534 h 4724400"/>
              <a:gd name="connsiteX31" fmla="*/ 5518604 w 5819775"/>
              <a:gd name="connsiteY31" fmla="*/ 1052313 h 4724400"/>
              <a:gd name="connsiteX32" fmla="*/ 5461902 w 5819775"/>
              <a:gd name="connsiteY32" fmla="*/ 1191416 h 472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5819775" h="4724400">
                <a:moveTo>
                  <a:pt x="5682644" y="709860"/>
                </a:moveTo>
                <a:lnTo>
                  <a:pt x="5119449" y="146656"/>
                </a:lnTo>
                <a:cubicBezTo>
                  <a:pt x="5029486" y="56693"/>
                  <a:pt x="4907023" y="0"/>
                  <a:pt x="4768682" y="0"/>
                </a:cubicBezTo>
                <a:cubicBezTo>
                  <a:pt x="4629579" y="0"/>
                  <a:pt x="4515431" y="49139"/>
                  <a:pt x="4417914" y="146656"/>
                </a:cubicBezTo>
                <a:lnTo>
                  <a:pt x="2146964" y="2424408"/>
                </a:lnTo>
                <a:lnTo>
                  <a:pt x="1412157" y="1689602"/>
                </a:lnTo>
                <a:cubicBezTo>
                  <a:pt x="1306325" y="1583769"/>
                  <a:pt x="1167222" y="1526315"/>
                  <a:pt x="1012250" y="1526315"/>
                </a:cubicBezTo>
                <a:cubicBezTo>
                  <a:pt x="865594" y="1526315"/>
                  <a:pt x="718176" y="1583769"/>
                  <a:pt x="612343" y="1689602"/>
                </a:cubicBezTo>
                <a:lnTo>
                  <a:pt x="163297" y="2138648"/>
                </a:lnTo>
                <a:cubicBezTo>
                  <a:pt x="57455" y="2244481"/>
                  <a:pt x="0" y="2383584"/>
                  <a:pt x="0" y="2538555"/>
                </a:cubicBezTo>
                <a:cubicBezTo>
                  <a:pt x="0" y="2693527"/>
                  <a:pt x="57455" y="2832630"/>
                  <a:pt x="163287" y="2938463"/>
                </a:cubicBezTo>
                <a:lnTo>
                  <a:pt x="1804502" y="4579677"/>
                </a:lnTo>
                <a:cubicBezTo>
                  <a:pt x="1894465" y="4669641"/>
                  <a:pt x="2016928" y="4726334"/>
                  <a:pt x="2155269" y="4726334"/>
                </a:cubicBezTo>
                <a:cubicBezTo>
                  <a:pt x="2294373" y="4726334"/>
                  <a:pt x="2408520" y="4677195"/>
                  <a:pt x="2506037" y="4579677"/>
                </a:cubicBezTo>
                <a:lnTo>
                  <a:pt x="5682634" y="1403842"/>
                </a:lnTo>
                <a:cubicBezTo>
                  <a:pt x="5772598" y="1313879"/>
                  <a:pt x="5829291" y="1191416"/>
                  <a:pt x="5829291" y="1053075"/>
                </a:cubicBezTo>
                <a:cubicBezTo>
                  <a:pt x="5829300" y="913971"/>
                  <a:pt x="5771846" y="799062"/>
                  <a:pt x="5682644" y="709860"/>
                </a:cubicBezTo>
                <a:close/>
                <a:moveTo>
                  <a:pt x="5461902" y="1191416"/>
                </a:moveTo>
                <a:lnTo>
                  <a:pt x="2294373" y="4367251"/>
                </a:lnTo>
                <a:cubicBezTo>
                  <a:pt x="2221040" y="4440584"/>
                  <a:pt x="2098577" y="4440584"/>
                  <a:pt x="2025244" y="4367251"/>
                </a:cubicBezTo>
                <a:lnTo>
                  <a:pt x="383276" y="2717721"/>
                </a:lnTo>
                <a:cubicBezTo>
                  <a:pt x="334137" y="2668581"/>
                  <a:pt x="309944" y="2603573"/>
                  <a:pt x="309944" y="2530240"/>
                </a:cubicBezTo>
                <a:cubicBezTo>
                  <a:pt x="309944" y="2456907"/>
                  <a:pt x="334137" y="2391137"/>
                  <a:pt x="383276" y="2342760"/>
                </a:cubicBezTo>
                <a:lnTo>
                  <a:pt x="832323" y="1893713"/>
                </a:lnTo>
                <a:cubicBezTo>
                  <a:pt x="881463" y="1844573"/>
                  <a:pt x="946471" y="1820380"/>
                  <a:pt x="1019804" y="1820380"/>
                </a:cubicBezTo>
                <a:cubicBezTo>
                  <a:pt x="1093137" y="1820380"/>
                  <a:pt x="1158907" y="1844573"/>
                  <a:pt x="1207284" y="1893713"/>
                </a:cubicBezTo>
                <a:lnTo>
                  <a:pt x="2032054" y="2742667"/>
                </a:lnTo>
                <a:cubicBezTo>
                  <a:pt x="2089509" y="2800121"/>
                  <a:pt x="2187026" y="2800121"/>
                  <a:pt x="2244481" y="2742667"/>
                </a:cubicBezTo>
                <a:lnTo>
                  <a:pt x="4628817" y="358331"/>
                </a:lnTo>
                <a:cubicBezTo>
                  <a:pt x="4702150" y="284998"/>
                  <a:pt x="4824613" y="284998"/>
                  <a:pt x="4897945" y="358331"/>
                </a:cubicBezTo>
                <a:lnTo>
                  <a:pt x="5461149" y="921534"/>
                </a:lnTo>
                <a:cubicBezTo>
                  <a:pt x="5493659" y="954043"/>
                  <a:pt x="5518604" y="1003183"/>
                  <a:pt x="5518604" y="1052313"/>
                </a:cubicBezTo>
                <a:cubicBezTo>
                  <a:pt x="5519357" y="1109767"/>
                  <a:pt x="5502717" y="1158907"/>
                  <a:pt x="5461902" y="1191416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grpSp>
        <p:nvGrpSpPr>
          <p:cNvPr id="26" name="Grupo 25">
            <a:extLst>
              <a:ext uri="{FF2B5EF4-FFF2-40B4-BE49-F238E27FC236}">
                <a16:creationId xmlns:a16="http://schemas.microsoft.com/office/drawing/2014/main" id="{1ECEE33E-9262-5246-B032-3077F71821A1}"/>
              </a:ext>
            </a:extLst>
          </p:cNvPr>
          <p:cNvGrpSpPr/>
          <p:nvPr/>
        </p:nvGrpSpPr>
        <p:grpSpPr>
          <a:xfrm>
            <a:off x="2673384" y="5068046"/>
            <a:ext cx="863600" cy="863600"/>
            <a:chOff x="2585024" y="3327381"/>
            <a:chExt cx="863600" cy="863600"/>
          </a:xfrm>
        </p:grpSpPr>
        <p:pic>
          <p:nvPicPr>
            <p:cNvPr id="27" name="Imagen 26">
              <a:extLst>
                <a:ext uri="{FF2B5EF4-FFF2-40B4-BE49-F238E27FC236}">
                  <a16:creationId xmlns:a16="http://schemas.microsoft.com/office/drawing/2014/main" id="{D81538DD-A123-BC46-9E3C-0A3221E698E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85024" y="3327381"/>
              <a:ext cx="863600" cy="863600"/>
            </a:xfrm>
            <a:prstGeom prst="rect">
              <a:avLst/>
            </a:prstGeom>
          </p:spPr>
        </p:pic>
        <p:sp>
          <p:nvSpPr>
            <p:cNvPr id="28" name="Forma libre 27">
              <a:extLst>
                <a:ext uri="{FF2B5EF4-FFF2-40B4-BE49-F238E27FC236}">
                  <a16:creationId xmlns:a16="http://schemas.microsoft.com/office/drawing/2014/main" id="{3529E78C-3F31-4A4D-A411-67814BFE2942}"/>
                </a:ext>
              </a:extLst>
            </p:cNvPr>
            <p:cNvSpPr/>
            <p:nvPr/>
          </p:nvSpPr>
          <p:spPr>
            <a:xfrm>
              <a:off x="2823445" y="3621051"/>
              <a:ext cx="422113" cy="342663"/>
            </a:xfrm>
            <a:custGeom>
              <a:avLst/>
              <a:gdLst>
                <a:gd name="connsiteX0" fmla="*/ 5682644 w 5819775"/>
                <a:gd name="connsiteY0" fmla="*/ 709860 h 4724400"/>
                <a:gd name="connsiteX1" fmla="*/ 5119449 w 5819775"/>
                <a:gd name="connsiteY1" fmla="*/ 146656 h 4724400"/>
                <a:gd name="connsiteX2" fmla="*/ 4768682 w 5819775"/>
                <a:gd name="connsiteY2" fmla="*/ 0 h 4724400"/>
                <a:gd name="connsiteX3" fmla="*/ 4417914 w 5819775"/>
                <a:gd name="connsiteY3" fmla="*/ 146656 h 4724400"/>
                <a:gd name="connsiteX4" fmla="*/ 2146964 w 5819775"/>
                <a:gd name="connsiteY4" fmla="*/ 2424408 h 4724400"/>
                <a:gd name="connsiteX5" fmla="*/ 1412157 w 5819775"/>
                <a:gd name="connsiteY5" fmla="*/ 1689602 h 4724400"/>
                <a:gd name="connsiteX6" fmla="*/ 1012250 w 5819775"/>
                <a:gd name="connsiteY6" fmla="*/ 1526315 h 4724400"/>
                <a:gd name="connsiteX7" fmla="*/ 612343 w 5819775"/>
                <a:gd name="connsiteY7" fmla="*/ 1689602 h 4724400"/>
                <a:gd name="connsiteX8" fmla="*/ 163297 w 5819775"/>
                <a:gd name="connsiteY8" fmla="*/ 2138648 h 4724400"/>
                <a:gd name="connsiteX9" fmla="*/ 0 w 5819775"/>
                <a:gd name="connsiteY9" fmla="*/ 2538555 h 4724400"/>
                <a:gd name="connsiteX10" fmla="*/ 163287 w 5819775"/>
                <a:gd name="connsiteY10" fmla="*/ 2938463 h 4724400"/>
                <a:gd name="connsiteX11" fmla="*/ 1804502 w 5819775"/>
                <a:gd name="connsiteY11" fmla="*/ 4579677 h 4724400"/>
                <a:gd name="connsiteX12" fmla="*/ 2155269 w 5819775"/>
                <a:gd name="connsiteY12" fmla="*/ 4726334 h 4724400"/>
                <a:gd name="connsiteX13" fmla="*/ 2506037 w 5819775"/>
                <a:gd name="connsiteY13" fmla="*/ 4579677 h 4724400"/>
                <a:gd name="connsiteX14" fmla="*/ 5682634 w 5819775"/>
                <a:gd name="connsiteY14" fmla="*/ 1403842 h 4724400"/>
                <a:gd name="connsiteX15" fmla="*/ 5829291 w 5819775"/>
                <a:gd name="connsiteY15" fmla="*/ 1053075 h 4724400"/>
                <a:gd name="connsiteX16" fmla="*/ 5682644 w 5819775"/>
                <a:gd name="connsiteY16" fmla="*/ 709860 h 4724400"/>
                <a:gd name="connsiteX17" fmla="*/ 5461902 w 5819775"/>
                <a:gd name="connsiteY17" fmla="*/ 1191416 h 4724400"/>
                <a:gd name="connsiteX18" fmla="*/ 2294373 w 5819775"/>
                <a:gd name="connsiteY18" fmla="*/ 4367251 h 4724400"/>
                <a:gd name="connsiteX19" fmla="*/ 2025244 w 5819775"/>
                <a:gd name="connsiteY19" fmla="*/ 4367251 h 4724400"/>
                <a:gd name="connsiteX20" fmla="*/ 383276 w 5819775"/>
                <a:gd name="connsiteY20" fmla="*/ 2717721 h 4724400"/>
                <a:gd name="connsiteX21" fmla="*/ 309944 w 5819775"/>
                <a:gd name="connsiteY21" fmla="*/ 2530240 h 4724400"/>
                <a:gd name="connsiteX22" fmla="*/ 383276 w 5819775"/>
                <a:gd name="connsiteY22" fmla="*/ 2342760 h 4724400"/>
                <a:gd name="connsiteX23" fmla="*/ 832323 w 5819775"/>
                <a:gd name="connsiteY23" fmla="*/ 1893713 h 4724400"/>
                <a:gd name="connsiteX24" fmla="*/ 1019804 w 5819775"/>
                <a:gd name="connsiteY24" fmla="*/ 1820380 h 4724400"/>
                <a:gd name="connsiteX25" fmla="*/ 1207284 w 5819775"/>
                <a:gd name="connsiteY25" fmla="*/ 1893713 h 4724400"/>
                <a:gd name="connsiteX26" fmla="*/ 2032054 w 5819775"/>
                <a:gd name="connsiteY26" fmla="*/ 2742667 h 4724400"/>
                <a:gd name="connsiteX27" fmla="*/ 2244481 w 5819775"/>
                <a:gd name="connsiteY27" fmla="*/ 2742667 h 4724400"/>
                <a:gd name="connsiteX28" fmla="*/ 4628817 w 5819775"/>
                <a:gd name="connsiteY28" fmla="*/ 358331 h 4724400"/>
                <a:gd name="connsiteX29" fmla="*/ 4897945 w 5819775"/>
                <a:gd name="connsiteY29" fmla="*/ 358331 h 4724400"/>
                <a:gd name="connsiteX30" fmla="*/ 5461149 w 5819775"/>
                <a:gd name="connsiteY30" fmla="*/ 921534 h 4724400"/>
                <a:gd name="connsiteX31" fmla="*/ 5518604 w 5819775"/>
                <a:gd name="connsiteY31" fmla="*/ 1052313 h 4724400"/>
                <a:gd name="connsiteX32" fmla="*/ 5461902 w 5819775"/>
                <a:gd name="connsiteY32" fmla="*/ 1191416 h 472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5819775" h="4724400">
                  <a:moveTo>
                    <a:pt x="5682644" y="709860"/>
                  </a:moveTo>
                  <a:lnTo>
                    <a:pt x="5119449" y="146656"/>
                  </a:lnTo>
                  <a:cubicBezTo>
                    <a:pt x="5029486" y="56693"/>
                    <a:pt x="4907023" y="0"/>
                    <a:pt x="4768682" y="0"/>
                  </a:cubicBezTo>
                  <a:cubicBezTo>
                    <a:pt x="4629579" y="0"/>
                    <a:pt x="4515431" y="49139"/>
                    <a:pt x="4417914" y="146656"/>
                  </a:cubicBezTo>
                  <a:lnTo>
                    <a:pt x="2146964" y="2424408"/>
                  </a:lnTo>
                  <a:lnTo>
                    <a:pt x="1412157" y="1689602"/>
                  </a:lnTo>
                  <a:cubicBezTo>
                    <a:pt x="1306325" y="1583769"/>
                    <a:pt x="1167222" y="1526315"/>
                    <a:pt x="1012250" y="1526315"/>
                  </a:cubicBezTo>
                  <a:cubicBezTo>
                    <a:pt x="865594" y="1526315"/>
                    <a:pt x="718176" y="1583769"/>
                    <a:pt x="612343" y="1689602"/>
                  </a:cubicBezTo>
                  <a:lnTo>
                    <a:pt x="163297" y="2138648"/>
                  </a:lnTo>
                  <a:cubicBezTo>
                    <a:pt x="57455" y="2244481"/>
                    <a:pt x="0" y="2383584"/>
                    <a:pt x="0" y="2538555"/>
                  </a:cubicBezTo>
                  <a:cubicBezTo>
                    <a:pt x="0" y="2693527"/>
                    <a:pt x="57455" y="2832630"/>
                    <a:pt x="163287" y="2938463"/>
                  </a:cubicBezTo>
                  <a:lnTo>
                    <a:pt x="1804502" y="4579677"/>
                  </a:lnTo>
                  <a:cubicBezTo>
                    <a:pt x="1894465" y="4669641"/>
                    <a:pt x="2016928" y="4726334"/>
                    <a:pt x="2155269" y="4726334"/>
                  </a:cubicBezTo>
                  <a:cubicBezTo>
                    <a:pt x="2294373" y="4726334"/>
                    <a:pt x="2408520" y="4677195"/>
                    <a:pt x="2506037" y="4579677"/>
                  </a:cubicBezTo>
                  <a:lnTo>
                    <a:pt x="5682634" y="1403842"/>
                  </a:lnTo>
                  <a:cubicBezTo>
                    <a:pt x="5772598" y="1313879"/>
                    <a:pt x="5829291" y="1191416"/>
                    <a:pt x="5829291" y="1053075"/>
                  </a:cubicBezTo>
                  <a:cubicBezTo>
                    <a:pt x="5829300" y="913971"/>
                    <a:pt x="5771846" y="799062"/>
                    <a:pt x="5682644" y="709860"/>
                  </a:cubicBezTo>
                  <a:close/>
                  <a:moveTo>
                    <a:pt x="5461902" y="1191416"/>
                  </a:moveTo>
                  <a:lnTo>
                    <a:pt x="2294373" y="4367251"/>
                  </a:lnTo>
                  <a:cubicBezTo>
                    <a:pt x="2221040" y="4440584"/>
                    <a:pt x="2098577" y="4440584"/>
                    <a:pt x="2025244" y="4367251"/>
                  </a:cubicBezTo>
                  <a:lnTo>
                    <a:pt x="383276" y="2717721"/>
                  </a:lnTo>
                  <a:cubicBezTo>
                    <a:pt x="334137" y="2668581"/>
                    <a:pt x="309944" y="2603573"/>
                    <a:pt x="309944" y="2530240"/>
                  </a:cubicBezTo>
                  <a:cubicBezTo>
                    <a:pt x="309944" y="2456907"/>
                    <a:pt x="334137" y="2391137"/>
                    <a:pt x="383276" y="2342760"/>
                  </a:cubicBezTo>
                  <a:lnTo>
                    <a:pt x="832323" y="1893713"/>
                  </a:lnTo>
                  <a:cubicBezTo>
                    <a:pt x="881463" y="1844573"/>
                    <a:pt x="946471" y="1820380"/>
                    <a:pt x="1019804" y="1820380"/>
                  </a:cubicBezTo>
                  <a:cubicBezTo>
                    <a:pt x="1093137" y="1820380"/>
                    <a:pt x="1158907" y="1844573"/>
                    <a:pt x="1207284" y="1893713"/>
                  </a:cubicBezTo>
                  <a:lnTo>
                    <a:pt x="2032054" y="2742667"/>
                  </a:lnTo>
                  <a:cubicBezTo>
                    <a:pt x="2089509" y="2800121"/>
                    <a:pt x="2187026" y="2800121"/>
                    <a:pt x="2244481" y="2742667"/>
                  </a:cubicBezTo>
                  <a:lnTo>
                    <a:pt x="4628817" y="358331"/>
                  </a:lnTo>
                  <a:cubicBezTo>
                    <a:pt x="4702150" y="284998"/>
                    <a:pt x="4824613" y="284998"/>
                    <a:pt x="4897945" y="358331"/>
                  </a:cubicBezTo>
                  <a:lnTo>
                    <a:pt x="5461149" y="921534"/>
                  </a:lnTo>
                  <a:cubicBezTo>
                    <a:pt x="5493659" y="954043"/>
                    <a:pt x="5518604" y="1003183"/>
                    <a:pt x="5518604" y="1052313"/>
                  </a:cubicBezTo>
                  <a:cubicBezTo>
                    <a:pt x="5519357" y="1109767"/>
                    <a:pt x="5502717" y="1158907"/>
                    <a:pt x="5461902" y="119141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29" name="Grupo 28">
            <a:extLst>
              <a:ext uri="{FF2B5EF4-FFF2-40B4-BE49-F238E27FC236}">
                <a16:creationId xmlns:a16="http://schemas.microsoft.com/office/drawing/2014/main" id="{B2D23A3D-050B-A64C-9DD6-DAC32D377D74}"/>
              </a:ext>
            </a:extLst>
          </p:cNvPr>
          <p:cNvGrpSpPr/>
          <p:nvPr/>
        </p:nvGrpSpPr>
        <p:grpSpPr>
          <a:xfrm>
            <a:off x="8545427" y="3327381"/>
            <a:ext cx="863600" cy="863600"/>
            <a:chOff x="2585024" y="3327381"/>
            <a:chExt cx="863600" cy="863600"/>
          </a:xfrm>
        </p:grpSpPr>
        <p:pic>
          <p:nvPicPr>
            <p:cNvPr id="30" name="Imagen 29">
              <a:extLst>
                <a:ext uri="{FF2B5EF4-FFF2-40B4-BE49-F238E27FC236}">
                  <a16:creationId xmlns:a16="http://schemas.microsoft.com/office/drawing/2014/main" id="{65D17078-B8F8-4F40-BDDE-458FCE14CCA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85024" y="3327381"/>
              <a:ext cx="863600" cy="863600"/>
            </a:xfrm>
            <a:prstGeom prst="rect">
              <a:avLst/>
            </a:prstGeom>
          </p:spPr>
        </p:pic>
        <p:sp>
          <p:nvSpPr>
            <p:cNvPr id="31" name="Forma libre 30">
              <a:extLst>
                <a:ext uri="{FF2B5EF4-FFF2-40B4-BE49-F238E27FC236}">
                  <a16:creationId xmlns:a16="http://schemas.microsoft.com/office/drawing/2014/main" id="{EFA84582-C3B0-FE4A-AE8B-F83EC82C80E1}"/>
                </a:ext>
              </a:extLst>
            </p:cNvPr>
            <p:cNvSpPr/>
            <p:nvPr/>
          </p:nvSpPr>
          <p:spPr>
            <a:xfrm>
              <a:off x="2823445" y="3621051"/>
              <a:ext cx="422113" cy="342663"/>
            </a:xfrm>
            <a:custGeom>
              <a:avLst/>
              <a:gdLst>
                <a:gd name="connsiteX0" fmla="*/ 5682644 w 5819775"/>
                <a:gd name="connsiteY0" fmla="*/ 709860 h 4724400"/>
                <a:gd name="connsiteX1" fmla="*/ 5119449 w 5819775"/>
                <a:gd name="connsiteY1" fmla="*/ 146656 h 4724400"/>
                <a:gd name="connsiteX2" fmla="*/ 4768682 w 5819775"/>
                <a:gd name="connsiteY2" fmla="*/ 0 h 4724400"/>
                <a:gd name="connsiteX3" fmla="*/ 4417914 w 5819775"/>
                <a:gd name="connsiteY3" fmla="*/ 146656 h 4724400"/>
                <a:gd name="connsiteX4" fmla="*/ 2146964 w 5819775"/>
                <a:gd name="connsiteY4" fmla="*/ 2424408 h 4724400"/>
                <a:gd name="connsiteX5" fmla="*/ 1412157 w 5819775"/>
                <a:gd name="connsiteY5" fmla="*/ 1689602 h 4724400"/>
                <a:gd name="connsiteX6" fmla="*/ 1012250 w 5819775"/>
                <a:gd name="connsiteY6" fmla="*/ 1526315 h 4724400"/>
                <a:gd name="connsiteX7" fmla="*/ 612343 w 5819775"/>
                <a:gd name="connsiteY7" fmla="*/ 1689602 h 4724400"/>
                <a:gd name="connsiteX8" fmla="*/ 163297 w 5819775"/>
                <a:gd name="connsiteY8" fmla="*/ 2138648 h 4724400"/>
                <a:gd name="connsiteX9" fmla="*/ 0 w 5819775"/>
                <a:gd name="connsiteY9" fmla="*/ 2538555 h 4724400"/>
                <a:gd name="connsiteX10" fmla="*/ 163287 w 5819775"/>
                <a:gd name="connsiteY10" fmla="*/ 2938463 h 4724400"/>
                <a:gd name="connsiteX11" fmla="*/ 1804502 w 5819775"/>
                <a:gd name="connsiteY11" fmla="*/ 4579677 h 4724400"/>
                <a:gd name="connsiteX12" fmla="*/ 2155269 w 5819775"/>
                <a:gd name="connsiteY12" fmla="*/ 4726334 h 4724400"/>
                <a:gd name="connsiteX13" fmla="*/ 2506037 w 5819775"/>
                <a:gd name="connsiteY13" fmla="*/ 4579677 h 4724400"/>
                <a:gd name="connsiteX14" fmla="*/ 5682634 w 5819775"/>
                <a:gd name="connsiteY14" fmla="*/ 1403842 h 4724400"/>
                <a:gd name="connsiteX15" fmla="*/ 5829291 w 5819775"/>
                <a:gd name="connsiteY15" fmla="*/ 1053075 h 4724400"/>
                <a:gd name="connsiteX16" fmla="*/ 5682644 w 5819775"/>
                <a:gd name="connsiteY16" fmla="*/ 709860 h 4724400"/>
                <a:gd name="connsiteX17" fmla="*/ 5461902 w 5819775"/>
                <a:gd name="connsiteY17" fmla="*/ 1191416 h 4724400"/>
                <a:gd name="connsiteX18" fmla="*/ 2294373 w 5819775"/>
                <a:gd name="connsiteY18" fmla="*/ 4367251 h 4724400"/>
                <a:gd name="connsiteX19" fmla="*/ 2025244 w 5819775"/>
                <a:gd name="connsiteY19" fmla="*/ 4367251 h 4724400"/>
                <a:gd name="connsiteX20" fmla="*/ 383276 w 5819775"/>
                <a:gd name="connsiteY20" fmla="*/ 2717721 h 4724400"/>
                <a:gd name="connsiteX21" fmla="*/ 309944 w 5819775"/>
                <a:gd name="connsiteY21" fmla="*/ 2530240 h 4724400"/>
                <a:gd name="connsiteX22" fmla="*/ 383276 w 5819775"/>
                <a:gd name="connsiteY22" fmla="*/ 2342760 h 4724400"/>
                <a:gd name="connsiteX23" fmla="*/ 832323 w 5819775"/>
                <a:gd name="connsiteY23" fmla="*/ 1893713 h 4724400"/>
                <a:gd name="connsiteX24" fmla="*/ 1019804 w 5819775"/>
                <a:gd name="connsiteY24" fmla="*/ 1820380 h 4724400"/>
                <a:gd name="connsiteX25" fmla="*/ 1207284 w 5819775"/>
                <a:gd name="connsiteY25" fmla="*/ 1893713 h 4724400"/>
                <a:gd name="connsiteX26" fmla="*/ 2032054 w 5819775"/>
                <a:gd name="connsiteY26" fmla="*/ 2742667 h 4724400"/>
                <a:gd name="connsiteX27" fmla="*/ 2244481 w 5819775"/>
                <a:gd name="connsiteY27" fmla="*/ 2742667 h 4724400"/>
                <a:gd name="connsiteX28" fmla="*/ 4628817 w 5819775"/>
                <a:gd name="connsiteY28" fmla="*/ 358331 h 4724400"/>
                <a:gd name="connsiteX29" fmla="*/ 4897945 w 5819775"/>
                <a:gd name="connsiteY29" fmla="*/ 358331 h 4724400"/>
                <a:gd name="connsiteX30" fmla="*/ 5461149 w 5819775"/>
                <a:gd name="connsiteY30" fmla="*/ 921534 h 4724400"/>
                <a:gd name="connsiteX31" fmla="*/ 5518604 w 5819775"/>
                <a:gd name="connsiteY31" fmla="*/ 1052313 h 4724400"/>
                <a:gd name="connsiteX32" fmla="*/ 5461902 w 5819775"/>
                <a:gd name="connsiteY32" fmla="*/ 1191416 h 472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5819775" h="4724400">
                  <a:moveTo>
                    <a:pt x="5682644" y="709860"/>
                  </a:moveTo>
                  <a:lnTo>
                    <a:pt x="5119449" y="146656"/>
                  </a:lnTo>
                  <a:cubicBezTo>
                    <a:pt x="5029486" y="56693"/>
                    <a:pt x="4907023" y="0"/>
                    <a:pt x="4768682" y="0"/>
                  </a:cubicBezTo>
                  <a:cubicBezTo>
                    <a:pt x="4629579" y="0"/>
                    <a:pt x="4515431" y="49139"/>
                    <a:pt x="4417914" y="146656"/>
                  </a:cubicBezTo>
                  <a:lnTo>
                    <a:pt x="2146964" y="2424408"/>
                  </a:lnTo>
                  <a:lnTo>
                    <a:pt x="1412157" y="1689602"/>
                  </a:lnTo>
                  <a:cubicBezTo>
                    <a:pt x="1306325" y="1583769"/>
                    <a:pt x="1167222" y="1526315"/>
                    <a:pt x="1012250" y="1526315"/>
                  </a:cubicBezTo>
                  <a:cubicBezTo>
                    <a:pt x="865594" y="1526315"/>
                    <a:pt x="718176" y="1583769"/>
                    <a:pt x="612343" y="1689602"/>
                  </a:cubicBezTo>
                  <a:lnTo>
                    <a:pt x="163297" y="2138648"/>
                  </a:lnTo>
                  <a:cubicBezTo>
                    <a:pt x="57455" y="2244481"/>
                    <a:pt x="0" y="2383584"/>
                    <a:pt x="0" y="2538555"/>
                  </a:cubicBezTo>
                  <a:cubicBezTo>
                    <a:pt x="0" y="2693527"/>
                    <a:pt x="57455" y="2832630"/>
                    <a:pt x="163287" y="2938463"/>
                  </a:cubicBezTo>
                  <a:lnTo>
                    <a:pt x="1804502" y="4579677"/>
                  </a:lnTo>
                  <a:cubicBezTo>
                    <a:pt x="1894465" y="4669641"/>
                    <a:pt x="2016928" y="4726334"/>
                    <a:pt x="2155269" y="4726334"/>
                  </a:cubicBezTo>
                  <a:cubicBezTo>
                    <a:pt x="2294373" y="4726334"/>
                    <a:pt x="2408520" y="4677195"/>
                    <a:pt x="2506037" y="4579677"/>
                  </a:cubicBezTo>
                  <a:lnTo>
                    <a:pt x="5682634" y="1403842"/>
                  </a:lnTo>
                  <a:cubicBezTo>
                    <a:pt x="5772598" y="1313879"/>
                    <a:pt x="5829291" y="1191416"/>
                    <a:pt x="5829291" y="1053075"/>
                  </a:cubicBezTo>
                  <a:cubicBezTo>
                    <a:pt x="5829300" y="913971"/>
                    <a:pt x="5771846" y="799062"/>
                    <a:pt x="5682644" y="709860"/>
                  </a:cubicBezTo>
                  <a:close/>
                  <a:moveTo>
                    <a:pt x="5461902" y="1191416"/>
                  </a:moveTo>
                  <a:lnTo>
                    <a:pt x="2294373" y="4367251"/>
                  </a:lnTo>
                  <a:cubicBezTo>
                    <a:pt x="2221040" y="4440584"/>
                    <a:pt x="2098577" y="4440584"/>
                    <a:pt x="2025244" y="4367251"/>
                  </a:cubicBezTo>
                  <a:lnTo>
                    <a:pt x="383276" y="2717721"/>
                  </a:lnTo>
                  <a:cubicBezTo>
                    <a:pt x="334137" y="2668581"/>
                    <a:pt x="309944" y="2603573"/>
                    <a:pt x="309944" y="2530240"/>
                  </a:cubicBezTo>
                  <a:cubicBezTo>
                    <a:pt x="309944" y="2456907"/>
                    <a:pt x="334137" y="2391137"/>
                    <a:pt x="383276" y="2342760"/>
                  </a:cubicBezTo>
                  <a:lnTo>
                    <a:pt x="832323" y="1893713"/>
                  </a:lnTo>
                  <a:cubicBezTo>
                    <a:pt x="881463" y="1844573"/>
                    <a:pt x="946471" y="1820380"/>
                    <a:pt x="1019804" y="1820380"/>
                  </a:cubicBezTo>
                  <a:cubicBezTo>
                    <a:pt x="1093137" y="1820380"/>
                    <a:pt x="1158907" y="1844573"/>
                    <a:pt x="1207284" y="1893713"/>
                  </a:cubicBezTo>
                  <a:lnTo>
                    <a:pt x="2032054" y="2742667"/>
                  </a:lnTo>
                  <a:cubicBezTo>
                    <a:pt x="2089509" y="2800121"/>
                    <a:pt x="2187026" y="2800121"/>
                    <a:pt x="2244481" y="2742667"/>
                  </a:cubicBezTo>
                  <a:lnTo>
                    <a:pt x="4628817" y="358331"/>
                  </a:lnTo>
                  <a:cubicBezTo>
                    <a:pt x="4702150" y="284998"/>
                    <a:pt x="4824613" y="284998"/>
                    <a:pt x="4897945" y="358331"/>
                  </a:cubicBezTo>
                  <a:lnTo>
                    <a:pt x="5461149" y="921534"/>
                  </a:lnTo>
                  <a:cubicBezTo>
                    <a:pt x="5493659" y="954043"/>
                    <a:pt x="5518604" y="1003183"/>
                    <a:pt x="5518604" y="1052313"/>
                  </a:cubicBezTo>
                  <a:cubicBezTo>
                    <a:pt x="5519357" y="1109767"/>
                    <a:pt x="5502717" y="1158907"/>
                    <a:pt x="5461902" y="119141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32" name="Grupo 31">
            <a:extLst>
              <a:ext uri="{FF2B5EF4-FFF2-40B4-BE49-F238E27FC236}">
                <a16:creationId xmlns:a16="http://schemas.microsoft.com/office/drawing/2014/main" id="{FC65A1C4-59B8-3842-BF39-524844C31330}"/>
              </a:ext>
            </a:extLst>
          </p:cNvPr>
          <p:cNvGrpSpPr/>
          <p:nvPr/>
        </p:nvGrpSpPr>
        <p:grpSpPr>
          <a:xfrm>
            <a:off x="8545427" y="5068046"/>
            <a:ext cx="863600" cy="863600"/>
            <a:chOff x="2585024" y="3327381"/>
            <a:chExt cx="863600" cy="863600"/>
          </a:xfrm>
        </p:grpSpPr>
        <p:pic>
          <p:nvPicPr>
            <p:cNvPr id="33" name="Imagen 32">
              <a:extLst>
                <a:ext uri="{FF2B5EF4-FFF2-40B4-BE49-F238E27FC236}">
                  <a16:creationId xmlns:a16="http://schemas.microsoft.com/office/drawing/2014/main" id="{2DC1DDC6-454F-BB4C-8A1D-519F091CFD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85024" y="3327381"/>
              <a:ext cx="863600" cy="863600"/>
            </a:xfrm>
            <a:prstGeom prst="rect">
              <a:avLst/>
            </a:prstGeom>
          </p:spPr>
        </p:pic>
        <p:sp>
          <p:nvSpPr>
            <p:cNvPr id="34" name="Forma libre 33">
              <a:extLst>
                <a:ext uri="{FF2B5EF4-FFF2-40B4-BE49-F238E27FC236}">
                  <a16:creationId xmlns:a16="http://schemas.microsoft.com/office/drawing/2014/main" id="{0284A5A4-94A0-9B4B-B72F-D905C82D26FB}"/>
                </a:ext>
              </a:extLst>
            </p:cNvPr>
            <p:cNvSpPr/>
            <p:nvPr/>
          </p:nvSpPr>
          <p:spPr>
            <a:xfrm>
              <a:off x="2823445" y="3621051"/>
              <a:ext cx="422113" cy="342663"/>
            </a:xfrm>
            <a:custGeom>
              <a:avLst/>
              <a:gdLst>
                <a:gd name="connsiteX0" fmla="*/ 5682644 w 5819775"/>
                <a:gd name="connsiteY0" fmla="*/ 709860 h 4724400"/>
                <a:gd name="connsiteX1" fmla="*/ 5119449 w 5819775"/>
                <a:gd name="connsiteY1" fmla="*/ 146656 h 4724400"/>
                <a:gd name="connsiteX2" fmla="*/ 4768682 w 5819775"/>
                <a:gd name="connsiteY2" fmla="*/ 0 h 4724400"/>
                <a:gd name="connsiteX3" fmla="*/ 4417914 w 5819775"/>
                <a:gd name="connsiteY3" fmla="*/ 146656 h 4724400"/>
                <a:gd name="connsiteX4" fmla="*/ 2146964 w 5819775"/>
                <a:gd name="connsiteY4" fmla="*/ 2424408 h 4724400"/>
                <a:gd name="connsiteX5" fmla="*/ 1412157 w 5819775"/>
                <a:gd name="connsiteY5" fmla="*/ 1689602 h 4724400"/>
                <a:gd name="connsiteX6" fmla="*/ 1012250 w 5819775"/>
                <a:gd name="connsiteY6" fmla="*/ 1526315 h 4724400"/>
                <a:gd name="connsiteX7" fmla="*/ 612343 w 5819775"/>
                <a:gd name="connsiteY7" fmla="*/ 1689602 h 4724400"/>
                <a:gd name="connsiteX8" fmla="*/ 163297 w 5819775"/>
                <a:gd name="connsiteY8" fmla="*/ 2138648 h 4724400"/>
                <a:gd name="connsiteX9" fmla="*/ 0 w 5819775"/>
                <a:gd name="connsiteY9" fmla="*/ 2538555 h 4724400"/>
                <a:gd name="connsiteX10" fmla="*/ 163287 w 5819775"/>
                <a:gd name="connsiteY10" fmla="*/ 2938463 h 4724400"/>
                <a:gd name="connsiteX11" fmla="*/ 1804502 w 5819775"/>
                <a:gd name="connsiteY11" fmla="*/ 4579677 h 4724400"/>
                <a:gd name="connsiteX12" fmla="*/ 2155269 w 5819775"/>
                <a:gd name="connsiteY12" fmla="*/ 4726334 h 4724400"/>
                <a:gd name="connsiteX13" fmla="*/ 2506037 w 5819775"/>
                <a:gd name="connsiteY13" fmla="*/ 4579677 h 4724400"/>
                <a:gd name="connsiteX14" fmla="*/ 5682634 w 5819775"/>
                <a:gd name="connsiteY14" fmla="*/ 1403842 h 4724400"/>
                <a:gd name="connsiteX15" fmla="*/ 5829291 w 5819775"/>
                <a:gd name="connsiteY15" fmla="*/ 1053075 h 4724400"/>
                <a:gd name="connsiteX16" fmla="*/ 5682644 w 5819775"/>
                <a:gd name="connsiteY16" fmla="*/ 709860 h 4724400"/>
                <a:gd name="connsiteX17" fmla="*/ 5461902 w 5819775"/>
                <a:gd name="connsiteY17" fmla="*/ 1191416 h 4724400"/>
                <a:gd name="connsiteX18" fmla="*/ 2294373 w 5819775"/>
                <a:gd name="connsiteY18" fmla="*/ 4367251 h 4724400"/>
                <a:gd name="connsiteX19" fmla="*/ 2025244 w 5819775"/>
                <a:gd name="connsiteY19" fmla="*/ 4367251 h 4724400"/>
                <a:gd name="connsiteX20" fmla="*/ 383276 w 5819775"/>
                <a:gd name="connsiteY20" fmla="*/ 2717721 h 4724400"/>
                <a:gd name="connsiteX21" fmla="*/ 309944 w 5819775"/>
                <a:gd name="connsiteY21" fmla="*/ 2530240 h 4724400"/>
                <a:gd name="connsiteX22" fmla="*/ 383276 w 5819775"/>
                <a:gd name="connsiteY22" fmla="*/ 2342760 h 4724400"/>
                <a:gd name="connsiteX23" fmla="*/ 832323 w 5819775"/>
                <a:gd name="connsiteY23" fmla="*/ 1893713 h 4724400"/>
                <a:gd name="connsiteX24" fmla="*/ 1019804 w 5819775"/>
                <a:gd name="connsiteY24" fmla="*/ 1820380 h 4724400"/>
                <a:gd name="connsiteX25" fmla="*/ 1207284 w 5819775"/>
                <a:gd name="connsiteY25" fmla="*/ 1893713 h 4724400"/>
                <a:gd name="connsiteX26" fmla="*/ 2032054 w 5819775"/>
                <a:gd name="connsiteY26" fmla="*/ 2742667 h 4724400"/>
                <a:gd name="connsiteX27" fmla="*/ 2244481 w 5819775"/>
                <a:gd name="connsiteY27" fmla="*/ 2742667 h 4724400"/>
                <a:gd name="connsiteX28" fmla="*/ 4628817 w 5819775"/>
                <a:gd name="connsiteY28" fmla="*/ 358331 h 4724400"/>
                <a:gd name="connsiteX29" fmla="*/ 4897945 w 5819775"/>
                <a:gd name="connsiteY29" fmla="*/ 358331 h 4724400"/>
                <a:gd name="connsiteX30" fmla="*/ 5461149 w 5819775"/>
                <a:gd name="connsiteY30" fmla="*/ 921534 h 4724400"/>
                <a:gd name="connsiteX31" fmla="*/ 5518604 w 5819775"/>
                <a:gd name="connsiteY31" fmla="*/ 1052313 h 4724400"/>
                <a:gd name="connsiteX32" fmla="*/ 5461902 w 5819775"/>
                <a:gd name="connsiteY32" fmla="*/ 1191416 h 472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5819775" h="4724400">
                  <a:moveTo>
                    <a:pt x="5682644" y="709860"/>
                  </a:moveTo>
                  <a:lnTo>
                    <a:pt x="5119449" y="146656"/>
                  </a:lnTo>
                  <a:cubicBezTo>
                    <a:pt x="5029486" y="56693"/>
                    <a:pt x="4907023" y="0"/>
                    <a:pt x="4768682" y="0"/>
                  </a:cubicBezTo>
                  <a:cubicBezTo>
                    <a:pt x="4629579" y="0"/>
                    <a:pt x="4515431" y="49139"/>
                    <a:pt x="4417914" y="146656"/>
                  </a:cubicBezTo>
                  <a:lnTo>
                    <a:pt x="2146964" y="2424408"/>
                  </a:lnTo>
                  <a:lnTo>
                    <a:pt x="1412157" y="1689602"/>
                  </a:lnTo>
                  <a:cubicBezTo>
                    <a:pt x="1306325" y="1583769"/>
                    <a:pt x="1167222" y="1526315"/>
                    <a:pt x="1012250" y="1526315"/>
                  </a:cubicBezTo>
                  <a:cubicBezTo>
                    <a:pt x="865594" y="1526315"/>
                    <a:pt x="718176" y="1583769"/>
                    <a:pt x="612343" y="1689602"/>
                  </a:cubicBezTo>
                  <a:lnTo>
                    <a:pt x="163297" y="2138648"/>
                  </a:lnTo>
                  <a:cubicBezTo>
                    <a:pt x="57455" y="2244481"/>
                    <a:pt x="0" y="2383584"/>
                    <a:pt x="0" y="2538555"/>
                  </a:cubicBezTo>
                  <a:cubicBezTo>
                    <a:pt x="0" y="2693527"/>
                    <a:pt x="57455" y="2832630"/>
                    <a:pt x="163287" y="2938463"/>
                  </a:cubicBezTo>
                  <a:lnTo>
                    <a:pt x="1804502" y="4579677"/>
                  </a:lnTo>
                  <a:cubicBezTo>
                    <a:pt x="1894465" y="4669641"/>
                    <a:pt x="2016928" y="4726334"/>
                    <a:pt x="2155269" y="4726334"/>
                  </a:cubicBezTo>
                  <a:cubicBezTo>
                    <a:pt x="2294373" y="4726334"/>
                    <a:pt x="2408520" y="4677195"/>
                    <a:pt x="2506037" y="4579677"/>
                  </a:cubicBezTo>
                  <a:lnTo>
                    <a:pt x="5682634" y="1403842"/>
                  </a:lnTo>
                  <a:cubicBezTo>
                    <a:pt x="5772598" y="1313879"/>
                    <a:pt x="5829291" y="1191416"/>
                    <a:pt x="5829291" y="1053075"/>
                  </a:cubicBezTo>
                  <a:cubicBezTo>
                    <a:pt x="5829300" y="913971"/>
                    <a:pt x="5771846" y="799062"/>
                    <a:pt x="5682644" y="709860"/>
                  </a:cubicBezTo>
                  <a:close/>
                  <a:moveTo>
                    <a:pt x="5461902" y="1191416"/>
                  </a:moveTo>
                  <a:lnTo>
                    <a:pt x="2294373" y="4367251"/>
                  </a:lnTo>
                  <a:cubicBezTo>
                    <a:pt x="2221040" y="4440584"/>
                    <a:pt x="2098577" y="4440584"/>
                    <a:pt x="2025244" y="4367251"/>
                  </a:cubicBezTo>
                  <a:lnTo>
                    <a:pt x="383276" y="2717721"/>
                  </a:lnTo>
                  <a:cubicBezTo>
                    <a:pt x="334137" y="2668581"/>
                    <a:pt x="309944" y="2603573"/>
                    <a:pt x="309944" y="2530240"/>
                  </a:cubicBezTo>
                  <a:cubicBezTo>
                    <a:pt x="309944" y="2456907"/>
                    <a:pt x="334137" y="2391137"/>
                    <a:pt x="383276" y="2342760"/>
                  </a:cubicBezTo>
                  <a:lnTo>
                    <a:pt x="832323" y="1893713"/>
                  </a:lnTo>
                  <a:cubicBezTo>
                    <a:pt x="881463" y="1844573"/>
                    <a:pt x="946471" y="1820380"/>
                    <a:pt x="1019804" y="1820380"/>
                  </a:cubicBezTo>
                  <a:cubicBezTo>
                    <a:pt x="1093137" y="1820380"/>
                    <a:pt x="1158907" y="1844573"/>
                    <a:pt x="1207284" y="1893713"/>
                  </a:cubicBezTo>
                  <a:lnTo>
                    <a:pt x="2032054" y="2742667"/>
                  </a:lnTo>
                  <a:cubicBezTo>
                    <a:pt x="2089509" y="2800121"/>
                    <a:pt x="2187026" y="2800121"/>
                    <a:pt x="2244481" y="2742667"/>
                  </a:cubicBezTo>
                  <a:lnTo>
                    <a:pt x="4628817" y="358331"/>
                  </a:lnTo>
                  <a:cubicBezTo>
                    <a:pt x="4702150" y="284998"/>
                    <a:pt x="4824613" y="284998"/>
                    <a:pt x="4897945" y="358331"/>
                  </a:cubicBezTo>
                  <a:lnTo>
                    <a:pt x="5461149" y="921534"/>
                  </a:lnTo>
                  <a:cubicBezTo>
                    <a:pt x="5493659" y="954043"/>
                    <a:pt x="5518604" y="1003183"/>
                    <a:pt x="5518604" y="1052313"/>
                  </a:cubicBezTo>
                  <a:cubicBezTo>
                    <a:pt x="5519357" y="1109767"/>
                    <a:pt x="5502717" y="1158907"/>
                    <a:pt x="5461902" y="119141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2" name="Grupo 1">
            <a:extLst>
              <a:ext uri="{FF2B5EF4-FFF2-40B4-BE49-F238E27FC236}">
                <a16:creationId xmlns:a16="http://schemas.microsoft.com/office/drawing/2014/main" id="{E7D579D6-3B84-704F-D2F0-B836A2962D2E}"/>
              </a:ext>
            </a:extLst>
          </p:cNvPr>
          <p:cNvGrpSpPr/>
          <p:nvPr/>
        </p:nvGrpSpPr>
        <p:grpSpPr>
          <a:xfrm>
            <a:off x="3979863" y="2959100"/>
            <a:ext cx="3425825" cy="3294063"/>
            <a:chOff x="3979863" y="2959100"/>
            <a:chExt cx="3425825" cy="3294063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3B30A415-0CB5-4211-A796-C28CD63F3D6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79863" y="2959100"/>
              <a:ext cx="3425825" cy="3294063"/>
            </a:xfrm>
            <a:custGeom>
              <a:avLst/>
              <a:gdLst>
                <a:gd name="T0" fmla="*/ 222 w 495"/>
                <a:gd name="T1" fmla="*/ 175 h 476"/>
                <a:gd name="T2" fmla="*/ 237 w 495"/>
                <a:gd name="T3" fmla="*/ 153 h 476"/>
                <a:gd name="T4" fmla="*/ 237 w 495"/>
                <a:gd name="T5" fmla="*/ 56 h 476"/>
                <a:gd name="T6" fmla="*/ 240 w 495"/>
                <a:gd name="T7" fmla="*/ 12 h 476"/>
                <a:gd name="T8" fmla="*/ 252 w 495"/>
                <a:gd name="T9" fmla="*/ 0 h 476"/>
                <a:gd name="T10" fmla="*/ 260 w 495"/>
                <a:gd name="T11" fmla="*/ 13 h 476"/>
                <a:gd name="T12" fmla="*/ 260 w 495"/>
                <a:gd name="T13" fmla="*/ 150 h 476"/>
                <a:gd name="T14" fmla="*/ 277 w 495"/>
                <a:gd name="T15" fmla="*/ 175 h 476"/>
                <a:gd name="T16" fmla="*/ 281 w 495"/>
                <a:gd name="T17" fmla="*/ 154 h 476"/>
                <a:gd name="T18" fmla="*/ 400 w 495"/>
                <a:gd name="T19" fmla="*/ 112 h 476"/>
                <a:gd name="T20" fmla="*/ 444 w 495"/>
                <a:gd name="T21" fmla="*/ 170 h 476"/>
                <a:gd name="T22" fmla="*/ 495 w 495"/>
                <a:gd name="T23" fmla="*/ 380 h 476"/>
                <a:gd name="T24" fmla="*/ 489 w 495"/>
                <a:gd name="T25" fmla="*/ 432 h 476"/>
                <a:gd name="T26" fmla="*/ 423 w 495"/>
                <a:gd name="T27" fmla="*/ 463 h 476"/>
                <a:gd name="T28" fmla="*/ 394 w 495"/>
                <a:gd name="T29" fmla="*/ 445 h 476"/>
                <a:gd name="T30" fmla="*/ 349 w 495"/>
                <a:gd name="T31" fmla="*/ 421 h 476"/>
                <a:gd name="T32" fmla="*/ 302 w 495"/>
                <a:gd name="T33" fmla="*/ 366 h 476"/>
                <a:gd name="T34" fmla="*/ 275 w 495"/>
                <a:gd name="T35" fmla="*/ 219 h 476"/>
                <a:gd name="T36" fmla="*/ 253 w 495"/>
                <a:gd name="T37" fmla="*/ 188 h 476"/>
                <a:gd name="T38" fmla="*/ 225 w 495"/>
                <a:gd name="T39" fmla="*/ 213 h 476"/>
                <a:gd name="T40" fmla="*/ 204 w 495"/>
                <a:gd name="T41" fmla="*/ 352 h 476"/>
                <a:gd name="T42" fmla="*/ 167 w 495"/>
                <a:gd name="T43" fmla="*/ 409 h 476"/>
                <a:gd name="T44" fmla="*/ 73 w 495"/>
                <a:gd name="T45" fmla="*/ 463 h 476"/>
                <a:gd name="T46" fmla="*/ 10 w 495"/>
                <a:gd name="T47" fmla="*/ 433 h 476"/>
                <a:gd name="T48" fmla="*/ 9 w 495"/>
                <a:gd name="T49" fmla="*/ 338 h 476"/>
                <a:gd name="T50" fmla="*/ 49 w 495"/>
                <a:gd name="T51" fmla="*/ 184 h 476"/>
                <a:gd name="T52" fmla="*/ 95 w 495"/>
                <a:gd name="T53" fmla="*/ 115 h 476"/>
                <a:gd name="T54" fmla="*/ 173 w 495"/>
                <a:gd name="T55" fmla="*/ 98 h 476"/>
                <a:gd name="T56" fmla="*/ 219 w 495"/>
                <a:gd name="T57" fmla="*/ 161 h 476"/>
                <a:gd name="T58" fmla="*/ 222 w 495"/>
                <a:gd name="T59" fmla="*/ 175 h 476"/>
                <a:gd name="T60" fmla="*/ 203 w 495"/>
                <a:gd name="T61" fmla="*/ 222 h 476"/>
                <a:gd name="T62" fmla="*/ 195 w 495"/>
                <a:gd name="T63" fmla="*/ 160 h 476"/>
                <a:gd name="T64" fmla="*/ 115 w 495"/>
                <a:gd name="T65" fmla="*/ 130 h 476"/>
                <a:gd name="T66" fmla="*/ 68 w 495"/>
                <a:gd name="T67" fmla="*/ 200 h 476"/>
                <a:gd name="T68" fmla="*/ 31 w 495"/>
                <a:gd name="T69" fmla="*/ 351 h 476"/>
                <a:gd name="T70" fmla="*/ 30 w 495"/>
                <a:gd name="T71" fmla="*/ 417 h 476"/>
                <a:gd name="T72" fmla="*/ 73 w 495"/>
                <a:gd name="T73" fmla="*/ 438 h 476"/>
                <a:gd name="T74" fmla="*/ 96 w 495"/>
                <a:gd name="T75" fmla="*/ 424 h 476"/>
                <a:gd name="T76" fmla="*/ 128 w 495"/>
                <a:gd name="T77" fmla="*/ 404 h 476"/>
                <a:gd name="T78" fmla="*/ 179 w 495"/>
                <a:gd name="T79" fmla="*/ 351 h 476"/>
                <a:gd name="T80" fmla="*/ 203 w 495"/>
                <a:gd name="T81" fmla="*/ 222 h 476"/>
                <a:gd name="T82" fmla="*/ 297 w 495"/>
                <a:gd name="T83" fmla="*/ 224 h 476"/>
                <a:gd name="T84" fmla="*/ 320 w 495"/>
                <a:gd name="T85" fmla="*/ 350 h 476"/>
                <a:gd name="T86" fmla="*/ 371 w 495"/>
                <a:gd name="T87" fmla="*/ 404 h 476"/>
                <a:gd name="T88" fmla="*/ 401 w 495"/>
                <a:gd name="T89" fmla="*/ 422 h 476"/>
                <a:gd name="T90" fmla="*/ 429 w 495"/>
                <a:gd name="T91" fmla="*/ 439 h 476"/>
                <a:gd name="T92" fmla="*/ 469 w 495"/>
                <a:gd name="T93" fmla="*/ 419 h 476"/>
                <a:gd name="T94" fmla="*/ 471 w 495"/>
                <a:gd name="T95" fmla="*/ 375 h 476"/>
                <a:gd name="T96" fmla="*/ 429 w 495"/>
                <a:gd name="T97" fmla="*/ 193 h 476"/>
                <a:gd name="T98" fmla="*/ 382 w 495"/>
                <a:gd name="T99" fmla="*/ 128 h 476"/>
                <a:gd name="T100" fmla="*/ 304 w 495"/>
                <a:gd name="T101" fmla="*/ 159 h 476"/>
                <a:gd name="T102" fmla="*/ 297 w 495"/>
                <a:gd name="T103" fmla="*/ 224 h 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95" h="476">
                  <a:moveTo>
                    <a:pt x="222" y="175"/>
                  </a:moveTo>
                  <a:cubicBezTo>
                    <a:pt x="234" y="171"/>
                    <a:pt x="238" y="164"/>
                    <a:pt x="237" y="153"/>
                  </a:cubicBezTo>
                  <a:cubicBezTo>
                    <a:pt x="237" y="120"/>
                    <a:pt x="237" y="88"/>
                    <a:pt x="237" y="56"/>
                  </a:cubicBezTo>
                  <a:cubicBezTo>
                    <a:pt x="237" y="41"/>
                    <a:pt x="238" y="26"/>
                    <a:pt x="240" y="12"/>
                  </a:cubicBezTo>
                  <a:cubicBezTo>
                    <a:pt x="241" y="7"/>
                    <a:pt x="248" y="4"/>
                    <a:pt x="252" y="0"/>
                  </a:cubicBezTo>
                  <a:cubicBezTo>
                    <a:pt x="255" y="4"/>
                    <a:pt x="260" y="8"/>
                    <a:pt x="260" y="13"/>
                  </a:cubicBezTo>
                  <a:cubicBezTo>
                    <a:pt x="261" y="58"/>
                    <a:pt x="261" y="104"/>
                    <a:pt x="260" y="150"/>
                  </a:cubicBezTo>
                  <a:cubicBezTo>
                    <a:pt x="260" y="163"/>
                    <a:pt x="264" y="170"/>
                    <a:pt x="277" y="175"/>
                  </a:cubicBezTo>
                  <a:cubicBezTo>
                    <a:pt x="278" y="168"/>
                    <a:pt x="281" y="161"/>
                    <a:pt x="281" y="154"/>
                  </a:cubicBezTo>
                  <a:cubicBezTo>
                    <a:pt x="288" y="104"/>
                    <a:pt x="347" y="70"/>
                    <a:pt x="400" y="112"/>
                  </a:cubicBezTo>
                  <a:cubicBezTo>
                    <a:pt x="420" y="127"/>
                    <a:pt x="435" y="147"/>
                    <a:pt x="444" y="170"/>
                  </a:cubicBezTo>
                  <a:cubicBezTo>
                    <a:pt x="471" y="237"/>
                    <a:pt x="491" y="307"/>
                    <a:pt x="495" y="380"/>
                  </a:cubicBezTo>
                  <a:cubicBezTo>
                    <a:pt x="495" y="397"/>
                    <a:pt x="494" y="415"/>
                    <a:pt x="489" y="432"/>
                  </a:cubicBezTo>
                  <a:cubicBezTo>
                    <a:pt x="481" y="463"/>
                    <a:pt x="452" y="475"/>
                    <a:pt x="423" y="463"/>
                  </a:cubicBezTo>
                  <a:cubicBezTo>
                    <a:pt x="413" y="458"/>
                    <a:pt x="404" y="451"/>
                    <a:pt x="394" y="445"/>
                  </a:cubicBezTo>
                  <a:cubicBezTo>
                    <a:pt x="379" y="437"/>
                    <a:pt x="364" y="428"/>
                    <a:pt x="349" y="421"/>
                  </a:cubicBezTo>
                  <a:cubicBezTo>
                    <a:pt x="325" y="409"/>
                    <a:pt x="312" y="389"/>
                    <a:pt x="302" y="366"/>
                  </a:cubicBezTo>
                  <a:cubicBezTo>
                    <a:pt x="281" y="320"/>
                    <a:pt x="275" y="270"/>
                    <a:pt x="275" y="219"/>
                  </a:cubicBezTo>
                  <a:cubicBezTo>
                    <a:pt x="274" y="204"/>
                    <a:pt x="267" y="193"/>
                    <a:pt x="253" y="188"/>
                  </a:cubicBezTo>
                  <a:cubicBezTo>
                    <a:pt x="244" y="185"/>
                    <a:pt x="225" y="202"/>
                    <a:pt x="225" y="213"/>
                  </a:cubicBezTo>
                  <a:cubicBezTo>
                    <a:pt x="225" y="260"/>
                    <a:pt x="220" y="307"/>
                    <a:pt x="204" y="352"/>
                  </a:cubicBezTo>
                  <a:cubicBezTo>
                    <a:pt x="196" y="373"/>
                    <a:pt x="186" y="396"/>
                    <a:pt x="167" y="409"/>
                  </a:cubicBezTo>
                  <a:cubicBezTo>
                    <a:pt x="137" y="429"/>
                    <a:pt x="106" y="448"/>
                    <a:pt x="73" y="463"/>
                  </a:cubicBezTo>
                  <a:cubicBezTo>
                    <a:pt x="46" y="476"/>
                    <a:pt x="19" y="462"/>
                    <a:pt x="10" y="433"/>
                  </a:cubicBezTo>
                  <a:cubicBezTo>
                    <a:pt x="0" y="401"/>
                    <a:pt x="2" y="369"/>
                    <a:pt x="9" y="338"/>
                  </a:cubicBezTo>
                  <a:cubicBezTo>
                    <a:pt x="20" y="286"/>
                    <a:pt x="34" y="235"/>
                    <a:pt x="49" y="184"/>
                  </a:cubicBezTo>
                  <a:cubicBezTo>
                    <a:pt x="57" y="157"/>
                    <a:pt x="73" y="133"/>
                    <a:pt x="95" y="115"/>
                  </a:cubicBezTo>
                  <a:cubicBezTo>
                    <a:pt x="118" y="96"/>
                    <a:pt x="143" y="86"/>
                    <a:pt x="173" y="98"/>
                  </a:cubicBezTo>
                  <a:cubicBezTo>
                    <a:pt x="202" y="109"/>
                    <a:pt x="215" y="132"/>
                    <a:pt x="219" y="161"/>
                  </a:cubicBezTo>
                  <a:cubicBezTo>
                    <a:pt x="220" y="165"/>
                    <a:pt x="221" y="170"/>
                    <a:pt x="222" y="175"/>
                  </a:cubicBezTo>
                  <a:close/>
                  <a:moveTo>
                    <a:pt x="203" y="222"/>
                  </a:moveTo>
                  <a:cubicBezTo>
                    <a:pt x="200" y="202"/>
                    <a:pt x="199" y="181"/>
                    <a:pt x="195" y="160"/>
                  </a:cubicBezTo>
                  <a:cubicBezTo>
                    <a:pt x="187" y="117"/>
                    <a:pt x="150" y="104"/>
                    <a:pt x="115" y="130"/>
                  </a:cubicBezTo>
                  <a:cubicBezTo>
                    <a:pt x="90" y="147"/>
                    <a:pt x="76" y="172"/>
                    <a:pt x="68" y="200"/>
                  </a:cubicBezTo>
                  <a:cubicBezTo>
                    <a:pt x="54" y="250"/>
                    <a:pt x="41" y="300"/>
                    <a:pt x="31" y="351"/>
                  </a:cubicBezTo>
                  <a:cubicBezTo>
                    <a:pt x="27" y="372"/>
                    <a:pt x="28" y="395"/>
                    <a:pt x="30" y="417"/>
                  </a:cubicBezTo>
                  <a:cubicBezTo>
                    <a:pt x="32" y="442"/>
                    <a:pt x="50" y="450"/>
                    <a:pt x="73" y="438"/>
                  </a:cubicBezTo>
                  <a:cubicBezTo>
                    <a:pt x="81" y="434"/>
                    <a:pt x="88" y="428"/>
                    <a:pt x="96" y="424"/>
                  </a:cubicBezTo>
                  <a:cubicBezTo>
                    <a:pt x="106" y="417"/>
                    <a:pt x="117" y="408"/>
                    <a:pt x="128" y="404"/>
                  </a:cubicBezTo>
                  <a:cubicBezTo>
                    <a:pt x="155" y="395"/>
                    <a:pt x="169" y="376"/>
                    <a:pt x="179" y="351"/>
                  </a:cubicBezTo>
                  <a:cubicBezTo>
                    <a:pt x="195" y="310"/>
                    <a:pt x="201" y="267"/>
                    <a:pt x="203" y="222"/>
                  </a:cubicBezTo>
                  <a:close/>
                  <a:moveTo>
                    <a:pt x="297" y="224"/>
                  </a:moveTo>
                  <a:cubicBezTo>
                    <a:pt x="299" y="267"/>
                    <a:pt x="304" y="309"/>
                    <a:pt x="320" y="350"/>
                  </a:cubicBezTo>
                  <a:cubicBezTo>
                    <a:pt x="330" y="375"/>
                    <a:pt x="344" y="395"/>
                    <a:pt x="371" y="404"/>
                  </a:cubicBezTo>
                  <a:cubicBezTo>
                    <a:pt x="382" y="408"/>
                    <a:pt x="391" y="416"/>
                    <a:pt x="401" y="422"/>
                  </a:cubicBezTo>
                  <a:cubicBezTo>
                    <a:pt x="411" y="428"/>
                    <a:pt x="419" y="435"/>
                    <a:pt x="429" y="439"/>
                  </a:cubicBezTo>
                  <a:cubicBezTo>
                    <a:pt x="449" y="450"/>
                    <a:pt x="465" y="442"/>
                    <a:pt x="469" y="419"/>
                  </a:cubicBezTo>
                  <a:cubicBezTo>
                    <a:pt x="471" y="405"/>
                    <a:pt x="472" y="390"/>
                    <a:pt x="471" y="375"/>
                  </a:cubicBezTo>
                  <a:cubicBezTo>
                    <a:pt x="466" y="312"/>
                    <a:pt x="449" y="252"/>
                    <a:pt x="429" y="193"/>
                  </a:cubicBezTo>
                  <a:cubicBezTo>
                    <a:pt x="420" y="167"/>
                    <a:pt x="406" y="144"/>
                    <a:pt x="382" y="128"/>
                  </a:cubicBezTo>
                  <a:cubicBezTo>
                    <a:pt x="349" y="104"/>
                    <a:pt x="312" y="119"/>
                    <a:pt x="304" y="159"/>
                  </a:cubicBezTo>
                  <a:cubicBezTo>
                    <a:pt x="300" y="180"/>
                    <a:pt x="299" y="202"/>
                    <a:pt x="297" y="224"/>
                  </a:cubicBezTo>
                  <a:close/>
                </a:path>
              </a:pathLst>
            </a:custGeom>
            <a:solidFill>
              <a:srgbClr val="FE494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F5D9445E-1949-434F-A0CF-5C6AC92F89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4050" y="4038600"/>
              <a:ext cx="879475" cy="1495425"/>
            </a:xfrm>
            <a:custGeom>
              <a:avLst/>
              <a:gdLst>
                <a:gd name="T0" fmla="*/ 73 w 127"/>
                <a:gd name="T1" fmla="*/ 89 h 216"/>
                <a:gd name="T2" fmla="*/ 43 w 127"/>
                <a:gd name="T3" fmla="*/ 41 h 216"/>
                <a:gd name="T4" fmla="*/ 44 w 127"/>
                <a:gd name="T5" fmla="*/ 11 h 216"/>
                <a:gd name="T6" fmla="*/ 58 w 127"/>
                <a:gd name="T7" fmla="*/ 0 h 216"/>
                <a:gd name="T8" fmla="*/ 67 w 127"/>
                <a:gd name="T9" fmla="*/ 15 h 216"/>
                <a:gd name="T10" fmla="*/ 88 w 127"/>
                <a:gd name="T11" fmla="*/ 71 h 216"/>
                <a:gd name="T12" fmla="*/ 103 w 127"/>
                <a:gd name="T13" fmla="*/ 59 h 216"/>
                <a:gd name="T14" fmla="*/ 121 w 127"/>
                <a:gd name="T15" fmla="*/ 58 h 216"/>
                <a:gd name="T16" fmla="*/ 117 w 127"/>
                <a:gd name="T17" fmla="*/ 78 h 216"/>
                <a:gd name="T18" fmla="*/ 86 w 127"/>
                <a:gd name="T19" fmla="*/ 111 h 216"/>
                <a:gd name="T20" fmla="*/ 108 w 127"/>
                <a:gd name="T21" fmla="*/ 163 h 216"/>
                <a:gd name="T22" fmla="*/ 100 w 127"/>
                <a:gd name="T23" fmla="*/ 180 h 216"/>
                <a:gd name="T24" fmla="*/ 85 w 127"/>
                <a:gd name="T25" fmla="*/ 167 h 216"/>
                <a:gd name="T26" fmla="*/ 78 w 127"/>
                <a:gd name="T27" fmla="*/ 149 h 216"/>
                <a:gd name="T28" fmla="*/ 30 w 127"/>
                <a:gd name="T29" fmla="*/ 210 h 216"/>
                <a:gd name="T30" fmla="*/ 11 w 127"/>
                <a:gd name="T31" fmla="*/ 206 h 216"/>
                <a:gd name="T32" fmla="*/ 20 w 127"/>
                <a:gd name="T33" fmla="*/ 189 h 216"/>
                <a:gd name="T34" fmla="*/ 49 w 127"/>
                <a:gd name="T35" fmla="*/ 159 h 216"/>
                <a:gd name="T36" fmla="*/ 14 w 127"/>
                <a:gd name="T37" fmla="*/ 150 h 216"/>
                <a:gd name="T38" fmla="*/ 2 w 127"/>
                <a:gd name="T39" fmla="*/ 139 h 216"/>
                <a:gd name="T40" fmla="*/ 3 w 127"/>
                <a:gd name="T41" fmla="*/ 127 h 216"/>
                <a:gd name="T42" fmla="*/ 17 w 127"/>
                <a:gd name="T43" fmla="*/ 124 h 216"/>
                <a:gd name="T44" fmla="*/ 38 w 127"/>
                <a:gd name="T45" fmla="*/ 133 h 216"/>
                <a:gd name="T46" fmla="*/ 58 w 127"/>
                <a:gd name="T47" fmla="*/ 116 h 216"/>
                <a:gd name="T48" fmla="*/ 19 w 127"/>
                <a:gd name="T49" fmla="*/ 84 h 216"/>
                <a:gd name="T50" fmla="*/ 17 w 127"/>
                <a:gd name="T51" fmla="*/ 71 h 216"/>
                <a:gd name="T52" fmla="*/ 28 w 127"/>
                <a:gd name="T53" fmla="*/ 60 h 216"/>
                <a:gd name="T54" fmla="*/ 38 w 127"/>
                <a:gd name="T55" fmla="*/ 68 h 216"/>
                <a:gd name="T56" fmla="*/ 62 w 127"/>
                <a:gd name="T57" fmla="*/ 93 h 216"/>
                <a:gd name="T58" fmla="*/ 72 w 127"/>
                <a:gd name="T59" fmla="*/ 93 h 216"/>
                <a:gd name="T60" fmla="*/ 73 w 127"/>
                <a:gd name="T61" fmla="*/ 89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27" h="216">
                  <a:moveTo>
                    <a:pt x="73" y="89"/>
                  </a:moveTo>
                  <a:cubicBezTo>
                    <a:pt x="57" y="77"/>
                    <a:pt x="45" y="62"/>
                    <a:pt x="43" y="41"/>
                  </a:cubicBezTo>
                  <a:cubicBezTo>
                    <a:pt x="42" y="31"/>
                    <a:pt x="42" y="20"/>
                    <a:pt x="44" y="11"/>
                  </a:cubicBezTo>
                  <a:cubicBezTo>
                    <a:pt x="46" y="6"/>
                    <a:pt x="53" y="0"/>
                    <a:pt x="58" y="0"/>
                  </a:cubicBezTo>
                  <a:cubicBezTo>
                    <a:pt x="66" y="0"/>
                    <a:pt x="69" y="7"/>
                    <a:pt x="67" y="15"/>
                  </a:cubicBezTo>
                  <a:cubicBezTo>
                    <a:pt x="62" y="38"/>
                    <a:pt x="67" y="57"/>
                    <a:pt x="88" y="71"/>
                  </a:cubicBezTo>
                  <a:cubicBezTo>
                    <a:pt x="93" y="67"/>
                    <a:pt x="98" y="63"/>
                    <a:pt x="103" y="59"/>
                  </a:cubicBezTo>
                  <a:cubicBezTo>
                    <a:pt x="109" y="55"/>
                    <a:pt x="115" y="50"/>
                    <a:pt x="121" y="58"/>
                  </a:cubicBezTo>
                  <a:cubicBezTo>
                    <a:pt x="127" y="66"/>
                    <a:pt x="123" y="72"/>
                    <a:pt x="117" y="78"/>
                  </a:cubicBezTo>
                  <a:cubicBezTo>
                    <a:pt x="105" y="90"/>
                    <a:pt x="94" y="102"/>
                    <a:pt x="86" y="111"/>
                  </a:cubicBezTo>
                  <a:cubicBezTo>
                    <a:pt x="95" y="131"/>
                    <a:pt x="102" y="147"/>
                    <a:pt x="108" y="163"/>
                  </a:cubicBezTo>
                  <a:cubicBezTo>
                    <a:pt x="110" y="170"/>
                    <a:pt x="110" y="178"/>
                    <a:pt x="100" y="180"/>
                  </a:cubicBezTo>
                  <a:cubicBezTo>
                    <a:pt x="91" y="182"/>
                    <a:pt x="86" y="176"/>
                    <a:pt x="85" y="167"/>
                  </a:cubicBezTo>
                  <a:cubicBezTo>
                    <a:pt x="83" y="161"/>
                    <a:pt x="81" y="155"/>
                    <a:pt x="78" y="149"/>
                  </a:cubicBezTo>
                  <a:cubicBezTo>
                    <a:pt x="72" y="177"/>
                    <a:pt x="56" y="198"/>
                    <a:pt x="30" y="210"/>
                  </a:cubicBezTo>
                  <a:cubicBezTo>
                    <a:pt x="23" y="213"/>
                    <a:pt x="15" y="216"/>
                    <a:pt x="11" y="206"/>
                  </a:cubicBezTo>
                  <a:cubicBezTo>
                    <a:pt x="6" y="197"/>
                    <a:pt x="12" y="192"/>
                    <a:pt x="20" y="189"/>
                  </a:cubicBezTo>
                  <a:cubicBezTo>
                    <a:pt x="33" y="182"/>
                    <a:pt x="44" y="174"/>
                    <a:pt x="49" y="159"/>
                  </a:cubicBezTo>
                  <a:cubicBezTo>
                    <a:pt x="37" y="156"/>
                    <a:pt x="25" y="153"/>
                    <a:pt x="14" y="150"/>
                  </a:cubicBezTo>
                  <a:cubicBezTo>
                    <a:pt x="9" y="148"/>
                    <a:pt x="4" y="144"/>
                    <a:pt x="2" y="139"/>
                  </a:cubicBezTo>
                  <a:cubicBezTo>
                    <a:pt x="0" y="136"/>
                    <a:pt x="1" y="129"/>
                    <a:pt x="3" y="127"/>
                  </a:cubicBezTo>
                  <a:cubicBezTo>
                    <a:pt x="6" y="124"/>
                    <a:pt x="13" y="123"/>
                    <a:pt x="17" y="124"/>
                  </a:cubicBezTo>
                  <a:cubicBezTo>
                    <a:pt x="25" y="126"/>
                    <a:pt x="31" y="131"/>
                    <a:pt x="38" y="133"/>
                  </a:cubicBezTo>
                  <a:cubicBezTo>
                    <a:pt x="54" y="136"/>
                    <a:pt x="56" y="134"/>
                    <a:pt x="58" y="116"/>
                  </a:cubicBezTo>
                  <a:cubicBezTo>
                    <a:pt x="41" y="110"/>
                    <a:pt x="25" y="102"/>
                    <a:pt x="19" y="84"/>
                  </a:cubicBezTo>
                  <a:cubicBezTo>
                    <a:pt x="17" y="79"/>
                    <a:pt x="15" y="74"/>
                    <a:pt x="17" y="71"/>
                  </a:cubicBezTo>
                  <a:cubicBezTo>
                    <a:pt x="19" y="66"/>
                    <a:pt x="23" y="62"/>
                    <a:pt x="28" y="60"/>
                  </a:cubicBezTo>
                  <a:cubicBezTo>
                    <a:pt x="30" y="59"/>
                    <a:pt x="37" y="64"/>
                    <a:pt x="38" y="68"/>
                  </a:cubicBezTo>
                  <a:cubicBezTo>
                    <a:pt x="42" y="81"/>
                    <a:pt x="50" y="89"/>
                    <a:pt x="62" y="93"/>
                  </a:cubicBezTo>
                  <a:cubicBezTo>
                    <a:pt x="65" y="94"/>
                    <a:pt x="69" y="93"/>
                    <a:pt x="72" y="93"/>
                  </a:cubicBezTo>
                  <a:cubicBezTo>
                    <a:pt x="72" y="92"/>
                    <a:pt x="73" y="91"/>
                    <a:pt x="73" y="89"/>
                  </a:cubicBezTo>
                  <a:close/>
                </a:path>
              </a:pathLst>
            </a:custGeom>
            <a:solidFill>
              <a:srgbClr val="FE494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831765F-E759-4009-931C-245D0AC6F7E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9013" y="4025900"/>
              <a:ext cx="879475" cy="1514475"/>
            </a:xfrm>
            <a:custGeom>
              <a:avLst/>
              <a:gdLst>
                <a:gd name="T0" fmla="*/ 53 w 127"/>
                <a:gd name="T1" fmla="*/ 91 h 219"/>
                <a:gd name="T2" fmla="*/ 88 w 127"/>
                <a:gd name="T3" fmla="*/ 73 h 219"/>
                <a:gd name="T4" fmla="*/ 101 w 127"/>
                <a:gd name="T5" fmla="*/ 62 h 219"/>
                <a:gd name="T6" fmla="*/ 110 w 127"/>
                <a:gd name="T7" fmla="*/ 80 h 219"/>
                <a:gd name="T8" fmla="*/ 70 w 127"/>
                <a:gd name="T9" fmla="*/ 118 h 219"/>
                <a:gd name="T10" fmla="*/ 90 w 127"/>
                <a:gd name="T11" fmla="*/ 134 h 219"/>
                <a:gd name="T12" fmla="*/ 109 w 127"/>
                <a:gd name="T13" fmla="*/ 127 h 219"/>
                <a:gd name="T14" fmla="*/ 125 w 127"/>
                <a:gd name="T15" fmla="*/ 130 h 219"/>
                <a:gd name="T16" fmla="*/ 123 w 127"/>
                <a:gd name="T17" fmla="*/ 145 h 219"/>
                <a:gd name="T18" fmla="*/ 92 w 127"/>
                <a:gd name="T19" fmla="*/ 158 h 219"/>
                <a:gd name="T20" fmla="*/ 78 w 127"/>
                <a:gd name="T21" fmla="*/ 159 h 219"/>
                <a:gd name="T22" fmla="*/ 107 w 127"/>
                <a:gd name="T23" fmla="*/ 190 h 219"/>
                <a:gd name="T24" fmla="*/ 116 w 127"/>
                <a:gd name="T25" fmla="*/ 209 h 219"/>
                <a:gd name="T26" fmla="*/ 96 w 127"/>
                <a:gd name="T27" fmla="*/ 211 h 219"/>
                <a:gd name="T28" fmla="*/ 48 w 127"/>
                <a:gd name="T29" fmla="*/ 151 h 219"/>
                <a:gd name="T30" fmla="*/ 42 w 127"/>
                <a:gd name="T31" fmla="*/ 170 h 219"/>
                <a:gd name="T32" fmla="*/ 28 w 127"/>
                <a:gd name="T33" fmla="*/ 182 h 219"/>
                <a:gd name="T34" fmla="*/ 20 w 127"/>
                <a:gd name="T35" fmla="*/ 166 h 219"/>
                <a:gd name="T36" fmla="*/ 41 w 127"/>
                <a:gd name="T37" fmla="*/ 113 h 219"/>
                <a:gd name="T38" fmla="*/ 11 w 127"/>
                <a:gd name="T39" fmla="*/ 80 h 219"/>
                <a:gd name="T40" fmla="*/ 6 w 127"/>
                <a:gd name="T41" fmla="*/ 60 h 219"/>
                <a:gd name="T42" fmla="*/ 25 w 127"/>
                <a:gd name="T43" fmla="*/ 62 h 219"/>
                <a:gd name="T44" fmla="*/ 38 w 127"/>
                <a:gd name="T45" fmla="*/ 73 h 219"/>
                <a:gd name="T46" fmla="*/ 61 w 127"/>
                <a:gd name="T47" fmla="*/ 19 h 219"/>
                <a:gd name="T48" fmla="*/ 70 w 127"/>
                <a:gd name="T49" fmla="*/ 2 h 219"/>
                <a:gd name="T50" fmla="*/ 84 w 127"/>
                <a:gd name="T51" fmla="*/ 15 h 219"/>
                <a:gd name="T52" fmla="*/ 62 w 127"/>
                <a:gd name="T53" fmla="*/ 85 h 219"/>
                <a:gd name="T54" fmla="*/ 53 w 127"/>
                <a:gd name="T55" fmla="*/ 91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7" h="219">
                  <a:moveTo>
                    <a:pt x="53" y="91"/>
                  </a:moveTo>
                  <a:cubicBezTo>
                    <a:pt x="70" y="97"/>
                    <a:pt x="83" y="89"/>
                    <a:pt x="88" y="73"/>
                  </a:cubicBezTo>
                  <a:cubicBezTo>
                    <a:pt x="90" y="66"/>
                    <a:pt x="92" y="59"/>
                    <a:pt x="101" y="62"/>
                  </a:cubicBezTo>
                  <a:cubicBezTo>
                    <a:pt x="111" y="64"/>
                    <a:pt x="112" y="72"/>
                    <a:pt x="110" y="80"/>
                  </a:cubicBezTo>
                  <a:cubicBezTo>
                    <a:pt x="105" y="101"/>
                    <a:pt x="89" y="111"/>
                    <a:pt x="70" y="118"/>
                  </a:cubicBezTo>
                  <a:cubicBezTo>
                    <a:pt x="71" y="135"/>
                    <a:pt x="74" y="138"/>
                    <a:pt x="90" y="134"/>
                  </a:cubicBezTo>
                  <a:cubicBezTo>
                    <a:pt x="96" y="133"/>
                    <a:pt x="103" y="128"/>
                    <a:pt x="109" y="127"/>
                  </a:cubicBezTo>
                  <a:cubicBezTo>
                    <a:pt x="115" y="126"/>
                    <a:pt x="122" y="127"/>
                    <a:pt x="125" y="130"/>
                  </a:cubicBezTo>
                  <a:cubicBezTo>
                    <a:pt x="127" y="132"/>
                    <a:pt x="126" y="143"/>
                    <a:pt x="123" y="145"/>
                  </a:cubicBezTo>
                  <a:cubicBezTo>
                    <a:pt x="113" y="151"/>
                    <a:pt x="102" y="154"/>
                    <a:pt x="92" y="158"/>
                  </a:cubicBezTo>
                  <a:cubicBezTo>
                    <a:pt x="88" y="159"/>
                    <a:pt x="83" y="159"/>
                    <a:pt x="78" y="159"/>
                  </a:cubicBezTo>
                  <a:cubicBezTo>
                    <a:pt x="82" y="175"/>
                    <a:pt x="94" y="184"/>
                    <a:pt x="107" y="190"/>
                  </a:cubicBezTo>
                  <a:cubicBezTo>
                    <a:pt x="115" y="195"/>
                    <a:pt x="121" y="199"/>
                    <a:pt x="116" y="209"/>
                  </a:cubicBezTo>
                  <a:cubicBezTo>
                    <a:pt x="111" y="219"/>
                    <a:pt x="103" y="215"/>
                    <a:pt x="96" y="211"/>
                  </a:cubicBezTo>
                  <a:cubicBezTo>
                    <a:pt x="71" y="199"/>
                    <a:pt x="56" y="179"/>
                    <a:pt x="48" y="151"/>
                  </a:cubicBezTo>
                  <a:cubicBezTo>
                    <a:pt x="46" y="157"/>
                    <a:pt x="44" y="164"/>
                    <a:pt x="42" y="170"/>
                  </a:cubicBezTo>
                  <a:cubicBezTo>
                    <a:pt x="41" y="178"/>
                    <a:pt x="36" y="184"/>
                    <a:pt x="28" y="182"/>
                  </a:cubicBezTo>
                  <a:cubicBezTo>
                    <a:pt x="18" y="181"/>
                    <a:pt x="17" y="173"/>
                    <a:pt x="20" y="166"/>
                  </a:cubicBezTo>
                  <a:cubicBezTo>
                    <a:pt x="26" y="149"/>
                    <a:pt x="32" y="134"/>
                    <a:pt x="41" y="113"/>
                  </a:cubicBezTo>
                  <a:cubicBezTo>
                    <a:pt x="33" y="105"/>
                    <a:pt x="23" y="92"/>
                    <a:pt x="11" y="80"/>
                  </a:cubicBezTo>
                  <a:cubicBezTo>
                    <a:pt x="4" y="74"/>
                    <a:pt x="0" y="68"/>
                    <a:pt x="6" y="60"/>
                  </a:cubicBezTo>
                  <a:cubicBezTo>
                    <a:pt x="13" y="52"/>
                    <a:pt x="19" y="57"/>
                    <a:pt x="25" y="62"/>
                  </a:cubicBezTo>
                  <a:cubicBezTo>
                    <a:pt x="30" y="66"/>
                    <a:pt x="34" y="69"/>
                    <a:pt x="38" y="73"/>
                  </a:cubicBezTo>
                  <a:cubicBezTo>
                    <a:pt x="58" y="61"/>
                    <a:pt x="66" y="44"/>
                    <a:pt x="61" y="19"/>
                  </a:cubicBezTo>
                  <a:cubicBezTo>
                    <a:pt x="59" y="10"/>
                    <a:pt x="60" y="3"/>
                    <a:pt x="70" y="2"/>
                  </a:cubicBezTo>
                  <a:cubicBezTo>
                    <a:pt x="79" y="0"/>
                    <a:pt x="82" y="7"/>
                    <a:pt x="84" y="15"/>
                  </a:cubicBezTo>
                  <a:cubicBezTo>
                    <a:pt x="90" y="42"/>
                    <a:pt x="83" y="66"/>
                    <a:pt x="62" y="85"/>
                  </a:cubicBezTo>
                  <a:cubicBezTo>
                    <a:pt x="59" y="87"/>
                    <a:pt x="56" y="89"/>
                    <a:pt x="53" y="91"/>
                  </a:cubicBezTo>
                  <a:close/>
                </a:path>
              </a:pathLst>
            </a:custGeom>
            <a:solidFill>
              <a:srgbClr val="FE494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42" name="Grupo 41">
            <a:extLst>
              <a:ext uri="{FF2B5EF4-FFF2-40B4-BE49-F238E27FC236}">
                <a16:creationId xmlns:a16="http://schemas.microsoft.com/office/drawing/2014/main" id="{1CB33391-B747-374A-0736-1274928C37FD}"/>
              </a:ext>
            </a:extLst>
          </p:cNvPr>
          <p:cNvGrpSpPr/>
          <p:nvPr/>
        </p:nvGrpSpPr>
        <p:grpSpPr>
          <a:xfrm>
            <a:off x="119063" y="1556326"/>
            <a:ext cx="11950700" cy="341313"/>
            <a:chOff x="119063" y="1145513"/>
            <a:chExt cx="11950700" cy="341313"/>
          </a:xfrm>
        </p:grpSpPr>
        <p:sp>
          <p:nvSpPr>
            <p:cNvPr id="44" name="Freeform 5">
              <a:extLst>
                <a:ext uri="{FF2B5EF4-FFF2-40B4-BE49-F238E27FC236}">
                  <a16:creationId xmlns:a16="http://schemas.microsoft.com/office/drawing/2014/main" id="{26325BEC-F41C-9D1F-AF57-24D39273E873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19063" y="1374113"/>
              <a:ext cx="11950700" cy="112713"/>
            </a:xfrm>
            <a:custGeom>
              <a:avLst/>
              <a:gdLst>
                <a:gd name="T0" fmla="*/ 1907 w 1907"/>
                <a:gd name="T1" fmla="*/ 54 h 54"/>
                <a:gd name="T2" fmla="*/ 0 w 1907"/>
                <a:gd name="T3" fmla="*/ 54 h 54"/>
                <a:gd name="T4" fmla="*/ 0 w 1907"/>
                <a:gd name="T5" fmla="*/ 27 h 54"/>
                <a:gd name="T6" fmla="*/ 28 w 1907"/>
                <a:gd name="T7" fmla="*/ 0 h 54"/>
                <a:gd name="T8" fmla="*/ 1907 w 1907"/>
                <a:gd name="T9" fmla="*/ 0 h 54"/>
                <a:gd name="T10" fmla="*/ 1907 w 1907"/>
                <a:gd name="T11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07" h="54">
                  <a:moveTo>
                    <a:pt x="1907" y="54"/>
                  </a:moveTo>
                  <a:cubicBezTo>
                    <a:pt x="0" y="54"/>
                    <a:pt x="0" y="54"/>
                    <a:pt x="0" y="54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12"/>
                    <a:pt x="13" y="0"/>
                    <a:pt x="28" y="0"/>
                  </a:cubicBezTo>
                  <a:cubicBezTo>
                    <a:pt x="1907" y="0"/>
                    <a:pt x="1907" y="0"/>
                    <a:pt x="1907" y="0"/>
                  </a:cubicBezTo>
                  <a:lnTo>
                    <a:pt x="1907" y="54"/>
                  </a:lnTo>
                  <a:close/>
                </a:path>
              </a:pathLst>
            </a:custGeom>
            <a:solidFill>
              <a:srgbClr val="FE8A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 dirty="0"/>
            </a:p>
          </p:txBody>
        </p:sp>
        <p:sp>
          <p:nvSpPr>
            <p:cNvPr id="46" name="Freeform 6">
              <a:extLst>
                <a:ext uri="{FF2B5EF4-FFF2-40B4-BE49-F238E27FC236}">
                  <a16:creationId xmlns:a16="http://schemas.microsoft.com/office/drawing/2014/main" id="{F81CAD9F-410E-916D-FED6-86C6EE8C9664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0663238" y="1145513"/>
              <a:ext cx="1406525" cy="201613"/>
            </a:xfrm>
            <a:custGeom>
              <a:avLst/>
              <a:gdLst>
                <a:gd name="T0" fmla="*/ 0 w 373"/>
                <a:gd name="T1" fmla="*/ 0 h 52"/>
                <a:gd name="T2" fmla="*/ 373 w 373"/>
                <a:gd name="T3" fmla="*/ 0 h 52"/>
                <a:gd name="T4" fmla="*/ 373 w 373"/>
                <a:gd name="T5" fmla="*/ 17 h 52"/>
                <a:gd name="T6" fmla="*/ 338 w 373"/>
                <a:gd name="T7" fmla="*/ 52 h 52"/>
                <a:gd name="T8" fmla="*/ 36 w 373"/>
                <a:gd name="T9" fmla="*/ 52 h 52"/>
                <a:gd name="T10" fmla="*/ 0 w 373"/>
                <a:gd name="T11" fmla="*/ 17 h 52"/>
                <a:gd name="T12" fmla="*/ 0 w 373"/>
                <a:gd name="T1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3" h="52">
                  <a:moveTo>
                    <a:pt x="0" y="0"/>
                  </a:moveTo>
                  <a:cubicBezTo>
                    <a:pt x="373" y="0"/>
                    <a:pt x="373" y="0"/>
                    <a:pt x="373" y="0"/>
                  </a:cubicBezTo>
                  <a:cubicBezTo>
                    <a:pt x="373" y="17"/>
                    <a:pt x="373" y="17"/>
                    <a:pt x="373" y="17"/>
                  </a:cubicBezTo>
                  <a:cubicBezTo>
                    <a:pt x="373" y="36"/>
                    <a:pt x="357" y="52"/>
                    <a:pt x="338" y="52"/>
                  </a:cubicBezTo>
                  <a:cubicBezTo>
                    <a:pt x="36" y="52"/>
                    <a:pt x="36" y="52"/>
                    <a:pt x="36" y="52"/>
                  </a:cubicBezTo>
                  <a:cubicBezTo>
                    <a:pt x="16" y="52"/>
                    <a:pt x="0" y="36"/>
                    <a:pt x="0" y="1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E49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216296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9BDFB0D9-96DE-A247-A9E7-29C8965B646D}"/>
              </a:ext>
            </a:extLst>
          </p:cNvPr>
          <p:cNvSpPr/>
          <p:nvPr/>
        </p:nvSpPr>
        <p:spPr>
          <a:xfrm>
            <a:off x="5553777" y="0"/>
            <a:ext cx="6638223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0" name="Forma libre 19">
            <a:extLst>
              <a:ext uri="{FF2B5EF4-FFF2-40B4-BE49-F238E27FC236}">
                <a16:creationId xmlns:a16="http://schemas.microsoft.com/office/drawing/2014/main" id="{7A2A426F-9FA0-A541-B192-410BCD106A3B}"/>
              </a:ext>
            </a:extLst>
          </p:cNvPr>
          <p:cNvSpPr/>
          <p:nvPr/>
        </p:nvSpPr>
        <p:spPr>
          <a:xfrm>
            <a:off x="8954234" y="4851464"/>
            <a:ext cx="415858" cy="360819"/>
          </a:xfrm>
          <a:custGeom>
            <a:avLst/>
            <a:gdLst>
              <a:gd name="connsiteX0" fmla="*/ 5503812 w 5829300"/>
              <a:gd name="connsiteY0" fmla="*/ 2857157 h 5057775"/>
              <a:gd name="connsiteX1" fmla="*/ 5503812 w 5829300"/>
              <a:gd name="connsiteY1" fmla="*/ 2592619 h 5057775"/>
              <a:gd name="connsiteX2" fmla="*/ 2911192 w 5829300"/>
              <a:gd name="connsiteY2" fmla="*/ 0 h 5057775"/>
              <a:gd name="connsiteX3" fmla="*/ 319211 w 5829300"/>
              <a:gd name="connsiteY3" fmla="*/ 2592619 h 5057775"/>
              <a:gd name="connsiteX4" fmla="*/ 319211 w 5829300"/>
              <a:gd name="connsiteY4" fmla="*/ 2857157 h 5057775"/>
              <a:gd name="connsiteX5" fmla="*/ 0 w 5829300"/>
              <a:gd name="connsiteY5" fmla="*/ 3339113 h 5057775"/>
              <a:gd name="connsiteX6" fmla="*/ 0 w 5829300"/>
              <a:gd name="connsiteY6" fmla="*/ 4221328 h 5057775"/>
              <a:gd name="connsiteX7" fmla="*/ 522799 w 5829300"/>
              <a:gd name="connsiteY7" fmla="*/ 4744126 h 5057775"/>
              <a:gd name="connsiteX8" fmla="*/ 862108 w 5829300"/>
              <a:gd name="connsiteY8" fmla="*/ 4744126 h 5057775"/>
              <a:gd name="connsiteX9" fmla="*/ 956986 w 5829300"/>
              <a:gd name="connsiteY9" fmla="*/ 4737212 h 5057775"/>
              <a:gd name="connsiteX10" fmla="*/ 1432027 w 5829300"/>
              <a:gd name="connsiteY10" fmla="*/ 5062700 h 5057775"/>
              <a:gd name="connsiteX11" fmla="*/ 1472870 w 5829300"/>
              <a:gd name="connsiteY11" fmla="*/ 5062700 h 5057775"/>
              <a:gd name="connsiteX12" fmla="*/ 1981838 w 5829300"/>
              <a:gd name="connsiteY12" fmla="*/ 4553731 h 5057775"/>
              <a:gd name="connsiteX13" fmla="*/ 1981838 w 5829300"/>
              <a:gd name="connsiteY13" fmla="*/ 3006709 h 5057775"/>
              <a:gd name="connsiteX14" fmla="*/ 1526905 w 5829300"/>
              <a:gd name="connsiteY14" fmla="*/ 2497741 h 5057775"/>
              <a:gd name="connsiteX15" fmla="*/ 2925004 w 5829300"/>
              <a:gd name="connsiteY15" fmla="*/ 1215257 h 5057775"/>
              <a:gd name="connsiteX16" fmla="*/ 4309282 w 5829300"/>
              <a:gd name="connsiteY16" fmla="*/ 2504656 h 5057775"/>
              <a:gd name="connsiteX17" fmla="*/ 3848062 w 5829300"/>
              <a:gd name="connsiteY17" fmla="*/ 3006719 h 5057775"/>
              <a:gd name="connsiteX18" fmla="*/ 3848062 w 5829300"/>
              <a:gd name="connsiteY18" fmla="*/ 4547455 h 5057775"/>
              <a:gd name="connsiteX19" fmla="*/ 4357031 w 5829300"/>
              <a:gd name="connsiteY19" fmla="*/ 5056423 h 5057775"/>
              <a:gd name="connsiteX20" fmla="*/ 4397874 w 5829300"/>
              <a:gd name="connsiteY20" fmla="*/ 5056423 h 5057775"/>
              <a:gd name="connsiteX21" fmla="*/ 4872914 w 5829300"/>
              <a:gd name="connsiteY21" fmla="*/ 4730935 h 5057775"/>
              <a:gd name="connsiteX22" fmla="*/ 4967792 w 5829300"/>
              <a:gd name="connsiteY22" fmla="*/ 4737849 h 5057775"/>
              <a:gd name="connsiteX23" fmla="*/ 5307111 w 5829300"/>
              <a:gd name="connsiteY23" fmla="*/ 4737849 h 5057775"/>
              <a:gd name="connsiteX24" fmla="*/ 5829910 w 5829300"/>
              <a:gd name="connsiteY24" fmla="*/ 4215051 h 5057775"/>
              <a:gd name="connsiteX25" fmla="*/ 5829910 w 5829300"/>
              <a:gd name="connsiteY25" fmla="*/ 3332207 h 5057775"/>
              <a:gd name="connsiteX26" fmla="*/ 5503812 w 5829300"/>
              <a:gd name="connsiteY26" fmla="*/ 2857157 h 5057775"/>
              <a:gd name="connsiteX27" fmla="*/ 515884 w 5829300"/>
              <a:gd name="connsiteY27" fmla="*/ 4485866 h 5057775"/>
              <a:gd name="connsiteX28" fmla="*/ 251346 w 5829300"/>
              <a:gd name="connsiteY28" fmla="*/ 4221328 h 5057775"/>
              <a:gd name="connsiteX29" fmla="*/ 251346 w 5829300"/>
              <a:gd name="connsiteY29" fmla="*/ 3339113 h 5057775"/>
              <a:gd name="connsiteX30" fmla="*/ 461848 w 5829300"/>
              <a:gd name="connsiteY30" fmla="*/ 3081481 h 5057775"/>
              <a:gd name="connsiteX31" fmla="*/ 468763 w 5829300"/>
              <a:gd name="connsiteY31" fmla="*/ 3081481 h 5057775"/>
              <a:gd name="connsiteX32" fmla="*/ 475679 w 5829300"/>
              <a:gd name="connsiteY32" fmla="*/ 3081481 h 5057775"/>
              <a:gd name="connsiteX33" fmla="*/ 516522 w 5829300"/>
              <a:gd name="connsiteY33" fmla="*/ 3074565 h 5057775"/>
              <a:gd name="connsiteX34" fmla="*/ 855840 w 5829300"/>
              <a:gd name="connsiteY34" fmla="*/ 3074565 h 5057775"/>
              <a:gd name="connsiteX35" fmla="*/ 916791 w 5829300"/>
              <a:gd name="connsiteY35" fmla="*/ 3081481 h 5057775"/>
              <a:gd name="connsiteX36" fmla="*/ 916791 w 5829300"/>
              <a:gd name="connsiteY36" fmla="*/ 4472674 h 5057775"/>
              <a:gd name="connsiteX37" fmla="*/ 855840 w 5829300"/>
              <a:gd name="connsiteY37" fmla="*/ 4479589 h 5057775"/>
              <a:gd name="connsiteX38" fmla="*/ 516512 w 5829300"/>
              <a:gd name="connsiteY38" fmla="*/ 4479589 h 5057775"/>
              <a:gd name="connsiteX39" fmla="*/ 516512 w 5829300"/>
              <a:gd name="connsiteY39" fmla="*/ 4485875 h 5057775"/>
              <a:gd name="connsiteX40" fmla="*/ 515884 w 5829300"/>
              <a:gd name="connsiteY40" fmla="*/ 4485875 h 5057775"/>
              <a:gd name="connsiteX41" fmla="*/ 1717310 w 5829300"/>
              <a:gd name="connsiteY41" fmla="*/ 3006709 h 5057775"/>
              <a:gd name="connsiteX42" fmla="*/ 1717310 w 5829300"/>
              <a:gd name="connsiteY42" fmla="*/ 4547445 h 5057775"/>
              <a:gd name="connsiteX43" fmla="*/ 1465964 w 5829300"/>
              <a:gd name="connsiteY43" fmla="*/ 4798790 h 5057775"/>
              <a:gd name="connsiteX44" fmla="*/ 1425121 w 5829300"/>
              <a:gd name="connsiteY44" fmla="*/ 4798790 h 5057775"/>
              <a:gd name="connsiteX45" fmla="*/ 1173775 w 5829300"/>
              <a:gd name="connsiteY45" fmla="*/ 4554360 h 5057775"/>
              <a:gd name="connsiteX46" fmla="*/ 1173775 w 5829300"/>
              <a:gd name="connsiteY46" fmla="*/ 4554360 h 5057775"/>
              <a:gd name="connsiteX47" fmla="*/ 1173775 w 5829300"/>
              <a:gd name="connsiteY47" fmla="*/ 4540539 h 5057775"/>
              <a:gd name="connsiteX48" fmla="*/ 1173775 w 5829300"/>
              <a:gd name="connsiteY48" fmla="*/ 3013624 h 5057775"/>
              <a:gd name="connsiteX49" fmla="*/ 1173775 w 5829300"/>
              <a:gd name="connsiteY49" fmla="*/ 2999804 h 5057775"/>
              <a:gd name="connsiteX50" fmla="*/ 1234726 w 5829300"/>
              <a:gd name="connsiteY50" fmla="*/ 2843975 h 5057775"/>
              <a:gd name="connsiteX51" fmla="*/ 1234726 w 5829300"/>
              <a:gd name="connsiteY51" fmla="*/ 2843975 h 5057775"/>
              <a:gd name="connsiteX52" fmla="*/ 1268654 w 5829300"/>
              <a:gd name="connsiteY52" fmla="*/ 2816952 h 5057775"/>
              <a:gd name="connsiteX53" fmla="*/ 1268654 w 5829300"/>
              <a:gd name="connsiteY53" fmla="*/ 2816952 h 5057775"/>
              <a:gd name="connsiteX54" fmla="*/ 1390555 w 5829300"/>
              <a:gd name="connsiteY54" fmla="*/ 2769194 h 5057775"/>
              <a:gd name="connsiteX55" fmla="*/ 1390555 w 5829300"/>
              <a:gd name="connsiteY55" fmla="*/ 2769194 h 5057775"/>
              <a:gd name="connsiteX56" fmla="*/ 1417577 w 5829300"/>
              <a:gd name="connsiteY56" fmla="*/ 2769194 h 5057775"/>
              <a:gd name="connsiteX57" fmla="*/ 1458420 w 5829300"/>
              <a:gd name="connsiteY57" fmla="*/ 2769194 h 5057775"/>
              <a:gd name="connsiteX58" fmla="*/ 1717310 w 5829300"/>
              <a:gd name="connsiteY58" fmla="*/ 3006709 h 5057775"/>
              <a:gd name="connsiteX59" fmla="*/ 2911821 w 5829300"/>
              <a:gd name="connsiteY59" fmla="*/ 956996 h 5057775"/>
              <a:gd name="connsiteX60" fmla="*/ 1256090 w 5829300"/>
              <a:gd name="connsiteY60" fmla="*/ 2524754 h 5057775"/>
              <a:gd name="connsiteX61" fmla="*/ 1113454 w 5829300"/>
              <a:gd name="connsiteY61" fmla="*/ 2606440 h 5057775"/>
              <a:gd name="connsiteX62" fmla="*/ 1113454 w 5829300"/>
              <a:gd name="connsiteY62" fmla="*/ 2606440 h 5057775"/>
              <a:gd name="connsiteX63" fmla="*/ 1072610 w 5829300"/>
              <a:gd name="connsiteY63" fmla="*/ 2640368 h 5057775"/>
              <a:gd name="connsiteX64" fmla="*/ 1072610 w 5829300"/>
              <a:gd name="connsiteY64" fmla="*/ 2640368 h 5057775"/>
              <a:gd name="connsiteX65" fmla="*/ 1004745 w 5829300"/>
              <a:gd name="connsiteY65" fmla="*/ 2722055 h 5057775"/>
              <a:gd name="connsiteX66" fmla="*/ 997830 w 5829300"/>
              <a:gd name="connsiteY66" fmla="*/ 2728970 h 5057775"/>
              <a:gd name="connsiteX67" fmla="*/ 977722 w 5829300"/>
              <a:gd name="connsiteY67" fmla="*/ 2769813 h 5057775"/>
              <a:gd name="connsiteX68" fmla="*/ 977722 w 5829300"/>
              <a:gd name="connsiteY68" fmla="*/ 2776728 h 5057775"/>
              <a:gd name="connsiteX69" fmla="*/ 957615 w 5829300"/>
              <a:gd name="connsiteY69" fmla="*/ 2824487 h 5057775"/>
              <a:gd name="connsiteX70" fmla="*/ 957615 w 5829300"/>
              <a:gd name="connsiteY70" fmla="*/ 2824487 h 5057775"/>
              <a:gd name="connsiteX71" fmla="*/ 943794 w 5829300"/>
              <a:gd name="connsiteY71" fmla="*/ 2824487 h 5057775"/>
              <a:gd name="connsiteX72" fmla="*/ 862108 w 5829300"/>
              <a:gd name="connsiteY72" fmla="*/ 2817571 h 5057775"/>
              <a:gd name="connsiteX73" fmla="*/ 583749 w 5829300"/>
              <a:gd name="connsiteY73" fmla="*/ 2817571 h 5057775"/>
              <a:gd name="connsiteX74" fmla="*/ 583749 w 5829300"/>
              <a:gd name="connsiteY74" fmla="*/ 2593877 h 5057775"/>
              <a:gd name="connsiteX75" fmla="*/ 2918108 w 5829300"/>
              <a:gd name="connsiteY75" fmla="*/ 259518 h 5057775"/>
              <a:gd name="connsiteX76" fmla="*/ 5252466 w 5829300"/>
              <a:gd name="connsiteY76" fmla="*/ 2593877 h 5057775"/>
              <a:gd name="connsiteX77" fmla="*/ 5252466 w 5829300"/>
              <a:gd name="connsiteY77" fmla="*/ 2817571 h 5057775"/>
              <a:gd name="connsiteX78" fmla="*/ 4974098 w 5829300"/>
              <a:gd name="connsiteY78" fmla="*/ 2817571 h 5057775"/>
              <a:gd name="connsiteX79" fmla="*/ 4892412 w 5829300"/>
              <a:gd name="connsiteY79" fmla="*/ 2824487 h 5057775"/>
              <a:gd name="connsiteX80" fmla="*/ 4885497 w 5829300"/>
              <a:gd name="connsiteY80" fmla="*/ 2824487 h 5057775"/>
              <a:gd name="connsiteX81" fmla="*/ 4885497 w 5829300"/>
              <a:gd name="connsiteY81" fmla="*/ 2824487 h 5057775"/>
              <a:gd name="connsiteX82" fmla="*/ 4865389 w 5829300"/>
              <a:gd name="connsiteY82" fmla="*/ 2776728 h 5057775"/>
              <a:gd name="connsiteX83" fmla="*/ 4865389 w 5829300"/>
              <a:gd name="connsiteY83" fmla="*/ 2769813 h 5057775"/>
              <a:gd name="connsiteX84" fmla="*/ 4845282 w 5829300"/>
              <a:gd name="connsiteY84" fmla="*/ 2728970 h 5057775"/>
              <a:gd name="connsiteX85" fmla="*/ 4838367 w 5829300"/>
              <a:gd name="connsiteY85" fmla="*/ 2722055 h 5057775"/>
              <a:gd name="connsiteX86" fmla="*/ 4770501 w 5829300"/>
              <a:gd name="connsiteY86" fmla="*/ 2640368 h 5057775"/>
              <a:gd name="connsiteX87" fmla="*/ 4770501 w 5829300"/>
              <a:gd name="connsiteY87" fmla="*/ 2640368 h 5057775"/>
              <a:gd name="connsiteX88" fmla="*/ 4729658 w 5829300"/>
              <a:gd name="connsiteY88" fmla="*/ 2606440 h 5057775"/>
              <a:gd name="connsiteX89" fmla="*/ 4729658 w 5829300"/>
              <a:gd name="connsiteY89" fmla="*/ 2606440 h 5057775"/>
              <a:gd name="connsiteX90" fmla="*/ 4587021 w 5829300"/>
              <a:gd name="connsiteY90" fmla="*/ 2524754 h 5057775"/>
              <a:gd name="connsiteX91" fmla="*/ 2911821 w 5829300"/>
              <a:gd name="connsiteY91" fmla="*/ 956996 h 5057775"/>
              <a:gd name="connsiteX92" fmla="*/ 4397893 w 5829300"/>
              <a:gd name="connsiteY92" fmla="*/ 4798162 h 5057775"/>
              <a:gd name="connsiteX93" fmla="*/ 4357050 w 5829300"/>
              <a:gd name="connsiteY93" fmla="*/ 4798162 h 5057775"/>
              <a:gd name="connsiteX94" fmla="*/ 4105704 w 5829300"/>
              <a:gd name="connsiteY94" fmla="*/ 4546816 h 5057775"/>
              <a:gd name="connsiteX95" fmla="*/ 4105704 w 5829300"/>
              <a:gd name="connsiteY95" fmla="*/ 3006709 h 5057775"/>
              <a:gd name="connsiteX96" fmla="*/ 4357050 w 5829300"/>
              <a:gd name="connsiteY96" fmla="*/ 2755364 h 5057775"/>
              <a:gd name="connsiteX97" fmla="*/ 4397893 w 5829300"/>
              <a:gd name="connsiteY97" fmla="*/ 2755364 h 5057775"/>
              <a:gd name="connsiteX98" fmla="*/ 4424915 w 5829300"/>
              <a:gd name="connsiteY98" fmla="*/ 2755364 h 5057775"/>
              <a:gd name="connsiteX99" fmla="*/ 4424915 w 5829300"/>
              <a:gd name="connsiteY99" fmla="*/ 2755364 h 5057775"/>
              <a:gd name="connsiteX100" fmla="*/ 4546816 w 5829300"/>
              <a:gd name="connsiteY100" fmla="*/ 2803122 h 5057775"/>
              <a:gd name="connsiteX101" fmla="*/ 4546816 w 5829300"/>
              <a:gd name="connsiteY101" fmla="*/ 2803122 h 5057775"/>
              <a:gd name="connsiteX102" fmla="*/ 4580744 w 5829300"/>
              <a:gd name="connsiteY102" fmla="*/ 2830144 h 5057775"/>
              <a:gd name="connsiteX103" fmla="*/ 4580744 w 5829300"/>
              <a:gd name="connsiteY103" fmla="*/ 2830144 h 5057775"/>
              <a:gd name="connsiteX104" fmla="*/ 4641695 w 5829300"/>
              <a:gd name="connsiteY104" fmla="*/ 2985973 h 5057775"/>
              <a:gd name="connsiteX105" fmla="*/ 4641695 w 5829300"/>
              <a:gd name="connsiteY105" fmla="*/ 2999794 h 5057775"/>
              <a:gd name="connsiteX106" fmla="*/ 4641695 w 5829300"/>
              <a:gd name="connsiteY106" fmla="*/ 4526709 h 5057775"/>
              <a:gd name="connsiteX107" fmla="*/ 4641695 w 5829300"/>
              <a:gd name="connsiteY107" fmla="*/ 4540529 h 5057775"/>
              <a:gd name="connsiteX108" fmla="*/ 4641695 w 5829300"/>
              <a:gd name="connsiteY108" fmla="*/ 4540529 h 5057775"/>
              <a:gd name="connsiteX109" fmla="*/ 4397893 w 5829300"/>
              <a:gd name="connsiteY109" fmla="*/ 4798162 h 5057775"/>
              <a:gd name="connsiteX110" fmla="*/ 5564762 w 5829300"/>
              <a:gd name="connsiteY110" fmla="*/ 4221328 h 5057775"/>
              <a:gd name="connsiteX111" fmla="*/ 5300224 w 5829300"/>
              <a:gd name="connsiteY111" fmla="*/ 4485866 h 5057775"/>
              <a:gd name="connsiteX112" fmla="*/ 4960906 w 5829300"/>
              <a:gd name="connsiteY112" fmla="*/ 4485866 h 5057775"/>
              <a:gd name="connsiteX113" fmla="*/ 4899956 w 5829300"/>
              <a:gd name="connsiteY113" fmla="*/ 4478951 h 5057775"/>
              <a:gd name="connsiteX114" fmla="*/ 4899956 w 5829300"/>
              <a:gd name="connsiteY114" fmla="*/ 3081481 h 5057775"/>
              <a:gd name="connsiteX115" fmla="*/ 4960906 w 5829300"/>
              <a:gd name="connsiteY115" fmla="*/ 3074565 h 5057775"/>
              <a:gd name="connsiteX116" fmla="*/ 5300224 w 5829300"/>
              <a:gd name="connsiteY116" fmla="*/ 3074565 h 5057775"/>
              <a:gd name="connsiteX117" fmla="*/ 5341068 w 5829300"/>
              <a:gd name="connsiteY117" fmla="*/ 3081481 h 5057775"/>
              <a:gd name="connsiteX118" fmla="*/ 5347983 w 5829300"/>
              <a:gd name="connsiteY118" fmla="*/ 3081481 h 5057775"/>
              <a:gd name="connsiteX119" fmla="*/ 5354898 w 5829300"/>
              <a:gd name="connsiteY119" fmla="*/ 3081481 h 5057775"/>
              <a:gd name="connsiteX120" fmla="*/ 5565401 w 5829300"/>
              <a:gd name="connsiteY120" fmla="*/ 3339113 h 5057775"/>
              <a:gd name="connsiteX121" fmla="*/ 5564762 w 5829300"/>
              <a:gd name="connsiteY121" fmla="*/ 4221328 h 5057775"/>
              <a:gd name="connsiteX122" fmla="*/ 5564762 w 5829300"/>
              <a:gd name="connsiteY122" fmla="*/ 4221328 h 5057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</a:cxnLst>
            <a:rect l="l" t="t" r="r" b="b"/>
            <a:pathLst>
              <a:path w="5829300" h="5057775">
                <a:moveTo>
                  <a:pt x="5503812" y="2857157"/>
                </a:moveTo>
                <a:lnTo>
                  <a:pt x="5503812" y="2592619"/>
                </a:lnTo>
                <a:cubicBezTo>
                  <a:pt x="5503812" y="1160583"/>
                  <a:pt x="4343229" y="0"/>
                  <a:pt x="2911192" y="0"/>
                </a:cubicBezTo>
                <a:cubicBezTo>
                  <a:pt x="1479156" y="0"/>
                  <a:pt x="319211" y="1160583"/>
                  <a:pt x="319211" y="2592619"/>
                </a:cubicBezTo>
                <a:lnTo>
                  <a:pt x="319211" y="2857157"/>
                </a:lnTo>
                <a:cubicBezTo>
                  <a:pt x="129445" y="2938844"/>
                  <a:pt x="0" y="3121695"/>
                  <a:pt x="0" y="3339113"/>
                </a:cubicBezTo>
                <a:lnTo>
                  <a:pt x="0" y="4221328"/>
                </a:lnTo>
                <a:cubicBezTo>
                  <a:pt x="0" y="4506602"/>
                  <a:pt x="230610" y="4744126"/>
                  <a:pt x="522799" y="4744126"/>
                </a:cubicBezTo>
                <a:lnTo>
                  <a:pt x="862108" y="4744126"/>
                </a:lnTo>
                <a:cubicBezTo>
                  <a:pt x="896036" y="4744126"/>
                  <a:pt x="923058" y="4737212"/>
                  <a:pt x="956986" y="4737212"/>
                </a:cubicBezTo>
                <a:cubicBezTo>
                  <a:pt x="1031758" y="4926978"/>
                  <a:pt x="1214619" y="5062700"/>
                  <a:pt x="1432027" y="5062700"/>
                </a:cubicBezTo>
                <a:lnTo>
                  <a:pt x="1472870" y="5062700"/>
                </a:lnTo>
                <a:cubicBezTo>
                  <a:pt x="1751238" y="5062700"/>
                  <a:pt x="1981838" y="4832090"/>
                  <a:pt x="1981838" y="4553731"/>
                </a:cubicBezTo>
                <a:lnTo>
                  <a:pt x="1981838" y="3006709"/>
                </a:lnTo>
                <a:cubicBezTo>
                  <a:pt x="1981838" y="2742171"/>
                  <a:pt x="1778251" y="2524754"/>
                  <a:pt x="1526905" y="2497741"/>
                </a:cubicBezTo>
                <a:cubicBezTo>
                  <a:pt x="1587856" y="1778270"/>
                  <a:pt x="2191712" y="1215257"/>
                  <a:pt x="2925004" y="1215257"/>
                </a:cubicBezTo>
                <a:cubicBezTo>
                  <a:pt x="3658295" y="1215257"/>
                  <a:pt x="4248331" y="1785176"/>
                  <a:pt x="4309282" y="2504656"/>
                </a:cubicBezTo>
                <a:cubicBezTo>
                  <a:pt x="4051649" y="2524763"/>
                  <a:pt x="3848062" y="2742171"/>
                  <a:pt x="3848062" y="3006719"/>
                </a:cubicBezTo>
                <a:lnTo>
                  <a:pt x="3848062" y="4547455"/>
                </a:lnTo>
                <a:cubicBezTo>
                  <a:pt x="3848062" y="4825813"/>
                  <a:pt x="4078672" y="5056423"/>
                  <a:pt x="4357031" y="5056423"/>
                </a:cubicBezTo>
                <a:lnTo>
                  <a:pt x="4397874" y="5056423"/>
                </a:lnTo>
                <a:cubicBezTo>
                  <a:pt x="4615282" y="5056423"/>
                  <a:pt x="4798143" y="4920701"/>
                  <a:pt x="4872914" y="4730935"/>
                </a:cubicBezTo>
                <a:cubicBezTo>
                  <a:pt x="4906842" y="4737849"/>
                  <a:pt x="4933865" y="4737849"/>
                  <a:pt x="4967792" y="4737849"/>
                </a:cubicBezTo>
                <a:lnTo>
                  <a:pt x="5307111" y="4737849"/>
                </a:lnTo>
                <a:cubicBezTo>
                  <a:pt x="5592385" y="4737849"/>
                  <a:pt x="5829910" y="4507240"/>
                  <a:pt x="5829910" y="4215051"/>
                </a:cubicBezTo>
                <a:lnTo>
                  <a:pt x="5829910" y="3332207"/>
                </a:lnTo>
                <a:cubicBezTo>
                  <a:pt x="5823014" y="3122324"/>
                  <a:pt x="5694207" y="2931938"/>
                  <a:pt x="5503812" y="2857157"/>
                </a:cubicBezTo>
                <a:close/>
                <a:moveTo>
                  <a:pt x="515884" y="4485866"/>
                </a:moveTo>
                <a:cubicBezTo>
                  <a:pt x="373247" y="4485866"/>
                  <a:pt x="251346" y="4370251"/>
                  <a:pt x="251346" y="4221328"/>
                </a:cubicBezTo>
                <a:lnTo>
                  <a:pt x="251346" y="3339113"/>
                </a:lnTo>
                <a:cubicBezTo>
                  <a:pt x="251346" y="3210297"/>
                  <a:pt x="339319" y="3108503"/>
                  <a:pt x="461848" y="3081481"/>
                </a:cubicBezTo>
                <a:lnTo>
                  <a:pt x="468763" y="3081481"/>
                </a:lnTo>
                <a:lnTo>
                  <a:pt x="475679" y="3081481"/>
                </a:lnTo>
                <a:cubicBezTo>
                  <a:pt x="489499" y="3081481"/>
                  <a:pt x="502701" y="3074565"/>
                  <a:pt x="516522" y="3074565"/>
                </a:cubicBezTo>
                <a:lnTo>
                  <a:pt x="855840" y="3074565"/>
                </a:lnTo>
                <a:cubicBezTo>
                  <a:pt x="875948" y="3074565"/>
                  <a:pt x="896684" y="3074565"/>
                  <a:pt x="916791" y="3081481"/>
                </a:cubicBezTo>
                <a:lnTo>
                  <a:pt x="916791" y="4472674"/>
                </a:lnTo>
                <a:cubicBezTo>
                  <a:pt x="896684" y="4479589"/>
                  <a:pt x="875948" y="4479589"/>
                  <a:pt x="855840" y="4479589"/>
                </a:cubicBezTo>
                <a:lnTo>
                  <a:pt x="516512" y="4479589"/>
                </a:lnTo>
                <a:lnTo>
                  <a:pt x="516512" y="4485875"/>
                </a:lnTo>
                <a:lnTo>
                  <a:pt x="515884" y="4485875"/>
                </a:lnTo>
                <a:close/>
                <a:moveTo>
                  <a:pt x="1717310" y="3006709"/>
                </a:moveTo>
                <a:lnTo>
                  <a:pt x="1717310" y="4547445"/>
                </a:lnTo>
                <a:cubicBezTo>
                  <a:pt x="1717310" y="4683167"/>
                  <a:pt x="1601695" y="4798790"/>
                  <a:pt x="1465964" y="4798790"/>
                </a:cubicBezTo>
                <a:lnTo>
                  <a:pt x="1425121" y="4798790"/>
                </a:lnTo>
                <a:cubicBezTo>
                  <a:pt x="1289399" y="4798790"/>
                  <a:pt x="1180690" y="4690082"/>
                  <a:pt x="1173775" y="4554360"/>
                </a:cubicBezTo>
                <a:lnTo>
                  <a:pt x="1173775" y="4554360"/>
                </a:lnTo>
                <a:cubicBezTo>
                  <a:pt x="1173775" y="4547445"/>
                  <a:pt x="1173775" y="4547445"/>
                  <a:pt x="1173775" y="4540539"/>
                </a:cubicBezTo>
                <a:lnTo>
                  <a:pt x="1173775" y="3013624"/>
                </a:lnTo>
                <a:cubicBezTo>
                  <a:pt x="1173775" y="3006709"/>
                  <a:pt x="1173775" y="3006709"/>
                  <a:pt x="1173775" y="2999804"/>
                </a:cubicBezTo>
                <a:cubicBezTo>
                  <a:pt x="1173775" y="2938853"/>
                  <a:pt x="1200798" y="2884189"/>
                  <a:pt x="1234726" y="2843975"/>
                </a:cubicBezTo>
                <a:lnTo>
                  <a:pt x="1234726" y="2843975"/>
                </a:lnTo>
                <a:cubicBezTo>
                  <a:pt x="1241641" y="2830154"/>
                  <a:pt x="1254833" y="2823867"/>
                  <a:pt x="1268654" y="2816952"/>
                </a:cubicBezTo>
                <a:lnTo>
                  <a:pt x="1268654" y="2816952"/>
                </a:lnTo>
                <a:cubicBezTo>
                  <a:pt x="1302582" y="2789930"/>
                  <a:pt x="1343425" y="2776109"/>
                  <a:pt x="1390555" y="2769194"/>
                </a:cubicBezTo>
                <a:lnTo>
                  <a:pt x="1390555" y="2769194"/>
                </a:lnTo>
                <a:cubicBezTo>
                  <a:pt x="1397470" y="2769194"/>
                  <a:pt x="1410662" y="2769194"/>
                  <a:pt x="1417577" y="2769194"/>
                </a:cubicBezTo>
                <a:lnTo>
                  <a:pt x="1458420" y="2769194"/>
                </a:lnTo>
                <a:cubicBezTo>
                  <a:pt x="1601695" y="2755364"/>
                  <a:pt x="1717310" y="2870988"/>
                  <a:pt x="1717310" y="3006709"/>
                </a:cubicBezTo>
                <a:close/>
                <a:moveTo>
                  <a:pt x="2911821" y="956996"/>
                </a:moveTo>
                <a:cubicBezTo>
                  <a:pt x="2029606" y="956996"/>
                  <a:pt x="1303220" y="1655731"/>
                  <a:pt x="1256090" y="2524754"/>
                </a:cubicBezTo>
                <a:cubicBezTo>
                  <a:pt x="1202055" y="2544861"/>
                  <a:pt x="1154297" y="2572512"/>
                  <a:pt x="1113454" y="2606440"/>
                </a:cubicBezTo>
                <a:lnTo>
                  <a:pt x="1113454" y="2606440"/>
                </a:lnTo>
                <a:cubicBezTo>
                  <a:pt x="1099633" y="2620261"/>
                  <a:pt x="1086431" y="2626548"/>
                  <a:pt x="1072610" y="2640368"/>
                </a:cubicBezTo>
                <a:lnTo>
                  <a:pt x="1072610" y="2640368"/>
                </a:lnTo>
                <a:cubicBezTo>
                  <a:pt x="1045588" y="2667391"/>
                  <a:pt x="1024852" y="2694404"/>
                  <a:pt x="1004745" y="2722055"/>
                </a:cubicBezTo>
                <a:cubicBezTo>
                  <a:pt x="1004745" y="2722055"/>
                  <a:pt x="1004745" y="2728970"/>
                  <a:pt x="997830" y="2728970"/>
                </a:cubicBezTo>
                <a:cubicBezTo>
                  <a:pt x="990914" y="2742790"/>
                  <a:pt x="984009" y="2755992"/>
                  <a:pt x="977722" y="2769813"/>
                </a:cubicBezTo>
                <a:lnTo>
                  <a:pt x="977722" y="2776728"/>
                </a:lnTo>
                <a:cubicBezTo>
                  <a:pt x="970807" y="2790549"/>
                  <a:pt x="963901" y="2803751"/>
                  <a:pt x="957615" y="2824487"/>
                </a:cubicBezTo>
                <a:lnTo>
                  <a:pt x="957615" y="2824487"/>
                </a:lnTo>
                <a:cubicBezTo>
                  <a:pt x="950700" y="2824487"/>
                  <a:pt x="950700" y="2824487"/>
                  <a:pt x="943794" y="2824487"/>
                </a:cubicBezTo>
                <a:cubicBezTo>
                  <a:pt x="916772" y="2817571"/>
                  <a:pt x="889759" y="2817571"/>
                  <a:pt x="862108" y="2817571"/>
                </a:cubicBezTo>
                <a:lnTo>
                  <a:pt x="583749" y="2817571"/>
                </a:lnTo>
                <a:lnTo>
                  <a:pt x="583749" y="2593877"/>
                </a:lnTo>
                <a:cubicBezTo>
                  <a:pt x="583749" y="1304477"/>
                  <a:pt x="1628708" y="259518"/>
                  <a:pt x="2918108" y="259518"/>
                </a:cubicBezTo>
                <a:cubicBezTo>
                  <a:pt x="4207507" y="259518"/>
                  <a:pt x="5252466" y="1304477"/>
                  <a:pt x="5252466" y="2593877"/>
                </a:cubicBezTo>
                <a:lnTo>
                  <a:pt x="5252466" y="2817571"/>
                </a:lnTo>
                <a:lnTo>
                  <a:pt x="4974098" y="2817571"/>
                </a:lnTo>
                <a:cubicBezTo>
                  <a:pt x="4947076" y="2817571"/>
                  <a:pt x="4920063" y="2817571"/>
                  <a:pt x="4892412" y="2824487"/>
                </a:cubicBezTo>
                <a:lnTo>
                  <a:pt x="4885497" y="2824487"/>
                </a:lnTo>
                <a:lnTo>
                  <a:pt x="4885497" y="2824487"/>
                </a:lnTo>
                <a:cubicBezTo>
                  <a:pt x="4878582" y="2810666"/>
                  <a:pt x="4871676" y="2797464"/>
                  <a:pt x="4865389" y="2776728"/>
                </a:cubicBezTo>
                <a:lnTo>
                  <a:pt x="4865389" y="2769813"/>
                </a:lnTo>
                <a:cubicBezTo>
                  <a:pt x="4858474" y="2755992"/>
                  <a:pt x="4851569" y="2742790"/>
                  <a:pt x="4845282" y="2728970"/>
                </a:cubicBezTo>
                <a:cubicBezTo>
                  <a:pt x="4845282" y="2728970"/>
                  <a:pt x="4845282" y="2722055"/>
                  <a:pt x="4838367" y="2722055"/>
                </a:cubicBezTo>
                <a:cubicBezTo>
                  <a:pt x="4818260" y="2695032"/>
                  <a:pt x="4797524" y="2668019"/>
                  <a:pt x="4770501" y="2640368"/>
                </a:cubicBezTo>
                <a:lnTo>
                  <a:pt x="4770501" y="2640368"/>
                </a:lnTo>
                <a:cubicBezTo>
                  <a:pt x="4756681" y="2626548"/>
                  <a:pt x="4743479" y="2620261"/>
                  <a:pt x="4729658" y="2606440"/>
                </a:cubicBezTo>
                <a:lnTo>
                  <a:pt x="4729658" y="2606440"/>
                </a:lnTo>
                <a:cubicBezTo>
                  <a:pt x="4688815" y="2572512"/>
                  <a:pt x="4641685" y="2545490"/>
                  <a:pt x="4587021" y="2524754"/>
                </a:cubicBezTo>
                <a:cubicBezTo>
                  <a:pt x="4519794" y="1656359"/>
                  <a:pt x="3794036" y="956996"/>
                  <a:pt x="2911821" y="956996"/>
                </a:cubicBezTo>
                <a:close/>
                <a:moveTo>
                  <a:pt x="4397893" y="4798162"/>
                </a:moveTo>
                <a:lnTo>
                  <a:pt x="4357050" y="4798162"/>
                </a:lnTo>
                <a:cubicBezTo>
                  <a:pt x="4221328" y="4798162"/>
                  <a:pt x="4105704" y="4682547"/>
                  <a:pt x="4105704" y="4546816"/>
                </a:cubicBezTo>
                <a:lnTo>
                  <a:pt x="4105704" y="3006709"/>
                </a:lnTo>
                <a:cubicBezTo>
                  <a:pt x="4105704" y="2870988"/>
                  <a:pt x="4221318" y="2755364"/>
                  <a:pt x="4357050" y="2755364"/>
                </a:cubicBezTo>
                <a:lnTo>
                  <a:pt x="4397893" y="2755364"/>
                </a:lnTo>
                <a:cubicBezTo>
                  <a:pt x="4404808" y="2755364"/>
                  <a:pt x="4418000" y="2755364"/>
                  <a:pt x="4424915" y="2755364"/>
                </a:cubicBezTo>
                <a:lnTo>
                  <a:pt x="4424915" y="2755364"/>
                </a:lnTo>
                <a:cubicBezTo>
                  <a:pt x="4472673" y="2762279"/>
                  <a:pt x="4512888" y="2775471"/>
                  <a:pt x="4546816" y="2803122"/>
                </a:cubicBezTo>
                <a:lnTo>
                  <a:pt x="4546816" y="2803122"/>
                </a:lnTo>
                <a:cubicBezTo>
                  <a:pt x="4560637" y="2810037"/>
                  <a:pt x="4566924" y="2823229"/>
                  <a:pt x="4580744" y="2830144"/>
                </a:cubicBezTo>
                <a:lnTo>
                  <a:pt x="4580744" y="2830144"/>
                </a:lnTo>
                <a:cubicBezTo>
                  <a:pt x="4621587" y="2870988"/>
                  <a:pt x="4641695" y="2925023"/>
                  <a:pt x="4641695" y="2985973"/>
                </a:cubicBezTo>
                <a:cubicBezTo>
                  <a:pt x="4641695" y="2992889"/>
                  <a:pt x="4641695" y="2992889"/>
                  <a:pt x="4641695" y="2999794"/>
                </a:cubicBezTo>
                <a:lnTo>
                  <a:pt x="4641695" y="4526709"/>
                </a:lnTo>
                <a:cubicBezTo>
                  <a:pt x="4641695" y="4533624"/>
                  <a:pt x="4641695" y="4540529"/>
                  <a:pt x="4641695" y="4540529"/>
                </a:cubicBezTo>
                <a:lnTo>
                  <a:pt x="4641695" y="4540529"/>
                </a:lnTo>
                <a:cubicBezTo>
                  <a:pt x="4642323" y="4689463"/>
                  <a:pt x="4533624" y="4798162"/>
                  <a:pt x="4397893" y="4798162"/>
                </a:cubicBezTo>
                <a:close/>
                <a:moveTo>
                  <a:pt x="5564762" y="4221328"/>
                </a:moveTo>
                <a:cubicBezTo>
                  <a:pt x="5564762" y="4363965"/>
                  <a:pt x="5449148" y="4485866"/>
                  <a:pt x="5300224" y="4485866"/>
                </a:cubicBezTo>
                <a:lnTo>
                  <a:pt x="4960906" y="4485866"/>
                </a:lnTo>
                <a:cubicBezTo>
                  <a:pt x="4940799" y="4485866"/>
                  <a:pt x="4920063" y="4485866"/>
                  <a:pt x="4899956" y="4478951"/>
                </a:cubicBezTo>
                <a:lnTo>
                  <a:pt x="4899956" y="3081481"/>
                </a:lnTo>
                <a:cubicBezTo>
                  <a:pt x="4920063" y="3074565"/>
                  <a:pt x="4940799" y="3074565"/>
                  <a:pt x="4960906" y="3074565"/>
                </a:cubicBezTo>
                <a:lnTo>
                  <a:pt x="5300224" y="3074565"/>
                </a:lnTo>
                <a:cubicBezTo>
                  <a:pt x="5314046" y="3074565"/>
                  <a:pt x="5327247" y="3074565"/>
                  <a:pt x="5341068" y="3081481"/>
                </a:cubicBezTo>
                <a:lnTo>
                  <a:pt x="5347983" y="3081481"/>
                </a:lnTo>
                <a:lnTo>
                  <a:pt x="5354898" y="3081481"/>
                </a:lnTo>
                <a:cubicBezTo>
                  <a:pt x="5476799" y="3108503"/>
                  <a:pt x="5565401" y="3210297"/>
                  <a:pt x="5565401" y="3339113"/>
                </a:cubicBezTo>
                <a:lnTo>
                  <a:pt x="5564762" y="4221328"/>
                </a:lnTo>
                <a:lnTo>
                  <a:pt x="5564762" y="4221328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54CB05E2-B934-3D45-AD31-CDDCD70C1346}"/>
              </a:ext>
            </a:extLst>
          </p:cNvPr>
          <p:cNvSpPr txBox="1">
            <a:spLocks/>
          </p:cNvSpPr>
          <p:nvPr/>
        </p:nvSpPr>
        <p:spPr>
          <a:xfrm>
            <a:off x="6268142" y="1619250"/>
            <a:ext cx="1842188" cy="76022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1200"/>
              </a:spcAft>
            </a:pPr>
            <a:r>
              <a:rPr lang="es-ES" sz="1800" b="1" dirty="0"/>
              <a:t>Healthy food books 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3617EDF6-99A3-1C45-916A-3D6DC6CF70B1}"/>
              </a:ext>
            </a:extLst>
          </p:cNvPr>
          <p:cNvSpPr txBox="1">
            <a:spLocks/>
          </p:cNvSpPr>
          <p:nvPr/>
        </p:nvSpPr>
        <p:spPr>
          <a:xfrm>
            <a:off x="571500" y="859021"/>
            <a:ext cx="2000250" cy="1520458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4000" b="1" dirty="0">
                <a:solidFill>
                  <a:schemeClr val="accent3"/>
                </a:solidFill>
              </a:rPr>
              <a:t>05</a:t>
            </a:r>
          </a:p>
        </p:txBody>
      </p:sp>
      <p:sp>
        <p:nvSpPr>
          <p:cNvPr id="5" name="Subtítulo 2">
            <a:extLst>
              <a:ext uri="{FF2B5EF4-FFF2-40B4-BE49-F238E27FC236}">
                <a16:creationId xmlns:a16="http://schemas.microsoft.com/office/drawing/2014/main" id="{A6693E2D-47C9-7941-A272-0623DB92E75B}"/>
              </a:ext>
            </a:extLst>
          </p:cNvPr>
          <p:cNvSpPr txBox="1">
            <a:spLocks/>
          </p:cNvSpPr>
          <p:nvPr/>
        </p:nvSpPr>
        <p:spPr>
          <a:xfrm>
            <a:off x="990600" y="1619250"/>
            <a:ext cx="3843174" cy="43464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3600" b="1" spc="300" dirty="0">
                <a:solidFill>
                  <a:schemeClr val="accent2"/>
                </a:solidFill>
              </a:rPr>
              <a:t>TOOLS</a:t>
            </a:r>
          </a:p>
        </p:txBody>
      </p:sp>
      <p:sp>
        <p:nvSpPr>
          <p:cNvPr id="17" name="Título 1">
            <a:extLst>
              <a:ext uri="{FF2B5EF4-FFF2-40B4-BE49-F238E27FC236}">
                <a16:creationId xmlns:a16="http://schemas.microsoft.com/office/drawing/2014/main" id="{3DFF8F38-5255-D246-9C74-C3567558929D}"/>
              </a:ext>
            </a:extLst>
          </p:cNvPr>
          <p:cNvSpPr txBox="1">
            <a:spLocks/>
          </p:cNvSpPr>
          <p:nvPr/>
        </p:nvSpPr>
        <p:spPr>
          <a:xfrm>
            <a:off x="8824695" y="1619250"/>
            <a:ext cx="1842188" cy="76022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1200"/>
              </a:spcAft>
            </a:pPr>
            <a:r>
              <a:rPr lang="es-ES" sz="1800" b="1" dirty="0"/>
              <a:t>Environmental activities </a:t>
            </a:r>
          </a:p>
          <a:p>
            <a:pPr>
              <a:spcAft>
                <a:spcPts val="1200"/>
              </a:spcAft>
            </a:pPr>
            <a:r>
              <a:rPr lang="es-ES" sz="1800" b="1" dirty="0"/>
              <a:t/>
            </a:r>
            <a:br>
              <a:rPr lang="es-ES" sz="1800" b="1" dirty="0"/>
            </a:br>
            <a:endParaRPr lang="es-ES" sz="1800" b="1" dirty="0"/>
          </a:p>
        </p:txBody>
      </p:sp>
      <p:sp>
        <p:nvSpPr>
          <p:cNvPr id="19" name="Forma libre 18">
            <a:extLst>
              <a:ext uri="{FF2B5EF4-FFF2-40B4-BE49-F238E27FC236}">
                <a16:creationId xmlns:a16="http://schemas.microsoft.com/office/drawing/2014/main" id="{216B2FC5-9FE3-224E-8D07-240199257F3A}"/>
              </a:ext>
            </a:extLst>
          </p:cNvPr>
          <p:cNvSpPr/>
          <p:nvPr/>
        </p:nvSpPr>
        <p:spPr>
          <a:xfrm>
            <a:off x="6376760" y="1035866"/>
            <a:ext cx="451423" cy="365859"/>
          </a:xfrm>
          <a:custGeom>
            <a:avLst/>
            <a:gdLst>
              <a:gd name="connsiteX0" fmla="*/ 5481095 w 5829300"/>
              <a:gd name="connsiteY0" fmla="*/ 0 h 4724400"/>
              <a:gd name="connsiteX1" fmla="*/ 355444 w 5829300"/>
              <a:gd name="connsiteY1" fmla="*/ 0 h 4724400"/>
              <a:gd name="connsiteX2" fmla="*/ 0 w 5829300"/>
              <a:gd name="connsiteY2" fmla="*/ 355444 h 4724400"/>
              <a:gd name="connsiteX3" fmla="*/ 0 w 5829300"/>
              <a:gd name="connsiteY3" fmla="*/ 3995461 h 4724400"/>
              <a:gd name="connsiteX4" fmla="*/ 0 w 5829300"/>
              <a:gd name="connsiteY4" fmla="*/ 4016521 h 4724400"/>
              <a:gd name="connsiteX5" fmla="*/ 0 w 5829300"/>
              <a:gd name="connsiteY5" fmla="*/ 4400274 h 4724400"/>
              <a:gd name="connsiteX6" fmla="*/ 327146 w 5829300"/>
              <a:gd name="connsiteY6" fmla="*/ 4727419 h 4724400"/>
              <a:gd name="connsiteX7" fmla="*/ 2715863 w 5829300"/>
              <a:gd name="connsiteY7" fmla="*/ 4727419 h 4724400"/>
              <a:gd name="connsiteX8" fmla="*/ 2914650 w 5829300"/>
              <a:gd name="connsiteY8" fmla="*/ 4656335 h 4724400"/>
              <a:gd name="connsiteX9" fmla="*/ 3113437 w 5829300"/>
              <a:gd name="connsiteY9" fmla="*/ 4727419 h 4724400"/>
              <a:gd name="connsiteX10" fmla="*/ 5502821 w 5829300"/>
              <a:gd name="connsiteY10" fmla="*/ 4727419 h 4724400"/>
              <a:gd name="connsiteX11" fmla="*/ 5829967 w 5829300"/>
              <a:gd name="connsiteY11" fmla="*/ 4400274 h 4724400"/>
              <a:gd name="connsiteX12" fmla="*/ 5829967 w 5829300"/>
              <a:gd name="connsiteY12" fmla="*/ 3994804 h 4724400"/>
              <a:gd name="connsiteX13" fmla="*/ 5829967 w 5829300"/>
              <a:gd name="connsiteY13" fmla="*/ 354787 h 4724400"/>
              <a:gd name="connsiteX14" fmla="*/ 5481095 w 5829300"/>
              <a:gd name="connsiteY14" fmla="*/ 0 h 4724400"/>
              <a:gd name="connsiteX15" fmla="*/ 2786958 w 5829300"/>
              <a:gd name="connsiteY15" fmla="*/ 4393035 h 4724400"/>
              <a:gd name="connsiteX16" fmla="*/ 2723112 w 5829300"/>
              <a:gd name="connsiteY16" fmla="*/ 4456881 h 4724400"/>
              <a:gd name="connsiteX17" fmla="*/ 334385 w 5829300"/>
              <a:gd name="connsiteY17" fmla="*/ 4456881 h 4724400"/>
              <a:gd name="connsiteX18" fmla="*/ 270539 w 5829300"/>
              <a:gd name="connsiteY18" fmla="*/ 4393035 h 4724400"/>
              <a:gd name="connsiteX19" fmla="*/ 270539 w 5829300"/>
              <a:gd name="connsiteY19" fmla="*/ 4123163 h 4724400"/>
              <a:gd name="connsiteX20" fmla="*/ 2786958 w 5829300"/>
              <a:gd name="connsiteY20" fmla="*/ 4123163 h 4724400"/>
              <a:gd name="connsiteX21" fmla="*/ 2786958 w 5829300"/>
              <a:gd name="connsiteY21" fmla="*/ 4393035 h 4724400"/>
              <a:gd name="connsiteX22" fmla="*/ 2786958 w 5829300"/>
              <a:gd name="connsiteY22" fmla="*/ 4393035 h 4724400"/>
              <a:gd name="connsiteX23" fmla="*/ 2786958 w 5829300"/>
              <a:gd name="connsiteY23" fmla="*/ 3859864 h 4724400"/>
              <a:gd name="connsiteX24" fmla="*/ 270529 w 5829300"/>
              <a:gd name="connsiteY24" fmla="*/ 3859864 h 4724400"/>
              <a:gd name="connsiteX25" fmla="*/ 270529 w 5829300"/>
              <a:gd name="connsiteY25" fmla="*/ 355444 h 4724400"/>
              <a:gd name="connsiteX26" fmla="*/ 362683 w 5829300"/>
              <a:gd name="connsiteY26" fmla="*/ 263290 h 4724400"/>
              <a:gd name="connsiteX27" fmla="*/ 2786948 w 5829300"/>
              <a:gd name="connsiteY27" fmla="*/ 263290 h 4724400"/>
              <a:gd name="connsiteX28" fmla="*/ 2786958 w 5829300"/>
              <a:gd name="connsiteY28" fmla="*/ 3859864 h 4724400"/>
              <a:gd name="connsiteX29" fmla="*/ 2786958 w 5829300"/>
              <a:gd name="connsiteY29" fmla="*/ 3859864 h 4724400"/>
              <a:gd name="connsiteX30" fmla="*/ 5573907 w 5829300"/>
              <a:gd name="connsiteY30" fmla="*/ 4393035 h 4724400"/>
              <a:gd name="connsiteX31" fmla="*/ 5510060 w 5829300"/>
              <a:gd name="connsiteY31" fmla="*/ 4456881 h 4724400"/>
              <a:gd name="connsiteX32" fmla="*/ 3121333 w 5829300"/>
              <a:gd name="connsiteY32" fmla="*/ 4456881 h 4724400"/>
              <a:gd name="connsiteX33" fmla="*/ 3057487 w 5829300"/>
              <a:gd name="connsiteY33" fmla="*/ 4393035 h 4724400"/>
              <a:gd name="connsiteX34" fmla="*/ 3057487 w 5829300"/>
              <a:gd name="connsiteY34" fmla="*/ 4123163 h 4724400"/>
              <a:gd name="connsiteX35" fmla="*/ 5573907 w 5829300"/>
              <a:gd name="connsiteY35" fmla="*/ 4123163 h 4724400"/>
              <a:gd name="connsiteX36" fmla="*/ 5573907 w 5829300"/>
              <a:gd name="connsiteY36" fmla="*/ 4393035 h 4724400"/>
              <a:gd name="connsiteX37" fmla="*/ 5573907 w 5829300"/>
              <a:gd name="connsiteY37" fmla="*/ 3859864 h 4724400"/>
              <a:gd name="connsiteX38" fmla="*/ 3050248 w 5829300"/>
              <a:gd name="connsiteY38" fmla="*/ 3859864 h 4724400"/>
              <a:gd name="connsiteX39" fmla="*/ 3050248 w 5829300"/>
              <a:gd name="connsiteY39" fmla="*/ 262633 h 4724400"/>
              <a:gd name="connsiteX40" fmla="*/ 5481752 w 5829300"/>
              <a:gd name="connsiteY40" fmla="*/ 262633 h 4724400"/>
              <a:gd name="connsiteX41" fmla="*/ 5573907 w 5829300"/>
              <a:gd name="connsiteY41" fmla="*/ 354787 h 4724400"/>
              <a:gd name="connsiteX42" fmla="*/ 5573907 w 5829300"/>
              <a:gd name="connsiteY42" fmla="*/ 3859864 h 4724400"/>
              <a:gd name="connsiteX43" fmla="*/ 5573907 w 5829300"/>
              <a:gd name="connsiteY43" fmla="*/ 3859864 h 4724400"/>
              <a:gd name="connsiteX44" fmla="*/ 5076282 w 5829300"/>
              <a:gd name="connsiteY44" fmla="*/ 1691650 h 4724400"/>
              <a:gd name="connsiteX45" fmla="*/ 4948590 w 5829300"/>
              <a:gd name="connsiteY45" fmla="*/ 1819351 h 4724400"/>
              <a:gd name="connsiteX46" fmla="*/ 3661743 w 5829300"/>
              <a:gd name="connsiteY46" fmla="*/ 1819351 h 4724400"/>
              <a:gd name="connsiteX47" fmla="*/ 3534042 w 5829300"/>
              <a:gd name="connsiteY47" fmla="*/ 1691650 h 4724400"/>
              <a:gd name="connsiteX48" fmla="*/ 3661743 w 5829300"/>
              <a:gd name="connsiteY48" fmla="*/ 1563957 h 4724400"/>
              <a:gd name="connsiteX49" fmla="*/ 4948590 w 5829300"/>
              <a:gd name="connsiteY49" fmla="*/ 1563957 h 4724400"/>
              <a:gd name="connsiteX50" fmla="*/ 5076282 w 5829300"/>
              <a:gd name="connsiteY50" fmla="*/ 1691650 h 4724400"/>
              <a:gd name="connsiteX51" fmla="*/ 5076282 w 5829300"/>
              <a:gd name="connsiteY51" fmla="*/ 2402539 h 4724400"/>
              <a:gd name="connsiteX52" fmla="*/ 4948590 w 5829300"/>
              <a:gd name="connsiteY52" fmla="*/ 2530240 h 4724400"/>
              <a:gd name="connsiteX53" fmla="*/ 3661743 w 5829300"/>
              <a:gd name="connsiteY53" fmla="*/ 2530240 h 4724400"/>
              <a:gd name="connsiteX54" fmla="*/ 3534042 w 5829300"/>
              <a:gd name="connsiteY54" fmla="*/ 2402539 h 4724400"/>
              <a:gd name="connsiteX55" fmla="*/ 3661743 w 5829300"/>
              <a:gd name="connsiteY55" fmla="*/ 2274837 h 4724400"/>
              <a:gd name="connsiteX56" fmla="*/ 4948590 w 5829300"/>
              <a:gd name="connsiteY56" fmla="*/ 2274837 h 4724400"/>
              <a:gd name="connsiteX57" fmla="*/ 5076282 w 5829300"/>
              <a:gd name="connsiteY57" fmla="*/ 2402539 h 4724400"/>
              <a:gd name="connsiteX58" fmla="*/ 5076282 w 5829300"/>
              <a:gd name="connsiteY58" fmla="*/ 3141736 h 4724400"/>
              <a:gd name="connsiteX59" fmla="*/ 4948590 w 5829300"/>
              <a:gd name="connsiteY59" fmla="*/ 3269437 h 4724400"/>
              <a:gd name="connsiteX60" fmla="*/ 3661743 w 5829300"/>
              <a:gd name="connsiteY60" fmla="*/ 3269437 h 4724400"/>
              <a:gd name="connsiteX61" fmla="*/ 3534042 w 5829300"/>
              <a:gd name="connsiteY61" fmla="*/ 3141736 h 4724400"/>
              <a:gd name="connsiteX62" fmla="*/ 3661743 w 5829300"/>
              <a:gd name="connsiteY62" fmla="*/ 3014034 h 4724400"/>
              <a:gd name="connsiteX63" fmla="*/ 4948590 w 5829300"/>
              <a:gd name="connsiteY63" fmla="*/ 3014034 h 4724400"/>
              <a:gd name="connsiteX64" fmla="*/ 5076282 w 5829300"/>
              <a:gd name="connsiteY64" fmla="*/ 3141736 h 4724400"/>
              <a:gd name="connsiteX65" fmla="*/ 5076282 w 5829300"/>
              <a:gd name="connsiteY65" fmla="*/ 966940 h 4724400"/>
              <a:gd name="connsiteX66" fmla="*/ 4948590 w 5829300"/>
              <a:gd name="connsiteY66" fmla="*/ 1094632 h 4724400"/>
              <a:gd name="connsiteX67" fmla="*/ 3661743 w 5829300"/>
              <a:gd name="connsiteY67" fmla="*/ 1094632 h 4724400"/>
              <a:gd name="connsiteX68" fmla="*/ 3534042 w 5829300"/>
              <a:gd name="connsiteY68" fmla="*/ 966940 h 4724400"/>
              <a:gd name="connsiteX69" fmla="*/ 3661743 w 5829300"/>
              <a:gd name="connsiteY69" fmla="*/ 839238 h 4724400"/>
              <a:gd name="connsiteX70" fmla="*/ 4948590 w 5829300"/>
              <a:gd name="connsiteY70" fmla="*/ 839238 h 4724400"/>
              <a:gd name="connsiteX71" fmla="*/ 5076282 w 5829300"/>
              <a:gd name="connsiteY71" fmla="*/ 966940 h 4724400"/>
              <a:gd name="connsiteX72" fmla="*/ 746436 w 5829300"/>
              <a:gd name="connsiteY72" fmla="*/ 1691650 h 4724400"/>
              <a:gd name="connsiteX73" fmla="*/ 874138 w 5829300"/>
              <a:gd name="connsiteY73" fmla="*/ 1563957 h 4724400"/>
              <a:gd name="connsiteX74" fmla="*/ 2160985 w 5829300"/>
              <a:gd name="connsiteY74" fmla="*/ 1563957 h 4724400"/>
              <a:gd name="connsiteX75" fmla="*/ 2288686 w 5829300"/>
              <a:gd name="connsiteY75" fmla="*/ 1691650 h 4724400"/>
              <a:gd name="connsiteX76" fmla="*/ 2160985 w 5829300"/>
              <a:gd name="connsiteY76" fmla="*/ 1819351 h 4724400"/>
              <a:gd name="connsiteX77" fmla="*/ 874786 w 5829300"/>
              <a:gd name="connsiteY77" fmla="*/ 1819351 h 4724400"/>
              <a:gd name="connsiteX78" fmla="*/ 746436 w 5829300"/>
              <a:gd name="connsiteY78" fmla="*/ 1691650 h 4724400"/>
              <a:gd name="connsiteX79" fmla="*/ 746436 w 5829300"/>
              <a:gd name="connsiteY79" fmla="*/ 2402539 h 4724400"/>
              <a:gd name="connsiteX80" fmla="*/ 874138 w 5829300"/>
              <a:gd name="connsiteY80" fmla="*/ 2274837 h 4724400"/>
              <a:gd name="connsiteX81" fmla="*/ 2160985 w 5829300"/>
              <a:gd name="connsiteY81" fmla="*/ 2274837 h 4724400"/>
              <a:gd name="connsiteX82" fmla="*/ 2288686 w 5829300"/>
              <a:gd name="connsiteY82" fmla="*/ 2402539 h 4724400"/>
              <a:gd name="connsiteX83" fmla="*/ 2160985 w 5829300"/>
              <a:gd name="connsiteY83" fmla="*/ 2530240 h 4724400"/>
              <a:gd name="connsiteX84" fmla="*/ 874786 w 5829300"/>
              <a:gd name="connsiteY84" fmla="*/ 2530240 h 4724400"/>
              <a:gd name="connsiteX85" fmla="*/ 746436 w 5829300"/>
              <a:gd name="connsiteY85" fmla="*/ 2402539 h 4724400"/>
              <a:gd name="connsiteX86" fmla="*/ 746436 w 5829300"/>
              <a:gd name="connsiteY86" fmla="*/ 3141736 h 4724400"/>
              <a:gd name="connsiteX87" fmla="*/ 874138 w 5829300"/>
              <a:gd name="connsiteY87" fmla="*/ 3014034 h 4724400"/>
              <a:gd name="connsiteX88" fmla="*/ 2160985 w 5829300"/>
              <a:gd name="connsiteY88" fmla="*/ 3014034 h 4724400"/>
              <a:gd name="connsiteX89" fmla="*/ 2288686 w 5829300"/>
              <a:gd name="connsiteY89" fmla="*/ 3141736 h 4724400"/>
              <a:gd name="connsiteX90" fmla="*/ 2160985 w 5829300"/>
              <a:gd name="connsiteY90" fmla="*/ 3269437 h 4724400"/>
              <a:gd name="connsiteX91" fmla="*/ 874786 w 5829300"/>
              <a:gd name="connsiteY91" fmla="*/ 3269437 h 4724400"/>
              <a:gd name="connsiteX92" fmla="*/ 746436 w 5829300"/>
              <a:gd name="connsiteY92" fmla="*/ 3141736 h 4724400"/>
              <a:gd name="connsiteX93" fmla="*/ 746436 w 5829300"/>
              <a:gd name="connsiteY93" fmla="*/ 966940 h 4724400"/>
              <a:gd name="connsiteX94" fmla="*/ 874138 w 5829300"/>
              <a:gd name="connsiteY94" fmla="*/ 839238 h 4724400"/>
              <a:gd name="connsiteX95" fmla="*/ 2160985 w 5829300"/>
              <a:gd name="connsiteY95" fmla="*/ 839238 h 4724400"/>
              <a:gd name="connsiteX96" fmla="*/ 2288686 w 5829300"/>
              <a:gd name="connsiteY96" fmla="*/ 966940 h 4724400"/>
              <a:gd name="connsiteX97" fmla="*/ 2160985 w 5829300"/>
              <a:gd name="connsiteY97" fmla="*/ 1094632 h 4724400"/>
              <a:gd name="connsiteX98" fmla="*/ 874786 w 5829300"/>
              <a:gd name="connsiteY98" fmla="*/ 1094632 h 4724400"/>
              <a:gd name="connsiteX99" fmla="*/ 746436 w 5829300"/>
              <a:gd name="connsiteY99" fmla="*/ 966940 h 472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5829300" h="4724400">
                <a:moveTo>
                  <a:pt x="5481095" y="0"/>
                </a:moveTo>
                <a:lnTo>
                  <a:pt x="355444" y="0"/>
                </a:lnTo>
                <a:cubicBezTo>
                  <a:pt x="156658" y="0"/>
                  <a:pt x="0" y="156658"/>
                  <a:pt x="0" y="355444"/>
                </a:cubicBezTo>
                <a:lnTo>
                  <a:pt x="0" y="3995461"/>
                </a:lnTo>
                <a:cubicBezTo>
                  <a:pt x="0" y="4002700"/>
                  <a:pt x="0" y="4009939"/>
                  <a:pt x="0" y="4016521"/>
                </a:cubicBezTo>
                <a:lnTo>
                  <a:pt x="0" y="4400274"/>
                </a:lnTo>
                <a:cubicBezTo>
                  <a:pt x="0" y="4578001"/>
                  <a:pt x="149419" y="4727419"/>
                  <a:pt x="327146" y="4727419"/>
                </a:cubicBezTo>
                <a:lnTo>
                  <a:pt x="2715863" y="4727419"/>
                </a:lnTo>
                <a:cubicBezTo>
                  <a:pt x="2794197" y="4727419"/>
                  <a:pt x="2858043" y="4699111"/>
                  <a:pt x="2914650" y="4656335"/>
                </a:cubicBezTo>
                <a:cubicBezTo>
                  <a:pt x="2971257" y="4699121"/>
                  <a:pt x="3035760" y="4727419"/>
                  <a:pt x="3113437" y="4727419"/>
                </a:cubicBezTo>
                <a:lnTo>
                  <a:pt x="5502821" y="4727419"/>
                </a:lnTo>
                <a:cubicBezTo>
                  <a:pt x="5680548" y="4727419"/>
                  <a:pt x="5829967" y="4578001"/>
                  <a:pt x="5829967" y="4400274"/>
                </a:cubicBezTo>
                <a:lnTo>
                  <a:pt x="5829967" y="3994804"/>
                </a:lnTo>
                <a:lnTo>
                  <a:pt x="5829967" y="354787"/>
                </a:lnTo>
                <a:cubicBezTo>
                  <a:pt x="5836539" y="156000"/>
                  <a:pt x="5680539" y="0"/>
                  <a:pt x="5481095" y="0"/>
                </a:cubicBezTo>
                <a:close/>
                <a:moveTo>
                  <a:pt x="2786958" y="4393035"/>
                </a:moveTo>
                <a:cubicBezTo>
                  <a:pt x="2786958" y="4428582"/>
                  <a:pt x="2758650" y="4456881"/>
                  <a:pt x="2723112" y="4456881"/>
                </a:cubicBezTo>
                <a:lnTo>
                  <a:pt x="334385" y="4456881"/>
                </a:lnTo>
                <a:cubicBezTo>
                  <a:pt x="298837" y="4456881"/>
                  <a:pt x="270539" y="4428573"/>
                  <a:pt x="270539" y="4393035"/>
                </a:cubicBezTo>
                <a:lnTo>
                  <a:pt x="270539" y="4123163"/>
                </a:lnTo>
                <a:lnTo>
                  <a:pt x="2786958" y="4123163"/>
                </a:lnTo>
                <a:lnTo>
                  <a:pt x="2786958" y="4393035"/>
                </a:lnTo>
                <a:lnTo>
                  <a:pt x="2786958" y="4393035"/>
                </a:lnTo>
                <a:close/>
                <a:moveTo>
                  <a:pt x="2786958" y="3859864"/>
                </a:moveTo>
                <a:lnTo>
                  <a:pt x="270529" y="3859864"/>
                </a:lnTo>
                <a:lnTo>
                  <a:pt x="270529" y="355444"/>
                </a:lnTo>
                <a:cubicBezTo>
                  <a:pt x="270529" y="305419"/>
                  <a:pt x="313315" y="263290"/>
                  <a:pt x="362683" y="263290"/>
                </a:cubicBezTo>
                <a:lnTo>
                  <a:pt x="2786948" y="263290"/>
                </a:lnTo>
                <a:lnTo>
                  <a:pt x="2786958" y="3859864"/>
                </a:lnTo>
                <a:lnTo>
                  <a:pt x="2786958" y="3859864"/>
                </a:lnTo>
                <a:close/>
                <a:moveTo>
                  <a:pt x="5573907" y="4393035"/>
                </a:moveTo>
                <a:cubicBezTo>
                  <a:pt x="5573907" y="4428582"/>
                  <a:pt x="5545598" y="4456881"/>
                  <a:pt x="5510060" y="4456881"/>
                </a:cubicBezTo>
                <a:lnTo>
                  <a:pt x="3121333" y="4456881"/>
                </a:lnTo>
                <a:cubicBezTo>
                  <a:pt x="3085786" y="4456881"/>
                  <a:pt x="3057487" y="4428573"/>
                  <a:pt x="3057487" y="4393035"/>
                </a:cubicBezTo>
                <a:lnTo>
                  <a:pt x="3057487" y="4123163"/>
                </a:lnTo>
                <a:lnTo>
                  <a:pt x="5573907" y="4123163"/>
                </a:lnTo>
                <a:lnTo>
                  <a:pt x="5573907" y="4393035"/>
                </a:lnTo>
                <a:close/>
                <a:moveTo>
                  <a:pt x="5573907" y="3859864"/>
                </a:moveTo>
                <a:lnTo>
                  <a:pt x="3050248" y="3859864"/>
                </a:lnTo>
                <a:lnTo>
                  <a:pt x="3050248" y="262633"/>
                </a:lnTo>
                <a:lnTo>
                  <a:pt x="5481752" y="262633"/>
                </a:lnTo>
                <a:cubicBezTo>
                  <a:pt x="5531777" y="262633"/>
                  <a:pt x="5573907" y="305419"/>
                  <a:pt x="5573907" y="354787"/>
                </a:cubicBezTo>
                <a:lnTo>
                  <a:pt x="5573907" y="3859864"/>
                </a:lnTo>
                <a:lnTo>
                  <a:pt x="5573907" y="3859864"/>
                </a:lnTo>
                <a:close/>
                <a:moveTo>
                  <a:pt x="5076282" y="1691650"/>
                </a:moveTo>
                <a:cubicBezTo>
                  <a:pt x="5076282" y="1762735"/>
                  <a:pt x="5019675" y="1819351"/>
                  <a:pt x="4948590" y="1819351"/>
                </a:cubicBezTo>
                <a:lnTo>
                  <a:pt x="3661743" y="1819351"/>
                </a:lnTo>
                <a:cubicBezTo>
                  <a:pt x="3590658" y="1819351"/>
                  <a:pt x="3534042" y="1762744"/>
                  <a:pt x="3534042" y="1691650"/>
                </a:cubicBezTo>
                <a:cubicBezTo>
                  <a:pt x="3534042" y="1620564"/>
                  <a:pt x="3590649" y="1563957"/>
                  <a:pt x="3661743" y="1563957"/>
                </a:cubicBezTo>
                <a:lnTo>
                  <a:pt x="4948590" y="1563957"/>
                </a:lnTo>
                <a:cubicBezTo>
                  <a:pt x="5019018" y="1563957"/>
                  <a:pt x="5076282" y="1620564"/>
                  <a:pt x="5076282" y="1691650"/>
                </a:cubicBezTo>
                <a:close/>
                <a:moveTo>
                  <a:pt x="5076282" y="2402539"/>
                </a:moveTo>
                <a:cubicBezTo>
                  <a:pt x="5076282" y="2473623"/>
                  <a:pt x="5019675" y="2530240"/>
                  <a:pt x="4948590" y="2530240"/>
                </a:cubicBezTo>
                <a:lnTo>
                  <a:pt x="3661743" y="2530240"/>
                </a:lnTo>
                <a:cubicBezTo>
                  <a:pt x="3590658" y="2530240"/>
                  <a:pt x="3534042" y="2473633"/>
                  <a:pt x="3534042" y="2402539"/>
                </a:cubicBezTo>
                <a:cubicBezTo>
                  <a:pt x="3534042" y="2331444"/>
                  <a:pt x="3590649" y="2274837"/>
                  <a:pt x="3661743" y="2274837"/>
                </a:cubicBezTo>
                <a:lnTo>
                  <a:pt x="4948590" y="2274837"/>
                </a:lnTo>
                <a:cubicBezTo>
                  <a:pt x="5019018" y="2274846"/>
                  <a:pt x="5076282" y="2331453"/>
                  <a:pt x="5076282" y="2402539"/>
                </a:cubicBezTo>
                <a:close/>
                <a:moveTo>
                  <a:pt x="5076282" y="3141736"/>
                </a:moveTo>
                <a:cubicBezTo>
                  <a:pt x="5076282" y="3212821"/>
                  <a:pt x="5019675" y="3269437"/>
                  <a:pt x="4948590" y="3269437"/>
                </a:cubicBezTo>
                <a:lnTo>
                  <a:pt x="3661743" y="3269437"/>
                </a:lnTo>
                <a:cubicBezTo>
                  <a:pt x="3590658" y="3269437"/>
                  <a:pt x="3534042" y="3212830"/>
                  <a:pt x="3534042" y="3141736"/>
                </a:cubicBezTo>
                <a:cubicBezTo>
                  <a:pt x="3534042" y="3070651"/>
                  <a:pt x="3590649" y="3014034"/>
                  <a:pt x="3661743" y="3014034"/>
                </a:cubicBezTo>
                <a:lnTo>
                  <a:pt x="4948590" y="3014034"/>
                </a:lnTo>
                <a:cubicBezTo>
                  <a:pt x="5019018" y="3014043"/>
                  <a:pt x="5076282" y="3070651"/>
                  <a:pt x="5076282" y="3141736"/>
                </a:cubicBezTo>
                <a:close/>
                <a:moveTo>
                  <a:pt x="5076282" y="966940"/>
                </a:moveTo>
                <a:cubicBezTo>
                  <a:pt x="5076282" y="1038025"/>
                  <a:pt x="5019675" y="1094632"/>
                  <a:pt x="4948590" y="1094632"/>
                </a:cubicBezTo>
                <a:lnTo>
                  <a:pt x="3661743" y="1094632"/>
                </a:lnTo>
                <a:cubicBezTo>
                  <a:pt x="3590658" y="1094632"/>
                  <a:pt x="3534042" y="1038025"/>
                  <a:pt x="3534042" y="966940"/>
                </a:cubicBezTo>
                <a:cubicBezTo>
                  <a:pt x="3534042" y="895855"/>
                  <a:pt x="3590649" y="839238"/>
                  <a:pt x="3661743" y="839238"/>
                </a:cubicBezTo>
                <a:lnTo>
                  <a:pt x="4948590" y="839238"/>
                </a:lnTo>
                <a:cubicBezTo>
                  <a:pt x="5019018" y="831342"/>
                  <a:pt x="5076282" y="888606"/>
                  <a:pt x="5076282" y="966940"/>
                </a:cubicBezTo>
                <a:close/>
                <a:moveTo>
                  <a:pt x="746436" y="1691650"/>
                </a:moveTo>
                <a:cubicBezTo>
                  <a:pt x="746436" y="1620564"/>
                  <a:pt x="803043" y="1563957"/>
                  <a:pt x="874138" y="1563957"/>
                </a:cubicBezTo>
                <a:lnTo>
                  <a:pt x="2160985" y="1563957"/>
                </a:lnTo>
                <a:cubicBezTo>
                  <a:pt x="2232070" y="1563957"/>
                  <a:pt x="2288686" y="1620564"/>
                  <a:pt x="2288686" y="1691650"/>
                </a:cubicBezTo>
                <a:cubicBezTo>
                  <a:pt x="2288686" y="1762735"/>
                  <a:pt x="2232079" y="1819351"/>
                  <a:pt x="2160985" y="1819351"/>
                </a:cubicBezTo>
                <a:lnTo>
                  <a:pt x="874786" y="1819351"/>
                </a:lnTo>
                <a:cubicBezTo>
                  <a:pt x="803700" y="1826590"/>
                  <a:pt x="746436" y="1769983"/>
                  <a:pt x="746436" y="1691650"/>
                </a:cubicBezTo>
                <a:close/>
                <a:moveTo>
                  <a:pt x="746436" y="2402539"/>
                </a:moveTo>
                <a:cubicBezTo>
                  <a:pt x="746436" y="2331453"/>
                  <a:pt x="803043" y="2274837"/>
                  <a:pt x="874138" y="2274837"/>
                </a:cubicBezTo>
                <a:lnTo>
                  <a:pt x="2160985" y="2274837"/>
                </a:lnTo>
                <a:cubicBezTo>
                  <a:pt x="2232070" y="2274837"/>
                  <a:pt x="2288686" y="2331444"/>
                  <a:pt x="2288686" y="2402539"/>
                </a:cubicBezTo>
                <a:cubicBezTo>
                  <a:pt x="2288686" y="2473633"/>
                  <a:pt x="2232079" y="2530240"/>
                  <a:pt x="2160985" y="2530240"/>
                </a:cubicBezTo>
                <a:lnTo>
                  <a:pt x="874786" y="2530240"/>
                </a:lnTo>
                <a:cubicBezTo>
                  <a:pt x="803700" y="2537479"/>
                  <a:pt x="746436" y="2473633"/>
                  <a:pt x="746436" y="2402539"/>
                </a:cubicBezTo>
                <a:close/>
                <a:moveTo>
                  <a:pt x="746436" y="3141736"/>
                </a:moveTo>
                <a:cubicBezTo>
                  <a:pt x="746436" y="3070651"/>
                  <a:pt x="803043" y="3014034"/>
                  <a:pt x="874138" y="3014034"/>
                </a:cubicBezTo>
                <a:lnTo>
                  <a:pt x="2160985" y="3014034"/>
                </a:lnTo>
                <a:cubicBezTo>
                  <a:pt x="2232070" y="3014034"/>
                  <a:pt x="2288686" y="3070641"/>
                  <a:pt x="2288686" y="3141736"/>
                </a:cubicBezTo>
                <a:cubicBezTo>
                  <a:pt x="2288686" y="3212821"/>
                  <a:pt x="2232079" y="3269437"/>
                  <a:pt x="2160985" y="3269437"/>
                </a:cubicBezTo>
                <a:lnTo>
                  <a:pt x="874786" y="3269437"/>
                </a:lnTo>
                <a:cubicBezTo>
                  <a:pt x="803700" y="3277333"/>
                  <a:pt x="746436" y="3220069"/>
                  <a:pt x="746436" y="3141736"/>
                </a:cubicBezTo>
                <a:close/>
                <a:moveTo>
                  <a:pt x="746436" y="966940"/>
                </a:moveTo>
                <a:cubicBezTo>
                  <a:pt x="746436" y="895855"/>
                  <a:pt x="803043" y="839238"/>
                  <a:pt x="874138" y="839238"/>
                </a:cubicBezTo>
                <a:lnTo>
                  <a:pt x="2160985" y="839238"/>
                </a:lnTo>
                <a:cubicBezTo>
                  <a:pt x="2232070" y="839238"/>
                  <a:pt x="2288686" y="895845"/>
                  <a:pt x="2288686" y="966940"/>
                </a:cubicBezTo>
                <a:cubicBezTo>
                  <a:pt x="2288686" y="1038025"/>
                  <a:pt x="2232079" y="1094632"/>
                  <a:pt x="2160985" y="1094632"/>
                </a:cubicBezTo>
                <a:lnTo>
                  <a:pt x="874786" y="1094632"/>
                </a:lnTo>
                <a:cubicBezTo>
                  <a:pt x="803700" y="1094632"/>
                  <a:pt x="746436" y="1038025"/>
                  <a:pt x="746436" y="96694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1" name="Título 1">
            <a:extLst>
              <a:ext uri="{FF2B5EF4-FFF2-40B4-BE49-F238E27FC236}">
                <a16:creationId xmlns:a16="http://schemas.microsoft.com/office/drawing/2014/main" id="{830F510A-07EF-444C-A233-01964DCFAEDE}"/>
              </a:ext>
            </a:extLst>
          </p:cNvPr>
          <p:cNvSpPr txBox="1">
            <a:spLocks/>
          </p:cNvSpPr>
          <p:nvPr/>
        </p:nvSpPr>
        <p:spPr>
          <a:xfrm>
            <a:off x="6268142" y="3498495"/>
            <a:ext cx="1842188" cy="39303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1200"/>
              </a:spcAft>
            </a:pPr>
            <a:r>
              <a:rPr lang="es-ES" sz="1800" b="1" dirty="0"/>
              <a:t>Yoga</a:t>
            </a:r>
          </a:p>
        </p:txBody>
      </p:sp>
      <p:sp>
        <p:nvSpPr>
          <p:cNvPr id="22" name="Título 1">
            <a:extLst>
              <a:ext uri="{FF2B5EF4-FFF2-40B4-BE49-F238E27FC236}">
                <a16:creationId xmlns:a16="http://schemas.microsoft.com/office/drawing/2014/main" id="{8A47CB86-67C7-3348-BA95-E73D1CA448EA}"/>
              </a:ext>
            </a:extLst>
          </p:cNvPr>
          <p:cNvSpPr txBox="1">
            <a:spLocks/>
          </p:cNvSpPr>
          <p:nvPr/>
        </p:nvSpPr>
        <p:spPr>
          <a:xfrm>
            <a:off x="8824695" y="3498495"/>
            <a:ext cx="1842188" cy="39303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1200"/>
              </a:spcAft>
            </a:pPr>
            <a:r>
              <a:rPr lang="es-ES" sz="1800" b="1" dirty="0"/>
              <a:t>Coaching</a:t>
            </a:r>
          </a:p>
        </p:txBody>
      </p:sp>
      <p:sp>
        <p:nvSpPr>
          <p:cNvPr id="25" name="Título 1">
            <a:extLst>
              <a:ext uri="{FF2B5EF4-FFF2-40B4-BE49-F238E27FC236}">
                <a16:creationId xmlns:a16="http://schemas.microsoft.com/office/drawing/2014/main" id="{6A6B2C2F-26F9-004E-9EA8-58EAEF5E3C55}"/>
              </a:ext>
            </a:extLst>
          </p:cNvPr>
          <p:cNvSpPr txBox="1">
            <a:spLocks/>
          </p:cNvSpPr>
          <p:nvPr/>
        </p:nvSpPr>
        <p:spPr>
          <a:xfrm>
            <a:off x="6268142" y="5429808"/>
            <a:ext cx="1842188" cy="76022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1200"/>
              </a:spcAft>
            </a:pPr>
            <a:r>
              <a:rPr lang="es-ES" sz="1800" b="1" dirty="0"/>
              <a:t>Organizational tools</a:t>
            </a:r>
          </a:p>
        </p:txBody>
      </p:sp>
      <p:sp>
        <p:nvSpPr>
          <p:cNvPr id="26" name="Título 1">
            <a:extLst>
              <a:ext uri="{FF2B5EF4-FFF2-40B4-BE49-F238E27FC236}">
                <a16:creationId xmlns:a16="http://schemas.microsoft.com/office/drawing/2014/main" id="{44663CFD-9138-B344-BF52-4832399643E9}"/>
              </a:ext>
            </a:extLst>
          </p:cNvPr>
          <p:cNvSpPr txBox="1">
            <a:spLocks/>
          </p:cNvSpPr>
          <p:nvPr/>
        </p:nvSpPr>
        <p:spPr>
          <a:xfrm>
            <a:off x="8824695" y="5429808"/>
            <a:ext cx="2104562" cy="76022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800" b="1" dirty="0"/>
              <a:t>Good music and films to get by</a:t>
            </a:r>
            <a:endParaRPr lang="es-ES" sz="1800" dirty="0"/>
          </a:p>
        </p:txBody>
      </p:sp>
      <p:sp>
        <p:nvSpPr>
          <p:cNvPr id="29" name="Cuerda 28">
            <a:extLst>
              <a:ext uri="{FF2B5EF4-FFF2-40B4-BE49-F238E27FC236}">
                <a16:creationId xmlns:a16="http://schemas.microsoft.com/office/drawing/2014/main" id="{E545333E-5BB1-1648-9B30-97EF167216A3}"/>
              </a:ext>
            </a:extLst>
          </p:cNvPr>
          <p:cNvSpPr/>
          <p:nvPr/>
        </p:nvSpPr>
        <p:spPr>
          <a:xfrm>
            <a:off x="11328862" y="4542753"/>
            <a:ext cx="1637345" cy="1637345"/>
          </a:xfrm>
          <a:prstGeom prst="chord">
            <a:avLst>
              <a:gd name="adj1" fmla="val 5251860"/>
              <a:gd name="adj2" fmla="val 16373361"/>
            </a:avLst>
          </a:prstGeom>
          <a:pattFill prst="wdUpDiag">
            <a:fgClr>
              <a:schemeClr val="accent1">
                <a:lumMod val="40000"/>
                <a:lumOff val="60000"/>
              </a:schemeClr>
            </a:fgClr>
            <a:bgClr>
              <a:schemeClr val="accent4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30" name="Forma libre 29">
            <a:extLst>
              <a:ext uri="{FF2B5EF4-FFF2-40B4-BE49-F238E27FC236}">
                <a16:creationId xmlns:a16="http://schemas.microsoft.com/office/drawing/2014/main" id="{B92EDC82-905E-064B-84F6-465DD7B91D0E}"/>
              </a:ext>
            </a:extLst>
          </p:cNvPr>
          <p:cNvSpPr/>
          <p:nvPr/>
        </p:nvSpPr>
        <p:spPr>
          <a:xfrm>
            <a:off x="8886072" y="984543"/>
            <a:ext cx="467738" cy="468503"/>
          </a:xfrm>
          <a:custGeom>
            <a:avLst/>
            <a:gdLst>
              <a:gd name="connsiteX0" fmla="*/ 2905721 w 5810281"/>
              <a:gd name="connsiteY0" fmla="*/ 1261306 h 5819790"/>
              <a:gd name="connsiteX1" fmla="*/ 1253651 w 5810281"/>
              <a:gd name="connsiteY1" fmla="*/ 2913376 h 5819790"/>
              <a:gd name="connsiteX2" fmla="*/ 2905721 w 5810281"/>
              <a:gd name="connsiteY2" fmla="*/ 4565445 h 5819790"/>
              <a:gd name="connsiteX3" fmla="*/ 4557790 w 5810281"/>
              <a:gd name="connsiteY3" fmla="*/ 2913376 h 5819790"/>
              <a:gd name="connsiteX4" fmla="*/ 2905721 w 5810281"/>
              <a:gd name="connsiteY4" fmla="*/ 1261306 h 5819790"/>
              <a:gd name="connsiteX5" fmla="*/ 2905721 w 5810281"/>
              <a:gd name="connsiteY5" fmla="*/ 4287312 h 5819790"/>
              <a:gd name="connsiteX6" fmla="*/ 1531775 w 5810281"/>
              <a:gd name="connsiteY6" fmla="*/ 2913366 h 5819790"/>
              <a:gd name="connsiteX7" fmla="*/ 2905721 w 5810281"/>
              <a:gd name="connsiteY7" fmla="*/ 1539420 h 5819790"/>
              <a:gd name="connsiteX8" fmla="*/ 4279667 w 5810281"/>
              <a:gd name="connsiteY8" fmla="*/ 2913366 h 5819790"/>
              <a:gd name="connsiteX9" fmla="*/ 2905721 w 5810281"/>
              <a:gd name="connsiteY9" fmla="*/ 4287312 h 5819790"/>
              <a:gd name="connsiteX10" fmla="*/ 2770829 w 5810281"/>
              <a:gd name="connsiteY10" fmla="*/ 607702 h 5819790"/>
              <a:gd name="connsiteX11" fmla="*/ 2770829 w 5810281"/>
              <a:gd name="connsiteY11" fmla="*/ 134892 h 5819790"/>
              <a:gd name="connsiteX12" fmla="*/ 2905721 w 5810281"/>
              <a:gd name="connsiteY12" fmla="*/ 0 h 5819790"/>
              <a:gd name="connsiteX13" fmla="*/ 3040612 w 5810281"/>
              <a:gd name="connsiteY13" fmla="*/ 134892 h 5819790"/>
              <a:gd name="connsiteX14" fmla="*/ 3040612 w 5810281"/>
              <a:gd name="connsiteY14" fmla="*/ 607702 h 5819790"/>
              <a:gd name="connsiteX15" fmla="*/ 2905721 w 5810281"/>
              <a:gd name="connsiteY15" fmla="*/ 742594 h 5819790"/>
              <a:gd name="connsiteX16" fmla="*/ 2770829 w 5810281"/>
              <a:gd name="connsiteY16" fmla="*/ 607702 h 5819790"/>
              <a:gd name="connsiteX17" fmla="*/ 1403834 w 5810281"/>
              <a:gd name="connsiteY17" fmla="*/ 577804 h 5819790"/>
              <a:gd name="connsiteX18" fmla="*/ 1456678 w 5810281"/>
              <a:gd name="connsiteY18" fmla="*/ 390069 h 5819790"/>
              <a:gd name="connsiteX19" fmla="*/ 1644414 w 5810281"/>
              <a:gd name="connsiteY19" fmla="*/ 442913 h 5819790"/>
              <a:gd name="connsiteX20" fmla="*/ 1877349 w 5810281"/>
              <a:gd name="connsiteY20" fmla="*/ 848282 h 5819790"/>
              <a:gd name="connsiteX21" fmla="*/ 1824504 w 5810281"/>
              <a:gd name="connsiteY21" fmla="*/ 1036018 h 5819790"/>
              <a:gd name="connsiteX22" fmla="*/ 1757063 w 5810281"/>
              <a:gd name="connsiteY22" fmla="*/ 1051319 h 5819790"/>
              <a:gd name="connsiteX23" fmla="*/ 1636778 w 5810281"/>
              <a:gd name="connsiteY23" fmla="*/ 983877 h 5819790"/>
              <a:gd name="connsiteX24" fmla="*/ 1403834 w 5810281"/>
              <a:gd name="connsiteY24" fmla="*/ 577804 h 5819790"/>
              <a:gd name="connsiteX25" fmla="*/ 1036018 w 5810281"/>
              <a:gd name="connsiteY25" fmla="*/ 1831465 h 5819790"/>
              <a:gd name="connsiteX26" fmla="*/ 915733 w 5810281"/>
              <a:gd name="connsiteY26" fmla="*/ 1898906 h 5819790"/>
              <a:gd name="connsiteX27" fmla="*/ 848292 w 5810281"/>
              <a:gd name="connsiteY27" fmla="*/ 1883606 h 5819790"/>
              <a:gd name="connsiteX28" fmla="*/ 442922 w 5810281"/>
              <a:gd name="connsiteY28" fmla="*/ 1650671 h 5819790"/>
              <a:gd name="connsiteX29" fmla="*/ 390078 w 5810281"/>
              <a:gd name="connsiteY29" fmla="*/ 1462936 h 5819790"/>
              <a:gd name="connsiteX30" fmla="*/ 577814 w 5810281"/>
              <a:gd name="connsiteY30" fmla="*/ 1410092 h 5819790"/>
              <a:gd name="connsiteX31" fmla="*/ 983183 w 5810281"/>
              <a:gd name="connsiteY31" fmla="*/ 1643026 h 5819790"/>
              <a:gd name="connsiteX32" fmla="*/ 1036018 w 5810281"/>
              <a:gd name="connsiteY32" fmla="*/ 1831465 h 5819790"/>
              <a:gd name="connsiteX33" fmla="*/ 607702 w 5810281"/>
              <a:gd name="connsiteY33" fmla="*/ 3048268 h 5819790"/>
              <a:gd name="connsiteX34" fmla="*/ 134892 w 5810281"/>
              <a:gd name="connsiteY34" fmla="*/ 3048268 h 5819790"/>
              <a:gd name="connsiteX35" fmla="*/ 0 w 5810281"/>
              <a:gd name="connsiteY35" fmla="*/ 2913376 h 5819790"/>
              <a:gd name="connsiteX36" fmla="*/ 134892 w 5810281"/>
              <a:gd name="connsiteY36" fmla="*/ 2778484 h 5819790"/>
              <a:gd name="connsiteX37" fmla="*/ 607702 w 5810281"/>
              <a:gd name="connsiteY37" fmla="*/ 2778484 h 5819790"/>
              <a:gd name="connsiteX38" fmla="*/ 742594 w 5810281"/>
              <a:gd name="connsiteY38" fmla="*/ 2913376 h 5819790"/>
              <a:gd name="connsiteX39" fmla="*/ 607702 w 5810281"/>
              <a:gd name="connsiteY39" fmla="*/ 3048268 h 5819790"/>
              <a:gd name="connsiteX40" fmla="*/ 1036018 w 5810281"/>
              <a:gd name="connsiteY40" fmla="*/ 3994592 h 5819790"/>
              <a:gd name="connsiteX41" fmla="*/ 983174 w 5810281"/>
              <a:gd name="connsiteY41" fmla="*/ 4182328 h 5819790"/>
              <a:gd name="connsiteX42" fmla="*/ 577804 w 5810281"/>
              <a:gd name="connsiteY42" fmla="*/ 4415262 h 5819790"/>
              <a:gd name="connsiteX43" fmla="*/ 510363 w 5810281"/>
              <a:gd name="connsiteY43" fmla="*/ 4430563 h 5819790"/>
              <a:gd name="connsiteX44" fmla="*/ 390078 w 5810281"/>
              <a:gd name="connsiteY44" fmla="*/ 4363122 h 5819790"/>
              <a:gd name="connsiteX45" fmla="*/ 442922 w 5810281"/>
              <a:gd name="connsiteY45" fmla="*/ 4175386 h 5819790"/>
              <a:gd name="connsiteX46" fmla="*/ 848292 w 5810281"/>
              <a:gd name="connsiteY46" fmla="*/ 3942452 h 5819790"/>
              <a:gd name="connsiteX47" fmla="*/ 1036018 w 5810281"/>
              <a:gd name="connsiteY47" fmla="*/ 3994592 h 5819790"/>
              <a:gd name="connsiteX48" fmla="*/ 1876654 w 5810281"/>
              <a:gd name="connsiteY48" fmla="*/ 4978460 h 5819790"/>
              <a:gd name="connsiteX49" fmla="*/ 1644414 w 5810281"/>
              <a:gd name="connsiteY49" fmla="*/ 5383830 h 5819790"/>
              <a:gd name="connsiteX50" fmla="*/ 1524129 w 5810281"/>
              <a:gd name="connsiteY50" fmla="*/ 5451271 h 5819790"/>
              <a:gd name="connsiteX51" fmla="*/ 1456688 w 5810281"/>
              <a:gd name="connsiteY51" fmla="*/ 5435970 h 5819790"/>
              <a:gd name="connsiteX52" fmla="*/ 1403844 w 5810281"/>
              <a:gd name="connsiteY52" fmla="*/ 5248234 h 5819790"/>
              <a:gd name="connsiteX53" fmla="*/ 1636778 w 5810281"/>
              <a:gd name="connsiteY53" fmla="*/ 4842865 h 5819790"/>
              <a:gd name="connsiteX54" fmla="*/ 1824514 w 5810281"/>
              <a:gd name="connsiteY54" fmla="*/ 4790021 h 5819790"/>
              <a:gd name="connsiteX55" fmla="*/ 1876654 w 5810281"/>
              <a:gd name="connsiteY55" fmla="*/ 4978460 h 5819790"/>
              <a:gd name="connsiteX56" fmla="*/ 3048258 w 5810281"/>
              <a:gd name="connsiteY56" fmla="*/ 5218346 h 5819790"/>
              <a:gd name="connsiteX57" fmla="*/ 3048258 w 5810281"/>
              <a:gd name="connsiteY57" fmla="*/ 5691157 h 5819790"/>
              <a:gd name="connsiteX58" fmla="*/ 2913366 w 5810281"/>
              <a:gd name="connsiteY58" fmla="*/ 5826048 h 5819790"/>
              <a:gd name="connsiteX59" fmla="*/ 2778475 w 5810281"/>
              <a:gd name="connsiteY59" fmla="*/ 5691157 h 5819790"/>
              <a:gd name="connsiteX60" fmla="*/ 2778475 w 5810281"/>
              <a:gd name="connsiteY60" fmla="*/ 5218346 h 5819790"/>
              <a:gd name="connsiteX61" fmla="*/ 2913366 w 5810281"/>
              <a:gd name="connsiteY61" fmla="*/ 5083454 h 5819790"/>
              <a:gd name="connsiteX62" fmla="*/ 3048258 w 5810281"/>
              <a:gd name="connsiteY62" fmla="*/ 5218346 h 5819790"/>
              <a:gd name="connsiteX63" fmla="*/ 4415253 w 5810281"/>
              <a:gd name="connsiteY63" fmla="*/ 5248243 h 5819790"/>
              <a:gd name="connsiteX64" fmla="*/ 4362409 w 5810281"/>
              <a:gd name="connsiteY64" fmla="*/ 5435979 h 5819790"/>
              <a:gd name="connsiteX65" fmla="*/ 4294968 w 5810281"/>
              <a:gd name="connsiteY65" fmla="*/ 5451280 h 5819790"/>
              <a:gd name="connsiteX66" fmla="*/ 4174673 w 5810281"/>
              <a:gd name="connsiteY66" fmla="*/ 5383839 h 5819790"/>
              <a:gd name="connsiteX67" fmla="*/ 3941738 w 5810281"/>
              <a:gd name="connsiteY67" fmla="*/ 4978470 h 5819790"/>
              <a:gd name="connsiteX68" fmla="*/ 3994583 w 5810281"/>
              <a:gd name="connsiteY68" fmla="*/ 4790734 h 5819790"/>
              <a:gd name="connsiteX69" fmla="*/ 4182318 w 5810281"/>
              <a:gd name="connsiteY69" fmla="*/ 4843578 h 5819790"/>
              <a:gd name="connsiteX70" fmla="*/ 4415253 w 5810281"/>
              <a:gd name="connsiteY70" fmla="*/ 5248243 h 5819790"/>
              <a:gd name="connsiteX71" fmla="*/ 5429019 w 5810281"/>
              <a:gd name="connsiteY71" fmla="*/ 4370054 h 5819790"/>
              <a:gd name="connsiteX72" fmla="*/ 5308724 w 5810281"/>
              <a:gd name="connsiteY72" fmla="*/ 4437496 h 5819790"/>
              <a:gd name="connsiteX73" fmla="*/ 5241283 w 5810281"/>
              <a:gd name="connsiteY73" fmla="*/ 4422195 h 5819790"/>
              <a:gd name="connsiteX74" fmla="*/ 4835914 w 5810281"/>
              <a:gd name="connsiteY74" fmla="*/ 4189260 h 5819790"/>
              <a:gd name="connsiteX75" fmla="*/ 4783069 w 5810281"/>
              <a:gd name="connsiteY75" fmla="*/ 4001525 h 5819790"/>
              <a:gd name="connsiteX76" fmla="*/ 4970805 w 5810281"/>
              <a:gd name="connsiteY76" fmla="*/ 3948680 h 5819790"/>
              <a:gd name="connsiteX77" fmla="*/ 5376174 w 5810281"/>
              <a:gd name="connsiteY77" fmla="*/ 4181615 h 5819790"/>
              <a:gd name="connsiteX78" fmla="*/ 5429019 w 5810281"/>
              <a:gd name="connsiteY78" fmla="*/ 4370054 h 5819790"/>
              <a:gd name="connsiteX79" fmla="*/ 5819087 w 5810281"/>
              <a:gd name="connsiteY79" fmla="*/ 2913376 h 5819790"/>
              <a:gd name="connsiteX80" fmla="*/ 5684195 w 5810281"/>
              <a:gd name="connsiteY80" fmla="*/ 3048268 h 5819790"/>
              <a:gd name="connsiteX81" fmla="*/ 5211385 w 5810281"/>
              <a:gd name="connsiteY81" fmla="*/ 3048268 h 5819790"/>
              <a:gd name="connsiteX82" fmla="*/ 5076493 w 5810281"/>
              <a:gd name="connsiteY82" fmla="*/ 2913376 h 5819790"/>
              <a:gd name="connsiteX83" fmla="*/ 5211385 w 5810281"/>
              <a:gd name="connsiteY83" fmla="*/ 2778484 h 5819790"/>
              <a:gd name="connsiteX84" fmla="*/ 5684195 w 5810281"/>
              <a:gd name="connsiteY84" fmla="*/ 2778484 h 5819790"/>
              <a:gd name="connsiteX85" fmla="*/ 5819087 w 5810281"/>
              <a:gd name="connsiteY85" fmla="*/ 2913376 h 5819790"/>
              <a:gd name="connsiteX86" fmla="*/ 4783069 w 5810281"/>
              <a:gd name="connsiteY86" fmla="*/ 1831465 h 5819790"/>
              <a:gd name="connsiteX87" fmla="*/ 4835914 w 5810281"/>
              <a:gd name="connsiteY87" fmla="*/ 1643730 h 5819790"/>
              <a:gd name="connsiteX88" fmla="*/ 5241283 w 5810281"/>
              <a:gd name="connsiteY88" fmla="*/ 1410795 h 5819790"/>
              <a:gd name="connsiteX89" fmla="*/ 5429019 w 5810281"/>
              <a:gd name="connsiteY89" fmla="*/ 1463639 h 5819790"/>
              <a:gd name="connsiteX90" fmla="*/ 5376174 w 5810281"/>
              <a:gd name="connsiteY90" fmla="*/ 1651375 h 5819790"/>
              <a:gd name="connsiteX91" fmla="*/ 4970805 w 5810281"/>
              <a:gd name="connsiteY91" fmla="*/ 1884309 h 5819790"/>
              <a:gd name="connsiteX92" fmla="*/ 4903364 w 5810281"/>
              <a:gd name="connsiteY92" fmla="*/ 1899610 h 5819790"/>
              <a:gd name="connsiteX93" fmla="*/ 4783069 w 5810281"/>
              <a:gd name="connsiteY93" fmla="*/ 1831465 h 5819790"/>
              <a:gd name="connsiteX94" fmla="*/ 3941738 w 5810281"/>
              <a:gd name="connsiteY94" fmla="*/ 848282 h 5819790"/>
              <a:gd name="connsiteX95" fmla="*/ 4174673 w 5810281"/>
              <a:gd name="connsiteY95" fmla="*/ 442913 h 5819790"/>
              <a:gd name="connsiteX96" fmla="*/ 4362409 w 5810281"/>
              <a:gd name="connsiteY96" fmla="*/ 390069 h 5819790"/>
              <a:gd name="connsiteX97" fmla="*/ 4415253 w 5810281"/>
              <a:gd name="connsiteY97" fmla="*/ 577804 h 5819790"/>
              <a:gd name="connsiteX98" fmla="*/ 4182318 w 5810281"/>
              <a:gd name="connsiteY98" fmla="*/ 983174 h 5819790"/>
              <a:gd name="connsiteX99" fmla="*/ 4062024 w 5810281"/>
              <a:gd name="connsiteY99" fmla="*/ 1050615 h 5819790"/>
              <a:gd name="connsiteX100" fmla="*/ 3994583 w 5810281"/>
              <a:gd name="connsiteY100" fmla="*/ 1035314 h 5819790"/>
              <a:gd name="connsiteX101" fmla="*/ 3941738 w 5810281"/>
              <a:gd name="connsiteY101" fmla="*/ 848282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5810281" h="5819790">
                <a:moveTo>
                  <a:pt x="2905721" y="1261306"/>
                </a:moveTo>
                <a:cubicBezTo>
                  <a:pt x="1996939" y="1261306"/>
                  <a:pt x="1253651" y="2004595"/>
                  <a:pt x="1253651" y="2913376"/>
                </a:cubicBezTo>
                <a:cubicBezTo>
                  <a:pt x="1253651" y="3822157"/>
                  <a:pt x="1996939" y="4565445"/>
                  <a:pt x="2905721" y="4565445"/>
                </a:cubicBezTo>
                <a:cubicBezTo>
                  <a:pt x="3814502" y="4565445"/>
                  <a:pt x="4557790" y="3821453"/>
                  <a:pt x="4557790" y="2913376"/>
                </a:cubicBezTo>
                <a:cubicBezTo>
                  <a:pt x="4557790" y="2005298"/>
                  <a:pt x="3822148" y="1261306"/>
                  <a:pt x="2905721" y="1261306"/>
                </a:cubicBezTo>
                <a:close/>
                <a:moveTo>
                  <a:pt x="2905721" y="4287312"/>
                </a:moveTo>
                <a:cubicBezTo>
                  <a:pt x="2147132" y="4287312"/>
                  <a:pt x="1531775" y="3671261"/>
                  <a:pt x="1531775" y="2913366"/>
                </a:cubicBezTo>
                <a:cubicBezTo>
                  <a:pt x="1531775" y="2155472"/>
                  <a:pt x="2147826" y="1539420"/>
                  <a:pt x="2905721" y="1539420"/>
                </a:cubicBezTo>
                <a:cubicBezTo>
                  <a:pt x="3663615" y="1539420"/>
                  <a:pt x="4279667" y="2154778"/>
                  <a:pt x="4279667" y="2913366"/>
                </a:cubicBezTo>
                <a:cubicBezTo>
                  <a:pt x="4279667" y="3671955"/>
                  <a:pt x="3664310" y="4287312"/>
                  <a:pt x="2905721" y="4287312"/>
                </a:cubicBezTo>
                <a:close/>
                <a:moveTo>
                  <a:pt x="2770829" y="607702"/>
                </a:moveTo>
                <a:lnTo>
                  <a:pt x="2770829" y="134892"/>
                </a:lnTo>
                <a:cubicBezTo>
                  <a:pt x="2770829" y="59795"/>
                  <a:pt x="2830625" y="0"/>
                  <a:pt x="2905721" y="0"/>
                </a:cubicBezTo>
                <a:cubicBezTo>
                  <a:pt x="2980817" y="0"/>
                  <a:pt x="3040612" y="59795"/>
                  <a:pt x="3040612" y="134892"/>
                </a:cubicBezTo>
                <a:lnTo>
                  <a:pt x="3040612" y="607702"/>
                </a:lnTo>
                <a:cubicBezTo>
                  <a:pt x="3040612" y="682798"/>
                  <a:pt x="2980817" y="742594"/>
                  <a:pt x="2905721" y="742594"/>
                </a:cubicBezTo>
                <a:cubicBezTo>
                  <a:pt x="2830625" y="750249"/>
                  <a:pt x="2770829" y="682798"/>
                  <a:pt x="2770829" y="607702"/>
                </a:cubicBezTo>
                <a:close/>
                <a:moveTo>
                  <a:pt x="1403834" y="577804"/>
                </a:moveTo>
                <a:cubicBezTo>
                  <a:pt x="1366291" y="510363"/>
                  <a:pt x="1388534" y="427612"/>
                  <a:pt x="1456678" y="390069"/>
                </a:cubicBezTo>
                <a:cubicBezTo>
                  <a:pt x="1524120" y="352525"/>
                  <a:pt x="1606871" y="374768"/>
                  <a:pt x="1644414" y="442913"/>
                </a:cubicBezTo>
                <a:lnTo>
                  <a:pt x="1877349" y="848282"/>
                </a:lnTo>
                <a:cubicBezTo>
                  <a:pt x="1914892" y="915723"/>
                  <a:pt x="1892649" y="998474"/>
                  <a:pt x="1824504" y="1036018"/>
                </a:cubicBezTo>
                <a:cubicBezTo>
                  <a:pt x="1802252" y="1051319"/>
                  <a:pt x="1779306" y="1051319"/>
                  <a:pt x="1757063" y="1051319"/>
                </a:cubicBezTo>
                <a:cubicBezTo>
                  <a:pt x="1711865" y="1051319"/>
                  <a:pt x="1659715" y="1029066"/>
                  <a:pt x="1636778" y="983877"/>
                </a:cubicBezTo>
                <a:lnTo>
                  <a:pt x="1403834" y="577804"/>
                </a:lnTo>
                <a:close/>
                <a:moveTo>
                  <a:pt x="1036018" y="1831465"/>
                </a:moveTo>
                <a:cubicBezTo>
                  <a:pt x="1013766" y="1876664"/>
                  <a:pt x="960922" y="1898906"/>
                  <a:pt x="915733" y="1898906"/>
                </a:cubicBezTo>
                <a:cubicBezTo>
                  <a:pt x="893481" y="1898906"/>
                  <a:pt x="870534" y="1891261"/>
                  <a:pt x="848292" y="1883606"/>
                </a:cubicBezTo>
                <a:lnTo>
                  <a:pt x="442922" y="1650671"/>
                </a:lnTo>
                <a:cubicBezTo>
                  <a:pt x="375481" y="1613128"/>
                  <a:pt x="352535" y="1530386"/>
                  <a:pt x="390078" y="1462936"/>
                </a:cubicBezTo>
                <a:cubicBezTo>
                  <a:pt x="427621" y="1395485"/>
                  <a:pt x="510363" y="1372548"/>
                  <a:pt x="577814" y="1410092"/>
                </a:cubicBezTo>
                <a:lnTo>
                  <a:pt x="983183" y="1643026"/>
                </a:lnTo>
                <a:cubicBezTo>
                  <a:pt x="1050615" y="1681273"/>
                  <a:pt x="1073561" y="1764015"/>
                  <a:pt x="1036018" y="1831465"/>
                </a:cubicBezTo>
                <a:close/>
                <a:moveTo>
                  <a:pt x="607702" y="3048268"/>
                </a:moveTo>
                <a:lnTo>
                  <a:pt x="134892" y="3048268"/>
                </a:lnTo>
                <a:cubicBezTo>
                  <a:pt x="59795" y="3048268"/>
                  <a:pt x="0" y="2988472"/>
                  <a:pt x="0" y="2913376"/>
                </a:cubicBezTo>
                <a:cubicBezTo>
                  <a:pt x="0" y="2838280"/>
                  <a:pt x="59795" y="2778484"/>
                  <a:pt x="134892" y="2778484"/>
                </a:cubicBezTo>
                <a:lnTo>
                  <a:pt x="607702" y="2778484"/>
                </a:lnTo>
                <a:cubicBezTo>
                  <a:pt x="682798" y="2778484"/>
                  <a:pt x="742594" y="2838280"/>
                  <a:pt x="742594" y="2913376"/>
                </a:cubicBezTo>
                <a:cubicBezTo>
                  <a:pt x="743288" y="2988463"/>
                  <a:pt x="682798" y="3048268"/>
                  <a:pt x="607702" y="3048268"/>
                </a:cubicBezTo>
                <a:close/>
                <a:moveTo>
                  <a:pt x="1036018" y="3994592"/>
                </a:moveTo>
                <a:cubicBezTo>
                  <a:pt x="1073561" y="4062033"/>
                  <a:pt x="1051319" y="4144785"/>
                  <a:pt x="983174" y="4182328"/>
                </a:cubicBezTo>
                <a:lnTo>
                  <a:pt x="577804" y="4415262"/>
                </a:lnTo>
                <a:cubicBezTo>
                  <a:pt x="555552" y="4430563"/>
                  <a:pt x="532606" y="4430563"/>
                  <a:pt x="510363" y="4430563"/>
                </a:cubicBezTo>
                <a:cubicBezTo>
                  <a:pt x="465165" y="4430563"/>
                  <a:pt x="413015" y="4408311"/>
                  <a:pt x="390078" y="4363122"/>
                </a:cubicBezTo>
                <a:cubicBezTo>
                  <a:pt x="352535" y="4295681"/>
                  <a:pt x="374777" y="4212929"/>
                  <a:pt x="442922" y="4175386"/>
                </a:cubicBezTo>
                <a:lnTo>
                  <a:pt x="848292" y="3942452"/>
                </a:lnTo>
                <a:cubicBezTo>
                  <a:pt x="908078" y="3904195"/>
                  <a:pt x="998465" y="3927141"/>
                  <a:pt x="1036018" y="3994592"/>
                </a:cubicBezTo>
                <a:close/>
                <a:moveTo>
                  <a:pt x="1876654" y="4978460"/>
                </a:moveTo>
                <a:lnTo>
                  <a:pt x="1644414" y="5383830"/>
                </a:lnTo>
                <a:cubicBezTo>
                  <a:pt x="1622162" y="5429028"/>
                  <a:pt x="1569318" y="5451271"/>
                  <a:pt x="1524129" y="5451271"/>
                </a:cubicBezTo>
                <a:cubicBezTo>
                  <a:pt x="1501877" y="5451271"/>
                  <a:pt x="1478931" y="5443625"/>
                  <a:pt x="1456688" y="5435970"/>
                </a:cubicBezTo>
                <a:cubicBezTo>
                  <a:pt x="1389247" y="5398427"/>
                  <a:pt x="1366301" y="5315685"/>
                  <a:pt x="1403844" y="5248234"/>
                </a:cubicBezTo>
                <a:lnTo>
                  <a:pt x="1636778" y="4842865"/>
                </a:lnTo>
                <a:cubicBezTo>
                  <a:pt x="1674321" y="4775424"/>
                  <a:pt x="1757063" y="4752477"/>
                  <a:pt x="1824514" y="4790021"/>
                </a:cubicBezTo>
                <a:cubicBezTo>
                  <a:pt x="1891946" y="4828268"/>
                  <a:pt x="1914198" y="4910316"/>
                  <a:pt x="1876654" y="4978460"/>
                </a:cubicBezTo>
                <a:close/>
                <a:moveTo>
                  <a:pt x="3048258" y="5218346"/>
                </a:moveTo>
                <a:lnTo>
                  <a:pt x="3048258" y="5691157"/>
                </a:lnTo>
                <a:cubicBezTo>
                  <a:pt x="3048258" y="5766252"/>
                  <a:pt x="2988462" y="5826048"/>
                  <a:pt x="2913366" y="5826048"/>
                </a:cubicBezTo>
                <a:cubicBezTo>
                  <a:pt x="2838270" y="5826048"/>
                  <a:pt x="2778475" y="5766252"/>
                  <a:pt x="2778475" y="5691157"/>
                </a:cubicBezTo>
                <a:lnTo>
                  <a:pt x="2778475" y="5218346"/>
                </a:lnTo>
                <a:cubicBezTo>
                  <a:pt x="2778475" y="5143250"/>
                  <a:pt x="2838270" y="5083454"/>
                  <a:pt x="2913366" y="5083454"/>
                </a:cubicBezTo>
                <a:cubicBezTo>
                  <a:pt x="2988462" y="5075799"/>
                  <a:pt x="3048258" y="5143250"/>
                  <a:pt x="3048258" y="5218346"/>
                </a:cubicBezTo>
                <a:close/>
                <a:moveTo>
                  <a:pt x="4415253" y="5248243"/>
                </a:moveTo>
                <a:cubicBezTo>
                  <a:pt x="4452796" y="5315685"/>
                  <a:pt x="4430554" y="5398436"/>
                  <a:pt x="4362409" y="5435979"/>
                </a:cubicBezTo>
                <a:cubicBezTo>
                  <a:pt x="4340156" y="5443625"/>
                  <a:pt x="4317210" y="5451280"/>
                  <a:pt x="4294968" y="5451280"/>
                </a:cubicBezTo>
                <a:cubicBezTo>
                  <a:pt x="4249769" y="5451280"/>
                  <a:pt x="4197619" y="5429028"/>
                  <a:pt x="4174673" y="5383839"/>
                </a:cubicBezTo>
                <a:lnTo>
                  <a:pt x="3941738" y="4978470"/>
                </a:lnTo>
                <a:cubicBezTo>
                  <a:pt x="3904195" y="4911028"/>
                  <a:pt x="3926438" y="4828277"/>
                  <a:pt x="3994583" y="4790734"/>
                </a:cubicBezTo>
                <a:cubicBezTo>
                  <a:pt x="4062024" y="4753191"/>
                  <a:pt x="4144775" y="4775433"/>
                  <a:pt x="4182318" y="4843578"/>
                </a:cubicBezTo>
                <a:lnTo>
                  <a:pt x="4415253" y="5248243"/>
                </a:lnTo>
                <a:close/>
                <a:moveTo>
                  <a:pt x="5429019" y="4370054"/>
                </a:moveTo>
                <a:cubicBezTo>
                  <a:pt x="5406766" y="4415253"/>
                  <a:pt x="5353922" y="4437496"/>
                  <a:pt x="5308724" y="4437496"/>
                </a:cubicBezTo>
                <a:cubicBezTo>
                  <a:pt x="5286472" y="4437496"/>
                  <a:pt x="5263525" y="4429850"/>
                  <a:pt x="5241283" y="4422195"/>
                </a:cubicBezTo>
                <a:lnTo>
                  <a:pt x="4835914" y="4189260"/>
                </a:lnTo>
                <a:cubicBezTo>
                  <a:pt x="4768472" y="4151717"/>
                  <a:pt x="4745526" y="4068975"/>
                  <a:pt x="4783069" y="4001525"/>
                </a:cubicBezTo>
                <a:cubicBezTo>
                  <a:pt x="4820613" y="3934083"/>
                  <a:pt x="4903364" y="3911137"/>
                  <a:pt x="4970805" y="3948680"/>
                </a:cubicBezTo>
                <a:lnTo>
                  <a:pt x="5376174" y="4181615"/>
                </a:lnTo>
                <a:cubicBezTo>
                  <a:pt x="5443625" y="4219871"/>
                  <a:pt x="5466562" y="4302613"/>
                  <a:pt x="5429019" y="4370054"/>
                </a:cubicBezTo>
                <a:close/>
                <a:moveTo>
                  <a:pt x="5819087" y="2913376"/>
                </a:moveTo>
                <a:cubicBezTo>
                  <a:pt x="5819087" y="2988472"/>
                  <a:pt x="5759292" y="3048268"/>
                  <a:pt x="5684195" y="3048268"/>
                </a:cubicBezTo>
                <a:lnTo>
                  <a:pt x="5211385" y="3048268"/>
                </a:lnTo>
                <a:cubicBezTo>
                  <a:pt x="5136289" y="3048268"/>
                  <a:pt x="5076493" y="2988472"/>
                  <a:pt x="5076493" y="2913376"/>
                </a:cubicBezTo>
                <a:cubicBezTo>
                  <a:pt x="5076493" y="2838280"/>
                  <a:pt x="5136289" y="2778484"/>
                  <a:pt x="5211385" y="2778484"/>
                </a:cubicBezTo>
                <a:lnTo>
                  <a:pt x="5684195" y="2778484"/>
                </a:lnTo>
                <a:cubicBezTo>
                  <a:pt x="5759292" y="2770135"/>
                  <a:pt x="5819087" y="2838280"/>
                  <a:pt x="5819087" y="2913376"/>
                </a:cubicBezTo>
                <a:close/>
                <a:moveTo>
                  <a:pt x="4783069" y="1831465"/>
                </a:moveTo>
                <a:cubicBezTo>
                  <a:pt x="4745526" y="1764024"/>
                  <a:pt x="4767769" y="1681273"/>
                  <a:pt x="4835914" y="1643730"/>
                </a:cubicBezTo>
                <a:lnTo>
                  <a:pt x="5241283" y="1410795"/>
                </a:lnTo>
                <a:cubicBezTo>
                  <a:pt x="5308724" y="1373252"/>
                  <a:pt x="5391475" y="1395495"/>
                  <a:pt x="5429019" y="1463639"/>
                </a:cubicBezTo>
                <a:cubicBezTo>
                  <a:pt x="5466562" y="1531080"/>
                  <a:pt x="5444319" y="1613832"/>
                  <a:pt x="5376174" y="1651375"/>
                </a:cubicBezTo>
                <a:lnTo>
                  <a:pt x="4970805" y="1884309"/>
                </a:lnTo>
                <a:cubicBezTo>
                  <a:pt x="4948553" y="1899610"/>
                  <a:pt x="4925607" y="1899610"/>
                  <a:pt x="4903364" y="1899610"/>
                </a:cubicBezTo>
                <a:cubicBezTo>
                  <a:pt x="4858166" y="1899601"/>
                  <a:pt x="4812967" y="1876654"/>
                  <a:pt x="4783069" y="1831465"/>
                </a:cubicBezTo>
                <a:close/>
                <a:moveTo>
                  <a:pt x="3941738" y="848282"/>
                </a:moveTo>
                <a:lnTo>
                  <a:pt x="4174673" y="442913"/>
                </a:lnTo>
                <a:cubicBezTo>
                  <a:pt x="4212216" y="375472"/>
                  <a:pt x="4294968" y="352525"/>
                  <a:pt x="4362409" y="390069"/>
                </a:cubicBezTo>
                <a:cubicBezTo>
                  <a:pt x="4429850" y="427612"/>
                  <a:pt x="4452796" y="510354"/>
                  <a:pt x="4415253" y="577804"/>
                </a:cubicBezTo>
                <a:lnTo>
                  <a:pt x="4182318" y="983174"/>
                </a:lnTo>
                <a:cubicBezTo>
                  <a:pt x="4160066" y="1028372"/>
                  <a:pt x="4107222" y="1050615"/>
                  <a:pt x="4062024" y="1050615"/>
                </a:cubicBezTo>
                <a:cubicBezTo>
                  <a:pt x="4039772" y="1050615"/>
                  <a:pt x="4016825" y="1042969"/>
                  <a:pt x="3994583" y="1035314"/>
                </a:cubicBezTo>
                <a:cubicBezTo>
                  <a:pt x="3927142" y="998474"/>
                  <a:pt x="3904195" y="915733"/>
                  <a:pt x="3941738" y="848282"/>
                </a:cubicBezTo>
                <a:close/>
              </a:path>
            </a:pathLst>
          </a:custGeom>
          <a:solidFill>
            <a:schemeClr val="accent1"/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1" name="Forma libre 30">
            <a:extLst>
              <a:ext uri="{FF2B5EF4-FFF2-40B4-BE49-F238E27FC236}">
                <a16:creationId xmlns:a16="http://schemas.microsoft.com/office/drawing/2014/main" id="{537FADB0-EAE9-3C41-BD6D-52F01BD5CA49}"/>
              </a:ext>
            </a:extLst>
          </p:cNvPr>
          <p:cNvSpPr/>
          <p:nvPr/>
        </p:nvSpPr>
        <p:spPr>
          <a:xfrm>
            <a:off x="6325822" y="3040853"/>
            <a:ext cx="502361" cy="293522"/>
          </a:xfrm>
          <a:custGeom>
            <a:avLst/>
            <a:gdLst>
              <a:gd name="connsiteX0" fmla="*/ 5753624 w 5819775"/>
              <a:gd name="connsiteY0" fmla="*/ 1494665 h 3400425"/>
              <a:gd name="connsiteX1" fmla="*/ 5697407 w 5819775"/>
              <a:gd name="connsiteY1" fmla="*/ 1424066 h 3400425"/>
              <a:gd name="connsiteX2" fmla="*/ 4151338 w 5819775"/>
              <a:gd name="connsiteY2" fmla="*/ 280037 h 3400425"/>
              <a:gd name="connsiteX3" fmla="*/ 1771764 w 5819775"/>
              <a:gd name="connsiteY3" fmla="*/ 244737 h 3400425"/>
              <a:gd name="connsiteX4" fmla="*/ 126987 w 5819775"/>
              <a:gd name="connsiteY4" fmla="*/ 1437791 h 3400425"/>
              <a:gd name="connsiteX5" fmla="*/ 126987 w 5819775"/>
              <a:gd name="connsiteY5" fmla="*/ 1974506 h 3400425"/>
              <a:gd name="connsiteX6" fmla="*/ 1496539 w 5819775"/>
              <a:gd name="connsiteY6" fmla="*/ 3033534 h 3400425"/>
              <a:gd name="connsiteX7" fmla="*/ 2068554 w 5819775"/>
              <a:gd name="connsiteY7" fmla="*/ 3273449 h 3400425"/>
              <a:gd name="connsiteX8" fmla="*/ 2936710 w 5819775"/>
              <a:gd name="connsiteY8" fmla="*/ 3407466 h 3400425"/>
              <a:gd name="connsiteX9" fmla="*/ 2936710 w 5819775"/>
              <a:gd name="connsiteY9" fmla="*/ 3407466 h 3400425"/>
              <a:gd name="connsiteX10" fmla="*/ 3148517 w 5819775"/>
              <a:gd name="connsiteY10" fmla="*/ 3400275 h 3400425"/>
              <a:gd name="connsiteX11" fmla="*/ 3551215 w 5819775"/>
              <a:gd name="connsiteY11" fmla="*/ 3336867 h 3400425"/>
              <a:gd name="connsiteX12" fmla="*/ 5760815 w 5819775"/>
              <a:gd name="connsiteY12" fmla="*/ 1924814 h 3400425"/>
              <a:gd name="connsiteX13" fmla="*/ 5753624 w 5819775"/>
              <a:gd name="connsiteY13" fmla="*/ 1494665 h 3400425"/>
              <a:gd name="connsiteX14" fmla="*/ 5549008 w 5819775"/>
              <a:gd name="connsiteY14" fmla="*/ 1748964 h 3400425"/>
              <a:gd name="connsiteX15" fmla="*/ 3473415 w 5819775"/>
              <a:gd name="connsiteY15" fmla="*/ 3083226 h 3400425"/>
              <a:gd name="connsiteX16" fmla="*/ 3106017 w 5819775"/>
              <a:gd name="connsiteY16" fmla="*/ 3139442 h 3400425"/>
              <a:gd name="connsiteX17" fmla="*/ 2131962 w 5819775"/>
              <a:gd name="connsiteY17" fmla="*/ 3026352 h 3400425"/>
              <a:gd name="connsiteX18" fmla="*/ 1609630 w 5819775"/>
              <a:gd name="connsiteY18" fmla="*/ 2800162 h 3400425"/>
              <a:gd name="connsiteX19" fmla="*/ 310667 w 5819775"/>
              <a:gd name="connsiteY19" fmla="*/ 1790807 h 3400425"/>
              <a:gd name="connsiteX20" fmla="*/ 310667 w 5819775"/>
              <a:gd name="connsiteY20" fmla="*/ 1607108 h 3400425"/>
              <a:gd name="connsiteX21" fmla="*/ 1863928 w 5819775"/>
              <a:gd name="connsiteY21" fmla="*/ 477462 h 3400425"/>
              <a:gd name="connsiteX22" fmla="*/ 2908583 w 5819775"/>
              <a:gd name="connsiteY22" fmla="*/ 251272 h 3400425"/>
              <a:gd name="connsiteX23" fmla="*/ 4031037 w 5819775"/>
              <a:gd name="connsiteY23" fmla="*/ 512761 h 3400425"/>
              <a:gd name="connsiteX24" fmla="*/ 5499316 w 5819775"/>
              <a:gd name="connsiteY24" fmla="*/ 1599916 h 3400425"/>
              <a:gd name="connsiteX25" fmla="*/ 5541807 w 5819775"/>
              <a:gd name="connsiteY25" fmla="*/ 1649599 h 3400425"/>
              <a:gd name="connsiteX26" fmla="*/ 5549008 w 5819775"/>
              <a:gd name="connsiteY26" fmla="*/ 1748964 h 3400425"/>
              <a:gd name="connsiteX27" fmla="*/ 2894210 w 5819775"/>
              <a:gd name="connsiteY27" fmla="*/ 732408 h 3400425"/>
              <a:gd name="connsiteX28" fmla="*/ 1905772 w 5819775"/>
              <a:gd name="connsiteY28" fmla="*/ 1720846 h 3400425"/>
              <a:gd name="connsiteX29" fmla="*/ 2894210 w 5819775"/>
              <a:gd name="connsiteY29" fmla="*/ 2709284 h 3400425"/>
              <a:gd name="connsiteX30" fmla="*/ 3882647 w 5819775"/>
              <a:gd name="connsiteY30" fmla="*/ 1720846 h 3400425"/>
              <a:gd name="connsiteX31" fmla="*/ 2894210 w 5819775"/>
              <a:gd name="connsiteY31" fmla="*/ 732408 h 3400425"/>
              <a:gd name="connsiteX32" fmla="*/ 2894210 w 5819775"/>
              <a:gd name="connsiteY32" fmla="*/ 2454985 h 3400425"/>
              <a:gd name="connsiteX33" fmla="*/ 2167262 w 5819775"/>
              <a:gd name="connsiteY33" fmla="*/ 1728037 h 3400425"/>
              <a:gd name="connsiteX34" fmla="*/ 2894210 w 5819775"/>
              <a:gd name="connsiteY34" fmla="*/ 1000441 h 3400425"/>
              <a:gd name="connsiteX35" fmla="*/ 3621157 w 5819775"/>
              <a:gd name="connsiteY35" fmla="*/ 1727389 h 3400425"/>
              <a:gd name="connsiteX36" fmla="*/ 2894210 w 5819775"/>
              <a:gd name="connsiteY36" fmla="*/ 2454985 h 340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819775" h="3400425">
                <a:moveTo>
                  <a:pt x="5753624" y="1494665"/>
                </a:moveTo>
                <a:cubicBezTo>
                  <a:pt x="5732707" y="1473748"/>
                  <a:pt x="5711133" y="1444983"/>
                  <a:pt x="5697407" y="1424066"/>
                </a:cubicBezTo>
                <a:cubicBezTo>
                  <a:pt x="5238493" y="922660"/>
                  <a:pt x="4716161" y="541537"/>
                  <a:pt x="4151338" y="280037"/>
                </a:cubicBezTo>
                <a:cubicBezTo>
                  <a:pt x="3360325" y="-80170"/>
                  <a:pt x="2555586" y="-93895"/>
                  <a:pt x="1771764" y="244737"/>
                </a:cubicBezTo>
                <a:cubicBezTo>
                  <a:pt x="1171642" y="499036"/>
                  <a:pt x="627736" y="894542"/>
                  <a:pt x="126987" y="1437791"/>
                </a:cubicBezTo>
                <a:cubicBezTo>
                  <a:pt x="-42329" y="1614299"/>
                  <a:pt x="-42329" y="1790807"/>
                  <a:pt x="126987" y="1974506"/>
                </a:cubicBezTo>
                <a:cubicBezTo>
                  <a:pt x="515293" y="2405303"/>
                  <a:pt x="974207" y="2758318"/>
                  <a:pt x="1496539" y="3033534"/>
                </a:cubicBezTo>
                <a:cubicBezTo>
                  <a:pt x="1687430" y="3132251"/>
                  <a:pt x="1877663" y="3217233"/>
                  <a:pt x="2068554" y="3273449"/>
                </a:cubicBezTo>
                <a:cubicBezTo>
                  <a:pt x="2350961" y="3358431"/>
                  <a:pt x="2640568" y="3407466"/>
                  <a:pt x="2936710" y="3407466"/>
                </a:cubicBezTo>
                <a:lnTo>
                  <a:pt x="2936710" y="3407466"/>
                </a:lnTo>
                <a:cubicBezTo>
                  <a:pt x="3007309" y="3407466"/>
                  <a:pt x="3077918" y="3407466"/>
                  <a:pt x="3148517" y="3400275"/>
                </a:cubicBezTo>
                <a:cubicBezTo>
                  <a:pt x="3275343" y="3385892"/>
                  <a:pt x="3416551" y="3372167"/>
                  <a:pt x="3551215" y="3336867"/>
                </a:cubicBezTo>
                <a:cubicBezTo>
                  <a:pt x="4355954" y="3132251"/>
                  <a:pt x="5083559" y="2673336"/>
                  <a:pt x="5760815" y="1924814"/>
                </a:cubicBezTo>
                <a:cubicBezTo>
                  <a:pt x="5852989" y="1797989"/>
                  <a:pt x="5852989" y="1628672"/>
                  <a:pt x="5753624" y="1494665"/>
                </a:cubicBezTo>
                <a:close/>
                <a:moveTo>
                  <a:pt x="5549008" y="1748964"/>
                </a:moveTo>
                <a:cubicBezTo>
                  <a:pt x="4906394" y="2454995"/>
                  <a:pt x="4228472" y="2892992"/>
                  <a:pt x="3473415" y="3083226"/>
                </a:cubicBezTo>
                <a:cubicBezTo>
                  <a:pt x="3353134" y="3111334"/>
                  <a:pt x="3219117" y="3125717"/>
                  <a:pt x="3106017" y="3139442"/>
                </a:cubicBezTo>
                <a:cubicBezTo>
                  <a:pt x="2781110" y="3160359"/>
                  <a:pt x="2449668" y="3125060"/>
                  <a:pt x="2131962" y="3026352"/>
                </a:cubicBezTo>
                <a:cubicBezTo>
                  <a:pt x="1955454" y="2970135"/>
                  <a:pt x="1778946" y="2899527"/>
                  <a:pt x="1609630" y="2800162"/>
                </a:cubicBezTo>
                <a:cubicBezTo>
                  <a:pt x="1115416" y="2538672"/>
                  <a:pt x="677409" y="2200039"/>
                  <a:pt x="310667" y="1790807"/>
                </a:cubicBezTo>
                <a:cubicBezTo>
                  <a:pt x="232877" y="1705825"/>
                  <a:pt x="232877" y="1684898"/>
                  <a:pt x="310667" y="1607108"/>
                </a:cubicBezTo>
                <a:cubicBezTo>
                  <a:pt x="790508" y="1091967"/>
                  <a:pt x="1299105" y="717387"/>
                  <a:pt x="1863928" y="477462"/>
                </a:cubicBezTo>
                <a:cubicBezTo>
                  <a:pt x="2209753" y="329062"/>
                  <a:pt x="2562768" y="251272"/>
                  <a:pt x="2908583" y="251272"/>
                </a:cubicBezTo>
                <a:cubicBezTo>
                  <a:pt x="3282515" y="251272"/>
                  <a:pt x="3657105" y="336254"/>
                  <a:pt x="4031037" y="512761"/>
                </a:cubicBezTo>
                <a:cubicBezTo>
                  <a:pt x="4567752" y="759869"/>
                  <a:pt x="5061966" y="1127267"/>
                  <a:pt x="5499316" y="1599916"/>
                </a:cubicBezTo>
                <a:cubicBezTo>
                  <a:pt x="5513699" y="1614299"/>
                  <a:pt x="5527424" y="1635216"/>
                  <a:pt x="5541807" y="1649599"/>
                </a:cubicBezTo>
                <a:cubicBezTo>
                  <a:pt x="5570582" y="1685546"/>
                  <a:pt x="5577117" y="1720846"/>
                  <a:pt x="5549008" y="1748964"/>
                </a:cubicBezTo>
                <a:close/>
                <a:moveTo>
                  <a:pt x="2894210" y="732408"/>
                </a:moveTo>
                <a:cubicBezTo>
                  <a:pt x="2350303" y="732408"/>
                  <a:pt x="1905772" y="1176940"/>
                  <a:pt x="1905772" y="1720846"/>
                </a:cubicBezTo>
                <a:cubicBezTo>
                  <a:pt x="1905772" y="2264752"/>
                  <a:pt x="2350303" y="2709284"/>
                  <a:pt x="2894210" y="2709284"/>
                </a:cubicBezTo>
                <a:cubicBezTo>
                  <a:pt x="3438116" y="2709284"/>
                  <a:pt x="3882647" y="2264752"/>
                  <a:pt x="3882647" y="1720846"/>
                </a:cubicBezTo>
                <a:cubicBezTo>
                  <a:pt x="3889839" y="1176949"/>
                  <a:pt x="3445307" y="732408"/>
                  <a:pt x="2894210" y="732408"/>
                </a:cubicBezTo>
                <a:close/>
                <a:moveTo>
                  <a:pt x="2894210" y="2454985"/>
                </a:moveTo>
                <a:cubicBezTo>
                  <a:pt x="2491511" y="2454985"/>
                  <a:pt x="2167262" y="2130078"/>
                  <a:pt x="2167262" y="1728037"/>
                </a:cubicBezTo>
                <a:cubicBezTo>
                  <a:pt x="2167262" y="1325996"/>
                  <a:pt x="2492169" y="1000441"/>
                  <a:pt x="2894210" y="1000441"/>
                </a:cubicBezTo>
                <a:cubicBezTo>
                  <a:pt x="3296250" y="1000441"/>
                  <a:pt x="3621157" y="1325349"/>
                  <a:pt x="3621157" y="1727389"/>
                </a:cubicBezTo>
                <a:cubicBezTo>
                  <a:pt x="3629006" y="2122896"/>
                  <a:pt x="3296907" y="2454985"/>
                  <a:pt x="2894210" y="2454985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2" name="Forma libre 31">
            <a:extLst>
              <a:ext uri="{FF2B5EF4-FFF2-40B4-BE49-F238E27FC236}">
                <a16:creationId xmlns:a16="http://schemas.microsoft.com/office/drawing/2014/main" id="{6376F6FA-D5FE-4844-8872-2EB8CB57B6D3}"/>
              </a:ext>
            </a:extLst>
          </p:cNvPr>
          <p:cNvSpPr/>
          <p:nvPr/>
        </p:nvSpPr>
        <p:spPr>
          <a:xfrm>
            <a:off x="8924422" y="2998686"/>
            <a:ext cx="487935" cy="341289"/>
          </a:xfrm>
          <a:custGeom>
            <a:avLst/>
            <a:gdLst>
              <a:gd name="connsiteX0" fmla="*/ 4775645 w 5829300"/>
              <a:gd name="connsiteY0" fmla="*/ 1269435 h 4619625"/>
              <a:gd name="connsiteX1" fmla="*/ 4782950 w 5829300"/>
              <a:gd name="connsiteY1" fmla="*/ 3011586 h 4619625"/>
              <a:gd name="connsiteX2" fmla="*/ 4660783 w 5829300"/>
              <a:gd name="connsiteY2" fmla="*/ 3083290 h 4619625"/>
              <a:gd name="connsiteX3" fmla="*/ 4603680 w 5829300"/>
              <a:gd name="connsiteY3" fmla="*/ 3068688 h 4619625"/>
              <a:gd name="connsiteX4" fmla="*/ 4539282 w 5829300"/>
              <a:gd name="connsiteY4" fmla="*/ 2889428 h 4619625"/>
              <a:gd name="connsiteX5" fmla="*/ 4546588 w 5829300"/>
              <a:gd name="connsiteY5" fmla="*/ 1390936 h 4619625"/>
              <a:gd name="connsiteX6" fmla="*/ 4597041 w 5829300"/>
              <a:gd name="connsiteY6" fmla="*/ 1211675 h 4619625"/>
              <a:gd name="connsiteX7" fmla="*/ 4775645 w 5829300"/>
              <a:gd name="connsiteY7" fmla="*/ 1269435 h 4619625"/>
              <a:gd name="connsiteX8" fmla="*/ 5464141 w 5829300"/>
              <a:gd name="connsiteY8" fmla="*/ 588245 h 4619625"/>
              <a:gd name="connsiteX9" fmla="*/ 5284880 w 5829300"/>
              <a:gd name="connsiteY9" fmla="*/ 537782 h 4619625"/>
              <a:gd name="connsiteX10" fmla="*/ 5234426 w 5829300"/>
              <a:gd name="connsiteY10" fmla="*/ 717042 h 4619625"/>
              <a:gd name="connsiteX11" fmla="*/ 5227120 w 5829300"/>
              <a:gd name="connsiteY11" fmla="*/ 3570608 h 4619625"/>
              <a:gd name="connsiteX12" fmla="*/ 5291519 w 5829300"/>
              <a:gd name="connsiteY12" fmla="*/ 3749869 h 4619625"/>
              <a:gd name="connsiteX13" fmla="*/ 5348621 w 5829300"/>
              <a:gd name="connsiteY13" fmla="*/ 3764471 h 4619625"/>
              <a:gd name="connsiteX14" fmla="*/ 5470789 w 5829300"/>
              <a:gd name="connsiteY14" fmla="*/ 3692766 h 4619625"/>
              <a:gd name="connsiteX15" fmla="*/ 5464141 w 5829300"/>
              <a:gd name="connsiteY15" fmla="*/ 588245 h 4619625"/>
              <a:gd name="connsiteX16" fmla="*/ 3937102 w 5829300"/>
              <a:gd name="connsiteY16" fmla="*/ 243659 h 4619625"/>
              <a:gd name="connsiteX17" fmla="*/ 3937102 w 5829300"/>
              <a:gd name="connsiteY17" fmla="*/ 4101084 h 4619625"/>
              <a:gd name="connsiteX18" fmla="*/ 3937102 w 5829300"/>
              <a:gd name="connsiteY18" fmla="*/ 4108390 h 4619625"/>
              <a:gd name="connsiteX19" fmla="*/ 3750535 w 5829300"/>
              <a:gd name="connsiteY19" fmla="*/ 4302262 h 4619625"/>
              <a:gd name="connsiteX20" fmla="*/ 3563970 w 5829300"/>
              <a:gd name="connsiteY20" fmla="*/ 4223252 h 4619625"/>
              <a:gd name="connsiteX21" fmla="*/ 2452554 w 5829300"/>
              <a:gd name="connsiteY21" fmla="*/ 3334255 h 4619625"/>
              <a:gd name="connsiteX22" fmla="*/ 2015023 w 5829300"/>
              <a:gd name="connsiteY22" fmla="*/ 3334255 h 4619625"/>
              <a:gd name="connsiteX23" fmla="*/ 2015023 w 5829300"/>
              <a:gd name="connsiteY23" fmla="*/ 4187400 h 4619625"/>
              <a:gd name="connsiteX24" fmla="*/ 1577492 w 5829300"/>
              <a:gd name="connsiteY24" fmla="*/ 4624931 h 4619625"/>
              <a:gd name="connsiteX25" fmla="*/ 1190425 w 5829300"/>
              <a:gd name="connsiteY25" fmla="*/ 4624931 h 4619625"/>
              <a:gd name="connsiteX26" fmla="*/ 752894 w 5829300"/>
              <a:gd name="connsiteY26" fmla="*/ 4187400 h 4619625"/>
              <a:gd name="connsiteX27" fmla="*/ 752894 w 5829300"/>
              <a:gd name="connsiteY27" fmla="*/ 3334255 h 4619625"/>
              <a:gd name="connsiteX28" fmla="*/ 430225 w 5829300"/>
              <a:gd name="connsiteY28" fmla="*/ 3334255 h 4619625"/>
              <a:gd name="connsiteX29" fmla="*/ 0 w 5829300"/>
              <a:gd name="connsiteY29" fmla="*/ 2904030 h 4619625"/>
              <a:gd name="connsiteX30" fmla="*/ 0 w 5829300"/>
              <a:gd name="connsiteY30" fmla="*/ 1347778 h 4619625"/>
              <a:gd name="connsiteX31" fmla="*/ 430225 w 5829300"/>
              <a:gd name="connsiteY31" fmla="*/ 917553 h 4619625"/>
              <a:gd name="connsiteX32" fmla="*/ 2459193 w 5829300"/>
              <a:gd name="connsiteY32" fmla="*/ 917553 h 4619625"/>
              <a:gd name="connsiteX33" fmla="*/ 3534756 w 5829300"/>
              <a:gd name="connsiteY33" fmla="*/ 49797 h 4619625"/>
              <a:gd name="connsiteX34" fmla="*/ 3563303 w 5829300"/>
              <a:gd name="connsiteY34" fmla="*/ 28546 h 4619625"/>
              <a:gd name="connsiteX35" fmla="*/ 3706711 w 5829300"/>
              <a:gd name="connsiteY35" fmla="*/ 0 h 4619625"/>
              <a:gd name="connsiteX36" fmla="*/ 3937102 w 5829300"/>
              <a:gd name="connsiteY36" fmla="*/ 243659 h 4619625"/>
              <a:gd name="connsiteX37" fmla="*/ 423586 w 5829300"/>
              <a:gd name="connsiteY37" fmla="*/ 3068679 h 4619625"/>
              <a:gd name="connsiteX38" fmla="*/ 882358 w 5829300"/>
              <a:gd name="connsiteY38" fmla="*/ 3068679 h 4619625"/>
              <a:gd name="connsiteX39" fmla="*/ 1878921 w 5829300"/>
              <a:gd name="connsiteY39" fmla="*/ 3068679 h 4619625"/>
              <a:gd name="connsiteX40" fmla="*/ 2366248 w 5829300"/>
              <a:gd name="connsiteY40" fmla="*/ 3068679 h 4619625"/>
              <a:gd name="connsiteX41" fmla="*/ 2366248 w 5829300"/>
              <a:gd name="connsiteY41" fmla="*/ 1183119 h 4619625"/>
              <a:gd name="connsiteX42" fmla="*/ 423586 w 5829300"/>
              <a:gd name="connsiteY42" fmla="*/ 1183119 h 4619625"/>
              <a:gd name="connsiteX43" fmla="*/ 258928 w 5829300"/>
              <a:gd name="connsiteY43" fmla="*/ 1347778 h 4619625"/>
              <a:gd name="connsiteX44" fmla="*/ 258928 w 5829300"/>
              <a:gd name="connsiteY44" fmla="*/ 2904030 h 4619625"/>
              <a:gd name="connsiteX45" fmla="*/ 423586 w 5829300"/>
              <a:gd name="connsiteY45" fmla="*/ 3068679 h 4619625"/>
              <a:gd name="connsiteX46" fmla="*/ 1750114 w 5829300"/>
              <a:gd name="connsiteY46" fmla="*/ 3334255 h 4619625"/>
              <a:gd name="connsiteX47" fmla="*/ 1018461 w 5829300"/>
              <a:gd name="connsiteY47" fmla="*/ 3334255 h 4619625"/>
              <a:gd name="connsiteX48" fmla="*/ 1018461 w 5829300"/>
              <a:gd name="connsiteY48" fmla="*/ 4187400 h 4619625"/>
              <a:gd name="connsiteX49" fmla="*/ 1190415 w 5829300"/>
              <a:gd name="connsiteY49" fmla="*/ 4359355 h 4619625"/>
              <a:gd name="connsiteX50" fmla="*/ 1577483 w 5829300"/>
              <a:gd name="connsiteY50" fmla="*/ 4359355 h 4619625"/>
              <a:gd name="connsiteX51" fmla="*/ 1749438 w 5829300"/>
              <a:gd name="connsiteY51" fmla="*/ 4187400 h 4619625"/>
              <a:gd name="connsiteX52" fmla="*/ 1749438 w 5829300"/>
              <a:gd name="connsiteY52" fmla="*/ 3334255 h 4619625"/>
              <a:gd name="connsiteX53" fmla="*/ 1750114 w 5829300"/>
              <a:gd name="connsiteY53" fmla="*/ 3334255 h 4619625"/>
              <a:gd name="connsiteX54" fmla="*/ 3671526 w 5829300"/>
              <a:gd name="connsiteY54" fmla="*/ 279511 h 4619625"/>
              <a:gd name="connsiteX55" fmla="*/ 2631815 w 5829300"/>
              <a:gd name="connsiteY55" fmla="*/ 1111415 h 4619625"/>
              <a:gd name="connsiteX56" fmla="*/ 2631815 w 5829300"/>
              <a:gd name="connsiteY56" fmla="*/ 3133744 h 4619625"/>
              <a:gd name="connsiteX57" fmla="*/ 3671526 w 5829300"/>
              <a:gd name="connsiteY57" fmla="*/ 3965648 h 4619625"/>
              <a:gd name="connsiteX58" fmla="*/ 3671526 w 5829300"/>
              <a:gd name="connsiteY58" fmla="*/ 279511 h 4619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5829300" h="4619625">
                <a:moveTo>
                  <a:pt x="4775645" y="1269435"/>
                </a:moveTo>
                <a:cubicBezTo>
                  <a:pt x="4796885" y="1305287"/>
                  <a:pt x="5227120" y="2086727"/>
                  <a:pt x="4782950" y="3011586"/>
                </a:cubicBezTo>
                <a:cubicBezTo>
                  <a:pt x="4761710" y="3062040"/>
                  <a:pt x="4711246" y="3083290"/>
                  <a:pt x="4660783" y="3083290"/>
                </a:cubicBezTo>
                <a:cubicBezTo>
                  <a:pt x="4639542" y="3083290"/>
                  <a:pt x="4624931" y="3075985"/>
                  <a:pt x="4603680" y="3068688"/>
                </a:cubicBezTo>
                <a:cubicBezTo>
                  <a:pt x="4539282" y="3040142"/>
                  <a:pt x="4510726" y="2953826"/>
                  <a:pt x="4539282" y="2889428"/>
                </a:cubicBezTo>
                <a:cubicBezTo>
                  <a:pt x="4926350" y="2093376"/>
                  <a:pt x="4560523" y="1419492"/>
                  <a:pt x="4546588" y="1390936"/>
                </a:cubicBezTo>
                <a:cubicBezTo>
                  <a:pt x="4510735" y="1326537"/>
                  <a:pt x="4531986" y="1247527"/>
                  <a:pt x="4597041" y="1211675"/>
                </a:cubicBezTo>
                <a:cubicBezTo>
                  <a:pt x="4661449" y="1183119"/>
                  <a:pt x="4739793" y="1204370"/>
                  <a:pt x="4775645" y="1269435"/>
                </a:cubicBezTo>
                <a:close/>
                <a:moveTo>
                  <a:pt x="5464141" y="588245"/>
                </a:moveTo>
                <a:cubicBezTo>
                  <a:pt x="5428288" y="523846"/>
                  <a:pt x="5349278" y="501929"/>
                  <a:pt x="5284880" y="537782"/>
                </a:cubicBezTo>
                <a:cubicBezTo>
                  <a:pt x="5220481" y="573634"/>
                  <a:pt x="5198574" y="652644"/>
                  <a:pt x="5234426" y="717042"/>
                </a:cubicBezTo>
                <a:cubicBezTo>
                  <a:pt x="5241731" y="731644"/>
                  <a:pt x="5972718" y="2043570"/>
                  <a:pt x="5227120" y="3570608"/>
                </a:cubicBezTo>
                <a:cubicBezTo>
                  <a:pt x="5198574" y="3635007"/>
                  <a:pt x="5219815" y="3714017"/>
                  <a:pt x="5291519" y="3749869"/>
                </a:cubicBezTo>
                <a:cubicBezTo>
                  <a:pt x="5312760" y="3757174"/>
                  <a:pt x="5327371" y="3764471"/>
                  <a:pt x="5348621" y="3764471"/>
                </a:cubicBezTo>
                <a:cubicBezTo>
                  <a:pt x="5399075" y="3764471"/>
                  <a:pt x="5441576" y="3735924"/>
                  <a:pt x="5470789" y="3692766"/>
                </a:cubicBezTo>
                <a:cubicBezTo>
                  <a:pt x="6267498" y="2043570"/>
                  <a:pt x="5492686" y="645338"/>
                  <a:pt x="5464141" y="588245"/>
                </a:cubicBezTo>
                <a:close/>
                <a:moveTo>
                  <a:pt x="3937102" y="243659"/>
                </a:moveTo>
                <a:lnTo>
                  <a:pt x="3937102" y="4101084"/>
                </a:lnTo>
                <a:lnTo>
                  <a:pt x="3937102" y="4108390"/>
                </a:lnTo>
                <a:cubicBezTo>
                  <a:pt x="3929796" y="4244493"/>
                  <a:pt x="3836851" y="4302262"/>
                  <a:pt x="3750535" y="4302262"/>
                </a:cubicBezTo>
                <a:cubicBezTo>
                  <a:pt x="3693433" y="4302262"/>
                  <a:pt x="3635674" y="4273715"/>
                  <a:pt x="3563970" y="4223252"/>
                </a:cubicBezTo>
                <a:lnTo>
                  <a:pt x="2452554" y="3334255"/>
                </a:lnTo>
                <a:lnTo>
                  <a:pt x="2015023" y="3334255"/>
                </a:lnTo>
                <a:lnTo>
                  <a:pt x="2015023" y="4187400"/>
                </a:lnTo>
                <a:cubicBezTo>
                  <a:pt x="2015023" y="4431059"/>
                  <a:pt x="1821152" y="4624931"/>
                  <a:pt x="1577492" y="4624931"/>
                </a:cubicBezTo>
                <a:lnTo>
                  <a:pt x="1190425" y="4624931"/>
                </a:lnTo>
                <a:cubicBezTo>
                  <a:pt x="946766" y="4624931"/>
                  <a:pt x="752894" y="4431059"/>
                  <a:pt x="752894" y="4187400"/>
                </a:cubicBezTo>
                <a:lnTo>
                  <a:pt x="752894" y="3334255"/>
                </a:lnTo>
                <a:lnTo>
                  <a:pt x="430225" y="3334255"/>
                </a:lnTo>
                <a:cubicBezTo>
                  <a:pt x="193872" y="3334255"/>
                  <a:pt x="0" y="3140383"/>
                  <a:pt x="0" y="2904030"/>
                </a:cubicBezTo>
                <a:lnTo>
                  <a:pt x="0" y="1347778"/>
                </a:lnTo>
                <a:cubicBezTo>
                  <a:pt x="0" y="1111415"/>
                  <a:pt x="193872" y="917553"/>
                  <a:pt x="430225" y="917553"/>
                </a:cubicBezTo>
                <a:lnTo>
                  <a:pt x="2459193" y="917553"/>
                </a:lnTo>
                <a:lnTo>
                  <a:pt x="3534756" y="49797"/>
                </a:lnTo>
                <a:cubicBezTo>
                  <a:pt x="3542062" y="42491"/>
                  <a:pt x="3555997" y="35195"/>
                  <a:pt x="3563303" y="28546"/>
                </a:cubicBezTo>
                <a:cubicBezTo>
                  <a:pt x="3577904" y="21241"/>
                  <a:pt x="3642312" y="0"/>
                  <a:pt x="3706711" y="0"/>
                </a:cubicBezTo>
                <a:cubicBezTo>
                  <a:pt x="3843490" y="0"/>
                  <a:pt x="3937102" y="100251"/>
                  <a:pt x="3937102" y="243659"/>
                </a:cubicBezTo>
                <a:close/>
                <a:moveTo>
                  <a:pt x="423586" y="3068679"/>
                </a:moveTo>
                <a:lnTo>
                  <a:pt x="882358" y="3068679"/>
                </a:lnTo>
                <a:lnTo>
                  <a:pt x="1878921" y="3068679"/>
                </a:lnTo>
                <a:lnTo>
                  <a:pt x="2366248" y="3068679"/>
                </a:lnTo>
                <a:lnTo>
                  <a:pt x="2366248" y="1183119"/>
                </a:lnTo>
                <a:lnTo>
                  <a:pt x="423586" y="1183119"/>
                </a:lnTo>
                <a:cubicBezTo>
                  <a:pt x="337271" y="1183119"/>
                  <a:pt x="258928" y="1254824"/>
                  <a:pt x="258928" y="1347778"/>
                </a:cubicBezTo>
                <a:lnTo>
                  <a:pt x="258928" y="2904030"/>
                </a:lnTo>
                <a:cubicBezTo>
                  <a:pt x="265576" y="2996975"/>
                  <a:pt x="337280" y="3068679"/>
                  <a:pt x="423586" y="3068679"/>
                </a:cubicBezTo>
                <a:close/>
                <a:moveTo>
                  <a:pt x="1750114" y="3334255"/>
                </a:moveTo>
                <a:lnTo>
                  <a:pt x="1018461" y="3334255"/>
                </a:lnTo>
                <a:lnTo>
                  <a:pt x="1018461" y="4187400"/>
                </a:lnTo>
                <a:cubicBezTo>
                  <a:pt x="1018461" y="4280354"/>
                  <a:pt x="1097471" y="4359355"/>
                  <a:pt x="1190415" y="4359355"/>
                </a:cubicBezTo>
                <a:lnTo>
                  <a:pt x="1577483" y="4359355"/>
                </a:lnTo>
                <a:cubicBezTo>
                  <a:pt x="1670437" y="4359355"/>
                  <a:pt x="1749438" y="4280345"/>
                  <a:pt x="1749438" y="4187400"/>
                </a:cubicBezTo>
                <a:lnTo>
                  <a:pt x="1749438" y="3334255"/>
                </a:lnTo>
                <a:lnTo>
                  <a:pt x="1750114" y="3334255"/>
                </a:lnTo>
                <a:close/>
                <a:moveTo>
                  <a:pt x="3671526" y="279511"/>
                </a:moveTo>
                <a:lnTo>
                  <a:pt x="2631815" y="1111415"/>
                </a:lnTo>
                <a:lnTo>
                  <a:pt x="2631815" y="3133744"/>
                </a:lnTo>
                <a:lnTo>
                  <a:pt x="3671526" y="3965648"/>
                </a:lnTo>
                <a:lnTo>
                  <a:pt x="3671526" y="279511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3" name="Forma libre 22">
            <a:extLst>
              <a:ext uri="{FF2B5EF4-FFF2-40B4-BE49-F238E27FC236}">
                <a16:creationId xmlns:a16="http://schemas.microsoft.com/office/drawing/2014/main" id="{CA38DC28-63C3-044C-A9DF-8407A8735015}"/>
              </a:ext>
            </a:extLst>
          </p:cNvPr>
          <p:cNvSpPr/>
          <p:nvPr/>
        </p:nvSpPr>
        <p:spPr>
          <a:xfrm>
            <a:off x="6376760" y="4830105"/>
            <a:ext cx="407979" cy="408645"/>
          </a:xfrm>
          <a:custGeom>
            <a:avLst/>
            <a:gdLst>
              <a:gd name="connsiteX0" fmla="*/ 5680427 w 5822970"/>
              <a:gd name="connsiteY0" fmla="*/ 921523 h 5832485"/>
              <a:gd name="connsiteX1" fmla="*/ 4902841 w 5822970"/>
              <a:gd name="connsiteY1" fmla="*/ 143938 h 5832485"/>
              <a:gd name="connsiteX2" fmla="*/ 4558572 w 5822970"/>
              <a:gd name="connsiteY2" fmla="*/ 0 h 5832485"/>
              <a:gd name="connsiteX3" fmla="*/ 4214294 w 5822970"/>
              <a:gd name="connsiteY3" fmla="*/ 143938 h 5832485"/>
              <a:gd name="connsiteX4" fmla="*/ 3693433 w 5822970"/>
              <a:gd name="connsiteY4" fmla="*/ 664799 h 5832485"/>
              <a:gd name="connsiteX5" fmla="*/ 3389231 w 5822970"/>
              <a:gd name="connsiteY5" fmla="*/ 728604 h 5832485"/>
              <a:gd name="connsiteX6" fmla="*/ 3165160 w 5822970"/>
              <a:gd name="connsiteY6" fmla="*/ 952674 h 5832485"/>
              <a:gd name="connsiteX7" fmla="*/ 3108767 w 5822970"/>
              <a:gd name="connsiteY7" fmla="*/ 1289531 h 5832485"/>
              <a:gd name="connsiteX8" fmla="*/ 592007 w 5822970"/>
              <a:gd name="connsiteY8" fmla="*/ 3806301 h 5832485"/>
              <a:gd name="connsiteX9" fmla="*/ 575679 w 5822970"/>
              <a:gd name="connsiteY9" fmla="*/ 3830040 h 5832485"/>
              <a:gd name="connsiteX10" fmla="*/ 575679 w 5822970"/>
              <a:gd name="connsiteY10" fmla="*/ 3838204 h 5832485"/>
              <a:gd name="connsiteX11" fmla="*/ 559352 w 5822970"/>
              <a:gd name="connsiteY11" fmla="*/ 3861943 h 5832485"/>
              <a:gd name="connsiteX12" fmla="*/ 559352 w 5822970"/>
              <a:gd name="connsiteY12" fmla="*/ 3861943 h 5832485"/>
              <a:gd name="connsiteX13" fmla="*/ 111212 w 5822970"/>
              <a:gd name="connsiteY13" fmla="*/ 5224946 h 5832485"/>
              <a:gd name="connsiteX14" fmla="*/ 111212 w 5822970"/>
              <a:gd name="connsiteY14" fmla="*/ 5224946 h 5832485"/>
              <a:gd name="connsiteX15" fmla="*/ 62982 w 5822970"/>
              <a:gd name="connsiteY15" fmla="*/ 5368884 h 5832485"/>
              <a:gd name="connsiteX16" fmla="*/ 14752 w 5822970"/>
              <a:gd name="connsiteY16" fmla="*/ 5512822 h 5832485"/>
              <a:gd name="connsiteX17" fmla="*/ 6589 w 5822970"/>
              <a:gd name="connsiteY17" fmla="*/ 5529149 h 5832485"/>
              <a:gd name="connsiteX18" fmla="*/ 30328 w 5822970"/>
              <a:gd name="connsiteY18" fmla="*/ 5713153 h 5832485"/>
              <a:gd name="connsiteX19" fmla="*/ 54067 w 5822970"/>
              <a:gd name="connsiteY19" fmla="*/ 5753219 h 5832485"/>
              <a:gd name="connsiteX20" fmla="*/ 254398 w 5822970"/>
              <a:gd name="connsiteY20" fmla="*/ 5841515 h 5832485"/>
              <a:gd name="connsiteX21" fmla="*/ 254398 w 5822970"/>
              <a:gd name="connsiteY21" fmla="*/ 5841515 h 5832485"/>
              <a:gd name="connsiteX22" fmla="*/ 278137 w 5822970"/>
              <a:gd name="connsiteY22" fmla="*/ 5841515 h 5832485"/>
              <a:gd name="connsiteX23" fmla="*/ 310040 w 5822970"/>
              <a:gd name="connsiteY23" fmla="*/ 5841515 h 5832485"/>
              <a:gd name="connsiteX24" fmla="*/ 310040 w 5822970"/>
              <a:gd name="connsiteY24" fmla="*/ 5841515 h 5832485"/>
              <a:gd name="connsiteX25" fmla="*/ 310040 w 5822970"/>
              <a:gd name="connsiteY25" fmla="*/ 5841515 h 5832485"/>
              <a:gd name="connsiteX26" fmla="*/ 326367 w 5822970"/>
              <a:gd name="connsiteY26" fmla="*/ 5833351 h 5832485"/>
              <a:gd name="connsiteX27" fmla="*/ 526698 w 5822970"/>
              <a:gd name="connsiteY27" fmla="*/ 5769546 h 5832485"/>
              <a:gd name="connsiteX28" fmla="*/ 1969082 w 5822970"/>
              <a:gd name="connsiteY28" fmla="*/ 5296915 h 5832485"/>
              <a:gd name="connsiteX29" fmla="*/ 1969082 w 5822970"/>
              <a:gd name="connsiteY29" fmla="*/ 5296915 h 5832485"/>
              <a:gd name="connsiteX30" fmla="*/ 2025475 w 5822970"/>
              <a:gd name="connsiteY30" fmla="*/ 5265012 h 5832485"/>
              <a:gd name="connsiteX31" fmla="*/ 4549657 w 5822970"/>
              <a:gd name="connsiteY31" fmla="*/ 2740831 h 5832485"/>
              <a:gd name="connsiteX32" fmla="*/ 4653529 w 5822970"/>
              <a:gd name="connsiteY32" fmla="*/ 2757158 h 5832485"/>
              <a:gd name="connsiteX33" fmla="*/ 4862024 w 5822970"/>
              <a:gd name="connsiteY33" fmla="*/ 2668862 h 5832485"/>
              <a:gd name="connsiteX34" fmla="*/ 5086094 w 5822970"/>
              <a:gd name="connsiteY34" fmla="*/ 2444792 h 5832485"/>
              <a:gd name="connsiteX35" fmla="*/ 5149899 w 5822970"/>
              <a:gd name="connsiteY35" fmla="*/ 2132425 h 5832485"/>
              <a:gd name="connsiteX36" fmla="*/ 5670760 w 5822970"/>
              <a:gd name="connsiteY36" fmla="*/ 1611564 h 5832485"/>
              <a:gd name="connsiteX37" fmla="*/ 5680427 w 5822970"/>
              <a:gd name="connsiteY37" fmla="*/ 921523 h 5832485"/>
              <a:gd name="connsiteX38" fmla="*/ 1937941 w 5822970"/>
              <a:gd name="connsiteY38" fmla="*/ 4944482 h 5832485"/>
              <a:gd name="connsiteX39" fmla="*/ 1529857 w 5822970"/>
              <a:gd name="connsiteY39" fmla="*/ 4535657 h 5832485"/>
              <a:gd name="connsiteX40" fmla="*/ 3925676 w 5822970"/>
              <a:gd name="connsiteY40" fmla="*/ 2131674 h 5832485"/>
              <a:gd name="connsiteX41" fmla="*/ 4334502 w 5822970"/>
              <a:gd name="connsiteY41" fmla="*/ 2540499 h 5832485"/>
              <a:gd name="connsiteX42" fmla="*/ 1937941 w 5822970"/>
              <a:gd name="connsiteY42" fmla="*/ 4944482 h 5832485"/>
              <a:gd name="connsiteX43" fmla="*/ 3717182 w 5822970"/>
              <a:gd name="connsiteY43" fmla="*/ 1923179 h 5832485"/>
              <a:gd name="connsiteX44" fmla="*/ 1321362 w 5822970"/>
              <a:gd name="connsiteY44" fmla="*/ 4327162 h 5832485"/>
              <a:gd name="connsiteX45" fmla="*/ 912536 w 5822970"/>
              <a:gd name="connsiteY45" fmla="*/ 3910915 h 5832485"/>
              <a:gd name="connsiteX46" fmla="*/ 3308356 w 5822970"/>
              <a:gd name="connsiteY46" fmla="*/ 1515095 h 5832485"/>
              <a:gd name="connsiteX47" fmla="*/ 3717182 w 5822970"/>
              <a:gd name="connsiteY47" fmla="*/ 1923179 h 5832485"/>
              <a:gd name="connsiteX48" fmla="*/ 623909 w 5822970"/>
              <a:gd name="connsiteY48" fmla="*/ 5425278 h 5832485"/>
              <a:gd name="connsiteX49" fmla="*/ 423578 w 5822970"/>
              <a:gd name="connsiteY49" fmla="*/ 5224946 h 5832485"/>
              <a:gd name="connsiteX50" fmla="*/ 767856 w 5822970"/>
              <a:gd name="connsiteY50" fmla="*/ 4183224 h 5832485"/>
              <a:gd name="connsiteX51" fmla="*/ 1216749 w 5822970"/>
              <a:gd name="connsiteY51" fmla="*/ 4632116 h 5832485"/>
              <a:gd name="connsiteX52" fmla="*/ 1216749 w 5822970"/>
              <a:gd name="connsiteY52" fmla="*/ 4632116 h 5832485"/>
              <a:gd name="connsiteX53" fmla="*/ 1216749 w 5822970"/>
              <a:gd name="connsiteY53" fmla="*/ 4632116 h 5832485"/>
              <a:gd name="connsiteX54" fmla="*/ 1665641 w 5822970"/>
              <a:gd name="connsiteY54" fmla="*/ 5081008 h 5832485"/>
              <a:gd name="connsiteX55" fmla="*/ 623909 w 5822970"/>
              <a:gd name="connsiteY55" fmla="*/ 5425278 h 5832485"/>
              <a:gd name="connsiteX56" fmla="*/ 4710674 w 5822970"/>
              <a:gd name="connsiteY56" fmla="*/ 2420301 h 5832485"/>
              <a:gd name="connsiteX57" fmla="*/ 4694347 w 5822970"/>
              <a:gd name="connsiteY57" fmla="*/ 2403974 h 5832485"/>
              <a:gd name="connsiteX58" fmla="*/ 3452294 w 5822970"/>
              <a:gd name="connsiteY58" fmla="*/ 1153757 h 5832485"/>
              <a:gd name="connsiteX59" fmla="*/ 3412227 w 5822970"/>
              <a:gd name="connsiteY59" fmla="*/ 1121854 h 5832485"/>
              <a:gd name="connsiteX60" fmla="*/ 3588819 w 5822970"/>
              <a:gd name="connsiteY60" fmla="*/ 937850 h 5832485"/>
              <a:gd name="connsiteX61" fmla="*/ 3605147 w 5822970"/>
              <a:gd name="connsiteY61" fmla="*/ 954178 h 5832485"/>
              <a:gd name="connsiteX62" fmla="*/ 3605147 w 5822970"/>
              <a:gd name="connsiteY62" fmla="*/ 954178 h 5832485"/>
              <a:gd name="connsiteX63" fmla="*/ 4863527 w 5822970"/>
              <a:gd name="connsiteY63" fmla="*/ 2212558 h 5832485"/>
              <a:gd name="connsiteX64" fmla="*/ 4887266 w 5822970"/>
              <a:gd name="connsiteY64" fmla="*/ 2228885 h 5832485"/>
              <a:gd name="connsiteX65" fmla="*/ 4710674 w 5822970"/>
              <a:gd name="connsiteY65" fmla="*/ 2420301 h 5832485"/>
              <a:gd name="connsiteX66" fmla="*/ 5471932 w 5822970"/>
              <a:gd name="connsiteY66" fmla="*/ 1410481 h 5832485"/>
              <a:gd name="connsiteX67" fmla="*/ 4967389 w 5822970"/>
              <a:gd name="connsiteY67" fmla="*/ 1915025 h 5832485"/>
              <a:gd name="connsiteX68" fmla="*/ 3917513 w 5822970"/>
              <a:gd name="connsiteY68" fmla="*/ 857718 h 5832485"/>
              <a:gd name="connsiteX69" fmla="*/ 4422056 w 5822970"/>
              <a:gd name="connsiteY69" fmla="*/ 353175 h 5832485"/>
              <a:gd name="connsiteX70" fmla="*/ 4694356 w 5822970"/>
              <a:gd name="connsiteY70" fmla="*/ 353175 h 5832485"/>
              <a:gd name="connsiteX71" fmla="*/ 5471942 w 5822970"/>
              <a:gd name="connsiteY71" fmla="*/ 1130018 h 5832485"/>
              <a:gd name="connsiteX72" fmla="*/ 5471932 w 5822970"/>
              <a:gd name="connsiteY72" fmla="*/ 1410481 h 5832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5822970" h="5832485">
                <a:moveTo>
                  <a:pt x="5680427" y="921523"/>
                </a:moveTo>
                <a:lnTo>
                  <a:pt x="4902841" y="143938"/>
                </a:lnTo>
                <a:cubicBezTo>
                  <a:pt x="4806391" y="47488"/>
                  <a:pt x="4686193" y="0"/>
                  <a:pt x="4558572" y="0"/>
                </a:cubicBezTo>
                <a:cubicBezTo>
                  <a:pt x="4430952" y="0"/>
                  <a:pt x="4301848" y="48230"/>
                  <a:pt x="4214294" y="143938"/>
                </a:cubicBezTo>
                <a:lnTo>
                  <a:pt x="3693433" y="664799"/>
                </a:lnTo>
                <a:cubicBezTo>
                  <a:pt x="3589562" y="632896"/>
                  <a:pt x="3469363" y="656635"/>
                  <a:pt x="3389231" y="728604"/>
                </a:cubicBezTo>
                <a:lnTo>
                  <a:pt x="3165160" y="952674"/>
                </a:lnTo>
                <a:cubicBezTo>
                  <a:pt x="3076864" y="1040970"/>
                  <a:pt x="3061289" y="1176744"/>
                  <a:pt x="3108767" y="1289531"/>
                </a:cubicBezTo>
                <a:lnTo>
                  <a:pt x="592007" y="3806301"/>
                </a:lnTo>
                <a:cubicBezTo>
                  <a:pt x="583843" y="3814464"/>
                  <a:pt x="575679" y="3822628"/>
                  <a:pt x="575679" y="3830040"/>
                </a:cubicBezTo>
                <a:cubicBezTo>
                  <a:pt x="575679" y="3830040"/>
                  <a:pt x="575679" y="3830040"/>
                  <a:pt x="575679" y="3838204"/>
                </a:cubicBezTo>
                <a:cubicBezTo>
                  <a:pt x="567516" y="3846367"/>
                  <a:pt x="567516" y="3854531"/>
                  <a:pt x="559352" y="3861943"/>
                </a:cubicBezTo>
                <a:lnTo>
                  <a:pt x="559352" y="3861943"/>
                </a:lnTo>
                <a:lnTo>
                  <a:pt x="111212" y="5224946"/>
                </a:lnTo>
                <a:lnTo>
                  <a:pt x="111212" y="5224946"/>
                </a:lnTo>
                <a:lnTo>
                  <a:pt x="62982" y="5368884"/>
                </a:lnTo>
                <a:lnTo>
                  <a:pt x="14752" y="5512822"/>
                </a:lnTo>
                <a:cubicBezTo>
                  <a:pt x="14752" y="5520985"/>
                  <a:pt x="14752" y="5529149"/>
                  <a:pt x="6589" y="5529149"/>
                </a:cubicBezTo>
                <a:cubicBezTo>
                  <a:pt x="-9739" y="5609281"/>
                  <a:pt x="6589" y="5673087"/>
                  <a:pt x="30328" y="5713153"/>
                </a:cubicBezTo>
                <a:cubicBezTo>
                  <a:pt x="38491" y="5729480"/>
                  <a:pt x="46655" y="5745055"/>
                  <a:pt x="54067" y="5753219"/>
                </a:cubicBezTo>
                <a:cubicBezTo>
                  <a:pt x="102297" y="5809612"/>
                  <a:pt x="174265" y="5841515"/>
                  <a:pt x="254398" y="5841515"/>
                </a:cubicBezTo>
                <a:lnTo>
                  <a:pt x="254398" y="5841515"/>
                </a:lnTo>
                <a:cubicBezTo>
                  <a:pt x="262562" y="5841515"/>
                  <a:pt x="270725" y="5841515"/>
                  <a:pt x="278137" y="5841515"/>
                </a:cubicBezTo>
                <a:cubicBezTo>
                  <a:pt x="294464" y="5841515"/>
                  <a:pt x="301876" y="5841515"/>
                  <a:pt x="310040" y="5841515"/>
                </a:cubicBezTo>
                <a:lnTo>
                  <a:pt x="310040" y="5841515"/>
                </a:lnTo>
                <a:lnTo>
                  <a:pt x="310040" y="5841515"/>
                </a:lnTo>
                <a:cubicBezTo>
                  <a:pt x="318203" y="5841515"/>
                  <a:pt x="326367" y="5841515"/>
                  <a:pt x="326367" y="5833351"/>
                </a:cubicBezTo>
                <a:lnTo>
                  <a:pt x="526698" y="5769546"/>
                </a:lnTo>
                <a:lnTo>
                  <a:pt x="1969082" y="5296915"/>
                </a:lnTo>
                <a:lnTo>
                  <a:pt x="1969082" y="5296915"/>
                </a:lnTo>
                <a:cubicBezTo>
                  <a:pt x="1992821" y="5288752"/>
                  <a:pt x="2009148" y="5280588"/>
                  <a:pt x="2025475" y="5265012"/>
                </a:cubicBezTo>
                <a:lnTo>
                  <a:pt x="4549657" y="2740831"/>
                </a:lnTo>
                <a:cubicBezTo>
                  <a:pt x="4581560" y="2757158"/>
                  <a:pt x="4613463" y="2757158"/>
                  <a:pt x="4653529" y="2757158"/>
                </a:cubicBezTo>
                <a:cubicBezTo>
                  <a:pt x="4733661" y="2757158"/>
                  <a:pt x="4805630" y="2725255"/>
                  <a:pt x="4862024" y="2668862"/>
                </a:cubicBezTo>
                <a:lnTo>
                  <a:pt x="5086094" y="2444792"/>
                </a:lnTo>
                <a:cubicBezTo>
                  <a:pt x="5174390" y="2356495"/>
                  <a:pt x="5189965" y="2236297"/>
                  <a:pt x="5149899" y="2132425"/>
                </a:cubicBezTo>
                <a:lnTo>
                  <a:pt x="5670760" y="1611564"/>
                </a:lnTo>
                <a:cubicBezTo>
                  <a:pt x="5872594" y="1426809"/>
                  <a:pt x="5872594" y="1113691"/>
                  <a:pt x="5680427" y="921523"/>
                </a:cubicBezTo>
                <a:close/>
                <a:moveTo>
                  <a:pt x="1937941" y="4944482"/>
                </a:moveTo>
                <a:lnTo>
                  <a:pt x="1529857" y="4535657"/>
                </a:lnTo>
                <a:lnTo>
                  <a:pt x="3925676" y="2131674"/>
                </a:lnTo>
                <a:lnTo>
                  <a:pt x="4334502" y="2540499"/>
                </a:lnTo>
                <a:lnTo>
                  <a:pt x="1937941" y="4944482"/>
                </a:lnTo>
                <a:close/>
                <a:moveTo>
                  <a:pt x="3717182" y="1923179"/>
                </a:moveTo>
                <a:lnTo>
                  <a:pt x="1321362" y="4327162"/>
                </a:lnTo>
                <a:lnTo>
                  <a:pt x="912536" y="3910915"/>
                </a:lnTo>
                <a:lnTo>
                  <a:pt x="3308356" y="1515095"/>
                </a:lnTo>
                <a:lnTo>
                  <a:pt x="3717182" y="1923179"/>
                </a:lnTo>
                <a:close/>
                <a:moveTo>
                  <a:pt x="623909" y="5425278"/>
                </a:moveTo>
                <a:lnTo>
                  <a:pt x="423578" y="5224946"/>
                </a:lnTo>
                <a:lnTo>
                  <a:pt x="767856" y="4183224"/>
                </a:lnTo>
                <a:lnTo>
                  <a:pt x="1216749" y="4632116"/>
                </a:lnTo>
                <a:lnTo>
                  <a:pt x="1216749" y="4632116"/>
                </a:lnTo>
                <a:lnTo>
                  <a:pt x="1216749" y="4632116"/>
                </a:lnTo>
                <a:lnTo>
                  <a:pt x="1665641" y="5081008"/>
                </a:lnTo>
                <a:lnTo>
                  <a:pt x="623909" y="5425278"/>
                </a:lnTo>
                <a:close/>
                <a:moveTo>
                  <a:pt x="4710674" y="2420301"/>
                </a:moveTo>
                <a:cubicBezTo>
                  <a:pt x="4702510" y="2412137"/>
                  <a:pt x="4702510" y="2403974"/>
                  <a:pt x="4694347" y="2403974"/>
                </a:cubicBezTo>
                <a:lnTo>
                  <a:pt x="3452294" y="1153757"/>
                </a:lnTo>
                <a:cubicBezTo>
                  <a:pt x="3435966" y="1137430"/>
                  <a:pt x="3428555" y="1130018"/>
                  <a:pt x="3412227" y="1121854"/>
                </a:cubicBezTo>
                <a:lnTo>
                  <a:pt x="3588819" y="937850"/>
                </a:lnTo>
                <a:lnTo>
                  <a:pt x="3605147" y="954178"/>
                </a:lnTo>
                <a:lnTo>
                  <a:pt x="3605147" y="954178"/>
                </a:lnTo>
                <a:lnTo>
                  <a:pt x="4863527" y="2212558"/>
                </a:lnTo>
                <a:cubicBezTo>
                  <a:pt x="4871691" y="2220721"/>
                  <a:pt x="4879854" y="2228885"/>
                  <a:pt x="4887266" y="2228885"/>
                </a:cubicBezTo>
                <a:lnTo>
                  <a:pt x="4710674" y="2420301"/>
                </a:lnTo>
                <a:close/>
                <a:moveTo>
                  <a:pt x="5471932" y="1410481"/>
                </a:moveTo>
                <a:lnTo>
                  <a:pt x="4967389" y="1915025"/>
                </a:lnTo>
                <a:lnTo>
                  <a:pt x="3917513" y="857718"/>
                </a:lnTo>
                <a:lnTo>
                  <a:pt x="4422056" y="353175"/>
                </a:lnTo>
                <a:cubicBezTo>
                  <a:pt x="4494025" y="281206"/>
                  <a:pt x="4622387" y="281206"/>
                  <a:pt x="4694356" y="353175"/>
                </a:cubicBezTo>
                <a:lnTo>
                  <a:pt x="5471942" y="1130018"/>
                </a:lnTo>
                <a:cubicBezTo>
                  <a:pt x="5543901" y="1210150"/>
                  <a:pt x="5543901" y="1330349"/>
                  <a:pt x="5471932" y="1410481"/>
                </a:cubicBezTo>
                <a:close/>
              </a:path>
            </a:pathLst>
          </a:custGeom>
          <a:solidFill>
            <a:schemeClr val="accent1"/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3D1A1207-6D0E-9925-40FE-DDF39A750776}"/>
              </a:ext>
            </a:extLst>
          </p:cNvPr>
          <p:cNvGrpSpPr/>
          <p:nvPr/>
        </p:nvGrpSpPr>
        <p:grpSpPr>
          <a:xfrm>
            <a:off x="766762" y="2401887"/>
            <a:ext cx="3030538" cy="3767139"/>
            <a:chOff x="766762" y="2401887"/>
            <a:chExt cx="3030538" cy="3767139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5DCC2D58-A937-46B1-81E1-FA374D036A2F}"/>
                </a:ext>
              </a:extLst>
            </p:cNvPr>
            <p:cNvSpPr>
              <a:spLocks/>
            </p:cNvSpPr>
            <p:nvPr/>
          </p:nvSpPr>
          <p:spPr bwMode="auto">
            <a:xfrm>
              <a:off x="908050" y="2716213"/>
              <a:ext cx="2889250" cy="3452813"/>
            </a:xfrm>
            <a:custGeom>
              <a:avLst/>
              <a:gdLst>
                <a:gd name="T0" fmla="*/ 430 w 432"/>
                <a:gd name="T1" fmla="*/ 491 h 516"/>
                <a:gd name="T2" fmla="*/ 369 w 432"/>
                <a:gd name="T3" fmla="*/ 500 h 516"/>
                <a:gd name="T4" fmla="*/ 333 w 432"/>
                <a:gd name="T5" fmla="*/ 514 h 516"/>
                <a:gd name="T6" fmla="*/ 318 w 432"/>
                <a:gd name="T7" fmla="*/ 516 h 516"/>
                <a:gd name="T8" fmla="*/ 182 w 432"/>
                <a:gd name="T9" fmla="*/ 516 h 516"/>
                <a:gd name="T10" fmla="*/ 157 w 432"/>
                <a:gd name="T11" fmla="*/ 499 h 516"/>
                <a:gd name="T12" fmla="*/ 3 w 432"/>
                <a:gd name="T13" fmla="*/ 132 h 516"/>
                <a:gd name="T14" fmla="*/ 6 w 432"/>
                <a:gd name="T15" fmla="*/ 109 h 516"/>
                <a:gd name="T16" fmla="*/ 150 w 432"/>
                <a:gd name="T17" fmla="*/ 4 h 516"/>
                <a:gd name="T18" fmla="*/ 159 w 432"/>
                <a:gd name="T19" fmla="*/ 0 h 516"/>
                <a:gd name="T20" fmla="*/ 168 w 432"/>
                <a:gd name="T21" fmla="*/ 18 h 516"/>
                <a:gd name="T22" fmla="*/ 304 w 432"/>
                <a:gd name="T23" fmla="*/ 342 h 516"/>
                <a:gd name="T24" fmla="*/ 297 w 432"/>
                <a:gd name="T25" fmla="*/ 378 h 516"/>
                <a:gd name="T26" fmla="*/ 341 w 432"/>
                <a:gd name="T27" fmla="*/ 382 h 516"/>
                <a:gd name="T28" fmla="*/ 402 w 432"/>
                <a:gd name="T29" fmla="*/ 387 h 516"/>
                <a:gd name="T30" fmla="*/ 430 w 432"/>
                <a:gd name="T31" fmla="*/ 416 h 516"/>
                <a:gd name="T32" fmla="*/ 430 w 432"/>
                <a:gd name="T33" fmla="*/ 491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32" h="516">
                  <a:moveTo>
                    <a:pt x="430" y="491"/>
                  </a:moveTo>
                  <a:cubicBezTo>
                    <a:pt x="409" y="494"/>
                    <a:pt x="389" y="497"/>
                    <a:pt x="369" y="500"/>
                  </a:cubicBezTo>
                  <a:cubicBezTo>
                    <a:pt x="356" y="502"/>
                    <a:pt x="341" y="498"/>
                    <a:pt x="333" y="514"/>
                  </a:cubicBezTo>
                  <a:cubicBezTo>
                    <a:pt x="331" y="516"/>
                    <a:pt x="323" y="516"/>
                    <a:pt x="318" y="516"/>
                  </a:cubicBezTo>
                  <a:cubicBezTo>
                    <a:pt x="272" y="516"/>
                    <a:pt x="227" y="515"/>
                    <a:pt x="182" y="516"/>
                  </a:cubicBezTo>
                  <a:cubicBezTo>
                    <a:pt x="168" y="516"/>
                    <a:pt x="162" y="511"/>
                    <a:pt x="157" y="499"/>
                  </a:cubicBezTo>
                  <a:cubicBezTo>
                    <a:pt x="106" y="377"/>
                    <a:pt x="54" y="255"/>
                    <a:pt x="3" y="132"/>
                  </a:cubicBezTo>
                  <a:cubicBezTo>
                    <a:pt x="0" y="126"/>
                    <a:pt x="1" y="112"/>
                    <a:pt x="6" y="109"/>
                  </a:cubicBezTo>
                  <a:cubicBezTo>
                    <a:pt x="53" y="73"/>
                    <a:pt x="101" y="39"/>
                    <a:pt x="150" y="4"/>
                  </a:cubicBezTo>
                  <a:cubicBezTo>
                    <a:pt x="152" y="3"/>
                    <a:pt x="154" y="2"/>
                    <a:pt x="159" y="0"/>
                  </a:cubicBezTo>
                  <a:cubicBezTo>
                    <a:pt x="162" y="6"/>
                    <a:pt x="165" y="12"/>
                    <a:pt x="168" y="18"/>
                  </a:cubicBezTo>
                  <a:cubicBezTo>
                    <a:pt x="213" y="126"/>
                    <a:pt x="258" y="234"/>
                    <a:pt x="304" y="342"/>
                  </a:cubicBezTo>
                  <a:cubicBezTo>
                    <a:pt x="310" y="355"/>
                    <a:pt x="315" y="367"/>
                    <a:pt x="297" y="378"/>
                  </a:cubicBezTo>
                  <a:cubicBezTo>
                    <a:pt x="316" y="364"/>
                    <a:pt x="327" y="377"/>
                    <a:pt x="341" y="382"/>
                  </a:cubicBezTo>
                  <a:cubicBezTo>
                    <a:pt x="360" y="389"/>
                    <a:pt x="382" y="388"/>
                    <a:pt x="402" y="387"/>
                  </a:cubicBezTo>
                  <a:cubicBezTo>
                    <a:pt x="424" y="386"/>
                    <a:pt x="432" y="394"/>
                    <a:pt x="430" y="416"/>
                  </a:cubicBezTo>
                  <a:cubicBezTo>
                    <a:pt x="428" y="440"/>
                    <a:pt x="430" y="465"/>
                    <a:pt x="430" y="491"/>
                  </a:cubicBezTo>
                  <a:close/>
                </a:path>
              </a:pathLst>
            </a:custGeom>
            <a:solidFill>
              <a:srgbClr val="FE494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3F73AA7E-9D03-4357-9607-D593F67FD349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762" y="2401887"/>
              <a:ext cx="1069975" cy="963613"/>
            </a:xfrm>
            <a:custGeom>
              <a:avLst/>
              <a:gdLst>
                <a:gd name="T0" fmla="*/ 160 w 160"/>
                <a:gd name="T1" fmla="*/ 50 h 144"/>
                <a:gd name="T2" fmla="*/ 30 w 160"/>
                <a:gd name="T3" fmla="*/ 144 h 144"/>
                <a:gd name="T4" fmla="*/ 6 w 160"/>
                <a:gd name="T5" fmla="*/ 86 h 144"/>
                <a:gd name="T6" fmla="*/ 27 w 160"/>
                <a:gd name="T7" fmla="*/ 44 h 144"/>
                <a:gd name="T8" fmla="*/ 93 w 160"/>
                <a:gd name="T9" fmla="*/ 16 h 144"/>
                <a:gd name="T10" fmla="*/ 160 w 160"/>
                <a:gd name="T11" fmla="*/ 5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0" h="144">
                  <a:moveTo>
                    <a:pt x="160" y="50"/>
                  </a:moveTo>
                  <a:cubicBezTo>
                    <a:pt x="117" y="81"/>
                    <a:pt x="74" y="112"/>
                    <a:pt x="30" y="144"/>
                  </a:cubicBezTo>
                  <a:cubicBezTo>
                    <a:pt x="21" y="124"/>
                    <a:pt x="13" y="105"/>
                    <a:pt x="6" y="86"/>
                  </a:cubicBezTo>
                  <a:cubicBezTo>
                    <a:pt x="0" y="69"/>
                    <a:pt x="9" y="53"/>
                    <a:pt x="27" y="44"/>
                  </a:cubicBezTo>
                  <a:cubicBezTo>
                    <a:pt x="49" y="35"/>
                    <a:pt x="71" y="26"/>
                    <a:pt x="93" y="16"/>
                  </a:cubicBezTo>
                  <a:cubicBezTo>
                    <a:pt x="132" y="0"/>
                    <a:pt x="146" y="7"/>
                    <a:pt x="160" y="50"/>
                  </a:cubicBezTo>
                  <a:close/>
                </a:path>
              </a:pathLst>
            </a:custGeom>
            <a:solidFill>
              <a:srgbClr val="3318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AF918589-72EC-3E02-E274-FC9372E0D887}"/>
              </a:ext>
            </a:extLst>
          </p:cNvPr>
          <p:cNvGrpSpPr/>
          <p:nvPr/>
        </p:nvGrpSpPr>
        <p:grpSpPr>
          <a:xfrm>
            <a:off x="4064000" y="5126038"/>
            <a:ext cx="1550988" cy="1111250"/>
            <a:chOff x="4064000" y="5126038"/>
            <a:chExt cx="1550988" cy="1111250"/>
          </a:xfrm>
        </p:grpSpPr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3570D0F5-21C9-4C00-B3EB-0C6EC718432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2988" y="5126038"/>
              <a:ext cx="762000" cy="1111250"/>
            </a:xfrm>
            <a:custGeom>
              <a:avLst/>
              <a:gdLst>
                <a:gd name="T0" fmla="*/ 1 w 114"/>
                <a:gd name="T1" fmla="*/ 20 h 166"/>
                <a:gd name="T2" fmla="*/ 69 w 114"/>
                <a:gd name="T3" fmla="*/ 25 h 166"/>
                <a:gd name="T4" fmla="*/ 84 w 114"/>
                <a:gd name="T5" fmla="*/ 35 h 166"/>
                <a:gd name="T6" fmla="*/ 113 w 114"/>
                <a:gd name="T7" fmla="*/ 83 h 166"/>
                <a:gd name="T8" fmla="*/ 85 w 114"/>
                <a:gd name="T9" fmla="*/ 130 h 166"/>
                <a:gd name="T10" fmla="*/ 70 w 114"/>
                <a:gd name="T11" fmla="*/ 139 h 166"/>
                <a:gd name="T12" fmla="*/ 0 w 114"/>
                <a:gd name="T13" fmla="*/ 145 h 166"/>
                <a:gd name="T14" fmla="*/ 56 w 114"/>
                <a:gd name="T15" fmla="*/ 81 h 166"/>
                <a:gd name="T16" fmla="*/ 1 w 114"/>
                <a:gd name="T17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4" h="166">
                  <a:moveTo>
                    <a:pt x="1" y="20"/>
                  </a:moveTo>
                  <a:cubicBezTo>
                    <a:pt x="32" y="0"/>
                    <a:pt x="47" y="1"/>
                    <a:pt x="69" y="25"/>
                  </a:cubicBezTo>
                  <a:cubicBezTo>
                    <a:pt x="73" y="29"/>
                    <a:pt x="79" y="32"/>
                    <a:pt x="84" y="35"/>
                  </a:cubicBezTo>
                  <a:cubicBezTo>
                    <a:pt x="104" y="45"/>
                    <a:pt x="114" y="61"/>
                    <a:pt x="113" y="83"/>
                  </a:cubicBezTo>
                  <a:cubicBezTo>
                    <a:pt x="113" y="104"/>
                    <a:pt x="104" y="120"/>
                    <a:pt x="85" y="130"/>
                  </a:cubicBezTo>
                  <a:cubicBezTo>
                    <a:pt x="80" y="133"/>
                    <a:pt x="74" y="135"/>
                    <a:pt x="70" y="139"/>
                  </a:cubicBezTo>
                  <a:cubicBezTo>
                    <a:pt x="45" y="165"/>
                    <a:pt x="31" y="166"/>
                    <a:pt x="0" y="145"/>
                  </a:cubicBezTo>
                  <a:cubicBezTo>
                    <a:pt x="36" y="138"/>
                    <a:pt x="56" y="118"/>
                    <a:pt x="56" y="81"/>
                  </a:cubicBezTo>
                  <a:cubicBezTo>
                    <a:pt x="56" y="51"/>
                    <a:pt x="40" y="34"/>
                    <a:pt x="1" y="20"/>
                  </a:cubicBezTo>
                  <a:close/>
                </a:path>
              </a:pathLst>
            </a:custGeom>
            <a:solidFill>
              <a:srgbClr val="919BA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E72E1902-6B41-4E91-A81D-38EBF2354E1F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9288" y="5272088"/>
              <a:ext cx="568325" cy="811213"/>
            </a:xfrm>
            <a:custGeom>
              <a:avLst/>
              <a:gdLst>
                <a:gd name="T0" fmla="*/ 0 w 85"/>
                <a:gd name="T1" fmla="*/ 15 h 121"/>
                <a:gd name="T2" fmla="*/ 49 w 85"/>
                <a:gd name="T3" fmla="*/ 17 h 121"/>
                <a:gd name="T4" fmla="*/ 63 w 85"/>
                <a:gd name="T5" fmla="*/ 28 h 121"/>
                <a:gd name="T6" fmla="*/ 81 w 85"/>
                <a:gd name="T7" fmla="*/ 55 h 121"/>
                <a:gd name="T8" fmla="*/ 63 w 85"/>
                <a:gd name="T9" fmla="*/ 94 h 121"/>
                <a:gd name="T10" fmla="*/ 0 w 85"/>
                <a:gd name="T11" fmla="*/ 108 h 121"/>
                <a:gd name="T12" fmla="*/ 40 w 85"/>
                <a:gd name="T13" fmla="*/ 61 h 121"/>
                <a:gd name="T14" fmla="*/ 0 w 85"/>
                <a:gd name="T15" fmla="*/ 15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5" h="121">
                  <a:moveTo>
                    <a:pt x="0" y="15"/>
                  </a:moveTo>
                  <a:cubicBezTo>
                    <a:pt x="24" y="0"/>
                    <a:pt x="32" y="1"/>
                    <a:pt x="49" y="17"/>
                  </a:cubicBezTo>
                  <a:cubicBezTo>
                    <a:pt x="53" y="21"/>
                    <a:pt x="60" y="23"/>
                    <a:pt x="63" y="28"/>
                  </a:cubicBezTo>
                  <a:cubicBezTo>
                    <a:pt x="70" y="36"/>
                    <a:pt x="78" y="45"/>
                    <a:pt x="81" y="55"/>
                  </a:cubicBezTo>
                  <a:cubicBezTo>
                    <a:pt x="85" y="71"/>
                    <a:pt x="78" y="85"/>
                    <a:pt x="63" y="94"/>
                  </a:cubicBezTo>
                  <a:cubicBezTo>
                    <a:pt x="24" y="121"/>
                    <a:pt x="24" y="121"/>
                    <a:pt x="0" y="108"/>
                  </a:cubicBezTo>
                  <a:cubicBezTo>
                    <a:pt x="24" y="100"/>
                    <a:pt x="40" y="87"/>
                    <a:pt x="40" y="61"/>
                  </a:cubicBezTo>
                  <a:cubicBezTo>
                    <a:pt x="40" y="37"/>
                    <a:pt x="26" y="21"/>
                    <a:pt x="0" y="15"/>
                  </a:cubicBezTo>
                  <a:close/>
                </a:path>
              </a:pathLst>
            </a:custGeom>
            <a:solidFill>
              <a:srgbClr val="919BA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26EEBDAF-D99D-4735-B03C-D0DFE1ED37E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4000" y="5392738"/>
              <a:ext cx="334963" cy="588963"/>
            </a:xfrm>
            <a:custGeom>
              <a:avLst/>
              <a:gdLst>
                <a:gd name="T0" fmla="*/ 0 w 50"/>
                <a:gd name="T1" fmla="*/ 11 h 88"/>
                <a:gd name="T2" fmla="*/ 45 w 50"/>
                <a:gd name="T3" fmla="*/ 30 h 88"/>
                <a:gd name="T4" fmla="*/ 44 w 50"/>
                <a:gd name="T5" fmla="*/ 58 h 88"/>
                <a:gd name="T6" fmla="*/ 1 w 50"/>
                <a:gd name="T7" fmla="*/ 74 h 88"/>
                <a:gd name="T8" fmla="*/ 0 w 50"/>
                <a:gd name="T9" fmla="*/ 1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88">
                  <a:moveTo>
                    <a:pt x="0" y="11"/>
                  </a:moveTo>
                  <a:cubicBezTo>
                    <a:pt x="24" y="0"/>
                    <a:pt x="35" y="18"/>
                    <a:pt x="45" y="30"/>
                  </a:cubicBezTo>
                  <a:cubicBezTo>
                    <a:pt x="50" y="35"/>
                    <a:pt x="49" y="53"/>
                    <a:pt x="44" y="58"/>
                  </a:cubicBezTo>
                  <a:cubicBezTo>
                    <a:pt x="33" y="68"/>
                    <a:pt x="23" y="88"/>
                    <a:pt x="1" y="74"/>
                  </a:cubicBezTo>
                  <a:cubicBezTo>
                    <a:pt x="36" y="50"/>
                    <a:pt x="26" y="27"/>
                    <a:pt x="0" y="11"/>
                  </a:cubicBezTo>
                  <a:close/>
                </a:path>
              </a:pathLst>
            </a:custGeom>
            <a:solidFill>
              <a:srgbClr val="919BA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447102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52EBD2A4-7DAA-EE45-A08C-027BB766DE19}"/>
              </a:ext>
            </a:extLst>
          </p:cNvPr>
          <p:cNvSpPr/>
          <p:nvPr/>
        </p:nvSpPr>
        <p:spPr>
          <a:xfrm>
            <a:off x="5553777" y="0"/>
            <a:ext cx="6638223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AFB01497-B031-3841-B477-F568EB7FA88D}"/>
              </a:ext>
            </a:extLst>
          </p:cNvPr>
          <p:cNvSpPr txBox="1">
            <a:spLocks/>
          </p:cNvSpPr>
          <p:nvPr/>
        </p:nvSpPr>
        <p:spPr>
          <a:xfrm>
            <a:off x="6104179" y="1112192"/>
            <a:ext cx="4533708" cy="993267"/>
          </a:xfrm>
          <a:prstGeom prst="rect">
            <a:avLst/>
          </a:prstGeom>
        </p:spPr>
        <p:txBody>
          <a:bodyPr vert="horz" wrap="square" lIns="91422" tIns="45711" rIns="91422" bIns="45711" rtlCol="0">
            <a:spAutoFit/>
          </a:bodyPr>
          <a:lstStyle>
            <a:lvl1pPr marL="0" indent="0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4800" kern="1200" dirty="0" smtClean="0">
                <a:solidFill>
                  <a:schemeClr val="tx1"/>
                </a:solidFill>
                <a:effectLst/>
                <a:latin typeface="Lato Light"/>
                <a:ea typeface="+mn-ea"/>
                <a:cs typeface="Lato Light"/>
              </a:defRPr>
            </a:lvl1pPr>
            <a:lvl2pPr marL="914217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4000" kern="1200" dirty="0" smtClean="0">
                <a:solidFill>
                  <a:schemeClr val="tx1"/>
                </a:solidFill>
                <a:effectLst/>
                <a:latin typeface="Lato Light"/>
                <a:ea typeface="+mn-ea"/>
                <a:cs typeface="Lato Light"/>
              </a:defRPr>
            </a:lvl2pPr>
            <a:lvl3pPr marL="1828434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600" kern="1200" dirty="0" smtClean="0">
                <a:solidFill>
                  <a:schemeClr val="tx1"/>
                </a:solidFill>
                <a:effectLst/>
                <a:latin typeface="Lato Light"/>
                <a:ea typeface="+mn-ea"/>
                <a:cs typeface="Lato Light"/>
              </a:defRPr>
            </a:lvl3pPr>
            <a:lvl4pPr marL="2742651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200" kern="1200" dirty="0" smtClean="0">
                <a:solidFill>
                  <a:schemeClr val="tx1"/>
                </a:solidFill>
                <a:effectLst/>
                <a:latin typeface="Lato Light"/>
                <a:ea typeface="+mn-ea"/>
                <a:cs typeface="Lato Light"/>
              </a:defRPr>
            </a:lvl4pPr>
            <a:lvl5pPr marL="3656868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200" kern="1200" dirty="0">
                <a:solidFill>
                  <a:schemeClr val="tx1"/>
                </a:solidFill>
                <a:effectLst/>
                <a:latin typeface="Lato Light"/>
                <a:ea typeface="+mn-ea"/>
                <a:cs typeface="Lato Light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40"/>
              </a:lnSpc>
              <a:spcBef>
                <a:spcPts val="0"/>
              </a:spcBef>
            </a:pPr>
            <a:r>
              <a:rPr lang="en-US" sz="1200" dirty="0">
                <a:latin typeface="Trebuchet MS" panose="020B0703020202090204" pitchFamily="34" charset="0"/>
              </a:rPr>
              <a:t>Maecenas quis urna eu risus hendrerit consectetur sed eu purus. Maecenas at massa pellentesque, tempus arcu eu, dignissim orci. Nulla lacinia ligula non nulla tincidunt, feugiat pharetra quam consectetur</a:t>
            </a:r>
          </a:p>
        </p:txBody>
      </p:sp>
      <p:sp>
        <p:nvSpPr>
          <p:cNvPr id="29" name="Elipse 28">
            <a:extLst>
              <a:ext uri="{FF2B5EF4-FFF2-40B4-BE49-F238E27FC236}">
                <a16:creationId xmlns:a16="http://schemas.microsoft.com/office/drawing/2014/main" id="{B22DFBFD-5826-904D-A678-98E589A581DA}"/>
              </a:ext>
            </a:extLst>
          </p:cNvPr>
          <p:cNvSpPr/>
          <p:nvPr/>
        </p:nvSpPr>
        <p:spPr>
          <a:xfrm>
            <a:off x="344969" y="295589"/>
            <a:ext cx="1196962" cy="1196962"/>
          </a:xfrm>
          <a:prstGeom prst="ellipse">
            <a:avLst/>
          </a:prstGeom>
          <a:pattFill prst="wd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16" name="Subtítulo 2">
            <a:extLst>
              <a:ext uri="{FF2B5EF4-FFF2-40B4-BE49-F238E27FC236}">
                <a16:creationId xmlns:a16="http://schemas.microsoft.com/office/drawing/2014/main" id="{78994DC8-9BAA-A74E-9ED4-D582DB13BD10}"/>
              </a:ext>
            </a:extLst>
          </p:cNvPr>
          <p:cNvSpPr txBox="1">
            <a:spLocks/>
          </p:cNvSpPr>
          <p:nvPr/>
        </p:nvSpPr>
        <p:spPr>
          <a:xfrm>
            <a:off x="695325" y="792417"/>
            <a:ext cx="2935357" cy="43464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3600" b="1" spc="300" dirty="0">
                <a:solidFill>
                  <a:schemeClr val="accent2"/>
                </a:solidFill>
              </a:rPr>
              <a:t>Free 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76C5AB53-878D-904C-9F92-B3FB70910118}"/>
              </a:ext>
            </a:extLst>
          </p:cNvPr>
          <p:cNvSpPr txBox="1"/>
          <p:nvPr/>
        </p:nvSpPr>
        <p:spPr>
          <a:xfrm>
            <a:off x="698197" y="2004130"/>
            <a:ext cx="26994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s-ES" sz="1600" b="1" dirty="0">
                <a:solidFill>
                  <a:schemeClr val="accent1"/>
                </a:solidFill>
              </a:rPr>
              <a:t>Three year </a:t>
            </a:r>
            <a:r>
              <a:rPr lang="es-ES" sz="1600" b="1" dirty="0"/>
              <a:t>calendar table</a:t>
            </a:r>
            <a:endParaRPr lang="es-ES" sz="1400" b="1" dirty="0"/>
          </a:p>
        </p:txBody>
      </p:sp>
      <p:pic>
        <p:nvPicPr>
          <p:cNvPr id="18434" name="Picture 2" descr="Vacunar a los niños con asma mal controlada reduce el riesgo de Covid -  Noticias médicas - IntraMed">
            <a:extLst>
              <a:ext uri="{FF2B5EF4-FFF2-40B4-BE49-F238E27FC236}">
                <a16:creationId xmlns:a16="http://schemas.microsoft.com/office/drawing/2014/main" id="{6FB08759-8DB1-4343-9E8E-D647B6479B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7263" y="2310029"/>
            <a:ext cx="6191250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ítulo 1">
            <a:extLst>
              <a:ext uri="{FF2B5EF4-FFF2-40B4-BE49-F238E27FC236}">
                <a16:creationId xmlns:a16="http://schemas.microsoft.com/office/drawing/2014/main" id="{4BC1F8A8-F4AC-42DA-9480-0CEBC7553E07}"/>
              </a:ext>
            </a:extLst>
          </p:cNvPr>
          <p:cNvSpPr txBox="1">
            <a:spLocks/>
          </p:cNvSpPr>
          <p:nvPr/>
        </p:nvSpPr>
        <p:spPr>
          <a:xfrm>
            <a:off x="694263" y="3429000"/>
            <a:ext cx="4332342" cy="2127738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s-ES" sz="3200" b="1" dirty="0">
                <a:solidFill>
                  <a:schemeClr val="accent2"/>
                </a:solidFill>
              </a:rPr>
              <a:t>Plan your project, your weekend or your visits to your parents</a:t>
            </a:r>
          </a:p>
        </p:txBody>
      </p:sp>
    </p:spTree>
    <p:extLst>
      <p:ext uri="{BB962C8B-B14F-4D97-AF65-F5344CB8AC3E}">
        <p14:creationId xmlns:p14="http://schemas.microsoft.com/office/powerpoint/2010/main" val="544274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n 26">
            <a:extLst>
              <a:ext uri="{FF2B5EF4-FFF2-40B4-BE49-F238E27FC236}">
                <a16:creationId xmlns:a16="http://schemas.microsoft.com/office/drawing/2014/main" id="{A82BB818-4E7C-0646-8A73-115EF9990D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616" y="332796"/>
            <a:ext cx="1505004" cy="1498886"/>
          </a:xfrm>
          <a:prstGeom prst="rect">
            <a:avLst/>
          </a:prstGeom>
        </p:spPr>
      </p:pic>
      <p:sp>
        <p:nvSpPr>
          <p:cNvPr id="10" name="Subtítulo 2">
            <a:extLst>
              <a:ext uri="{FF2B5EF4-FFF2-40B4-BE49-F238E27FC236}">
                <a16:creationId xmlns:a16="http://schemas.microsoft.com/office/drawing/2014/main" id="{6021A5C2-E134-AC4B-9B4A-8401C0FFD79F}"/>
              </a:ext>
            </a:extLst>
          </p:cNvPr>
          <p:cNvSpPr txBox="1">
            <a:spLocks/>
          </p:cNvSpPr>
          <p:nvPr/>
        </p:nvSpPr>
        <p:spPr>
          <a:xfrm>
            <a:off x="695325" y="792417"/>
            <a:ext cx="2935357" cy="43464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3600" b="1" spc="300" dirty="0">
                <a:solidFill>
                  <a:schemeClr val="accent2"/>
                </a:solidFill>
              </a:rPr>
              <a:t>ROADMAP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0D8F012-A977-EC47-9984-920B0EDEED69}"/>
              </a:ext>
            </a:extLst>
          </p:cNvPr>
          <p:cNvSpPr txBox="1"/>
          <p:nvPr/>
        </p:nvSpPr>
        <p:spPr>
          <a:xfrm>
            <a:off x="943451" y="1453838"/>
            <a:ext cx="26994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s-ES" sz="1600" b="1" dirty="0"/>
              <a:t>Are you really going to do this by yourself?</a:t>
            </a:r>
          </a:p>
        </p:txBody>
      </p:sp>
      <p:cxnSp>
        <p:nvCxnSpPr>
          <p:cNvPr id="14" name="Conector angular 13">
            <a:extLst>
              <a:ext uri="{FF2B5EF4-FFF2-40B4-BE49-F238E27FC236}">
                <a16:creationId xmlns:a16="http://schemas.microsoft.com/office/drawing/2014/main" id="{D7D4748D-08B8-0943-9750-C15254BC3380}"/>
              </a:ext>
            </a:extLst>
          </p:cNvPr>
          <p:cNvCxnSpPr>
            <a:cxnSpLocks/>
            <a:stCxn id="8" idx="4"/>
            <a:endCxn id="12" idx="0"/>
          </p:cNvCxnSpPr>
          <p:nvPr/>
        </p:nvCxnSpPr>
        <p:spPr>
          <a:xfrm>
            <a:off x="2053846" y="3079813"/>
            <a:ext cx="1789711" cy="1486025"/>
          </a:xfrm>
          <a:prstGeom prst="bentConnector3">
            <a:avLst/>
          </a:prstGeom>
          <a:ln w="22225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ítulo 1">
            <a:extLst>
              <a:ext uri="{FF2B5EF4-FFF2-40B4-BE49-F238E27FC236}">
                <a16:creationId xmlns:a16="http://schemas.microsoft.com/office/drawing/2014/main" id="{A5725C25-9F33-0040-8EAD-9DFA8887DA3F}"/>
              </a:ext>
            </a:extLst>
          </p:cNvPr>
          <p:cNvSpPr txBox="1">
            <a:spLocks/>
          </p:cNvSpPr>
          <p:nvPr/>
        </p:nvSpPr>
        <p:spPr>
          <a:xfrm>
            <a:off x="943451" y="3823012"/>
            <a:ext cx="1603806" cy="28063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1200"/>
              </a:spcAft>
            </a:pPr>
            <a:r>
              <a:rPr lang="es-ES" sz="1600" b="1" dirty="0">
                <a:latin typeface="+mn-lt"/>
              </a:rPr>
              <a:t>Ideas</a:t>
            </a:r>
            <a:endParaRPr lang="es-ES" sz="1800" b="1" dirty="0">
              <a:latin typeface="+mn-lt"/>
            </a:endParaRPr>
          </a:p>
        </p:txBody>
      </p:sp>
      <p:sp>
        <p:nvSpPr>
          <p:cNvPr id="8" name="Lágrima 7">
            <a:extLst>
              <a:ext uri="{FF2B5EF4-FFF2-40B4-BE49-F238E27FC236}">
                <a16:creationId xmlns:a16="http://schemas.microsoft.com/office/drawing/2014/main" id="{2F9A33CB-C02C-2D42-96CA-2A1A26A69843}"/>
              </a:ext>
            </a:extLst>
          </p:cNvPr>
          <p:cNvSpPr/>
          <p:nvPr/>
        </p:nvSpPr>
        <p:spPr>
          <a:xfrm rot="10800000">
            <a:off x="1030018" y="2567900"/>
            <a:ext cx="1023828" cy="102382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/>
          </a:p>
        </p:txBody>
      </p:sp>
      <p:sp>
        <p:nvSpPr>
          <p:cNvPr id="12" name="Lágrima 11">
            <a:extLst>
              <a:ext uri="{FF2B5EF4-FFF2-40B4-BE49-F238E27FC236}">
                <a16:creationId xmlns:a16="http://schemas.microsoft.com/office/drawing/2014/main" id="{DDA795A6-918B-F045-BDCF-B8E3789F4452}"/>
              </a:ext>
            </a:extLst>
          </p:cNvPr>
          <p:cNvSpPr/>
          <p:nvPr/>
        </p:nvSpPr>
        <p:spPr>
          <a:xfrm rot="10800000">
            <a:off x="3843557" y="4053925"/>
            <a:ext cx="1023828" cy="102382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/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8D429D8B-3B2C-BA4C-AAD6-A2D19349F289}"/>
              </a:ext>
            </a:extLst>
          </p:cNvPr>
          <p:cNvSpPr txBox="1">
            <a:spLocks/>
          </p:cNvSpPr>
          <p:nvPr/>
        </p:nvSpPr>
        <p:spPr>
          <a:xfrm>
            <a:off x="943451" y="4186564"/>
            <a:ext cx="1603806" cy="891188"/>
          </a:xfrm>
          <a:prstGeom prst="rect">
            <a:avLst/>
          </a:prstGeom>
        </p:spPr>
        <p:txBody>
          <a:bodyPr vert="horz" wrap="square" lIns="91422" tIns="45711" rIns="91422" bIns="45711" rtlCol="0">
            <a:spAutoFit/>
          </a:bodyPr>
          <a:lstStyle>
            <a:lvl1pPr marL="0" indent="0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4800" kern="1200" dirty="0" smtClean="0">
                <a:solidFill>
                  <a:schemeClr val="tx1"/>
                </a:solidFill>
                <a:effectLst/>
                <a:latin typeface="Lato Light"/>
                <a:ea typeface="+mn-ea"/>
                <a:cs typeface="Lato Light"/>
              </a:defRPr>
            </a:lvl1pPr>
            <a:lvl2pPr marL="914217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4000" kern="1200" dirty="0" smtClean="0">
                <a:solidFill>
                  <a:schemeClr val="tx1"/>
                </a:solidFill>
                <a:effectLst/>
                <a:latin typeface="Lato Light"/>
                <a:ea typeface="+mn-ea"/>
                <a:cs typeface="Lato Light"/>
              </a:defRPr>
            </a:lvl2pPr>
            <a:lvl3pPr marL="1828434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600" kern="1200" dirty="0" smtClean="0">
                <a:solidFill>
                  <a:schemeClr val="tx1"/>
                </a:solidFill>
                <a:effectLst/>
                <a:latin typeface="Lato Light"/>
                <a:ea typeface="+mn-ea"/>
                <a:cs typeface="Lato Light"/>
              </a:defRPr>
            </a:lvl3pPr>
            <a:lvl4pPr marL="2742651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200" kern="1200" dirty="0" smtClean="0">
                <a:solidFill>
                  <a:schemeClr val="tx1"/>
                </a:solidFill>
                <a:effectLst/>
                <a:latin typeface="Lato Light"/>
                <a:ea typeface="+mn-ea"/>
                <a:cs typeface="Lato Light"/>
              </a:defRPr>
            </a:lvl4pPr>
            <a:lvl5pPr marL="3656868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200" kern="1200" dirty="0">
                <a:solidFill>
                  <a:schemeClr val="tx1"/>
                </a:solidFill>
                <a:effectLst/>
                <a:latin typeface="Lato Light"/>
                <a:ea typeface="+mn-ea"/>
                <a:cs typeface="Lato Light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640"/>
              </a:lnSpc>
              <a:spcBef>
                <a:spcPts val="0"/>
              </a:spcBef>
            </a:pPr>
            <a:r>
              <a:rPr lang="en-US" sz="1000" dirty="0">
                <a:solidFill>
                  <a:schemeClr val="accent2"/>
                </a:solidFill>
                <a:latin typeface="Trebuchet MS" panose="020B0703020202090204" pitchFamily="34" charset="0"/>
              </a:rPr>
              <a:t>Sit down and fill this presentation in with your thoughts and your ideas</a:t>
            </a:r>
          </a:p>
        </p:txBody>
      </p:sp>
      <p:sp>
        <p:nvSpPr>
          <p:cNvPr id="20" name="Forma libre 19">
            <a:extLst>
              <a:ext uri="{FF2B5EF4-FFF2-40B4-BE49-F238E27FC236}">
                <a16:creationId xmlns:a16="http://schemas.microsoft.com/office/drawing/2014/main" id="{ADDC6A63-43D3-9C48-AA48-37F65DFC3944}"/>
              </a:ext>
            </a:extLst>
          </p:cNvPr>
          <p:cNvSpPr/>
          <p:nvPr/>
        </p:nvSpPr>
        <p:spPr>
          <a:xfrm>
            <a:off x="1317218" y="2855494"/>
            <a:ext cx="419140" cy="448637"/>
          </a:xfrm>
          <a:custGeom>
            <a:avLst/>
            <a:gdLst>
              <a:gd name="connsiteX0" fmla="*/ 4017333 w 5816813"/>
              <a:gd name="connsiteY0" fmla="*/ 717429 h 6226179"/>
              <a:gd name="connsiteX1" fmla="*/ 4184079 w 5816813"/>
              <a:gd name="connsiteY1" fmla="*/ 437184 h 6226179"/>
              <a:gd name="connsiteX2" fmla="*/ 4373244 w 5816813"/>
              <a:gd name="connsiteY2" fmla="*/ 383938 h 6226179"/>
              <a:gd name="connsiteX3" fmla="*/ 4426491 w 5816813"/>
              <a:gd name="connsiteY3" fmla="*/ 573104 h 6226179"/>
              <a:gd name="connsiteX4" fmla="*/ 4259745 w 5816813"/>
              <a:gd name="connsiteY4" fmla="*/ 853348 h 6226179"/>
              <a:gd name="connsiteX5" fmla="*/ 4138534 w 5816813"/>
              <a:gd name="connsiteY5" fmla="*/ 921313 h 6226179"/>
              <a:gd name="connsiteX6" fmla="*/ 4070579 w 5816813"/>
              <a:gd name="connsiteY6" fmla="*/ 905900 h 6226179"/>
              <a:gd name="connsiteX7" fmla="*/ 4017333 w 5816813"/>
              <a:gd name="connsiteY7" fmla="*/ 717429 h 6226179"/>
              <a:gd name="connsiteX8" fmla="*/ 1565875 w 5816813"/>
              <a:gd name="connsiteY8" fmla="*/ 854053 h 6226179"/>
              <a:gd name="connsiteX9" fmla="*/ 1687085 w 5816813"/>
              <a:gd name="connsiteY9" fmla="*/ 922017 h 6226179"/>
              <a:gd name="connsiteX10" fmla="*/ 1755050 w 5816813"/>
              <a:gd name="connsiteY10" fmla="*/ 906604 h 6226179"/>
              <a:gd name="connsiteX11" fmla="*/ 1808296 w 5816813"/>
              <a:gd name="connsiteY11" fmla="*/ 717439 h 6226179"/>
              <a:gd name="connsiteX12" fmla="*/ 1641550 w 5816813"/>
              <a:gd name="connsiteY12" fmla="*/ 437194 h 6226179"/>
              <a:gd name="connsiteX13" fmla="*/ 1452385 w 5816813"/>
              <a:gd name="connsiteY13" fmla="*/ 383948 h 6226179"/>
              <a:gd name="connsiteX14" fmla="*/ 1399139 w 5816813"/>
              <a:gd name="connsiteY14" fmla="*/ 573113 h 6226179"/>
              <a:gd name="connsiteX15" fmla="*/ 1565875 w 5816813"/>
              <a:gd name="connsiteY15" fmla="*/ 854053 h 6226179"/>
              <a:gd name="connsiteX16" fmla="*/ 2912462 w 5816813"/>
              <a:gd name="connsiteY16" fmla="*/ 596923 h 6226179"/>
              <a:gd name="connsiteX17" fmla="*/ 3048381 w 5816813"/>
              <a:gd name="connsiteY17" fmla="*/ 461004 h 6226179"/>
              <a:gd name="connsiteX18" fmla="*/ 3048381 w 5816813"/>
              <a:gd name="connsiteY18" fmla="*/ 135919 h 6226179"/>
              <a:gd name="connsiteX19" fmla="*/ 2912462 w 5816813"/>
              <a:gd name="connsiteY19" fmla="*/ 0 h 6226179"/>
              <a:gd name="connsiteX20" fmla="*/ 2776543 w 5816813"/>
              <a:gd name="connsiteY20" fmla="*/ 135919 h 6226179"/>
              <a:gd name="connsiteX21" fmla="*/ 2776543 w 5816813"/>
              <a:gd name="connsiteY21" fmla="*/ 461004 h 6226179"/>
              <a:gd name="connsiteX22" fmla="*/ 2912462 w 5816813"/>
              <a:gd name="connsiteY22" fmla="*/ 596923 h 6226179"/>
              <a:gd name="connsiteX23" fmla="*/ 461004 w 5816813"/>
              <a:gd name="connsiteY23" fmla="*/ 2768137 h 6226179"/>
              <a:gd name="connsiteX24" fmla="*/ 135919 w 5816813"/>
              <a:gd name="connsiteY24" fmla="*/ 2768137 h 6226179"/>
              <a:gd name="connsiteX25" fmla="*/ 0 w 5816813"/>
              <a:gd name="connsiteY25" fmla="*/ 2904056 h 6226179"/>
              <a:gd name="connsiteX26" fmla="*/ 135919 w 5816813"/>
              <a:gd name="connsiteY26" fmla="*/ 3039975 h 6226179"/>
              <a:gd name="connsiteX27" fmla="*/ 461004 w 5816813"/>
              <a:gd name="connsiteY27" fmla="*/ 3039975 h 6226179"/>
              <a:gd name="connsiteX28" fmla="*/ 596923 w 5816813"/>
              <a:gd name="connsiteY28" fmla="*/ 2904056 h 6226179"/>
              <a:gd name="connsiteX29" fmla="*/ 461004 w 5816813"/>
              <a:gd name="connsiteY29" fmla="*/ 2768137 h 6226179"/>
              <a:gd name="connsiteX30" fmla="*/ 5689710 w 5816813"/>
              <a:gd name="connsiteY30" fmla="*/ 2768137 h 6226179"/>
              <a:gd name="connsiteX31" fmla="*/ 5364626 w 5816813"/>
              <a:gd name="connsiteY31" fmla="*/ 2768137 h 6226179"/>
              <a:gd name="connsiteX32" fmla="*/ 5228706 w 5816813"/>
              <a:gd name="connsiteY32" fmla="*/ 2904056 h 6226179"/>
              <a:gd name="connsiteX33" fmla="*/ 5364626 w 5816813"/>
              <a:gd name="connsiteY33" fmla="*/ 3039975 h 6226179"/>
              <a:gd name="connsiteX34" fmla="*/ 5689710 w 5816813"/>
              <a:gd name="connsiteY34" fmla="*/ 3039975 h 6226179"/>
              <a:gd name="connsiteX35" fmla="*/ 5825629 w 5816813"/>
              <a:gd name="connsiteY35" fmla="*/ 2904056 h 6226179"/>
              <a:gd name="connsiteX36" fmla="*/ 5689710 w 5816813"/>
              <a:gd name="connsiteY36" fmla="*/ 2768137 h 6226179"/>
              <a:gd name="connsiteX37" fmla="*/ 5439587 w 5816813"/>
              <a:gd name="connsiteY37" fmla="*/ 1451681 h 6226179"/>
              <a:gd name="connsiteX38" fmla="*/ 5250422 w 5816813"/>
              <a:gd name="connsiteY38" fmla="*/ 1398434 h 6226179"/>
              <a:gd name="connsiteX39" fmla="*/ 4970177 w 5816813"/>
              <a:gd name="connsiteY39" fmla="*/ 1565180 h 6226179"/>
              <a:gd name="connsiteX40" fmla="*/ 4916931 w 5816813"/>
              <a:gd name="connsiteY40" fmla="*/ 1754345 h 6226179"/>
              <a:gd name="connsiteX41" fmla="*/ 5038141 w 5816813"/>
              <a:gd name="connsiteY41" fmla="*/ 1822310 h 6226179"/>
              <a:gd name="connsiteX42" fmla="*/ 5106096 w 5816813"/>
              <a:gd name="connsiteY42" fmla="*/ 1806896 h 6226179"/>
              <a:gd name="connsiteX43" fmla="*/ 5386341 w 5816813"/>
              <a:gd name="connsiteY43" fmla="*/ 1640151 h 6226179"/>
              <a:gd name="connsiteX44" fmla="*/ 5439587 w 5816813"/>
              <a:gd name="connsiteY44" fmla="*/ 1451681 h 6226179"/>
              <a:gd name="connsiteX45" fmla="*/ 4698339 w 5816813"/>
              <a:gd name="connsiteY45" fmla="*/ 2889347 h 6226179"/>
              <a:gd name="connsiteX46" fmla="*/ 4463629 w 5816813"/>
              <a:gd name="connsiteY46" fmla="*/ 3774931 h 6226179"/>
              <a:gd name="connsiteX47" fmla="*/ 4433497 w 5816813"/>
              <a:gd name="connsiteY47" fmla="*/ 3828177 h 6226179"/>
              <a:gd name="connsiteX48" fmla="*/ 4418084 w 5816813"/>
              <a:gd name="connsiteY48" fmla="*/ 3850597 h 6226179"/>
              <a:gd name="connsiteX49" fmla="*/ 4221207 w 5816813"/>
              <a:gd name="connsiteY49" fmla="*/ 4107727 h 6226179"/>
              <a:gd name="connsiteX50" fmla="*/ 3827463 w 5816813"/>
              <a:gd name="connsiteY50" fmla="*/ 5000317 h 6226179"/>
              <a:gd name="connsiteX51" fmla="*/ 3827463 w 5816813"/>
              <a:gd name="connsiteY51" fmla="*/ 5008029 h 6226179"/>
              <a:gd name="connsiteX52" fmla="*/ 3835175 w 5816813"/>
              <a:gd name="connsiteY52" fmla="*/ 5068282 h 6226179"/>
              <a:gd name="connsiteX53" fmla="*/ 3835175 w 5816813"/>
              <a:gd name="connsiteY53" fmla="*/ 5719156 h 6226179"/>
              <a:gd name="connsiteX54" fmla="*/ 3320925 w 5816813"/>
              <a:gd name="connsiteY54" fmla="*/ 6233406 h 6226179"/>
              <a:gd name="connsiteX55" fmla="*/ 2481590 w 5816813"/>
              <a:gd name="connsiteY55" fmla="*/ 6233406 h 6226179"/>
              <a:gd name="connsiteX56" fmla="*/ 1967340 w 5816813"/>
              <a:gd name="connsiteY56" fmla="*/ 5719156 h 6226179"/>
              <a:gd name="connsiteX57" fmla="*/ 1967340 w 5816813"/>
              <a:gd name="connsiteY57" fmla="*/ 5068282 h 6226179"/>
              <a:gd name="connsiteX58" fmla="*/ 1967340 w 5816813"/>
              <a:gd name="connsiteY58" fmla="*/ 5030449 h 6226179"/>
              <a:gd name="connsiteX59" fmla="*/ 1967340 w 5816813"/>
              <a:gd name="connsiteY59" fmla="*/ 5000327 h 6226179"/>
              <a:gd name="connsiteX60" fmla="*/ 1589009 w 5816813"/>
              <a:gd name="connsiteY60" fmla="*/ 4130157 h 6226179"/>
              <a:gd name="connsiteX61" fmla="*/ 1362010 w 5816813"/>
              <a:gd name="connsiteY61" fmla="*/ 3827492 h 6226179"/>
              <a:gd name="connsiteX62" fmla="*/ 1339590 w 5816813"/>
              <a:gd name="connsiteY62" fmla="*/ 3789659 h 6226179"/>
              <a:gd name="connsiteX63" fmla="*/ 1097179 w 5816813"/>
              <a:gd name="connsiteY63" fmla="*/ 2897068 h 6226179"/>
              <a:gd name="connsiteX64" fmla="*/ 2897763 w 5816813"/>
              <a:gd name="connsiteY64" fmla="*/ 1096484 h 6226179"/>
              <a:gd name="connsiteX65" fmla="*/ 4698339 w 5816813"/>
              <a:gd name="connsiteY65" fmla="*/ 2889347 h 6226179"/>
              <a:gd name="connsiteX66" fmla="*/ 3555625 w 5816813"/>
              <a:gd name="connsiteY66" fmla="*/ 5143929 h 6226179"/>
              <a:gd name="connsiteX67" fmla="*/ 2246880 w 5816813"/>
              <a:gd name="connsiteY67" fmla="*/ 5143929 h 6226179"/>
              <a:gd name="connsiteX68" fmla="*/ 2246880 w 5816813"/>
              <a:gd name="connsiteY68" fmla="*/ 5401059 h 6226179"/>
              <a:gd name="connsiteX69" fmla="*/ 3555625 w 5816813"/>
              <a:gd name="connsiteY69" fmla="*/ 5401059 h 6226179"/>
              <a:gd name="connsiteX70" fmla="*/ 3555625 w 5816813"/>
              <a:gd name="connsiteY70" fmla="*/ 5143929 h 6226179"/>
              <a:gd name="connsiteX71" fmla="*/ 3555625 w 5816813"/>
              <a:gd name="connsiteY71" fmla="*/ 5143929 h 6226179"/>
              <a:gd name="connsiteX72" fmla="*/ 3555625 w 5816813"/>
              <a:gd name="connsiteY72" fmla="*/ 5734550 h 6226179"/>
              <a:gd name="connsiteX73" fmla="*/ 3555625 w 5816813"/>
              <a:gd name="connsiteY73" fmla="*/ 5681304 h 6226179"/>
              <a:gd name="connsiteX74" fmla="*/ 2246880 w 5816813"/>
              <a:gd name="connsiteY74" fmla="*/ 5681304 h 6226179"/>
              <a:gd name="connsiteX75" fmla="*/ 2246880 w 5816813"/>
              <a:gd name="connsiteY75" fmla="*/ 5734550 h 6226179"/>
              <a:gd name="connsiteX76" fmla="*/ 2481590 w 5816813"/>
              <a:gd name="connsiteY76" fmla="*/ 5946135 h 6226179"/>
              <a:gd name="connsiteX77" fmla="*/ 3321629 w 5816813"/>
              <a:gd name="connsiteY77" fmla="*/ 5946135 h 6226179"/>
              <a:gd name="connsiteX78" fmla="*/ 3555625 w 5816813"/>
              <a:gd name="connsiteY78" fmla="*/ 5734550 h 6226179"/>
              <a:gd name="connsiteX79" fmla="*/ 4418084 w 5816813"/>
              <a:gd name="connsiteY79" fmla="*/ 2889347 h 6226179"/>
              <a:gd name="connsiteX80" fmla="*/ 2897040 w 5816813"/>
              <a:gd name="connsiteY80" fmla="*/ 1368303 h 6226179"/>
              <a:gd name="connsiteX81" fmla="*/ 1376005 w 5816813"/>
              <a:gd name="connsiteY81" fmla="*/ 2889347 h 6226179"/>
              <a:gd name="connsiteX82" fmla="*/ 1587590 w 5816813"/>
              <a:gd name="connsiteY82" fmla="*/ 3661432 h 6226179"/>
              <a:gd name="connsiteX83" fmla="*/ 1587590 w 5816813"/>
              <a:gd name="connsiteY83" fmla="*/ 3661432 h 6226179"/>
              <a:gd name="connsiteX84" fmla="*/ 1587590 w 5816813"/>
              <a:gd name="connsiteY84" fmla="*/ 3669134 h 6226179"/>
              <a:gd name="connsiteX85" fmla="*/ 1792169 w 5816813"/>
              <a:gd name="connsiteY85" fmla="*/ 3941677 h 6226179"/>
              <a:gd name="connsiteX86" fmla="*/ 1807582 w 5816813"/>
              <a:gd name="connsiteY86" fmla="*/ 3957090 h 6226179"/>
              <a:gd name="connsiteX87" fmla="*/ 2239159 w 5816813"/>
              <a:gd name="connsiteY87" fmla="*/ 4865093 h 6226179"/>
              <a:gd name="connsiteX88" fmla="*/ 3563336 w 5816813"/>
              <a:gd name="connsiteY88" fmla="*/ 4865093 h 6226179"/>
              <a:gd name="connsiteX89" fmla="*/ 4009631 w 5816813"/>
              <a:gd name="connsiteY89" fmla="*/ 3934670 h 6226179"/>
              <a:gd name="connsiteX90" fmla="*/ 4025045 w 5816813"/>
              <a:gd name="connsiteY90" fmla="*/ 3919257 h 6226179"/>
              <a:gd name="connsiteX91" fmla="*/ 4198797 w 5816813"/>
              <a:gd name="connsiteY91" fmla="*/ 3684547 h 6226179"/>
              <a:gd name="connsiteX92" fmla="*/ 4206508 w 5816813"/>
              <a:gd name="connsiteY92" fmla="*/ 3669134 h 6226179"/>
              <a:gd name="connsiteX93" fmla="*/ 4214220 w 5816813"/>
              <a:gd name="connsiteY93" fmla="*/ 3653720 h 6226179"/>
              <a:gd name="connsiteX94" fmla="*/ 4418084 w 5816813"/>
              <a:gd name="connsiteY94" fmla="*/ 2889347 h 6226179"/>
              <a:gd name="connsiteX95" fmla="*/ 854748 w 5816813"/>
              <a:gd name="connsiteY95" fmla="*/ 1565180 h 6226179"/>
              <a:gd name="connsiteX96" fmla="*/ 574503 w 5816813"/>
              <a:gd name="connsiteY96" fmla="*/ 1398434 h 6226179"/>
              <a:gd name="connsiteX97" fmla="*/ 385338 w 5816813"/>
              <a:gd name="connsiteY97" fmla="*/ 1451681 h 6226179"/>
              <a:gd name="connsiteX98" fmla="*/ 438584 w 5816813"/>
              <a:gd name="connsiteY98" fmla="*/ 1640846 h 6226179"/>
              <a:gd name="connsiteX99" fmla="*/ 718829 w 5816813"/>
              <a:gd name="connsiteY99" fmla="*/ 1807591 h 6226179"/>
              <a:gd name="connsiteX100" fmla="*/ 786793 w 5816813"/>
              <a:gd name="connsiteY100" fmla="*/ 1823005 h 6226179"/>
              <a:gd name="connsiteX101" fmla="*/ 908004 w 5816813"/>
              <a:gd name="connsiteY101" fmla="*/ 1755040 h 6226179"/>
              <a:gd name="connsiteX102" fmla="*/ 854748 w 5816813"/>
              <a:gd name="connsiteY102" fmla="*/ 1565180 h 6226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</a:cxnLst>
            <a:rect l="l" t="t" r="r" b="b"/>
            <a:pathLst>
              <a:path w="5816813" h="6226179">
                <a:moveTo>
                  <a:pt x="4017333" y="717429"/>
                </a:moveTo>
                <a:lnTo>
                  <a:pt x="4184079" y="437184"/>
                </a:lnTo>
                <a:cubicBezTo>
                  <a:pt x="4221912" y="369220"/>
                  <a:pt x="4305289" y="346105"/>
                  <a:pt x="4373244" y="383938"/>
                </a:cubicBezTo>
                <a:cubicBezTo>
                  <a:pt x="4441199" y="421771"/>
                  <a:pt x="4464324" y="505149"/>
                  <a:pt x="4426491" y="573104"/>
                </a:cubicBezTo>
                <a:lnTo>
                  <a:pt x="4259745" y="853348"/>
                </a:lnTo>
                <a:cubicBezTo>
                  <a:pt x="4237325" y="898893"/>
                  <a:pt x="4184079" y="921313"/>
                  <a:pt x="4138534" y="921313"/>
                </a:cubicBezTo>
                <a:cubicBezTo>
                  <a:pt x="4116114" y="921313"/>
                  <a:pt x="4092990" y="913601"/>
                  <a:pt x="4070579" y="905900"/>
                </a:cubicBezTo>
                <a:cubicBezTo>
                  <a:pt x="4001920" y="868762"/>
                  <a:pt x="3979500" y="786089"/>
                  <a:pt x="4017333" y="717429"/>
                </a:cubicBezTo>
                <a:close/>
                <a:moveTo>
                  <a:pt x="1565875" y="854053"/>
                </a:moveTo>
                <a:cubicBezTo>
                  <a:pt x="1588295" y="899597"/>
                  <a:pt x="1641541" y="922017"/>
                  <a:pt x="1687085" y="922017"/>
                </a:cubicBezTo>
                <a:cubicBezTo>
                  <a:pt x="1709505" y="922017"/>
                  <a:pt x="1732630" y="914306"/>
                  <a:pt x="1755050" y="906604"/>
                </a:cubicBezTo>
                <a:cubicBezTo>
                  <a:pt x="1823014" y="868771"/>
                  <a:pt x="1846129" y="785394"/>
                  <a:pt x="1808296" y="717439"/>
                </a:cubicBezTo>
                <a:lnTo>
                  <a:pt x="1641550" y="437194"/>
                </a:lnTo>
                <a:cubicBezTo>
                  <a:pt x="1603717" y="369230"/>
                  <a:pt x="1520340" y="346115"/>
                  <a:pt x="1452385" y="383948"/>
                </a:cubicBezTo>
                <a:cubicBezTo>
                  <a:pt x="1384430" y="421781"/>
                  <a:pt x="1361306" y="505158"/>
                  <a:pt x="1399139" y="573113"/>
                </a:cubicBezTo>
                <a:lnTo>
                  <a:pt x="1565875" y="854053"/>
                </a:lnTo>
                <a:close/>
                <a:moveTo>
                  <a:pt x="2912462" y="596923"/>
                </a:moveTo>
                <a:cubicBezTo>
                  <a:pt x="2988129" y="596923"/>
                  <a:pt x="3048381" y="536670"/>
                  <a:pt x="3048381" y="461004"/>
                </a:cubicBezTo>
                <a:lnTo>
                  <a:pt x="3048381" y="135919"/>
                </a:lnTo>
                <a:cubicBezTo>
                  <a:pt x="3048381" y="60253"/>
                  <a:pt x="2988129" y="0"/>
                  <a:pt x="2912462" y="0"/>
                </a:cubicBezTo>
                <a:cubicBezTo>
                  <a:pt x="2836796" y="0"/>
                  <a:pt x="2776543" y="60253"/>
                  <a:pt x="2776543" y="135919"/>
                </a:cubicBezTo>
                <a:lnTo>
                  <a:pt x="2776543" y="461004"/>
                </a:lnTo>
                <a:cubicBezTo>
                  <a:pt x="2768832" y="535975"/>
                  <a:pt x="2829085" y="596923"/>
                  <a:pt x="2912462" y="596923"/>
                </a:cubicBezTo>
                <a:close/>
                <a:moveTo>
                  <a:pt x="461004" y="2768137"/>
                </a:moveTo>
                <a:lnTo>
                  <a:pt x="135919" y="2768137"/>
                </a:lnTo>
                <a:cubicBezTo>
                  <a:pt x="60253" y="2768137"/>
                  <a:pt x="0" y="2828390"/>
                  <a:pt x="0" y="2904056"/>
                </a:cubicBezTo>
                <a:cubicBezTo>
                  <a:pt x="0" y="2979722"/>
                  <a:pt x="60253" y="3039975"/>
                  <a:pt x="135919" y="3039975"/>
                </a:cubicBezTo>
                <a:lnTo>
                  <a:pt x="461004" y="3039975"/>
                </a:lnTo>
                <a:cubicBezTo>
                  <a:pt x="536670" y="3039975"/>
                  <a:pt x="596923" y="2979722"/>
                  <a:pt x="596923" y="2904056"/>
                </a:cubicBezTo>
                <a:cubicBezTo>
                  <a:pt x="596923" y="2828390"/>
                  <a:pt x="536670" y="2768137"/>
                  <a:pt x="461004" y="2768137"/>
                </a:cubicBezTo>
                <a:close/>
                <a:moveTo>
                  <a:pt x="5689710" y="2768137"/>
                </a:moveTo>
                <a:lnTo>
                  <a:pt x="5364626" y="2768137"/>
                </a:lnTo>
                <a:cubicBezTo>
                  <a:pt x="5288959" y="2768137"/>
                  <a:pt x="5228706" y="2828390"/>
                  <a:pt x="5228706" y="2904056"/>
                </a:cubicBezTo>
                <a:cubicBezTo>
                  <a:pt x="5228706" y="2979722"/>
                  <a:pt x="5288959" y="3039975"/>
                  <a:pt x="5364626" y="3039975"/>
                </a:cubicBezTo>
                <a:lnTo>
                  <a:pt x="5689710" y="3039975"/>
                </a:lnTo>
                <a:cubicBezTo>
                  <a:pt x="5765376" y="3039975"/>
                  <a:pt x="5825629" y="2979722"/>
                  <a:pt x="5825629" y="2904056"/>
                </a:cubicBezTo>
                <a:cubicBezTo>
                  <a:pt x="5825629" y="2828390"/>
                  <a:pt x="5765376" y="2768137"/>
                  <a:pt x="5689710" y="2768137"/>
                </a:cubicBezTo>
                <a:close/>
                <a:moveTo>
                  <a:pt x="5439587" y="1451681"/>
                </a:moveTo>
                <a:cubicBezTo>
                  <a:pt x="5401754" y="1383716"/>
                  <a:pt x="5318376" y="1360601"/>
                  <a:pt x="5250422" y="1398434"/>
                </a:cubicBezTo>
                <a:lnTo>
                  <a:pt x="4970177" y="1565180"/>
                </a:lnTo>
                <a:cubicBezTo>
                  <a:pt x="4902222" y="1603013"/>
                  <a:pt x="4879098" y="1686390"/>
                  <a:pt x="4916931" y="1754345"/>
                </a:cubicBezTo>
                <a:cubicBezTo>
                  <a:pt x="4939351" y="1799890"/>
                  <a:pt x="4992597" y="1822310"/>
                  <a:pt x="5038141" y="1822310"/>
                </a:cubicBezTo>
                <a:cubicBezTo>
                  <a:pt x="5060561" y="1822310"/>
                  <a:pt x="5083686" y="1814598"/>
                  <a:pt x="5106096" y="1806896"/>
                </a:cubicBezTo>
                <a:lnTo>
                  <a:pt x="5386341" y="1640151"/>
                </a:lnTo>
                <a:cubicBezTo>
                  <a:pt x="5455000" y="1603013"/>
                  <a:pt x="5477420" y="1519635"/>
                  <a:pt x="5439587" y="1451681"/>
                </a:cubicBezTo>
                <a:close/>
                <a:moveTo>
                  <a:pt x="4698339" y="2889347"/>
                </a:moveTo>
                <a:cubicBezTo>
                  <a:pt x="4698339" y="3199723"/>
                  <a:pt x="4614961" y="3502388"/>
                  <a:pt x="4463629" y="3774931"/>
                </a:cubicBezTo>
                <a:cubicBezTo>
                  <a:pt x="4455927" y="3797351"/>
                  <a:pt x="4448215" y="3812764"/>
                  <a:pt x="4433497" y="3828177"/>
                </a:cubicBezTo>
                <a:lnTo>
                  <a:pt x="4418084" y="3850597"/>
                </a:lnTo>
                <a:cubicBezTo>
                  <a:pt x="4357831" y="3941677"/>
                  <a:pt x="4296873" y="4032061"/>
                  <a:pt x="4221207" y="4107727"/>
                </a:cubicBezTo>
                <a:cubicBezTo>
                  <a:pt x="3956376" y="4478356"/>
                  <a:pt x="3820456" y="4796434"/>
                  <a:pt x="3827463" y="5000317"/>
                </a:cubicBezTo>
                <a:lnTo>
                  <a:pt x="3827463" y="5008029"/>
                </a:lnTo>
                <a:cubicBezTo>
                  <a:pt x="3827463" y="5023442"/>
                  <a:pt x="3835175" y="5045862"/>
                  <a:pt x="3835175" y="5068282"/>
                </a:cubicBezTo>
                <a:lnTo>
                  <a:pt x="3835175" y="5719156"/>
                </a:lnTo>
                <a:cubicBezTo>
                  <a:pt x="3835175" y="6006407"/>
                  <a:pt x="3600465" y="6233406"/>
                  <a:pt x="3320925" y="6233406"/>
                </a:cubicBezTo>
                <a:lnTo>
                  <a:pt x="2481590" y="6233406"/>
                </a:lnTo>
                <a:cubicBezTo>
                  <a:pt x="2194338" y="6233406"/>
                  <a:pt x="1967340" y="5998696"/>
                  <a:pt x="1967340" y="5719156"/>
                </a:cubicBezTo>
                <a:lnTo>
                  <a:pt x="1967340" y="5068282"/>
                </a:lnTo>
                <a:cubicBezTo>
                  <a:pt x="1967340" y="5052869"/>
                  <a:pt x="1967340" y="5045862"/>
                  <a:pt x="1967340" y="5030449"/>
                </a:cubicBezTo>
                <a:cubicBezTo>
                  <a:pt x="1967340" y="5022738"/>
                  <a:pt x="1967340" y="5008029"/>
                  <a:pt x="1967340" y="5000327"/>
                </a:cubicBezTo>
                <a:cubicBezTo>
                  <a:pt x="1975051" y="4803450"/>
                  <a:pt x="1838427" y="4493084"/>
                  <a:pt x="1589009" y="4130157"/>
                </a:cubicBezTo>
                <a:cubicBezTo>
                  <a:pt x="1505631" y="4039077"/>
                  <a:pt x="1422263" y="3940991"/>
                  <a:pt x="1362010" y="3827492"/>
                </a:cubicBezTo>
                <a:cubicBezTo>
                  <a:pt x="1354308" y="3812079"/>
                  <a:pt x="1346597" y="3805072"/>
                  <a:pt x="1339590" y="3789659"/>
                </a:cubicBezTo>
                <a:cubicBezTo>
                  <a:pt x="1180547" y="3517116"/>
                  <a:pt x="1097179" y="3206749"/>
                  <a:pt x="1097179" y="2897068"/>
                </a:cubicBezTo>
                <a:cubicBezTo>
                  <a:pt x="1097179" y="1905697"/>
                  <a:pt x="1907096" y="1096484"/>
                  <a:pt x="2897763" y="1096484"/>
                </a:cubicBezTo>
                <a:cubicBezTo>
                  <a:pt x="3888421" y="1088763"/>
                  <a:pt x="4698339" y="1897976"/>
                  <a:pt x="4698339" y="2889347"/>
                </a:cubicBezTo>
                <a:close/>
                <a:moveTo>
                  <a:pt x="3555625" y="5143929"/>
                </a:moveTo>
                <a:lnTo>
                  <a:pt x="2246880" y="5143929"/>
                </a:lnTo>
                <a:lnTo>
                  <a:pt x="2246880" y="5401059"/>
                </a:lnTo>
                <a:lnTo>
                  <a:pt x="3555625" y="5401059"/>
                </a:lnTo>
                <a:lnTo>
                  <a:pt x="3555625" y="5143929"/>
                </a:lnTo>
                <a:lnTo>
                  <a:pt x="3555625" y="5143929"/>
                </a:lnTo>
                <a:close/>
                <a:moveTo>
                  <a:pt x="3555625" y="5734550"/>
                </a:moveTo>
                <a:lnTo>
                  <a:pt x="3555625" y="5681304"/>
                </a:lnTo>
                <a:lnTo>
                  <a:pt x="2246880" y="5681304"/>
                </a:lnTo>
                <a:lnTo>
                  <a:pt x="2246880" y="5734550"/>
                </a:lnTo>
                <a:cubicBezTo>
                  <a:pt x="2262293" y="5855761"/>
                  <a:pt x="2360379" y="5946135"/>
                  <a:pt x="2481590" y="5946135"/>
                </a:cubicBezTo>
                <a:lnTo>
                  <a:pt x="3321629" y="5946135"/>
                </a:lnTo>
                <a:cubicBezTo>
                  <a:pt x="3442126" y="5946135"/>
                  <a:pt x="3540916" y="5855761"/>
                  <a:pt x="3555625" y="5734550"/>
                </a:cubicBezTo>
                <a:close/>
                <a:moveTo>
                  <a:pt x="4418084" y="2889347"/>
                </a:moveTo>
                <a:cubicBezTo>
                  <a:pt x="4418084" y="2049308"/>
                  <a:pt x="3737088" y="1368303"/>
                  <a:pt x="2897040" y="1368303"/>
                </a:cubicBezTo>
                <a:cubicBezTo>
                  <a:pt x="2056991" y="1368303"/>
                  <a:pt x="1376005" y="2049308"/>
                  <a:pt x="1376005" y="2889347"/>
                </a:cubicBezTo>
                <a:cubicBezTo>
                  <a:pt x="1376005" y="3161890"/>
                  <a:pt x="1451671" y="3426722"/>
                  <a:pt x="1587590" y="3661432"/>
                </a:cubicBezTo>
                <a:lnTo>
                  <a:pt x="1587590" y="3661432"/>
                </a:lnTo>
                <a:cubicBezTo>
                  <a:pt x="1587590" y="3661432"/>
                  <a:pt x="1587590" y="3661432"/>
                  <a:pt x="1587590" y="3669134"/>
                </a:cubicBezTo>
                <a:cubicBezTo>
                  <a:pt x="1647843" y="3767220"/>
                  <a:pt x="1716503" y="3858299"/>
                  <a:pt x="1792169" y="3941677"/>
                </a:cubicBezTo>
                <a:cubicBezTo>
                  <a:pt x="1799880" y="3949388"/>
                  <a:pt x="1799880" y="3949388"/>
                  <a:pt x="1807582" y="3957090"/>
                </a:cubicBezTo>
                <a:cubicBezTo>
                  <a:pt x="2057000" y="4313001"/>
                  <a:pt x="2201326" y="4615665"/>
                  <a:pt x="2239159" y="4865093"/>
                </a:cubicBezTo>
                <a:lnTo>
                  <a:pt x="3563336" y="4865093"/>
                </a:lnTo>
                <a:cubicBezTo>
                  <a:pt x="3608880" y="4554717"/>
                  <a:pt x="3820466" y="4199511"/>
                  <a:pt x="4009631" y="3934670"/>
                </a:cubicBezTo>
                <a:cubicBezTo>
                  <a:pt x="4009631" y="3926959"/>
                  <a:pt x="4017343" y="3926959"/>
                  <a:pt x="4025045" y="3919257"/>
                </a:cubicBezTo>
                <a:cubicBezTo>
                  <a:pt x="4093009" y="3851292"/>
                  <a:pt x="4153957" y="3767924"/>
                  <a:pt x="4198797" y="3684547"/>
                </a:cubicBezTo>
                <a:cubicBezTo>
                  <a:pt x="4198797" y="3676835"/>
                  <a:pt x="4206508" y="3676835"/>
                  <a:pt x="4206508" y="3669134"/>
                </a:cubicBezTo>
                <a:cubicBezTo>
                  <a:pt x="4206508" y="3661422"/>
                  <a:pt x="4214220" y="3661432"/>
                  <a:pt x="4214220" y="3653720"/>
                </a:cubicBezTo>
                <a:cubicBezTo>
                  <a:pt x="4350129" y="3426722"/>
                  <a:pt x="4418084" y="3161890"/>
                  <a:pt x="4418084" y="2889347"/>
                </a:cubicBezTo>
                <a:close/>
                <a:moveTo>
                  <a:pt x="854748" y="1565180"/>
                </a:moveTo>
                <a:lnTo>
                  <a:pt x="574503" y="1398434"/>
                </a:lnTo>
                <a:cubicBezTo>
                  <a:pt x="506539" y="1360601"/>
                  <a:pt x="423171" y="1383021"/>
                  <a:pt x="385338" y="1451681"/>
                </a:cubicBezTo>
                <a:cubicBezTo>
                  <a:pt x="347505" y="1519645"/>
                  <a:pt x="369925" y="1603013"/>
                  <a:pt x="438584" y="1640846"/>
                </a:cubicBezTo>
                <a:lnTo>
                  <a:pt x="718829" y="1807591"/>
                </a:lnTo>
                <a:cubicBezTo>
                  <a:pt x="741249" y="1823005"/>
                  <a:pt x="764373" y="1823005"/>
                  <a:pt x="786793" y="1823005"/>
                </a:cubicBezTo>
                <a:cubicBezTo>
                  <a:pt x="832337" y="1823005"/>
                  <a:pt x="884879" y="1800585"/>
                  <a:pt x="908004" y="1755040"/>
                </a:cubicBezTo>
                <a:cubicBezTo>
                  <a:pt x="945132" y="1686390"/>
                  <a:pt x="922712" y="1603013"/>
                  <a:pt x="854748" y="1565180"/>
                </a:cubicBezTo>
                <a:close/>
              </a:path>
            </a:pathLst>
          </a:custGeom>
          <a:solidFill>
            <a:schemeClr val="accent1"/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endParaRPr lang="es-ES" dirty="0"/>
          </a:p>
        </p:txBody>
      </p:sp>
      <p:sp>
        <p:nvSpPr>
          <p:cNvPr id="22" name="Título 1">
            <a:extLst>
              <a:ext uri="{FF2B5EF4-FFF2-40B4-BE49-F238E27FC236}">
                <a16:creationId xmlns:a16="http://schemas.microsoft.com/office/drawing/2014/main" id="{4B638C7A-5978-2649-B06D-2840AB1BC33C}"/>
              </a:ext>
            </a:extLst>
          </p:cNvPr>
          <p:cNvSpPr txBox="1">
            <a:spLocks/>
          </p:cNvSpPr>
          <p:nvPr/>
        </p:nvSpPr>
        <p:spPr>
          <a:xfrm>
            <a:off x="3843557" y="5194355"/>
            <a:ext cx="2004584" cy="28063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1200"/>
              </a:spcAft>
            </a:pPr>
            <a:r>
              <a:rPr lang="es-ES" sz="1600" b="1" dirty="0">
                <a:latin typeface="+mn-lt"/>
              </a:rPr>
              <a:t>Explain your plan</a:t>
            </a:r>
            <a:endParaRPr lang="es-ES" sz="1800" b="1" dirty="0">
              <a:latin typeface="+mn-lt"/>
            </a:endParaRPr>
          </a:p>
        </p:txBody>
      </p:sp>
      <p:sp>
        <p:nvSpPr>
          <p:cNvPr id="23" name="Subtitle 2">
            <a:extLst>
              <a:ext uri="{FF2B5EF4-FFF2-40B4-BE49-F238E27FC236}">
                <a16:creationId xmlns:a16="http://schemas.microsoft.com/office/drawing/2014/main" id="{9DB593C4-BD4B-894E-BEED-853B6ADFE3C0}"/>
              </a:ext>
            </a:extLst>
          </p:cNvPr>
          <p:cNvSpPr txBox="1">
            <a:spLocks/>
          </p:cNvSpPr>
          <p:nvPr/>
        </p:nvSpPr>
        <p:spPr>
          <a:xfrm>
            <a:off x="3843556" y="5557907"/>
            <a:ext cx="2304353" cy="686003"/>
          </a:xfrm>
          <a:prstGeom prst="rect">
            <a:avLst/>
          </a:prstGeom>
        </p:spPr>
        <p:txBody>
          <a:bodyPr vert="horz" wrap="square" lIns="91422" tIns="45711" rIns="91422" bIns="45711" rtlCol="0">
            <a:spAutoFit/>
          </a:bodyPr>
          <a:lstStyle>
            <a:lvl1pPr marL="0" indent="0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4800" kern="1200" dirty="0" smtClean="0">
                <a:solidFill>
                  <a:schemeClr val="tx1"/>
                </a:solidFill>
                <a:effectLst/>
                <a:latin typeface="Lato Light"/>
                <a:ea typeface="+mn-ea"/>
                <a:cs typeface="Lato Light"/>
              </a:defRPr>
            </a:lvl1pPr>
            <a:lvl2pPr marL="914217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4000" kern="1200" dirty="0" smtClean="0">
                <a:solidFill>
                  <a:schemeClr val="tx1"/>
                </a:solidFill>
                <a:effectLst/>
                <a:latin typeface="Lato Light"/>
                <a:ea typeface="+mn-ea"/>
                <a:cs typeface="Lato Light"/>
              </a:defRPr>
            </a:lvl2pPr>
            <a:lvl3pPr marL="1828434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600" kern="1200" dirty="0" smtClean="0">
                <a:solidFill>
                  <a:schemeClr val="tx1"/>
                </a:solidFill>
                <a:effectLst/>
                <a:latin typeface="Lato Light"/>
                <a:ea typeface="+mn-ea"/>
                <a:cs typeface="Lato Light"/>
              </a:defRPr>
            </a:lvl3pPr>
            <a:lvl4pPr marL="2742651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200" kern="1200" dirty="0" smtClean="0">
                <a:solidFill>
                  <a:schemeClr val="tx1"/>
                </a:solidFill>
                <a:effectLst/>
                <a:latin typeface="Lato Light"/>
                <a:ea typeface="+mn-ea"/>
                <a:cs typeface="Lato Light"/>
              </a:defRPr>
            </a:lvl4pPr>
            <a:lvl5pPr marL="3656868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200" kern="1200" dirty="0">
                <a:solidFill>
                  <a:schemeClr val="tx1"/>
                </a:solidFill>
                <a:effectLst/>
                <a:latin typeface="Lato Light"/>
                <a:ea typeface="+mn-ea"/>
                <a:cs typeface="Lato Light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640"/>
              </a:lnSpc>
              <a:spcBef>
                <a:spcPts val="0"/>
              </a:spcBef>
            </a:pPr>
            <a:r>
              <a:rPr lang="en-US" sz="1000" dirty="0">
                <a:solidFill>
                  <a:schemeClr val="accent2"/>
                </a:solidFill>
                <a:latin typeface="Trebuchet MS" panose="020B0703020202090204" pitchFamily="34" charset="0"/>
              </a:rPr>
              <a:t>Let everyone you want know about your plan and explain to them how important it is for you to achieve it </a:t>
            </a:r>
          </a:p>
        </p:txBody>
      </p:sp>
      <p:cxnSp>
        <p:nvCxnSpPr>
          <p:cNvPr id="25" name="Conector angular 24">
            <a:extLst>
              <a:ext uri="{FF2B5EF4-FFF2-40B4-BE49-F238E27FC236}">
                <a16:creationId xmlns:a16="http://schemas.microsoft.com/office/drawing/2014/main" id="{7A1D7431-6C5F-E84F-B7B3-2BE4DFB3427B}"/>
              </a:ext>
            </a:extLst>
          </p:cNvPr>
          <p:cNvCxnSpPr>
            <a:cxnSpLocks/>
          </p:cNvCxnSpPr>
          <p:nvPr/>
        </p:nvCxnSpPr>
        <p:spPr>
          <a:xfrm flipV="1">
            <a:off x="4867385" y="3319134"/>
            <a:ext cx="1577477" cy="1270687"/>
          </a:xfrm>
          <a:prstGeom prst="bentConnector3">
            <a:avLst/>
          </a:prstGeom>
          <a:ln w="22225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Lágrima 30">
            <a:extLst>
              <a:ext uri="{FF2B5EF4-FFF2-40B4-BE49-F238E27FC236}">
                <a16:creationId xmlns:a16="http://schemas.microsoft.com/office/drawing/2014/main" id="{17F7AB2A-00E0-154C-BB1A-1FE5D7EF9FEE}"/>
              </a:ext>
            </a:extLst>
          </p:cNvPr>
          <p:cNvSpPr/>
          <p:nvPr/>
        </p:nvSpPr>
        <p:spPr>
          <a:xfrm rot="10800000">
            <a:off x="6444862" y="2720300"/>
            <a:ext cx="1023828" cy="102382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/>
          </a:p>
        </p:txBody>
      </p:sp>
      <p:sp>
        <p:nvSpPr>
          <p:cNvPr id="36" name="Forma libre 35">
            <a:extLst>
              <a:ext uri="{FF2B5EF4-FFF2-40B4-BE49-F238E27FC236}">
                <a16:creationId xmlns:a16="http://schemas.microsoft.com/office/drawing/2014/main" id="{3663BFA3-A8EF-E542-AF45-F43DD398B515}"/>
              </a:ext>
            </a:extLst>
          </p:cNvPr>
          <p:cNvSpPr/>
          <p:nvPr/>
        </p:nvSpPr>
        <p:spPr>
          <a:xfrm>
            <a:off x="4119552" y="4415364"/>
            <a:ext cx="471837" cy="383176"/>
          </a:xfrm>
          <a:custGeom>
            <a:avLst/>
            <a:gdLst>
              <a:gd name="connsiteX0" fmla="*/ 5152521 w 5829300"/>
              <a:gd name="connsiteY0" fmla="*/ 0 h 4733925"/>
              <a:gd name="connsiteX1" fmla="*/ 676780 w 5829300"/>
              <a:gd name="connsiteY1" fmla="*/ 0 h 4733925"/>
              <a:gd name="connsiteX2" fmla="*/ 0 w 5829300"/>
              <a:gd name="connsiteY2" fmla="*/ 676770 h 4733925"/>
              <a:gd name="connsiteX3" fmla="*/ 0 w 5829300"/>
              <a:gd name="connsiteY3" fmla="*/ 3362344 h 4733925"/>
              <a:gd name="connsiteX4" fmla="*/ 676780 w 5829300"/>
              <a:gd name="connsiteY4" fmla="*/ 4039124 h 4733925"/>
              <a:gd name="connsiteX5" fmla="*/ 1149287 w 5829300"/>
              <a:gd name="connsiteY5" fmla="*/ 4039124 h 4733925"/>
              <a:gd name="connsiteX6" fmla="*/ 1565015 w 5829300"/>
              <a:gd name="connsiteY6" fmla="*/ 4595822 h 4733925"/>
              <a:gd name="connsiteX7" fmla="*/ 1826066 w 5829300"/>
              <a:gd name="connsiteY7" fmla="*/ 4736792 h 4733925"/>
              <a:gd name="connsiteX8" fmla="*/ 2079936 w 5829300"/>
              <a:gd name="connsiteY8" fmla="*/ 4588640 h 4733925"/>
              <a:gd name="connsiteX9" fmla="*/ 2495664 w 5829300"/>
              <a:gd name="connsiteY9" fmla="*/ 4039124 h 4733925"/>
              <a:gd name="connsiteX10" fmla="*/ 5153178 w 5829300"/>
              <a:gd name="connsiteY10" fmla="*/ 4039124 h 4733925"/>
              <a:gd name="connsiteX11" fmla="*/ 5829957 w 5829300"/>
              <a:gd name="connsiteY11" fmla="*/ 3362344 h 4733925"/>
              <a:gd name="connsiteX12" fmla="*/ 5829957 w 5829300"/>
              <a:gd name="connsiteY12" fmla="*/ 683304 h 4733925"/>
              <a:gd name="connsiteX13" fmla="*/ 5152521 w 5829300"/>
              <a:gd name="connsiteY13" fmla="*/ 0 h 4733925"/>
              <a:gd name="connsiteX14" fmla="*/ 5568249 w 5829300"/>
              <a:gd name="connsiteY14" fmla="*/ 3368878 h 4733925"/>
              <a:gd name="connsiteX15" fmla="*/ 5152521 w 5829300"/>
              <a:gd name="connsiteY15" fmla="*/ 3784606 h 4733925"/>
              <a:gd name="connsiteX16" fmla="*/ 2424522 w 5829300"/>
              <a:gd name="connsiteY16" fmla="*/ 3784606 h 4733925"/>
              <a:gd name="connsiteX17" fmla="*/ 2318795 w 5829300"/>
              <a:gd name="connsiteY17" fmla="*/ 3834203 h 4733925"/>
              <a:gd name="connsiteX18" fmla="*/ 1867824 w 5829300"/>
              <a:gd name="connsiteY18" fmla="*/ 4440498 h 4733925"/>
              <a:gd name="connsiteX19" fmla="*/ 1825400 w 5829300"/>
              <a:gd name="connsiteY19" fmla="*/ 4482922 h 4733925"/>
              <a:gd name="connsiteX20" fmla="*/ 1775803 w 5829300"/>
              <a:gd name="connsiteY20" fmla="*/ 4440498 h 4733925"/>
              <a:gd name="connsiteX21" fmla="*/ 1324832 w 5829300"/>
              <a:gd name="connsiteY21" fmla="*/ 3834203 h 4733925"/>
              <a:gd name="connsiteX22" fmla="*/ 1219105 w 5829300"/>
              <a:gd name="connsiteY22" fmla="*/ 3784606 h 4733925"/>
              <a:gd name="connsiteX23" fmla="*/ 683304 w 5829300"/>
              <a:gd name="connsiteY23" fmla="*/ 3784606 h 4733925"/>
              <a:gd name="connsiteX24" fmla="*/ 267576 w 5829300"/>
              <a:gd name="connsiteY24" fmla="*/ 3368878 h 4733925"/>
              <a:gd name="connsiteX25" fmla="*/ 267576 w 5829300"/>
              <a:gd name="connsiteY25" fmla="*/ 683304 h 4733925"/>
              <a:gd name="connsiteX26" fmla="*/ 683304 w 5829300"/>
              <a:gd name="connsiteY26" fmla="*/ 267576 h 4733925"/>
              <a:gd name="connsiteX27" fmla="*/ 5159045 w 5829300"/>
              <a:gd name="connsiteY27" fmla="*/ 267576 h 4733925"/>
              <a:gd name="connsiteX28" fmla="*/ 5574773 w 5829300"/>
              <a:gd name="connsiteY28" fmla="*/ 683304 h 4733925"/>
              <a:gd name="connsiteX29" fmla="*/ 5574773 w 5829300"/>
              <a:gd name="connsiteY29" fmla="*/ 3368878 h 4733925"/>
              <a:gd name="connsiteX30" fmla="*/ 5568249 w 5829300"/>
              <a:gd name="connsiteY30" fmla="*/ 3368878 h 4733925"/>
              <a:gd name="connsiteX31" fmla="*/ 4750499 w 5829300"/>
              <a:gd name="connsiteY31" fmla="*/ 2050561 h 4733925"/>
              <a:gd name="connsiteX32" fmla="*/ 4623892 w 5829300"/>
              <a:gd name="connsiteY32" fmla="*/ 2177168 h 4733925"/>
              <a:gd name="connsiteX33" fmla="*/ 1191054 w 5829300"/>
              <a:gd name="connsiteY33" fmla="*/ 2177168 h 4733925"/>
              <a:gd name="connsiteX34" fmla="*/ 1064447 w 5829300"/>
              <a:gd name="connsiteY34" fmla="*/ 2050561 h 4733925"/>
              <a:gd name="connsiteX35" fmla="*/ 1191054 w 5829300"/>
              <a:gd name="connsiteY35" fmla="*/ 1923955 h 4733925"/>
              <a:gd name="connsiteX36" fmla="*/ 4623892 w 5829300"/>
              <a:gd name="connsiteY36" fmla="*/ 1923955 h 4733925"/>
              <a:gd name="connsiteX37" fmla="*/ 4750499 w 5829300"/>
              <a:gd name="connsiteY37" fmla="*/ 2050561 h 4733925"/>
              <a:gd name="connsiteX38" fmla="*/ 4750499 w 5829300"/>
              <a:gd name="connsiteY38" fmla="*/ 2833069 h 4733925"/>
              <a:gd name="connsiteX39" fmla="*/ 4623892 w 5829300"/>
              <a:gd name="connsiteY39" fmla="*/ 2959675 h 4733925"/>
              <a:gd name="connsiteX40" fmla="*/ 1191054 w 5829300"/>
              <a:gd name="connsiteY40" fmla="*/ 2959675 h 4733925"/>
              <a:gd name="connsiteX41" fmla="*/ 1064447 w 5829300"/>
              <a:gd name="connsiteY41" fmla="*/ 2833069 h 4733925"/>
              <a:gd name="connsiteX42" fmla="*/ 1191054 w 5829300"/>
              <a:gd name="connsiteY42" fmla="*/ 2706462 h 4733925"/>
              <a:gd name="connsiteX43" fmla="*/ 4623892 w 5829300"/>
              <a:gd name="connsiteY43" fmla="*/ 2706462 h 4733925"/>
              <a:gd name="connsiteX44" fmla="*/ 4750499 w 5829300"/>
              <a:gd name="connsiteY44" fmla="*/ 2833069 h 4733925"/>
              <a:gd name="connsiteX45" fmla="*/ 1057266 w 5829300"/>
              <a:gd name="connsiteY45" fmla="*/ 1275236 h 4733925"/>
              <a:gd name="connsiteX46" fmla="*/ 1183872 w 5829300"/>
              <a:gd name="connsiteY46" fmla="*/ 1148629 h 4733925"/>
              <a:gd name="connsiteX47" fmla="*/ 3248797 w 5829300"/>
              <a:gd name="connsiteY47" fmla="*/ 1148629 h 4733925"/>
              <a:gd name="connsiteX48" fmla="*/ 3375403 w 5829300"/>
              <a:gd name="connsiteY48" fmla="*/ 1275236 h 4733925"/>
              <a:gd name="connsiteX49" fmla="*/ 3248797 w 5829300"/>
              <a:gd name="connsiteY49" fmla="*/ 1401842 h 4733925"/>
              <a:gd name="connsiteX50" fmla="*/ 1191054 w 5829300"/>
              <a:gd name="connsiteY50" fmla="*/ 1401842 h 4733925"/>
              <a:gd name="connsiteX51" fmla="*/ 1057266 w 5829300"/>
              <a:gd name="connsiteY51" fmla="*/ 1275236 h 473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829300" h="4733925">
                <a:moveTo>
                  <a:pt x="5152521" y="0"/>
                </a:moveTo>
                <a:lnTo>
                  <a:pt x="676780" y="0"/>
                </a:lnTo>
                <a:cubicBezTo>
                  <a:pt x="303476" y="0"/>
                  <a:pt x="0" y="302819"/>
                  <a:pt x="0" y="676770"/>
                </a:cubicBezTo>
                <a:lnTo>
                  <a:pt x="0" y="3362344"/>
                </a:lnTo>
                <a:cubicBezTo>
                  <a:pt x="0" y="3735648"/>
                  <a:pt x="302819" y="4039124"/>
                  <a:pt x="676780" y="4039124"/>
                </a:cubicBezTo>
                <a:lnTo>
                  <a:pt x="1149287" y="4039124"/>
                </a:lnTo>
                <a:lnTo>
                  <a:pt x="1565015" y="4595822"/>
                </a:lnTo>
                <a:cubicBezTo>
                  <a:pt x="1593075" y="4631065"/>
                  <a:pt x="1685096" y="4736792"/>
                  <a:pt x="1826066" y="4736792"/>
                </a:cubicBezTo>
                <a:cubicBezTo>
                  <a:pt x="1889369" y="4736792"/>
                  <a:pt x="1987915" y="4708732"/>
                  <a:pt x="2079936" y="4588640"/>
                </a:cubicBezTo>
                <a:lnTo>
                  <a:pt x="2495664" y="4039124"/>
                </a:lnTo>
                <a:lnTo>
                  <a:pt x="5153178" y="4039124"/>
                </a:lnTo>
                <a:cubicBezTo>
                  <a:pt x="5526482" y="4039124"/>
                  <a:pt x="5829957" y="3736305"/>
                  <a:pt x="5829957" y="3362344"/>
                </a:cubicBezTo>
                <a:lnTo>
                  <a:pt x="5829957" y="683304"/>
                </a:lnTo>
                <a:cubicBezTo>
                  <a:pt x="5828653" y="309991"/>
                  <a:pt x="5525824" y="0"/>
                  <a:pt x="5152521" y="0"/>
                </a:cubicBezTo>
                <a:close/>
                <a:moveTo>
                  <a:pt x="5568249" y="3368878"/>
                </a:moveTo>
                <a:cubicBezTo>
                  <a:pt x="5568249" y="3601212"/>
                  <a:pt x="5377682" y="3784606"/>
                  <a:pt x="5152521" y="3784606"/>
                </a:cubicBezTo>
                <a:lnTo>
                  <a:pt x="2424522" y="3784606"/>
                </a:lnTo>
                <a:cubicBezTo>
                  <a:pt x="2382098" y="3784606"/>
                  <a:pt x="2346855" y="3805495"/>
                  <a:pt x="2318795" y="3834203"/>
                </a:cubicBezTo>
                <a:lnTo>
                  <a:pt x="1867824" y="4440498"/>
                </a:lnTo>
                <a:cubicBezTo>
                  <a:pt x="1839763" y="4475741"/>
                  <a:pt x="1825400" y="4482922"/>
                  <a:pt x="1825400" y="4482922"/>
                </a:cubicBezTo>
                <a:cubicBezTo>
                  <a:pt x="1818218" y="4482922"/>
                  <a:pt x="1790157" y="4462034"/>
                  <a:pt x="1775803" y="4440498"/>
                </a:cubicBezTo>
                <a:lnTo>
                  <a:pt x="1324832" y="3834203"/>
                </a:lnTo>
                <a:cubicBezTo>
                  <a:pt x="1303944" y="3798961"/>
                  <a:pt x="1261529" y="3784606"/>
                  <a:pt x="1219105" y="3784606"/>
                </a:cubicBezTo>
                <a:lnTo>
                  <a:pt x="683304" y="3784606"/>
                </a:lnTo>
                <a:cubicBezTo>
                  <a:pt x="450971" y="3784606"/>
                  <a:pt x="267576" y="3594040"/>
                  <a:pt x="267576" y="3368878"/>
                </a:cubicBezTo>
                <a:lnTo>
                  <a:pt x="267576" y="683304"/>
                </a:lnTo>
                <a:cubicBezTo>
                  <a:pt x="267576" y="450971"/>
                  <a:pt x="458143" y="267576"/>
                  <a:pt x="683304" y="267576"/>
                </a:cubicBezTo>
                <a:lnTo>
                  <a:pt x="5159045" y="267576"/>
                </a:lnTo>
                <a:cubicBezTo>
                  <a:pt x="5391379" y="267576"/>
                  <a:pt x="5574773" y="458143"/>
                  <a:pt x="5574773" y="683304"/>
                </a:cubicBezTo>
                <a:lnTo>
                  <a:pt x="5574773" y="3368878"/>
                </a:lnTo>
                <a:lnTo>
                  <a:pt x="5568249" y="3368878"/>
                </a:lnTo>
                <a:close/>
                <a:moveTo>
                  <a:pt x="4750499" y="2050561"/>
                </a:moveTo>
                <a:cubicBezTo>
                  <a:pt x="4750499" y="2121046"/>
                  <a:pt x="4694377" y="2177168"/>
                  <a:pt x="4623892" y="2177168"/>
                </a:cubicBezTo>
                <a:lnTo>
                  <a:pt x="1191054" y="2177168"/>
                </a:lnTo>
                <a:cubicBezTo>
                  <a:pt x="1120569" y="2177168"/>
                  <a:pt x="1064447" y="2121046"/>
                  <a:pt x="1064447" y="2050561"/>
                </a:cubicBezTo>
                <a:cubicBezTo>
                  <a:pt x="1064447" y="1980076"/>
                  <a:pt x="1120578" y="1923955"/>
                  <a:pt x="1191054" y="1923955"/>
                </a:cubicBezTo>
                <a:lnTo>
                  <a:pt x="4623892" y="1923955"/>
                </a:lnTo>
                <a:cubicBezTo>
                  <a:pt x="4694377" y="1916773"/>
                  <a:pt x="4750499" y="1973551"/>
                  <a:pt x="4750499" y="2050561"/>
                </a:cubicBezTo>
                <a:close/>
                <a:moveTo>
                  <a:pt x="4750499" y="2833069"/>
                </a:moveTo>
                <a:cubicBezTo>
                  <a:pt x="4750499" y="2903553"/>
                  <a:pt x="4694377" y="2959675"/>
                  <a:pt x="4623892" y="2959675"/>
                </a:cubicBezTo>
                <a:lnTo>
                  <a:pt x="1191054" y="2959675"/>
                </a:lnTo>
                <a:cubicBezTo>
                  <a:pt x="1120569" y="2959675"/>
                  <a:pt x="1064447" y="2903544"/>
                  <a:pt x="1064447" y="2833069"/>
                </a:cubicBezTo>
                <a:cubicBezTo>
                  <a:pt x="1064447" y="2762593"/>
                  <a:pt x="1120578" y="2706462"/>
                  <a:pt x="1191054" y="2706462"/>
                </a:cubicBezTo>
                <a:lnTo>
                  <a:pt x="4623892" y="2706462"/>
                </a:lnTo>
                <a:cubicBezTo>
                  <a:pt x="4694377" y="2699280"/>
                  <a:pt x="4750499" y="2755402"/>
                  <a:pt x="4750499" y="2833069"/>
                </a:cubicBezTo>
                <a:close/>
                <a:moveTo>
                  <a:pt x="1057266" y="1275236"/>
                </a:moveTo>
                <a:cubicBezTo>
                  <a:pt x="1057266" y="1204751"/>
                  <a:pt x="1113396" y="1148629"/>
                  <a:pt x="1183872" y="1148629"/>
                </a:cubicBezTo>
                <a:lnTo>
                  <a:pt x="3248797" y="1148629"/>
                </a:lnTo>
                <a:cubicBezTo>
                  <a:pt x="3319282" y="1148629"/>
                  <a:pt x="3375403" y="1204760"/>
                  <a:pt x="3375403" y="1275236"/>
                </a:cubicBezTo>
                <a:cubicBezTo>
                  <a:pt x="3375403" y="1345711"/>
                  <a:pt x="3319272" y="1401842"/>
                  <a:pt x="3248797" y="1401842"/>
                </a:cubicBezTo>
                <a:lnTo>
                  <a:pt x="1191054" y="1401842"/>
                </a:lnTo>
                <a:cubicBezTo>
                  <a:pt x="1120569" y="1409681"/>
                  <a:pt x="1057266" y="1345721"/>
                  <a:pt x="1057266" y="1275236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7" name="Título 1">
            <a:extLst>
              <a:ext uri="{FF2B5EF4-FFF2-40B4-BE49-F238E27FC236}">
                <a16:creationId xmlns:a16="http://schemas.microsoft.com/office/drawing/2014/main" id="{C97119A1-99DF-624E-A4BF-0097F19028C7}"/>
              </a:ext>
            </a:extLst>
          </p:cNvPr>
          <p:cNvSpPr txBox="1">
            <a:spLocks/>
          </p:cNvSpPr>
          <p:nvPr/>
        </p:nvSpPr>
        <p:spPr>
          <a:xfrm>
            <a:off x="6439899" y="3905934"/>
            <a:ext cx="1603806" cy="28063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1200"/>
              </a:spcAft>
            </a:pPr>
            <a:r>
              <a:rPr lang="es-ES" sz="1600" b="1" dirty="0">
                <a:latin typeface="+mn-lt"/>
              </a:rPr>
              <a:t>Schelude</a:t>
            </a:r>
            <a:endParaRPr lang="es-ES" sz="1800" b="1" dirty="0">
              <a:latin typeface="+mn-lt"/>
            </a:endParaRPr>
          </a:p>
        </p:txBody>
      </p:sp>
      <p:sp>
        <p:nvSpPr>
          <p:cNvPr id="38" name="Subtitle 2">
            <a:extLst>
              <a:ext uri="{FF2B5EF4-FFF2-40B4-BE49-F238E27FC236}">
                <a16:creationId xmlns:a16="http://schemas.microsoft.com/office/drawing/2014/main" id="{1AC7644A-815A-6E4B-A1B0-EAEE13595875}"/>
              </a:ext>
            </a:extLst>
          </p:cNvPr>
          <p:cNvSpPr txBox="1">
            <a:spLocks/>
          </p:cNvSpPr>
          <p:nvPr/>
        </p:nvSpPr>
        <p:spPr>
          <a:xfrm>
            <a:off x="6439899" y="4269486"/>
            <a:ext cx="1603806" cy="1301557"/>
          </a:xfrm>
          <a:prstGeom prst="rect">
            <a:avLst/>
          </a:prstGeom>
        </p:spPr>
        <p:txBody>
          <a:bodyPr vert="horz" wrap="square" lIns="91422" tIns="45711" rIns="91422" bIns="45711" rtlCol="0">
            <a:spAutoFit/>
          </a:bodyPr>
          <a:lstStyle>
            <a:lvl1pPr marL="0" indent="0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4800" kern="1200" dirty="0" smtClean="0">
                <a:solidFill>
                  <a:schemeClr val="tx1"/>
                </a:solidFill>
                <a:effectLst/>
                <a:latin typeface="Lato Light"/>
                <a:ea typeface="+mn-ea"/>
                <a:cs typeface="Lato Light"/>
              </a:defRPr>
            </a:lvl1pPr>
            <a:lvl2pPr marL="914217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4000" kern="1200" dirty="0" smtClean="0">
                <a:solidFill>
                  <a:schemeClr val="tx1"/>
                </a:solidFill>
                <a:effectLst/>
                <a:latin typeface="Lato Light"/>
                <a:ea typeface="+mn-ea"/>
                <a:cs typeface="Lato Light"/>
              </a:defRPr>
            </a:lvl2pPr>
            <a:lvl3pPr marL="1828434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600" kern="1200" dirty="0" smtClean="0">
                <a:solidFill>
                  <a:schemeClr val="tx1"/>
                </a:solidFill>
                <a:effectLst/>
                <a:latin typeface="Lato Light"/>
                <a:ea typeface="+mn-ea"/>
                <a:cs typeface="Lato Light"/>
              </a:defRPr>
            </a:lvl3pPr>
            <a:lvl4pPr marL="2742651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200" kern="1200" dirty="0" smtClean="0">
                <a:solidFill>
                  <a:schemeClr val="tx1"/>
                </a:solidFill>
                <a:effectLst/>
                <a:latin typeface="Lato Light"/>
                <a:ea typeface="+mn-ea"/>
                <a:cs typeface="Lato Light"/>
              </a:defRPr>
            </a:lvl4pPr>
            <a:lvl5pPr marL="3656868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200" kern="1200" dirty="0">
                <a:solidFill>
                  <a:schemeClr val="tx1"/>
                </a:solidFill>
                <a:effectLst/>
                <a:latin typeface="Lato Light"/>
                <a:ea typeface="+mn-ea"/>
                <a:cs typeface="Lato Light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640"/>
              </a:lnSpc>
              <a:spcBef>
                <a:spcPts val="0"/>
              </a:spcBef>
            </a:pPr>
            <a:r>
              <a:rPr lang="en-US" sz="1000" dirty="0">
                <a:solidFill>
                  <a:schemeClr val="accent2"/>
                </a:solidFill>
                <a:latin typeface="Trebuchet MS" panose="020B0703020202090204" pitchFamily="34" charset="0"/>
              </a:rPr>
              <a:t>Schedule your plans and ideas to get it. Be persistant, Rome wasn’t built in a day.</a:t>
            </a:r>
          </a:p>
          <a:p>
            <a:pPr>
              <a:lnSpc>
                <a:spcPts val="1640"/>
              </a:lnSpc>
              <a:spcBef>
                <a:spcPts val="0"/>
              </a:spcBef>
            </a:pPr>
            <a:r>
              <a:rPr lang="en-US" sz="1000" dirty="0">
                <a:solidFill>
                  <a:schemeClr val="accent2"/>
                </a:solidFill>
                <a:latin typeface="Trebuchet MS" panose="020B0703020202090204" pitchFamily="34" charset="0"/>
              </a:rPr>
              <a:t/>
            </a:r>
            <a:br>
              <a:rPr lang="en-US" sz="1000" dirty="0">
                <a:solidFill>
                  <a:schemeClr val="accent2"/>
                </a:solidFill>
                <a:latin typeface="Trebuchet MS" panose="020B0703020202090204" pitchFamily="34" charset="0"/>
              </a:rPr>
            </a:br>
            <a:endParaRPr lang="en-US" sz="10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cxnSp>
        <p:nvCxnSpPr>
          <p:cNvPr id="39" name="Conector angular 38">
            <a:extLst>
              <a:ext uri="{FF2B5EF4-FFF2-40B4-BE49-F238E27FC236}">
                <a16:creationId xmlns:a16="http://schemas.microsoft.com/office/drawing/2014/main" id="{D6E75E9A-D7D7-934D-8068-E295B6975B26}"/>
              </a:ext>
            </a:extLst>
          </p:cNvPr>
          <p:cNvCxnSpPr>
            <a:cxnSpLocks/>
            <a:stCxn id="31" idx="4"/>
            <a:endCxn id="43" idx="0"/>
          </p:cNvCxnSpPr>
          <p:nvPr/>
        </p:nvCxnSpPr>
        <p:spPr>
          <a:xfrm flipV="1">
            <a:off x="7468690" y="1218931"/>
            <a:ext cx="2413956" cy="2013282"/>
          </a:xfrm>
          <a:prstGeom prst="bentConnector3">
            <a:avLst/>
          </a:prstGeom>
          <a:ln w="22225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Lágrima 42">
            <a:extLst>
              <a:ext uri="{FF2B5EF4-FFF2-40B4-BE49-F238E27FC236}">
                <a16:creationId xmlns:a16="http://schemas.microsoft.com/office/drawing/2014/main" id="{2331326D-018F-3849-9282-1E7CFF27C586}"/>
              </a:ext>
            </a:extLst>
          </p:cNvPr>
          <p:cNvSpPr/>
          <p:nvPr/>
        </p:nvSpPr>
        <p:spPr>
          <a:xfrm rot="10800000">
            <a:off x="9882646" y="707018"/>
            <a:ext cx="1023828" cy="1023827"/>
          </a:xfrm>
          <a:prstGeom prst="teardrop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/>
          </a:p>
        </p:txBody>
      </p:sp>
      <p:sp>
        <p:nvSpPr>
          <p:cNvPr id="46" name="Título 1">
            <a:extLst>
              <a:ext uri="{FF2B5EF4-FFF2-40B4-BE49-F238E27FC236}">
                <a16:creationId xmlns:a16="http://schemas.microsoft.com/office/drawing/2014/main" id="{F9808F40-52E1-0D48-A958-36915F3E239B}"/>
              </a:ext>
            </a:extLst>
          </p:cNvPr>
          <p:cNvSpPr txBox="1">
            <a:spLocks/>
          </p:cNvSpPr>
          <p:nvPr/>
        </p:nvSpPr>
        <p:spPr>
          <a:xfrm>
            <a:off x="9770315" y="1946068"/>
            <a:ext cx="1603806" cy="28063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1200"/>
              </a:spcAft>
            </a:pPr>
            <a:r>
              <a:rPr lang="es-ES" sz="1600" b="1" dirty="0" err="1">
                <a:latin typeface="+mn-lt"/>
              </a:rPr>
              <a:t>Success</a:t>
            </a:r>
            <a:r>
              <a:rPr lang="es-ES" sz="1600" b="1" dirty="0">
                <a:latin typeface="+mn-lt"/>
              </a:rPr>
              <a:t>!</a:t>
            </a:r>
            <a:endParaRPr lang="es-ES" sz="1800" b="1" dirty="0">
              <a:latin typeface="+mn-lt"/>
            </a:endParaRPr>
          </a:p>
        </p:txBody>
      </p:sp>
      <p:sp>
        <p:nvSpPr>
          <p:cNvPr id="47" name="Subtitle 2">
            <a:extLst>
              <a:ext uri="{FF2B5EF4-FFF2-40B4-BE49-F238E27FC236}">
                <a16:creationId xmlns:a16="http://schemas.microsoft.com/office/drawing/2014/main" id="{9645EA8C-A0CD-9043-A4D8-2C9DCC417DDB}"/>
              </a:ext>
            </a:extLst>
          </p:cNvPr>
          <p:cNvSpPr txBox="1">
            <a:spLocks/>
          </p:cNvSpPr>
          <p:nvPr/>
        </p:nvSpPr>
        <p:spPr>
          <a:xfrm>
            <a:off x="9770315" y="2309620"/>
            <a:ext cx="1603806" cy="1096372"/>
          </a:xfrm>
          <a:prstGeom prst="rect">
            <a:avLst/>
          </a:prstGeom>
        </p:spPr>
        <p:txBody>
          <a:bodyPr vert="horz" wrap="square" lIns="91422" tIns="45711" rIns="91422" bIns="45711" rtlCol="0">
            <a:spAutoFit/>
          </a:bodyPr>
          <a:lstStyle>
            <a:lvl1pPr marL="0" indent="0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4800" kern="1200" dirty="0" smtClean="0">
                <a:solidFill>
                  <a:schemeClr val="tx1"/>
                </a:solidFill>
                <a:effectLst/>
                <a:latin typeface="Lato Light"/>
                <a:ea typeface="+mn-ea"/>
                <a:cs typeface="Lato Light"/>
              </a:defRPr>
            </a:lvl1pPr>
            <a:lvl2pPr marL="914217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4000" kern="1200" dirty="0" smtClean="0">
                <a:solidFill>
                  <a:schemeClr val="tx1"/>
                </a:solidFill>
                <a:effectLst/>
                <a:latin typeface="Lato Light"/>
                <a:ea typeface="+mn-ea"/>
                <a:cs typeface="Lato Light"/>
              </a:defRPr>
            </a:lvl2pPr>
            <a:lvl3pPr marL="1828434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600" kern="1200" dirty="0" smtClean="0">
                <a:solidFill>
                  <a:schemeClr val="tx1"/>
                </a:solidFill>
                <a:effectLst/>
                <a:latin typeface="Lato Light"/>
                <a:ea typeface="+mn-ea"/>
                <a:cs typeface="Lato Light"/>
              </a:defRPr>
            </a:lvl3pPr>
            <a:lvl4pPr marL="2742651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200" kern="1200" dirty="0" smtClean="0">
                <a:solidFill>
                  <a:schemeClr val="tx1"/>
                </a:solidFill>
                <a:effectLst/>
                <a:latin typeface="Lato Light"/>
                <a:ea typeface="+mn-ea"/>
                <a:cs typeface="Lato Light"/>
              </a:defRPr>
            </a:lvl4pPr>
            <a:lvl5pPr marL="3656868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200" kern="1200" dirty="0">
                <a:solidFill>
                  <a:schemeClr val="tx1"/>
                </a:solidFill>
                <a:effectLst/>
                <a:latin typeface="Lato Light"/>
                <a:ea typeface="+mn-ea"/>
                <a:cs typeface="Lato Light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640"/>
              </a:lnSpc>
              <a:spcBef>
                <a:spcPts val="0"/>
              </a:spcBef>
            </a:pPr>
            <a:r>
              <a:rPr lang="en-US" sz="1000" dirty="0">
                <a:solidFill>
                  <a:schemeClr val="accent2"/>
                </a:solidFill>
                <a:latin typeface="Trebuchet MS" panose="020B0703020202090204" pitchFamily="34" charset="0"/>
              </a:rPr>
              <a:t>Enjoy the success of your goals!</a:t>
            </a:r>
          </a:p>
          <a:p>
            <a:pPr>
              <a:lnSpc>
                <a:spcPts val="1640"/>
              </a:lnSpc>
              <a:spcBef>
                <a:spcPts val="0"/>
              </a:spcBef>
            </a:pPr>
            <a:r>
              <a:rPr lang="en-US" sz="1000" dirty="0">
                <a:solidFill>
                  <a:schemeClr val="accent2"/>
                </a:solidFill>
                <a:latin typeface="Trebuchet MS" panose="020B0703020202090204" pitchFamily="34" charset="0"/>
              </a:rPr>
              <a:t/>
            </a:r>
            <a:br>
              <a:rPr lang="en-US" sz="1000" dirty="0">
                <a:solidFill>
                  <a:schemeClr val="accent2"/>
                </a:solidFill>
                <a:latin typeface="Trebuchet MS" panose="020B0703020202090204" pitchFamily="34" charset="0"/>
              </a:rPr>
            </a:br>
            <a:r>
              <a:rPr lang="en-US" sz="1000" dirty="0">
                <a:solidFill>
                  <a:schemeClr val="accent2"/>
                </a:solidFill>
                <a:latin typeface="Trebuchet MS" panose="020B0703020202090204" pitchFamily="34" charset="0"/>
              </a:rPr>
              <a:t/>
            </a:r>
            <a:br>
              <a:rPr lang="en-US" sz="1000" dirty="0">
                <a:solidFill>
                  <a:schemeClr val="accent2"/>
                </a:solidFill>
                <a:latin typeface="Trebuchet MS" panose="020B0703020202090204" pitchFamily="34" charset="0"/>
              </a:rPr>
            </a:br>
            <a:endParaRPr lang="en-US" sz="10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51" name="Forma libre 50">
            <a:extLst>
              <a:ext uri="{FF2B5EF4-FFF2-40B4-BE49-F238E27FC236}">
                <a16:creationId xmlns:a16="http://schemas.microsoft.com/office/drawing/2014/main" id="{BF0FD119-9C42-EF4E-A779-3CC15EA03A26}"/>
              </a:ext>
            </a:extLst>
          </p:cNvPr>
          <p:cNvSpPr/>
          <p:nvPr/>
        </p:nvSpPr>
        <p:spPr>
          <a:xfrm>
            <a:off x="6728225" y="3053804"/>
            <a:ext cx="430344" cy="396593"/>
          </a:xfrm>
          <a:custGeom>
            <a:avLst/>
            <a:gdLst>
              <a:gd name="connsiteX0" fmla="*/ 5392693 w 5829300"/>
              <a:gd name="connsiteY0" fmla="*/ 563880 h 5372100"/>
              <a:gd name="connsiteX1" fmla="*/ 4821641 w 5829300"/>
              <a:gd name="connsiteY1" fmla="*/ 563880 h 5372100"/>
              <a:gd name="connsiteX2" fmla="*/ 4821641 w 5829300"/>
              <a:gd name="connsiteY2" fmla="*/ 246697 h 5372100"/>
              <a:gd name="connsiteX3" fmla="*/ 4574943 w 5829300"/>
              <a:gd name="connsiteY3" fmla="*/ 0 h 5372100"/>
              <a:gd name="connsiteX4" fmla="*/ 4222518 w 5829300"/>
              <a:gd name="connsiteY4" fmla="*/ 0 h 5372100"/>
              <a:gd name="connsiteX5" fmla="*/ 3975821 w 5829300"/>
              <a:gd name="connsiteY5" fmla="*/ 246697 h 5372100"/>
              <a:gd name="connsiteX6" fmla="*/ 3975821 w 5829300"/>
              <a:gd name="connsiteY6" fmla="*/ 563880 h 5372100"/>
              <a:gd name="connsiteX7" fmla="*/ 1882188 w 5829300"/>
              <a:gd name="connsiteY7" fmla="*/ 563880 h 5372100"/>
              <a:gd name="connsiteX8" fmla="*/ 1882188 w 5829300"/>
              <a:gd name="connsiteY8" fmla="*/ 246697 h 5372100"/>
              <a:gd name="connsiteX9" fmla="*/ 1635490 w 5829300"/>
              <a:gd name="connsiteY9" fmla="*/ 0 h 5372100"/>
              <a:gd name="connsiteX10" fmla="*/ 1283065 w 5829300"/>
              <a:gd name="connsiteY10" fmla="*/ 0 h 5372100"/>
              <a:gd name="connsiteX11" fmla="*/ 1036368 w 5829300"/>
              <a:gd name="connsiteY11" fmla="*/ 246697 h 5372100"/>
              <a:gd name="connsiteX12" fmla="*/ 1036368 w 5829300"/>
              <a:gd name="connsiteY12" fmla="*/ 563880 h 5372100"/>
              <a:gd name="connsiteX13" fmla="*/ 437264 w 5829300"/>
              <a:gd name="connsiteY13" fmla="*/ 563880 h 5372100"/>
              <a:gd name="connsiteX14" fmla="*/ 0 w 5829300"/>
              <a:gd name="connsiteY14" fmla="*/ 1001144 h 5372100"/>
              <a:gd name="connsiteX15" fmla="*/ 0 w 5829300"/>
              <a:gd name="connsiteY15" fmla="*/ 4941075 h 5372100"/>
              <a:gd name="connsiteX16" fmla="*/ 437264 w 5829300"/>
              <a:gd name="connsiteY16" fmla="*/ 5378339 h 5372100"/>
              <a:gd name="connsiteX17" fmla="*/ 5392036 w 5829300"/>
              <a:gd name="connsiteY17" fmla="*/ 5378339 h 5372100"/>
              <a:gd name="connsiteX18" fmla="*/ 5829300 w 5829300"/>
              <a:gd name="connsiteY18" fmla="*/ 4941075 h 5372100"/>
              <a:gd name="connsiteX19" fmla="*/ 5829300 w 5829300"/>
              <a:gd name="connsiteY19" fmla="*/ 1001144 h 5372100"/>
              <a:gd name="connsiteX20" fmla="*/ 5392693 w 5829300"/>
              <a:gd name="connsiteY20" fmla="*/ 563880 h 5372100"/>
              <a:gd name="connsiteX21" fmla="*/ 4236882 w 5829300"/>
              <a:gd name="connsiteY21" fmla="*/ 267586 h 5372100"/>
              <a:gd name="connsiteX22" fmla="*/ 4561237 w 5829300"/>
              <a:gd name="connsiteY22" fmla="*/ 267586 h 5372100"/>
              <a:gd name="connsiteX23" fmla="*/ 4561237 w 5829300"/>
              <a:gd name="connsiteY23" fmla="*/ 697668 h 5372100"/>
              <a:gd name="connsiteX24" fmla="*/ 4561237 w 5829300"/>
              <a:gd name="connsiteY24" fmla="*/ 1042911 h 5372100"/>
              <a:gd name="connsiteX25" fmla="*/ 4236882 w 5829300"/>
              <a:gd name="connsiteY25" fmla="*/ 1042911 h 5372100"/>
              <a:gd name="connsiteX26" fmla="*/ 4236882 w 5829300"/>
              <a:gd name="connsiteY26" fmla="*/ 697668 h 5372100"/>
              <a:gd name="connsiteX27" fmla="*/ 4236882 w 5829300"/>
              <a:gd name="connsiteY27" fmla="*/ 267586 h 5372100"/>
              <a:gd name="connsiteX28" fmla="*/ 1297429 w 5829300"/>
              <a:gd name="connsiteY28" fmla="*/ 267586 h 5372100"/>
              <a:gd name="connsiteX29" fmla="*/ 1621784 w 5829300"/>
              <a:gd name="connsiteY29" fmla="*/ 267586 h 5372100"/>
              <a:gd name="connsiteX30" fmla="*/ 1621784 w 5829300"/>
              <a:gd name="connsiteY30" fmla="*/ 697668 h 5372100"/>
              <a:gd name="connsiteX31" fmla="*/ 1621784 w 5829300"/>
              <a:gd name="connsiteY31" fmla="*/ 1042911 h 5372100"/>
              <a:gd name="connsiteX32" fmla="*/ 1297429 w 5829300"/>
              <a:gd name="connsiteY32" fmla="*/ 1042911 h 5372100"/>
              <a:gd name="connsiteX33" fmla="*/ 1297429 w 5829300"/>
              <a:gd name="connsiteY33" fmla="*/ 697668 h 5372100"/>
              <a:gd name="connsiteX34" fmla="*/ 1297429 w 5829300"/>
              <a:gd name="connsiteY34" fmla="*/ 267586 h 5372100"/>
              <a:gd name="connsiteX35" fmla="*/ 444446 w 5829300"/>
              <a:gd name="connsiteY35" fmla="*/ 824932 h 5372100"/>
              <a:gd name="connsiteX36" fmla="*/ 1043559 w 5829300"/>
              <a:gd name="connsiteY36" fmla="*/ 824932 h 5372100"/>
              <a:gd name="connsiteX37" fmla="*/ 1043559 w 5829300"/>
              <a:gd name="connsiteY37" fmla="*/ 1057266 h 5372100"/>
              <a:gd name="connsiteX38" fmla="*/ 1290257 w 5829300"/>
              <a:gd name="connsiteY38" fmla="*/ 1303963 h 5372100"/>
              <a:gd name="connsiteX39" fmla="*/ 1642682 w 5829300"/>
              <a:gd name="connsiteY39" fmla="*/ 1303963 h 5372100"/>
              <a:gd name="connsiteX40" fmla="*/ 1889379 w 5829300"/>
              <a:gd name="connsiteY40" fmla="*/ 1057266 h 5372100"/>
              <a:gd name="connsiteX41" fmla="*/ 1889379 w 5829300"/>
              <a:gd name="connsiteY41" fmla="*/ 824932 h 5372100"/>
              <a:gd name="connsiteX42" fmla="*/ 3975830 w 5829300"/>
              <a:gd name="connsiteY42" fmla="*/ 824932 h 5372100"/>
              <a:gd name="connsiteX43" fmla="*/ 3975830 w 5829300"/>
              <a:gd name="connsiteY43" fmla="*/ 1057266 h 5372100"/>
              <a:gd name="connsiteX44" fmla="*/ 4222528 w 5829300"/>
              <a:gd name="connsiteY44" fmla="*/ 1303963 h 5372100"/>
              <a:gd name="connsiteX45" fmla="*/ 4574953 w 5829300"/>
              <a:gd name="connsiteY45" fmla="*/ 1303963 h 5372100"/>
              <a:gd name="connsiteX46" fmla="*/ 4821650 w 5829300"/>
              <a:gd name="connsiteY46" fmla="*/ 1057266 h 5372100"/>
              <a:gd name="connsiteX47" fmla="*/ 4821650 w 5829300"/>
              <a:gd name="connsiteY47" fmla="*/ 824932 h 5372100"/>
              <a:gd name="connsiteX48" fmla="*/ 5399885 w 5829300"/>
              <a:gd name="connsiteY48" fmla="*/ 824932 h 5372100"/>
              <a:gd name="connsiteX49" fmla="*/ 5576097 w 5829300"/>
              <a:gd name="connsiteY49" fmla="*/ 1001144 h 5372100"/>
              <a:gd name="connsiteX50" fmla="*/ 5576097 w 5829300"/>
              <a:gd name="connsiteY50" fmla="*/ 1705985 h 5372100"/>
              <a:gd name="connsiteX51" fmla="*/ 268234 w 5829300"/>
              <a:gd name="connsiteY51" fmla="*/ 1705985 h 5372100"/>
              <a:gd name="connsiteX52" fmla="*/ 268234 w 5829300"/>
              <a:gd name="connsiteY52" fmla="*/ 1001144 h 5372100"/>
              <a:gd name="connsiteX53" fmla="*/ 444446 w 5829300"/>
              <a:gd name="connsiteY53" fmla="*/ 824932 h 5372100"/>
              <a:gd name="connsiteX54" fmla="*/ 5392693 w 5829300"/>
              <a:gd name="connsiteY54" fmla="*/ 5117287 h 5372100"/>
              <a:gd name="connsiteX55" fmla="*/ 444446 w 5829300"/>
              <a:gd name="connsiteY55" fmla="*/ 5117287 h 5372100"/>
              <a:gd name="connsiteX56" fmla="*/ 268234 w 5829300"/>
              <a:gd name="connsiteY56" fmla="*/ 4941075 h 5372100"/>
              <a:gd name="connsiteX57" fmla="*/ 268234 w 5829300"/>
              <a:gd name="connsiteY57" fmla="*/ 1966389 h 5372100"/>
              <a:gd name="connsiteX58" fmla="*/ 5568906 w 5829300"/>
              <a:gd name="connsiteY58" fmla="*/ 1966389 h 5372100"/>
              <a:gd name="connsiteX59" fmla="*/ 5568906 w 5829300"/>
              <a:gd name="connsiteY59" fmla="*/ 4941075 h 5372100"/>
              <a:gd name="connsiteX60" fmla="*/ 5392693 w 5829300"/>
              <a:gd name="connsiteY60" fmla="*/ 5117287 h 5372100"/>
              <a:gd name="connsiteX61" fmla="*/ 1417511 w 5829300"/>
              <a:gd name="connsiteY61" fmla="*/ 2678401 h 5372100"/>
              <a:gd name="connsiteX62" fmla="*/ 1290904 w 5829300"/>
              <a:gd name="connsiteY62" fmla="*/ 2805008 h 5372100"/>
              <a:gd name="connsiteX63" fmla="*/ 867994 w 5829300"/>
              <a:gd name="connsiteY63" fmla="*/ 2805008 h 5372100"/>
              <a:gd name="connsiteX64" fmla="*/ 741388 w 5829300"/>
              <a:gd name="connsiteY64" fmla="*/ 2678401 h 5372100"/>
              <a:gd name="connsiteX65" fmla="*/ 867994 w 5829300"/>
              <a:gd name="connsiteY65" fmla="*/ 2551795 h 5372100"/>
              <a:gd name="connsiteX66" fmla="*/ 1290895 w 5829300"/>
              <a:gd name="connsiteY66" fmla="*/ 2551795 h 5372100"/>
              <a:gd name="connsiteX67" fmla="*/ 1417511 w 5829300"/>
              <a:gd name="connsiteY67" fmla="*/ 2678401 h 5372100"/>
              <a:gd name="connsiteX68" fmla="*/ 2636625 w 5829300"/>
              <a:gd name="connsiteY68" fmla="*/ 2678401 h 5372100"/>
              <a:gd name="connsiteX69" fmla="*/ 2510019 w 5829300"/>
              <a:gd name="connsiteY69" fmla="*/ 2805008 h 5372100"/>
              <a:gd name="connsiteX70" fmla="*/ 2087118 w 5829300"/>
              <a:gd name="connsiteY70" fmla="*/ 2805008 h 5372100"/>
              <a:gd name="connsiteX71" fmla="*/ 1960512 w 5829300"/>
              <a:gd name="connsiteY71" fmla="*/ 2678401 h 5372100"/>
              <a:gd name="connsiteX72" fmla="*/ 2087118 w 5829300"/>
              <a:gd name="connsiteY72" fmla="*/ 2551795 h 5372100"/>
              <a:gd name="connsiteX73" fmla="*/ 2510019 w 5829300"/>
              <a:gd name="connsiteY73" fmla="*/ 2551795 h 5372100"/>
              <a:gd name="connsiteX74" fmla="*/ 2636625 w 5829300"/>
              <a:gd name="connsiteY74" fmla="*/ 2678401 h 5372100"/>
              <a:gd name="connsiteX75" fmla="*/ 3849215 w 5829300"/>
              <a:gd name="connsiteY75" fmla="*/ 2678401 h 5372100"/>
              <a:gd name="connsiteX76" fmla="*/ 3722608 w 5829300"/>
              <a:gd name="connsiteY76" fmla="*/ 2805008 h 5372100"/>
              <a:gd name="connsiteX77" fmla="*/ 3299708 w 5829300"/>
              <a:gd name="connsiteY77" fmla="*/ 2805008 h 5372100"/>
              <a:gd name="connsiteX78" fmla="*/ 3173102 w 5829300"/>
              <a:gd name="connsiteY78" fmla="*/ 2678401 h 5372100"/>
              <a:gd name="connsiteX79" fmla="*/ 3299708 w 5829300"/>
              <a:gd name="connsiteY79" fmla="*/ 2551795 h 5372100"/>
              <a:gd name="connsiteX80" fmla="*/ 3722608 w 5829300"/>
              <a:gd name="connsiteY80" fmla="*/ 2551795 h 5372100"/>
              <a:gd name="connsiteX81" fmla="*/ 3849215 w 5829300"/>
              <a:gd name="connsiteY81" fmla="*/ 2678401 h 5372100"/>
              <a:gd name="connsiteX82" fmla="*/ 5068329 w 5829300"/>
              <a:gd name="connsiteY82" fmla="*/ 2678401 h 5372100"/>
              <a:gd name="connsiteX83" fmla="*/ 4941722 w 5829300"/>
              <a:gd name="connsiteY83" fmla="*/ 2805008 h 5372100"/>
              <a:gd name="connsiteX84" fmla="*/ 4518813 w 5829300"/>
              <a:gd name="connsiteY84" fmla="*/ 2805008 h 5372100"/>
              <a:gd name="connsiteX85" fmla="*/ 4392206 w 5829300"/>
              <a:gd name="connsiteY85" fmla="*/ 2678401 h 5372100"/>
              <a:gd name="connsiteX86" fmla="*/ 4518813 w 5829300"/>
              <a:gd name="connsiteY86" fmla="*/ 2551795 h 5372100"/>
              <a:gd name="connsiteX87" fmla="*/ 4941722 w 5829300"/>
              <a:gd name="connsiteY87" fmla="*/ 2551795 h 5372100"/>
              <a:gd name="connsiteX88" fmla="*/ 5068329 w 5829300"/>
              <a:gd name="connsiteY88" fmla="*/ 2678401 h 5372100"/>
              <a:gd name="connsiteX89" fmla="*/ 1417511 w 5829300"/>
              <a:gd name="connsiteY89" fmla="*/ 3545100 h 5372100"/>
              <a:gd name="connsiteX90" fmla="*/ 1290904 w 5829300"/>
              <a:gd name="connsiteY90" fmla="*/ 3671707 h 5372100"/>
              <a:gd name="connsiteX91" fmla="*/ 867994 w 5829300"/>
              <a:gd name="connsiteY91" fmla="*/ 3671707 h 5372100"/>
              <a:gd name="connsiteX92" fmla="*/ 741388 w 5829300"/>
              <a:gd name="connsiteY92" fmla="*/ 3545100 h 5372100"/>
              <a:gd name="connsiteX93" fmla="*/ 867994 w 5829300"/>
              <a:gd name="connsiteY93" fmla="*/ 3418494 h 5372100"/>
              <a:gd name="connsiteX94" fmla="*/ 1290895 w 5829300"/>
              <a:gd name="connsiteY94" fmla="*/ 3418494 h 5372100"/>
              <a:gd name="connsiteX95" fmla="*/ 1417511 w 5829300"/>
              <a:gd name="connsiteY95" fmla="*/ 3545100 h 5372100"/>
              <a:gd name="connsiteX96" fmla="*/ 2636625 w 5829300"/>
              <a:gd name="connsiteY96" fmla="*/ 3545100 h 5372100"/>
              <a:gd name="connsiteX97" fmla="*/ 2510019 w 5829300"/>
              <a:gd name="connsiteY97" fmla="*/ 3671707 h 5372100"/>
              <a:gd name="connsiteX98" fmla="*/ 2087118 w 5829300"/>
              <a:gd name="connsiteY98" fmla="*/ 3671707 h 5372100"/>
              <a:gd name="connsiteX99" fmla="*/ 1960512 w 5829300"/>
              <a:gd name="connsiteY99" fmla="*/ 3545100 h 5372100"/>
              <a:gd name="connsiteX100" fmla="*/ 2087118 w 5829300"/>
              <a:gd name="connsiteY100" fmla="*/ 3418494 h 5372100"/>
              <a:gd name="connsiteX101" fmla="*/ 2510019 w 5829300"/>
              <a:gd name="connsiteY101" fmla="*/ 3418494 h 5372100"/>
              <a:gd name="connsiteX102" fmla="*/ 2636625 w 5829300"/>
              <a:gd name="connsiteY102" fmla="*/ 3545100 h 5372100"/>
              <a:gd name="connsiteX103" fmla="*/ 3849215 w 5829300"/>
              <a:gd name="connsiteY103" fmla="*/ 3545100 h 5372100"/>
              <a:gd name="connsiteX104" fmla="*/ 3722608 w 5829300"/>
              <a:gd name="connsiteY104" fmla="*/ 3671707 h 5372100"/>
              <a:gd name="connsiteX105" fmla="*/ 3299708 w 5829300"/>
              <a:gd name="connsiteY105" fmla="*/ 3671707 h 5372100"/>
              <a:gd name="connsiteX106" fmla="*/ 3173102 w 5829300"/>
              <a:gd name="connsiteY106" fmla="*/ 3545100 h 5372100"/>
              <a:gd name="connsiteX107" fmla="*/ 3299708 w 5829300"/>
              <a:gd name="connsiteY107" fmla="*/ 3418494 h 5372100"/>
              <a:gd name="connsiteX108" fmla="*/ 3722608 w 5829300"/>
              <a:gd name="connsiteY108" fmla="*/ 3418494 h 5372100"/>
              <a:gd name="connsiteX109" fmla="*/ 3849215 w 5829300"/>
              <a:gd name="connsiteY109" fmla="*/ 3545100 h 5372100"/>
              <a:gd name="connsiteX110" fmla="*/ 5068329 w 5829300"/>
              <a:gd name="connsiteY110" fmla="*/ 3545100 h 5372100"/>
              <a:gd name="connsiteX111" fmla="*/ 4941722 w 5829300"/>
              <a:gd name="connsiteY111" fmla="*/ 3671707 h 5372100"/>
              <a:gd name="connsiteX112" fmla="*/ 4518813 w 5829300"/>
              <a:gd name="connsiteY112" fmla="*/ 3671707 h 5372100"/>
              <a:gd name="connsiteX113" fmla="*/ 4392206 w 5829300"/>
              <a:gd name="connsiteY113" fmla="*/ 3545100 h 5372100"/>
              <a:gd name="connsiteX114" fmla="*/ 4518813 w 5829300"/>
              <a:gd name="connsiteY114" fmla="*/ 3418494 h 5372100"/>
              <a:gd name="connsiteX115" fmla="*/ 4941722 w 5829300"/>
              <a:gd name="connsiteY115" fmla="*/ 3418494 h 5372100"/>
              <a:gd name="connsiteX116" fmla="*/ 5068329 w 5829300"/>
              <a:gd name="connsiteY116" fmla="*/ 3545100 h 5372100"/>
              <a:gd name="connsiteX117" fmla="*/ 1417511 w 5829300"/>
              <a:gd name="connsiteY117" fmla="*/ 4419629 h 5372100"/>
              <a:gd name="connsiteX118" fmla="*/ 1290904 w 5829300"/>
              <a:gd name="connsiteY118" fmla="*/ 4546235 h 5372100"/>
              <a:gd name="connsiteX119" fmla="*/ 867994 w 5829300"/>
              <a:gd name="connsiteY119" fmla="*/ 4546235 h 5372100"/>
              <a:gd name="connsiteX120" fmla="*/ 741388 w 5829300"/>
              <a:gd name="connsiteY120" fmla="*/ 4419629 h 5372100"/>
              <a:gd name="connsiteX121" fmla="*/ 867994 w 5829300"/>
              <a:gd name="connsiteY121" fmla="*/ 4293022 h 5372100"/>
              <a:gd name="connsiteX122" fmla="*/ 1290895 w 5829300"/>
              <a:gd name="connsiteY122" fmla="*/ 4293022 h 5372100"/>
              <a:gd name="connsiteX123" fmla="*/ 1417511 w 5829300"/>
              <a:gd name="connsiteY123" fmla="*/ 4419629 h 5372100"/>
              <a:gd name="connsiteX124" fmla="*/ 2636625 w 5829300"/>
              <a:gd name="connsiteY124" fmla="*/ 4419629 h 5372100"/>
              <a:gd name="connsiteX125" fmla="*/ 2510019 w 5829300"/>
              <a:gd name="connsiteY125" fmla="*/ 4546235 h 5372100"/>
              <a:gd name="connsiteX126" fmla="*/ 2087118 w 5829300"/>
              <a:gd name="connsiteY126" fmla="*/ 4546235 h 5372100"/>
              <a:gd name="connsiteX127" fmla="*/ 1960512 w 5829300"/>
              <a:gd name="connsiteY127" fmla="*/ 4419629 h 5372100"/>
              <a:gd name="connsiteX128" fmla="*/ 2087118 w 5829300"/>
              <a:gd name="connsiteY128" fmla="*/ 4293022 h 5372100"/>
              <a:gd name="connsiteX129" fmla="*/ 2510019 w 5829300"/>
              <a:gd name="connsiteY129" fmla="*/ 4293022 h 5372100"/>
              <a:gd name="connsiteX130" fmla="*/ 2636625 w 5829300"/>
              <a:gd name="connsiteY130" fmla="*/ 4419629 h 5372100"/>
              <a:gd name="connsiteX131" fmla="*/ 3849215 w 5829300"/>
              <a:gd name="connsiteY131" fmla="*/ 4419629 h 5372100"/>
              <a:gd name="connsiteX132" fmla="*/ 3722608 w 5829300"/>
              <a:gd name="connsiteY132" fmla="*/ 4546235 h 5372100"/>
              <a:gd name="connsiteX133" fmla="*/ 3299708 w 5829300"/>
              <a:gd name="connsiteY133" fmla="*/ 4546235 h 5372100"/>
              <a:gd name="connsiteX134" fmla="*/ 3173102 w 5829300"/>
              <a:gd name="connsiteY134" fmla="*/ 4419629 h 5372100"/>
              <a:gd name="connsiteX135" fmla="*/ 3299708 w 5829300"/>
              <a:gd name="connsiteY135" fmla="*/ 4293022 h 5372100"/>
              <a:gd name="connsiteX136" fmla="*/ 3722608 w 5829300"/>
              <a:gd name="connsiteY136" fmla="*/ 4293022 h 5372100"/>
              <a:gd name="connsiteX137" fmla="*/ 3849215 w 5829300"/>
              <a:gd name="connsiteY137" fmla="*/ 4419629 h 5372100"/>
              <a:gd name="connsiteX138" fmla="*/ 5068329 w 5829300"/>
              <a:gd name="connsiteY138" fmla="*/ 4419629 h 5372100"/>
              <a:gd name="connsiteX139" fmla="*/ 4941722 w 5829300"/>
              <a:gd name="connsiteY139" fmla="*/ 4546235 h 5372100"/>
              <a:gd name="connsiteX140" fmla="*/ 4518813 w 5829300"/>
              <a:gd name="connsiteY140" fmla="*/ 4546235 h 5372100"/>
              <a:gd name="connsiteX141" fmla="*/ 4392206 w 5829300"/>
              <a:gd name="connsiteY141" fmla="*/ 4419629 h 5372100"/>
              <a:gd name="connsiteX142" fmla="*/ 4518813 w 5829300"/>
              <a:gd name="connsiteY142" fmla="*/ 4293022 h 5372100"/>
              <a:gd name="connsiteX143" fmla="*/ 4941722 w 5829300"/>
              <a:gd name="connsiteY143" fmla="*/ 4293022 h 5372100"/>
              <a:gd name="connsiteX144" fmla="*/ 5068329 w 5829300"/>
              <a:gd name="connsiteY144" fmla="*/ 4419629 h 537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5829300" h="5372100">
                <a:moveTo>
                  <a:pt x="5392693" y="563880"/>
                </a:moveTo>
                <a:lnTo>
                  <a:pt x="4821641" y="563880"/>
                </a:lnTo>
                <a:lnTo>
                  <a:pt x="4821641" y="246697"/>
                </a:lnTo>
                <a:cubicBezTo>
                  <a:pt x="4821641" y="112909"/>
                  <a:pt x="4708732" y="0"/>
                  <a:pt x="4574943" y="0"/>
                </a:cubicBezTo>
                <a:lnTo>
                  <a:pt x="4222518" y="0"/>
                </a:lnTo>
                <a:cubicBezTo>
                  <a:pt x="4088730" y="0"/>
                  <a:pt x="3975821" y="112909"/>
                  <a:pt x="3975821" y="246697"/>
                </a:cubicBezTo>
                <a:lnTo>
                  <a:pt x="3975821" y="563880"/>
                </a:lnTo>
                <a:lnTo>
                  <a:pt x="1882188" y="563880"/>
                </a:lnTo>
                <a:lnTo>
                  <a:pt x="1882188" y="246697"/>
                </a:lnTo>
                <a:cubicBezTo>
                  <a:pt x="1882188" y="112909"/>
                  <a:pt x="1769278" y="0"/>
                  <a:pt x="1635490" y="0"/>
                </a:cubicBezTo>
                <a:lnTo>
                  <a:pt x="1283065" y="0"/>
                </a:lnTo>
                <a:cubicBezTo>
                  <a:pt x="1149277" y="0"/>
                  <a:pt x="1036368" y="112909"/>
                  <a:pt x="1036368" y="246697"/>
                </a:cubicBezTo>
                <a:lnTo>
                  <a:pt x="1036368" y="563880"/>
                </a:lnTo>
                <a:lnTo>
                  <a:pt x="437264" y="563880"/>
                </a:lnTo>
                <a:cubicBezTo>
                  <a:pt x="197749" y="563880"/>
                  <a:pt x="0" y="760971"/>
                  <a:pt x="0" y="1001144"/>
                </a:cubicBezTo>
                <a:lnTo>
                  <a:pt x="0" y="4941075"/>
                </a:lnTo>
                <a:cubicBezTo>
                  <a:pt x="0" y="5180590"/>
                  <a:pt x="197091" y="5378339"/>
                  <a:pt x="437264" y="5378339"/>
                </a:cubicBezTo>
                <a:lnTo>
                  <a:pt x="5392036" y="5378339"/>
                </a:lnTo>
                <a:cubicBezTo>
                  <a:pt x="5631552" y="5378339"/>
                  <a:pt x="5829300" y="5181248"/>
                  <a:pt x="5829300" y="4941075"/>
                </a:cubicBezTo>
                <a:lnTo>
                  <a:pt x="5829300" y="1001144"/>
                </a:lnTo>
                <a:cubicBezTo>
                  <a:pt x="5829300" y="760971"/>
                  <a:pt x="5632209" y="563880"/>
                  <a:pt x="5392693" y="563880"/>
                </a:cubicBezTo>
                <a:close/>
                <a:moveTo>
                  <a:pt x="4236882" y="267586"/>
                </a:moveTo>
                <a:lnTo>
                  <a:pt x="4561237" y="267586"/>
                </a:lnTo>
                <a:lnTo>
                  <a:pt x="4561237" y="697668"/>
                </a:lnTo>
                <a:lnTo>
                  <a:pt x="4561237" y="1042911"/>
                </a:lnTo>
                <a:lnTo>
                  <a:pt x="4236882" y="1042911"/>
                </a:lnTo>
                <a:lnTo>
                  <a:pt x="4236882" y="697668"/>
                </a:lnTo>
                <a:lnTo>
                  <a:pt x="4236882" y="267586"/>
                </a:lnTo>
                <a:close/>
                <a:moveTo>
                  <a:pt x="1297429" y="267586"/>
                </a:moveTo>
                <a:lnTo>
                  <a:pt x="1621784" y="267586"/>
                </a:lnTo>
                <a:lnTo>
                  <a:pt x="1621784" y="697668"/>
                </a:lnTo>
                <a:lnTo>
                  <a:pt x="1621784" y="1042911"/>
                </a:lnTo>
                <a:lnTo>
                  <a:pt x="1297429" y="1042911"/>
                </a:lnTo>
                <a:lnTo>
                  <a:pt x="1297429" y="697668"/>
                </a:lnTo>
                <a:lnTo>
                  <a:pt x="1297429" y="267586"/>
                </a:lnTo>
                <a:close/>
                <a:moveTo>
                  <a:pt x="444446" y="824932"/>
                </a:moveTo>
                <a:lnTo>
                  <a:pt x="1043559" y="824932"/>
                </a:lnTo>
                <a:lnTo>
                  <a:pt x="1043559" y="1057266"/>
                </a:lnTo>
                <a:cubicBezTo>
                  <a:pt x="1043559" y="1191054"/>
                  <a:pt x="1156468" y="1303963"/>
                  <a:pt x="1290257" y="1303963"/>
                </a:cubicBezTo>
                <a:lnTo>
                  <a:pt x="1642682" y="1303963"/>
                </a:lnTo>
                <a:cubicBezTo>
                  <a:pt x="1776470" y="1303963"/>
                  <a:pt x="1889379" y="1191054"/>
                  <a:pt x="1889379" y="1057266"/>
                </a:cubicBezTo>
                <a:lnTo>
                  <a:pt x="1889379" y="824932"/>
                </a:lnTo>
                <a:lnTo>
                  <a:pt x="3975830" y="824932"/>
                </a:lnTo>
                <a:lnTo>
                  <a:pt x="3975830" y="1057266"/>
                </a:lnTo>
                <a:cubicBezTo>
                  <a:pt x="3975830" y="1191054"/>
                  <a:pt x="4088740" y="1303963"/>
                  <a:pt x="4222528" y="1303963"/>
                </a:cubicBezTo>
                <a:lnTo>
                  <a:pt x="4574953" y="1303963"/>
                </a:lnTo>
                <a:cubicBezTo>
                  <a:pt x="4708741" y="1303963"/>
                  <a:pt x="4821650" y="1191054"/>
                  <a:pt x="4821650" y="1057266"/>
                </a:cubicBezTo>
                <a:lnTo>
                  <a:pt x="4821650" y="824932"/>
                </a:lnTo>
                <a:lnTo>
                  <a:pt x="5399885" y="824932"/>
                </a:lnTo>
                <a:cubicBezTo>
                  <a:pt x="5498430" y="824932"/>
                  <a:pt x="5576097" y="902599"/>
                  <a:pt x="5576097" y="1001144"/>
                </a:cubicBezTo>
                <a:lnTo>
                  <a:pt x="5576097" y="1705985"/>
                </a:lnTo>
                <a:lnTo>
                  <a:pt x="268234" y="1705985"/>
                </a:lnTo>
                <a:lnTo>
                  <a:pt x="268234" y="1001144"/>
                </a:lnTo>
                <a:cubicBezTo>
                  <a:pt x="268234" y="901941"/>
                  <a:pt x="345891" y="824932"/>
                  <a:pt x="444446" y="824932"/>
                </a:cubicBezTo>
                <a:close/>
                <a:moveTo>
                  <a:pt x="5392693" y="5117287"/>
                </a:moveTo>
                <a:lnTo>
                  <a:pt x="444446" y="5117287"/>
                </a:lnTo>
                <a:cubicBezTo>
                  <a:pt x="345900" y="5117287"/>
                  <a:pt x="268234" y="5039621"/>
                  <a:pt x="268234" y="4941075"/>
                </a:cubicBezTo>
                <a:lnTo>
                  <a:pt x="268234" y="1966389"/>
                </a:lnTo>
                <a:lnTo>
                  <a:pt x="5568906" y="1966389"/>
                </a:lnTo>
                <a:lnTo>
                  <a:pt x="5568906" y="4941075"/>
                </a:lnTo>
                <a:cubicBezTo>
                  <a:pt x="5568896" y="5039621"/>
                  <a:pt x="5491239" y="5117287"/>
                  <a:pt x="5392693" y="5117287"/>
                </a:cubicBezTo>
                <a:close/>
                <a:moveTo>
                  <a:pt x="1417511" y="2678401"/>
                </a:moveTo>
                <a:cubicBezTo>
                  <a:pt x="1417511" y="2748887"/>
                  <a:pt x="1361380" y="2805008"/>
                  <a:pt x="1290904" y="2805008"/>
                </a:cubicBezTo>
                <a:lnTo>
                  <a:pt x="867994" y="2805008"/>
                </a:lnTo>
                <a:cubicBezTo>
                  <a:pt x="797509" y="2805008"/>
                  <a:pt x="741388" y="2748877"/>
                  <a:pt x="741388" y="2678401"/>
                </a:cubicBezTo>
                <a:cubicBezTo>
                  <a:pt x="741388" y="2607916"/>
                  <a:pt x="797519" y="2551795"/>
                  <a:pt x="867994" y="2551795"/>
                </a:cubicBezTo>
                <a:lnTo>
                  <a:pt x="1290895" y="2551795"/>
                </a:lnTo>
                <a:cubicBezTo>
                  <a:pt x="1360732" y="2544613"/>
                  <a:pt x="1417511" y="2607926"/>
                  <a:pt x="1417511" y="2678401"/>
                </a:cubicBezTo>
                <a:close/>
                <a:moveTo>
                  <a:pt x="2636625" y="2678401"/>
                </a:moveTo>
                <a:cubicBezTo>
                  <a:pt x="2636625" y="2748887"/>
                  <a:pt x="2580494" y="2805008"/>
                  <a:pt x="2510019" y="2805008"/>
                </a:cubicBezTo>
                <a:lnTo>
                  <a:pt x="2087118" y="2805008"/>
                </a:lnTo>
                <a:cubicBezTo>
                  <a:pt x="2016633" y="2805008"/>
                  <a:pt x="1960512" y="2748877"/>
                  <a:pt x="1960512" y="2678401"/>
                </a:cubicBezTo>
                <a:cubicBezTo>
                  <a:pt x="1960512" y="2607916"/>
                  <a:pt x="2016643" y="2551795"/>
                  <a:pt x="2087118" y="2551795"/>
                </a:cubicBezTo>
                <a:lnTo>
                  <a:pt x="2510019" y="2551795"/>
                </a:lnTo>
                <a:cubicBezTo>
                  <a:pt x="2573322" y="2544613"/>
                  <a:pt x="2636625" y="2607926"/>
                  <a:pt x="2636625" y="2678401"/>
                </a:cubicBezTo>
                <a:close/>
                <a:moveTo>
                  <a:pt x="3849215" y="2678401"/>
                </a:moveTo>
                <a:cubicBezTo>
                  <a:pt x="3849215" y="2748887"/>
                  <a:pt x="3793093" y="2805008"/>
                  <a:pt x="3722608" y="2805008"/>
                </a:cubicBezTo>
                <a:lnTo>
                  <a:pt x="3299708" y="2805008"/>
                </a:lnTo>
                <a:cubicBezTo>
                  <a:pt x="3229223" y="2805008"/>
                  <a:pt x="3173102" y="2748877"/>
                  <a:pt x="3173102" y="2678401"/>
                </a:cubicBezTo>
                <a:cubicBezTo>
                  <a:pt x="3173102" y="2607916"/>
                  <a:pt x="3229232" y="2551795"/>
                  <a:pt x="3299708" y="2551795"/>
                </a:cubicBezTo>
                <a:lnTo>
                  <a:pt x="3722608" y="2551795"/>
                </a:lnTo>
                <a:cubicBezTo>
                  <a:pt x="3792436" y="2544613"/>
                  <a:pt x="3849215" y="2607926"/>
                  <a:pt x="3849215" y="2678401"/>
                </a:cubicBezTo>
                <a:close/>
                <a:moveTo>
                  <a:pt x="5068329" y="2678401"/>
                </a:moveTo>
                <a:cubicBezTo>
                  <a:pt x="5068329" y="2748887"/>
                  <a:pt x="5012198" y="2805008"/>
                  <a:pt x="4941722" y="2805008"/>
                </a:cubicBezTo>
                <a:lnTo>
                  <a:pt x="4518813" y="2805008"/>
                </a:lnTo>
                <a:cubicBezTo>
                  <a:pt x="4448328" y="2805008"/>
                  <a:pt x="4392206" y="2748877"/>
                  <a:pt x="4392206" y="2678401"/>
                </a:cubicBezTo>
                <a:cubicBezTo>
                  <a:pt x="4392206" y="2607916"/>
                  <a:pt x="4448337" y="2551795"/>
                  <a:pt x="4518813" y="2551795"/>
                </a:cubicBezTo>
                <a:lnTo>
                  <a:pt x="4941722" y="2551795"/>
                </a:lnTo>
                <a:cubicBezTo>
                  <a:pt x="5012208" y="2544613"/>
                  <a:pt x="5068329" y="2607926"/>
                  <a:pt x="5068329" y="2678401"/>
                </a:cubicBezTo>
                <a:close/>
                <a:moveTo>
                  <a:pt x="1417511" y="3545100"/>
                </a:moveTo>
                <a:cubicBezTo>
                  <a:pt x="1417511" y="3615585"/>
                  <a:pt x="1361380" y="3671707"/>
                  <a:pt x="1290904" y="3671707"/>
                </a:cubicBezTo>
                <a:lnTo>
                  <a:pt x="867994" y="3671707"/>
                </a:lnTo>
                <a:cubicBezTo>
                  <a:pt x="797509" y="3671707"/>
                  <a:pt x="741388" y="3615576"/>
                  <a:pt x="741388" y="3545100"/>
                </a:cubicBezTo>
                <a:cubicBezTo>
                  <a:pt x="741388" y="3474615"/>
                  <a:pt x="797519" y="3418494"/>
                  <a:pt x="867994" y="3418494"/>
                </a:cubicBezTo>
                <a:lnTo>
                  <a:pt x="1290895" y="3418494"/>
                </a:lnTo>
                <a:cubicBezTo>
                  <a:pt x="1360732" y="3418494"/>
                  <a:pt x="1417511" y="3474615"/>
                  <a:pt x="1417511" y="3545100"/>
                </a:cubicBezTo>
                <a:close/>
                <a:moveTo>
                  <a:pt x="2636625" y="3545100"/>
                </a:moveTo>
                <a:cubicBezTo>
                  <a:pt x="2636625" y="3615585"/>
                  <a:pt x="2580494" y="3671707"/>
                  <a:pt x="2510019" y="3671707"/>
                </a:cubicBezTo>
                <a:lnTo>
                  <a:pt x="2087118" y="3671707"/>
                </a:lnTo>
                <a:cubicBezTo>
                  <a:pt x="2016633" y="3671707"/>
                  <a:pt x="1960512" y="3615576"/>
                  <a:pt x="1960512" y="3545100"/>
                </a:cubicBezTo>
                <a:cubicBezTo>
                  <a:pt x="1960512" y="3474615"/>
                  <a:pt x="2016643" y="3418494"/>
                  <a:pt x="2087118" y="3418494"/>
                </a:cubicBezTo>
                <a:lnTo>
                  <a:pt x="2510019" y="3418494"/>
                </a:lnTo>
                <a:cubicBezTo>
                  <a:pt x="2573322" y="3418494"/>
                  <a:pt x="2636625" y="3474615"/>
                  <a:pt x="2636625" y="3545100"/>
                </a:cubicBezTo>
                <a:close/>
                <a:moveTo>
                  <a:pt x="3849215" y="3545100"/>
                </a:moveTo>
                <a:cubicBezTo>
                  <a:pt x="3849215" y="3615585"/>
                  <a:pt x="3793093" y="3671707"/>
                  <a:pt x="3722608" y="3671707"/>
                </a:cubicBezTo>
                <a:lnTo>
                  <a:pt x="3299708" y="3671707"/>
                </a:lnTo>
                <a:cubicBezTo>
                  <a:pt x="3229223" y="3671707"/>
                  <a:pt x="3173102" y="3615576"/>
                  <a:pt x="3173102" y="3545100"/>
                </a:cubicBezTo>
                <a:cubicBezTo>
                  <a:pt x="3173102" y="3474615"/>
                  <a:pt x="3229232" y="3418494"/>
                  <a:pt x="3299708" y="3418494"/>
                </a:cubicBezTo>
                <a:lnTo>
                  <a:pt x="3722608" y="3418494"/>
                </a:lnTo>
                <a:cubicBezTo>
                  <a:pt x="3792436" y="3418494"/>
                  <a:pt x="3849215" y="3474615"/>
                  <a:pt x="3849215" y="3545100"/>
                </a:cubicBezTo>
                <a:close/>
                <a:moveTo>
                  <a:pt x="5068329" y="3545100"/>
                </a:moveTo>
                <a:cubicBezTo>
                  <a:pt x="5068329" y="3615585"/>
                  <a:pt x="5012198" y="3671707"/>
                  <a:pt x="4941722" y="3671707"/>
                </a:cubicBezTo>
                <a:lnTo>
                  <a:pt x="4518813" y="3671707"/>
                </a:lnTo>
                <a:cubicBezTo>
                  <a:pt x="4448328" y="3671707"/>
                  <a:pt x="4392206" y="3615576"/>
                  <a:pt x="4392206" y="3545100"/>
                </a:cubicBezTo>
                <a:cubicBezTo>
                  <a:pt x="4392206" y="3474615"/>
                  <a:pt x="4448337" y="3418494"/>
                  <a:pt x="4518813" y="3418494"/>
                </a:cubicBezTo>
                <a:lnTo>
                  <a:pt x="4941722" y="3418494"/>
                </a:lnTo>
                <a:cubicBezTo>
                  <a:pt x="5012208" y="3418494"/>
                  <a:pt x="5068329" y="3474615"/>
                  <a:pt x="5068329" y="3545100"/>
                </a:cubicBezTo>
                <a:close/>
                <a:moveTo>
                  <a:pt x="1417511" y="4419629"/>
                </a:moveTo>
                <a:cubicBezTo>
                  <a:pt x="1417511" y="4490114"/>
                  <a:pt x="1361380" y="4546235"/>
                  <a:pt x="1290904" y="4546235"/>
                </a:cubicBezTo>
                <a:lnTo>
                  <a:pt x="867994" y="4546235"/>
                </a:lnTo>
                <a:cubicBezTo>
                  <a:pt x="797509" y="4546235"/>
                  <a:pt x="741388" y="4490114"/>
                  <a:pt x="741388" y="4419629"/>
                </a:cubicBezTo>
                <a:cubicBezTo>
                  <a:pt x="741388" y="4349144"/>
                  <a:pt x="797519" y="4293022"/>
                  <a:pt x="867994" y="4293022"/>
                </a:cubicBezTo>
                <a:lnTo>
                  <a:pt x="1290895" y="4293022"/>
                </a:lnTo>
                <a:cubicBezTo>
                  <a:pt x="1360732" y="4285183"/>
                  <a:pt x="1417511" y="4341962"/>
                  <a:pt x="1417511" y="4419629"/>
                </a:cubicBezTo>
                <a:close/>
                <a:moveTo>
                  <a:pt x="2636625" y="4419629"/>
                </a:moveTo>
                <a:cubicBezTo>
                  <a:pt x="2636625" y="4490114"/>
                  <a:pt x="2580494" y="4546235"/>
                  <a:pt x="2510019" y="4546235"/>
                </a:cubicBezTo>
                <a:lnTo>
                  <a:pt x="2087118" y="4546235"/>
                </a:lnTo>
                <a:cubicBezTo>
                  <a:pt x="2016633" y="4546235"/>
                  <a:pt x="1960512" y="4490114"/>
                  <a:pt x="1960512" y="4419629"/>
                </a:cubicBezTo>
                <a:cubicBezTo>
                  <a:pt x="1960512" y="4349144"/>
                  <a:pt x="2016643" y="4293022"/>
                  <a:pt x="2087118" y="4293022"/>
                </a:cubicBezTo>
                <a:lnTo>
                  <a:pt x="2510019" y="4293022"/>
                </a:lnTo>
                <a:cubicBezTo>
                  <a:pt x="2573322" y="4285183"/>
                  <a:pt x="2636625" y="4341962"/>
                  <a:pt x="2636625" y="4419629"/>
                </a:cubicBezTo>
                <a:close/>
                <a:moveTo>
                  <a:pt x="3849215" y="4419629"/>
                </a:moveTo>
                <a:cubicBezTo>
                  <a:pt x="3849215" y="4490114"/>
                  <a:pt x="3793093" y="4546235"/>
                  <a:pt x="3722608" y="4546235"/>
                </a:cubicBezTo>
                <a:lnTo>
                  <a:pt x="3299708" y="4546235"/>
                </a:lnTo>
                <a:cubicBezTo>
                  <a:pt x="3229223" y="4546235"/>
                  <a:pt x="3173102" y="4490114"/>
                  <a:pt x="3173102" y="4419629"/>
                </a:cubicBezTo>
                <a:cubicBezTo>
                  <a:pt x="3173102" y="4349144"/>
                  <a:pt x="3229232" y="4293022"/>
                  <a:pt x="3299708" y="4293022"/>
                </a:cubicBezTo>
                <a:lnTo>
                  <a:pt x="3722608" y="4293022"/>
                </a:lnTo>
                <a:cubicBezTo>
                  <a:pt x="3792436" y="4285183"/>
                  <a:pt x="3849215" y="4341962"/>
                  <a:pt x="3849215" y="4419629"/>
                </a:cubicBezTo>
                <a:close/>
                <a:moveTo>
                  <a:pt x="5068329" y="4419629"/>
                </a:moveTo>
                <a:cubicBezTo>
                  <a:pt x="5068329" y="4490114"/>
                  <a:pt x="5012198" y="4546235"/>
                  <a:pt x="4941722" y="4546235"/>
                </a:cubicBezTo>
                <a:lnTo>
                  <a:pt x="4518813" y="4546235"/>
                </a:lnTo>
                <a:cubicBezTo>
                  <a:pt x="4448328" y="4546235"/>
                  <a:pt x="4392206" y="4490114"/>
                  <a:pt x="4392206" y="4419629"/>
                </a:cubicBezTo>
                <a:cubicBezTo>
                  <a:pt x="4392206" y="4349144"/>
                  <a:pt x="4448337" y="4293022"/>
                  <a:pt x="4518813" y="4293022"/>
                </a:cubicBezTo>
                <a:lnTo>
                  <a:pt x="4941722" y="4293022"/>
                </a:lnTo>
                <a:cubicBezTo>
                  <a:pt x="5012208" y="4285183"/>
                  <a:pt x="5068329" y="4341962"/>
                  <a:pt x="5068329" y="4419629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53" name="Forma libre 52">
            <a:extLst>
              <a:ext uri="{FF2B5EF4-FFF2-40B4-BE49-F238E27FC236}">
                <a16:creationId xmlns:a16="http://schemas.microsoft.com/office/drawing/2014/main" id="{7195F9D6-718D-BB43-804C-DB1A36CD484A}"/>
              </a:ext>
            </a:extLst>
          </p:cNvPr>
          <p:cNvSpPr/>
          <p:nvPr/>
        </p:nvSpPr>
        <p:spPr>
          <a:xfrm>
            <a:off x="10161901" y="977921"/>
            <a:ext cx="449158" cy="427837"/>
          </a:xfrm>
          <a:custGeom>
            <a:avLst/>
            <a:gdLst>
              <a:gd name="connsiteX0" fmla="*/ 5820035 w 5819775"/>
              <a:gd name="connsiteY0" fmla="*/ 2089433 h 5543550"/>
              <a:gd name="connsiteX1" fmla="*/ 5602760 w 5819775"/>
              <a:gd name="connsiteY1" fmla="*/ 1928708 h 5543550"/>
              <a:gd name="connsiteX2" fmla="*/ 3891327 w 5819775"/>
              <a:gd name="connsiteY2" fmla="*/ 1679429 h 5543550"/>
              <a:gd name="connsiteX3" fmla="*/ 3144243 w 5819775"/>
              <a:gd name="connsiteY3" fmla="*/ 168907 h 5543550"/>
              <a:gd name="connsiteX4" fmla="*/ 2911338 w 5819775"/>
              <a:gd name="connsiteY4" fmla="*/ 0 h 5543550"/>
              <a:gd name="connsiteX5" fmla="*/ 2670251 w 5819775"/>
              <a:gd name="connsiteY5" fmla="*/ 168907 h 5543550"/>
              <a:gd name="connsiteX6" fmla="*/ 1923167 w 5819775"/>
              <a:gd name="connsiteY6" fmla="*/ 1679438 h 5543550"/>
              <a:gd name="connsiteX7" fmla="*/ 235546 w 5819775"/>
              <a:gd name="connsiteY7" fmla="*/ 1920526 h 5543550"/>
              <a:gd name="connsiteX8" fmla="*/ 10823 w 5819775"/>
              <a:gd name="connsiteY8" fmla="*/ 2089433 h 5543550"/>
              <a:gd name="connsiteX9" fmla="*/ 114998 w 5819775"/>
              <a:gd name="connsiteY9" fmla="*/ 2378888 h 5543550"/>
              <a:gd name="connsiteX10" fmla="*/ 1320444 w 5819775"/>
              <a:gd name="connsiteY10" fmla="*/ 3544157 h 5543550"/>
              <a:gd name="connsiteX11" fmla="*/ 1039180 w 5819775"/>
              <a:gd name="connsiteY11" fmla="*/ 5207975 h 5543550"/>
              <a:gd name="connsiteX12" fmla="*/ 1087548 w 5819775"/>
              <a:gd name="connsiteY12" fmla="*/ 5465436 h 5543550"/>
              <a:gd name="connsiteX13" fmla="*/ 1385185 w 5819775"/>
              <a:gd name="connsiteY13" fmla="*/ 5505622 h 5543550"/>
              <a:gd name="connsiteX14" fmla="*/ 1393367 w 5819775"/>
              <a:gd name="connsiteY14" fmla="*/ 5497439 h 5543550"/>
              <a:gd name="connsiteX15" fmla="*/ 2912081 w 5819775"/>
              <a:gd name="connsiteY15" fmla="*/ 4693806 h 5543550"/>
              <a:gd name="connsiteX16" fmla="*/ 4430795 w 5819775"/>
              <a:gd name="connsiteY16" fmla="*/ 5497439 h 5543550"/>
              <a:gd name="connsiteX17" fmla="*/ 4591520 w 5819775"/>
              <a:gd name="connsiteY17" fmla="*/ 5545807 h 5543550"/>
              <a:gd name="connsiteX18" fmla="*/ 4744062 w 5819775"/>
              <a:gd name="connsiteY18" fmla="*/ 5481819 h 5543550"/>
              <a:gd name="connsiteX19" fmla="*/ 4792430 w 5819775"/>
              <a:gd name="connsiteY19" fmla="*/ 5264544 h 5543550"/>
              <a:gd name="connsiteX20" fmla="*/ 4502232 w 5819775"/>
              <a:gd name="connsiteY20" fmla="*/ 3544157 h 5543550"/>
              <a:gd name="connsiteX21" fmla="*/ 5731491 w 5819775"/>
              <a:gd name="connsiteY21" fmla="*/ 2346894 h 5543550"/>
              <a:gd name="connsiteX22" fmla="*/ 5820035 w 5819775"/>
              <a:gd name="connsiteY22" fmla="*/ 2089433 h 5543550"/>
              <a:gd name="connsiteX23" fmla="*/ 4236580 w 5819775"/>
              <a:gd name="connsiteY23" fmla="*/ 3391614 h 5543550"/>
              <a:gd name="connsiteX24" fmla="*/ 4196394 w 5819775"/>
              <a:gd name="connsiteY24" fmla="*/ 3520345 h 5543550"/>
              <a:gd name="connsiteX25" fmla="*/ 4485849 w 5819775"/>
              <a:gd name="connsiteY25" fmla="*/ 5191602 h 5543550"/>
              <a:gd name="connsiteX26" fmla="*/ 2982766 w 5819775"/>
              <a:gd name="connsiteY26" fmla="*/ 4404341 h 5543550"/>
              <a:gd name="connsiteX27" fmla="*/ 2845854 w 5819775"/>
              <a:gd name="connsiteY27" fmla="*/ 4404341 h 5543550"/>
              <a:gd name="connsiteX28" fmla="*/ 1342770 w 5819775"/>
              <a:gd name="connsiteY28" fmla="*/ 5191602 h 5543550"/>
              <a:gd name="connsiteX29" fmla="*/ 1632226 w 5819775"/>
              <a:gd name="connsiteY29" fmla="*/ 3520345 h 5543550"/>
              <a:gd name="connsiteX30" fmla="*/ 1592040 w 5819775"/>
              <a:gd name="connsiteY30" fmla="*/ 3391614 h 5543550"/>
              <a:gd name="connsiteX31" fmla="*/ 370973 w 5819775"/>
              <a:gd name="connsiteY31" fmla="*/ 2209981 h 5543550"/>
              <a:gd name="connsiteX32" fmla="*/ 2050411 w 5819775"/>
              <a:gd name="connsiteY32" fmla="*/ 1968894 h 5543550"/>
              <a:gd name="connsiteX33" fmla="*/ 2162768 w 5819775"/>
              <a:gd name="connsiteY33" fmla="*/ 1888531 h 5543550"/>
              <a:gd name="connsiteX34" fmla="*/ 2909852 w 5819775"/>
              <a:gd name="connsiteY34" fmla="*/ 369818 h 5543550"/>
              <a:gd name="connsiteX35" fmla="*/ 3656926 w 5819775"/>
              <a:gd name="connsiteY35" fmla="*/ 1888531 h 5543550"/>
              <a:gd name="connsiteX36" fmla="*/ 3769283 w 5819775"/>
              <a:gd name="connsiteY36" fmla="*/ 1968894 h 5543550"/>
              <a:gd name="connsiteX37" fmla="*/ 5448722 w 5819775"/>
              <a:gd name="connsiteY37" fmla="*/ 2209981 h 5543550"/>
              <a:gd name="connsiteX38" fmla="*/ 4236580 w 5819775"/>
              <a:gd name="connsiteY38" fmla="*/ 3391614 h 554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819775" h="5543550">
                <a:moveTo>
                  <a:pt x="5820035" y="2089433"/>
                </a:moveTo>
                <a:cubicBezTo>
                  <a:pt x="5803661" y="2041065"/>
                  <a:pt x="5756046" y="1952520"/>
                  <a:pt x="5602760" y="1928708"/>
                </a:cubicBezTo>
                <a:lnTo>
                  <a:pt x="3891327" y="1679429"/>
                </a:lnTo>
                <a:lnTo>
                  <a:pt x="3144243" y="168907"/>
                </a:lnTo>
                <a:cubicBezTo>
                  <a:pt x="3072063" y="24555"/>
                  <a:pt x="2983518" y="0"/>
                  <a:pt x="2911338" y="0"/>
                </a:cubicBezTo>
                <a:cubicBezTo>
                  <a:pt x="2766977" y="0"/>
                  <a:pt x="2686615" y="144351"/>
                  <a:pt x="2670251" y="168907"/>
                </a:cubicBezTo>
                <a:lnTo>
                  <a:pt x="1923167" y="1679438"/>
                </a:lnTo>
                <a:lnTo>
                  <a:pt x="235546" y="1920526"/>
                </a:lnTo>
                <a:cubicBezTo>
                  <a:pt x="123189" y="1936899"/>
                  <a:pt x="34635" y="2000888"/>
                  <a:pt x="10823" y="2089433"/>
                </a:cubicBezTo>
                <a:cubicBezTo>
                  <a:pt x="-21172" y="2186169"/>
                  <a:pt x="19005" y="2282152"/>
                  <a:pt x="114998" y="2378888"/>
                </a:cubicBezTo>
                <a:lnTo>
                  <a:pt x="1320444" y="3544157"/>
                </a:lnTo>
                <a:lnTo>
                  <a:pt x="1039180" y="5207975"/>
                </a:lnTo>
                <a:cubicBezTo>
                  <a:pt x="1030998" y="5248161"/>
                  <a:pt x="1007186" y="5376882"/>
                  <a:pt x="1087548" y="5465436"/>
                </a:cubicBezTo>
                <a:cubicBezTo>
                  <a:pt x="1151537" y="5545798"/>
                  <a:pt x="1264646" y="5562172"/>
                  <a:pt x="1385185" y="5505622"/>
                </a:cubicBezTo>
                <a:cubicBezTo>
                  <a:pt x="1385185" y="5505622"/>
                  <a:pt x="1393367" y="5505622"/>
                  <a:pt x="1393367" y="5497439"/>
                </a:cubicBezTo>
                <a:lnTo>
                  <a:pt x="2912081" y="4693806"/>
                </a:lnTo>
                <a:lnTo>
                  <a:pt x="4430795" y="5497439"/>
                </a:lnTo>
                <a:cubicBezTo>
                  <a:pt x="4487345" y="5529434"/>
                  <a:pt x="4543152" y="5545807"/>
                  <a:pt x="4591520" y="5545807"/>
                </a:cubicBezTo>
                <a:cubicBezTo>
                  <a:pt x="4655508" y="5545807"/>
                  <a:pt x="4703876" y="5521995"/>
                  <a:pt x="4744062" y="5481819"/>
                </a:cubicBezTo>
                <a:cubicBezTo>
                  <a:pt x="4776057" y="5449824"/>
                  <a:pt x="4808051" y="5385083"/>
                  <a:pt x="4792430" y="5264544"/>
                </a:cubicBezTo>
                <a:lnTo>
                  <a:pt x="4502232" y="3544157"/>
                </a:lnTo>
                <a:lnTo>
                  <a:pt x="5731491" y="2346894"/>
                </a:lnTo>
                <a:cubicBezTo>
                  <a:pt x="5835666" y="2241976"/>
                  <a:pt x="5835666" y="2154174"/>
                  <a:pt x="5820035" y="2089433"/>
                </a:cubicBezTo>
                <a:close/>
                <a:moveTo>
                  <a:pt x="4236580" y="3391614"/>
                </a:moveTo>
                <a:cubicBezTo>
                  <a:pt x="4204585" y="3423609"/>
                  <a:pt x="4188212" y="3471977"/>
                  <a:pt x="4196394" y="3520345"/>
                </a:cubicBezTo>
                <a:lnTo>
                  <a:pt x="4485849" y="5191602"/>
                </a:lnTo>
                <a:lnTo>
                  <a:pt x="2982766" y="4404341"/>
                </a:lnTo>
                <a:cubicBezTo>
                  <a:pt x="2942580" y="4380529"/>
                  <a:pt x="2886030" y="4380529"/>
                  <a:pt x="2845854" y="4404341"/>
                </a:cubicBezTo>
                <a:lnTo>
                  <a:pt x="1342770" y="5191602"/>
                </a:lnTo>
                <a:lnTo>
                  <a:pt x="1632226" y="3520345"/>
                </a:lnTo>
                <a:cubicBezTo>
                  <a:pt x="1640408" y="3471977"/>
                  <a:pt x="1624044" y="3423609"/>
                  <a:pt x="1592040" y="3391614"/>
                </a:cubicBezTo>
                <a:lnTo>
                  <a:pt x="370973" y="2209981"/>
                </a:lnTo>
                <a:lnTo>
                  <a:pt x="2050411" y="1968894"/>
                </a:lnTo>
                <a:cubicBezTo>
                  <a:pt x="2098779" y="1960712"/>
                  <a:pt x="2138956" y="1928708"/>
                  <a:pt x="2162768" y="1888531"/>
                </a:cubicBezTo>
                <a:lnTo>
                  <a:pt x="2909852" y="369818"/>
                </a:lnTo>
                <a:lnTo>
                  <a:pt x="3656926" y="1888531"/>
                </a:lnTo>
                <a:cubicBezTo>
                  <a:pt x="3680739" y="1928717"/>
                  <a:pt x="3720915" y="1960712"/>
                  <a:pt x="3769283" y="1968894"/>
                </a:cubicBezTo>
                <a:lnTo>
                  <a:pt x="5448722" y="2209981"/>
                </a:lnTo>
                <a:lnTo>
                  <a:pt x="4236580" y="3391614"/>
                </a:ln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6F4EAF16-D6D1-2844-8B5B-CF4B027583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0000"/>
          <a:stretch/>
        </p:blipFill>
        <p:spPr>
          <a:xfrm>
            <a:off x="6053431" y="-1"/>
            <a:ext cx="1591304" cy="792417"/>
          </a:xfrm>
          <a:prstGeom prst="rect">
            <a:avLst/>
          </a:prstGeom>
        </p:spPr>
      </p:pic>
      <p:grpSp>
        <p:nvGrpSpPr>
          <p:cNvPr id="33" name="Grupo 32">
            <a:extLst>
              <a:ext uri="{FF2B5EF4-FFF2-40B4-BE49-F238E27FC236}">
                <a16:creationId xmlns:a16="http://schemas.microsoft.com/office/drawing/2014/main" id="{7F9C98D8-89E8-4D30-80E9-D68E06895844}"/>
              </a:ext>
            </a:extLst>
          </p:cNvPr>
          <p:cNvGrpSpPr/>
          <p:nvPr/>
        </p:nvGrpSpPr>
        <p:grpSpPr>
          <a:xfrm flipH="1">
            <a:off x="8467624" y="3276720"/>
            <a:ext cx="3739760" cy="3573904"/>
            <a:chOff x="8682038" y="3702051"/>
            <a:chExt cx="3722687" cy="3557588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24993646-74CF-4511-B4ED-39654FC5DCD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682038" y="3702051"/>
              <a:ext cx="2555875" cy="3557588"/>
            </a:xfrm>
            <a:custGeom>
              <a:avLst/>
              <a:gdLst>
                <a:gd name="T0" fmla="*/ 329 w 961"/>
                <a:gd name="T1" fmla="*/ 1305 h 1338"/>
                <a:gd name="T2" fmla="*/ 287 w 961"/>
                <a:gd name="T3" fmla="*/ 828 h 1338"/>
                <a:gd name="T4" fmla="*/ 346 w 961"/>
                <a:gd name="T5" fmla="*/ 873 h 1338"/>
                <a:gd name="T6" fmla="*/ 443 w 961"/>
                <a:gd name="T7" fmla="*/ 821 h 1338"/>
                <a:gd name="T8" fmla="*/ 368 w 961"/>
                <a:gd name="T9" fmla="*/ 860 h 1338"/>
                <a:gd name="T10" fmla="*/ 270 w 961"/>
                <a:gd name="T11" fmla="*/ 636 h 1338"/>
                <a:gd name="T12" fmla="*/ 404 w 961"/>
                <a:gd name="T13" fmla="*/ 636 h 1338"/>
                <a:gd name="T14" fmla="*/ 406 w 961"/>
                <a:gd name="T15" fmla="*/ 609 h 1338"/>
                <a:gd name="T16" fmla="*/ 811 w 961"/>
                <a:gd name="T17" fmla="*/ 278 h 1338"/>
                <a:gd name="T18" fmla="*/ 792 w 961"/>
                <a:gd name="T19" fmla="*/ 262 h 1338"/>
                <a:gd name="T20" fmla="*/ 404 w 961"/>
                <a:gd name="T21" fmla="*/ 582 h 1338"/>
                <a:gd name="T22" fmla="*/ 293 w 961"/>
                <a:gd name="T23" fmla="*/ 593 h 1338"/>
                <a:gd name="T24" fmla="*/ 255 w 961"/>
                <a:gd name="T25" fmla="*/ 771 h 1338"/>
                <a:gd name="T26" fmla="*/ 327 w 961"/>
                <a:gd name="T27" fmla="*/ 1174 h 1338"/>
                <a:gd name="T28" fmla="*/ 232 w 961"/>
                <a:gd name="T29" fmla="*/ 1338 h 1338"/>
                <a:gd name="T30" fmla="*/ 258 w 961"/>
                <a:gd name="T31" fmla="*/ 1109 h 1338"/>
                <a:gd name="T32" fmla="*/ 213 w 961"/>
                <a:gd name="T33" fmla="*/ 992 h 1338"/>
                <a:gd name="T34" fmla="*/ 200 w 961"/>
                <a:gd name="T35" fmla="*/ 1332 h 1338"/>
                <a:gd name="T36" fmla="*/ 1 w 961"/>
                <a:gd name="T37" fmla="*/ 1337 h 1338"/>
                <a:gd name="T38" fmla="*/ 2 w 961"/>
                <a:gd name="T39" fmla="*/ 395 h 1338"/>
                <a:gd name="T40" fmla="*/ 467 w 961"/>
                <a:gd name="T41" fmla="*/ 2 h 1338"/>
                <a:gd name="T42" fmla="*/ 811 w 961"/>
                <a:gd name="T43" fmla="*/ 220 h 1338"/>
                <a:gd name="T44" fmla="*/ 860 w 961"/>
                <a:gd name="T45" fmla="*/ 561 h 1338"/>
                <a:gd name="T46" fmla="*/ 905 w 961"/>
                <a:gd name="T47" fmla="*/ 780 h 1338"/>
                <a:gd name="T48" fmla="*/ 895 w 961"/>
                <a:gd name="T49" fmla="*/ 853 h 1338"/>
                <a:gd name="T50" fmla="*/ 775 w 961"/>
                <a:gd name="T51" fmla="*/ 920 h 1338"/>
                <a:gd name="T52" fmla="*/ 862 w 961"/>
                <a:gd name="T53" fmla="*/ 1085 h 1338"/>
                <a:gd name="T54" fmla="*/ 733 w 961"/>
                <a:gd name="T55" fmla="*/ 1141 h 1338"/>
                <a:gd name="T56" fmla="*/ 604 w 961"/>
                <a:gd name="T57" fmla="*/ 1177 h 1338"/>
                <a:gd name="T58" fmla="*/ 482 w 961"/>
                <a:gd name="T59" fmla="*/ 455 h 1338"/>
                <a:gd name="T60" fmla="*/ 747 w 961"/>
                <a:gd name="T61" fmla="*/ 220 h 1338"/>
                <a:gd name="T62" fmla="*/ 705 w 961"/>
                <a:gd name="T63" fmla="*/ 235 h 1338"/>
                <a:gd name="T64" fmla="*/ 470 w 961"/>
                <a:gd name="T65" fmla="*/ 446 h 1338"/>
                <a:gd name="T66" fmla="*/ 295 w 961"/>
                <a:gd name="T67" fmla="*/ 734 h 1338"/>
                <a:gd name="T68" fmla="*/ 355 w 961"/>
                <a:gd name="T69" fmla="*/ 781 h 1338"/>
                <a:gd name="T70" fmla="*/ 305 w 961"/>
                <a:gd name="T71" fmla="*/ 699 h 1338"/>
                <a:gd name="T72" fmla="*/ 384 w 961"/>
                <a:gd name="T73" fmla="*/ 666 h 1338"/>
                <a:gd name="T74" fmla="*/ 279 w 961"/>
                <a:gd name="T75" fmla="*/ 689 h 1338"/>
                <a:gd name="T76" fmla="*/ 190 w 961"/>
                <a:gd name="T77" fmla="*/ 892 h 1338"/>
                <a:gd name="T78" fmla="*/ 186 w 961"/>
                <a:gd name="T79" fmla="*/ 761 h 1338"/>
                <a:gd name="T80" fmla="*/ 161 w 961"/>
                <a:gd name="T81" fmla="*/ 774 h 1338"/>
                <a:gd name="T82" fmla="*/ 329 w 961"/>
                <a:gd name="T83" fmla="*/ 507 h 1338"/>
                <a:gd name="T84" fmla="*/ 408 w 961"/>
                <a:gd name="T85" fmla="*/ 497 h 1338"/>
                <a:gd name="T86" fmla="*/ 436 w 961"/>
                <a:gd name="T87" fmla="*/ 455 h 1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961" h="1338">
                  <a:moveTo>
                    <a:pt x="569" y="1337"/>
                  </a:moveTo>
                  <a:cubicBezTo>
                    <a:pt x="486" y="1337"/>
                    <a:pt x="402" y="1337"/>
                    <a:pt x="319" y="1337"/>
                  </a:cubicBezTo>
                  <a:cubicBezTo>
                    <a:pt x="322" y="1326"/>
                    <a:pt x="326" y="1316"/>
                    <a:pt x="329" y="1305"/>
                  </a:cubicBezTo>
                  <a:cubicBezTo>
                    <a:pt x="349" y="1239"/>
                    <a:pt x="357" y="1172"/>
                    <a:pt x="351" y="1103"/>
                  </a:cubicBezTo>
                  <a:cubicBezTo>
                    <a:pt x="347" y="1054"/>
                    <a:pt x="337" y="1007"/>
                    <a:pt x="324" y="959"/>
                  </a:cubicBezTo>
                  <a:cubicBezTo>
                    <a:pt x="312" y="916"/>
                    <a:pt x="299" y="872"/>
                    <a:pt x="287" y="828"/>
                  </a:cubicBezTo>
                  <a:cubicBezTo>
                    <a:pt x="285" y="820"/>
                    <a:pt x="284" y="812"/>
                    <a:pt x="284" y="803"/>
                  </a:cubicBezTo>
                  <a:cubicBezTo>
                    <a:pt x="293" y="813"/>
                    <a:pt x="301" y="823"/>
                    <a:pt x="310" y="833"/>
                  </a:cubicBezTo>
                  <a:cubicBezTo>
                    <a:pt x="322" y="846"/>
                    <a:pt x="334" y="860"/>
                    <a:pt x="346" y="873"/>
                  </a:cubicBezTo>
                  <a:cubicBezTo>
                    <a:pt x="371" y="902"/>
                    <a:pt x="412" y="901"/>
                    <a:pt x="435" y="871"/>
                  </a:cubicBezTo>
                  <a:cubicBezTo>
                    <a:pt x="442" y="861"/>
                    <a:pt x="447" y="849"/>
                    <a:pt x="451" y="838"/>
                  </a:cubicBezTo>
                  <a:cubicBezTo>
                    <a:pt x="454" y="830"/>
                    <a:pt x="450" y="822"/>
                    <a:pt x="443" y="821"/>
                  </a:cubicBezTo>
                  <a:cubicBezTo>
                    <a:pt x="436" y="819"/>
                    <a:pt x="430" y="823"/>
                    <a:pt x="428" y="831"/>
                  </a:cubicBezTo>
                  <a:cubicBezTo>
                    <a:pt x="424" y="845"/>
                    <a:pt x="418" y="857"/>
                    <a:pt x="406" y="865"/>
                  </a:cubicBezTo>
                  <a:cubicBezTo>
                    <a:pt x="393" y="872"/>
                    <a:pt x="377" y="871"/>
                    <a:pt x="368" y="860"/>
                  </a:cubicBezTo>
                  <a:cubicBezTo>
                    <a:pt x="341" y="827"/>
                    <a:pt x="309" y="798"/>
                    <a:pt x="284" y="762"/>
                  </a:cubicBezTo>
                  <a:cubicBezTo>
                    <a:pt x="271" y="743"/>
                    <a:pt x="260" y="722"/>
                    <a:pt x="256" y="698"/>
                  </a:cubicBezTo>
                  <a:cubicBezTo>
                    <a:pt x="252" y="676"/>
                    <a:pt x="256" y="655"/>
                    <a:pt x="270" y="636"/>
                  </a:cubicBezTo>
                  <a:cubicBezTo>
                    <a:pt x="283" y="620"/>
                    <a:pt x="301" y="614"/>
                    <a:pt x="320" y="614"/>
                  </a:cubicBezTo>
                  <a:cubicBezTo>
                    <a:pt x="348" y="613"/>
                    <a:pt x="374" y="622"/>
                    <a:pt x="399" y="633"/>
                  </a:cubicBezTo>
                  <a:cubicBezTo>
                    <a:pt x="401" y="634"/>
                    <a:pt x="403" y="635"/>
                    <a:pt x="404" y="636"/>
                  </a:cubicBezTo>
                  <a:cubicBezTo>
                    <a:pt x="411" y="639"/>
                    <a:pt x="418" y="636"/>
                    <a:pt x="421" y="630"/>
                  </a:cubicBezTo>
                  <a:cubicBezTo>
                    <a:pt x="424" y="624"/>
                    <a:pt x="422" y="617"/>
                    <a:pt x="415" y="614"/>
                  </a:cubicBezTo>
                  <a:cubicBezTo>
                    <a:pt x="413" y="612"/>
                    <a:pt x="410" y="611"/>
                    <a:pt x="406" y="609"/>
                  </a:cubicBezTo>
                  <a:cubicBezTo>
                    <a:pt x="412" y="606"/>
                    <a:pt x="418" y="603"/>
                    <a:pt x="423" y="601"/>
                  </a:cubicBezTo>
                  <a:cubicBezTo>
                    <a:pt x="506" y="561"/>
                    <a:pt x="584" y="514"/>
                    <a:pt x="654" y="455"/>
                  </a:cubicBezTo>
                  <a:cubicBezTo>
                    <a:pt x="715" y="404"/>
                    <a:pt x="769" y="346"/>
                    <a:pt x="811" y="278"/>
                  </a:cubicBezTo>
                  <a:cubicBezTo>
                    <a:pt x="813" y="275"/>
                    <a:pt x="815" y="271"/>
                    <a:pt x="815" y="267"/>
                  </a:cubicBezTo>
                  <a:cubicBezTo>
                    <a:pt x="815" y="262"/>
                    <a:pt x="811" y="258"/>
                    <a:pt x="806" y="257"/>
                  </a:cubicBezTo>
                  <a:cubicBezTo>
                    <a:pt x="800" y="255"/>
                    <a:pt x="795" y="257"/>
                    <a:pt x="792" y="262"/>
                  </a:cubicBezTo>
                  <a:cubicBezTo>
                    <a:pt x="787" y="271"/>
                    <a:pt x="781" y="279"/>
                    <a:pt x="776" y="288"/>
                  </a:cubicBezTo>
                  <a:cubicBezTo>
                    <a:pt x="731" y="352"/>
                    <a:pt x="677" y="406"/>
                    <a:pt x="616" y="454"/>
                  </a:cubicBezTo>
                  <a:cubicBezTo>
                    <a:pt x="550" y="505"/>
                    <a:pt x="479" y="547"/>
                    <a:pt x="404" y="582"/>
                  </a:cubicBezTo>
                  <a:cubicBezTo>
                    <a:pt x="402" y="583"/>
                    <a:pt x="400" y="584"/>
                    <a:pt x="397" y="585"/>
                  </a:cubicBezTo>
                  <a:cubicBezTo>
                    <a:pt x="382" y="595"/>
                    <a:pt x="366" y="597"/>
                    <a:pt x="348" y="592"/>
                  </a:cubicBezTo>
                  <a:cubicBezTo>
                    <a:pt x="330" y="587"/>
                    <a:pt x="311" y="588"/>
                    <a:pt x="293" y="593"/>
                  </a:cubicBezTo>
                  <a:cubicBezTo>
                    <a:pt x="257" y="604"/>
                    <a:pt x="238" y="630"/>
                    <a:pt x="231" y="665"/>
                  </a:cubicBezTo>
                  <a:cubicBezTo>
                    <a:pt x="225" y="698"/>
                    <a:pt x="235" y="727"/>
                    <a:pt x="251" y="755"/>
                  </a:cubicBezTo>
                  <a:cubicBezTo>
                    <a:pt x="254" y="761"/>
                    <a:pt x="255" y="766"/>
                    <a:pt x="255" y="771"/>
                  </a:cubicBezTo>
                  <a:cubicBezTo>
                    <a:pt x="255" y="801"/>
                    <a:pt x="262" y="830"/>
                    <a:pt x="269" y="859"/>
                  </a:cubicBezTo>
                  <a:cubicBezTo>
                    <a:pt x="281" y="901"/>
                    <a:pt x="294" y="944"/>
                    <a:pt x="305" y="986"/>
                  </a:cubicBezTo>
                  <a:cubicBezTo>
                    <a:pt x="322" y="1048"/>
                    <a:pt x="330" y="1110"/>
                    <a:pt x="327" y="1174"/>
                  </a:cubicBezTo>
                  <a:cubicBezTo>
                    <a:pt x="324" y="1228"/>
                    <a:pt x="313" y="1281"/>
                    <a:pt x="294" y="1332"/>
                  </a:cubicBezTo>
                  <a:cubicBezTo>
                    <a:pt x="292" y="1336"/>
                    <a:pt x="290" y="1338"/>
                    <a:pt x="285" y="1338"/>
                  </a:cubicBezTo>
                  <a:cubicBezTo>
                    <a:pt x="267" y="1338"/>
                    <a:pt x="250" y="1338"/>
                    <a:pt x="232" y="1338"/>
                  </a:cubicBezTo>
                  <a:cubicBezTo>
                    <a:pt x="230" y="1338"/>
                    <a:pt x="228" y="1338"/>
                    <a:pt x="225" y="1338"/>
                  </a:cubicBezTo>
                  <a:cubicBezTo>
                    <a:pt x="228" y="1325"/>
                    <a:pt x="232" y="1314"/>
                    <a:pt x="236" y="1303"/>
                  </a:cubicBezTo>
                  <a:cubicBezTo>
                    <a:pt x="255" y="1239"/>
                    <a:pt x="262" y="1175"/>
                    <a:pt x="258" y="1109"/>
                  </a:cubicBezTo>
                  <a:cubicBezTo>
                    <a:pt x="255" y="1067"/>
                    <a:pt x="247" y="1026"/>
                    <a:pt x="237" y="986"/>
                  </a:cubicBezTo>
                  <a:cubicBezTo>
                    <a:pt x="235" y="977"/>
                    <a:pt x="229" y="973"/>
                    <a:pt x="222" y="975"/>
                  </a:cubicBezTo>
                  <a:cubicBezTo>
                    <a:pt x="214" y="977"/>
                    <a:pt x="211" y="983"/>
                    <a:pt x="213" y="992"/>
                  </a:cubicBezTo>
                  <a:cubicBezTo>
                    <a:pt x="223" y="1032"/>
                    <a:pt x="231" y="1073"/>
                    <a:pt x="233" y="1114"/>
                  </a:cubicBezTo>
                  <a:cubicBezTo>
                    <a:pt x="236" y="1156"/>
                    <a:pt x="234" y="1198"/>
                    <a:pt x="226" y="1240"/>
                  </a:cubicBezTo>
                  <a:cubicBezTo>
                    <a:pt x="220" y="1272"/>
                    <a:pt x="211" y="1302"/>
                    <a:pt x="200" y="1332"/>
                  </a:cubicBezTo>
                  <a:cubicBezTo>
                    <a:pt x="199" y="1336"/>
                    <a:pt x="197" y="1338"/>
                    <a:pt x="192" y="1338"/>
                  </a:cubicBezTo>
                  <a:cubicBezTo>
                    <a:pt x="131" y="1338"/>
                    <a:pt x="69" y="1338"/>
                    <a:pt x="7" y="1338"/>
                  </a:cubicBezTo>
                  <a:cubicBezTo>
                    <a:pt x="5" y="1338"/>
                    <a:pt x="4" y="1337"/>
                    <a:pt x="1" y="1337"/>
                  </a:cubicBezTo>
                  <a:cubicBezTo>
                    <a:pt x="1" y="1335"/>
                    <a:pt x="1" y="1332"/>
                    <a:pt x="1" y="1330"/>
                  </a:cubicBezTo>
                  <a:cubicBezTo>
                    <a:pt x="1" y="1056"/>
                    <a:pt x="1" y="781"/>
                    <a:pt x="2" y="507"/>
                  </a:cubicBezTo>
                  <a:cubicBezTo>
                    <a:pt x="2" y="470"/>
                    <a:pt x="0" y="432"/>
                    <a:pt x="2" y="395"/>
                  </a:cubicBezTo>
                  <a:cubicBezTo>
                    <a:pt x="6" y="293"/>
                    <a:pt x="44" y="204"/>
                    <a:pt x="114" y="130"/>
                  </a:cubicBezTo>
                  <a:cubicBezTo>
                    <a:pt x="180" y="60"/>
                    <a:pt x="261" y="19"/>
                    <a:pt x="356" y="5"/>
                  </a:cubicBezTo>
                  <a:cubicBezTo>
                    <a:pt x="393" y="0"/>
                    <a:pt x="430" y="2"/>
                    <a:pt x="467" y="2"/>
                  </a:cubicBezTo>
                  <a:cubicBezTo>
                    <a:pt x="500" y="1"/>
                    <a:pt x="532" y="3"/>
                    <a:pt x="564" y="12"/>
                  </a:cubicBezTo>
                  <a:cubicBezTo>
                    <a:pt x="603" y="23"/>
                    <a:pt x="638" y="43"/>
                    <a:pt x="673" y="63"/>
                  </a:cubicBezTo>
                  <a:cubicBezTo>
                    <a:pt x="735" y="101"/>
                    <a:pt x="778" y="156"/>
                    <a:pt x="811" y="220"/>
                  </a:cubicBezTo>
                  <a:cubicBezTo>
                    <a:pt x="836" y="269"/>
                    <a:pt x="853" y="321"/>
                    <a:pt x="861" y="376"/>
                  </a:cubicBezTo>
                  <a:cubicBezTo>
                    <a:pt x="869" y="431"/>
                    <a:pt x="868" y="485"/>
                    <a:pt x="857" y="540"/>
                  </a:cubicBezTo>
                  <a:cubicBezTo>
                    <a:pt x="855" y="548"/>
                    <a:pt x="856" y="554"/>
                    <a:pt x="860" y="561"/>
                  </a:cubicBezTo>
                  <a:cubicBezTo>
                    <a:pt x="891" y="613"/>
                    <a:pt x="922" y="665"/>
                    <a:pt x="953" y="718"/>
                  </a:cubicBezTo>
                  <a:cubicBezTo>
                    <a:pt x="961" y="732"/>
                    <a:pt x="959" y="744"/>
                    <a:pt x="944" y="754"/>
                  </a:cubicBezTo>
                  <a:cubicBezTo>
                    <a:pt x="931" y="763"/>
                    <a:pt x="918" y="772"/>
                    <a:pt x="905" y="780"/>
                  </a:cubicBezTo>
                  <a:cubicBezTo>
                    <a:pt x="896" y="785"/>
                    <a:pt x="894" y="792"/>
                    <a:pt x="896" y="801"/>
                  </a:cubicBezTo>
                  <a:cubicBezTo>
                    <a:pt x="898" y="816"/>
                    <a:pt x="899" y="830"/>
                    <a:pt x="901" y="844"/>
                  </a:cubicBezTo>
                  <a:cubicBezTo>
                    <a:pt x="902" y="849"/>
                    <a:pt x="900" y="852"/>
                    <a:pt x="895" y="853"/>
                  </a:cubicBezTo>
                  <a:cubicBezTo>
                    <a:pt x="856" y="867"/>
                    <a:pt x="817" y="881"/>
                    <a:pt x="777" y="895"/>
                  </a:cubicBezTo>
                  <a:cubicBezTo>
                    <a:pt x="772" y="897"/>
                    <a:pt x="768" y="900"/>
                    <a:pt x="767" y="906"/>
                  </a:cubicBezTo>
                  <a:cubicBezTo>
                    <a:pt x="766" y="913"/>
                    <a:pt x="770" y="917"/>
                    <a:pt x="775" y="920"/>
                  </a:cubicBezTo>
                  <a:cubicBezTo>
                    <a:pt x="809" y="942"/>
                    <a:pt x="844" y="964"/>
                    <a:pt x="879" y="986"/>
                  </a:cubicBezTo>
                  <a:cubicBezTo>
                    <a:pt x="884" y="989"/>
                    <a:pt x="885" y="992"/>
                    <a:pt x="884" y="997"/>
                  </a:cubicBezTo>
                  <a:cubicBezTo>
                    <a:pt x="876" y="1026"/>
                    <a:pt x="869" y="1056"/>
                    <a:pt x="862" y="1085"/>
                  </a:cubicBezTo>
                  <a:cubicBezTo>
                    <a:pt x="860" y="1092"/>
                    <a:pt x="857" y="1098"/>
                    <a:pt x="855" y="1105"/>
                  </a:cubicBezTo>
                  <a:cubicBezTo>
                    <a:pt x="846" y="1125"/>
                    <a:pt x="829" y="1133"/>
                    <a:pt x="809" y="1137"/>
                  </a:cubicBezTo>
                  <a:cubicBezTo>
                    <a:pt x="784" y="1143"/>
                    <a:pt x="758" y="1142"/>
                    <a:pt x="733" y="1141"/>
                  </a:cubicBezTo>
                  <a:cubicBezTo>
                    <a:pt x="715" y="1140"/>
                    <a:pt x="696" y="1138"/>
                    <a:pt x="678" y="1139"/>
                  </a:cubicBezTo>
                  <a:cubicBezTo>
                    <a:pt x="661" y="1140"/>
                    <a:pt x="644" y="1145"/>
                    <a:pt x="628" y="1152"/>
                  </a:cubicBezTo>
                  <a:cubicBezTo>
                    <a:pt x="616" y="1157"/>
                    <a:pt x="609" y="1166"/>
                    <a:pt x="604" y="1177"/>
                  </a:cubicBezTo>
                  <a:cubicBezTo>
                    <a:pt x="587" y="1208"/>
                    <a:pt x="578" y="1242"/>
                    <a:pt x="574" y="1277"/>
                  </a:cubicBezTo>
                  <a:cubicBezTo>
                    <a:pt x="571" y="1297"/>
                    <a:pt x="570" y="1317"/>
                    <a:pt x="569" y="1337"/>
                  </a:cubicBezTo>
                  <a:close/>
                  <a:moveTo>
                    <a:pt x="482" y="455"/>
                  </a:moveTo>
                  <a:cubicBezTo>
                    <a:pt x="485" y="454"/>
                    <a:pt x="488" y="452"/>
                    <a:pt x="491" y="451"/>
                  </a:cubicBezTo>
                  <a:cubicBezTo>
                    <a:pt x="528" y="428"/>
                    <a:pt x="563" y="403"/>
                    <a:pt x="597" y="376"/>
                  </a:cubicBezTo>
                  <a:cubicBezTo>
                    <a:pt x="654" y="331"/>
                    <a:pt x="705" y="280"/>
                    <a:pt x="747" y="220"/>
                  </a:cubicBezTo>
                  <a:cubicBezTo>
                    <a:pt x="753" y="212"/>
                    <a:pt x="752" y="205"/>
                    <a:pt x="746" y="201"/>
                  </a:cubicBezTo>
                  <a:cubicBezTo>
                    <a:pt x="739" y="196"/>
                    <a:pt x="733" y="198"/>
                    <a:pt x="727" y="206"/>
                  </a:cubicBezTo>
                  <a:cubicBezTo>
                    <a:pt x="720" y="216"/>
                    <a:pt x="713" y="225"/>
                    <a:pt x="705" y="235"/>
                  </a:cubicBezTo>
                  <a:cubicBezTo>
                    <a:pt x="648" y="305"/>
                    <a:pt x="580" y="363"/>
                    <a:pt x="505" y="413"/>
                  </a:cubicBezTo>
                  <a:cubicBezTo>
                    <a:pt x="495" y="419"/>
                    <a:pt x="484" y="425"/>
                    <a:pt x="474" y="432"/>
                  </a:cubicBezTo>
                  <a:cubicBezTo>
                    <a:pt x="470" y="435"/>
                    <a:pt x="468" y="440"/>
                    <a:pt x="470" y="446"/>
                  </a:cubicBezTo>
                  <a:cubicBezTo>
                    <a:pt x="472" y="451"/>
                    <a:pt x="476" y="454"/>
                    <a:pt x="482" y="455"/>
                  </a:cubicBezTo>
                  <a:close/>
                  <a:moveTo>
                    <a:pt x="279" y="689"/>
                  </a:moveTo>
                  <a:cubicBezTo>
                    <a:pt x="279" y="706"/>
                    <a:pt x="285" y="721"/>
                    <a:pt x="295" y="734"/>
                  </a:cubicBezTo>
                  <a:cubicBezTo>
                    <a:pt x="308" y="751"/>
                    <a:pt x="322" y="767"/>
                    <a:pt x="336" y="784"/>
                  </a:cubicBezTo>
                  <a:cubicBezTo>
                    <a:pt x="338" y="785"/>
                    <a:pt x="340" y="786"/>
                    <a:pt x="342" y="787"/>
                  </a:cubicBezTo>
                  <a:cubicBezTo>
                    <a:pt x="348" y="788"/>
                    <a:pt x="352" y="786"/>
                    <a:pt x="355" y="781"/>
                  </a:cubicBezTo>
                  <a:cubicBezTo>
                    <a:pt x="358" y="776"/>
                    <a:pt x="358" y="771"/>
                    <a:pt x="354" y="766"/>
                  </a:cubicBezTo>
                  <a:cubicBezTo>
                    <a:pt x="344" y="755"/>
                    <a:pt x="334" y="745"/>
                    <a:pt x="325" y="734"/>
                  </a:cubicBezTo>
                  <a:cubicBezTo>
                    <a:pt x="316" y="723"/>
                    <a:pt x="309" y="712"/>
                    <a:pt x="305" y="699"/>
                  </a:cubicBezTo>
                  <a:cubicBezTo>
                    <a:pt x="301" y="681"/>
                    <a:pt x="308" y="658"/>
                    <a:pt x="336" y="663"/>
                  </a:cubicBezTo>
                  <a:cubicBezTo>
                    <a:pt x="347" y="664"/>
                    <a:pt x="357" y="668"/>
                    <a:pt x="367" y="672"/>
                  </a:cubicBezTo>
                  <a:cubicBezTo>
                    <a:pt x="374" y="674"/>
                    <a:pt x="381" y="673"/>
                    <a:pt x="384" y="666"/>
                  </a:cubicBezTo>
                  <a:cubicBezTo>
                    <a:pt x="387" y="660"/>
                    <a:pt x="384" y="653"/>
                    <a:pt x="378" y="650"/>
                  </a:cubicBezTo>
                  <a:cubicBezTo>
                    <a:pt x="363" y="642"/>
                    <a:pt x="347" y="637"/>
                    <a:pt x="330" y="637"/>
                  </a:cubicBezTo>
                  <a:cubicBezTo>
                    <a:pt x="300" y="638"/>
                    <a:pt x="279" y="659"/>
                    <a:pt x="279" y="689"/>
                  </a:cubicBezTo>
                  <a:close/>
                  <a:moveTo>
                    <a:pt x="161" y="774"/>
                  </a:moveTo>
                  <a:cubicBezTo>
                    <a:pt x="163" y="813"/>
                    <a:pt x="172" y="849"/>
                    <a:pt x="183" y="885"/>
                  </a:cubicBezTo>
                  <a:cubicBezTo>
                    <a:pt x="184" y="888"/>
                    <a:pt x="187" y="892"/>
                    <a:pt x="190" y="892"/>
                  </a:cubicBezTo>
                  <a:cubicBezTo>
                    <a:pt x="194" y="893"/>
                    <a:pt x="199" y="892"/>
                    <a:pt x="203" y="890"/>
                  </a:cubicBezTo>
                  <a:cubicBezTo>
                    <a:pt x="208" y="887"/>
                    <a:pt x="207" y="881"/>
                    <a:pt x="206" y="875"/>
                  </a:cubicBezTo>
                  <a:cubicBezTo>
                    <a:pt x="195" y="838"/>
                    <a:pt x="185" y="800"/>
                    <a:pt x="186" y="761"/>
                  </a:cubicBezTo>
                  <a:cubicBezTo>
                    <a:pt x="186" y="754"/>
                    <a:pt x="180" y="749"/>
                    <a:pt x="174" y="748"/>
                  </a:cubicBezTo>
                  <a:cubicBezTo>
                    <a:pt x="167" y="748"/>
                    <a:pt x="161" y="753"/>
                    <a:pt x="161" y="760"/>
                  </a:cubicBezTo>
                  <a:cubicBezTo>
                    <a:pt x="161" y="766"/>
                    <a:pt x="161" y="771"/>
                    <a:pt x="161" y="774"/>
                  </a:cubicBezTo>
                  <a:close/>
                  <a:moveTo>
                    <a:pt x="436" y="455"/>
                  </a:moveTo>
                  <a:cubicBezTo>
                    <a:pt x="435" y="456"/>
                    <a:pt x="432" y="456"/>
                    <a:pt x="430" y="458"/>
                  </a:cubicBezTo>
                  <a:cubicBezTo>
                    <a:pt x="396" y="474"/>
                    <a:pt x="362" y="490"/>
                    <a:pt x="329" y="507"/>
                  </a:cubicBezTo>
                  <a:cubicBezTo>
                    <a:pt x="321" y="510"/>
                    <a:pt x="318" y="517"/>
                    <a:pt x="321" y="523"/>
                  </a:cubicBezTo>
                  <a:cubicBezTo>
                    <a:pt x="324" y="531"/>
                    <a:pt x="331" y="533"/>
                    <a:pt x="339" y="529"/>
                  </a:cubicBezTo>
                  <a:cubicBezTo>
                    <a:pt x="362" y="519"/>
                    <a:pt x="385" y="508"/>
                    <a:pt x="408" y="497"/>
                  </a:cubicBezTo>
                  <a:cubicBezTo>
                    <a:pt x="420" y="491"/>
                    <a:pt x="431" y="485"/>
                    <a:pt x="442" y="479"/>
                  </a:cubicBezTo>
                  <a:cubicBezTo>
                    <a:pt x="448" y="476"/>
                    <a:pt x="451" y="470"/>
                    <a:pt x="449" y="465"/>
                  </a:cubicBezTo>
                  <a:cubicBezTo>
                    <a:pt x="448" y="459"/>
                    <a:pt x="443" y="455"/>
                    <a:pt x="436" y="455"/>
                  </a:cubicBezTo>
                  <a:close/>
                </a:path>
              </a:pathLst>
            </a:custGeom>
            <a:solidFill>
              <a:srgbClr val="FE494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D2450E42-CCE9-4DF2-8E8D-D73B3298C9B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25225" y="4956176"/>
              <a:ext cx="614363" cy="542925"/>
            </a:xfrm>
            <a:custGeom>
              <a:avLst/>
              <a:gdLst>
                <a:gd name="T0" fmla="*/ 0 w 231"/>
                <a:gd name="T1" fmla="*/ 135 h 204"/>
                <a:gd name="T2" fmla="*/ 28 w 231"/>
                <a:gd name="T3" fmla="*/ 99 h 204"/>
                <a:gd name="T4" fmla="*/ 34 w 231"/>
                <a:gd name="T5" fmla="*/ 82 h 204"/>
                <a:gd name="T6" fmla="*/ 34 w 231"/>
                <a:gd name="T7" fmla="*/ 52 h 204"/>
                <a:gd name="T8" fmla="*/ 63 w 231"/>
                <a:gd name="T9" fmla="*/ 44 h 204"/>
                <a:gd name="T10" fmla="*/ 71 w 231"/>
                <a:gd name="T11" fmla="*/ 53 h 204"/>
                <a:gd name="T12" fmla="*/ 85 w 231"/>
                <a:gd name="T13" fmla="*/ 77 h 204"/>
                <a:gd name="T14" fmla="*/ 98 w 231"/>
                <a:gd name="T15" fmla="*/ 78 h 204"/>
                <a:gd name="T16" fmla="*/ 97 w 231"/>
                <a:gd name="T17" fmla="*/ 65 h 204"/>
                <a:gd name="T18" fmla="*/ 88 w 231"/>
                <a:gd name="T19" fmla="*/ 20 h 204"/>
                <a:gd name="T20" fmla="*/ 123 w 231"/>
                <a:gd name="T21" fmla="*/ 0 h 204"/>
                <a:gd name="T22" fmla="*/ 158 w 231"/>
                <a:gd name="T23" fmla="*/ 50 h 204"/>
                <a:gd name="T24" fmla="*/ 159 w 231"/>
                <a:gd name="T25" fmla="*/ 61 h 204"/>
                <a:gd name="T26" fmla="*/ 171 w 231"/>
                <a:gd name="T27" fmla="*/ 62 h 204"/>
                <a:gd name="T28" fmla="*/ 217 w 231"/>
                <a:gd name="T29" fmla="*/ 72 h 204"/>
                <a:gd name="T30" fmla="*/ 209 w 231"/>
                <a:gd name="T31" fmla="*/ 127 h 204"/>
                <a:gd name="T32" fmla="*/ 204 w 231"/>
                <a:gd name="T33" fmla="*/ 144 h 204"/>
                <a:gd name="T34" fmla="*/ 190 w 231"/>
                <a:gd name="T35" fmla="*/ 194 h 204"/>
                <a:gd name="T36" fmla="*/ 139 w 231"/>
                <a:gd name="T37" fmla="*/ 181 h 204"/>
                <a:gd name="T38" fmla="*/ 122 w 231"/>
                <a:gd name="T39" fmla="*/ 181 h 204"/>
                <a:gd name="T40" fmla="*/ 95 w 231"/>
                <a:gd name="T41" fmla="*/ 195 h 204"/>
                <a:gd name="T42" fmla="*/ 72 w 231"/>
                <a:gd name="T43" fmla="*/ 175 h 204"/>
                <a:gd name="T44" fmla="*/ 56 w 231"/>
                <a:gd name="T45" fmla="*/ 169 h 204"/>
                <a:gd name="T46" fmla="*/ 0 w 231"/>
                <a:gd name="T47" fmla="*/ 13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31" h="204">
                  <a:moveTo>
                    <a:pt x="0" y="135"/>
                  </a:moveTo>
                  <a:cubicBezTo>
                    <a:pt x="0" y="118"/>
                    <a:pt x="11" y="104"/>
                    <a:pt x="28" y="99"/>
                  </a:cubicBezTo>
                  <a:cubicBezTo>
                    <a:pt x="39" y="96"/>
                    <a:pt x="41" y="92"/>
                    <a:pt x="34" y="82"/>
                  </a:cubicBezTo>
                  <a:cubicBezTo>
                    <a:pt x="27" y="73"/>
                    <a:pt x="27" y="61"/>
                    <a:pt x="34" y="52"/>
                  </a:cubicBezTo>
                  <a:cubicBezTo>
                    <a:pt x="41" y="43"/>
                    <a:pt x="52" y="40"/>
                    <a:pt x="63" y="44"/>
                  </a:cubicBezTo>
                  <a:cubicBezTo>
                    <a:pt x="67" y="45"/>
                    <a:pt x="69" y="48"/>
                    <a:pt x="71" y="53"/>
                  </a:cubicBezTo>
                  <a:cubicBezTo>
                    <a:pt x="73" y="62"/>
                    <a:pt x="78" y="70"/>
                    <a:pt x="85" y="77"/>
                  </a:cubicBezTo>
                  <a:cubicBezTo>
                    <a:pt x="90" y="81"/>
                    <a:pt x="95" y="81"/>
                    <a:pt x="98" y="78"/>
                  </a:cubicBezTo>
                  <a:cubicBezTo>
                    <a:pt x="102" y="74"/>
                    <a:pt x="101" y="70"/>
                    <a:pt x="97" y="65"/>
                  </a:cubicBezTo>
                  <a:cubicBezTo>
                    <a:pt x="85" y="53"/>
                    <a:pt x="81" y="35"/>
                    <a:pt x="88" y="20"/>
                  </a:cubicBezTo>
                  <a:cubicBezTo>
                    <a:pt x="93" y="8"/>
                    <a:pt x="108" y="0"/>
                    <a:pt x="123" y="0"/>
                  </a:cubicBezTo>
                  <a:cubicBezTo>
                    <a:pt x="148" y="1"/>
                    <a:pt x="165" y="26"/>
                    <a:pt x="158" y="50"/>
                  </a:cubicBezTo>
                  <a:cubicBezTo>
                    <a:pt x="157" y="53"/>
                    <a:pt x="157" y="58"/>
                    <a:pt x="159" y="61"/>
                  </a:cubicBezTo>
                  <a:cubicBezTo>
                    <a:pt x="162" y="66"/>
                    <a:pt x="166" y="64"/>
                    <a:pt x="171" y="62"/>
                  </a:cubicBezTo>
                  <a:cubicBezTo>
                    <a:pt x="187" y="55"/>
                    <a:pt x="206" y="58"/>
                    <a:pt x="217" y="72"/>
                  </a:cubicBezTo>
                  <a:cubicBezTo>
                    <a:pt x="231" y="89"/>
                    <a:pt x="227" y="115"/>
                    <a:pt x="209" y="127"/>
                  </a:cubicBezTo>
                  <a:cubicBezTo>
                    <a:pt x="200" y="133"/>
                    <a:pt x="200" y="134"/>
                    <a:pt x="204" y="144"/>
                  </a:cubicBezTo>
                  <a:cubicBezTo>
                    <a:pt x="214" y="162"/>
                    <a:pt x="207" y="184"/>
                    <a:pt x="190" y="194"/>
                  </a:cubicBezTo>
                  <a:cubicBezTo>
                    <a:pt x="172" y="204"/>
                    <a:pt x="151" y="199"/>
                    <a:pt x="139" y="181"/>
                  </a:cubicBezTo>
                  <a:cubicBezTo>
                    <a:pt x="133" y="172"/>
                    <a:pt x="128" y="172"/>
                    <a:pt x="122" y="181"/>
                  </a:cubicBezTo>
                  <a:cubicBezTo>
                    <a:pt x="116" y="191"/>
                    <a:pt x="107" y="196"/>
                    <a:pt x="95" y="195"/>
                  </a:cubicBezTo>
                  <a:cubicBezTo>
                    <a:pt x="83" y="194"/>
                    <a:pt x="76" y="186"/>
                    <a:pt x="72" y="175"/>
                  </a:cubicBezTo>
                  <a:cubicBezTo>
                    <a:pt x="69" y="164"/>
                    <a:pt x="66" y="163"/>
                    <a:pt x="56" y="169"/>
                  </a:cubicBezTo>
                  <a:cubicBezTo>
                    <a:pt x="30" y="182"/>
                    <a:pt x="0" y="164"/>
                    <a:pt x="0" y="135"/>
                  </a:cubicBezTo>
                  <a:close/>
                </a:path>
              </a:pathLst>
            </a:custGeom>
            <a:solidFill>
              <a:srgbClr val="FE494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53471EB2-0501-4066-BEB0-0DAED71B6B9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06275" y="5392738"/>
              <a:ext cx="298450" cy="906463"/>
            </a:xfrm>
            <a:custGeom>
              <a:avLst/>
              <a:gdLst>
                <a:gd name="T0" fmla="*/ 112 w 112"/>
                <a:gd name="T1" fmla="*/ 341 h 341"/>
                <a:gd name="T2" fmla="*/ 56 w 112"/>
                <a:gd name="T3" fmla="*/ 284 h 341"/>
                <a:gd name="T4" fmla="*/ 4 w 112"/>
                <a:gd name="T5" fmla="*/ 232 h 341"/>
                <a:gd name="T6" fmla="*/ 0 w 112"/>
                <a:gd name="T7" fmla="*/ 225 h 341"/>
                <a:gd name="T8" fmla="*/ 0 w 112"/>
                <a:gd name="T9" fmla="*/ 144 h 341"/>
                <a:gd name="T10" fmla="*/ 1 w 112"/>
                <a:gd name="T11" fmla="*/ 140 h 341"/>
                <a:gd name="T12" fmla="*/ 10 w 112"/>
                <a:gd name="T13" fmla="*/ 140 h 341"/>
                <a:gd name="T14" fmla="*/ 54 w 112"/>
                <a:gd name="T15" fmla="*/ 140 h 341"/>
                <a:gd name="T16" fmla="*/ 64 w 112"/>
                <a:gd name="T17" fmla="*/ 131 h 341"/>
                <a:gd name="T18" fmla="*/ 64 w 112"/>
                <a:gd name="T19" fmla="*/ 56 h 341"/>
                <a:gd name="T20" fmla="*/ 54 w 112"/>
                <a:gd name="T21" fmla="*/ 46 h 341"/>
                <a:gd name="T22" fmla="*/ 8 w 112"/>
                <a:gd name="T23" fmla="*/ 46 h 341"/>
                <a:gd name="T24" fmla="*/ 1 w 112"/>
                <a:gd name="T25" fmla="*/ 46 h 341"/>
                <a:gd name="T26" fmla="*/ 1 w 112"/>
                <a:gd name="T27" fmla="*/ 0 h 341"/>
                <a:gd name="T28" fmla="*/ 112 w 112"/>
                <a:gd name="T29" fmla="*/ 0 h 341"/>
                <a:gd name="T30" fmla="*/ 112 w 112"/>
                <a:gd name="T31" fmla="*/ 341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2" h="341">
                  <a:moveTo>
                    <a:pt x="112" y="341"/>
                  </a:moveTo>
                  <a:cubicBezTo>
                    <a:pt x="93" y="321"/>
                    <a:pt x="74" y="303"/>
                    <a:pt x="56" y="284"/>
                  </a:cubicBezTo>
                  <a:cubicBezTo>
                    <a:pt x="39" y="267"/>
                    <a:pt x="21" y="250"/>
                    <a:pt x="4" y="232"/>
                  </a:cubicBezTo>
                  <a:cubicBezTo>
                    <a:pt x="2" y="230"/>
                    <a:pt x="0" y="228"/>
                    <a:pt x="0" y="225"/>
                  </a:cubicBezTo>
                  <a:cubicBezTo>
                    <a:pt x="0" y="198"/>
                    <a:pt x="0" y="171"/>
                    <a:pt x="0" y="144"/>
                  </a:cubicBezTo>
                  <a:cubicBezTo>
                    <a:pt x="0" y="143"/>
                    <a:pt x="0" y="142"/>
                    <a:pt x="1" y="140"/>
                  </a:cubicBezTo>
                  <a:cubicBezTo>
                    <a:pt x="4" y="140"/>
                    <a:pt x="7" y="140"/>
                    <a:pt x="10" y="140"/>
                  </a:cubicBezTo>
                  <a:cubicBezTo>
                    <a:pt x="25" y="140"/>
                    <a:pt x="39" y="140"/>
                    <a:pt x="54" y="140"/>
                  </a:cubicBezTo>
                  <a:cubicBezTo>
                    <a:pt x="61" y="140"/>
                    <a:pt x="64" y="137"/>
                    <a:pt x="64" y="131"/>
                  </a:cubicBezTo>
                  <a:cubicBezTo>
                    <a:pt x="64" y="106"/>
                    <a:pt x="64" y="81"/>
                    <a:pt x="64" y="56"/>
                  </a:cubicBezTo>
                  <a:cubicBezTo>
                    <a:pt x="64" y="49"/>
                    <a:pt x="61" y="46"/>
                    <a:pt x="54" y="46"/>
                  </a:cubicBezTo>
                  <a:cubicBezTo>
                    <a:pt x="39" y="46"/>
                    <a:pt x="23" y="46"/>
                    <a:pt x="8" y="46"/>
                  </a:cubicBezTo>
                  <a:cubicBezTo>
                    <a:pt x="6" y="46"/>
                    <a:pt x="4" y="46"/>
                    <a:pt x="1" y="46"/>
                  </a:cubicBezTo>
                  <a:cubicBezTo>
                    <a:pt x="1" y="31"/>
                    <a:pt x="1" y="15"/>
                    <a:pt x="1" y="0"/>
                  </a:cubicBezTo>
                  <a:cubicBezTo>
                    <a:pt x="38" y="0"/>
                    <a:pt x="74" y="0"/>
                    <a:pt x="112" y="0"/>
                  </a:cubicBezTo>
                  <a:cubicBezTo>
                    <a:pt x="112" y="113"/>
                    <a:pt x="112" y="226"/>
                    <a:pt x="112" y="341"/>
                  </a:cubicBezTo>
                  <a:close/>
                </a:path>
              </a:pathLst>
            </a:custGeom>
            <a:solidFill>
              <a:srgbClr val="FE494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EB47D5A7-9A51-4E79-AD57-4370C24F294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10988" y="6029326"/>
              <a:ext cx="658813" cy="296863"/>
            </a:xfrm>
            <a:custGeom>
              <a:avLst/>
              <a:gdLst>
                <a:gd name="T0" fmla="*/ 248 w 248"/>
                <a:gd name="T1" fmla="*/ 112 h 112"/>
                <a:gd name="T2" fmla="*/ 0 w 248"/>
                <a:gd name="T3" fmla="*/ 112 h 112"/>
                <a:gd name="T4" fmla="*/ 0 w 248"/>
                <a:gd name="T5" fmla="*/ 0 h 112"/>
                <a:gd name="T6" fmla="*/ 7 w 248"/>
                <a:gd name="T7" fmla="*/ 0 h 112"/>
                <a:gd name="T8" fmla="*/ 130 w 248"/>
                <a:gd name="T9" fmla="*/ 0 h 112"/>
                <a:gd name="T10" fmla="*/ 141 w 248"/>
                <a:gd name="T11" fmla="*/ 4 h 112"/>
                <a:gd name="T12" fmla="*/ 243 w 248"/>
                <a:gd name="T13" fmla="*/ 106 h 112"/>
                <a:gd name="T14" fmla="*/ 248 w 248"/>
                <a:gd name="T15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8" h="112">
                  <a:moveTo>
                    <a:pt x="248" y="112"/>
                  </a:moveTo>
                  <a:cubicBezTo>
                    <a:pt x="164" y="112"/>
                    <a:pt x="82" y="112"/>
                    <a:pt x="0" y="112"/>
                  </a:cubicBezTo>
                  <a:cubicBezTo>
                    <a:pt x="0" y="75"/>
                    <a:pt x="0" y="38"/>
                    <a:pt x="0" y="0"/>
                  </a:cubicBezTo>
                  <a:cubicBezTo>
                    <a:pt x="2" y="0"/>
                    <a:pt x="5" y="0"/>
                    <a:pt x="7" y="0"/>
                  </a:cubicBezTo>
                  <a:cubicBezTo>
                    <a:pt x="48" y="0"/>
                    <a:pt x="89" y="0"/>
                    <a:pt x="130" y="0"/>
                  </a:cubicBezTo>
                  <a:cubicBezTo>
                    <a:pt x="135" y="0"/>
                    <a:pt x="138" y="1"/>
                    <a:pt x="141" y="4"/>
                  </a:cubicBezTo>
                  <a:cubicBezTo>
                    <a:pt x="175" y="38"/>
                    <a:pt x="209" y="72"/>
                    <a:pt x="243" y="106"/>
                  </a:cubicBezTo>
                  <a:cubicBezTo>
                    <a:pt x="244" y="108"/>
                    <a:pt x="246" y="109"/>
                    <a:pt x="248" y="112"/>
                  </a:cubicBezTo>
                  <a:close/>
                </a:path>
              </a:pathLst>
            </a:custGeom>
            <a:solidFill>
              <a:srgbClr val="FE494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26385894-8EA7-4100-9997-7B7FC418F5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53825" y="6029326"/>
              <a:ext cx="109538" cy="296863"/>
            </a:xfrm>
            <a:custGeom>
              <a:avLst/>
              <a:gdLst>
                <a:gd name="T0" fmla="*/ 41 w 41"/>
                <a:gd name="T1" fmla="*/ 112 h 112"/>
                <a:gd name="T2" fmla="*/ 0 w 41"/>
                <a:gd name="T3" fmla="*/ 112 h 112"/>
                <a:gd name="T4" fmla="*/ 0 w 41"/>
                <a:gd name="T5" fmla="*/ 0 h 112"/>
                <a:gd name="T6" fmla="*/ 41 w 41"/>
                <a:gd name="T7" fmla="*/ 0 h 112"/>
                <a:gd name="T8" fmla="*/ 41 w 41"/>
                <a:gd name="T9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12">
                  <a:moveTo>
                    <a:pt x="41" y="112"/>
                  </a:moveTo>
                  <a:cubicBezTo>
                    <a:pt x="28" y="112"/>
                    <a:pt x="14" y="112"/>
                    <a:pt x="0" y="112"/>
                  </a:cubicBezTo>
                  <a:cubicBezTo>
                    <a:pt x="0" y="75"/>
                    <a:pt x="0" y="38"/>
                    <a:pt x="0" y="0"/>
                  </a:cubicBezTo>
                  <a:cubicBezTo>
                    <a:pt x="14" y="0"/>
                    <a:pt x="27" y="0"/>
                    <a:pt x="41" y="0"/>
                  </a:cubicBezTo>
                  <a:cubicBezTo>
                    <a:pt x="41" y="37"/>
                    <a:pt x="41" y="74"/>
                    <a:pt x="41" y="112"/>
                  </a:cubicBezTo>
                  <a:close/>
                </a:path>
              </a:pathLst>
            </a:custGeom>
            <a:solidFill>
              <a:srgbClr val="FE494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1" name="Freeform 13">
              <a:extLst>
                <a:ext uri="{FF2B5EF4-FFF2-40B4-BE49-F238E27FC236}">
                  <a16:creationId xmlns:a16="http://schemas.microsoft.com/office/drawing/2014/main" id="{49BE178E-C459-46B7-AB43-B2E42CB52E9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31588" y="5451476"/>
              <a:ext cx="260350" cy="193675"/>
            </a:xfrm>
            <a:custGeom>
              <a:avLst/>
              <a:gdLst>
                <a:gd name="T0" fmla="*/ 18 w 98"/>
                <a:gd name="T1" fmla="*/ 0 h 73"/>
                <a:gd name="T2" fmla="*/ 97 w 98"/>
                <a:gd name="T3" fmla="*/ 10 h 73"/>
                <a:gd name="T4" fmla="*/ 98 w 98"/>
                <a:gd name="T5" fmla="*/ 12 h 73"/>
                <a:gd name="T6" fmla="*/ 73 w 98"/>
                <a:gd name="T7" fmla="*/ 41 h 73"/>
                <a:gd name="T8" fmla="*/ 47 w 98"/>
                <a:gd name="T9" fmla="*/ 70 h 73"/>
                <a:gd name="T10" fmla="*/ 39 w 98"/>
                <a:gd name="T11" fmla="*/ 72 h 73"/>
                <a:gd name="T12" fmla="*/ 5 w 98"/>
                <a:gd name="T13" fmla="*/ 58 h 73"/>
                <a:gd name="T14" fmla="*/ 1 w 98"/>
                <a:gd name="T15" fmla="*/ 53 h 73"/>
                <a:gd name="T16" fmla="*/ 1 w 98"/>
                <a:gd name="T17" fmla="*/ 4 h 73"/>
                <a:gd name="T18" fmla="*/ 18 w 98"/>
                <a:gd name="T19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8" h="73">
                  <a:moveTo>
                    <a:pt x="18" y="0"/>
                  </a:moveTo>
                  <a:cubicBezTo>
                    <a:pt x="40" y="35"/>
                    <a:pt x="68" y="30"/>
                    <a:pt x="97" y="10"/>
                  </a:cubicBezTo>
                  <a:cubicBezTo>
                    <a:pt x="97" y="11"/>
                    <a:pt x="98" y="11"/>
                    <a:pt x="98" y="12"/>
                  </a:cubicBezTo>
                  <a:cubicBezTo>
                    <a:pt x="89" y="22"/>
                    <a:pt x="81" y="31"/>
                    <a:pt x="73" y="41"/>
                  </a:cubicBezTo>
                  <a:cubicBezTo>
                    <a:pt x="64" y="51"/>
                    <a:pt x="55" y="60"/>
                    <a:pt x="47" y="70"/>
                  </a:cubicBezTo>
                  <a:cubicBezTo>
                    <a:pt x="45" y="73"/>
                    <a:pt x="43" y="73"/>
                    <a:pt x="39" y="72"/>
                  </a:cubicBezTo>
                  <a:cubicBezTo>
                    <a:pt x="28" y="67"/>
                    <a:pt x="17" y="63"/>
                    <a:pt x="5" y="58"/>
                  </a:cubicBezTo>
                  <a:cubicBezTo>
                    <a:pt x="3" y="57"/>
                    <a:pt x="1" y="54"/>
                    <a:pt x="1" y="53"/>
                  </a:cubicBezTo>
                  <a:cubicBezTo>
                    <a:pt x="0" y="37"/>
                    <a:pt x="1" y="21"/>
                    <a:pt x="1" y="4"/>
                  </a:cubicBezTo>
                  <a:cubicBezTo>
                    <a:pt x="6" y="3"/>
                    <a:pt x="12" y="2"/>
                    <a:pt x="18" y="0"/>
                  </a:cubicBezTo>
                  <a:close/>
                </a:path>
              </a:pathLst>
            </a:custGeom>
            <a:solidFill>
              <a:srgbClr val="FE494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8EA6D41F-07DF-4B44-8CD9-E27428ED1FE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09450" y="5561013"/>
              <a:ext cx="122238" cy="161925"/>
            </a:xfrm>
            <a:custGeom>
              <a:avLst/>
              <a:gdLst>
                <a:gd name="T0" fmla="*/ 46 w 46"/>
                <a:gd name="T1" fmla="*/ 61 h 61"/>
                <a:gd name="T2" fmla="*/ 0 w 46"/>
                <a:gd name="T3" fmla="*/ 61 h 61"/>
                <a:gd name="T4" fmla="*/ 0 w 46"/>
                <a:gd name="T5" fmla="*/ 0 h 61"/>
                <a:gd name="T6" fmla="*/ 46 w 46"/>
                <a:gd name="T7" fmla="*/ 0 h 61"/>
                <a:gd name="T8" fmla="*/ 46 w 46"/>
                <a:gd name="T9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61">
                  <a:moveTo>
                    <a:pt x="46" y="61"/>
                  </a:moveTo>
                  <a:cubicBezTo>
                    <a:pt x="31" y="61"/>
                    <a:pt x="15" y="61"/>
                    <a:pt x="0" y="61"/>
                  </a:cubicBezTo>
                  <a:cubicBezTo>
                    <a:pt x="0" y="41"/>
                    <a:pt x="0" y="21"/>
                    <a:pt x="0" y="0"/>
                  </a:cubicBezTo>
                  <a:cubicBezTo>
                    <a:pt x="15" y="0"/>
                    <a:pt x="30" y="0"/>
                    <a:pt x="46" y="0"/>
                  </a:cubicBezTo>
                  <a:cubicBezTo>
                    <a:pt x="46" y="20"/>
                    <a:pt x="46" y="40"/>
                    <a:pt x="46" y="61"/>
                  </a:cubicBezTo>
                  <a:close/>
                </a:path>
              </a:pathLst>
            </a:custGeom>
            <a:solidFill>
              <a:srgbClr val="FE494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" name="Freeform 15">
              <a:extLst>
                <a:ext uri="{FF2B5EF4-FFF2-40B4-BE49-F238E27FC236}">
                  <a16:creationId xmlns:a16="http://schemas.microsoft.com/office/drawing/2014/main" id="{36D0FA42-9F39-4BD5-8948-ED3AD092152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96638" y="6249988"/>
              <a:ext cx="238125" cy="150813"/>
            </a:xfrm>
            <a:custGeom>
              <a:avLst/>
              <a:gdLst>
                <a:gd name="T0" fmla="*/ 74 w 89"/>
                <a:gd name="T1" fmla="*/ 0 h 57"/>
                <a:gd name="T2" fmla="*/ 87 w 89"/>
                <a:gd name="T3" fmla="*/ 9 h 57"/>
                <a:gd name="T4" fmla="*/ 80 w 89"/>
                <a:gd name="T5" fmla="*/ 24 h 57"/>
                <a:gd name="T6" fmla="*/ 55 w 89"/>
                <a:gd name="T7" fmla="*/ 36 h 57"/>
                <a:gd name="T8" fmla="*/ 20 w 89"/>
                <a:gd name="T9" fmla="*/ 52 h 57"/>
                <a:gd name="T10" fmla="*/ 1 w 89"/>
                <a:gd name="T11" fmla="*/ 40 h 57"/>
                <a:gd name="T12" fmla="*/ 8 w 89"/>
                <a:gd name="T13" fmla="*/ 31 h 57"/>
                <a:gd name="T14" fmla="*/ 69 w 89"/>
                <a:gd name="T15" fmla="*/ 1 h 57"/>
                <a:gd name="T16" fmla="*/ 74 w 89"/>
                <a:gd name="T1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9" h="57">
                  <a:moveTo>
                    <a:pt x="74" y="0"/>
                  </a:moveTo>
                  <a:cubicBezTo>
                    <a:pt x="81" y="0"/>
                    <a:pt x="86" y="4"/>
                    <a:pt x="87" y="9"/>
                  </a:cubicBezTo>
                  <a:cubicBezTo>
                    <a:pt x="89" y="15"/>
                    <a:pt x="86" y="21"/>
                    <a:pt x="80" y="24"/>
                  </a:cubicBezTo>
                  <a:cubicBezTo>
                    <a:pt x="71" y="28"/>
                    <a:pt x="63" y="32"/>
                    <a:pt x="55" y="36"/>
                  </a:cubicBezTo>
                  <a:cubicBezTo>
                    <a:pt x="43" y="41"/>
                    <a:pt x="32" y="47"/>
                    <a:pt x="20" y="52"/>
                  </a:cubicBezTo>
                  <a:cubicBezTo>
                    <a:pt x="10" y="57"/>
                    <a:pt x="0" y="51"/>
                    <a:pt x="1" y="40"/>
                  </a:cubicBezTo>
                  <a:cubicBezTo>
                    <a:pt x="2" y="37"/>
                    <a:pt x="5" y="32"/>
                    <a:pt x="8" y="31"/>
                  </a:cubicBezTo>
                  <a:cubicBezTo>
                    <a:pt x="28" y="20"/>
                    <a:pt x="49" y="11"/>
                    <a:pt x="69" y="1"/>
                  </a:cubicBezTo>
                  <a:cubicBezTo>
                    <a:pt x="71" y="0"/>
                    <a:pt x="73" y="0"/>
                    <a:pt x="74" y="0"/>
                  </a:cubicBezTo>
                  <a:close/>
                </a:path>
              </a:pathLst>
            </a:custGeom>
            <a:solidFill>
              <a:srgbClr val="FE494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" name="Freeform 16">
              <a:extLst>
                <a:ext uri="{FF2B5EF4-FFF2-40B4-BE49-F238E27FC236}">
                  <a16:creationId xmlns:a16="http://schemas.microsoft.com/office/drawing/2014/main" id="{E7058147-F8D6-4FAC-A459-2064411E419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95050" y="5978526"/>
              <a:ext cx="236538" cy="157163"/>
            </a:xfrm>
            <a:custGeom>
              <a:avLst/>
              <a:gdLst>
                <a:gd name="T0" fmla="*/ 89 w 89"/>
                <a:gd name="T1" fmla="*/ 41 h 59"/>
                <a:gd name="T2" fmla="*/ 69 w 89"/>
                <a:gd name="T3" fmla="*/ 54 h 59"/>
                <a:gd name="T4" fmla="*/ 21 w 89"/>
                <a:gd name="T5" fmla="*/ 31 h 59"/>
                <a:gd name="T6" fmla="*/ 11 w 89"/>
                <a:gd name="T7" fmla="*/ 26 h 59"/>
                <a:gd name="T8" fmla="*/ 3 w 89"/>
                <a:gd name="T9" fmla="*/ 9 h 59"/>
                <a:gd name="T10" fmla="*/ 22 w 89"/>
                <a:gd name="T11" fmla="*/ 4 h 59"/>
                <a:gd name="T12" fmla="*/ 73 w 89"/>
                <a:gd name="T13" fmla="*/ 28 h 59"/>
                <a:gd name="T14" fmla="*/ 81 w 89"/>
                <a:gd name="T15" fmla="*/ 32 h 59"/>
                <a:gd name="T16" fmla="*/ 89 w 89"/>
                <a:gd name="T17" fmla="*/ 41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9" h="59">
                  <a:moveTo>
                    <a:pt x="89" y="41"/>
                  </a:moveTo>
                  <a:cubicBezTo>
                    <a:pt x="88" y="53"/>
                    <a:pt x="79" y="59"/>
                    <a:pt x="69" y="54"/>
                  </a:cubicBezTo>
                  <a:cubicBezTo>
                    <a:pt x="53" y="47"/>
                    <a:pt x="37" y="39"/>
                    <a:pt x="21" y="31"/>
                  </a:cubicBezTo>
                  <a:cubicBezTo>
                    <a:pt x="18" y="30"/>
                    <a:pt x="14" y="28"/>
                    <a:pt x="11" y="26"/>
                  </a:cubicBezTo>
                  <a:cubicBezTo>
                    <a:pt x="3" y="22"/>
                    <a:pt x="0" y="16"/>
                    <a:pt x="3" y="9"/>
                  </a:cubicBezTo>
                  <a:cubicBezTo>
                    <a:pt x="6" y="2"/>
                    <a:pt x="14" y="0"/>
                    <a:pt x="22" y="4"/>
                  </a:cubicBezTo>
                  <a:cubicBezTo>
                    <a:pt x="39" y="12"/>
                    <a:pt x="56" y="20"/>
                    <a:pt x="73" y="28"/>
                  </a:cubicBezTo>
                  <a:cubicBezTo>
                    <a:pt x="76" y="29"/>
                    <a:pt x="79" y="30"/>
                    <a:pt x="81" y="32"/>
                  </a:cubicBezTo>
                  <a:cubicBezTo>
                    <a:pt x="84" y="35"/>
                    <a:pt x="87" y="39"/>
                    <a:pt x="89" y="41"/>
                  </a:cubicBezTo>
                  <a:close/>
                </a:path>
              </a:pathLst>
            </a:custGeom>
            <a:solidFill>
              <a:srgbClr val="FE494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AAA70A16-8A69-4E08-BBDA-4942110C0C5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83938" y="6145213"/>
              <a:ext cx="177800" cy="69850"/>
            </a:xfrm>
            <a:custGeom>
              <a:avLst/>
              <a:gdLst>
                <a:gd name="T0" fmla="*/ 33 w 67"/>
                <a:gd name="T1" fmla="*/ 26 h 26"/>
                <a:gd name="T2" fmla="*/ 13 w 67"/>
                <a:gd name="T3" fmla="*/ 26 h 26"/>
                <a:gd name="T4" fmla="*/ 0 w 67"/>
                <a:gd name="T5" fmla="*/ 14 h 26"/>
                <a:gd name="T6" fmla="*/ 12 w 67"/>
                <a:gd name="T7" fmla="*/ 1 h 26"/>
                <a:gd name="T8" fmla="*/ 36 w 67"/>
                <a:gd name="T9" fmla="*/ 0 h 26"/>
                <a:gd name="T10" fmla="*/ 53 w 67"/>
                <a:gd name="T11" fmla="*/ 1 h 26"/>
                <a:gd name="T12" fmla="*/ 67 w 67"/>
                <a:gd name="T13" fmla="*/ 14 h 26"/>
                <a:gd name="T14" fmla="*/ 53 w 67"/>
                <a:gd name="T15" fmla="*/ 26 h 26"/>
                <a:gd name="T16" fmla="*/ 33 w 67"/>
                <a:gd name="T17" fmla="*/ 26 h 26"/>
                <a:gd name="T18" fmla="*/ 33 w 67"/>
                <a:gd name="T19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7" h="26">
                  <a:moveTo>
                    <a:pt x="33" y="26"/>
                  </a:moveTo>
                  <a:cubicBezTo>
                    <a:pt x="26" y="26"/>
                    <a:pt x="20" y="26"/>
                    <a:pt x="13" y="26"/>
                  </a:cubicBezTo>
                  <a:cubicBezTo>
                    <a:pt x="5" y="25"/>
                    <a:pt x="0" y="21"/>
                    <a:pt x="0" y="14"/>
                  </a:cubicBezTo>
                  <a:cubicBezTo>
                    <a:pt x="0" y="7"/>
                    <a:pt x="5" y="1"/>
                    <a:pt x="12" y="1"/>
                  </a:cubicBezTo>
                  <a:cubicBezTo>
                    <a:pt x="20" y="0"/>
                    <a:pt x="28" y="0"/>
                    <a:pt x="36" y="0"/>
                  </a:cubicBezTo>
                  <a:cubicBezTo>
                    <a:pt x="42" y="0"/>
                    <a:pt x="48" y="0"/>
                    <a:pt x="53" y="1"/>
                  </a:cubicBezTo>
                  <a:cubicBezTo>
                    <a:pt x="61" y="1"/>
                    <a:pt x="67" y="6"/>
                    <a:pt x="67" y="14"/>
                  </a:cubicBezTo>
                  <a:cubicBezTo>
                    <a:pt x="66" y="21"/>
                    <a:pt x="61" y="25"/>
                    <a:pt x="53" y="26"/>
                  </a:cubicBezTo>
                  <a:cubicBezTo>
                    <a:pt x="46" y="26"/>
                    <a:pt x="40" y="26"/>
                    <a:pt x="33" y="26"/>
                  </a:cubicBezTo>
                  <a:cubicBezTo>
                    <a:pt x="33" y="26"/>
                    <a:pt x="33" y="26"/>
                    <a:pt x="33" y="26"/>
                  </a:cubicBezTo>
                  <a:close/>
                </a:path>
              </a:pathLst>
            </a:custGeom>
            <a:solidFill>
              <a:srgbClr val="FE494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2678479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e 3">
            <a:extLst>
              <a:ext uri="{FF2B5EF4-FFF2-40B4-BE49-F238E27FC236}">
                <a16:creationId xmlns:a16="http://schemas.microsoft.com/office/drawing/2014/main" id="{0F6923A4-3F9F-4229-95E3-7A086C2CB9EB}"/>
              </a:ext>
            </a:extLst>
          </p:cNvPr>
          <p:cNvSpPr/>
          <p:nvPr/>
        </p:nvSpPr>
        <p:spPr>
          <a:xfrm>
            <a:off x="5292333" y="63860"/>
            <a:ext cx="1545020" cy="1545020"/>
          </a:xfrm>
          <a:prstGeom prst="ellipse">
            <a:avLst/>
          </a:prstGeom>
          <a:solidFill>
            <a:srgbClr val="FE8A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Lágrima 13">
            <a:extLst>
              <a:ext uri="{FF2B5EF4-FFF2-40B4-BE49-F238E27FC236}">
                <a16:creationId xmlns:a16="http://schemas.microsoft.com/office/drawing/2014/main" id="{AA4D82F2-D0BF-984C-8A52-BCB541DD2FFC}"/>
              </a:ext>
            </a:extLst>
          </p:cNvPr>
          <p:cNvSpPr/>
          <p:nvPr/>
        </p:nvSpPr>
        <p:spPr>
          <a:xfrm rot="5400000">
            <a:off x="8241657" y="2995756"/>
            <a:ext cx="2037767" cy="203776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Subtítulo 2">
            <a:extLst>
              <a:ext uri="{FF2B5EF4-FFF2-40B4-BE49-F238E27FC236}">
                <a16:creationId xmlns:a16="http://schemas.microsoft.com/office/drawing/2014/main" id="{76EEC509-A811-3049-BD53-E940836D83F0}"/>
              </a:ext>
            </a:extLst>
          </p:cNvPr>
          <p:cNvSpPr txBox="1">
            <a:spLocks/>
          </p:cNvSpPr>
          <p:nvPr/>
        </p:nvSpPr>
        <p:spPr>
          <a:xfrm>
            <a:off x="0" y="818494"/>
            <a:ext cx="12192000" cy="43464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3600" b="1" spc="300" dirty="0">
                <a:solidFill>
                  <a:schemeClr val="accent2"/>
                </a:solidFill>
              </a:rPr>
              <a:t>PEOPLE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40B7C51-8FD0-1C4E-AD5F-8B6A66D8A1DB}"/>
              </a:ext>
            </a:extLst>
          </p:cNvPr>
          <p:cNvSpPr txBox="1"/>
          <p:nvPr/>
        </p:nvSpPr>
        <p:spPr>
          <a:xfrm>
            <a:off x="3274161" y="1600386"/>
            <a:ext cx="5362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s-ES" dirty="0"/>
              <a:t>Are you really going to do this by yourself?</a:t>
            </a:r>
          </a:p>
        </p:txBody>
      </p:sp>
      <p:sp>
        <p:nvSpPr>
          <p:cNvPr id="6" name="Lágrima 5">
            <a:extLst>
              <a:ext uri="{FF2B5EF4-FFF2-40B4-BE49-F238E27FC236}">
                <a16:creationId xmlns:a16="http://schemas.microsoft.com/office/drawing/2014/main" id="{32456EC2-AEF4-CE4C-AE7B-5194D5CCF89A}"/>
              </a:ext>
            </a:extLst>
          </p:cNvPr>
          <p:cNvSpPr/>
          <p:nvPr/>
        </p:nvSpPr>
        <p:spPr>
          <a:xfrm rot="5400000">
            <a:off x="854739" y="2995756"/>
            <a:ext cx="2037767" cy="203776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C0DB3E1-E313-E549-A8CF-83DB4CF75EA8}"/>
              </a:ext>
            </a:extLst>
          </p:cNvPr>
          <p:cNvSpPr txBox="1"/>
          <p:nvPr/>
        </p:nvSpPr>
        <p:spPr>
          <a:xfrm>
            <a:off x="854739" y="5223151"/>
            <a:ext cx="24299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chemeClr val="accent2"/>
                </a:solidFill>
              </a:rPr>
              <a:t>Colleagues at work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37AE7987-EAD6-1A42-9873-D7279734B3AC}"/>
              </a:ext>
            </a:extLst>
          </p:cNvPr>
          <p:cNvSpPr txBox="1">
            <a:spLocks/>
          </p:cNvSpPr>
          <p:nvPr/>
        </p:nvSpPr>
        <p:spPr>
          <a:xfrm>
            <a:off x="854739" y="5663301"/>
            <a:ext cx="2353341" cy="615471"/>
          </a:xfrm>
          <a:prstGeom prst="rect">
            <a:avLst/>
          </a:prstGeom>
        </p:spPr>
        <p:txBody>
          <a:bodyPr vert="horz" wrap="square" lIns="91422" tIns="45711" rIns="91422" bIns="45711" rtlCol="0">
            <a:spAutoFit/>
          </a:bodyPr>
          <a:lstStyle>
            <a:lvl1pPr marL="0" indent="0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4800" kern="1200" dirty="0" smtClean="0">
                <a:solidFill>
                  <a:schemeClr val="tx1"/>
                </a:solidFill>
                <a:effectLst/>
                <a:latin typeface="Lato Light"/>
                <a:ea typeface="+mn-ea"/>
                <a:cs typeface="Lato Light"/>
              </a:defRPr>
            </a:lvl1pPr>
            <a:lvl2pPr marL="914217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4000" kern="1200" dirty="0" smtClean="0">
                <a:solidFill>
                  <a:schemeClr val="tx1"/>
                </a:solidFill>
                <a:effectLst/>
                <a:latin typeface="Lato Light"/>
                <a:ea typeface="+mn-ea"/>
                <a:cs typeface="Lato Light"/>
              </a:defRPr>
            </a:lvl2pPr>
            <a:lvl3pPr marL="1828434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600" kern="1200" dirty="0" smtClean="0">
                <a:solidFill>
                  <a:schemeClr val="tx1"/>
                </a:solidFill>
                <a:effectLst/>
                <a:latin typeface="Lato Light"/>
                <a:ea typeface="+mn-ea"/>
                <a:cs typeface="Lato Light"/>
              </a:defRPr>
            </a:lvl3pPr>
            <a:lvl4pPr marL="2742651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200" kern="1200" dirty="0" smtClean="0">
                <a:solidFill>
                  <a:schemeClr val="tx1"/>
                </a:solidFill>
                <a:effectLst/>
                <a:latin typeface="Lato Light"/>
                <a:ea typeface="+mn-ea"/>
                <a:cs typeface="Lato Light"/>
              </a:defRPr>
            </a:lvl4pPr>
            <a:lvl5pPr marL="3656868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200" kern="1200" dirty="0">
                <a:solidFill>
                  <a:schemeClr val="tx1"/>
                </a:solidFill>
                <a:effectLst/>
                <a:latin typeface="Lato Light"/>
                <a:ea typeface="+mn-ea"/>
                <a:cs typeface="Lato Light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00"/>
              </a:lnSpc>
              <a:spcBef>
                <a:spcPts val="0"/>
              </a:spcBef>
            </a:pPr>
            <a:r>
              <a:rPr lang="en-US" sz="1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Tell them always what you think: they have your back and they will appreciate it.</a:t>
            </a:r>
          </a:p>
        </p:txBody>
      </p:sp>
      <p:sp>
        <p:nvSpPr>
          <p:cNvPr id="11" name="Lágrima 10">
            <a:extLst>
              <a:ext uri="{FF2B5EF4-FFF2-40B4-BE49-F238E27FC236}">
                <a16:creationId xmlns:a16="http://schemas.microsoft.com/office/drawing/2014/main" id="{28406505-8DCD-FF45-B369-746B5D6CC843}"/>
              </a:ext>
            </a:extLst>
          </p:cNvPr>
          <p:cNvSpPr/>
          <p:nvPr/>
        </p:nvSpPr>
        <p:spPr>
          <a:xfrm rot="5400000">
            <a:off x="4423522" y="2995756"/>
            <a:ext cx="2037767" cy="203776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1AC3075-E4E6-DC49-8B2A-D88131E276EB}"/>
              </a:ext>
            </a:extLst>
          </p:cNvPr>
          <p:cNvSpPr txBox="1"/>
          <p:nvPr/>
        </p:nvSpPr>
        <p:spPr>
          <a:xfrm>
            <a:off x="4394895" y="5223151"/>
            <a:ext cx="23285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chemeClr val="accent2"/>
                </a:solidFill>
              </a:rPr>
              <a:t>Mum and dad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B264392E-0B8C-E34B-9E32-C30540DEED60}"/>
              </a:ext>
            </a:extLst>
          </p:cNvPr>
          <p:cNvSpPr txBox="1">
            <a:spLocks/>
          </p:cNvSpPr>
          <p:nvPr/>
        </p:nvSpPr>
        <p:spPr>
          <a:xfrm>
            <a:off x="4341488" y="5663302"/>
            <a:ext cx="2435376" cy="615471"/>
          </a:xfrm>
          <a:prstGeom prst="rect">
            <a:avLst/>
          </a:prstGeom>
        </p:spPr>
        <p:txBody>
          <a:bodyPr vert="horz" wrap="square" lIns="91422" tIns="45711" rIns="91422" bIns="45711" rtlCol="0">
            <a:spAutoFit/>
          </a:bodyPr>
          <a:lstStyle>
            <a:lvl1pPr marL="0" indent="0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4800" kern="1200" dirty="0" smtClean="0">
                <a:solidFill>
                  <a:schemeClr val="tx1"/>
                </a:solidFill>
                <a:effectLst/>
                <a:latin typeface="Lato Light"/>
                <a:ea typeface="+mn-ea"/>
                <a:cs typeface="Lato Light"/>
              </a:defRPr>
            </a:lvl1pPr>
            <a:lvl2pPr marL="914217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4000" kern="1200" dirty="0" smtClean="0">
                <a:solidFill>
                  <a:schemeClr val="tx1"/>
                </a:solidFill>
                <a:effectLst/>
                <a:latin typeface="Lato Light"/>
                <a:ea typeface="+mn-ea"/>
                <a:cs typeface="Lato Light"/>
              </a:defRPr>
            </a:lvl2pPr>
            <a:lvl3pPr marL="1828434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600" kern="1200" dirty="0" smtClean="0">
                <a:solidFill>
                  <a:schemeClr val="tx1"/>
                </a:solidFill>
                <a:effectLst/>
                <a:latin typeface="Lato Light"/>
                <a:ea typeface="+mn-ea"/>
                <a:cs typeface="Lato Light"/>
              </a:defRPr>
            </a:lvl3pPr>
            <a:lvl4pPr marL="2742651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200" kern="1200" dirty="0" smtClean="0">
                <a:solidFill>
                  <a:schemeClr val="tx1"/>
                </a:solidFill>
                <a:effectLst/>
                <a:latin typeface="Lato Light"/>
                <a:ea typeface="+mn-ea"/>
                <a:cs typeface="Lato Light"/>
              </a:defRPr>
            </a:lvl4pPr>
            <a:lvl5pPr marL="3656868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200" kern="1200" dirty="0">
                <a:solidFill>
                  <a:schemeClr val="tx1"/>
                </a:solidFill>
                <a:effectLst/>
                <a:latin typeface="Lato Light"/>
                <a:ea typeface="+mn-ea"/>
                <a:cs typeface="Lato Light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00"/>
              </a:lnSpc>
              <a:spcBef>
                <a:spcPts val="0"/>
              </a:spcBef>
            </a:pPr>
            <a:r>
              <a:rPr lang="en-US" sz="1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If you want to cook well, you should always go to the people that taught you in the first place.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71102127-67A0-5F4B-810D-D277BF76F45B}"/>
              </a:ext>
            </a:extLst>
          </p:cNvPr>
          <p:cNvSpPr txBox="1"/>
          <p:nvPr/>
        </p:nvSpPr>
        <p:spPr>
          <a:xfrm>
            <a:off x="8578515" y="5233660"/>
            <a:ext cx="18119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Friends</a:t>
            </a:r>
            <a:endParaRPr lang="es-ES" sz="2000" b="1" dirty="0">
              <a:solidFill>
                <a:schemeClr val="accent2"/>
              </a:solidFill>
            </a:endParaRP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1EE23D53-FBFC-3244-BC2A-A48EA702CB9D}"/>
              </a:ext>
            </a:extLst>
          </p:cNvPr>
          <p:cNvSpPr txBox="1">
            <a:spLocks/>
          </p:cNvSpPr>
          <p:nvPr/>
        </p:nvSpPr>
        <p:spPr>
          <a:xfrm>
            <a:off x="8241657" y="5667768"/>
            <a:ext cx="2435376" cy="615471"/>
          </a:xfrm>
          <a:prstGeom prst="rect">
            <a:avLst/>
          </a:prstGeom>
        </p:spPr>
        <p:txBody>
          <a:bodyPr vert="horz" wrap="square" lIns="91422" tIns="45711" rIns="91422" bIns="45711" rtlCol="0">
            <a:spAutoFit/>
          </a:bodyPr>
          <a:lstStyle>
            <a:lvl1pPr marL="0" indent="0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lang="en-US" sz="4800" kern="1200" dirty="0" smtClean="0">
                <a:solidFill>
                  <a:schemeClr val="tx1"/>
                </a:solidFill>
                <a:effectLst/>
                <a:latin typeface="Lato Light"/>
                <a:ea typeface="+mn-ea"/>
                <a:cs typeface="Lato Light"/>
              </a:defRPr>
            </a:lvl1pPr>
            <a:lvl2pPr marL="914217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4000" kern="1200" dirty="0" smtClean="0">
                <a:solidFill>
                  <a:schemeClr val="tx1"/>
                </a:solidFill>
                <a:effectLst/>
                <a:latin typeface="Lato Light"/>
                <a:ea typeface="+mn-ea"/>
                <a:cs typeface="Lato Light"/>
              </a:defRPr>
            </a:lvl2pPr>
            <a:lvl3pPr marL="1828434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600" kern="1200" dirty="0" smtClean="0">
                <a:solidFill>
                  <a:schemeClr val="tx1"/>
                </a:solidFill>
                <a:effectLst/>
                <a:latin typeface="Lato Light"/>
                <a:ea typeface="+mn-ea"/>
                <a:cs typeface="Lato Light"/>
              </a:defRPr>
            </a:lvl3pPr>
            <a:lvl4pPr marL="2742651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200" kern="1200" dirty="0" smtClean="0">
                <a:solidFill>
                  <a:schemeClr val="tx1"/>
                </a:solidFill>
                <a:effectLst/>
                <a:latin typeface="Lato Light"/>
                <a:ea typeface="+mn-ea"/>
                <a:cs typeface="Lato Light"/>
              </a:defRPr>
            </a:lvl4pPr>
            <a:lvl5pPr marL="3656868" indent="0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200" kern="1200" dirty="0">
                <a:solidFill>
                  <a:schemeClr val="tx1"/>
                </a:solidFill>
                <a:effectLst/>
                <a:latin typeface="Lato Light"/>
                <a:ea typeface="+mn-ea"/>
                <a:cs typeface="Lato Light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00"/>
              </a:lnSpc>
              <a:spcBef>
                <a:spcPts val="0"/>
              </a:spcBef>
            </a:pPr>
            <a:r>
              <a:rPr lang="en-US" sz="1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Because….what would you do without them? Make them try your recipes and recycle with you. </a:t>
            </a:r>
          </a:p>
        </p:txBody>
      </p:sp>
      <p:grpSp>
        <p:nvGrpSpPr>
          <p:cNvPr id="30" name="Grupo 29">
            <a:extLst>
              <a:ext uri="{FF2B5EF4-FFF2-40B4-BE49-F238E27FC236}">
                <a16:creationId xmlns:a16="http://schemas.microsoft.com/office/drawing/2014/main" id="{9AA611C7-5E23-430C-99C4-F7999B9BF1F0}"/>
              </a:ext>
            </a:extLst>
          </p:cNvPr>
          <p:cNvGrpSpPr/>
          <p:nvPr/>
        </p:nvGrpSpPr>
        <p:grpSpPr>
          <a:xfrm>
            <a:off x="1231900" y="2365375"/>
            <a:ext cx="1282700" cy="2493963"/>
            <a:chOff x="1231900" y="2365375"/>
            <a:chExt cx="1282700" cy="2493963"/>
          </a:xfrm>
        </p:grpSpPr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DB930D9F-F757-4671-B197-BC19029CA2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2113" y="2697163"/>
              <a:ext cx="749300" cy="1641475"/>
            </a:xfrm>
            <a:custGeom>
              <a:avLst/>
              <a:gdLst>
                <a:gd name="T0" fmla="*/ 33 w 94"/>
                <a:gd name="T1" fmla="*/ 60 h 208"/>
                <a:gd name="T2" fmla="*/ 28 w 94"/>
                <a:gd name="T3" fmla="*/ 82 h 208"/>
                <a:gd name="T4" fmla="*/ 28 w 94"/>
                <a:gd name="T5" fmla="*/ 200 h 208"/>
                <a:gd name="T6" fmla="*/ 0 w 94"/>
                <a:gd name="T7" fmla="*/ 208 h 208"/>
                <a:gd name="T8" fmla="*/ 0 w 94"/>
                <a:gd name="T9" fmla="*/ 0 h 208"/>
                <a:gd name="T10" fmla="*/ 76 w 94"/>
                <a:gd name="T11" fmla="*/ 17 h 208"/>
                <a:gd name="T12" fmla="*/ 76 w 94"/>
                <a:gd name="T13" fmla="*/ 17 h 208"/>
                <a:gd name="T14" fmla="*/ 91 w 94"/>
                <a:gd name="T15" fmla="*/ 48 h 208"/>
                <a:gd name="T16" fmla="*/ 40 w 94"/>
                <a:gd name="T17" fmla="*/ 54 h 208"/>
                <a:gd name="T18" fmla="*/ 33 w 94"/>
                <a:gd name="T19" fmla="*/ 60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4" h="208">
                  <a:moveTo>
                    <a:pt x="33" y="60"/>
                  </a:moveTo>
                  <a:cubicBezTo>
                    <a:pt x="32" y="67"/>
                    <a:pt x="29" y="75"/>
                    <a:pt x="28" y="82"/>
                  </a:cubicBezTo>
                  <a:cubicBezTo>
                    <a:pt x="28" y="121"/>
                    <a:pt x="28" y="159"/>
                    <a:pt x="28" y="200"/>
                  </a:cubicBezTo>
                  <a:cubicBezTo>
                    <a:pt x="20" y="203"/>
                    <a:pt x="11" y="205"/>
                    <a:pt x="0" y="208"/>
                  </a:cubicBezTo>
                  <a:cubicBezTo>
                    <a:pt x="0" y="138"/>
                    <a:pt x="0" y="71"/>
                    <a:pt x="0" y="0"/>
                  </a:cubicBezTo>
                  <a:cubicBezTo>
                    <a:pt x="26" y="6"/>
                    <a:pt x="51" y="12"/>
                    <a:pt x="76" y="17"/>
                  </a:cubicBezTo>
                  <a:cubicBezTo>
                    <a:pt x="76" y="17"/>
                    <a:pt x="76" y="17"/>
                    <a:pt x="76" y="17"/>
                  </a:cubicBezTo>
                  <a:cubicBezTo>
                    <a:pt x="94" y="22"/>
                    <a:pt x="94" y="22"/>
                    <a:pt x="91" y="48"/>
                  </a:cubicBezTo>
                  <a:cubicBezTo>
                    <a:pt x="74" y="50"/>
                    <a:pt x="57" y="52"/>
                    <a:pt x="40" y="54"/>
                  </a:cubicBezTo>
                  <a:cubicBezTo>
                    <a:pt x="38" y="56"/>
                    <a:pt x="36" y="58"/>
                    <a:pt x="33" y="60"/>
                  </a:cubicBezTo>
                  <a:close/>
                </a:path>
              </a:pathLst>
            </a:custGeom>
            <a:solidFill>
              <a:srgbClr val="FE8A8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B692F5FD-3DFD-48B9-A834-2A9709A9357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6113" y="3122613"/>
              <a:ext cx="519113" cy="1136650"/>
            </a:xfrm>
            <a:custGeom>
              <a:avLst/>
              <a:gdLst>
                <a:gd name="T0" fmla="*/ 1 w 65"/>
                <a:gd name="T1" fmla="*/ 6 h 144"/>
                <a:gd name="T2" fmla="*/ 8 w 65"/>
                <a:gd name="T3" fmla="*/ 0 h 144"/>
                <a:gd name="T4" fmla="*/ 65 w 65"/>
                <a:gd name="T5" fmla="*/ 0 h 144"/>
                <a:gd name="T6" fmla="*/ 65 w 65"/>
                <a:gd name="T7" fmla="*/ 131 h 144"/>
                <a:gd name="T8" fmla="*/ 38 w 65"/>
                <a:gd name="T9" fmla="*/ 139 h 144"/>
                <a:gd name="T10" fmla="*/ 13 w 65"/>
                <a:gd name="T11" fmla="*/ 144 h 144"/>
                <a:gd name="T12" fmla="*/ 1 w 65"/>
                <a:gd name="T13" fmla="*/ 128 h 144"/>
                <a:gd name="T14" fmla="*/ 1 w 65"/>
                <a:gd name="T15" fmla="*/ 6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5" h="144">
                  <a:moveTo>
                    <a:pt x="1" y="6"/>
                  </a:moveTo>
                  <a:cubicBezTo>
                    <a:pt x="4" y="4"/>
                    <a:pt x="6" y="2"/>
                    <a:pt x="8" y="0"/>
                  </a:cubicBezTo>
                  <a:cubicBezTo>
                    <a:pt x="26" y="0"/>
                    <a:pt x="45" y="0"/>
                    <a:pt x="65" y="0"/>
                  </a:cubicBezTo>
                  <a:cubicBezTo>
                    <a:pt x="65" y="46"/>
                    <a:pt x="65" y="90"/>
                    <a:pt x="65" y="131"/>
                  </a:cubicBezTo>
                  <a:cubicBezTo>
                    <a:pt x="55" y="134"/>
                    <a:pt x="47" y="137"/>
                    <a:pt x="38" y="139"/>
                  </a:cubicBezTo>
                  <a:cubicBezTo>
                    <a:pt x="30" y="141"/>
                    <a:pt x="22" y="142"/>
                    <a:pt x="13" y="144"/>
                  </a:cubicBezTo>
                  <a:cubicBezTo>
                    <a:pt x="9" y="139"/>
                    <a:pt x="1" y="134"/>
                    <a:pt x="1" y="128"/>
                  </a:cubicBezTo>
                  <a:cubicBezTo>
                    <a:pt x="0" y="87"/>
                    <a:pt x="1" y="47"/>
                    <a:pt x="1" y="6"/>
                  </a:cubicBezTo>
                  <a:close/>
                </a:path>
              </a:pathLst>
            </a:custGeom>
            <a:solidFill>
              <a:srgbClr val="FE8A8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2" name="Freeform 10">
              <a:extLst>
                <a:ext uri="{FF2B5EF4-FFF2-40B4-BE49-F238E27FC236}">
                  <a16:creationId xmlns:a16="http://schemas.microsoft.com/office/drawing/2014/main" id="{AE130506-E1B9-43A8-9F37-24B3CD11EC0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1900" y="4195763"/>
              <a:ext cx="1282700" cy="663575"/>
            </a:xfrm>
            <a:custGeom>
              <a:avLst/>
              <a:gdLst>
                <a:gd name="T0" fmla="*/ 99 w 161"/>
                <a:gd name="T1" fmla="*/ 8 h 84"/>
                <a:gd name="T2" fmla="*/ 124 w 161"/>
                <a:gd name="T3" fmla="*/ 3 h 84"/>
                <a:gd name="T4" fmla="*/ 157 w 161"/>
                <a:gd name="T5" fmla="*/ 27 h 84"/>
                <a:gd name="T6" fmla="*/ 138 w 161"/>
                <a:gd name="T7" fmla="*/ 54 h 84"/>
                <a:gd name="T8" fmla="*/ 29 w 161"/>
                <a:gd name="T9" fmla="*/ 80 h 84"/>
                <a:gd name="T10" fmla="*/ 3 w 161"/>
                <a:gd name="T11" fmla="*/ 65 h 84"/>
                <a:gd name="T12" fmla="*/ 20 w 161"/>
                <a:gd name="T13" fmla="*/ 39 h 84"/>
                <a:gd name="T14" fmla="*/ 99 w 161"/>
                <a:gd name="T15" fmla="*/ 8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1" h="84">
                  <a:moveTo>
                    <a:pt x="99" y="8"/>
                  </a:moveTo>
                  <a:cubicBezTo>
                    <a:pt x="108" y="6"/>
                    <a:pt x="116" y="5"/>
                    <a:pt x="124" y="3"/>
                  </a:cubicBezTo>
                  <a:cubicBezTo>
                    <a:pt x="145" y="0"/>
                    <a:pt x="152" y="5"/>
                    <a:pt x="157" y="27"/>
                  </a:cubicBezTo>
                  <a:cubicBezTo>
                    <a:pt x="161" y="43"/>
                    <a:pt x="152" y="50"/>
                    <a:pt x="138" y="54"/>
                  </a:cubicBezTo>
                  <a:cubicBezTo>
                    <a:pt x="102" y="63"/>
                    <a:pt x="65" y="72"/>
                    <a:pt x="29" y="80"/>
                  </a:cubicBezTo>
                  <a:cubicBezTo>
                    <a:pt x="15" y="84"/>
                    <a:pt x="7" y="78"/>
                    <a:pt x="3" y="65"/>
                  </a:cubicBezTo>
                  <a:cubicBezTo>
                    <a:pt x="0" y="51"/>
                    <a:pt x="7" y="44"/>
                    <a:pt x="20" y="39"/>
                  </a:cubicBezTo>
                  <a:cubicBezTo>
                    <a:pt x="46" y="30"/>
                    <a:pt x="73" y="18"/>
                    <a:pt x="99" y="8"/>
                  </a:cubicBezTo>
                  <a:close/>
                </a:path>
              </a:pathLst>
            </a:custGeom>
            <a:solidFill>
              <a:srgbClr val="FE8A8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4" name="Freeform 11">
              <a:extLst>
                <a:ext uri="{FF2B5EF4-FFF2-40B4-BE49-F238E27FC236}">
                  <a16:creationId xmlns:a16="http://schemas.microsoft.com/office/drawing/2014/main" id="{253C86CC-B0B5-47E7-8F19-FA5233CA5E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5613" y="2538413"/>
              <a:ext cx="565150" cy="292100"/>
            </a:xfrm>
            <a:custGeom>
              <a:avLst/>
              <a:gdLst>
                <a:gd name="T0" fmla="*/ 68 w 71"/>
                <a:gd name="T1" fmla="*/ 37 h 37"/>
                <a:gd name="T2" fmla="*/ 20 w 71"/>
                <a:gd name="T3" fmla="*/ 22 h 37"/>
                <a:gd name="T4" fmla="*/ 7 w 71"/>
                <a:gd name="T5" fmla="*/ 0 h 37"/>
                <a:gd name="T6" fmla="*/ 71 w 71"/>
                <a:gd name="T7" fmla="*/ 0 h 37"/>
                <a:gd name="T8" fmla="*/ 68 w 71"/>
                <a:gd name="T9" fmla="*/ 37 h 37"/>
                <a:gd name="T10" fmla="*/ 68 w 71"/>
                <a:gd name="T11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" h="37">
                  <a:moveTo>
                    <a:pt x="68" y="37"/>
                  </a:moveTo>
                  <a:cubicBezTo>
                    <a:pt x="52" y="32"/>
                    <a:pt x="36" y="26"/>
                    <a:pt x="20" y="22"/>
                  </a:cubicBezTo>
                  <a:cubicBezTo>
                    <a:pt x="8" y="19"/>
                    <a:pt x="0" y="14"/>
                    <a:pt x="7" y="0"/>
                  </a:cubicBezTo>
                  <a:cubicBezTo>
                    <a:pt x="27" y="0"/>
                    <a:pt x="48" y="0"/>
                    <a:pt x="71" y="0"/>
                  </a:cubicBezTo>
                  <a:cubicBezTo>
                    <a:pt x="70" y="13"/>
                    <a:pt x="69" y="25"/>
                    <a:pt x="68" y="37"/>
                  </a:cubicBezTo>
                  <a:cubicBezTo>
                    <a:pt x="68" y="37"/>
                    <a:pt x="68" y="37"/>
                    <a:pt x="68" y="37"/>
                  </a:cubicBezTo>
                  <a:close/>
                </a:path>
              </a:pathLst>
            </a:custGeom>
            <a:solidFill>
              <a:srgbClr val="FE8A8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8" name="Freeform 12">
              <a:extLst>
                <a:ext uri="{FF2B5EF4-FFF2-40B4-BE49-F238E27FC236}">
                  <a16:creationId xmlns:a16="http://schemas.microsoft.com/office/drawing/2014/main" id="{5AB96007-1D35-42FF-ABE7-7DD6611016E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5300" y="2365375"/>
              <a:ext cx="525463" cy="109538"/>
            </a:xfrm>
            <a:custGeom>
              <a:avLst/>
              <a:gdLst>
                <a:gd name="T0" fmla="*/ 0 w 66"/>
                <a:gd name="T1" fmla="*/ 14 h 14"/>
                <a:gd name="T2" fmla="*/ 45 w 66"/>
                <a:gd name="T3" fmla="*/ 1 h 14"/>
                <a:gd name="T4" fmla="*/ 66 w 66"/>
                <a:gd name="T5" fmla="*/ 7 h 14"/>
                <a:gd name="T6" fmla="*/ 64 w 66"/>
                <a:gd name="T7" fmla="*/ 14 h 14"/>
                <a:gd name="T8" fmla="*/ 0 w 66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" h="14">
                  <a:moveTo>
                    <a:pt x="0" y="14"/>
                  </a:moveTo>
                  <a:cubicBezTo>
                    <a:pt x="4" y="0"/>
                    <a:pt x="4" y="0"/>
                    <a:pt x="45" y="1"/>
                  </a:cubicBezTo>
                  <a:cubicBezTo>
                    <a:pt x="52" y="1"/>
                    <a:pt x="59" y="5"/>
                    <a:pt x="66" y="7"/>
                  </a:cubicBezTo>
                  <a:cubicBezTo>
                    <a:pt x="65" y="10"/>
                    <a:pt x="65" y="12"/>
                    <a:pt x="64" y="14"/>
                  </a:cubicBezTo>
                  <a:cubicBezTo>
                    <a:pt x="43" y="14"/>
                    <a:pt x="22" y="14"/>
                    <a:pt x="0" y="14"/>
                  </a:cubicBezTo>
                  <a:close/>
                </a:path>
              </a:pathLst>
            </a:custGeom>
            <a:solidFill>
              <a:srgbClr val="FE8A8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33" name="Grupo 32">
            <a:extLst>
              <a:ext uri="{FF2B5EF4-FFF2-40B4-BE49-F238E27FC236}">
                <a16:creationId xmlns:a16="http://schemas.microsoft.com/office/drawing/2014/main" id="{CE2FE403-FCE7-4F25-9A18-B3B842F9CF63}"/>
              </a:ext>
            </a:extLst>
          </p:cNvPr>
          <p:cNvGrpSpPr/>
          <p:nvPr/>
        </p:nvGrpSpPr>
        <p:grpSpPr>
          <a:xfrm>
            <a:off x="4735117" y="2500460"/>
            <a:ext cx="1282700" cy="2493963"/>
            <a:chOff x="1231900" y="2365375"/>
            <a:chExt cx="1282700" cy="2493963"/>
          </a:xfrm>
        </p:grpSpPr>
        <p:sp>
          <p:nvSpPr>
            <p:cNvPr id="34" name="Freeform 8">
              <a:extLst>
                <a:ext uri="{FF2B5EF4-FFF2-40B4-BE49-F238E27FC236}">
                  <a16:creationId xmlns:a16="http://schemas.microsoft.com/office/drawing/2014/main" id="{7F0C0F2C-972B-4315-B41B-B418ADB73C8C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2113" y="2697163"/>
              <a:ext cx="749300" cy="1641475"/>
            </a:xfrm>
            <a:custGeom>
              <a:avLst/>
              <a:gdLst>
                <a:gd name="T0" fmla="*/ 33 w 94"/>
                <a:gd name="T1" fmla="*/ 60 h 208"/>
                <a:gd name="T2" fmla="*/ 28 w 94"/>
                <a:gd name="T3" fmla="*/ 82 h 208"/>
                <a:gd name="T4" fmla="*/ 28 w 94"/>
                <a:gd name="T5" fmla="*/ 200 h 208"/>
                <a:gd name="T6" fmla="*/ 0 w 94"/>
                <a:gd name="T7" fmla="*/ 208 h 208"/>
                <a:gd name="T8" fmla="*/ 0 w 94"/>
                <a:gd name="T9" fmla="*/ 0 h 208"/>
                <a:gd name="T10" fmla="*/ 76 w 94"/>
                <a:gd name="T11" fmla="*/ 17 h 208"/>
                <a:gd name="T12" fmla="*/ 76 w 94"/>
                <a:gd name="T13" fmla="*/ 17 h 208"/>
                <a:gd name="T14" fmla="*/ 91 w 94"/>
                <a:gd name="T15" fmla="*/ 48 h 208"/>
                <a:gd name="T16" fmla="*/ 40 w 94"/>
                <a:gd name="T17" fmla="*/ 54 h 208"/>
                <a:gd name="T18" fmla="*/ 33 w 94"/>
                <a:gd name="T19" fmla="*/ 60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4" h="208">
                  <a:moveTo>
                    <a:pt x="33" y="60"/>
                  </a:moveTo>
                  <a:cubicBezTo>
                    <a:pt x="32" y="67"/>
                    <a:pt x="29" y="75"/>
                    <a:pt x="28" y="82"/>
                  </a:cubicBezTo>
                  <a:cubicBezTo>
                    <a:pt x="28" y="121"/>
                    <a:pt x="28" y="159"/>
                    <a:pt x="28" y="200"/>
                  </a:cubicBezTo>
                  <a:cubicBezTo>
                    <a:pt x="20" y="203"/>
                    <a:pt x="11" y="205"/>
                    <a:pt x="0" y="208"/>
                  </a:cubicBezTo>
                  <a:cubicBezTo>
                    <a:pt x="0" y="138"/>
                    <a:pt x="0" y="71"/>
                    <a:pt x="0" y="0"/>
                  </a:cubicBezTo>
                  <a:cubicBezTo>
                    <a:pt x="26" y="6"/>
                    <a:pt x="51" y="12"/>
                    <a:pt x="76" y="17"/>
                  </a:cubicBezTo>
                  <a:cubicBezTo>
                    <a:pt x="76" y="17"/>
                    <a:pt x="76" y="17"/>
                    <a:pt x="76" y="17"/>
                  </a:cubicBezTo>
                  <a:cubicBezTo>
                    <a:pt x="94" y="22"/>
                    <a:pt x="94" y="22"/>
                    <a:pt x="91" y="48"/>
                  </a:cubicBezTo>
                  <a:cubicBezTo>
                    <a:pt x="74" y="50"/>
                    <a:pt x="57" y="52"/>
                    <a:pt x="40" y="54"/>
                  </a:cubicBezTo>
                  <a:cubicBezTo>
                    <a:pt x="38" y="56"/>
                    <a:pt x="36" y="58"/>
                    <a:pt x="33" y="60"/>
                  </a:cubicBezTo>
                  <a:close/>
                </a:path>
              </a:pathLst>
            </a:custGeom>
            <a:solidFill>
              <a:srgbClr val="FE8A8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5" name="Freeform 9">
              <a:extLst>
                <a:ext uri="{FF2B5EF4-FFF2-40B4-BE49-F238E27FC236}">
                  <a16:creationId xmlns:a16="http://schemas.microsoft.com/office/drawing/2014/main" id="{BA16C541-BD6A-416E-95AA-9B1C7088787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6113" y="3122613"/>
              <a:ext cx="519113" cy="1136650"/>
            </a:xfrm>
            <a:custGeom>
              <a:avLst/>
              <a:gdLst>
                <a:gd name="T0" fmla="*/ 1 w 65"/>
                <a:gd name="T1" fmla="*/ 6 h 144"/>
                <a:gd name="T2" fmla="*/ 8 w 65"/>
                <a:gd name="T3" fmla="*/ 0 h 144"/>
                <a:gd name="T4" fmla="*/ 65 w 65"/>
                <a:gd name="T5" fmla="*/ 0 h 144"/>
                <a:gd name="T6" fmla="*/ 65 w 65"/>
                <a:gd name="T7" fmla="*/ 131 h 144"/>
                <a:gd name="T8" fmla="*/ 38 w 65"/>
                <a:gd name="T9" fmla="*/ 139 h 144"/>
                <a:gd name="T10" fmla="*/ 13 w 65"/>
                <a:gd name="T11" fmla="*/ 144 h 144"/>
                <a:gd name="T12" fmla="*/ 1 w 65"/>
                <a:gd name="T13" fmla="*/ 128 h 144"/>
                <a:gd name="T14" fmla="*/ 1 w 65"/>
                <a:gd name="T15" fmla="*/ 6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5" h="144">
                  <a:moveTo>
                    <a:pt x="1" y="6"/>
                  </a:moveTo>
                  <a:cubicBezTo>
                    <a:pt x="4" y="4"/>
                    <a:pt x="6" y="2"/>
                    <a:pt x="8" y="0"/>
                  </a:cubicBezTo>
                  <a:cubicBezTo>
                    <a:pt x="26" y="0"/>
                    <a:pt x="45" y="0"/>
                    <a:pt x="65" y="0"/>
                  </a:cubicBezTo>
                  <a:cubicBezTo>
                    <a:pt x="65" y="46"/>
                    <a:pt x="65" y="90"/>
                    <a:pt x="65" y="131"/>
                  </a:cubicBezTo>
                  <a:cubicBezTo>
                    <a:pt x="55" y="134"/>
                    <a:pt x="47" y="137"/>
                    <a:pt x="38" y="139"/>
                  </a:cubicBezTo>
                  <a:cubicBezTo>
                    <a:pt x="30" y="141"/>
                    <a:pt x="22" y="142"/>
                    <a:pt x="13" y="144"/>
                  </a:cubicBezTo>
                  <a:cubicBezTo>
                    <a:pt x="9" y="139"/>
                    <a:pt x="1" y="134"/>
                    <a:pt x="1" y="128"/>
                  </a:cubicBezTo>
                  <a:cubicBezTo>
                    <a:pt x="0" y="87"/>
                    <a:pt x="1" y="47"/>
                    <a:pt x="1" y="6"/>
                  </a:cubicBezTo>
                  <a:close/>
                </a:path>
              </a:pathLst>
            </a:custGeom>
            <a:solidFill>
              <a:srgbClr val="FE8A8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6" name="Freeform 10">
              <a:extLst>
                <a:ext uri="{FF2B5EF4-FFF2-40B4-BE49-F238E27FC236}">
                  <a16:creationId xmlns:a16="http://schemas.microsoft.com/office/drawing/2014/main" id="{79A51882-4029-4C4D-9AC3-5538A3580C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1900" y="4195763"/>
              <a:ext cx="1282700" cy="663575"/>
            </a:xfrm>
            <a:custGeom>
              <a:avLst/>
              <a:gdLst>
                <a:gd name="T0" fmla="*/ 99 w 161"/>
                <a:gd name="T1" fmla="*/ 8 h 84"/>
                <a:gd name="T2" fmla="*/ 124 w 161"/>
                <a:gd name="T3" fmla="*/ 3 h 84"/>
                <a:gd name="T4" fmla="*/ 157 w 161"/>
                <a:gd name="T5" fmla="*/ 27 h 84"/>
                <a:gd name="T6" fmla="*/ 138 w 161"/>
                <a:gd name="T7" fmla="*/ 54 h 84"/>
                <a:gd name="T8" fmla="*/ 29 w 161"/>
                <a:gd name="T9" fmla="*/ 80 h 84"/>
                <a:gd name="T10" fmla="*/ 3 w 161"/>
                <a:gd name="T11" fmla="*/ 65 h 84"/>
                <a:gd name="T12" fmla="*/ 20 w 161"/>
                <a:gd name="T13" fmla="*/ 39 h 84"/>
                <a:gd name="T14" fmla="*/ 99 w 161"/>
                <a:gd name="T15" fmla="*/ 8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1" h="84">
                  <a:moveTo>
                    <a:pt x="99" y="8"/>
                  </a:moveTo>
                  <a:cubicBezTo>
                    <a:pt x="108" y="6"/>
                    <a:pt x="116" y="5"/>
                    <a:pt x="124" y="3"/>
                  </a:cubicBezTo>
                  <a:cubicBezTo>
                    <a:pt x="145" y="0"/>
                    <a:pt x="152" y="5"/>
                    <a:pt x="157" y="27"/>
                  </a:cubicBezTo>
                  <a:cubicBezTo>
                    <a:pt x="161" y="43"/>
                    <a:pt x="152" y="50"/>
                    <a:pt x="138" y="54"/>
                  </a:cubicBezTo>
                  <a:cubicBezTo>
                    <a:pt x="102" y="63"/>
                    <a:pt x="65" y="72"/>
                    <a:pt x="29" y="80"/>
                  </a:cubicBezTo>
                  <a:cubicBezTo>
                    <a:pt x="15" y="84"/>
                    <a:pt x="7" y="78"/>
                    <a:pt x="3" y="65"/>
                  </a:cubicBezTo>
                  <a:cubicBezTo>
                    <a:pt x="0" y="51"/>
                    <a:pt x="7" y="44"/>
                    <a:pt x="20" y="39"/>
                  </a:cubicBezTo>
                  <a:cubicBezTo>
                    <a:pt x="46" y="30"/>
                    <a:pt x="73" y="18"/>
                    <a:pt x="99" y="8"/>
                  </a:cubicBezTo>
                  <a:close/>
                </a:path>
              </a:pathLst>
            </a:custGeom>
            <a:solidFill>
              <a:srgbClr val="FE8A8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7" name="Freeform 11">
              <a:extLst>
                <a:ext uri="{FF2B5EF4-FFF2-40B4-BE49-F238E27FC236}">
                  <a16:creationId xmlns:a16="http://schemas.microsoft.com/office/drawing/2014/main" id="{AF451669-0076-4842-9AC8-588D59D5B8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5613" y="2538413"/>
              <a:ext cx="565150" cy="292100"/>
            </a:xfrm>
            <a:custGeom>
              <a:avLst/>
              <a:gdLst>
                <a:gd name="T0" fmla="*/ 68 w 71"/>
                <a:gd name="T1" fmla="*/ 37 h 37"/>
                <a:gd name="T2" fmla="*/ 20 w 71"/>
                <a:gd name="T3" fmla="*/ 22 h 37"/>
                <a:gd name="T4" fmla="*/ 7 w 71"/>
                <a:gd name="T5" fmla="*/ 0 h 37"/>
                <a:gd name="T6" fmla="*/ 71 w 71"/>
                <a:gd name="T7" fmla="*/ 0 h 37"/>
                <a:gd name="T8" fmla="*/ 68 w 71"/>
                <a:gd name="T9" fmla="*/ 37 h 37"/>
                <a:gd name="T10" fmla="*/ 68 w 71"/>
                <a:gd name="T11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" h="37">
                  <a:moveTo>
                    <a:pt x="68" y="37"/>
                  </a:moveTo>
                  <a:cubicBezTo>
                    <a:pt x="52" y="32"/>
                    <a:pt x="36" y="26"/>
                    <a:pt x="20" y="22"/>
                  </a:cubicBezTo>
                  <a:cubicBezTo>
                    <a:pt x="8" y="19"/>
                    <a:pt x="0" y="14"/>
                    <a:pt x="7" y="0"/>
                  </a:cubicBezTo>
                  <a:cubicBezTo>
                    <a:pt x="27" y="0"/>
                    <a:pt x="48" y="0"/>
                    <a:pt x="71" y="0"/>
                  </a:cubicBezTo>
                  <a:cubicBezTo>
                    <a:pt x="70" y="13"/>
                    <a:pt x="69" y="25"/>
                    <a:pt x="68" y="37"/>
                  </a:cubicBezTo>
                  <a:cubicBezTo>
                    <a:pt x="68" y="37"/>
                    <a:pt x="68" y="37"/>
                    <a:pt x="68" y="37"/>
                  </a:cubicBezTo>
                  <a:close/>
                </a:path>
              </a:pathLst>
            </a:custGeom>
            <a:solidFill>
              <a:srgbClr val="FE8A8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8" name="Freeform 12">
              <a:extLst>
                <a:ext uri="{FF2B5EF4-FFF2-40B4-BE49-F238E27FC236}">
                  <a16:creationId xmlns:a16="http://schemas.microsoft.com/office/drawing/2014/main" id="{3F5281BA-1D90-4132-9130-E1D2B10C87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5300" y="2365375"/>
              <a:ext cx="525463" cy="109538"/>
            </a:xfrm>
            <a:custGeom>
              <a:avLst/>
              <a:gdLst>
                <a:gd name="T0" fmla="*/ 0 w 66"/>
                <a:gd name="T1" fmla="*/ 14 h 14"/>
                <a:gd name="T2" fmla="*/ 45 w 66"/>
                <a:gd name="T3" fmla="*/ 1 h 14"/>
                <a:gd name="T4" fmla="*/ 66 w 66"/>
                <a:gd name="T5" fmla="*/ 7 h 14"/>
                <a:gd name="T6" fmla="*/ 64 w 66"/>
                <a:gd name="T7" fmla="*/ 14 h 14"/>
                <a:gd name="T8" fmla="*/ 0 w 66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" h="14">
                  <a:moveTo>
                    <a:pt x="0" y="14"/>
                  </a:moveTo>
                  <a:cubicBezTo>
                    <a:pt x="4" y="0"/>
                    <a:pt x="4" y="0"/>
                    <a:pt x="45" y="1"/>
                  </a:cubicBezTo>
                  <a:cubicBezTo>
                    <a:pt x="52" y="1"/>
                    <a:pt x="59" y="5"/>
                    <a:pt x="66" y="7"/>
                  </a:cubicBezTo>
                  <a:cubicBezTo>
                    <a:pt x="65" y="10"/>
                    <a:pt x="65" y="12"/>
                    <a:pt x="64" y="14"/>
                  </a:cubicBezTo>
                  <a:cubicBezTo>
                    <a:pt x="43" y="14"/>
                    <a:pt x="22" y="14"/>
                    <a:pt x="0" y="14"/>
                  </a:cubicBezTo>
                  <a:close/>
                </a:path>
              </a:pathLst>
            </a:custGeom>
            <a:solidFill>
              <a:srgbClr val="FE8A8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39" name="Grupo 38">
            <a:extLst>
              <a:ext uri="{FF2B5EF4-FFF2-40B4-BE49-F238E27FC236}">
                <a16:creationId xmlns:a16="http://schemas.microsoft.com/office/drawing/2014/main" id="{575F2D07-E68F-4174-98B9-576A19D950F9}"/>
              </a:ext>
            </a:extLst>
          </p:cNvPr>
          <p:cNvGrpSpPr/>
          <p:nvPr/>
        </p:nvGrpSpPr>
        <p:grpSpPr>
          <a:xfrm>
            <a:off x="8611397" y="2684463"/>
            <a:ext cx="1282700" cy="2493963"/>
            <a:chOff x="1231900" y="2365375"/>
            <a:chExt cx="1282700" cy="2493963"/>
          </a:xfrm>
        </p:grpSpPr>
        <p:sp>
          <p:nvSpPr>
            <p:cNvPr id="40" name="Freeform 8">
              <a:extLst>
                <a:ext uri="{FF2B5EF4-FFF2-40B4-BE49-F238E27FC236}">
                  <a16:creationId xmlns:a16="http://schemas.microsoft.com/office/drawing/2014/main" id="{D67E58A4-0DE3-4803-A7E8-172EE6A82975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2113" y="2697163"/>
              <a:ext cx="749300" cy="1641475"/>
            </a:xfrm>
            <a:custGeom>
              <a:avLst/>
              <a:gdLst>
                <a:gd name="T0" fmla="*/ 33 w 94"/>
                <a:gd name="T1" fmla="*/ 60 h 208"/>
                <a:gd name="T2" fmla="*/ 28 w 94"/>
                <a:gd name="T3" fmla="*/ 82 h 208"/>
                <a:gd name="T4" fmla="*/ 28 w 94"/>
                <a:gd name="T5" fmla="*/ 200 h 208"/>
                <a:gd name="T6" fmla="*/ 0 w 94"/>
                <a:gd name="T7" fmla="*/ 208 h 208"/>
                <a:gd name="T8" fmla="*/ 0 w 94"/>
                <a:gd name="T9" fmla="*/ 0 h 208"/>
                <a:gd name="T10" fmla="*/ 76 w 94"/>
                <a:gd name="T11" fmla="*/ 17 h 208"/>
                <a:gd name="T12" fmla="*/ 76 w 94"/>
                <a:gd name="T13" fmla="*/ 17 h 208"/>
                <a:gd name="T14" fmla="*/ 91 w 94"/>
                <a:gd name="T15" fmla="*/ 48 h 208"/>
                <a:gd name="T16" fmla="*/ 40 w 94"/>
                <a:gd name="T17" fmla="*/ 54 h 208"/>
                <a:gd name="T18" fmla="*/ 33 w 94"/>
                <a:gd name="T19" fmla="*/ 60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4" h="208">
                  <a:moveTo>
                    <a:pt x="33" y="60"/>
                  </a:moveTo>
                  <a:cubicBezTo>
                    <a:pt x="32" y="67"/>
                    <a:pt x="29" y="75"/>
                    <a:pt x="28" y="82"/>
                  </a:cubicBezTo>
                  <a:cubicBezTo>
                    <a:pt x="28" y="121"/>
                    <a:pt x="28" y="159"/>
                    <a:pt x="28" y="200"/>
                  </a:cubicBezTo>
                  <a:cubicBezTo>
                    <a:pt x="20" y="203"/>
                    <a:pt x="11" y="205"/>
                    <a:pt x="0" y="208"/>
                  </a:cubicBezTo>
                  <a:cubicBezTo>
                    <a:pt x="0" y="138"/>
                    <a:pt x="0" y="71"/>
                    <a:pt x="0" y="0"/>
                  </a:cubicBezTo>
                  <a:cubicBezTo>
                    <a:pt x="26" y="6"/>
                    <a:pt x="51" y="12"/>
                    <a:pt x="76" y="17"/>
                  </a:cubicBezTo>
                  <a:cubicBezTo>
                    <a:pt x="76" y="17"/>
                    <a:pt x="76" y="17"/>
                    <a:pt x="76" y="17"/>
                  </a:cubicBezTo>
                  <a:cubicBezTo>
                    <a:pt x="94" y="22"/>
                    <a:pt x="94" y="22"/>
                    <a:pt x="91" y="48"/>
                  </a:cubicBezTo>
                  <a:cubicBezTo>
                    <a:pt x="74" y="50"/>
                    <a:pt x="57" y="52"/>
                    <a:pt x="40" y="54"/>
                  </a:cubicBezTo>
                  <a:cubicBezTo>
                    <a:pt x="38" y="56"/>
                    <a:pt x="36" y="58"/>
                    <a:pt x="33" y="60"/>
                  </a:cubicBezTo>
                  <a:close/>
                </a:path>
              </a:pathLst>
            </a:custGeom>
            <a:solidFill>
              <a:srgbClr val="FE8A8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1" name="Freeform 9">
              <a:extLst>
                <a:ext uri="{FF2B5EF4-FFF2-40B4-BE49-F238E27FC236}">
                  <a16:creationId xmlns:a16="http://schemas.microsoft.com/office/drawing/2014/main" id="{186686D3-56AD-4171-9D8E-FED3A81FDB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6113" y="3122613"/>
              <a:ext cx="519113" cy="1136650"/>
            </a:xfrm>
            <a:custGeom>
              <a:avLst/>
              <a:gdLst>
                <a:gd name="T0" fmla="*/ 1 w 65"/>
                <a:gd name="T1" fmla="*/ 6 h 144"/>
                <a:gd name="T2" fmla="*/ 8 w 65"/>
                <a:gd name="T3" fmla="*/ 0 h 144"/>
                <a:gd name="T4" fmla="*/ 65 w 65"/>
                <a:gd name="T5" fmla="*/ 0 h 144"/>
                <a:gd name="T6" fmla="*/ 65 w 65"/>
                <a:gd name="T7" fmla="*/ 131 h 144"/>
                <a:gd name="T8" fmla="*/ 38 w 65"/>
                <a:gd name="T9" fmla="*/ 139 h 144"/>
                <a:gd name="T10" fmla="*/ 13 w 65"/>
                <a:gd name="T11" fmla="*/ 144 h 144"/>
                <a:gd name="T12" fmla="*/ 1 w 65"/>
                <a:gd name="T13" fmla="*/ 128 h 144"/>
                <a:gd name="T14" fmla="*/ 1 w 65"/>
                <a:gd name="T15" fmla="*/ 6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5" h="144">
                  <a:moveTo>
                    <a:pt x="1" y="6"/>
                  </a:moveTo>
                  <a:cubicBezTo>
                    <a:pt x="4" y="4"/>
                    <a:pt x="6" y="2"/>
                    <a:pt x="8" y="0"/>
                  </a:cubicBezTo>
                  <a:cubicBezTo>
                    <a:pt x="26" y="0"/>
                    <a:pt x="45" y="0"/>
                    <a:pt x="65" y="0"/>
                  </a:cubicBezTo>
                  <a:cubicBezTo>
                    <a:pt x="65" y="46"/>
                    <a:pt x="65" y="90"/>
                    <a:pt x="65" y="131"/>
                  </a:cubicBezTo>
                  <a:cubicBezTo>
                    <a:pt x="55" y="134"/>
                    <a:pt x="47" y="137"/>
                    <a:pt x="38" y="139"/>
                  </a:cubicBezTo>
                  <a:cubicBezTo>
                    <a:pt x="30" y="141"/>
                    <a:pt x="22" y="142"/>
                    <a:pt x="13" y="144"/>
                  </a:cubicBezTo>
                  <a:cubicBezTo>
                    <a:pt x="9" y="139"/>
                    <a:pt x="1" y="134"/>
                    <a:pt x="1" y="128"/>
                  </a:cubicBezTo>
                  <a:cubicBezTo>
                    <a:pt x="0" y="87"/>
                    <a:pt x="1" y="47"/>
                    <a:pt x="1" y="6"/>
                  </a:cubicBezTo>
                  <a:close/>
                </a:path>
              </a:pathLst>
            </a:custGeom>
            <a:solidFill>
              <a:srgbClr val="FE8A8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2" name="Freeform 10">
              <a:extLst>
                <a:ext uri="{FF2B5EF4-FFF2-40B4-BE49-F238E27FC236}">
                  <a16:creationId xmlns:a16="http://schemas.microsoft.com/office/drawing/2014/main" id="{234081D8-8884-4A7E-AD40-FB8C199F2B9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1900" y="4195763"/>
              <a:ext cx="1282700" cy="663575"/>
            </a:xfrm>
            <a:custGeom>
              <a:avLst/>
              <a:gdLst>
                <a:gd name="T0" fmla="*/ 99 w 161"/>
                <a:gd name="T1" fmla="*/ 8 h 84"/>
                <a:gd name="T2" fmla="*/ 124 w 161"/>
                <a:gd name="T3" fmla="*/ 3 h 84"/>
                <a:gd name="T4" fmla="*/ 157 w 161"/>
                <a:gd name="T5" fmla="*/ 27 h 84"/>
                <a:gd name="T6" fmla="*/ 138 w 161"/>
                <a:gd name="T7" fmla="*/ 54 h 84"/>
                <a:gd name="T8" fmla="*/ 29 w 161"/>
                <a:gd name="T9" fmla="*/ 80 h 84"/>
                <a:gd name="T10" fmla="*/ 3 w 161"/>
                <a:gd name="T11" fmla="*/ 65 h 84"/>
                <a:gd name="T12" fmla="*/ 20 w 161"/>
                <a:gd name="T13" fmla="*/ 39 h 84"/>
                <a:gd name="T14" fmla="*/ 99 w 161"/>
                <a:gd name="T15" fmla="*/ 8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1" h="84">
                  <a:moveTo>
                    <a:pt x="99" y="8"/>
                  </a:moveTo>
                  <a:cubicBezTo>
                    <a:pt x="108" y="6"/>
                    <a:pt x="116" y="5"/>
                    <a:pt x="124" y="3"/>
                  </a:cubicBezTo>
                  <a:cubicBezTo>
                    <a:pt x="145" y="0"/>
                    <a:pt x="152" y="5"/>
                    <a:pt x="157" y="27"/>
                  </a:cubicBezTo>
                  <a:cubicBezTo>
                    <a:pt x="161" y="43"/>
                    <a:pt x="152" y="50"/>
                    <a:pt x="138" y="54"/>
                  </a:cubicBezTo>
                  <a:cubicBezTo>
                    <a:pt x="102" y="63"/>
                    <a:pt x="65" y="72"/>
                    <a:pt x="29" y="80"/>
                  </a:cubicBezTo>
                  <a:cubicBezTo>
                    <a:pt x="15" y="84"/>
                    <a:pt x="7" y="78"/>
                    <a:pt x="3" y="65"/>
                  </a:cubicBezTo>
                  <a:cubicBezTo>
                    <a:pt x="0" y="51"/>
                    <a:pt x="7" y="44"/>
                    <a:pt x="20" y="39"/>
                  </a:cubicBezTo>
                  <a:cubicBezTo>
                    <a:pt x="46" y="30"/>
                    <a:pt x="73" y="18"/>
                    <a:pt x="99" y="8"/>
                  </a:cubicBezTo>
                  <a:close/>
                </a:path>
              </a:pathLst>
            </a:custGeom>
            <a:solidFill>
              <a:srgbClr val="FE8A8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3" name="Freeform 11">
              <a:extLst>
                <a:ext uri="{FF2B5EF4-FFF2-40B4-BE49-F238E27FC236}">
                  <a16:creationId xmlns:a16="http://schemas.microsoft.com/office/drawing/2014/main" id="{9C3CD3FD-0DED-4B6E-895B-600D47EF9B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5613" y="2538413"/>
              <a:ext cx="565150" cy="292100"/>
            </a:xfrm>
            <a:custGeom>
              <a:avLst/>
              <a:gdLst>
                <a:gd name="T0" fmla="*/ 68 w 71"/>
                <a:gd name="T1" fmla="*/ 37 h 37"/>
                <a:gd name="T2" fmla="*/ 20 w 71"/>
                <a:gd name="T3" fmla="*/ 22 h 37"/>
                <a:gd name="T4" fmla="*/ 7 w 71"/>
                <a:gd name="T5" fmla="*/ 0 h 37"/>
                <a:gd name="T6" fmla="*/ 71 w 71"/>
                <a:gd name="T7" fmla="*/ 0 h 37"/>
                <a:gd name="T8" fmla="*/ 68 w 71"/>
                <a:gd name="T9" fmla="*/ 37 h 37"/>
                <a:gd name="T10" fmla="*/ 68 w 71"/>
                <a:gd name="T11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" h="37">
                  <a:moveTo>
                    <a:pt x="68" y="37"/>
                  </a:moveTo>
                  <a:cubicBezTo>
                    <a:pt x="52" y="32"/>
                    <a:pt x="36" y="26"/>
                    <a:pt x="20" y="22"/>
                  </a:cubicBezTo>
                  <a:cubicBezTo>
                    <a:pt x="8" y="19"/>
                    <a:pt x="0" y="14"/>
                    <a:pt x="7" y="0"/>
                  </a:cubicBezTo>
                  <a:cubicBezTo>
                    <a:pt x="27" y="0"/>
                    <a:pt x="48" y="0"/>
                    <a:pt x="71" y="0"/>
                  </a:cubicBezTo>
                  <a:cubicBezTo>
                    <a:pt x="70" y="13"/>
                    <a:pt x="69" y="25"/>
                    <a:pt x="68" y="37"/>
                  </a:cubicBezTo>
                  <a:cubicBezTo>
                    <a:pt x="68" y="37"/>
                    <a:pt x="68" y="37"/>
                    <a:pt x="68" y="37"/>
                  </a:cubicBezTo>
                  <a:close/>
                </a:path>
              </a:pathLst>
            </a:custGeom>
            <a:solidFill>
              <a:srgbClr val="FE8A8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4" name="Freeform 12">
              <a:extLst>
                <a:ext uri="{FF2B5EF4-FFF2-40B4-BE49-F238E27FC236}">
                  <a16:creationId xmlns:a16="http://schemas.microsoft.com/office/drawing/2014/main" id="{C72AE1D0-4EDA-48CC-8EC7-F599A94626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5300" y="2365375"/>
              <a:ext cx="525463" cy="109538"/>
            </a:xfrm>
            <a:custGeom>
              <a:avLst/>
              <a:gdLst>
                <a:gd name="T0" fmla="*/ 0 w 66"/>
                <a:gd name="T1" fmla="*/ 14 h 14"/>
                <a:gd name="T2" fmla="*/ 45 w 66"/>
                <a:gd name="T3" fmla="*/ 1 h 14"/>
                <a:gd name="T4" fmla="*/ 66 w 66"/>
                <a:gd name="T5" fmla="*/ 7 h 14"/>
                <a:gd name="T6" fmla="*/ 64 w 66"/>
                <a:gd name="T7" fmla="*/ 14 h 14"/>
                <a:gd name="T8" fmla="*/ 0 w 66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" h="14">
                  <a:moveTo>
                    <a:pt x="0" y="14"/>
                  </a:moveTo>
                  <a:cubicBezTo>
                    <a:pt x="4" y="0"/>
                    <a:pt x="4" y="0"/>
                    <a:pt x="45" y="1"/>
                  </a:cubicBezTo>
                  <a:cubicBezTo>
                    <a:pt x="52" y="1"/>
                    <a:pt x="59" y="5"/>
                    <a:pt x="66" y="7"/>
                  </a:cubicBezTo>
                  <a:cubicBezTo>
                    <a:pt x="65" y="10"/>
                    <a:pt x="65" y="12"/>
                    <a:pt x="64" y="14"/>
                  </a:cubicBezTo>
                  <a:cubicBezTo>
                    <a:pt x="43" y="14"/>
                    <a:pt x="22" y="14"/>
                    <a:pt x="0" y="14"/>
                  </a:cubicBezTo>
                  <a:close/>
                </a:path>
              </a:pathLst>
            </a:custGeom>
            <a:solidFill>
              <a:srgbClr val="FE8A8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435859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A41BB806-C1AE-4B92-803D-83AFEF95B49A}"/>
              </a:ext>
            </a:extLst>
          </p:cNvPr>
          <p:cNvSpPr/>
          <p:nvPr/>
        </p:nvSpPr>
        <p:spPr>
          <a:xfrm>
            <a:off x="211015" y="131152"/>
            <a:ext cx="11690250" cy="6593205"/>
          </a:xfrm>
          <a:prstGeom prst="rect">
            <a:avLst/>
          </a:prstGeom>
          <a:solidFill>
            <a:srgbClr val="EDEFF0">
              <a:alpha val="3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Rectángulo 4">
            <a:extLst>
              <a:ext uri="{FF2B5EF4-FFF2-40B4-BE49-F238E27FC236}">
                <a16:creationId xmlns:a16="http://schemas.microsoft.com/office/drawing/2014/main" id="{94D09278-342F-824A-97DC-87E342FA851A}"/>
              </a:ext>
            </a:extLst>
          </p:cNvPr>
          <p:cNvSpPr/>
          <p:nvPr/>
        </p:nvSpPr>
        <p:spPr>
          <a:xfrm>
            <a:off x="0" y="3314700"/>
            <a:ext cx="12211050" cy="3543300"/>
          </a:xfrm>
          <a:custGeom>
            <a:avLst/>
            <a:gdLst>
              <a:gd name="connsiteX0" fmla="*/ 0 w 12192000"/>
              <a:gd name="connsiteY0" fmla="*/ 0 h 4114800"/>
              <a:gd name="connsiteX1" fmla="*/ 12192000 w 12192000"/>
              <a:gd name="connsiteY1" fmla="*/ 0 h 4114800"/>
              <a:gd name="connsiteX2" fmla="*/ 12192000 w 12192000"/>
              <a:gd name="connsiteY2" fmla="*/ 4114800 h 4114800"/>
              <a:gd name="connsiteX3" fmla="*/ 0 w 12192000"/>
              <a:gd name="connsiteY3" fmla="*/ 4114800 h 4114800"/>
              <a:gd name="connsiteX4" fmla="*/ 0 w 12192000"/>
              <a:gd name="connsiteY4" fmla="*/ 0 h 4114800"/>
              <a:gd name="connsiteX0" fmla="*/ 0 w 12192000"/>
              <a:gd name="connsiteY0" fmla="*/ 2228850 h 6343650"/>
              <a:gd name="connsiteX1" fmla="*/ 12058650 w 12192000"/>
              <a:gd name="connsiteY1" fmla="*/ 0 h 6343650"/>
              <a:gd name="connsiteX2" fmla="*/ 12192000 w 12192000"/>
              <a:gd name="connsiteY2" fmla="*/ 6343650 h 6343650"/>
              <a:gd name="connsiteX3" fmla="*/ 0 w 12192000"/>
              <a:gd name="connsiteY3" fmla="*/ 6343650 h 6343650"/>
              <a:gd name="connsiteX4" fmla="*/ 0 w 12192000"/>
              <a:gd name="connsiteY4" fmla="*/ 2228850 h 6343650"/>
              <a:gd name="connsiteX0" fmla="*/ 0 w 12192000"/>
              <a:gd name="connsiteY0" fmla="*/ 2228850 h 6343650"/>
              <a:gd name="connsiteX1" fmla="*/ 12058650 w 12192000"/>
              <a:gd name="connsiteY1" fmla="*/ 0 h 6343650"/>
              <a:gd name="connsiteX2" fmla="*/ 12192000 w 12192000"/>
              <a:gd name="connsiteY2" fmla="*/ 6343650 h 6343650"/>
              <a:gd name="connsiteX3" fmla="*/ 0 w 12192000"/>
              <a:gd name="connsiteY3" fmla="*/ 6343650 h 6343650"/>
              <a:gd name="connsiteX4" fmla="*/ 0 w 12192000"/>
              <a:gd name="connsiteY4" fmla="*/ 2228850 h 6343650"/>
              <a:gd name="connsiteX0" fmla="*/ 0 w 12211050"/>
              <a:gd name="connsiteY0" fmla="*/ 2247900 h 6362700"/>
              <a:gd name="connsiteX1" fmla="*/ 12211050 w 12211050"/>
              <a:gd name="connsiteY1" fmla="*/ 0 h 6362700"/>
              <a:gd name="connsiteX2" fmla="*/ 12192000 w 12211050"/>
              <a:gd name="connsiteY2" fmla="*/ 6362700 h 6362700"/>
              <a:gd name="connsiteX3" fmla="*/ 0 w 12211050"/>
              <a:gd name="connsiteY3" fmla="*/ 6362700 h 6362700"/>
              <a:gd name="connsiteX4" fmla="*/ 0 w 12211050"/>
              <a:gd name="connsiteY4" fmla="*/ 2247900 h 6362700"/>
              <a:gd name="connsiteX0" fmla="*/ 0 w 12211050"/>
              <a:gd name="connsiteY0" fmla="*/ 4400550 h 6362700"/>
              <a:gd name="connsiteX1" fmla="*/ 12211050 w 12211050"/>
              <a:gd name="connsiteY1" fmla="*/ 0 h 6362700"/>
              <a:gd name="connsiteX2" fmla="*/ 12192000 w 12211050"/>
              <a:gd name="connsiteY2" fmla="*/ 6362700 h 6362700"/>
              <a:gd name="connsiteX3" fmla="*/ 0 w 12211050"/>
              <a:gd name="connsiteY3" fmla="*/ 6362700 h 6362700"/>
              <a:gd name="connsiteX4" fmla="*/ 0 w 12211050"/>
              <a:gd name="connsiteY4" fmla="*/ 4400550 h 6362700"/>
              <a:gd name="connsiteX0" fmla="*/ 0 w 12211050"/>
              <a:gd name="connsiteY0" fmla="*/ 1581150 h 3543300"/>
              <a:gd name="connsiteX1" fmla="*/ 12211050 w 12211050"/>
              <a:gd name="connsiteY1" fmla="*/ 0 h 3543300"/>
              <a:gd name="connsiteX2" fmla="*/ 12192000 w 12211050"/>
              <a:gd name="connsiteY2" fmla="*/ 3543300 h 3543300"/>
              <a:gd name="connsiteX3" fmla="*/ 0 w 12211050"/>
              <a:gd name="connsiteY3" fmla="*/ 3543300 h 3543300"/>
              <a:gd name="connsiteX4" fmla="*/ 0 w 12211050"/>
              <a:gd name="connsiteY4" fmla="*/ 1581150 h 3543300"/>
              <a:gd name="connsiteX0" fmla="*/ 0 w 12211050"/>
              <a:gd name="connsiteY0" fmla="*/ 1104900 h 3543300"/>
              <a:gd name="connsiteX1" fmla="*/ 12211050 w 12211050"/>
              <a:gd name="connsiteY1" fmla="*/ 0 h 3543300"/>
              <a:gd name="connsiteX2" fmla="*/ 12192000 w 12211050"/>
              <a:gd name="connsiteY2" fmla="*/ 3543300 h 3543300"/>
              <a:gd name="connsiteX3" fmla="*/ 0 w 12211050"/>
              <a:gd name="connsiteY3" fmla="*/ 3543300 h 3543300"/>
              <a:gd name="connsiteX4" fmla="*/ 0 w 12211050"/>
              <a:gd name="connsiteY4" fmla="*/ 1104900 h 3543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11050" h="3543300">
                <a:moveTo>
                  <a:pt x="0" y="1104900"/>
                </a:moveTo>
                <a:cubicBezTo>
                  <a:pt x="4019550" y="361950"/>
                  <a:pt x="6076950" y="4762500"/>
                  <a:pt x="12211050" y="0"/>
                </a:cubicBezTo>
                <a:lnTo>
                  <a:pt x="12192000" y="3543300"/>
                </a:lnTo>
                <a:lnTo>
                  <a:pt x="0" y="3543300"/>
                </a:lnTo>
                <a:lnTo>
                  <a:pt x="0" y="11049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2692B710-16AC-6547-AA3A-D84148F44440}"/>
              </a:ext>
            </a:extLst>
          </p:cNvPr>
          <p:cNvSpPr txBox="1">
            <a:spLocks/>
          </p:cNvSpPr>
          <p:nvPr/>
        </p:nvSpPr>
        <p:spPr>
          <a:xfrm>
            <a:off x="2303519" y="5403510"/>
            <a:ext cx="7604012" cy="150976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s-ES" sz="3600" b="1" dirty="0">
                <a:solidFill>
                  <a:schemeClr val="accent2"/>
                </a:solidFill>
              </a:rPr>
              <a:t>Plan your project, your weekend or your visits to your parents</a:t>
            </a: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C985CB31-6BAA-EC49-9069-9EBF822F94B5}"/>
              </a:ext>
            </a:extLst>
          </p:cNvPr>
          <p:cNvCxnSpPr>
            <a:cxnSpLocks/>
          </p:cNvCxnSpPr>
          <p:nvPr/>
        </p:nvCxnSpPr>
        <p:spPr>
          <a:xfrm>
            <a:off x="6063552" y="-19050"/>
            <a:ext cx="0" cy="300404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upo 15">
            <a:extLst>
              <a:ext uri="{FF2B5EF4-FFF2-40B4-BE49-F238E27FC236}">
                <a16:creationId xmlns:a16="http://schemas.microsoft.com/office/drawing/2014/main" id="{A43801DC-20CC-4B1D-AE06-191C2B363DCE}"/>
              </a:ext>
            </a:extLst>
          </p:cNvPr>
          <p:cNvGrpSpPr/>
          <p:nvPr/>
        </p:nvGrpSpPr>
        <p:grpSpPr>
          <a:xfrm>
            <a:off x="5303043" y="1605634"/>
            <a:ext cx="5537995" cy="2824163"/>
            <a:chOff x="5303043" y="1605634"/>
            <a:chExt cx="5537995" cy="2824163"/>
          </a:xfrm>
          <a:solidFill>
            <a:schemeClr val="bg1"/>
          </a:solidFill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12F014D3-A885-4C6E-AB84-CD9F75D5152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03043" y="1605634"/>
              <a:ext cx="1604963" cy="2824163"/>
            </a:xfrm>
            <a:custGeom>
              <a:avLst/>
              <a:gdLst>
                <a:gd name="T0" fmla="*/ 28 w 184"/>
                <a:gd name="T1" fmla="*/ 218 h 326"/>
                <a:gd name="T2" fmla="*/ 48 w 184"/>
                <a:gd name="T3" fmla="*/ 198 h 326"/>
                <a:gd name="T4" fmla="*/ 53 w 184"/>
                <a:gd name="T5" fmla="*/ 187 h 326"/>
                <a:gd name="T6" fmla="*/ 52 w 184"/>
                <a:gd name="T7" fmla="*/ 65 h 326"/>
                <a:gd name="T8" fmla="*/ 71 w 184"/>
                <a:gd name="T9" fmla="*/ 33 h 326"/>
                <a:gd name="T10" fmla="*/ 75 w 184"/>
                <a:gd name="T11" fmla="*/ 26 h 326"/>
                <a:gd name="T12" fmla="*/ 77 w 184"/>
                <a:gd name="T13" fmla="*/ 11 h 326"/>
                <a:gd name="T14" fmla="*/ 94 w 184"/>
                <a:gd name="T15" fmla="*/ 0 h 326"/>
                <a:gd name="T16" fmla="*/ 142 w 184"/>
                <a:gd name="T17" fmla="*/ 0 h 326"/>
                <a:gd name="T18" fmla="*/ 162 w 184"/>
                <a:gd name="T19" fmla="*/ 20 h 326"/>
                <a:gd name="T20" fmla="*/ 171 w 184"/>
                <a:gd name="T21" fmla="*/ 37 h 326"/>
                <a:gd name="T22" fmla="*/ 184 w 184"/>
                <a:gd name="T23" fmla="*/ 62 h 326"/>
                <a:gd name="T24" fmla="*/ 184 w 184"/>
                <a:gd name="T25" fmla="*/ 133 h 326"/>
                <a:gd name="T26" fmla="*/ 184 w 184"/>
                <a:gd name="T27" fmla="*/ 144 h 326"/>
                <a:gd name="T28" fmla="*/ 184 w 184"/>
                <a:gd name="T29" fmla="*/ 239 h 326"/>
                <a:gd name="T30" fmla="*/ 166 w 184"/>
                <a:gd name="T31" fmla="*/ 270 h 326"/>
                <a:gd name="T32" fmla="*/ 84 w 184"/>
                <a:gd name="T33" fmla="*/ 317 h 326"/>
                <a:gd name="T34" fmla="*/ 51 w 184"/>
                <a:gd name="T35" fmla="*/ 323 h 326"/>
                <a:gd name="T36" fmla="*/ 35 w 184"/>
                <a:gd name="T37" fmla="*/ 307 h 326"/>
                <a:gd name="T38" fmla="*/ 16 w 184"/>
                <a:gd name="T39" fmla="*/ 287 h 326"/>
                <a:gd name="T40" fmla="*/ 1 w 184"/>
                <a:gd name="T41" fmla="*/ 262 h 326"/>
                <a:gd name="T42" fmla="*/ 13 w 184"/>
                <a:gd name="T43" fmla="*/ 233 h 326"/>
                <a:gd name="T44" fmla="*/ 28 w 184"/>
                <a:gd name="T45" fmla="*/ 218 h 326"/>
                <a:gd name="T46" fmla="*/ 44 w 184"/>
                <a:gd name="T47" fmla="*/ 226 h 326"/>
                <a:gd name="T48" fmla="*/ 22 w 184"/>
                <a:gd name="T49" fmla="*/ 247 h 326"/>
                <a:gd name="T50" fmla="*/ 21 w 184"/>
                <a:gd name="T51" fmla="*/ 267 h 326"/>
                <a:gd name="T52" fmla="*/ 51 w 184"/>
                <a:gd name="T53" fmla="*/ 302 h 326"/>
                <a:gd name="T54" fmla="*/ 68 w 184"/>
                <a:gd name="T55" fmla="*/ 307 h 326"/>
                <a:gd name="T56" fmla="*/ 151 w 184"/>
                <a:gd name="T57" fmla="*/ 259 h 326"/>
                <a:gd name="T58" fmla="*/ 159 w 184"/>
                <a:gd name="T59" fmla="*/ 255 h 326"/>
                <a:gd name="T60" fmla="*/ 159 w 184"/>
                <a:gd name="T61" fmla="*/ 255 h 326"/>
                <a:gd name="T62" fmla="*/ 159 w 184"/>
                <a:gd name="T63" fmla="*/ 255 h 326"/>
                <a:gd name="T64" fmla="*/ 166 w 184"/>
                <a:gd name="T65" fmla="*/ 248 h 326"/>
                <a:gd name="T66" fmla="*/ 166 w 184"/>
                <a:gd name="T67" fmla="*/ 248 h 326"/>
                <a:gd name="T68" fmla="*/ 168 w 184"/>
                <a:gd name="T69" fmla="*/ 237 h 326"/>
                <a:gd name="T70" fmla="*/ 168 w 184"/>
                <a:gd name="T71" fmla="*/ 180 h 326"/>
                <a:gd name="T72" fmla="*/ 168 w 184"/>
                <a:gd name="T73" fmla="*/ 63 h 326"/>
                <a:gd name="T74" fmla="*/ 154 w 184"/>
                <a:gd name="T75" fmla="*/ 47 h 326"/>
                <a:gd name="T76" fmla="*/ 83 w 184"/>
                <a:gd name="T77" fmla="*/ 47 h 326"/>
                <a:gd name="T78" fmla="*/ 68 w 184"/>
                <a:gd name="T79" fmla="*/ 63 h 326"/>
                <a:gd name="T80" fmla="*/ 68 w 184"/>
                <a:gd name="T81" fmla="*/ 187 h 326"/>
                <a:gd name="T82" fmla="*/ 73 w 184"/>
                <a:gd name="T83" fmla="*/ 195 h 326"/>
                <a:gd name="T84" fmla="*/ 118 w 184"/>
                <a:gd name="T85" fmla="*/ 217 h 326"/>
                <a:gd name="T86" fmla="*/ 123 w 184"/>
                <a:gd name="T87" fmla="*/ 228 h 326"/>
                <a:gd name="T88" fmla="*/ 110 w 184"/>
                <a:gd name="T89" fmla="*/ 231 h 326"/>
                <a:gd name="T90" fmla="*/ 82 w 184"/>
                <a:gd name="T91" fmla="*/ 217 h 326"/>
                <a:gd name="T92" fmla="*/ 79 w 184"/>
                <a:gd name="T93" fmla="*/ 216 h 326"/>
                <a:gd name="T94" fmla="*/ 78 w 184"/>
                <a:gd name="T95" fmla="*/ 216 h 326"/>
                <a:gd name="T96" fmla="*/ 75 w 184"/>
                <a:gd name="T97" fmla="*/ 214 h 326"/>
                <a:gd name="T98" fmla="*/ 55 w 184"/>
                <a:gd name="T99" fmla="*/ 215 h 326"/>
                <a:gd name="T100" fmla="*/ 51 w 184"/>
                <a:gd name="T101" fmla="*/ 219 h 326"/>
                <a:gd name="T102" fmla="*/ 44 w 184"/>
                <a:gd name="T103" fmla="*/ 226 h 326"/>
                <a:gd name="T104" fmla="*/ 118 w 184"/>
                <a:gd name="T105" fmla="*/ 31 h 326"/>
                <a:gd name="T106" fmla="*/ 140 w 184"/>
                <a:gd name="T107" fmla="*/ 31 h 326"/>
                <a:gd name="T108" fmla="*/ 146 w 184"/>
                <a:gd name="T109" fmla="*/ 27 h 326"/>
                <a:gd name="T110" fmla="*/ 141 w 184"/>
                <a:gd name="T111" fmla="*/ 16 h 326"/>
                <a:gd name="T112" fmla="*/ 95 w 184"/>
                <a:gd name="T113" fmla="*/ 16 h 326"/>
                <a:gd name="T114" fmla="*/ 90 w 184"/>
                <a:gd name="T115" fmla="*/ 27 h 326"/>
                <a:gd name="T116" fmla="*/ 96 w 184"/>
                <a:gd name="T117" fmla="*/ 31 h 326"/>
                <a:gd name="T118" fmla="*/ 118 w 184"/>
                <a:gd name="T119" fmla="*/ 31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84" h="326">
                  <a:moveTo>
                    <a:pt x="28" y="218"/>
                  </a:moveTo>
                  <a:cubicBezTo>
                    <a:pt x="35" y="211"/>
                    <a:pt x="41" y="205"/>
                    <a:pt x="48" y="198"/>
                  </a:cubicBezTo>
                  <a:cubicBezTo>
                    <a:pt x="52" y="195"/>
                    <a:pt x="53" y="192"/>
                    <a:pt x="53" y="187"/>
                  </a:cubicBezTo>
                  <a:cubicBezTo>
                    <a:pt x="52" y="146"/>
                    <a:pt x="53" y="106"/>
                    <a:pt x="52" y="65"/>
                  </a:cubicBezTo>
                  <a:cubicBezTo>
                    <a:pt x="52" y="50"/>
                    <a:pt x="57" y="39"/>
                    <a:pt x="71" y="33"/>
                  </a:cubicBezTo>
                  <a:cubicBezTo>
                    <a:pt x="75" y="32"/>
                    <a:pt x="75" y="29"/>
                    <a:pt x="75" y="26"/>
                  </a:cubicBezTo>
                  <a:cubicBezTo>
                    <a:pt x="75" y="21"/>
                    <a:pt x="74" y="16"/>
                    <a:pt x="77" y="11"/>
                  </a:cubicBezTo>
                  <a:cubicBezTo>
                    <a:pt x="81" y="5"/>
                    <a:pt x="86" y="0"/>
                    <a:pt x="94" y="0"/>
                  </a:cubicBezTo>
                  <a:cubicBezTo>
                    <a:pt x="110" y="0"/>
                    <a:pt x="126" y="0"/>
                    <a:pt x="142" y="0"/>
                  </a:cubicBezTo>
                  <a:cubicBezTo>
                    <a:pt x="153" y="0"/>
                    <a:pt x="162" y="9"/>
                    <a:pt x="162" y="20"/>
                  </a:cubicBezTo>
                  <a:cubicBezTo>
                    <a:pt x="161" y="28"/>
                    <a:pt x="164" y="33"/>
                    <a:pt x="171" y="37"/>
                  </a:cubicBezTo>
                  <a:cubicBezTo>
                    <a:pt x="181" y="42"/>
                    <a:pt x="184" y="51"/>
                    <a:pt x="184" y="62"/>
                  </a:cubicBezTo>
                  <a:cubicBezTo>
                    <a:pt x="184" y="86"/>
                    <a:pt x="184" y="109"/>
                    <a:pt x="184" y="133"/>
                  </a:cubicBezTo>
                  <a:cubicBezTo>
                    <a:pt x="184" y="136"/>
                    <a:pt x="184" y="140"/>
                    <a:pt x="184" y="144"/>
                  </a:cubicBezTo>
                  <a:cubicBezTo>
                    <a:pt x="184" y="176"/>
                    <a:pt x="184" y="207"/>
                    <a:pt x="184" y="239"/>
                  </a:cubicBezTo>
                  <a:cubicBezTo>
                    <a:pt x="184" y="253"/>
                    <a:pt x="178" y="263"/>
                    <a:pt x="166" y="270"/>
                  </a:cubicBezTo>
                  <a:cubicBezTo>
                    <a:pt x="138" y="286"/>
                    <a:pt x="111" y="301"/>
                    <a:pt x="84" y="317"/>
                  </a:cubicBezTo>
                  <a:cubicBezTo>
                    <a:pt x="74" y="323"/>
                    <a:pt x="63" y="326"/>
                    <a:pt x="51" y="323"/>
                  </a:cubicBezTo>
                  <a:cubicBezTo>
                    <a:pt x="45" y="319"/>
                    <a:pt x="40" y="313"/>
                    <a:pt x="35" y="307"/>
                  </a:cubicBezTo>
                  <a:cubicBezTo>
                    <a:pt x="29" y="300"/>
                    <a:pt x="23" y="294"/>
                    <a:pt x="16" y="287"/>
                  </a:cubicBezTo>
                  <a:cubicBezTo>
                    <a:pt x="10" y="279"/>
                    <a:pt x="2" y="272"/>
                    <a:pt x="1" y="262"/>
                  </a:cubicBezTo>
                  <a:cubicBezTo>
                    <a:pt x="0" y="250"/>
                    <a:pt x="4" y="240"/>
                    <a:pt x="13" y="233"/>
                  </a:cubicBezTo>
                  <a:cubicBezTo>
                    <a:pt x="18" y="228"/>
                    <a:pt x="23" y="223"/>
                    <a:pt x="28" y="218"/>
                  </a:cubicBezTo>
                  <a:close/>
                  <a:moveTo>
                    <a:pt x="44" y="226"/>
                  </a:moveTo>
                  <a:cubicBezTo>
                    <a:pt x="37" y="233"/>
                    <a:pt x="29" y="240"/>
                    <a:pt x="22" y="247"/>
                  </a:cubicBezTo>
                  <a:cubicBezTo>
                    <a:pt x="15" y="254"/>
                    <a:pt x="15" y="260"/>
                    <a:pt x="21" y="267"/>
                  </a:cubicBezTo>
                  <a:cubicBezTo>
                    <a:pt x="31" y="279"/>
                    <a:pt x="41" y="291"/>
                    <a:pt x="51" y="302"/>
                  </a:cubicBezTo>
                  <a:cubicBezTo>
                    <a:pt x="56" y="307"/>
                    <a:pt x="61" y="310"/>
                    <a:pt x="68" y="307"/>
                  </a:cubicBezTo>
                  <a:cubicBezTo>
                    <a:pt x="96" y="292"/>
                    <a:pt x="124" y="276"/>
                    <a:pt x="151" y="259"/>
                  </a:cubicBezTo>
                  <a:cubicBezTo>
                    <a:pt x="154" y="259"/>
                    <a:pt x="156" y="257"/>
                    <a:pt x="159" y="255"/>
                  </a:cubicBezTo>
                  <a:cubicBezTo>
                    <a:pt x="159" y="255"/>
                    <a:pt x="159" y="255"/>
                    <a:pt x="159" y="255"/>
                  </a:cubicBezTo>
                  <a:cubicBezTo>
                    <a:pt x="159" y="255"/>
                    <a:pt x="159" y="255"/>
                    <a:pt x="159" y="255"/>
                  </a:cubicBezTo>
                  <a:cubicBezTo>
                    <a:pt x="163" y="254"/>
                    <a:pt x="165" y="252"/>
                    <a:pt x="166" y="248"/>
                  </a:cubicBezTo>
                  <a:cubicBezTo>
                    <a:pt x="166" y="248"/>
                    <a:pt x="166" y="248"/>
                    <a:pt x="166" y="248"/>
                  </a:cubicBezTo>
                  <a:cubicBezTo>
                    <a:pt x="169" y="245"/>
                    <a:pt x="168" y="241"/>
                    <a:pt x="168" y="237"/>
                  </a:cubicBezTo>
                  <a:cubicBezTo>
                    <a:pt x="168" y="218"/>
                    <a:pt x="168" y="199"/>
                    <a:pt x="168" y="180"/>
                  </a:cubicBezTo>
                  <a:cubicBezTo>
                    <a:pt x="168" y="141"/>
                    <a:pt x="168" y="102"/>
                    <a:pt x="168" y="63"/>
                  </a:cubicBezTo>
                  <a:cubicBezTo>
                    <a:pt x="168" y="53"/>
                    <a:pt x="164" y="47"/>
                    <a:pt x="154" y="47"/>
                  </a:cubicBezTo>
                  <a:cubicBezTo>
                    <a:pt x="131" y="47"/>
                    <a:pt x="107" y="47"/>
                    <a:pt x="83" y="47"/>
                  </a:cubicBezTo>
                  <a:cubicBezTo>
                    <a:pt x="73" y="47"/>
                    <a:pt x="68" y="53"/>
                    <a:pt x="68" y="63"/>
                  </a:cubicBezTo>
                  <a:cubicBezTo>
                    <a:pt x="68" y="104"/>
                    <a:pt x="68" y="146"/>
                    <a:pt x="68" y="187"/>
                  </a:cubicBezTo>
                  <a:cubicBezTo>
                    <a:pt x="68" y="191"/>
                    <a:pt x="69" y="193"/>
                    <a:pt x="73" y="195"/>
                  </a:cubicBezTo>
                  <a:cubicBezTo>
                    <a:pt x="88" y="202"/>
                    <a:pt x="103" y="209"/>
                    <a:pt x="118" y="217"/>
                  </a:cubicBezTo>
                  <a:cubicBezTo>
                    <a:pt x="123" y="219"/>
                    <a:pt x="125" y="223"/>
                    <a:pt x="123" y="228"/>
                  </a:cubicBezTo>
                  <a:cubicBezTo>
                    <a:pt x="120" y="234"/>
                    <a:pt x="115" y="234"/>
                    <a:pt x="110" y="231"/>
                  </a:cubicBezTo>
                  <a:cubicBezTo>
                    <a:pt x="101" y="226"/>
                    <a:pt x="91" y="222"/>
                    <a:pt x="82" y="217"/>
                  </a:cubicBezTo>
                  <a:cubicBezTo>
                    <a:pt x="81" y="217"/>
                    <a:pt x="80" y="216"/>
                    <a:pt x="79" y="216"/>
                  </a:cubicBezTo>
                  <a:cubicBezTo>
                    <a:pt x="78" y="216"/>
                    <a:pt x="78" y="216"/>
                    <a:pt x="78" y="216"/>
                  </a:cubicBezTo>
                  <a:cubicBezTo>
                    <a:pt x="78" y="214"/>
                    <a:pt x="76" y="214"/>
                    <a:pt x="75" y="214"/>
                  </a:cubicBezTo>
                  <a:cubicBezTo>
                    <a:pt x="63" y="206"/>
                    <a:pt x="62" y="206"/>
                    <a:pt x="55" y="215"/>
                  </a:cubicBezTo>
                  <a:cubicBezTo>
                    <a:pt x="53" y="216"/>
                    <a:pt x="52" y="217"/>
                    <a:pt x="51" y="219"/>
                  </a:cubicBezTo>
                  <a:cubicBezTo>
                    <a:pt x="48" y="220"/>
                    <a:pt x="46" y="223"/>
                    <a:pt x="44" y="226"/>
                  </a:cubicBezTo>
                  <a:close/>
                  <a:moveTo>
                    <a:pt x="118" y="31"/>
                  </a:moveTo>
                  <a:cubicBezTo>
                    <a:pt x="126" y="31"/>
                    <a:pt x="133" y="31"/>
                    <a:pt x="140" y="31"/>
                  </a:cubicBezTo>
                  <a:cubicBezTo>
                    <a:pt x="143" y="31"/>
                    <a:pt x="147" y="32"/>
                    <a:pt x="146" y="27"/>
                  </a:cubicBezTo>
                  <a:cubicBezTo>
                    <a:pt x="146" y="23"/>
                    <a:pt x="148" y="17"/>
                    <a:pt x="141" y="16"/>
                  </a:cubicBezTo>
                  <a:cubicBezTo>
                    <a:pt x="126" y="16"/>
                    <a:pt x="110" y="16"/>
                    <a:pt x="95" y="16"/>
                  </a:cubicBezTo>
                  <a:cubicBezTo>
                    <a:pt x="89" y="17"/>
                    <a:pt x="91" y="23"/>
                    <a:pt x="90" y="27"/>
                  </a:cubicBezTo>
                  <a:cubicBezTo>
                    <a:pt x="90" y="31"/>
                    <a:pt x="93" y="31"/>
                    <a:pt x="96" y="31"/>
                  </a:cubicBezTo>
                  <a:cubicBezTo>
                    <a:pt x="103" y="31"/>
                    <a:pt x="111" y="31"/>
                    <a:pt x="118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 dirty="0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56B1658F-871A-43F9-A5E8-C530BC282DD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01338" y="1766888"/>
              <a:ext cx="139700" cy="719138"/>
            </a:xfrm>
            <a:custGeom>
              <a:avLst/>
              <a:gdLst>
                <a:gd name="T0" fmla="*/ 6 w 16"/>
                <a:gd name="T1" fmla="*/ 83 h 83"/>
                <a:gd name="T2" fmla="*/ 0 w 16"/>
                <a:gd name="T3" fmla="*/ 78 h 83"/>
                <a:gd name="T4" fmla="*/ 0 w 16"/>
                <a:gd name="T5" fmla="*/ 76 h 83"/>
                <a:gd name="T6" fmla="*/ 0 w 16"/>
                <a:gd name="T7" fmla="*/ 73 h 83"/>
                <a:gd name="T8" fmla="*/ 0 w 16"/>
                <a:gd name="T9" fmla="*/ 18 h 83"/>
                <a:gd name="T10" fmla="*/ 0 w 16"/>
                <a:gd name="T11" fmla="*/ 10 h 83"/>
                <a:gd name="T12" fmla="*/ 5 w 16"/>
                <a:gd name="T13" fmla="*/ 0 h 83"/>
                <a:gd name="T14" fmla="*/ 13 w 16"/>
                <a:gd name="T15" fmla="*/ 1 h 83"/>
                <a:gd name="T16" fmla="*/ 16 w 16"/>
                <a:gd name="T17" fmla="*/ 11 h 83"/>
                <a:gd name="T18" fmla="*/ 16 w 16"/>
                <a:gd name="T19" fmla="*/ 72 h 83"/>
                <a:gd name="T20" fmla="*/ 6 w 16"/>
                <a:gd name="T21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" h="83">
                  <a:moveTo>
                    <a:pt x="6" y="83"/>
                  </a:moveTo>
                  <a:cubicBezTo>
                    <a:pt x="3" y="83"/>
                    <a:pt x="0" y="81"/>
                    <a:pt x="0" y="78"/>
                  </a:cubicBezTo>
                  <a:cubicBezTo>
                    <a:pt x="0" y="77"/>
                    <a:pt x="0" y="77"/>
                    <a:pt x="0" y="76"/>
                  </a:cubicBezTo>
                  <a:cubicBezTo>
                    <a:pt x="0" y="75"/>
                    <a:pt x="0" y="74"/>
                    <a:pt x="0" y="73"/>
                  </a:cubicBezTo>
                  <a:cubicBezTo>
                    <a:pt x="1" y="55"/>
                    <a:pt x="1" y="36"/>
                    <a:pt x="0" y="18"/>
                  </a:cubicBezTo>
                  <a:cubicBezTo>
                    <a:pt x="0" y="15"/>
                    <a:pt x="0" y="12"/>
                    <a:pt x="0" y="10"/>
                  </a:cubicBezTo>
                  <a:cubicBezTo>
                    <a:pt x="0" y="6"/>
                    <a:pt x="2" y="2"/>
                    <a:pt x="5" y="0"/>
                  </a:cubicBezTo>
                  <a:cubicBezTo>
                    <a:pt x="8" y="0"/>
                    <a:pt x="10" y="0"/>
                    <a:pt x="13" y="1"/>
                  </a:cubicBezTo>
                  <a:cubicBezTo>
                    <a:pt x="15" y="4"/>
                    <a:pt x="16" y="7"/>
                    <a:pt x="16" y="11"/>
                  </a:cubicBezTo>
                  <a:cubicBezTo>
                    <a:pt x="16" y="31"/>
                    <a:pt x="16" y="52"/>
                    <a:pt x="16" y="72"/>
                  </a:cubicBezTo>
                  <a:cubicBezTo>
                    <a:pt x="16" y="80"/>
                    <a:pt x="14" y="82"/>
                    <a:pt x="6" y="8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2168797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E9377923-68C3-4946-BE6A-608553CB63FB}"/>
              </a:ext>
            </a:extLst>
          </p:cNvPr>
          <p:cNvSpPr/>
          <p:nvPr/>
        </p:nvSpPr>
        <p:spPr>
          <a:xfrm>
            <a:off x="4372092" y="0"/>
            <a:ext cx="3371614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4B1B58D9-6939-F849-A7E2-A5F660E22080}"/>
              </a:ext>
            </a:extLst>
          </p:cNvPr>
          <p:cNvSpPr txBox="1">
            <a:spLocks/>
          </p:cNvSpPr>
          <p:nvPr/>
        </p:nvSpPr>
        <p:spPr>
          <a:xfrm>
            <a:off x="1324864" y="291402"/>
            <a:ext cx="9477375" cy="157802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8000" b="1" dirty="0">
                <a:solidFill>
                  <a:schemeClr val="accent1"/>
                </a:solidFill>
              </a:rPr>
              <a:t>Break</a:t>
            </a:r>
            <a:r>
              <a:rPr lang="es-ES" sz="8000" b="1" dirty="0">
                <a:solidFill>
                  <a:schemeClr val="accent2"/>
                </a:solidFill>
              </a:rPr>
              <a:t> Slide</a:t>
            </a:r>
            <a:endParaRPr lang="es-ES" sz="8000" b="1" dirty="0">
              <a:solidFill>
                <a:schemeClr val="accent1"/>
              </a:solidFill>
            </a:endParaRP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E26EEC53-1C05-7645-BEA9-61D2A8EA6C94}"/>
              </a:ext>
            </a:extLst>
          </p:cNvPr>
          <p:cNvCxnSpPr>
            <a:cxnSpLocks/>
          </p:cNvCxnSpPr>
          <p:nvPr/>
        </p:nvCxnSpPr>
        <p:spPr>
          <a:xfrm>
            <a:off x="6063552" y="-9002"/>
            <a:ext cx="0" cy="300404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585CBA44-959F-9341-BB8D-F9234FF78582}"/>
              </a:ext>
            </a:extLst>
          </p:cNvPr>
          <p:cNvCxnSpPr>
            <a:cxnSpLocks/>
          </p:cNvCxnSpPr>
          <p:nvPr/>
        </p:nvCxnSpPr>
        <p:spPr>
          <a:xfrm>
            <a:off x="6057899" y="4833257"/>
            <a:ext cx="0" cy="2034791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458" name="Picture 2" descr="Alimentación recomendada para el asma 🍽 | 【Histaminosis】">
            <a:extLst>
              <a:ext uri="{FF2B5EF4-FFF2-40B4-BE49-F238E27FC236}">
                <a16:creationId xmlns:a16="http://schemas.microsoft.com/office/drawing/2014/main" id="{E393A655-F90B-4D13-A4F9-8836543271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8854" y="1941781"/>
            <a:ext cx="7385869" cy="4916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id="{1D1539F7-25CF-40D9-A63E-4FAC0055B03B}"/>
              </a:ext>
            </a:extLst>
          </p:cNvPr>
          <p:cNvSpPr/>
          <p:nvPr/>
        </p:nvSpPr>
        <p:spPr>
          <a:xfrm>
            <a:off x="10244" y="0"/>
            <a:ext cx="12181755" cy="6868048"/>
          </a:xfrm>
          <a:prstGeom prst="roundRect">
            <a:avLst/>
          </a:prstGeom>
          <a:noFill/>
          <a:ln w="57150">
            <a:solidFill>
              <a:srgbClr val="FE49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3831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ACEFE78D-63AD-8B4F-87A0-EA6D282EA131}"/>
              </a:ext>
            </a:extLst>
          </p:cNvPr>
          <p:cNvSpPr/>
          <p:nvPr/>
        </p:nvSpPr>
        <p:spPr>
          <a:xfrm>
            <a:off x="0" y="0"/>
            <a:ext cx="4686300" cy="680212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F9AA81CC-6A87-1D46-9048-72627EEB42A5}"/>
              </a:ext>
            </a:extLst>
          </p:cNvPr>
          <p:cNvSpPr txBox="1">
            <a:spLocks/>
          </p:cNvSpPr>
          <p:nvPr/>
        </p:nvSpPr>
        <p:spPr>
          <a:xfrm>
            <a:off x="1319212" y="4234378"/>
            <a:ext cx="9477375" cy="20193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6000" b="1" dirty="0">
                <a:solidFill>
                  <a:schemeClr val="accent2"/>
                </a:solidFill>
              </a:rPr>
              <a:t>A </a:t>
            </a:r>
            <a:r>
              <a:rPr lang="es-ES" sz="6000" b="1" dirty="0">
                <a:solidFill>
                  <a:schemeClr val="accent1"/>
                </a:solidFill>
              </a:rPr>
              <a:t>good year </a:t>
            </a:r>
            <a:r>
              <a:rPr lang="es-ES" sz="6000" b="1" dirty="0">
                <a:solidFill>
                  <a:schemeClr val="accent2"/>
                </a:solidFill>
              </a:rPr>
              <a:t>is measured in </a:t>
            </a:r>
            <a:r>
              <a:rPr lang="es-ES" sz="6000" b="1" dirty="0">
                <a:solidFill>
                  <a:schemeClr val="accent1"/>
                </a:solidFill>
              </a:rPr>
              <a:t>good planning.</a:t>
            </a: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580794E4-FDEA-4FE5-807F-F15ADF6C5978}"/>
              </a:ext>
            </a:extLst>
          </p:cNvPr>
          <p:cNvGrpSpPr/>
          <p:nvPr/>
        </p:nvGrpSpPr>
        <p:grpSpPr>
          <a:xfrm>
            <a:off x="4467391" y="752442"/>
            <a:ext cx="2901632" cy="2939639"/>
            <a:chOff x="4002088" y="550863"/>
            <a:chExt cx="3514725" cy="3560762"/>
          </a:xfrm>
          <a:solidFill>
            <a:srgbClr val="919BA4"/>
          </a:solidFill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94B810CB-1DDC-4EE4-BF49-9D2FB49573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6963" y="550863"/>
              <a:ext cx="2609850" cy="3560762"/>
            </a:xfrm>
            <a:custGeom>
              <a:avLst/>
              <a:gdLst>
                <a:gd name="T0" fmla="*/ 147 w 1111"/>
                <a:gd name="T1" fmla="*/ 873 h 1515"/>
                <a:gd name="T2" fmla="*/ 101 w 1111"/>
                <a:gd name="T3" fmla="*/ 873 h 1515"/>
                <a:gd name="T4" fmla="*/ 35 w 1111"/>
                <a:gd name="T5" fmla="*/ 749 h 1515"/>
                <a:gd name="T6" fmla="*/ 136 w 1111"/>
                <a:gd name="T7" fmla="*/ 593 h 1515"/>
                <a:gd name="T8" fmla="*/ 157 w 1111"/>
                <a:gd name="T9" fmla="*/ 499 h 1515"/>
                <a:gd name="T10" fmla="*/ 195 w 1111"/>
                <a:gd name="T11" fmla="*/ 312 h 1515"/>
                <a:gd name="T12" fmla="*/ 548 w 1111"/>
                <a:gd name="T13" fmla="*/ 31 h 1515"/>
                <a:gd name="T14" fmla="*/ 984 w 1111"/>
                <a:gd name="T15" fmla="*/ 169 h 1515"/>
                <a:gd name="T16" fmla="*/ 1107 w 1111"/>
                <a:gd name="T17" fmla="*/ 462 h 1515"/>
                <a:gd name="T18" fmla="*/ 1052 w 1111"/>
                <a:gd name="T19" fmla="*/ 832 h 1515"/>
                <a:gd name="T20" fmla="*/ 1004 w 1111"/>
                <a:gd name="T21" fmla="*/ 1036 h 1515"/>
                <a:gd name="T22" fmla="*/ 1001 w 1111"/>
                <a:gd name="T23" fmla="*/ 1102 h 1515"/>
                <a:gd name="T24" fmla="*/ 1001 w 1111"/>
                <a:gd name="T25" fmla="*/ 1476 h 1515"/>
                <a:gd name="T26" fmla="*/ 962 w 1111"/>
                <a:gd name="T27" fmla="*/ 1515 h 1515"/>
                <a:gd name="T28" fmla="*/ 561 w 1111"/>
                <a:gd name="T29" fmla="*/ 1515 h 1515"/>
                <a:gd name="T30" fmla="*/ 522 w 1111"/>
                <a:gd name="T31" fmla="*/ 1476 h 1515"/>
                <a:gd name="T32" fmla="*/ 522 w 1111"/>
                <a:gd name="T33" fmla="*/ 1234 h 1515"/>
                <a:gd name="T34" fmla="*/ 482 w 1111"/>
                <a:gd name="T35" fmla="*/ 1195 h 1515"/>
                <a:gd name="T36" fmla="*/ 287 w 1111"/>
                <a:gd name="T37" fmla="*/ 1195 h 1515"/>
                <a:gd name="T38" fmla="*/ 156 w 1111"/>
                <a:gd name="T39" fmla="*/ 1107 h 1515"/>
                <a:gd name="T40" fmla="*/ 149 w 1111"/>
                <a:gd name="T41" fmla="*/ 1068 h 1515"/>
                <a:gd name="T42" fmla="*/ 176 w 1111"/>
                <a:gd name="T43" fmla="*/ 1036 h 1515"/>
                <a:gd name="T44" fmla="*/ 325 w 1111"/>
                <a:gd name="T45" fmla="*/ 1017 h 1515"/>
                <a:gd name="T46" fmla="*/ 362 w 1111"/>
                <a:gd name="T47" fmla="*/ 983 h 1515"/>
                <a:gd name="T48" fmla="*/ 325 w 1111"/>
                <a:gd name="T49" fmla="*/ 947 h 1515"/>
                <a:gd name="T50" fmla="*/ 186 w 1111"/>
                <a:gd name="T51" fmla="*/ 929 h 1515"/>
                <a:gd name="T52" fmla="*/ 148 w 1111"/>
                <a:gd name="T53" fmla="*/ 887 h 1515"/>
                <a:gd name="T54" fmla="*/ 147 w 1111"/>
                <a:gd name="T55" fmla="*/ 873 h 1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11" h="1515">
                  <a:moveTo>
                    <a:pt x="147" y="873"/>
                  </a:moveTo>
                  <a:cubicBezTo>
                    <a:pt x="130" y="873"/>
                    <a:pt x="116" y="873"/>
                    <a:pt x="101" y="873"/>
                  </a:cubicBezTo>
                  <a:cubicBezTo>
                    <a:pt x="35" y="869"/>
                    <a:pt x="0" y="805"/>
                    <a:pt x="35" y="749"/>
                  </a:cubicBezTo>
                  <a:cubicBezTo>
                    <a:pt x="68" y="697"/>
                    <a:pt x="101" y="644"/>
                    <a:pt x="136" y="593"/>
                  </a:cubicBezTo>
                  <a:cubicBezTo>
                    <a:pt x="156" y="564"/>
                    <a:pt x="153" y="531"/>
                    <a:pt x="157" y="499"/>
                  </a:cubicBezTo>
                  <a:cubicBezTo>
                    <a:pt x="167" y="436"/>
                    <a:pt x="169" y="372"/>
                    <a:pt x="195" y="312"/>
                  </a:cubicBezTo>
                  <a:cubicBezTo>
                    <a:pt x="262" y="154"/>
                    <a:pt x="382" y="60"/>
                    <a:pt x="548" y="31"/>
                  </a:cubicBezTo>
                  <a:cubicBezTo>
                    <a:pt x="715" y="0"/>
                    <a:pt x="864" y="46"/>
                    <a:pt x="984" y="169"/>
                  </a:cubicBezTo>
                  <a:cubicBezTo>
                    <a:pt x="1063" y="250"/>
                    <a:pt x="1103" y="348"/>
                    <a:pt x="1107" y="462"/>
                  </a:cubicBezTo>
                  <a:cubicBezTo>
                    <a:pt x="1111" y="589"/>
                    <a:pt x="1086" y="711"/>
                    <a:pt x="1052" y="832"/>
                  </a:cubicBezTo>
                  <a:cubicBezTo>
                    <a:pt x="1033" y="899"/>
                    <a:pt x="1019" y="968"/>
                    <a:pt x="1004" y="1036"/>
                  </a:cubicBezTo>
                  <a:cubicBezTo>
                    <a:pt x="1000" y="1057"/>
                    <a:pt x="1001" y="1080"/>
                    <a:pt x="1001" y="1102"/>
                  </a:cubicBezTo>
                  <a:cubicBezTo>
                    <a:pt x="1001" y="1226"/>
                    <a:pt x="1001" y="1351"/>
                    <a:pt x="1001" y="1476"/>
                  </a:cubicBezTo>
                  <a:cubicBezTo>
                    <a:pt x="1001" y="1507"/>
                    <a:pt x="994" y="1515"/>
                    <a:pt x="962" y="1515"/>
                  </a:cubicBezTo>
                  <a:cubicBezTo>
                    <a:pt x="829" y="1515"/>
                    <a:pt x="695" y="1515"/>
                    <a:pt x="561" y="1515"/>
                  </a:cubicBezTo>
                  <a:cubicBezTo>
                    <a:pt x="529" y="1515"/>
                    <a:pt x="522" y="1508"/>
                    <a:pt x="522" y="1476"/>
                  </a:cubicBezTo>
                  <a:cubicBezTo>
                    <a:pt x="522" y="1395"/>
                    <a:pt x="522" y="1315"/>
                    <a:pt x="522" y="1234"/>
                  </a:cubicBezTo>
                  <a:cubicBezTo>
                    <a:pt x="522" y="1204"/>
                    <a:pt x="513" y="1195"/>
                    <a:pt x="482" y="1195"/>
                  </a:cubicBezTo>
                  <a:cubicBezTo>
                    <a:pt x="417" y="1195"/>
                    <a:pt x="352" y="1196"/>
                    <a:pt x="287" y="1195"/>
                  </a:cubicBezTo>
                  <a:cubicBezTo>
                    <a:pt x="226" y="1195"/>
                    <a:pt x="176" y="1160"/>
                    <a:pt x="156" y="1107"/>
                  </a:cubicBezTo>
                  <a:cubicBezTo>
                    <a:pt x="152" y="1095"/>
                    <a:pt x="150" y="1081"/>
                    <a:pt x="149" y="1068"/>
                  </a:cubicBezTo>
                  <a:cubicBezTo>
                    <a:pt x="147" y="1048"/>
                    <a:pt x="155" y="1039"/>
                    <a:pt x="176" y="1036"/>
                  </a:cubicBezTo>
                  <a:cubicBezTo>
                    <a:pt x="225" y="1030"/>
                    <a:pt x="275" y="1023"/>
                    <a:pt x="325" y="1017"/>
                  </a:cubicBezTo>
                  <a:cubicBezTo>
                    <a:pt x="349" y="1013"/>
                    <a:pt x="361" y="1002"/>
                    <a:pt x="362" y="983"/>
                  </a:cubicBezTo>
                  <a:cubicBezTo>
                    <a:pt x="363" y="963"/>
                    <a:pt x="350" y="950"/>
                    <a:pt x="325" y="947"/>
                  </a:cubicBezTo>
                  <a:cubicBezTo>
                    <a:pt x="279" y="941"/>
                    <a:pt x="232" y="935"/>
                    <a:pt x="186" y="929"/>
                  </a:cubicBezTo>
                  <a:cubicBezTo>
                    <a:pt x="154" y="925"/>
                    <a:pt x="150" y="921"/>
                    <a:pt x="148" y="887"/>
                  </a:cubicBezTo>
                  <a:cubicBezTo>
                    <a:pt x="148" y="883"/>
                    <a:pt x="147" y="880"/>
                    <a:pt x="147" y="87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 dirty="0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0CADF9C0-62E8-4540-A71E-3E87652A4F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002088" y="1973263"/>
              <a:ext cx="1128712" cy="1133475"/>
            </a:xfrm>
            <a:custGeom>
              <a:avLst/>
              <a:gdLst>
                <a:gd name="T0" fmla="*/ 240 w 480"/>
                <a:gd name="T1" fmla="*/ 483 h 483"/>
                <a:gd name="T2" fmla="*/ 36 w 480"/>
                <a:gd name="T3" fmla="*/ 483 h 483"/>
                <a:gd name="T4" fmla="*/ 0 w 480"/>
                <a:gd name="T5" fmla="*/ 447 h 483"/>
                <a:gd name="T6" fmla="*/ 0 w 480"/>
                <a:gd name="T7" fmla="*/ 91 h 483"/>
                <a:gd name="T8" fmla="*/ 27 w 480"/>
                <a:gd name="T9" fmla="*/ 56 h 483"/>
                <a:gd name="T10" fmla="*/ 229 w 480"/>
                <a:gd name="T11" fmla="*/ 6 h 483"/>
                <a:gd name="T12" fmla="*/ 266 w 480"/>
                <a:gd name="T13" fmla="*/ 35 h 483"/>
                <a:gd name="T14" fmla="*/ 266 w 480"/>
                <a:gd name="T15" fmla="*/ 257 h 483"/>
                <a:gd name="T16" fmla="*/ 285 w 480"/>
                <a:gd name="T17" fmla="*/ 281 h 483"/>
                <a:gd name="T18" fmla="*/ 453 w 480"/>
                <a:gd name="T19" fmla="*/ 323 h 483"/>
                <a:gd name="T20" fmla="*/ 479 w 480"/>
                <a:gd name="T21" fmla="*/ 356 h 483"/>
                <a:gd name="T22" fmla="*/ 479 w 480"/>
                <a:gd name="T23" fmla="*/ 450 h 483"/>
                <a:gd name="T24" fmla="*/ 446 w 480"/>
                <a:gd name="T25" fmla="*/ 483 h 483"/>
                <a:gd name="T26" fmla="*/ 240 w 480"/>
                <a:gd name="T27" fmla="*/ 483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80" h="483">
                  <a:moveTo>
                    <a:pt x="240" y="483"/>
                  </a:moveTo>
                  <a:cubicBezTo>
                    <a:pt x="172" y="483"/>
                    <a:pt x="104" y="483"/>
                    <a:pt x="36" y="483"/>
                  </a:cubicBezTo>
                  <a:cubicBezTo>
                    <a:pt x="9" y="483"/>
                    <a:pt x="0" y="474"/>
                    <a:pt x="0" y="447"/>
                  </a:cubicBezTo>
                  <a:cubicBezTo>
                    <a:pt x="0" y="328"/>
                    <a:pt x="0" y="210"/>
                    <a:pt x="0" y="91"/>
                  </a:cubicBezTo>
                  <a:cubicBezTo>
                    <a:pt x="0" y="71"/>
                    <a:pt x="8" y="60"/>
                    <a:pt x="27" y="56"/>
                  </a:cubicBezTo>
                  <a:cubicBezTo>
                    <a:pt x="94" y="39"/>
                    <a:pt x="162" y="22"/>
                    <a:pt x="229" y="6"/>
                  </a:cubicBezTo>
                  <a:cubicBezTo>
                    <a:pt x="253" y="0"/>
                    <a:pt x="266" y="10"/>
                    <a:pt x="266" y="35"/>
                  </a:cubicBezTo>
                  <a:cubicBezTo>
                    <a:pt x="266" y="109"/>
                    <a:pt x="267" y="183"/>
                    <a:pt x="266" y="257"/>
                  </a:cubicBezTo>
                  <a:cubicBezTo>
                    <a:pt x="266" y="271"/>
                    <a:pt x="269" y="278"/>
                    <a:pt x="285" y="281"/>
                  </a:cubicBezTo>
                  <a:cubicBezTo>
                    <a:pt x="341" y="294"/>
                    <a:pt x="397" y="309"/>
                    <a:pt x="453" y="323"/>
                  </a:cubicBezTo>
                  <a:cubicBezTo>
                    <a:pt x="472" y="327"/>
                    <a:pt x="480" y="337"/>
                    <a:pt x="479" y="356"/>
                  </a:cubicBezTo>
                  <a:cubicBezTo>
                    <a:pt x="479" y="388"/>
                    <a:pt x="479" y="419"/>
                    <a:pt x="479" y="450"/>
                  </a:cubicBezTo>
                  <a:cubicBezTo>
                    <a:pt x="479" y="474"/>
                    <a:pt x="470" y="482"/>
                    <a:pt x="446" y="483"/>
                  </a:cubicBezTo>
                  <a:cubicBezTo>
                    <a:pt x="378" y="483"/>
                    <a:pt x="309" y="483"/>
                    <a:pt x="240" y="48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 dirty="0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087F8040-1E1C-46E1-A021-E489089B9704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9088" y="1603375"/>
              <a:ext cx="376237" cy="352425"/>
            </a:xfrm>
            <a:custGeom>
              <a:avLst/>
              <a:gdLst>
                <a:gd name="T0" fmla="*/ 0 w 160"/>
                <a:gd name="T1" fmla="*/ 150 h 150"/>
                <a:gd name="T2" fmla="*/ 1 w 160"/>
                <a:gd name="T3" fmla="*/ 26 h 150"/>
                <a:gd name="T4" fmla="*/ 27 w 160"/>
                <a:gd name="T5" fmla="*/ 1 h 150"/>
                <a:gd name="T6" fmla="*/ 131 w 160"/>
                <a:gd name="T7" fmla="*/ 1 h 150"/>
                <a:gd name="T8" fmla="*/ 159 w 160"/>
                <a:gd name="T9" fmla="*/ 28 h 150"/>
                <a:gd name="T10" fmla="*/ 159 w 160"/>
                <a:gd name="T11" fmla="*/ 100 h 150"/>
                <a:gd name="T12" fmla="*/ 152 w 160"/>
                <a:gd name="T13" fmla="*/ 112 h 150"/>
                <a:gd name="T14" fmla="*/ 0 w 160"/>
                <a:gd name="T15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0" h="150">
                  <a:moveTo>
                    <a:pt x="0" y="150"/>
                  </a:moveTo>
                  <a:cubicBezTo>
                    <a:pt x="0" y="106"/>
                    <a:pt x="0" y="66"/>
                    <a:pt x="1" y="26"/>
                  </a:cubicBezTo>
                  <a:cubicBezTo>
                    <a:pt x="1" y="10"/>
                    <a:pt x="11" y="1"/>
                    <a:pt x="27" y="1"/>
                  </a:cubicBezTo>
                  <a:cubicBezTo>
                    <a:pt x="62" y="0"/>
                    <a:pt x="97" y="0"/>
                    <a:pt x="131" y="1"/>
                  </a:cubicBezTo>
                  <a:cubicBezTo>
                    <a:pt x="149" y="1"/>
                    <a:pt x="158" y="11"/>
                    <a:pt x="159" y="28"/>
                  </a:cubicBezTo>
                  <a:cubicBezTo>
                    <a:pt x="160" y="52"/>
                    <a:pt x="160" y="76"/>
                    <a:pt x="159" y="100"/>
                  </a:cubicBezTo>
                  <a:cubicBezTo>
                    <a:pt x="159" y="104"/>
                    <a:pt x="155" y="111"/>
                    <a:pt x="152" y="112"/>
                  </a:cubicBezTo>
                  <a:cubicBezTo>
                    <a:pt x="102" y="125"/>
                    <a:pt x="53" y="137"/>
                    <a:pt x="0" y="1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 dirty="0"/>
            </a:p>
          </p:txBody>
        </p:sp>
      </p:grpSp>
    </p:spTree>
    <p:extLst>
      <p:ext uri="{BB962C8B-B14F-4D97-AF65-F5344CB8AC3E}">
        <p14:creationId xmlns:p14="http://schemas.microsoft.com/office/powerpoint/2010/main" val="792130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ángulo 41">
            <a:extLst>
              <a:ext uri="{FF2B5EF4-FFF2-40B4-BE49-F238E27FC236}">
                <a16:creationId xmlns:a16="http://schemas.microsoft.com/office/drawing/2014/main" id="{CE4B525C-B584-4C41-8FC9-A07A2744DD28}"/>
              </a:ext>
            </a:extLst>
          </p:cNvPr>
          <p:cNvSpPr/>
          <p:nvPr/>
        </p:nvSpPr>
        <p:spPr>
          <a:xfrm>
            <a:off x="1682999" y="0"/>
            <a:ext cx="3371614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1" name="Rectángulo 40">
            <a:extLst>
              <a:ext uri="{FF2B5EF4-FFF2-40B4-BE49-F238E27FC236}">
                <a16:creationId xmlns:a16="http://schemas.microsoft.com/office/drawing/2014/main" id="{0B4C9A59-6194-4033-8C97-E11878880790}"/>
              </a:ext>
            </a:extLst>
          </p:cNvPr>
          <p:cNvSpPr/>
          <p:nvPr/>
        </p:nvSpPr>
        <p:spPr>
          <a:xfrm>
            <a:off x="7227855" y="0"/>
            <a:ext cx="3371614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96" name="Google Shape;1296;p37"/>
          <p:cNvSpPr txBox="1">
            <a:spLocks noGrp="1"/>
          </p:cNvSpPr>
          <p:nvPr>
            <p:ph type="title"/>
          </p:nvPr>
        </p:nvSpPr>
        <p:spPr>
          <a:xfrm>
            <a:off x="950967" y="297945"/>
            <a:ext cx="102900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R="50799" algn="ctr">
              <a:lnSpc>
                <a:spcPct val="128571"/>
              </a:lnSpc>
              <a:spcBef>
                <a:spcPts val="0"/>
              </a:spcBef>
            </a:pPr>
            <a:r>
              <a:rPr lang="pt-PT" b="1" dirty="0"/>
              <a:t>Os </a:t>
            </a:r>
            <a:r>
              <a:rPr lang="pt-PT" b="1" dirty="0">
                <a:solidFill>
                  <a:srgbClr val="FE4949"/>
                </a:solidFill>
                <a:latin typeface="Trebuchet MS (Cuerpo)"/>
              </a:rPr>
              <a:t>Alvéolos</a:t>
            </a:r>
            <a:endParaRPr b="1" dirty="0">
              <a:solidFill>
                <a:srgbClr val="FE4949"/>
              </a:solidFill>
              <a:latin typeface="Trebuchet MS (Cuerpo)"/>
            </a:endParaRPr>
          </a:p>
        </p:txBody>
      </p:sp>
      <p:grpSp>
        <p:nvGrpSpPr>
          <p:cNvPr id="1297" name="Google Shape;1297;p37"/>
          <p:cNvGrpSpPr/>
          <p:nvPr/>
        </p:nvGrpSpPr>
        <p:grpSpPr>
          <a:xfrm>
            <a:off x="4587263" y="4123400"/>
            <a:ext cx="3017600" cy="847067"/>
            <a:chOff x="3440447" y="3092550"/>
            <a:chExt cx="2263200" cy="635300"/>
          </a:xfrm>
          <a:solidFill>
            <a:srgbClr val="FE4949"/>
          </a:solidFill>
        </p:grpSpPr>
        <p:sp>
          <p:nvSpPr>
            <p:cNvPr id="1298" name="Google Shape;1298;p37"/>
            <p:cNvSpPr/>
            <p:nvPr/>
          </p:nvSpPr>
          <p:spPr>
            <a:xfrm>
              <a:off x="3440447" y="3092550"/>
              <a:ext cx="1794000" cy="147900"/>
            </a:xfrm>
            <a:prstGeom prst="rightArrow">
              <a:avLst>
                <a:gd name="adj1" fmla="val 50000"/>
                <a:gd name="adj2" fmla="val 50000"/>
              </a:avLst>
            </a:pr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99" name="Google Shape;1299;p37"/>
            <p:cNvSpPr/>
            <p:nvPr/>
          </p:nvSpPr>
          <p:spPr>
            <a:xfrm>
              <a:off x="3440447" y="3336250"/>
              <a:ext cx="2263200" cy="147900"/>
            </a:xfrm>
            <a:prstGeom prst="rightArrow">
              <a:avLst>
                <a:gd name="adj1" fmla="val 50000"/>
                <a:gd name="adj2" fmla="val 50000"/>
              </a:avLst>
            </a:pr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00" name="Google Shape;1300;p37"/>
            <p:cNvSpPr/>
            <p:nvPr/>
          </p:nvSpPr>
          <p:spPr>
            <a:xfrm>
              <a:off x="3440447" y="3579950"/>
              <a:ext cx="1794000" cy="147900"/>
            </a:xfrm>
            <a:prstGeom prst="rightArrow">
              <a:avLst>
                <a:gd name="adj1" fmla="val 50000"/>
                <a:gd name="adj2" fmla="val 50000"/>
              </a:avLst>
            </a:pr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301" name="Google Shape;1301;p37"/>
          <p:cNvGrpSpPr/>
          <p:nvPr/>
        </p:nvGrpSpPr>
        <p:grpSpPr>
          <a:xfrm>
            <a:off x="7604667" y="3256333"/>
            <a:ext cx="2657600" cy="2581200"/>
            <a:chOff x="5703500" y="2442250"/>
            <a:chExt cx="1993200" cy="1935900"/>
          </a:xfrm>
        </p:grpSpPr>
        <p:sp>
          <p:nvSpPr>
            <p:cNvPr id="1302" name="Google Shape;1302;p37"/>
            <p:cNvSpPr/>
            <p:nvPr/>
          </p:nvSpPr>
          <p:spPr>
            <a:xfrm>
              <a:off x="5703500" y="2442250"/>
              <a:ext cx="1993200" cy="1935900"/>
            </a:xfrm>
            <a:prstGeom prst="roundRect">
              <a:avLst>
                <a:gd name="adj" fmla="val 37753"/>
              </a:avLst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03" name="Google Shape;1303;p37"/>
            <p:cNvSpPr txBox="1"/>
            <p:nvPr/>
          </p:nvSpPr>
          <p:spPr>
            <a:xfrm flipH="1">
              <a:off x="5936750" y="3454900"/>
              <a:ext cx="1526700" cy="61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R="50799" algn="ctr"/>
              <a:r>
                <a:rPr lang="pt-PT" sz="2400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Marte é um planeta frio</a:t>
              </a:r>
              <a:endParaRPr sz="24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04" name="Google Shape;1304;p37"/>
            <p:cNvSpPr txBox="1"/>
            <p:nvPr/>
          </p:nvSpPr>
          <p:spPr>
            <a:xfrm>
              <a:off x="5936750" y="3131250"/>
              <a:ext cx="1526700" cy="32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16933" algn="ctr"/>
              <a:r>
                <a:rPr lang="pt-PT" sz="2667" b="1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Marte</a:t>
              </a:r>
              <a:endParaRPr sz="2667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1305" name="Google Shape;1305;p37"/>
          <p:cNvGrpSpPr/>
          <p:nvPr/>
        </p:nvGrpSpPr>
        <p:grpSpPr>
          <a:xfrm>
            <a:off x="8323734" y="1643452"/>
            <a:ext cx="1219471" cy="2221797"/>
            <a:chOff x="5361200" y="1291789"/>
            <a:chExt cx="914603" cy="1666348"/>
          </a:xfrm>
        </p:grpSpPr>
        <p:sp>
          <p:nvSpPr>
            <p:cNvPr id="1306" name="Google Shape;1306;p37"/>
            <p:cNvSpPr/>
            <p:nvPr/>
          </p:nvSpPr>
          <p:spPr>
            <a:xfrm>
              <a:off x="5362768" y="1291789"/>
              <a:ext cx="514529" cy="985512"/>
            </a:xfrm>
            <a:custGeom>
              <a:avLst/>
              <a:gdLst/>
              <a:ahLst/>
              <a:cxnLst/>
              <a:rect l="l" t="t" r="r" b="b"/>
              <a:pathLst>
                <a:path w="3938" h="7543" extrusionOk="0">
                  <a:moveTo>
                    <a:pt x="1949" y="1"/>
                  </a:moveTo>
                  <a:cubicBezTo>
                    <a:pt x="1707" y="1"/>
                    <a:pt x="1411" y="64"/>
                    <a:pt x="1057" y="232"/>
                  </a:cubicBezTo>
                  <a:cubicBezTo>
                    <a:pt x="839" y="317"/>
                    <a:pt x="644" y="451"/>
                    <a:pt x="462" y="597"/>
                  </a:cubicBezTo>
                  <a:cubicBezTo>
                    <a:pt x="85" y="925"/>
                    <a:pt x="0" y="1338"/>
                    <a:pt x="49" y="2055"/>
                  </a:cubicBezTo>
                  <a:cubicBezTo>
                    <a:pt x="61" y="2262"/>
                    <a:pt x="73" y="2481"/>
                    <a:pt x="97" y="2724"/>
                  </a:cubicBezTo>
                  <a:cubicBezTo>
                    <a:pt x="110" y="2760"/>
                    <a:pt x="110" y="2784"/>
                    <a:pt x="110" y="2809"/>
                  </a:cubicBezTo>
                  <a:cubicBezTo>
                    <a:pt x="122" y="2894"/>
                    <a:pt x="134" y="2967"/>
                    <a:pt x="146" y="3052"/>
                  </a:cubicBezTo>
                  <a:cubicBezTo>
                    <a:pt x="182" y="3234"/>
                    <a:pt x="231" y="3404"/>
                    <a:pt x="280" y="3623"/>
                  </a:cubicBezTo>
                  <a:cubicBezTo>
                    <a:pt x="340" y="3829"/>
                    <a:pt x="413" y="4048"/>
                    <a:pt x="486" y="4267"/>
                  </a:cubicBezTo>
                  <a:cubicBezTo>
                    <a:pt x="584" y="4534"/>
                    <a:pt x="681" y="4802"/>
                    <a:pt x="790" y="5069"/>
                  </a:cubicBezTo>
                  <a:cubicBezTo>
                    <a:pt x="912" y="5361"/>
                    <a:pt x="1045" y="5640"/>
                    <a:pt x="1167" y="5883"/>
                  </a:cubicBezTo>
                  <a:cubicBezTo>
                    <a:pt x="1301" y="6187"/>
                    <a:pt x="1434" y="6442"/>
                    <a:pt x="1531" y="6625"/>
                  </a:cubicBezTo>
                  <a:cubicBezTo>
                    <a:pt x="1592" y="6734"/>
                    <a:pt x="1653" y="6831"/>
                    <a:pt x="1726" y="6928"/>
                  </a:cubicBezTo>
                  <a:cubicBezTo>
                    <a:pt x="1858" y="7069"/>
                    <a:pt x="2605" y="7542"/>
                    <a:pt x="3225" y="7542"/>
                  </a:cubicBezTo>
                  <a:cubicBezTo>
                    <a:pt x="3516" y="7542"/>
                    <a:pt x="3779" y="7438"/>
                    <a:pt x="3938" y="7147"/>
                  </a:cubicBezTo>
                  <a:cubicBezTo>
                    <a:pt x="3743" y="6831"/>
                    <a:pt x="3573" y="6491"/>
                    <a:pt x="3452" y="6138"/>
                  </a:cubicBezTo>
                  <a:cubicBezTo>
                    <a:pt x="3391" y="6017"/>
                    <a:pt x="3342" y="5883"/>
                    <a:pt x="3294" y="5750"/>
                  </a:cubicBezTo>
                  <a:cubicBezTo>
                    <a:pt x="3221" y="5507"/>
                    <a:pt x="3136" y="5251"/>
                    <a:pt x="3075" y="4972"/>
                  </a:cubicBezTo>
                  <a:cubicBezTo>
                    <a:pt x="3014" y="4729"/>
                    <a:pt x="2965" y="4461"/>
                    <a:pt x="2917" y="4170"/>
                  </a:cubicBezTo>
                  <a:cubicBezTo>
                    <a:pt x="2893" y="4000"/>
                    <a:pt x="2880" y="3829"/>
                    <a:pt x="2868" y="3647"/>
                  </a:cubicBezTo>
                  <a:cubicBezTo>
                    <a:pt x="2856" y="3514"/>
                    <a:pt x="2844" y="3404"/>
                    <a:pt x="2844" y="3283"/>
                  </a:cubicBezTo>
                  <a:cubicBezTo>
                    <a:pt x="2832" y="3040"/>
                    <a:pt x="2807" y="2821"/>
                    <a:pt x="2807" y="2602"/>
                  </a:cubicBezTo>
                  <a:lnTo>
                    <a:pt x="2807" y="2408"/>
                  </a:lnTo>
                  <a:cubicBezTo>
                    <a:pt x="2807" y="2079"/>
                    <a:pt x="2807" y="1800"/>
                    <a:pt x="2807" y="1557"/>
                  </a:cubicBezTo>
                  <a:lnTo>
                    <a:pt x="2807" y="1472"/>
                  </a:lnTo>
                  <a:cubicBezTo>
                    <a:pt x="2807" y="864"/>
                    <a:pt x="2820" y="536"/>
                    <a:pt x="2759" y="402"/>
                  </a:cubicBezTo>
                  <a:cubicBezTo>
                    <a:pt x="2686" y="242"/>
                    <a:pt x="2422" y="1"/>
                    <a:pt x="194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07" name="Google Shape;1307;p37"/>
            <p:cNvSpPr/>
            <p:nvPr/>
          </p:nvSpPr>
          <p:spPr>
            <a:xfrm>
              <a:off x="5377009" y="1495086"/>
              <a:ext cx="354212" cy="268491"/>
            </a:xfrm>
            <a:custGeom>
              <a:avLst/>
              <a:gdLst/>
              <a:ahLst/>
              <a:cxnLst/>
              <a:rect l="l" t="t" r="r" b="b"/>
              <a:pathLst>
                <a:path w="2711" h="2055" extrusionOk="0">
                  <a:moveTo>
                    <a:pt x="2698" y="1"/>
                  </a:moveTo>
                  <a:cubicBezTo>
                    <a:pt x="1532" y="985"/>
                    <a:pt x="620" y="1253"/>
                    <a:pt x="1" y="1253"/>
                  </a:cubicBezTo>
                  <a:cubicBezTo>
                    <a:pt x="13" y="1326"/>
                    <a:pt x="25" y="1398"/>
                    <a:pt x="37" y="1484"/>
                  </a:cubicBezTo>
                  <a:cubicBezTo>
                    <a:pt x="73" y="1666"/>
                    <a:pt x="122" y="1860"/>
                    <a:pt x="171" y="2055"/>
                  </a:cubicBezTo>
                  <a:cubicBezTo>
                    <a:pt x="1082" y="1933"/>
                    <a:pt x="1957" y="1581"/>
                    <a:pt x="2711" y="1046"/>
                  </a:cubicBezTo>
                  <a:cubicBezTo>
                    <a:pt x="2698" y="973"/>
                    <a:pt x="2698" y="912"/>
                    <a:pt x="2698" y="852"/>
                  </a:cubicBezTo>
                  <a:cubicBezTo>
                    <a:pt x="2698" y="511"/>
                    <a:pt x="2698" y="232"/>
                    <a:pt x="26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08" name="Google Shape;1308;p37"/>
            <p:cNvSpPr/>
            <p:nvPr/>
          </p:nvSpPr>
          <p:spPr>
            <a:xfrm>
              <a:off x="5427834" y="1720594"/>
              <a:ext cx="317628" cy="231908"/>
            </a:xfrm>
            <a:custGeom>
              <a:avLst/>
              <a:gdLst/>
              <a:ahLst/>
              <a:cxnLst/>
              <a:rect l="l" t="t" r="r" b="b"/>
              <a:pathLst>
                <a:path w="2431" h="1775" extrusionOk="0">
                  <a:moveTo>
                    <a:pt x="2358" y="1"/>
                  </a:moveTo>
                  <a:cubicBezTo>
                    <a:pt x="1414" y="773"/>
                    <a:pt x="707" y="996"/>
                    <a:pt x="195" y="996"/>
                  </a:cubicBezTo>
                  <a:cubicBezTo>
                    <a:pt x="127" y="996"/>
                    <a:pt x="62" y="992"/>
                    <a:pt x="0" y="985"/>
                  </a:cubicBezTo>
                  <a:lnTo>
                    <a:pt x="0" y="985"/>
                  </a:lnTo>
                  <a:cubicBezTo>
                    <a:pt x="86" y="1252"/>
                    <a:pt x="195" y="1520"/>
                    <a:pt x="304" y="1775"/>
                  </a:cubicBezTo>
                  <a:cubicBezTo>
                    <a:pt x="1082" y="1714"/>
                    <a:pt x="1836" y="1410"/>
                    <a:pt x="2431" y="888"/>
                  </a:cubicBezTo>
                  <a:cubicBezTo>
                    <a:pt x="2407" y="718"/>
                    <a:pt x="2395" y="535"/>
                    <a:pt x="2382" y="353"/>
                  </a:cubicBezTo>
                  <a:cubicBezTo>
                    <a:pt x="2370" y="232"/>
                    <a:pt x="2358" y="110"/>
                    <a:pt x="23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09" name="Google Shape;1309;p37"/>
            <p:cNvSpPr/>
            <p:nvPr/>
          </p:nvSpPr>
          <p:spPr>
            <a:xfrm>
              <a:off x="5513545" y="1941267"/>
              <a:ext cx="279607" cy="214531"/>
            </a:xfrm>
            <a:custGeom>
              <a:avLst/>
              <a:gdLst/>
              <a:ahLst/>
              <a:cxnLst/>
              <a:rect l="l" t="t" r="r" b="b"/>
              <a:pathLst>
                <a:path w="2140" h="1642" extrusionOk="0">
                  <a:moveTo>
                    <a:pt x="1921" y="1"/>
                  </a:moveTo>
                  <a:cubicBezTo>
                    <a:pt x="1119" y="633"/>
                    <a:pt x="487" y="864"/>
                    <a:pt x="1" y="912"/>
                  </a:cubicBezTo>
                  <a:cubicBezTo>
                    <a:pt x="147" y="1204"/>
                    <a:pt x="280" y="1459"/>
                    <a:pt x="377" y="1641"/>
                  </a:cubicBezTo>
                  <a:cubicBezTo>
                    <a:pt x="1034" y="1520"/>
                    <a:pt x="1641" y="1216"/>
                    <a:pt x="2140" y="766"/>
                  </a:cubicBezTo>
                  <a:cubicBezTo>
                    <a:pt x="2055" y="536"/>
                    <a:pt x="1982" y="280"/>
                    <a:pt x="19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10" name="Google Shape;1310;p37"/>
            <p:cNvSpPr/>
            <p:nvPr/>
          </p:nvSpPr>
          <p:spPr>
            <a:xfrm>
              <a:off x="5400789" y="1328111"/>
              <a:ext cx="300382" cy="155738"/>
            </a:xfrm>
            <a:custGeom>
              <a:avLst/>
              <a:gdLst/>
              <a:ahLst/>
              <a:cxnLst/>
              <a:rect l="l" t="t" r="r" b="b"/>
              <a:pathLst>
                <a:path w="2299" h="1192" extrusionOk="0">
                  <a:moveTo>
                    <a:pt x="1597" y="1"/>
                  </a:moveTo>
                  <a:cubicBezTo>
                    <a:pt x="1529" y="1"/>
                    <a:pt x="1455" y="5"/>
                    <a:pt x="1374" y="15"/>
                  </a:cubicBezTo>
                  <a:cubicBezTo>
                    <a:pt x="572" y="112"/>
                    <a:pt x="1" y="781"/>
                    <a:pt x="147" y="963"/>
                  </a:cubicBezTo>
                  <a:cubicBezTo>
                    <a:pt x="272" y="1128"/>
                    <a:pt x="493" y="1191"/>
                    <a:pt x="744" y="1191"/>
                  </a:cubicBezTo>
                  <a:cubicBezTo>
                    <a:pt x="1345" y="1191"/>
                    <a:pt x="2123" y="828"/>
                    <a:pt x="2200" y="623"/>
                  </a:cubicBezTo>
                  <a:cubicBezTo>
                    <a:pt x="2299" y="371"/>
                    <a:pt x="2210" y="1"/>
                    <a:pt x="15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11" name="Google Shape;1311;p37"/>
            <p:cNvSpPr/>
            <p:nvPr/>
          </p:nvSpPr>
          <p:spPr>
            <a:xfrm>
              <a:off x="5361200" y="2141428"/>
              <a:ext cx="914603" cy="816709"/>
            </a:xfrm>
            <a:custGeom>
              <a:avLst/>
              <a:gdLst/>
              <a:ahLst/>
              <a:cxnLst/>
              <a:rect l="l" t="t" r="r" b="b"/>
              <a:pathLst>
                <a:path w="7000" h="6251" extrusionOk="0">
                  <a:moveTo>
                    <a:pt x="2499" y="1"/>
                  </a:moveTo>
                  <a:cubicBezTo>
                    <a:pt x="2332" y="1"/>
                    <a:pt x="2140" y="29"/>
                    <a:pt x="1920" y="97"/>
                  </a:cubicBezTo>
                  <a:cubicBezTo>
                    <a:pt x="656" y="486"/>
                    <a:pt x="1057" y="1629"/>
                    <a:pt x="1057" y="1629"/>
                  </a:cubicBezTo>
                  <a:cubicBezTo>
                    <a:pt x="438" y="1738"/>
                    <a:pt x="0" y="2309"/>
                    <a:pt x="61" y="2941"/>
                  </a:cubicBezTo>
                  <a:cubicBezTo>
                    <a:pt x="109" y="3925"/>
                    <a:pt x="1155" y="4181"/>
                    <a:pt x="1155" y="4181"/>
                  </a:cubicBezTo>
                  <a:cubicBezTo>
                    <a:pt x="1155" y="4181"/>
                    <a:pt x="523" y="5250"/>
                    <a:pt x="1556" y="5870"/>
                  </a:cubicBezTo>
                  <a:cubicBezTo>
                    <a:pt x="1764" y="5993"/>
                    <a:pt x="1964" y="6039"/>
                    <a:pt x="2146" y="6039"/>
                  </a:cubicBezTo>
                  <a:cubicBezTo>
                    <a:pt x="2643" y="6039"/>
                    <a:pt x="3002" y="5700"/>
                    <a:pt x="3002" y="5700"/>
                  </a:cubicBezTo>
                  <a:cubicBezTo>
                    <a:pt x="3002" y="5700"/>
                    <a:pt x="3242" y="6251"/>
                    <a:pt x="3957" y="6251"/>
                  </a:cubicBezTo>
                  <a:cubicBezTo>
                    <a:pt x="4078" y="6251"/>
                    <a:pt x="4213" y="6235"/>
                    <a:pt x="4363" y="6198"/>
                  </a:cubicBezTo>
                  <a:cubicBezTo>
                    <a:pt x="5396" y="5931"/>
                    <a:pt x="5311" y="4898"/>
                    <a:pt x="5311" y="4898"/>
                  </a:cubicBezTo>
                  <a:lnTo>
                    <a:pt x="5311" y="4898"/>
                  </a:lnTo>
                  <a:cubicBezTo>
                    <a:pt x="5311" y="4898"/>
                    <a:pt x="5407" y="4941"/>
                    <a:pt x="5551" y="4941"/>
                  </a:cubicBezTo>
                  <a:cubicBezTo>
                    <a:pt x="5817" y="4941"/>
                    <a:pt x="6247" y="4793"/>
                    <a:pt x="6538" y="3950"/>
                  </a:cubicBezTo>
                  <a:cubicBezTo>
                    <a:pt x="7000" y="2662"/>
                    <a:pt x="5785" y="2127"/>
                    <a:pt x="5785" y="2127"/>
                  </a:cubicBezTo>
                  <a:cubicBezTo>
                    <a:pt x="6040" y="1543"/>
                    <a:pt x="5858" y="863"/>
                    <a:pt x="5347" y="486"/>
                  </a:cubicBezTo>
                  <a:cubicBezTo>
                    <a:pt x="5056" y="254"/>
                    <a:pt x="4776" y="172"/>
                    <a:pt x="4524" y="172"/>
                  </a:cubicBezTo>
                  <a:cubicBezTo>
                    <a:pt x="3936" y="172"/>
                    <a:pt x="3512" y="620"/>
                    <a:pt x="3512" y="620"/>
                  </a:cubicBezTo>
                  <a:cubicBezTo>
                    <a:pt x="3512" y="620"/>
                    <a:pt x="3281" y="1"/>
                    <a:pt x="24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12" name="Google Shape;1312;p37"/>
            <p:cNvSpPr/>
            <p:nvPr/>
          </p:nvSpPr>
          <p:spPr>
            <a:xfrm>
              <a:off x="5430970" y="2202443"/>
              <a:ext cx="730506" cy="679524"/>
            </a:xfrm>
            <a:custGeom>
              <a:avLst/>
              <a:gdLst/>
              <a:ahLst/>
              <a:cxnLst/>
              <a:rect l="l" t="t" r="r" b="b"/>
              <a:pathLst>
                <a:path w="5591" h="5201" extrusionOk="0">
                  <a:moveTo>
                    <a:pt x="1961" y="1"/>
                  </a:moveTo>
                  <a:cubicBezTo>
                    <a:pt x="1850" y="1"/>
                    <a:pt x="1728" y="24"/>
                    <a:pt x="1593" y="80"/>
                  </a:cubicBezTo>
                  <a:cubicBezTo>
                    <a:pt x="803" y="408"/>
                    <a:pt x="1070" y="1344"/>
                    <a:pt x="1070" y="1344"/>
                  </a:cubicBezTo>
                  <a:cubicBezTo>
                    <a:pt x="1070" y="1344"/>
                    <a:pt x="1" y="1405"/>
                    <a:pt x="1" y="2377"/>
                  </a:cubicBezTo>
                  <a:cubicBezTo>
                    <a:pt x="1" y="3337"/>
                    <a:pt x="1167" y="3519"/>
                    <a:pt x="1167" y="3519"/>
                  </a:cubicBezTo>
                  <a:cubicBezTo>
                    <a:pt x="1167" y="3519"/>
                    <a:pt x="596" y="4479"/>
                    <a:pt x="1325" y="4941"/>
                  </a:cubicBezTo>
                  <a:cubicBezTo>
                    <a:pt x="1481" y="5040"/>
                    <a:pt x="1629" y="5078"/>
                    <a:pt x="1765" y="5078"/>
                  </a:cubicBezTo>
                  <a:cubicBezTo>
                    <a:pt x="2268" y="5078"/>
                    <a:pt x="2614" y="4552"/>
                    <a:pt x="2614" y="4552"/>
                  </a:cubicBezTo>
                  <a:cubicBezTo>
                    <a:pt x="2614" y="4552"/>
                    <a:pt x="2914" y="5200"/>
                    <a:pt x="3498" y="5200"/>
                  </a:cubicBezTo>
                  <a:cubicBezTo>
                    <a:pt x="3579" y="5200"/>
                    <a:pt x="3665" y="5188"/>
                    <a:pt x="3756" y="5160"/>
                  </a:cubicBezTo>
                  <a:cubicBezTo>
                    <a:pt x="4619" y="4892"/>
                    <a:pt x="4388" y="3884"/>
                    <a:pt x="4388" y="3884"/>
                  </a:cubicBezTo>
                  <a:lnTo>
                    <a:pt x="4388" y="3884"/>
                  </a:lnTo>
                  <a:cubicBezTo>
                    <a:pt x="4388" y="3884"/>
                    <a:pt x="4397" y="3884"/>
                    <a:pt x="4413" y="3884"/>
                  </a:cubicBezTo>
                  <a:cubicBezTo>
                    <a:pt x="4572" y="3884"/>
                    <a:pt x="5417" y="3844"/>
                    <a:pt x="5494" y="2997"/>
                  </a:cubicBezTo>
                  <a:cubicBezTo>
                    <a:pt x="5591" y="2061"/>
                    <a:pt x="4680" y="1781"/>
                    <a:pt x="4680" y="1781"/>
                  </a:cubicBezTo>
                  <a:cubicBezTo>
                    <a:pt x="4898" y="1332"/>
                    <a:pt x="4789" y="785"/>
                    <a:pt x="4412" y="457"/>
                  </a:cubicBezTo>
                  <a:cubicBezTo>
                    <a:pt x="4238" y="295"/>
                    <a:pt x="4040" y="237"/>
                    <a:pt x="3845" y="237"/>
                  </a:cubicBezTo>
                  <a:cubicBezTo>
                    <a:pt x="3319" y="237"/>
                    <a:pt x="2808" y="663"/>
                    <a:pt x="2808" y="663"/>
                  </a:cubicBezTo>
                  <a:cubicBezTo>
                    <a:pt x="2808" y="663"/>
                    <a:pt x="2550" y="1"/>
                    <a:pt x="19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13" name="Google Shape;1313;p37"/>
            <p:cNvSpPr/>
            <p:nvPr/>
          </p:nvSpPr>
          <p:spPr>
            <a:xfrm>
              <a:off x="5502439" y="2271298"/>
              <a:ext cx="581295" cy="542339"/>
            </a:xfrm>
            <a:custGeom>
              <a:avLst/>
              <a:gdLst/>
              <a:ahLst/>
              <a:cxnLst/>
              <a:rect l="l" t="t" r="r" b="b"/>
              <a:pathLst>
                <a:path w="4449" h="4151" extrusionOk="0">
                  <a:moveTo>
                    <a:pt x="1571" y="0"/>
                  </a:moveTo>
                  <a:cubicBezTo>
                    <a:pt x="1482" y="0"/>
                    <a:pt x="1385" y="19"/>
                    <a:pt x="1277" y="63"/>
                  </a:cubicBezTo>
                  <a:cubicBezTo>
                    <a:pt x="645" y="331"/>
                    <a:pt x="924" y="1109"/>
                    <a:pt x="924" y="1109"/>
                  </a:cubicBezTo>
                  <a:cubicBezTo>
                    <a:pt x="924" y="1109"/>
                    <a:pt x="1" y="1121"/>
                    <a:pt x="1" y="1886"/>
                  </a:cubicBezTo>
                  <a:cubicBezTo>
                    <a:pt x="1" y="2664"/>
                    <a:pt x="1046" y="2761"/>
                    <a:pt x="1046" y="2761"/>
                  </a:cubicBezTo>
                  <a:cubicBezTo>
                    <a:pt x="1046" y="2761"/>
                    <a:pt x="475" y="3576"/>
                    <a:pt x="1058" y="3940"/>
                  </a:cubicBezTo>
                  <a:cubicBezTo>
                    <a:pt x="1170" y="4010"/>
                    <a:pt x="1276" y="4039"/>
                    <a:pt x="1375" y="4039"/>
                  </a:cubicBezTo>
                  <a:cubicBezTo>
                    <a:pt x="1789" y="4039"/>
                    <a:pt x="2067" y="3539"/>
                    <a:pt x="2067" y="3539"/>
                  </a:cubicBezTo>
                  <a:cubicBezTo>
                    <a:pt x="2067" y="3539"/>
                    <a:pt x="2338" y="4150"/>
                    <a:pt x="2821" y="4150"/>
                  </a:cubicBezTo>
                  <a:cubicBezTo>
                    <a:pt x="2879" y="4150"/>
                    <a:pt x="2939" y="4142"/>
                    <a:pt x="3002" y="4122"/>
                  </a:cubicBezTo>
                  <a:cubicBezTo>
                    <a:pt x="3683" y="3904"/>
                    <a:pt x="3501" y="3102"/>
                    <a:pt x="3501" y="3102"/>
                  </a:cubicBezTo>
                  <a:lnTo>
                    <a:pt x="3501" y="3102"/>
                  </a:lnTo>
                  <a:cubicBezTo>
                    <a:pt x="3501" y="3102"/>
                    <a:pt x="3507" y="3102"/>
                    <a:pt x="3519" y="3102"/>
                  </a:cubicBezTo>
                  <a:cubicBezTo>
                    <a:pt x="3642" y="3102"/>
                    <a:pt x="4332" y="3072"/>
                    <a:pt x="4388" y="2397"/>
                  </a:cubicBezTo>
                  <a:cubicBezTo>
                    <a:pt x="4449" y="1643"/>
                    <a:pt x="3732" y="1412"/>
                    <a:pt x="3732" y="1412"/>
                  </a:cubicBezTo>
                  <a:cubicBezTo>
                    <a:pt x="3914" y="1060"/>
                    <a:pt x="3829" y="622"/>
                    <a:pt x="3525" y="355"/>
                  </a:cubicBezTo>
                  <a:cubicBezTo>
                    <a:pt x="3388" y="228"/>
                    <a:pt x="3231" y="181"/>
                    <a:pt x="3075" y="181"/>
                  </a:cubicBezTo>
                  <a:cubicBezTo>
                    <a:pt x="2652" y="181"/>
                    <a:pt x="2237" y="525"/>
                    <a:pt x="2237" y="525"/>
                  </a:cubicBezTo>
                  <a:cubicBezTo>
                    <a:pt x="2237" y="525"/>
                    <a:pt x="2039" y="0"/>
                    <a:pt x="15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14" name="Google Shape;1314;p37"/>
            <p:cNvSpPr/>
            <p:nvPr/>
          </p:nvSpPr>
          <p:spPr>
            <a:xfrm>
              <a:off x="5565938" y="2330223"/>
              <a:ext cx="451160" cy="423967"/>
            </a:xfrm>
            <a:custGeom>
              <a:avLst/>
              <a:gdLst/>
              <a:ahLst/>
              <a:cxnLst/>
              <a:rect l="l" t="t" r="r" b="b"/>
              <a:pathLst>
                <a:path w="3453" h="3245" extrusionOk="0">
                  <a:moveTo>
                    <a:pt x="1216" y="1"/>
                  </a:moveTo>
                  <a:cubicBezTo>
                    <a:pt x="1146" y="1"/>
                    <a:pt x="1070" y="15"/>
                    <a:pt x="985" y="50"/>
                  </a:cubicBezTo>
                  <a:cubicBezTo>
                    <a:pt x="499" y="256"/>
                    <a:pt x="718" y="864"/>
                    <a:pt x="718" y="864"/>
                  </a:cubicBezTo>
                  <a:cubicBezTo>
                    <a:pt x="718" y="864"/>
                    <a:pt x="1" y="876"/>
                    <a:pt x="1" y="1484"/>
                  </a:cubicBezTo>
                  <a:cubicBezTo>
                    <a:pt x="1" y="2079"/>
                    <a:pt x="815" y="2164"/>
                    <a:pt x="815" y="2164"/>
                  </a:cubicBezTo>
                  <a:cubicBezTo>
                    <a:pt x="815" y="2164"/>
                    <a:pt x="365" y="2784"/>
                    <a:pt x="827" y="3076"/>
                  </a:cubicBezTo>
                  <a:cubicBezTo>
                    <a:pt x="914" y="3132"/>
                    <a:pt x="997" y="3155"/>
                    <a:pt x="1074" y="3155"/>
                  </a:cubicBezTo>
                  <a:cubicBezTo>
                    <a:pt x="1396" y="3155"/>
                    <a:pt x="1617" y="2760"/>
                    <a:pt x="1617" y="2760"/>
                  </a:cubicBezTo>
                  <a:cubicBezTo>
                    <a:pt x="1617" y="2760"/>
                    <a:pt x="1820" y="3244"/>
                    <a:pt x="2201" y="3244"/>
                  </a:cubicBezTo>
                  <a:cubicBezTo>
                    <a:pt x="2247" y="3244"/>
                    <a:pt x="2295" y="3237"/>
                    <a:pt x="2346" y="3222"/>
                  </a:cubicBezTo>
                  <a:cubicBezTo>
                    <a:pt x="2893" y="3052"/>
                    <a:pt x="2735" y="2420"/>
                    <a:pt x="2735" y="2420"/>
                  </a:cubicBezTo>
                  <a:lnTo>
                    <a:pt x="2735" y="2420"/>
                  </a:lnTo>
                  <a:cubicBezTo>
                    <a:pt x="2735" y="2420"/>
                    <a:pt x="2743" y="2420"/>
                    <a:pt x="2757" y="2420"/>
                  </a:cubicBezTo>
                  <a:cubicBezTo>
                    <a:pt x="2871" y="2420"/>
                    <a:pt x="3386" y="2391"/>
                    <a:pt x="3440" y="1873"/>
                  </a:cubicBezTo>
                  <a:cubicBezTo>
                    <a:pt x="3452" y="1520"/>
                    <a:pt x="3246" y="1217"/>
                    <a:pt x="2917" y="1107"/>
                  </a:cubicBezTo>
                  <a:cubicBezTo>
                    <a:pt x="3063" y="828"/>
                    <a:pt x="2990" y="487"/>
                    <a:pt x="2759" y="281"/>
                  </a:cubicBezTo>
                  <a:cubicBezTo>
                    <a:pt x="2651" y="179"/>
                    <a:pt x="2528" y="142"/>
                    <a:pt x="2406" y="142"/>
                  </a:cubicBezTo>
                  <a:cubicBezTo>
                    <a:pt x="2075" y="142"/>
                    <a:pt x="1751" y="414"/>
                    <a:pt x="1751" y="414"/>
                  </a:cubicBezTo>
                  <a:cubicBezTo>
                    <a:pt x="1751" y="414"/>
                    <a:pt x="1587" y="1"/>
                    <a:pt x="12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315" name="Google Shape;1315;p37"/>
          <p:cNvGrpSpPr/>
          <p:nvPr/>
        </p:nvGrpSpPr>
        <p:grpSpPr>
          <a:xfrm>
            <a:off x="1929667" y="3256333"/>
            <a:ext cx="2657600" cy="2581200"/>
            <a:chOff x="1447250" y="2442250"/>
            <a:chExt cx="1993200" cy="1935900"/>
          </a:xfrm>
        </p:grpSpPr>
        <p:sp>
          <p:nvSpPr>
            <p:cNvPr id="1316" name="Google Shape;1316;p37"/>
            <p:cNvSpPr/>
            <p:nvPr/>
          </p:nvSpPr>
          <p:spPr>
            <a:xfrm>
              <a:off x="1447250" y="2442250"/>
              <a:ext cx="1993200" cy="1935900"/>
            </a:xfrm>
            <a:prstGeom prst="roundRect">
              <a:avLst>
                <a:gd name="adj" fmla="val 37753"/>
              </a:avLst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17" name="Google Shape;1317;p37"/>
            <p:cNvSpPr txBox="1"/>
            <p:nvPr/>
          </p:nvSpPr>
          <p:spPr>
            <a:xfrm>
              <a:off x="1680450" y="3500800"/>
              <a:ext cx="1526700" cy="57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8933" rIns="0" bIns="0" anchor="ctr" anchorCtr="0">
              <a:noAutofit/>
            </a:bodyPr>
            <a:lstStyle/>
            <a:p>
              <a:pPr marR="50799" algn="ctr"/>
              <a:r>
                <a:rPr lang="pt-PT" sz="2400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Saturno é o planeta anelado</a:t>
              </a:r>
              <a:endParaRPr sz="24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18" name="Google Shape;1318;p37"/>
            <p:cNvSpPr txBox="1"/>
            <p:nvPr/>
          </p:nvSpPr>
          <p:spPr>
            <a:xfrm>
              <a:off x="1680488" y="3176200"/>
              <a:ext cx="1526700" cy="32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16933" algn="ctr"/>
              <a:r>
                <a:rPr lang="pt-PT" sz="2667" b="1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Saturno</a:t>
              </a:r>
              <a:endParaRPr sz="2667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1319" name="Google Shape;1319;p37"/>
          <p:cNvGrpSpPr/>
          <p:nvPr/>
        </p:nvGrpSpPr>
        <p:grpSpPr>
          <a:xfrm>
            <a:off x="2648703" y="1645915"/>
            <a:ext cx="1219463" cy="2223599"/>
            <a:chOff x="2790627" y="1293636"/>
            <a:chExt cx="914597" cy="1667699"/>
          </a:xfrm>
        </p:grpSpPr>
        <p:sp>
          <p:nvSpPr>
            <p:cNvPr id="1320" name="Google Shape;1320;p37"/>
            <p:cNvSpPr/>
            <p:nvPr/>
          </p:nvSpPr>
          <p:spPr>
            <a:xfrm>
              <a:off x="2792200" y="1293636"/>
              <a:ext cx="514650" cy="987482"/>
            </a:xfrm>
            <a:custGeom>
              <a:avLst/>
              <a:gdLst/>
              <a:ahLst/>
              <a:cxnLst/>
              <a:rect l="l" t="t" r="r" b="b"/>
              <a:pathLst>
                <a:path w="3926" h="7533" extrusionOk="0">
                  <a:moveTo>
                    <a:pt x="1927" y="0"/>
                  </a:moveTo>
                  <a:cubicBezTo>
                    <a:pt x="1687" y="0"/>
                    <a:pt x="1394" y="62"/>
                    <a:pt x="1046" y="228"/>
                  </a:cubicBezTo>
                  <a:cubicBezTo>
                    <a:pt x="754" y="350"/>
                    <a:pt x="499" y="532"/>
                    <a:pt x="292" y="763"/>
                  </a:cubicBezTo>
                  <a:cubicBezTo>
                    <a:pt x="61" y="1067"/>
                    <a:pt x="0" y="1456"/>
                    <a:pt x="37" y="2063"/>
                  </a:cubicBezTo>
                  <a:cubicBezTo>
                    <a:pt x="49" y="2258"/>
                    <a:pt x="61" y="2477"/>
                    <a:pt x="98" y="2720"/>
                  </a:cubicBezTo>
                  <a:cubicBezTo>
                    <a:pt x="98" y="2829"/>
                    <a:pt x="122" y="2938"/>
                    <a:pt x="134" y="3048"/>
                  </a:cubicBezTo>
                  <a:cubicBezTo>
                    <a:pt x="219" y="3461"/>
                    <a:pt x="341" y="3874"/>
                    <a:pt x="474" y="4263"/>
                  </a:cubicBezTo>
                  <a:cubicBezTo>
                    <a:pt x="572" y="4530"/>
                    <a:pt x="681" y="4798"/>
                    <a:pt x="778" y="5053"/>
                  </a:cubicBezTo>
                  <a:cubicBezTo>
                    <a:pt x="912" y="5357"/>
                    <a:pt x="1033" y="5636"/>
                    <a:pt x="1155" y="5879"/>
                  </a:cubicBezTo>
                  <a:cubicBezTo>
                    <a:pt x="1289" y="6183"/>
                    <a:pt x="1422" y="6426"/>
                    <a:pt x="1520" y="6621"/>
                  </a:cubicBezTo>
                  <a:cubicBezTo>
                    <a:pt x="1580" y="6718"/>
                    <a:pt x="1641" y="6827"/>
                    <a:pt x="1714" y="6925"/>
                  </a:cubicBezTo>
                  <a:cubicBezTo>
                    <a:pt x="1846" y="7065"/>
                    <a:pt x="2593" y="7533"/>
                    <a:pt x="3213" y="7533"/>
                  </a:cubicBezTo>
                  <a:cubicBezTo>
                    <a:pt x="3504" y="7533"/>
                    <a:pt x="3767" y="7430"/>
                    <a:pt x="3926" y="7143"/>
                  </a:cubicBezTo>
                  <a:cubicBezTo>
                    <a:pt x="3707" y="6779"/>
                    <a:pt x="3525" y="6402"/>
                    <a:pt x="3379" y="6013"/>
                  </a:cubicBezTo>
                  <a:cubicBezTo>
                    <a:pt x="3355" y="5928"/>
                    <a:pt x="3318" y="5843"/>
                    <a:pt x="3294" y="5746"/>
                  </a:cubicBezTo>
                  <a:cubicBezTo>
                    <a:pt x="3209" y="5515"/>
                    <a:pt x="3136" y="5260"/>
                    <a:pt x="3075" y="4980"/>
                  </a:cubicBezTo>
                  <a:cubicBezTo>
                    <a:pt x="3002" y="4713"/>
                    <a:pt x="2954" y="4445"/>
                    <a:pt x="2917" y="4178"/>
                  </a:cubicBezTo>
                  <a:cubicBezTo>
                    <a:pt x="2893" y="4008"/>
                    <a:pt x="2881" y="3826"/>
                    <a:pt x="2869" y="3643"/>
                  </a:cubicBezTo>
                  <a:cubicBezTo>
                    <a:pt x="2856" y="3522"/>
                    <a:pt x="2844" y="3400"/>
                    <a:pt x="2844" y="3291"/>
                  </a:cubicBezTo>
                  <a:cubicBezTo>
                    <a:pt x="2820" y="2963"/>
                    <a:pt x="2808" y="2671"/>
                    <a:pt x="2808" y="2416"/>
                  </a:cubicBezTo>
                  <a:cubicBezTo>
                    <a:pt x="2796" y="2039"/>
                    <a:pt x="2796" y="1735"/>
                    <a:pt x="2796" y="1468"/>
                  </a:cubicBezTo>
                  <a:cubicBezTo>
                    <a:pt x="2796" y="860"/>
                    <a:pt x="2808" y="532"/>
                    <a:pt x="2747" y="411"/>
                  </a:cubicBezTo>
                  <a:cubicBezTo>
                    <a:pt x="2674" y="249"/>
                    <a:pt x="2407" y="0"/>
                    <a:pt x="19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21" name="Google Shape;1321;p37"/>
            <p:cNvSpPr/>
            <p:nvPr/>
          </p:nvSpPr>
          <p:spPr>
            <a:xfrm>
              <a:off x="2796919" y="1484369"/>
              <a:ext cx="363375" cy="212886"/>
            </a:xfrm>
            <a:custGeom>
              <a:avLst/>
              <a:gdLst/>
              <a:ahLst/>
              <a:cxnLst/>
              <a:rect l="l" t="t" r="r" b="b"/>
              <a:pathLst>
                <a:path w="2772" h="1624" extrusionOk="0">
                  <a:moveTo>
                    <a:pt x="2760" y="1"/>
                  </a:moveTo>
                  <a:cubicBezTo>
                    <a:pt x="1926" y="630"/>
                    <a:pt x="1284" y="824"/>
                    <a:pt x="811" y="824"/>
                  </a:cubicBezTo>
                  <a:cubicBezTo>
                    <a:pt x="443" y="824"/>
                    <a:pt x="176" y="706"/>
                    <a:pt x="1" y="584"/>
                  </a:cubicBezTo>
                  <a:lnTo>
                    <a:pt x="1" y="584"/>
                  </a:lnTo>
                  <a:cubicBezTo>
                    <a:pt x="13" y="791"/>
                    <a:pt x="25" y="1010"/>
                    <a:pt x="50" y="1253"/>
                  </a:cubicBezTo>
                  <a:cubicBezTo>
                    <a:pt x="62" y="1362"/>
                    <a:pt x="86" y="1459"/>
                    <a:pt x="98" y="1581"/>
                  </a:cubicBezTo>
                  <a:cubicBezTo>
                    <a:pt x="282" y="1609"/>
                    <a:pt x="466" y="1623"/>
                    <a:pt x="650" y="1623"/>
                  </a:cubicBezTo>
                  <a:cubicBezTo>
                    <a:pt x="1403" y="1623"/>
                    <a:pt x="2146" y="1386"/>
                    <a:pt x="2772" y="937"/>
                  </a:cubicBezTo>
                  <a:cubicBezTo>
                    <a:pt x="2760" y="572"/>
                    <a:pt x="2760" y="256"/>
                    <a:pt x="27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22" name="Google Shape;1322;p37"/>
            <p:cNvSpPr/>
            <p:nvPr/>
          </p:nvSpPr>
          <p:spPr>
            <a:xfrm>
              <a:off x="2855908" y="1721770"/>
              <a:ext cx="318805" cy="234384"/>
            </a:xfrm>
            <a:custGeom>
              <a:avLst/>
              <a:gdLst/>
              <a:ahLst/>
              <a:cxnLst/>
              <a:rect l="l" t="t" r="r" b="b"/>
              <a:pathLst>
                <a:path w="2432" h="1788" extrusionOk="0">
                  <a:moveTo>
                    <a:pt x="2358" y="1"/>
                  </a:moveTo>
                  <a:cubicBezTo>
                    <a:pt x="1421" y="777"/>
                    <a:pt x="703" y="1008"/>
                    <a:pt x="188" y="1008"/>
                  </a:cubicBezTo>
                  <a:cubicBezTo>
                    <a:pt x="122" y="1008"/>
                    <a:pt x="60" y="1004"/>
                    <a:pt x="1" y="997"/>
                  </a:cubicBezTo>
                  <a:lnTo>
                    <a:pt x="1" y="997"/>
                  </a:lnTo>
                  <a:cubicBezTo>
                    <a:pt x="98" y="1264"/>
                    <a:pt x="195" y="1532"/>
                    <a:pt x="304" y="1787"/>
                  </a:cubicBezTo>
                  <a:cubicBezTo>
                    <a:pt x="1094" y="1726"/>
                    <a:pt x="1836" y="1410"/>
                    <a:pt x="2431" y="900"/>
                  </a:cubicBezTo>
                  <a:cubicBezTo>
                    <a:pt x="2407" y="718"/>
                    <a:pt x="2395" y="547"/>
                    <a:pt x="2383" y="365"/>
                  </a:cubicBezTo>
                  <a:cubicBezTo>
                    <a:pt x="2370" y="244"/>
                    <a:pt x="2358" y="122"/>
                    <a:pt x="23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23" name="Google Shape;1323;p37"/>
            <p:cNvSpPr/>
            <p:nvPr/>
          </p:nvSpPr>
          <p:spPr>
            <a:xfrm>
              <a:off x="2943605" y="1944751"/>
              <a:ext cx="278823" cy="215246"/>
            </a:xfrm>
            <a:custGeom>
              <a:avLst/>
              <a:gdLst/>
              <a:ahLst/>
              <a:cxnLst/>
              <a:rect l="l" t="t" r="r" b="b"/>
              <a:pathLst>
                <a:path w="2127" h="1642" extrusionOk="0">
                  <a:moveTo>
                    <a:pt x="1908" y="1"/>
                  </a:moveTo>
                  <a:cubicBezTo>
                    <a:pt x="1106" y="633"/>
                    <a:pt x="474" y="864"/>
                    <a:pt x="0" y="912"/>
                  </a:cubicBezTo>
                  <a:cubicBezTo>
                    <a:pt x="134" y="1204"/>
                    <a:pt x="267" y="1459"/>
                    <a:pt x="365" y="1642"/>
                  </a:cubicBezTo>
                  <a:cubicBezTo>
                    <a:pt x="1021" y="1520"/>
                    <a:pt x="1628" y="1216"/>
                    <a:pt x="2127" y="767"/>
                  </a:cubicBezTo>
                  <a:cubicBezTo>
                    <a:pt x="2054" y="536"/>
                    <a:pt x="1969" y="280"/>
                    <a:pt x="19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24" name="Google Shape;1324;p37"/>
            <p:cNvSpPr/>
            <p:nvPr/>
          </p:nvSpPr>
          <p:spPr>
            <a:xfrm>
              <a:off x="2830477" y="1327981"/>
              <a:ext cx="301370" cy="156256"/>
            </a:xfrm>
            <a:custGeom>
              <a:avLst/>
              <a:gdLst/>
              <a:ahLst/>
              <a:cxnLst/>
              <a:rect l="l" t="t" r="r" b="b"/>
              <a:pathLst>
                <a:path w="2299" h="1192" extrusionOk="0">
                  <a:moveTo>
                    <a:pt x="1593" y="1"/>
                  </a:moveTo>
                  <a:cubicBezTo>
                    <a:pt x="1526" y="1"/>
                    <a:pt x="1453" y="5"/>
                    <a:pt x="1373" y="15"/>
                  </a:cubicBezTo>
                  <a:cubicBezTo>
                    <a:pt x="571" y="112"/>
                    <a:pt x="0" y="781"/>
                    <a:pt x="158" y="963"/>
                  </a:cubicBezTo>
                  <a:cubicBezTo>
                    <a:pt x="280" y="1128"/>
                    <a:pt x="498" y="1191"/>
                    <a:pt x="747" y="1191"/>
                  </a:cubicBezTo>
                  <a:cubicBezTo>
                    <a:pt x="1344" y="1191"/>
                    <a:pt x="2123" y="828"/>
                    <a:pt x="2200" y="623"/>
                  </a:cubicBezTo>
                  <a:cubicBezTo>
                    <a:pt x="2298" y="371"/>
                    <a:pt x="2200" y="1"/>
                    <a:pt x="15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25" name="Google Shape;1325;p37"/>
            <p:cNvSpPr/>
            <p:nvPr/>
          </p:nvSpPr>
          <p:spPr>
            <a:xfrm>
              <a:off x="2790627" y="2145446"/>
              <a:ext cx="914597" cy="815889"/>
            </a:xfrm>
            <a:custGeom>
              <a:avLst/>
              <a:gdLst/>
              <a:ahLst/>
              <a:cxnLst/>
              <a:rect l="l" t="t" r="r" b="b"/>
              <a:pathLst>
                <a:path w="6977" h="6224" extrusionOk="0">
                  <a:moveTo>
                    <a:pt x="2493" y="1"/>
                  </a:moveTo>
                  <a:cubicBezTo>
                    <a:pt x="2325" y="1"/>
                    <a:pt x="2131" y="29"/>
                    <a:pt x="1908" y="98"/>
                  </a:cubicBezTo>
                  <a:cubicBezTo>
                    <a:pt x="644" y="487"/>
                    <a:pt x="1058" y="1630"/>
                    <a:pt x="1058" y="1630"/>
                  </a:cubicBezTo>
                  <a:cubicBezTo>
                    <a:pt x="426" y="1739"/>
                    <a:pt x="0" y="2310"/>
                    <a:pt x="49" y="2930"/>
                  </a:cubicBezTo>
                  <a:cubicBezTo>
                    <a:pt x="98" y="3914"/>
                    <a:pt x="1143" y="4182"/>
                    <a:pt x="1143" y="4182"/>
                  </a:cubicBezTo>
                  <a:cubicBezTo>
                    <a:pt x="1143" y="4182"/>
                    <a:pt x="559" y="5348"/>
                    <a:pt x="1617" y="5944"/>
                  </a:cubicBezTo>
                  <a:cubicBezTo>
                    <a:pt x="1805" y="6045"/>
                    <a:pt x="1981" y="6084"/>
                    <a:pt x="2141" y="6084"/>
                  </a:cubicBezTo>
                  <a:cubicBezTo>
                    <a:pt x="2651" y="6084"/>
                    <a:pt x="2990" y="5689"/>
                    <a:pt x="2990" y="5689"/>
                  </a:cubicBezTo>
                  <a:cubicBezTo>
                    <a:pt x="2990" y="5689"/>
                    <a:pt x="3278" y="6223"/>
                    <a:pt x="3942" y="6223"/>
                  </a:cubicBezTo>
                  <a:cubicBezTo>
                    <a:pt x="4085" y="6223"/>
                    <a:pt x="4245" y="6199"/>
                    <a:pt x="4424" y="6138"/>
                  </a:cubicBezTo>
                  <a:cubicBezTo>
                    <a:pt x="5591" y="5737"/>
                    <a:pt x="5384" y="4741"/>
                    <a:pt x="5384" y="4741"/>
                  </a:cubicBezTo>
                  <a:lnTo>
                    <a:pt x="5384" y="4741"/>
                  </a:lnTo>
                  <a:cubicBezTo>
                    <a:pt x="5384" y="4741"/>
                    <a:pt x="5428" y="4749"/>
                    <a:pt x="5500" y="4749"/>
                  </a:cubicBezTo>
                  <a:cubicBezTo>
                    <a:pt x="5739" y="4749"/>
                    <a:pt x="6286" y="4662"/>
                    <a:pt x="6539" y="3914"/>
                  </a:cubicBezTo>
                  <a:cubicBezTo>
                    <a:pt x="6976" y="2626"/>
                    <a:pt x="5773" y="2128"/>
                    <a:pt x="5773" y="2128"/>
                  </a:cubicBezTo>
                  <a:cubicBezTo>
                    <a:pt x="6028" y="1545"/>
                    <a:pt x="5846" y="864"/>
                    <a:pt x="5335" y="487"/>
                  </a:cubicBezTo>
                  <a:cubicBezTo>
                    <a:pt x="5041" y="249"/>
                    <a:pt x="4758" y="165"/>
                    <a:pt x="4504" y="165"/>
                  </a:cubicBezTo>
                  <a:cubicBezTo>
                    <a:pt x="3920" y="165"/>
                    <a:pt x="3500" y="609"/>
                    <a:pt x="3500" y="609"/>
                  </a:cubicBezTo>
                  <a:cubicBezTo>
                    <a:pt x="3500" y="609"/>
                    <a:pt x="3270" y="1"/>
                    <a:pt x="24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26" name="Google Shape;1326;p37"/>
            <p:cNvSpPr/>
            <p:nvPr/>
          </p:nvSpPr>
          <p:spPr>
            <a:xfrm>
              <a:off x="2833623" y="2183724"/>
              <a:ext cx="782330" cy="737236"/>
            </a:xfrm>
            <a:custGeom>
              <a:avLst/>
              <a:gdLst/>
              <a:ahLst/>
              <a:cxnLst/>
              <a:rect l="l" t="t" r="r" b="b"/>
              <a:pathLst>
                <a:path w="5968" h="5624" extrusionOk="0">
                  <a:moveTo>
                    <a:pt x="2109" y="1"/>
                  </a:moveTo>
                  <a:cubicBezTo>
                    <a:pt x="1990" y="1"/>
                    <a:pt x="1859" y="26"/>
                    <a:pt x="1714" y="86"/>
                  </a:cubicBezTo>
                  <a:cubicBezTo>
                    <a:pt x="863" y="438"/>
                    <a:pt x="1155" y="1423"/>
                    <a:pt x="1155" y="1423"/>
                  </a:cubicBezTo>
                  <a:cubicBezTo>
                    <a:pt x="1155" y="1423"/>
                    <a:pt x="0" y="1508"/>
                    <a:pt x="0" y="2541"/>
                  </a:cubicBezTo>
                  <a:cubicBezTo>
                    <a:pt x="0" y="3562"/>
                    <a:pt x="1240" y="3756"/>
                    <a:pt x="1240" y="3756"/>
                  </a:cubicBezTo>
                  <a:cubicBezTo>
                    <a:pt x="1240" y="3756"/>
                    <a:pt x="450" y="4813"/>
                    <a:pt x="1362" y="5336"/>
                  </a:cubicBezTo>
                  <a:cubicBezTo>
                    <a:pt x="1500" y="5416"/>
                    <a:pt x="1637" y="5449"/>
                    <a:pt x="1768" y="5449"/>
                  </a:cubicBezTo>
                  <a:cubicBezTo>
                    <a:pt x="2332" y="5449"/>
                    <a:pt x="2796" y="4850"/>
                    <a:pt x="2796" y="4850"/>
                  </a:cubicBezTo>
                  <a:cubicBezTo>
                    <a:pt x="2796" y="4850"/>
                    <a:pt x="3089" y="5624"/>
                    <a:pt x="3739" y="5624"/>
                  </a:cubicBezTo>
                  <a:cubicBezTo>
                    <a:pt x="3813" y="5624"/>
                    <a:pt x="3891" y="5614"/>
                    <a:pt x="3974" y="5591"/>
                  </a:cubicBezTo>
                  <a:cubicBezTo>
                    <a:pt x="5129" y="5275"/>
                    <a:pt x="4691" y="4145"/>
                    <a:pt x="4691" y="4145"/>
                  </a:cubicBezTo>
                  <a:lnTo>
                    <a:pt x="4691" y="4145"/>
                  </a:lnTo>
                  <a:cubicBezTo>
                    <a:pt x="4691" y="4145"/>
                    <a:pt x="4704" y="4146"/>
                    <a:pt x="4727" y="4146"/>
                  </a:cubicBezTo>
                  <a:cubicBezTo>
                    <a:pt x="4917" y="4146"/>
                    <a:pt x="5806" y="4097"/>
                    <a:pt x="5882" y="3197"/>
                  </a:cubicBezTo>
                  <a:cubicBezTo>
                    <a:pt x="5967" y="2201"/>
                    <a:pt x="4995" y="1897"/>
                    <a:pt x="4995" y="1897"/>
                  </a:cubicBezTo>
                  <a:cubicBezTo>
                    <a:pt x="5238" y="1411"/>
                    <a:pt x="5117" y="839"/>
                    <a:pt x="4728" y="475"/>
                  </a:cubicBezTo>
                  <a:cubicBezTo>
                    <a:pt x="4542" y="305"/>
                    <a:pt x="4332" y="243"/>
                    <a:pt x="4124" y="243"/>
                  </a:cubicBezTo>
                  <a:cubicBezTo>
                    <a:pt x="3556" y="243"/>
                    <a:pt x="3002" y="706"/>
                    <a:pt x="3002" y="706"/>
                  </a:cubicBezTo>
                  <a:cubicBezTo>
                    <a:pt x="3002" y="706"/>
                    <a:pt x="2736" y="1"/>
                    <a:pt x="21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27" name="Google Shape;1327;p37"/>
            <p:cNvSpPr/>
            <p:nvPr/>
          </p:nvSpPr>
          <p:spPr>
            <a:xfrm>
              <a:off x="2859054" y="2206796"/>
              <a:ext cx="731468" cy="690176"/>
            </a:xfrm>
            <a:custGeom>
              <a:avLst/>
              <a:gdLst/>
              <a:ahLst/>
              <a:cxnLst/>
              <a:rect l="l" t="t" r="r" b="b"/>
              <a:pathLst>
                <a:path w="5580" h="5265" extrusionOk="0">
                  <a:moveTo>
                    <a:pt x="1961" y="1"/>
                  </a:moveTo>
                  <a:cubicBezTo>
                    <a:pt x="1850" y="1"/>
                    <a:pt x="1728" y="24"/>
                    <a:pt x="1593" y="80"/>
                  </a:cubicBezTo>
                  <a:cubicBezTo>
                    <a:pt x="803" y="408"/>
                    <a:pt x="1083" y="1344"/>
                    <a:pt x="1083" y="1344"/>
                  </a:cubicBezTo>
                  <a:cubicBezTo>
                    <a:pt x="1083" y="1344"/>
                    <a:pt x="1" y="1417"/>
                    <a:pt x="1" y="2377"/>
                  </a:cubicBezTo>
                  <a:cubicBezTo>
                    <a:pt x="1" y="3349"/>
                    <a:pt x="1168" y="3519"/>
                    <a:pt x="1168" y="3519"/>
                  </a:cubicBezTo>
                  <a:cubicBezTo>
                    <a:pt x="1168" y="3519"/>
                    <a:pt x="426" y="4516"/>
                    <a:pt x="1277" y="5002"/>
                  </a:cubicBezTo>
                  <a:cubicBezTo>
                    <a:pt x="1405" y="5075"/>
                    <a:pt x="1532" y="5105"/>
                    <a:pt x="1654" y="5105"/>
                  </a:cubicBezTo>
                  <a:cubicBezTo>
                    <a:pt x="2181" y="5105"/>
                    <a:pt x="2614" y="4552"/>
                    <a:pt x="2614" y="4552"/>
                  </a:cubicBezTo>
                  <a:cubicBezTo>
                    <a:pt x="2614" y="4552"/>
                    <a:pt x="2896" y="5264"/>
                    <a:pt x="3497" y="5264"/>
                  </a:cubicBezTo>
                  <a:cubicBezTo>
                    <a:pt x="3567" y="5264"/>
                    <a:pt x="3641" y="5254"/>
                    <a:pt x="3720" y="5233"/>
                  </a:cubicBezTo>
                  <a:cubicBezTo>
                    <a:pt x="4801" y="4941"/>
                    <a:pt x="4388" y="3884"/>
                    <a:pt x="4388" y="3884"/>
                  </a:cubicBezTo>
                  <a:lnTo>
                    <a:pt x="4388" y="3884"/>
                  </a:lnTo>
                  <a:cubicBezTo>
                    <a:pt x="4388" y="3884"/>
                    <a:pt x="4397" y="3884"/>
                    <a:pt x="4414" y="3884"/>
                  </a:cubicBezTo>
                  <a:cubicBezTo>
                    <a:pt x="4574" y="3884"/>
                    <a:pt x="5429" y="3844"/>
                    <a:pt x="5506" y="2997"/>
                  </a:cubicBezTo>
                  <a:cubicBezTo>
                    <a:pt x="5579" y="2061"/>
                    <a:pt x="4680" y="1781"/>
                    <a:pt x="4680" y="1781"/>
                  </a:cubicBezTo>
                  <a:cubicBezTo>
                    <a:pt x="4898" y="1332"/>
                    <a:pt x="4789" y="785"/>
                    <a:pt x="4425" y="457"/>
                  </a:cubicBezTo>
                  <a:cubicBezTo>
                    <a:pt x="4250" y="296"/>
                    <a:pt x="4052" y="237"/>
                    <a:pt x="3855" y="237"/>
                  </a:cubicBezTo>
                  <a:cubicBezTo>
                    <a:pt x="3325" y="237"/>
                    <a:pt x="2808" y="663"/>
                    <a:pt x="2808" y="663"/>
                  </a:cubicBezTo>
                  <a:cubicBezTo>
                    <a:pt x="2808" y="663"/>
                    <a:pt x="2550" y="1"/>
                    <a:pt x="19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28" name="Google Shape;1328;p37"/>
            <p:cNvSpPr/>
            <p:nvPr/>
          </p:nvSpPr>
          <p:spPr>
            <a:xfrm>
              <a:off x="3109167" y="2464121"/>
              <a:ext cx="197680" cy="170545"/>
            </a:xfrm>
            <a:custGeom>
              <a:avLst/>
              <a:gdLst/>
              <a:ahLst/>
              <a:cxnLst/>
              <a:rect l="l" t="t" r="r" b="b"/>
              <a:pathLst>
                <a:path w="1508" h="1301" extrusionOk="0">
                  <a:moveTo>
                    <a:pt x="864" y="1"/>
                  </a:moveTo>
                  <a:cubicBezTo>
                    <a:pt x="293" y="1"/>
                    <a:pt x="1" y="706"/>
                    <a:pt x="402" y="1107"/>
                  </a:cubicBezTo>
                  <a:cubicBezTo>
                    <a:pt x="536" y="1240"/>
                    <a:pt x="699" y="1300"/>
                    <a:pt x="858" y="1300"/>
                  </a:cubicBezTo>
                  <a:cubicBezTo>
                    <a:pt x="1191" y="1300"/>
                    <a:pt x="1508" y="1039"/>
                    <a:pt x="1508" y="645"/>
                  </a:cubicBezTo>
                  <a:cubicBezTo>
                    <a:pt x="1508" y="292"/>
                    <a:pt x="1216" y="1"/>
                    <a:pt x="8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29" name="Google Shape;1329;p37"/>
            <p:cNvSpPr/>
            <p:nvPr/>
          </p:nvSpPr>
          <p:spPr>
            <a:xfrm>
              <a:off x="3018455" y="2266572"/>
              <a:ext cx="180114" cy="154814"/>
            </a:xfrm>
            <a:custGeom>
              <a:avLst/>
              <a:gdLst/>
              <a:ahLst/>
              <a:cxnLst/>
              <a:rect l="l" t="t" r="r" b="b"/>
              <a:pathLst>
                <a:path w="1374" h="1181" extrusionOk="0">
                  <a:moveTo>
                    <a:pt x="790" y="1"/>
                  </a:moveTo>
                  <a:cubicBezTo>
                    <a:pt x="268" y="1"/>
                    <a:pt x="0" y="633"/>
                    <a:pt x="377" y="1010"/>
                  </a:cubicBezTo>
                  <a:cubicBezTo>
                    <a:pt x="495" y="1128"/>
                    <a:pt x="641" y="1181"/>
                    <a:pt x="785" y="1181"/>
                  </a:cubicBezTo>
                  <a:cubicBezTo>
                    <a:pt x="1085" y="1181"/>
                    <a:pt x="1373" y="950"/>
                    <a:pt x="1373" y="596"/>
                  </a:cubicBezTo>
                  <a:cubicBezTo>
                    <a:pt x="1373" y="268"/>
                    <a:pt x="1118" y="1"/>
                    <a:pt x="79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30" name="Google Shape;1330;p37"/>
            <p:cNvSpPr/>
            <p:nvPr/>
          </p:nvSpPr>
          <p:spPr>
            <a:xfrm>
              <a:off x="3241434" y="2290561"/>
              <a:ext cx="183391" cy="157043"/>
            </a:xfrm>
            <a:custGeom>
              <a:avLst/>
              <a:gdLst/>
              <a:ahLst/>
              <a:cxnLst/>
              <a:rect l="l" t="t" r="r" b="b"/>
              <a:pathLst>
                <a:path w="1399" h="1198" extrusionOk="0">
                  <a:moveTo>
                    <a:pt x="803" y="0"/>
                  </a:moveTo>
                  <a:cubicBezTo>
                    <a:pt x="268" y="0"/>
                    <a:pt x="1" y="644"/>
                    <a:pt x="377" y="1021"/>
                  </a:cubicBezTo>
                  <a:cubicBezTo>
                    <a:pt x="499" y="1143"/>
                    <a:pt x="649" y="1197"/>
                    <a:pt x="795" y="1197"/>
                  </a:cubicBezTo>
                  <a:cubicBezTo>
                    <a:pt x="1103" y="1197"/>
                    <a:pt x="1398" y="958"/>
                    <a:pt x="1398" y="596"/>
                  </a:cubicBezTo>
                  <a:cubicBezTo>
                    <a:pt x="1398" y="267"/>
                    <a:pt x="1131" y="0"/>
                    <a:pt x="8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31" name="Google Shape;1331;p37"/>
            <p:cNvSpPr/>
            <p:nvPr/>
          </p:nvSpPr>
          <p:spPr>
            <a:xfrm>
              <a:off x="3330704" y="2491257"/>
              <a:ext cx="183260" cy="157043"/>
            </a:xfrm>
            <a:custGeom>
              <a:avLst/>
              <a:gdLst/>
              <a:ahLst/>
              <a:cxnLst/>
              <a:rect l="l" t="t" r="r" b="b"/>
              <a:pathLst>
                <a:path w="1398" h="1198" extrusionOk="0">
                  <a:moveTo>
                    <a:pt x="802" y="0"/>
                  </a:moveTo>
                  <a:cubicBezTo>
                    <a:pt x="267" y="0"/>
                    <a:pt x="0" y="644"/>
                    <a:pt x="377" y="1021"/>
                  </a:cubicBezTo>
                  <a:cubicBezTo>
                    <a:pt x="499" y="1143"/>
                    <a:pt x="648" y="1197"/>
                    <a:pt x="795" y="1197"/>
                  </a:cubicBezTo>
                  <a:cubicBezTo>
                    <a:pt x="1102" y="1197"/>
                    <a:pt x="1398" y="958"/>
                    <a:pt x="1398" y="596"/>
                  </a:cubicBezTo>
                  <a:cubicBezTo>
                    <a:pt x="1398" y="268"/>
                    <a:pt x="1130" y="0"/>
                    <a:pt x="8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32" name="Google Shape;1332;p37"/>
            <p:cNvSpPr/>
            <p:nvPr/>
          </p:nvSpPr>
          <p:spPr>
            <a:xfrm>
              <a:off x="3208007" y="2677664"/>
              <a:ext cx="183260" cy="157043"/>
            </a:xfrm>
            <a:custGeom>
              <a:avLst/>
              <a:gdLst/>
              <a:ahLst/>
              <a:cxnLst/>
              <a:rect l="l" t="t" r="r" b="b"/>
              <a:pathLst>
                <a:path w="1398" h="1198" extrusionOk="0">
                  <a:moveTo>
                    <a:pt x="802" y="0"/>
                  </a:moveTo>
                  <a:cubicBezTo>
                    <a:pt x="268" y="0"/>
                    <a:pt x="0" y="644"/>
                    <a:pt x="377" y="1021"/>
                  </a:cubicBezTo>
                  <a:cubicBezTo>
                    <a:pt x="499" y="1143"/>
                    <a:pt x="649" y="1198"/>
                    <a:pt x="797" y="1198"/>
                  </a:cubicBezTo>
                  <a:cubicBezTo>
                    <a:pt x="1104" y="1198"/>
                    <a:pt x="1398" y="961"/>
                    <a:pt x="1398" y="608"/>
                  </a:cubicBezTo>
                  <a:cubicBezTo>
                    <a:pt x="1398" y="268"/>
                    <a:pt x="1131" y="0"/>
                    <a:pt x="8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33" name="Google Shape;1333;p37"/>
            <p:cNvSpPr/>
            <p:nvPr/>
          </p:nvSpPr>
          <p:spPr>
            <a:xfrm>
              <a:off x="3007313" y="2644236"/>
              <a:ext cx="183260" cy="157043"/>
            </a:xfrm>
            <a:custGeom>
              <a:avLst/>
              <a:gdLst/>
              <a:ahLst/>
              <a:cxnLst/>
              <a:rect l="l" t="t" r="r" b="b"/>
              <a:pathLst>
                <a:path w="1398" h="1198" extrusionOk="0">
                  <a:moveTo>
                    <a:pt x="802" y="0"/>
                  </a:moveTo>
                  <a:cubicBezTo>
                    <a:pt x="267" y="0"/>
                    <a:pt x="0" y="644"/>
                    <a:pt x="377" y="1021"/>
                  </a:cubicBezTo>
                  <a:cubicBezTo>
                    <a:pt x="499" y="1143"/>
                    <a:pt x="648" y="1197"/>
                    <a:pt x="795" y="1197"/>
                  </a:cubicBezTo>
                  <a:cubicBezTo>
                    <a:pt x="1102" y="1197"/>
                    <a:pt x="1398" y="958"/>
                    <a:pt x="1398" y="596"/>
                  </a:cubicBezTo>
                  <a:cubicBezTo>
                    <a:pt x="1398" y="267"/>
                    <a:pt x="1130" y="0"/>
                    <a:pt x="8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34" name="Google Shape;1334;p37"/>
            <p:cNvSpPr/>
            <p:nvPr/>
          </p:nvSpPr>
          <p:spPr>
            <a:xfrm>
              <a:off x="2900477" y="2444982"/>
              <a:ext cx="181818" cy="157043"/>
            </a:xfrm>
            <a:custGeom>
              <a:avLst/>
              <a:gdLst/>
              <a:ahLst/>
              <a:cxnLst/>
              <a:rect l="l" t="t" r="r" b="b"/>
              <a:pathLst>
                <a:path w="1387" h="1198" extrusionOk="0">
                  <a:moveTo>
                    <a:pt x="791" y="1"/>
                  </a:moveTo>
                  <a:cubicBezTo>
                    <a:pt x="268" y="1"/>
                    <a:pt x="1" y="645"/>
                    <a:pt x="365" y="1022"/>
                  </a:cubicBezTo>
                  <a:cubicBezTo>
                    <a:pt x="487" y="1143"/>
                    <a:pt x="637" y="1198"/>
                    <a:pt x="783" y="1198"/>
                  </a:cubicBezTo>
                  <a:cubicBezTo>
                    <a:pt x="1091" y="1198"/>
                    <a:pt x="1386" y="958"/>
                    <a:pt x="1386" y="596"/>
                  </a:cubicBezTo>
                  <a:cubicBezTo>
                    <a:pt x="1386" y="268"/>
                    <a:pt x="1119" y="1"/>
                    <a:pt x="7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47" name="Grupo 46">
            <a:extLst>
              <a:ext uri="{FF2B5EF4-FFF2-40B4-BE49-F238E27FC236}">
                <a16:creationId xmlns:a16="http://schemas.microsoft.com/office/drawing/2014/main" id="{AE8DB401-A983-B23A-FBB7-B401C46E16BE}"/>
              </a:ext>
            </a:extLst>
          </p:cNvPr>
          <p:cNvGrpSpPr/>
          <p:nvPr/>
        </p:nvGrpSpPr>
        <p:grpSpPr>
          <a:xfrm>
            <a:off x="119063" y="986489"/>
            <a:ext cx="11950700" cy="341313"/>
            <a:chOff x="119063" y="1145513"/>
            <a:chExt cx="11950700" cy="341313"/>
          </a:xfrm>
        </p:grpSpPr>
        <p:sp>
          <p:nvSpPr>
            <p:cNvPr id="48" name="Freeform 5">
              <a:extLst>
                <a:ext uri="{FF2B5EF4-FFF2-40B4-BE49-F238E27FC236}">
                  <a16:creationId xmlns:a16="http://schemas.microsoft.com/office/drawing/2014/main" id="{A77C689E-74C1-0A72-D88B-09FEE5D1F63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19063" y="1374113"/>
              <a:ext cx="11950700" cy="112713"/>
            </a:xfrm>
            <a:custGeom>
              <a:avLst/>
              <a:gdLst>
                <a:gd name="T0" fmla="*/ 1907 w 1907"/>
                <a:gd name="T1" fmla="*/ 54 h 54"/>
                <a:gd name="T2" fmla="*/ 0 w 1907"/>
                <a:gd name="T3" fmla="*/ 54 h 54"/>
                <a:gd name="T4" fmla="*/ 0 w 1907"/>
                <a:gd name="T5" fmla="*/ 27 h 54"/>
                <a:gd name="T6" fmla="*/ 28 w 1907"/>
                <a:gd name="T7" fmla="*/ 0 h 54"/>
                <a:gd name="T8" fmla="*/ 1907 w 1907"/>
                <a:gd name="T9" fmla="*/ 0 h 54"/>
                <a:gd name="T10" fmla="*/ 1907 w 1907"/>
                <a:gd name="T11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07" h="54">
                  <a:moveTo>
                    <a:pt x="1907" y="54"/>
                  </a:moveTo>
                  <a:cubicBezTo>
                    <a:pt x="0" y="54"/>
                    <a:pt x="0" y="54"/>
                    <a:pt x="0" y="54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12"/>
                    <a:pt x="13" y="0"/>
                    <a:pt x="28" y="0"/>
                  </a:cubicBezTo>
                  <a:cubicBezTo>
                    <a:pt x="1907" y="0"/>
                    <a:pt x="1907" y="0"/>
                    <a:pt x="1907" y="0"/>
                  </a:cubicBezTo>
                  <a:lnTo>
                    <a:pt x="1907" y="54"/>
                  </a:lnTo>
                  <a:close/>
                </a:path>
              </a:pathLst>
            </a:custGeom>
            <a:solidFill>
              <a:srgbClr val="FE8A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 dirty="0"/>
            </a:p>
          </p:txBody>
        </p:sp>
        <p:sp>
          <p:nvSpPr>
            <p:cNvPr id="49" name="Freeform 6">
              <a:extLst>
                <a:ext uri="{FF2B5EF4-FFF2-40B4-BE49-F238E27FC236}">
                  <a16:creationId xmlns:a16="http://schemas.microsoft.com/office/drawing/2014/main" id="{5CFF950D-7DC9-EE89-F39B-FEDA8FF76229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0663238" y="1145513"/>
              <a:ext cx="1406525" cy="201613"/>
            </a:xfrm>
            <a:custGeom>
              <a:avLst/>
              <a:gdLst>
                <a:gd name="T0" fmla="*/ 0 w 373"/>
                <a:gd name="T1" fmla="*/ 0 h 52"/>
                <a:gd name="T2" fmla="*/ 373 w 373"/>
                <a:gd name="T3" fmla="*/ 0 h 52"/>
                <a:gd name="T4" fmla="*/ 373 w 373"/>
                <a:gd name="T5" fmla="*/ 17 h 52"/>
                <a:gd name="T6" fmla="*/ 338 w 373"/>
                <a:gd name="T7" fmla="*/ 52 h 52"/>
                <a:gd name="T8" fmla="*/ 36 w 373"/>
                <a:gd name="T9" fmla="*/ 52 h 52"/>
                <a:gd name="T10" fmla="*/ 0 w 373"/>
                <a:gd name="T11" fmla="*/ 17 h 52"/>
                <a:gd name="T12" fmla="*/ 0 w 373"/>
                <a:gd name="T1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3" h="52">
                  <a:moveTo>
                    <a:pt x="0" y="0"/>
                  </a:moveTo>
                  <a:cubicBezTo>
                    <a:pt x="373" y="0"/>
                    <a:pt x="373" y="0"/>
                    <a:pt x="373" y="0"/>
                  </a:cubicBezTo>
                  <a:cubicBezTo>
                    <a:pt x="373" y="17"/>
                    <a:pt x="373" y="17"/>
                    <a:pt x="373" y="17"/>
                  </a:cubicBezTo>
                  <a:cubicBezTo>
                    <a:pt x="373" y="36"/>
                    <a:pt x="357" y="52"/>
                    <a:pt x="338" y="52"/>
                  </a:cubicBezTo>
                  <a:cubicBezTo>
                    <a:pt x="36" y="52"/>
                    <a:pt x="36" y="52"/>
                    <a:pt x="36" y="52"/>
                  </a:cubicBezTo>
                  <a:cubicBezTo>
                    <a:pt x="16" y="52"/>
                    <a:pt x="0" y="36"/>
                    <a:pt x="0" y="1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E49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1058319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4" name="Google Shape;1164;p34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pt-PT" b="1" dirty="0">
                <a:solidFill>
                  <a:srgbClr val="FE4949"/>
                </a:solidFill>
              </a:rPr>
              <a:t>Características</a:t>
            </a:r>
            <a:r>
              <a:rPr lang="pt-PT" b="1" dirty="0"/>
              <a:t> </a:t>
            </a:r>
            <a:r>
              <a:rPr lang="pt-PT" b="1" dirty="0">
                <a:solidFill>
                  <a:srgbClr val="331832"/>
                </a:solidFill>
              </a:rPr>
              <a:t>Genéticas</a:t>
            </a:r>
            <a:endParaRPr b="1" dirty="0">
              <a:solidFill>
                <a:srgbClr val="331832"/>
              </a:solidFill>
            </a:endParaRPr>
          </a:p>
        </p:txBody>
      </p:sp>
      <p:grpSp>
        <p:nvGrpSpPr>
          <p:cNvPr id="1165" name="Google Shape;1165;p34"/>
          <p:cNvGrpSpPr/>
          <p:nvPr/>
        </p:nvGrpSpPr>
        <p:grpSpPr>
          <a:xfrm>
            <a:off x="1662267" y="1953885"/>
            <a:ext cx="8867533" cy="4191033"/>
            <a:chOff x="1246700" y="1465413"/>
            <a:chExt cx="6650650" cy="3143275"/>
          </a:xfrm>
        </p:grpSpPr>
        <p:sp>
          <p:nvSpPr>
            <p:cNvPr id="1166" name="Google Shape;1166;p34"/>
            <p:cNvSpPr/>
            <p:nvPr/>
          </p:nvSpPr>
          <p:spPr>
            <a:xfrm>
              <a:off x="1246700" y="3396988"/>
              <a:ext cx="1968300" cy="1211700"/>
            </a:xfrm>
            <a:prstGeom prst="roundRect">
              <a:avLst>
                <a:gd name="adj" fmla="val 50000"/>
              </a:avLst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grpSp>
          <p:nvGrpSpPr>
            <p:cNvPr id="1167" name="Google Shape;1167;p34"/>
            <p:cNvGrpSpPr/>
            <p:nvPr/>
          </p:nvGrpSpPr>
          <p:grpSpPr>
            <a:xfrm>
              <a:off x="1549825" y="3554179"/>
              <a:ext cx="1362000" cy="897308"/>
              <a:chOff x="1549825" y="3554179"/>
              <a:chExt cx="1362000" cy="897308"/>
            </a:xfrm>
          </p:grpSpPr>
          <p:sp>
            <p:nvSpPr>
              <p:cNvPr id="1168" name="Google Shape;1168;p34"/>
              <p:cNvSpPr txBox="1"/>
              <p:nvPr/>
            </p:nvSpPr>
            <p:spPr>
              <a:xfrm>
                <a:off x="1549825" y="3878788"/>
                <a:ext cx="1362000" cy="572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8933" rIns="0" bIns="0" anchor="ctr" anchorCtr="0">
                <a:noAutofit/>
              </a:bodyPr>
              <a:lstStyle/>
              <a:p>
                <a:pPr marR="50799" algn="ctr"/>
                <a:r>
                  <a:rPr lang="pt-PT" sz="2400">
                    <a:solidFill>
                      <a:schemeClr val="dk2"/>
                    </a:solidFill>
                    <a:latin typeface="Roboto"/>
                    <a:ea typeface="Roboto"/>
                    <a:cs typeface="Roboto"/>
                    <a:sym typeface="Roboto"/>
                  </a:rPr>
                  <a:t>Júpiter é o maior planeta</a:t>
                </a:r>
                <a:endParaRPr sz="2400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1169" name="Google Shape;1169;p34"/>
              <p:cNvSpPr txBox="1"/>
              <p:nvPr/>
            </p:nvSpPr>
            <p:spPr>
              <a:xfrm>
                <a:off x="1643738" y="3554179"/>
                <a:ext cx="1174200" cy="324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16933" algn="ctr"/>
                <a:r>
                  <a:rPr lang="pt-PT" sz="2667" b="1">
                    <a:solidFill>
                      <a:schemeClr val="dk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Júpiter</a:t>
                </a:r>
                <a:endParaRPr sz="2667" b="1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</p:grpSp>
        <p:sp>
          <p:nvSpPr>
            <p:cNvPr id="1170" name="Google Shape;1170;p34"/>
            <p:cNvSpPr/>
            <p:nvPr/>
          </p:nvSpPr>
          <p:spPr>
            <a:xfrm>
              <a:off x="1246700" y="1465413"/>
              <a:ext cx="1968300" cy="1211700"/>
            </a:xfrm>
            <a:prstGeom prst="roundRect">
              <a:avLst>
                <a:gd name="adj" fmla="val 50000"/>
              </a:avLst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grpSp>
          <p:nvGrpSpPr>
            <p:cNvPr id="1171" name="Google Shape;1171;p34"/>
            <p:cNvGrpSpPr/>
            <p:nvPr/>
          </p:nvGrpSpPr>
          <p:grpSpPr>
            <a:xfrm>
              <a:off x="1549825" y="1622604"/>
              <a:ext cx="1362000" cy="897308"/>
              <a:chOff x="1549825" y="1622604"/>
              <a:chExt cx="1362000" cy="897308"/>
            </a:xfrm>
          </p:grpSpPr>
          <p:sp>
            <p:nvSpPr>
              <p:cNvPr id="1172" name="Google Shape;1172;p34"/>
              <p:cNvSpPr txBox="1"/>
              <p:nvPr/>
            </p:nvSpPr>
            <p:spPr>
              <a:xfrm>
                <a:off x="1549825" y="1947213"/>
                <a:ext cx="1362000" cy="572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8933" rIns="0" bIns="0" anchor="ctr" anchorCtr="0">
                <a:noAutofit/>
              </a:bodyPr>
              <a:lstStyle/>
              <a:p>
                <a:pPr marR="50799" algn="ctr"/>
                <a:r>
                  <a:rPr lang="pt-PT" sz="2400">
                    <a:solidFill>
                      <a:schemeClr val="dk2"/>
                    </a:solidFill>
                    <a:latin typeface="Roboto"/>
                    <a:ea typeface="Roboto"/>
                    <a:cs typeface="Roboto"/>
                    <a:sym typeface="Roboto"/>
                  </a:rPr>
                  <a:t>Saturno é o planeta anelado</a:t>
                </a:r>
                <a:endParaRPr sz="2400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1173" name="Google Shape;1173;p34"/>
              <p:cNvSpPr txBox="1"/>
              <p:nvPr/>
            </p:nvSpPr>
            <p:spPr>
              <a:xfrm>
                <a:off x="1643738" y="1622604"/>
                <a:ext cx="1174200" cy="324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16933" algn="ctr"/>
                <a:r>
                  <a:rPr lang="pt-PT" sz="2667" b="1">
                    <a:solidFill>
                      <a:schemeClr val="dk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Saturno</a:t>
                </a:r>
                <a:endParaRPr sz="2667" b="1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</p:grpSp>
        <p:sp>
          <p:nvSpPr>
            <p:cNvPr id="1174" name="Google Shape;1174;p34"/>
            <p:cNvSpPr/>
            <p:nvPr/>
          </p:nvSpPr>
          <p:spPr>
            <a:xfrm>
              <a:off x="5929050" y="3396988"/>
              <a:ext cx="1968300" cy="1211700"/>
            </a:xfrm>
            <a:prstGeom prst="roundRect">
              <a:avLst>
                <a:gd name="adj" fmla="val 50000"/>
              </a:avLst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grpSp>
          <p:nvGrpSpPr>
            <p:cNvPr id="1175" name="Google Shape;1175;p34"/>
            <p:cNvGrpSpPr/>
            <p:nvPr/>
          </p:nvGrpSpPr>
          <p:grpSpPr>
            <a:xfrm>
              <a:off x="6232175" y="3554179"/>
              <a:ext cx="1362000" cy="897308"/>
              <a:chOff x="6232175" y="3554179"/>
              <a:chExt cx="1362000" cy="897308"/>
            </a:xfrm>
          </p:grpSpPr>
          <p:sp>
            <p:nvSpPr>
              <p:cNvPr id="1176" name="Google Shape;1176;p34"/>
              <p:cNvSpPr txBox="1"/>
              <p:nvPr/>
            </p:nvSpPr>
            <p:spPr>
              <a:xfrm>
                <a:off x="6232175" y="3878788"/>
                <a:ext cx="1362000" cy="572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8933" rIns="0" bIns="0" anchor="ctr" anchorCtr="0">
                <a:noAutofit/>
              </a:bodyPr>
              <a:lstStyle/>
              <a:p>
                <a:pPr marR="50799" algn="ctr"/>
                <a:r>
                  <a:rPr lang="pt-PT" sz="2400">
                    <a:solidFill>
                      <a:schemeClr val="dk2"/>
                    </a:solidFill>
                    <a:latin typeface="Roboto"/>
                    <a:ea typeface="Roboto"/>
                    <a:cs typeface="Roboto"/>
                    <a:sym typeface="Roboto"/>
                  </a:rPr>
                  <a:t>Vênus é um planeta quente</a:t>
                </a:r>
                <a:endParaRPr sz="2400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1177" name="Google Shape;1177;p34"/>
              <p:cNvSpPr txBox="1"/>
              <p:nvPr/>
            </p:nvSpPr>
            <p:spPr>
              <a:xfrm>
                <a:off x="6326088" y="3554179"/>
                <a:ext cx="1174200" cy="324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16933" algn="ctr"/>
                <a:r>
                  <a:rPr lang="pt-PT" sz="2667" b="1">
                    <a:solidFill>
                      <a:schemeClr val="dk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Vênus</a:t>
                </a:r>
                <a:endParaRPr sz="2667" b="1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</p:grpSp>
        <p:sp>
          <p:nvSpPr>
            <p:cNvPr id="1178" name="Google Shape;1178;p34"/>
            <p:cNvSpPr/>
            <p:nvPr/>
          </p:nvSpPr>
          <p:spPr>
            <a:xfrm>
              <a:off x="5929050" y="1465413"/>
              <a:ext cx="1968300" cy="1211700"/>
            </a:xfrm>
            <a:prstGeom prst="roundRect">
              <a:avLst>
                <a:gd name="adj" fmla="val 50000"/>
              </a:avLst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grpSp>
          <p:nvGrpSpPr>
            <p:cNvPr id="1179" name="Google Shape;1179;p34"/>
            <p:cNvGrpSpPr/>
            <p:nvPr/>
          </p:nvGrpSpPr>
          <p:grpSpPr>
            <a:xfrm>
              <a:off x="6232175" y="1622604"/>
              <a:ext cx="1362000" cy="897308"/>
              <a:chOff x="6232175" y="1622604"/>
              <a:chExt cx="1362000" cy="897308"/>
            </a:xfrm>
          </p:grpSpPr>
          <p:sp>
            <p:nvSpPr>
              <p:cNvPr id="1180" name="Google Shape;1180;p34"/>
              <p:cNvSpPr txBox="1"/>
              <p:nvPr/>
            </p:nvSpPr>
            <p:spPr>
              <a:xfrm>
                <a:off x="6232175" y="1947213"/>
                <a:ext cx="1362000" cy="572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8933" rIns="0" bIns="0" anchor="ctr" anchorCtr="0">
                <a:noAutofit/>
              </a:bodyPr>
              <a:lstStyle/>
              <a:p>
                <a:pPr marR="50799" algn="ctr"/>
                <a:r>
                  <a:rPr lang="pt-PT" sz="2400">
                    <a:solidFill>
                      <a:schemeClr val="dk2"/>
                    </a:solidFill>
                    <a:latin typeface="Roboto"/>
                    <a:ea typeface="Roboto"/>
                    <a:cs typeface="Roboto"/>
                    <a:sym typeface="Roboto"/>
                  </a:rPr>
                  <a:t>Marte é um planeta frio</a:t>
                </a:r>
                <a:endParaRPr sz="2400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1181" name="Google Shape;1181;p34"/>
              <p:cNvSpPr txBox="1"/>
              <p:nvPr/>
            </p:nvSpPr>
            <p:spPr>
              <a:xfrm>
                <a:off x="6326088" y="1622604"/>
                <a:ext cx="1174200" cy="324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16933" algn="ctr"/>
                <a:r>
                  <a:rPr lang="pt-PT" sz="2667" b="1">
                    <a:solidFill>
                      <a:schemeClr val="dk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Marte</a:t>
                </a:r>
                <a:endParaRPr sz="2667" b="1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</p:grpSp>
        <p:cxnSp>
          <p:nvCxnSpPr>
            <p:cNvPr id="1182" name="Google Shape;1182;p34"/>
            <p:cNvCxnSpPr>
              <a:stCxn id="1170" idx="3"/>
              <a:endCxn id="1178" idx="1"/>
            </p:cNvCxnSpPr>
            <p:nvPr/>
          </p:nvCxnSpPr>
          <p:spPr>
            <a:xfrm>
              <a:off x="3215000" y="2071263"/>
              <a:ext cx="27141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34"/>
            <p:cNvCxnSpPr>
              <a:stCxn id="1166" idx="3"/>
              <a:endCxn id="1174" idx="1"/>
            </p:cNvCxnSpPr>
            <p:nvPr/>
          </p:nvCxnSpPr>
          <p:spPr>
            <a:xfrm>
              <a:off x="3215000" y="4002838"/>
              <a:ext cx="27141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34"/>
            <p:cNvCxnSpPr>
              <a:stCxn id="1170" idx="2"/>
              <a:endCxn id="1166" idx="0"/>
            </p:cNvCxnSpPr>
            <p:nvPr/>
          </p:nvCxnSpPr>
          <p:spPr>
            <a:xfrm>
              <a:off x="2230850" y="2677113"/>
              <a:ext cx="0" cy="72000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34"/>
            <p:cNvCxnSpPr>
              <a:stCxn id="1178" idx="2"/>
              <a:endCxn id="1174" idx="0"/>
            </p:cNvCxnSpPr>
            <p:nvPr/>
          </p:nvCxnSpPr>
          <p:spPr>
            <a:xfrm>
              <a:off x="6913200" y="2677113"/>
              <a:ext cx="0" cy="72000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87" name="Google Shape;1187;p34"/>
          <p:cNvSpPr/>
          <p:nvPr/>
        </p:nvSpPr>
        <p:spPr>
          <a:xfrm>
            <a:off x="4543629" y="3259537"/>
            <a:ext cx="2898187" cy="2785373"/>
          </a:xfrm>
          <a:custGeom>
            <a:avLst/>
            <a:gdLst/>
            <a:ahLst/>
            <a:cxnLst/>
            <a:rect l="l" t="t" r="r" b="b"/>
            <a:pathLst>
              <a:path w="24500" h="23545" extrusionOk="0">
                <a:moveTo>
                  <a:pt x="12767" y="1"/>
                </a:moveTo>
                <a:cubicBezTo>
                  <a:pt x="12744" y="1"/>
                  <a:pt x="12722" y="1"/>
                  <a:pt x="12700" y="1"/>
                </a:cubicBezTo>
                <a:cubicBezTo>
                  <a:pt x="7936" y="1"/>
                  <a:pt x="3646" y="2869"/>
                  <a:pt x="1823" y="7268"/>
                </a:cubicBezTo>
                <a:cubicBezTo>
                  <a:pt x="0" y="11668"/>
                  <a:pt x="1009" y="16723"/>
                  <a:pt x="4375" y="20089"/>
                </a:cubicBezTo>
                <a:cubicBezTo>
                  <a:pt x="6628" y="22350"/>
                  <a:pt x="9637" y="23544"/>
                  <a:pt x="12700" y="23544"/>
                </a:cubicBezTo>
                <a:cubicBezTo>
                  <a:pt x="14214" y="23544"/>
                  <a:pt x="15741" y="23253"/>
                  <a:pt x="17196" y="22654"/>
                </a:cubicBezTo>
                <a:cubicBezTo>
                  <a:pt x="21596" y="20831"/>
                  <a:pt x="24464" y="16529"/>
                  <a:pt x="24464" y="11777"/>
                </a:cubicBezTo>
                <a:cubicBezTo>
                  <a:pt x="24500" y="5285"/>
                  <a:pt x="19250" y="1"/>
                  <a:pt x="12767" y="1"/>
                </a:cubicBezTo>
                <a:close/>
              </a:path>
            </a:pathLst>
          </a:custGeom>
          <a:solidFill>
            <a:srgbClr val="FDF0D5"/>
          </a:solidFill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1F999BB5-1207-9700-F18A-02EB954ABDAE}"/>
              </a:ext>
            </a:extLst>
          </p:cNvPr>
          <p:cNvGrpSpPr/>
          <p:nvPr/>
        </p:nvGrpSpPr>
        <p:grpSpPr>
          <a:xfrm>
            <a:off x="4808498" y="1953901"/>
            <a:ext cx="2455534" cy="4062373"/>
            <a:chOff x="4808498" y="1953901"/>
            <a:chExt cx="2455534" cy="4062373"/>
          </a:xfrm>
        </p:grpSpPr>
        <p:sp>
          <p:nvSpPr>
            <p:cNvPr id="1188" name="Google Shape;1188;p34"/>
            <p:cNvSpPr/>
            <p:nvPr/>
          </p:nvSpPr>
          <p:spPr>
            <a:xfrm>
              <a:off x="5830698" y="3514473"/>
              <a:ext cx="405509" cy="398435"/>
            </a:xfrm>
            <a:custGeom>
              <a:avLst/>
              <a:gdLst/>
              <a:ahLst/>
              <a:cxnLst/>
              <a:rect l="l" t="t" r="r" b="b"/>
              <a:pathLst>
                <a:path w="3428" h="3368" extrusionOk="0">
                  <a:moveTo>
                    <a:pt x="0" y="1"/>
                  </a:moveTo>
                  <a:lnTo>
                    <a:pt x="0" y="3367"/>
                  </a:lnTo>
                  <a:lnTo>
                    <a:pt x="3427" y="3367"/>
                  </a:lnTo>
                  <a:lnTo>
                    <a:pt x="3427" y="1"/>
                  </a:lnTo>
                  <a:close/>
                </a:path>
              </a:pathLst>
            </a:custGeom>
            <a:solidFill>
              <a:srgbClr val="FDBC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89" name="Google Shape;1189;p34"/>
            <p:cNvSpPr/>
            <p:nvPr/>
          </p:nvSpPr>
          <p:spPr>
            <a:xfrm>
              <a:off x="4808498" y="3728708"/>
              <a:ext cx="2455534" cy="2287566"/>
            </a:xfrm>
            <a:custGeom>
              <a:avLst/>
              <a:gdLst/>
              <a:ahLst/>
              <a:cxnLst/>
              <a:rect l="l" t="t" r="r" b="b"/>
              <a:pathLst>
                <a:path w="20758" h="19337" extrusionOk="0">
                  <a:moveTo>
                    <a:pt x="8636" y="0"/>
                  </a:moveTo>
                  <a:cubicBezTo>
                    <a:pt x="8432" y="0"/>
                    <a:pt x="3151" y="1416"/>
                    <a:pt x="1435" y="6588"/>
                  </a:cubicBezTo>
                  <a:cubicBezTo>
                    <a:pt x="414" y="9723"/>
                    <a:pt x="86" y="11837"/>
                    <a:pt x="1" y="13028"/>
                  </a:cubicBezTo>
                  <a:cubicBezTo>
                    <a:pt x="2018" y="16881"/>
                    <a:pt x="5980" y="19299"/>
                    <a:pt x="10318" y="19336"/>
                  </a:cubicBezTo>
                  <a:cubicBezTo>
                    <a:pt x="10352" y="19336"/>
                    <a:pt x="10385" y="19336"/>
                    <a:pt x="10418" y="19336"/>
                  </a:cubicBezTo>
                  <a:cubicBezTo>
                    <a:pt x="14730" y="19336"/>
                    <a:pt x="18695" y="16986"/>
                    <a:pt x="20758" y="13211"/>
                  </a:cubicBezTo>
                  <a:cubicBezTo>
                    <a:pt x="20685" y="12044"/>
                    <a:pt x="20381" y="9881"/>
                    <a:pt x="19299" y="6600"/>
                  </a:cubicBezTo>
                  <a:cubicBezTo>
                    <a:pt x="17588" y="1395"/>
                    <a:pt x="12259" y="0"/>
                    <a:pt x="12108" y="0"/>
                  </a:cubicBezTo>
                  <a:cubicBezTo>
                    <a:pt x="12106" y="0"/>
                    <a:pt x="12105" y="0"/>
                    <a:pt x="12105" y="1"/>
                  </a:cubicBezTo>
                  <a:cubicBezTo>
                    <a:pt x="11637" y="505"/>
                    <a:pt x="11002" y="757"/>
                    <a:pt x="10369" y="757"/>
                  </a:cubicBezTo>
                  <a:cubicBezTo>
                    <a:pt x="9735" y="757"/>
                    <a:pt x="9103" y="505"/>
                    <a:pt x="8641" y="1"/>
                  </a:cubicBezTo>
                  <a:cubicBezTo>
                    <a:pt x="8640" y="0"/>
                    <a:pt x="8639" y="0"/>
                    <a:pt x="8636" y="0"/>
                  </a:cubicBezTo>
                  <a:close/>
                </a:path>
              </a:pathLst>
            </a:custGeom>
            <a:solidFill>
              <a:srgbClr val="FDBC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90" name="Google Shape;1190;p34"/>
            <p:cNvSpPr/>
            <p:nvPr/>
          </p:nvSpPr>
          <p:spPr>
            <a:xfrm>
              <a:off x="5921514" y="3873550"/>
              <a:ext cx="292892" cy="659567"/>
            </a:xfrm>
            <a:custGeom>
              <a:avLst/>
              <a:gdLst/>
              <a:ahLst/>
              <a:cxnLst/>
              <a:rect l="l" t="t" r="r" b="b"/>
              <a:pathLst>
                <a:path w="3136" h="7062" extrusionOk="0">
                  <a:moveTo>
                    <a:pt x="1131" y="0"/>
                  </a:moveTo>
                  <a:lnTo>
                    <a:pt x="705" y="13"/>
                  </a:lnTo>
                  <a:cubicBezTo>
                    <a:pt x="705" y="13"/>
                    <a:pt x="718" y="146"/>
                    <a:pt x="718" y="365"/>
                  </a:cubicBezTo>
                  <a:lnTo>
                    <a:pt x="718" y="511"/>
                  </a:lnTo>
                  <a:cubicBezTo>
                    <a:pt x="730" y="644"/>
                    <a:pt x="742" y="790"/>
                    <a:pt x="742" y="948"/>
                  </a:cubicBezTo>
                  <a:lnTo>
                    <a:pt x="742" y="1094"/>
                  </a:lnTo>
                  <a:cubicBezTo>
                    <a:pt x="742" y="1240"/>
                    <a:pt x="754" y="1398"/>
                    <a:pt x="754" y="1556"/>
                  </a:cubicBezTo>
                  <a:lnTo>
                    <a:pt x="754" y="1702"/>
                  </a:lnTo>
                  <a:cubicBezTo>
                    <a:pt x="766" y="1799"/>
                    <a:pt x="766" y="1884"/>
                    <a:pt x="766" y="1981"/>
                  </a:cubicBezTo>
                  <a:lnTo>
                    <a:pt x="766" y="2127"/>
                  </a:lnTo>
                  <a:cubicBezTo>
                    <a:pt x="778" y="2455"/>
                    <a:pt x="790" y="2796"/>
                    <a:pt x="815" y="3111"/>
                  </a:cubicBezTo>
                  <a:cubicBezTo>
                    <a:pt x="815" y="3172"/>
                    <a:pt x="815" y="3221"/>
                    <a:pt x="815" y="3269"/>
                  </a:cubicBezTo>
                  <a:cubicBezTo>
                    <a:pt x="815" y="3403"/>
                    <a:pt x="827" y="3549"/>
                    <a:pt x="827" y="3671"/>
                  </a:cubicBezTo>
                  <a:lnTo>
                    <a:pt x="827" y="3828"/>
                  </a:lnTo>
                  <a:cubicBezTo>
                    <a:pt x="839" y="3999"/>
                    <a:pt x="851" y="4157"/>
                    <a:pt x="851" y="4302"/>
                  </a:cubicBezTo>
                  <a:lnTo>
                    <a:pt x="851" y="4473"/>
                  </a:lnTo>
                  <a:cubicBezTo>
                    <a:pt x="851" y="4703"/>
                    <a:pt x="863" y="4886"/>
                    <a:pt x="863" y="5032"/>
                  </a:cubicBezTo>
                  <a:lnTo>
                    <a:pt x="863" y="5177"/>
                  </a:lnTo>
                  <a:lnTo>
                    <a:pt x="863" y="5287"/>
                  </a:lnTo>
                  <a:cubicBezTo>
                    <a:pt x="863" y="5299"/>
                    <a:pt x="851" y="5311"/>
                    <a:pt x="851" y="5323"/>
                  </a:cubicBezTo>
                  <a:cubicBezTo>
                    <a:pt x="778" y="5396"/>
                    <a:pt x="693" y="5469"/>
                    <a:pt x="608" y="5542"/>
                  </a:cubicBezTo>
                  <a:lnTo>
                    <a:pt x="487" y="5627"/>
                  </a:lnTo>
                  <a:lnTo>
                    <a:pt x="341" y="5724"/>
                  </a:lnTo>
                  <a:cubicBezTo>
                    <a:pt x="159" y="5858"/>
                    <a:pt x="1" y="5967"/>
                    <a:pt x="1" y="5967"/>
                  </a:cubicBezTo>
                  <a:lnTo>
                    <a:pt x="61" y="6927"/>
                  </a:lnTo>
                  <a:lnTo>
                    <a:pt x="936" y="6308"/>
                  </a:lnTo>
                  <a:lnTo>
                    <a:pt x="1058" y="6210"/>
                  </a:lnTo>
                  <a:lnTo>
                    <a:pt x="1277" y="6065"/>
                  </a:lnTo>
                  <a:lnTo>
                    <a:pt x="1362" y="6113"/>
                  </a:lnTo>
                  <a:lnTo>
                    <a:pt x="1495" y="6186"/>
                  </a:lnTo>
                  <a:lnTo>
                    <a:pt x="1872" y="6393"/>
                  </a:lnTo>
                  <a:lnTo>
                    <a:pt x="2006" y="6466"/>
                  </a:lnTo>
                  <a:lnTo>
                    <a:pt x="2480" y="6721"/>
                  </a:lnTo>
                  <a:lnTo>
                    <a:pt x="2613" y="6794"/>
                  </a:lnTo>
                  <a:lnTo>
                    <a:pt x="3112" y="7061"/>
                  </a:lnTo>
                  <a:lnTo>
                    <a:pt x="3136" y="6077"/>
                  </a:lnTo>
                  <a:cubicBezTo>
                    <a:pt x="3136" y="6077"/>
                    <a:pt x="3051" y="6040"/>
                    <a:pt x="2966" y="5967"/>
                  </a:cubicBezTo>
                  <a:lnTo>
                    <a:pt x="2905" y="5931"/>
                  </a:lnTo>
                  <a:cubicBezTo>
                    <a:pt x="2881" y="5931"/>
                    <a:pt x="2856" y="5907"/>
                    <a:pt x="2832" y="5894"/>
                  </a:cubicBezTo>
                  <a:lnTo>
                    <a:pt x="2577" y="5761"/>
                  </a:lnTo>
                  <a:cubicBezTo>
                    <a:pt x="2528" y="5736"/>
                    <a:pt x="2480" y="5712"/>
                    <a:pt x="2431" y="5688"/>
                  </a:cubicBezTo>
                  <a:lnTo>
                    <a:pt x="2042" y="5469"/>
                  </a:lnTo>
                  <a:lnTo>
                    <a:pt x="1896" y="5384"/>
                  </a:lnTo>
                  <a:cubicBezTo>
                    <a:pt x="1860" y="5372"/>
                    <a:pt x="1823" y="5348"/>
                    <a:pt x="1787" y="5323"/>
                  </a:cubicBezTo>
                  <a:cubicBezTo>
                    <a:pt x="1775" y="5275"/>
                    <a:pt x="1775" y="5226"/>
                    <a:pt x="1775" y="5190"/>
                  </a:cubicBezTo>
                  <a:lnTo>
                    <a:pt x="1775" y="5032"/>
                  </a:lnTo>
                  <a:lnTo>
                    <a:pt x="1775" y="4606"/>
                  </a:lnTo>
                  <a:lnTo>
                    <a:pt x="1775" y="4460"/>
                  </a:lnTo>
                  <a:lnTo>
                    <a:pt x="1775" y="3671"/>
                  </a:lnTo>
                  <a:lnTo>
                    <a:pt x="1775" y="3513"/>
                  </a:lnTo>
                  <a:lnTo>
                    <a:pt x="1775" y="3111"/>
                  </a:lnTo>
                  <a:lnTo>
                    <a:pt x="1775" y="2042"/>
                  </a:lnTo>
                  <a:lnTo>
                    <a:pt x="1775" y="1884"/>
                  </a:lnTo>
                  <a:lnTo>
                    <a:pt x="1775" y="1738"/>
                  </a:lnTo>
                  <a:lnTo>
                    <a:pt x="1775" y="1580"/>
                  </a:lnTo>
                  <a:lnTo>
                    <a:pt x="1775" y="1021"/>
                  </a:lnTo>
                  <a:lnTo>
                    <a:pt x="1775" y="863"/>
                  </a:lnTo>
                  <a:lnTo>
                    <a:pt x="1775" y="438"/>
                  </a:lnTo>
                  <a:lnTo>
                    <a:pt x="1775" y="280"/>
                  </a:lnTo>
                  <a:lnTo>
                    <a:pt x="1775" y="13"/>
                  </a:lnTo>
                  <a:lnTo>
                    <a:pt x="113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91" name="Google Shape;1191;p34"/>
            <p:cNvSpPr/>
            <p:nvPr/>
          </p:nvSpPr>
          <p:spPr>
            <a:xfrm>
              <a:off x="5988480" y="3954150"/>
              <a:ext cx="95452" cy="22789"/>
            </a:xfrm>
            <a:custGeom>
              <a:avLst/>
              <a:gdLst/>
              <a:ahLst/>
              <a:cxnLst/>
              <a:rect l="l" t="t" r="r" b="b"/>
              <a:pathLst>
                <a:path w="1022" h="244" extrusionOk="0">
                  <a:moveTo>
                    <a:pt x="1021" y="0"/>
                  </a:moveTo>
                  <a:cubicBezTo>
                    <a:pt x="794" y="59"/>
                    <a:pt x="554" y="95"/>
                    <a:pt x="315" y="95"/>
                  </a:cubicBezTo>
                  <a:cubicBezTo>
                    <a:pt x="210" y="95"/>
                    <a:pt x="105" y="88"/>
                    <a:pt x="1" y="73"/>
                  </a:cubicBezTo>
                  <a:lnTo>
                    <a:pt x="1" y="219"/>
                  </a:lnTo>
                  <a:cubicBezTo>
                    <a:pt x="114" y="235"/>
                    <a:pt x="229" y="243"/>
                    <a:pt x="344" y="243"/>
                  </a:cubicBezTo>
                  <a:cubicBezTo>
                    <a:pt x="573" y="243"/>
                    <a:pt x="803" y="211"/>
                    <a:pt x="1021" y="146"/>
                  </a:cubicBezTo>
                  <a:lnTo>
                    <a:pt x="10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92" name="Google Shape;1192;p34"/>
            <p:cNvSpPr/>
            <p:nvPr/>
          </p:nvSpPr>
          <p:spPr>
            <a:xfrm>
              <a:off x="5986238" y="3899608"/>
              <a:ext cx="98813" cy="22508"/>
            </a:xfrm>
            <a:custGeom>
              <a:avLst/>
              <a:gdLst/>
              <a:ahLst/>
              <a:cxnLst/>
              <a:rect l="l" t="t" r="r" b="b"/>
              <a:pathLst>
                <a:path w="1058" h="241" extrusionOk="0">
                  <a:moveTo>
                    <a:pt x="1058" y="1"/>
                  </a:moveTo>
                  <a:cubicBezTo>
                    <a:pt x="811" y="60"/>
                    <a:pt x="564" y="90"/>
                    <a:pt x="317" y="90"/>
                  </a:cubicBezTo>
                  <a:cubicBezTo>
                    <a:pt x="212" y="90"/>
                    <a:pt x="106" y="85"/>
                    <a:pt x="0" y="74"/>
                  </a:cubicBezTo>
                  <a:lnTo>
                    <a:pt x="0" y="232"/>
                  </a:lnTo>
                  <a:cubicBezTo>
                    <a:pt x="86" y="238"/>
                    <a:pt x="171" y="241"/>
                    <a:pt x="257" y="241"/>
                  </a:cubicBezTo>
                  <a:cubicBezTo>
                    <a:pt x="524" y="241"/>
                    <a:pt x="791" y="211"/>
                    <a:pt x="1058" y="147"/>
                  </a:cubicBezTo>
                  <a:lnTo>
                    <a:pt x="105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93" name="Google Shape;1193;p34"/>
            <p:cNvSpPr/>
            <p:nvPr/>
          </p:nvSpPr>
          <p:spPr>
            <a:xfrm>
              <a:off x="5993056" y="4048293"/>
              <a:ext cx="89755" cy="25404"/>
            </a:xfrm>
            <a:custGeom>
              <a:avLst/>
              <a:gdLst/>
              <a:ahLst/>
              <a:cxnLst/>
              <a:rect l="l" t="t" r="r" b="b"/>
              <a:pathLst>
                <a:path w="961" h="272" extrusionOk="0">
                  <a:moveTo>
                    <a:pt x="960" y="1"/>
                  </a:moveTo>
                  <a:cubicBezTo>
                    <a:pt x="753" y="84"/>
                    <a:pt x="534" y="122"/>
                    <a:pt x="311" y="122"/>
                  </a:cubicBezTo>
                  <a:cubicBezTo>
                    <a:pt x="208" y="122"/>
                    <a:pt x="104" y="114"/>
                    <a:pt x="0" y="98"/>
                  </a:cubicBezTo>
                  <a:lnTo>
                    <a:pt x="0" y="256"/>
                  </a:lnTo>
                  <a:cubicBezTo>
                    <a:pt x="93" y="266"/>
                    <a:pt x="186" y="272"/>
                    <a:pt x="279" y="272"/>
                  </a:cubicBezTo>
                  <a:cubicBezTo>
                    <a:pt x="513" y="272"/>
                    <a:pt x="743" y="237"/>
                    <a:pt x="960" y="159"/>
                  </a:cubicBezTo>
                  <a:lnTo>
                    <a:pt x="96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94" name="Google Shape;1194;p34"/>
            <p:cNvSpPr/>
            <p:nvPr/>
          </p:nvSpPr>
          <p:spPr>
            <a:xfrm>
              <a:off x="5991936" y="4018779"/>
              <a:ext cx="91996" cy="20921"/>
            </a:xfrm>
            <a:custGeom>
              <a:avLst/>
              <a:gdLst/>
              <a:ahLst/>
              <a:cxnLst/>
              <a:rect l="l" t="t" r="r" b="b"/>
              <a:pathLst>
                <a:path w="985" h="224" extrusionOk="0">
                  <a:moveTo>
                    <a:pt x="0" y="1"/>
                  </a:moveTo>
                  <a:lnTo>
                    <a:pt x="0" y="147"/>
                  </a:lnTo>
                  <a:cubicBezTo>
                    <a:pt x="169" y="199"/>
                    <a:pt x="346" y="223"/>
                    <a:pt x="523" y="223"/>
                  </a:cubicBezTo>
                  <a:cubicBezTo>
                    <a:pt x="677" y="223"/>
                    <a:pt x="832" y="205"/>
                    <a:pt x="984" y="171"/>
                  </a:cubicBezTo>
                  <a:lnTo>
                    <a:pt x="984" y="13"/>
                  </a:lnTo>
                  <a:cubicBezTo>
                    <a:pt x="826" y="54"/>
                    <a:pt x="664" y="75"/>
                    <a:pt x="504" y="75"/>
                  </a:cubicBezTo>
                  <a:cubicBezTo>
                    <a:pt x="333" y="75"/>
                    <a:pt x="163" y="5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95" name="Google Shape;1195;p34"/>
            <p:cNvSpPr/>
            <p:nvPr/>
          </p:nvSpPr>
          <p:spPr>
            <a:xfrm>
              <a:off x="5999875" y="4200433"/>
              <a:ext cx="82936" cy="31195"/>
            </a:xfrm>
            <a:custGeom>
              <a:avLst/>
              <a:gdLst/>
              <a:ahLst/>
              <a:cxnLst/>
              <a:rect l="l" t="t" r="r" b="b"/>
              <a:pathLst>
                <a:path w="888" h="334" extrusionOk="0">
                  <a:moveTo>
                    <a:pt x="887" y="0"/>
                  </a:moveTo>
                  <a:cubicBezTo>
                    <a:pt x="661" y="119"/>
                    <a:pt x="418" y="181"/>
                    <a:pt x="173" y="181"/>
                  </a:cubicBezTo>
                  <a:cubicBezTo>
                    <a:pt x="115" y="181"/>
                    <a:pt x="58" y="177"/>
                    <a:pt x="0" y="171"/>
                  </a:cubicBezTo>
                  <a:lnTo>
                    <a:pt x="0" y="328"/>
                  </a:lnTo>
                  <a:cubicBezTo>
                    <a:pt x="44" y="332"/>
                    <a:pt x="88" y="334"/>
                    <a:pt x="132" y="334"/>
                  </a:cubicBezTo>
                  <a:cubicBezTo>
                    <a:pt x="391" y="334"/>
                    <a:pt x="648" y="273"/>
                    <a:pt x="887" y="158"/>
                  </a:cubicBezTo>
                  <a:lnTo>
                    <a:pt x="88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96" name="Google Shape;1196;p34"/>
            <p:cNvSpPr/>
            <p:nvPr/>
          </p:nvSpPr>
          <p:spPr>
            <a:xfrm>
              <a:off x="5996419" y="4162981"/>
              <a:ext cx="86392" cy="21761"/>
            </a:xfrm>
            <a:custGeom>
              <a:avLst/>
              <a:gdLst/>
              <a:ahLst/>
              <a:cxnLst/>
              <a:rect l="l" t="t" r="r" b="b"/>
              <a:pathLst>
                <a:path w="925" h="233" extrusionOk="0">
                  <a:moveTo>
                    <a:pt x="924" y="0"/>
                  </a:moveTo>
                  <a:cubicBezTo>
                    <a:pt x="764" y="64"/>
                    <a:pt x="600" y="95"/>
                    <a:pt x="437" y="95"/>
                  </a:cubicBezTo>
                  <a:cubicBezTo>
                    <a:pt x="290" y="95"/>
                    <a:pt x="144" y="71"/>
                    <a:pt x="1" y="25"/>
                  </a:cubicBezTo>
                  <a:lnTo>
                    <a:pt x="1" y="25"/>
                  </a:lnTo>
                  <a:cubicBezTo>
                    <a:pt x="13" y="73"/>
                    <a:pt x="13" y="122"/>
                    <a:pt x="13" y="170"/>
                  </a:cubicBezTo>
                  <a:cubicBezTo>
                    <a:pt x="154" y="212"/>
                    <a:pt x="300" y="233"/>
                    <a:pt x="449" y="233"/>
                  </a:cubicBezTo>
                  <a:cubicBezTo>
                    <a:pt x="607" y="233"/>
                    <a:pt x="767" y="209"/>
                    <a:pt x="924" y="158"/>
                  </a:cubicBezTo>
                  <a:lnTo>
                    <a:pt x="92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97" name="Google Shape;1197;p34"/>
            <p:cNvSpPr/>
            <p:nvPr/>
          </p:nvSpPr>
          <p:spPr>
            <a:xfrm>
              <a:off x="6002116" y="4275335"/>
              <a:ext cx="81816" cy="31568"/>
            </a:xfrm>
            <a:custGeom>
              <a:avLst/>
              <a:gdLst/>
              <a:ahLst/>
              <a:cxnLst/>
              <a:rect l="l" t="t" r="r" b="b"/>
              <a:pathLst>
                <a:path w="876" h="338" extrusionOk="0">
                  <a:moveTo>
                    <a:pt x="0" y="0"/>
                  </a:moveTo>
                  <a:lnTo>
                    <a:pt x="0" y="171"/>
                  </a:lnTo>
                  <a:cubicBezTo>
                    <a:pt x="178" y="280"/>
                    <a:pt x="385" y="337"/>
                    <a:pt x="596" y="337"/>
                  </a:cubicBezTo>
                  <a:cubicBezTo>
                    <a:pt x="689" y="337"/>
                    <a:pt x="783" y="326"/>
                    <a:pt x="875" y="304"/>
                  </a:cubicBezTo>
                  <a:lnTo>
                    <a:pt x="875" y="158"/>
                  </a:lnTo>
                  <a:cubicBezTo>
                    <a:pt x="790" y="179"/>
                    <a:pt x="704" y="189"/>
                    <a:pt x="619" y="189"/>
                  </a:cubicBezTo>
                  <a:cubicBezTo>
                    <a:pt x="400" y="189"/>
                    <a:pt x="184" y="123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98" name="Google Shape;1198;p34"/>
            <p:cNvSpPr/>
            <p:nvPr/>
          </p:nvSpPr>
          <p:spPr>
            <a:xfrm>
              <a:off x="6003236" y="4343419"/>
              <a:ext cx="80695" cy="22228"/>
            </a:xfrm>
            <a:custGeom>
              <a:avLst/>
              <a:gdLst/>
              <a:ahLst/>
              <a:cxnLst/>
              <a:rect l="l" t="t" r="r" b="b"/>
              <a:pathLst>
                <a:path w="864" h="238" extrusionOk="0">
                  <a:moveTo>
                    <a:pt x="1" y="1"/>
                  </a:moveTo>
                  <a:lnTo>
                    <a:pt x="1" y="146"/>
                  </a:lnTo>
                  <a:cubicBezTo>
                    <a:pt x="134" y="207"/>
                    <a:pt x="280" y="238"/>
                    <a:pt x="427" y="238"/>
                  </a:cubicBezTo>
                  <a:cubicBezTo>
                    <a:pt x="575" y="238"/>
                    <a:pt x="724" y="207"/>
                    <a:pt x="863" y="146"/>
                  </a:cubicBezTo>
                  <a:cubicBezTo>
                    <a:pt x="863" y="110"/>
                    <a:pt x="851" y="49"/>
                    <a:pt x="851" y="1"/>
                  </a:cubicBezTo>
                  <a:cubicBezTo>
                    <a:pt x="718" y="61"/>
                    <a:pt x="572" y="92"/>
                    <a:pt x="426" y="92"/>
                  </a:cubicBezTo>
                  <a:cubicBezTo>
                    <a:pt x="280" y="92"/>
                    <a:pt x="134" y="6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99" name="Google Shape;1199;p34"/>
            <p:cNvSpPr/>
            <p:nvPr/>
          </p:nvSpPr>
          <p:spPr>
            <a:xfrm>
              <a:off x="6049748" y="4376389"/>
              <a:ext cx="57999" cy="74997"/>
            </a:xfrm>
            <a:custGeom>
              <a:avLst/>
              <a:gdLst/>
              <a:ahLst/>
              <a:cxnLst/>
              <a:rect l="l" t="t" r="r" b="b"/>
              <a:pathLst>
                <a:path w="621" h="803" extrusionOk="0">
                  <a:moveTo>
                    <a:pt x="487" y="0"/>
                  </a:moveTo>
                  <a:cubicBezTo>
                    <a:pt x="256" y="182"/>
                    <a:pt x="86" y="438"/>
                    <a:pt x="1" y="729"/>
                  </a:cubicBezTo>
                  <a:lnTo>
                    <a:pt x="135" y="802"/>
                  </a:lnTo>
                  <a:cubicBezTo>
                    <a:pt x="207" y="510"/>
                    <a:pt x="378" y="255"/>
                    <a:pt x="621" y="73"/>
                  </a:cubicBezTo>
                  <a:lnTo>
                    <a:pt x="48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00" name="Google Shape;1200;p34"/>
            <p:cNvSpPr/>
            <p:nvPr/>
          </p:nvSpPr>
          <p:spPr>
            <a:xfrm>
              <a:off x="6097475" y="4403566"/>
              <a:ext cx="60241" cy="73877"/>
            </a:xfrm>
            <a:custGeom>
              <a:avLst/>
              <a:gdLst/>
              <a:ahLst/>
              <a:cxnLst/>
              <a:rect l="l" t="t" r="r" b="b"/>
              <a:pathLst>
                <a:path w="645" h="791" extrusionOk="0">
                  <a:moveTo>
                    <a:pt x="511" y="1"/>
                  </a:moveTo>
                  <a:cubicBezTo>
                    <a:pt x="292" y="207"/>
                    <a:pt x="110" y="450"/>
                    <a:pt x="0" y="718"/>
                  </a:cubicBezTo>
                  <a:lnTo>
                    <a:pt x="134" y="791"/>
                  </a:lnTo>
                  <a:cubicBezTo>
                    <a:pt x="243" y="511"/>
                    <a:pt x="426" y="268"/>
                    <a:pt x="644" y="74"/>
                  </a:cubicBezTo>
                  <a:cubicBezTo>
                    <a:pt x="596" y="49"/>
                    <a:pt x="559" y="25"/>
                    <a:pt x="5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01" name="Google Shape;1201;p34"/>
            <p:cNvSpPr/>
            <p:nvPr/>
          </p:nvSpPr>
          <p:spPr>
            <a:xfrm>
              <a:off x="5966905" y="4391145"/>
              <a:ext cx="54544" cy="71541"/>
            </a:xfrm>
            <a:custGeom>
              <a:avLst/>
              <a:gdLst/>
              <a:ahLst/>
              <a:cxnLst/>
              <a:rect l="l" t="t" r="r" b="b"/>
              <a:pathLst>
                <a:path w="584" h="766" extrusionOk="0">
                  <a:moveTo>
                    <a:pt x="122" y="0"/>
                  </a:moveTo>
                  <a:lnTo>
                    <a:pt x="1" y="85"/>
                  </a:lnTo>
                  <a:cubicBezTo>
                    <a:pt x="207" y="280"/>
                    <a:pt x="365" y="510"/>
                    <a:pt x="462" y="766"/>
                  </a:cubicBezTo>
                  <a:lnTo>
                    <a:pt x="584" y="681"/>
                  </a:lnTo>
                  <a:cubicBezTo>
                    <a:pt x="475" y="413"/>
                    <a:pt x="317" y="182"/>
                    <a:pt x="1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02" name="Google Shape;1202;p34"/>
            <p:cNvSpPr/>
            <p:nvPr/>
          </p:nvSpPr>
          <p:spPr>
            <a:xfrm>
              <a:off x="6154167" y="4424019"/>
              <a:ext cx="41001" cy="84057"/>
            </a:xfrm>
            <a:custGeom>
              <a:avLst/>
              <a:gdLst/>
              <a:ahLst/>
              <a:cxnLst/>
              <a:rect l="l" t="t" r="r" b="b"/>
              <a:pathLst>
                <a:path w="439" h="900" extrusionOk="0">
                  <a:moveTo>
                    <a:pt x="305" y="0"/>
                  </a:moveTo>
                  <a:cubicBezTo>
                    <a:pt x="159" y="256"/>
                    <a:pt x="62" y="535"/>
                    <a:pt x="1" y="827"/>
                  </a:cubicBezTo>
                  <a:lnTo>
                    <a:pt x="135" y="900"/>
                  </a:lnTo>
                  <a:cubicBezTo>
                    <a:pt x="183" y="608"/>
                    <a:pt x="293" y="329"/>
                    <a:pt x="438" y="73"/>
                  </a:cubicBezTo>
                  <a:lnTo>
                    <a:pt x="30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03" name="Google Shape;1203;p34"/>
            <p:cNvSpPr/>
            <p:nvPr/>
          </p:nvSpPr>
          <p:spPr>
            <a:xfrm>
              <a:off x="5988860" y="3643889"/>
              <a:ext cx="126573" cy="31823"/>
            </a:xfrm>
            <a:custGeom>
              <a:avLst/>
              <a:gdLst/>
              <a:ahLst/>
              <a:cxnLst/>
              <a:rect l="l" t="t" r="r" b="b"/>
              <a:pathLst>
                <a:path w="1070" h="269" extrusionOk="0">
                  <a:moveTo>
                    <a:pt x="535" y="1"/>
                  </a:moveTo>
                  <a:cubicBezTo>
                    <a:pt x="231" y="1"/>
                    <a:pt x="0" y="61"/>
                    <a:pt x="0" y="134"/>
                  </a:cubicBezTo>
                  <a:cubicBezTo>
                    <a:pt x="0" y="207"/>
                    <a:pt x="231" y="268"/>
                    <a:pt x="535" y="268"/>
                  </a:cubicBezTo>
                  <a:cubicBezTo>
                    <a:pt x="827" y="268"/>
                    <a:pt x="1070" y="219"/>
                    <a:pt x="1070" y="134"/>
                  </a:cubicBezTo>
                  <a:cubicBezTo>
                    <a:pt x="1070" y="61"/>
                    <a:pt x="827" y="1"/>
                    <a:pt x="535" y="1"/>
                  </a:cubicBezTo>
                  <a:close/>
                </a:path>
              </a:pathLst>
            </a:custGeom>
            <a:solidFill>
              <a:srgbClr val="CC455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04" name="Google Shape;1204;p34"/>
            <p:cNvSpPr/>
            <p:nvPr/>
          </p:nvSpPr>
          <p:spPr>
            <a:xfrm>
              <a:off x="5284733" y="4171479"/>
              <a:ext cx="668627" cy="1202856"/>
            </a:xfrm>
            <a:custGeom>
              <a:avLst/>
              <a:gdLst/>
              <a:ahLst/>
              <a:cxnLst/>
              <a:rect l="l" t="t" r="r" b="b"/>
              <a:pathLst>
                <a:path w="7159" h="12879" extrusionOk="0">
                  <a:moveTo>
                    <a:pt x="5507" y="1"/>
                  </a:moveTo>
                  <a:cubicBezTo>
                    <a:pt x="4922" y="1"/>
                    <a:pt x="3647" y="1065"/>
                    <a:pt x="2516" y="2498"/>
                  </a:cubicBezTo>
                  <a:cubicBezTo>
                    <a:pt x="1326" y="3993"/>
                    <a:pt x="147" y="7638"/>
                    <a:pt x="25" y="10154"/>
                  </a:cubicBezTo>
                  <a:cubicBezTo>
                    <a:pt x="13" y="10519"/>
                    <a:pt x="1" y="10847"/>
                    <a:pt x="1" y="11126"/>
                  </a:cubicBezTo>
                  <a:cubicBezTo>
                    <a:pt x="19" y="12392"/>
                    <a:pt x="249" y="12878"/>
                    <a:pt x="844" y="12878"/>
                  </a:cubicBezTo>
                  <a:cubicBezTo>
                    <a:pt x="1031" y="12878"/>
                    <a:pt x="1255" y="12830"/>
                    <a:pt x="1520" y="12743"/>
                  </a:cubicBezTo>
                  <a:cubicBezTo>
                    <a:pt x="2832" y="12317"/>
                    <a:pt x="4303" y="11600"/>
                    <a:pt x="5385" y="10701"/>
                  </a:cubicBezTo>
                  <a:cubicBezTo>
                    <a:pt x="6332" y="9911"/>
                    <a:pt x="6746" y="9218"/>
                    <a:pt x="6661" y="8270"/>
                  </a:cubicBezTo>
                  <a:cubicBezTo>
                    <a:pt x="6588" y="7347"/>
                    <a:pt x="7159" y="4454"/>
                    <a:pt x="7086" y="3385"/>
                  </a:cubicBezTo>
                  <a:lnTo>
                    <a:pt x="7086" y="3288"/>
                  </a:lnTo>
                  <a:cubicBezTo>
                    <a:pt x="7074" y="3166"/>
                    <a:pt x="7049" y="3033"/>
                    <a:pt x="7025" y="2887"/>
                  </a:cubicBezTo>
                  <a:cubicBezTo>
                    <a:pt x="6977" y="2680"/>
                    <a:pt x="6928" y="2437"/>
                    <a:pt x="6855" y="2194"/>
                  </a:cubicBezTo>
                  <a:cubicBezTo>
                    <a:pt x="6576" y="1210"/>
                    <a:pt x="6089" y="104"/>
                    <a:pt x="5579" y="7"/>
                  </a:cubicBezTo>
                  <a:cubicBezTo>
                    <a:pt x="5556" y="3"/>
                    <a:pt x="5532" y="1"/>
                    <a:pt x="55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05" name="Google Shape;1205;p34"/>
            <p:cNvSpPr/>
            <p:nvPr/>
          </p:nvSpPr>
          <p:spPr>
            <a:xfrm>
              <a:off x="5374581" y="4274121"/>
              <a:ext cx="573176" cy="1024188"/>
            </a:xfrm>
            <a:custGeom>
              <a:avLst/>
              <a:gdLst/>
              <a:ahLst/>
              <a:cxnLst/>
              <a:rect l="l" t="t" r="r" b="b"/>
              <a:pathLst>
                <a:path w="6137" h="10966" extrusionOk="0">
                  <a:moveTo>
                    <a:pt x="3469" y="1"/>
                  </a:moveTo>
                  <a:cubicBezTo>
                    <a:pt x="3319" y="1"/>
                    <a:pt x="3899" y="986"/>
                    <a:pt x="3815" y="1034"/>
                  </a:cubicBezTo>
                  <a:cubicBezTo>
                    <a:pt x="3810" y="1036"/>
                    <a:pt x="3804" y="1037"/>
                    <a:pt x="3796" y="1037"/>
                  </a:cubicBezTo>
                  <a:cubicBezTo>
                    <a:pt x="3686" y="1037"/>
                    <a:pt x="3325" y="853"/>
                    <a:pt x="3175" y="853"/>
                  </a:cubicBezTo>
                  <a:cubicBezTo>
                    <a:pt x="3135" y="853"/>
                    <a:pt x="3110" y="866"/>
                    <a:pt x="3110" y="901"/>
                  </a:cubicBezTo>
                  <a:cubicBezTo>
                    <a:pt x="3110" y="1071"/>
                    <a:pt x="3754" y="1180"/>
                    <a:pt x="3815" y="1277"/>
                  </a:cubicBezTo>
                  <a:cubicBezTo>
                    <a:pt x="3876" y="1387"/>
                    <a:pt x="4653" y="2566"/>
                    <a:pt x="4568" y="2663"/>
                  </a:cubicBezTo>
                  <a:cubicBezTo>
                    <a:pt x="4483" y="2772"/>
                    <a:pt x="4410" y="2809"/>
                    <a:pt x="4143" y="3112"/>
                  </a:cubicBezTo>
                  <a:cubicBezTo>
                    <a:pt x="4081" y="3184"/>
                    <a:pt x="4003" y="3212"/>
                    <a:pt x="3913" y="3212"/>
                  </a:cubicBezTo>
                  <a:cubicBezTo>
                    <a:pt x="3599" y="3212"/>
                    <a:pt x="3138" y="2872"/>
                    <a:pt x="2689" y="2872"/>
                  </a:cubicBezTo>
                  <a:cubicBezTo>
                    <a:pt x="2589" y="2872"/>
                    <a:pt x="2490" y="2889"/>
                    <a:pt x="2393" y="2930"/>
                  </a:cubicBezTo>
                  <a:cubicBezTo>
                    <a:pt x="1737" y="3197"/>
                    <a:pt x="3997" y="3428"/>
                    <a:pt x="3888" y="3538"/>
                  </a:cubicBezTo>
                  <a:cubicBezTo>
                    <a:pt x="3791" y="3635"/>
                    <a:pt x="3620" y="3878"/>
                    <a:pt x="3414" y="3890"/>
                  </a:cubicBezTo>
                  <a:cubicBezTo>
                    <a:pt x="3195" y="3914"/>
                    <a:pt x="1870" y="3866"/>
                    <a:pt x="1214" y="4255"/>
                  </a:cubicBezTo>
                  <a:cubicBezTo>
                    <a:pt x="739" y="4527"/>
                    <a:pt x="608" y="4724"/>
                    <a:pt x="812" y="4724"/>
                  </a:cubicBezTo>
                  <a:cubicBezTo>
                    <a:pt x="889" y="4724"/>
                    <a:pt x="1015" y="4695"/>
                    <a:pt x="1190" y="4632"/>
                  </a:cubicBezTo>
                  <a:cubicBezTo>
                    <a:pt x="1712" y="4441"/>
                    <a:pt x="2284" y="4267"/>
                    <a:pt x="2467" y="4267"/>
                  </a:cubicBezTo>
                  <a:cubicBezTo>
                    <a:pt x="2505" y="4267"/>
                    <a:pt x="2527" y="4274"/>
                    <a:pt x="2527" y="4291"/>
                  </a:cubicBezTo>
                  <a:cubicBezTo>
                    <a:pt x="2527" y="4388"/>
                    <a:pt x="1324" y="5263"/>
                    <a:pt x="1591" y="5300"/>
                  </a:cubicBezTo>
                  <a:cubicBezTo>
                    <a:pt x="1599" y="5301"/>
                    <a:pt x="1607" y="5302"/>
                    <a:pt x="1615" y="5302"/>
                  </a:cubicBezTo>
                  <a:cubicBezTo>
                    <a:pt x="1915" y="5302"/>
                    <a:pt x="2703" y="4484"/>
                    <a:pt x="2928" y="4437"/>
                  </a:cubicBezTo>
                  <a:cubicBezTo>
                    <a:pt x="3066" y="4415"/>
                    <a:pt x="3235" y="4385"/>
                    <a:pt x="3338" y="4385"/>
                  </a:cubicBezTo>
                  <a:cubicBezTo>
                    <a:pt x="3407" y="4385"/>
                    <a:pt x="3445" y="4398"/>
                    <a:pt x="3426" y="4437"/>
                  </a:cubicBezTo>
                  <a:cubicBezTo>
                    <a:pt x="3390" y="4546"/>
                    <a:pt x="2138" y="6795"/>
                    <a:pt x="1992" y="6843"/>
                  </a:cubicBezTo>
                  <a:cubicBezTo>
                    <a:pt x="1846" y="6892"/>
                    <a:pt x="473" y="7305"/>
                    <a:pt x="522" y="7500"/>
                  </a:cubicBezTo>
                  <a:cubicBezTo>
                    <a:pt x="526" y="7522"/>
                    <a:pt x="553" y="7532"/>
                    <a:pt x="596" y="7532"/>
                  </a:cubicBezTo>
                  <a:cubicBezTo>
                    <a:pt x="878" y="7532"/>
                    <a:pt x="1861" y="7115"/>
                    <a:pt x="2000" y="7115"/>
                  </a:cubicBezTo>
                  <a:cubicBezTo>
                    <a:pt x="2011" y="7115"/>
                    <a:pt x="2016" y="7117"/>
                    <a:pt x="2016" y="7123"/>
                  </a:cubicBezTo>
                  <a:cubicBezTo>
                    <a:pt x="2016" y="7196"/>
                    <a:pt x="1469" y="8447"/>
                    <a:pt x="1299" y="8593"/>
                  </a:cubicBezTo>
                  <a:cubicBezTo>
                    <a:pt x="1129" y="8739"/>
                    <a:pt x="254" y="9225"/>
                    <a:pt x="412" y="9262"/>
                  </a:cubicBezTo>
                  <a:cubicBezTo>
                    <a:pt x="418" y="9263"/>
                    <a:pt x="425" y="9264"/>
                    <a:pt x="433" y="9264"/>
                  </a:cubicBezTo>
                  <a:cubicBezTo>
                    <a:pt x="630" y="9264"/>
                    <a:pt x="1380" y="8761"/>
                    <a:pt x="1501" y="8761"/>
                  </a:cubicBezTo>
                  <a:cubicBezTo>
                    <a:pt x="1513" y="8761"/>
                    <a:pt x="1519" y="8765"/>
                    <a:pt x="1518" y="8776"/>
                  </a:cubicBezTo>
                  <a:cubicBezTo>
                    <a:pt x="1495" y="8903"/>
                    <a:pt x="1" y="10966"/>
                    <a:pt x="306" y="10966"/>
                  </a:cubicBezTo>
                  <a:cubicBezTo>
                    <a:pt x="321" y="10966"/>
                    <a:pt x="340" y="10961"/>
                    <a:pt x="364" y="10951"/>
                  </a:cubicBezTo>
                  <a:cubicBezTo>
                    <a:pt x="698" y="10812"/>
                    <a:pt x="1438" y="9469"/>
                    <a:pt x="1543" y="9469"/>
                  </a:cubicBezTo>
                  <a:cubicBezTo>
                    <a:pt x="1549" y="9469"/>
                    <a:pt x="1553" y="9472"/>
                    <a:pt x="1554" y="9480"/>
                  </a:cubicBezTo>
                  <a:cubicBezTo>
                    <a:pt x="1576" y="9611"/>
                    <a:pt x="1716" y="10261"/>
                    <a:pt x="1823" y="10261"/>
                  </a:cubicBezTo>
                  <a:cubicBezTo>
                    <a:pt x="1835" y="10261"/>
                    <a:pt x="1847" y="10253"/>
                    <a:pt x="1858" y="10234"/>
                  </a:cubicBezTo>
                  <a:cubicBezTo>
                    <a:pt x="1968" y="10064"/>
                    <a:pt x="1773" y="8994"/>
                    <a:pt x="1822" y="8873"/>
                  </a:cubicBezTo>
                  <a:cubicBezTo>
                    <a:pt x="1895" y="8593"/>
                    <a:pt x="2223" y="7755"/>
                    <a:pt x="2320" y="7560"/>
                  </a:cubicBezTo>
                  <a:cubicBezTo>
                    <a:pt x="2323" y="7554"/>
                    <a:pt x="2326" y="7551"/>
                    <a:pt x="2329" y="7551"/>
                  </a:cubicBezTo>
                  <a:cubicBezTo>
                    <a:pt x="2395" y="7551"/>
                    <a:pt x="2580" y="8820"/>
                    <a:pt x="2747" y="8820"/>
                  </a:cubicBezTo>
                  <a:cubicBezTo>
                    <a:pt x="2758" y="8820"/>
                    <a:pt x="2770" y="8814"/>
                    <a:pt x="2782" y="8800"/>
                  </a:cubicBezTo>
                  <a:cubicBezTo>
                    <a:pt x="2976" y="8593"/>
                    <a:pt x="2636" y="7828"/>
                    <a:pt x="2721" y="7767"/>
                  </a:cubicBezTo>
                  <a:cubicBezTo>
                    <a:pt x="2727" y="7762"/>
                    <a:pt x="2736" y="7760"/>
                    <a:pt x="2748" y="7760"/>
                  </a:cubicBezTo>
                  <a:cubicBezTo>
                    <a:pt x="2849" y="7760"/>
                    <a:pt x="3140" y="7931"/>
                    <a:pt x="3268" y="7931"/>
                  </a:cubicBezTo>
                  <a:cubicBezTo>
                    <a:pt x="3302" y="7931"/>
                    <a:pt x="3324" y="7919"/>
                    <a:pt x="3329" y="7888"/>
                  </a:cubicBezTo>
                  <a:cubicBezTo>
                    <a:pt x="3353" y="7743"/>
                    <a:pt x="2721" y="7487"/>
                    <a:pt x="2636" y="7366"/>
                  </a:cubicBezTo>
                  <a:cubicBezTo>
                    <a:pt x="2527" y="7220"/>
                    <a:pt x="2478" y="7147"/>
                    <a:pt x="2539" y="7026"/>
                  </a:cubicBezTo>
                  <a:cubicBezTo>
                    <a:pt x="2600" y="6904"/>
                    <a:pt x="3535" y="5300"/>
                    <a:pt x="3535" y="5300"/>
                  </a:cubicBezTo>
                  <a:cubicBezTo>
                    <a:pt x="3645" y="5555"/>
                    <a:pt x="3681" y="5835"/>
                    <a:pt x="3645" y="6102"/>
                  </a:cubicBezTo>
                  <a:cubicBezTo>
                    <a:pt x="3607" y="6386"/>
                    <a:pt x="3616" y="6537"/>
                    <a:pt x="3668" y="6537"/>
                  </a:cubicBezTo>
                  <a:cubicBezTo>
                    <a:pt x="3700" y="6537"/>
                    <a:pt x="3750" y="6479"/>
                    <a:pt x="3815" y="6357"/>
                  </a:cubicBezTo>
                  <a:cubicBezTo>
                    <a:pt x="3985" y="6041"/>
                    <a:pt x="3900" y="5336"/>
                    <a:pt x="3815" y="5118"/>
                  </a:cubicBezTo>
                  <a:cubicBezTo>
                    <a:pt x="3772" y="4990"/>
                    <a:pt x="3906" y="4566"/>
                    <a:pt x="4022" y="4566"/>
                  </a:cubicBezTo>
                  <a:cubicBezTo>
                    <a:pt x="4038" y="4566"/>
                    <a:pt x="4055" y="4575"/>
                    <a:pt x="4070" y="4595"/>
                  </a:cubicBezTo>
                  <a:cubicBezTo>
                    <a:pt x="4289" y="4875"/>
                    <a:pt x="4167" y="6381"/>
                    <a:pt x="4228" y="6588"/>
                  </a:cubicBezTo>
                  <a:cubicBezTo>
                    <a:pt x="4231" y="6600"/>
                    <a:pt x="4238" y="6606"/>
                    <a:pt x="4246" y="6606"/>
                  </a:cubicBezTo>
                  <a:cubicBezTo>
                    <a:pt x="4331" y="6606"/>
                    <a:pt x="4645" y="6018"/>
                    <a:pt x="4556" y="5178"/>
                  </a:cubicBezTo>
                  <a:cubicBezTo>
                    <a:pt x="4447" y="4255"/>
                    <a:pt x="4228" y="4097"/>
                    <a:pt x="4228" y="4097"/>
                  </a:cubicBezTo>
                  <a:cubicBezTo>
                    <a:pt x="4228" y="4097"/>
                    <a:pt x="4824" y="3161"/>
                    <a:pt x="5067" y="3088"/>
                  </a:cubicBezTo>
                  <a:cubicBezTo>
                    <a:pt x="5074" y="3086"/>
                    <a:pt x="5081" y="3085"/>
                    <a:pt x="5087" y="3085"/>
                  </a:cubicBezTo>
                  <a:cubicBezTo>
                    <a:pt x="5319" y="3085"/>
                    <a:pt x="5278" y="4280"/>
                    <a:pt x="5456" y="4303"/>
                  </a:cubicBezTo>
                  <a:cubicBezTo>
                    <a:pt x="5458" y="4304"/>
                    <a:pt x="5461" y="4304"/>
                    <a:pt x="5463" y="4304"/>
                  </a:cubicBezTo>
                  <a:cubicBezTo>
                    <a:pt x="5624" y="4304"/>
                    <a:pt x="5575" y="3545"/>
                    <a:pt x="5468" y="3234"/>
                  </a:cubicBezTo>
                  <a:cubicBezTo>
                    <a:pt x="5370" y="2918"/>
                    <a:pt x="5285" y="2918"/>
                    <a:pt x="5553" y="2711"/>
                  </a:cubicBezTo>
                  <a:cubicBezTo>
                    <a:pt x="5699" y="2602"/>
                    <a:pt x="5942" y="2420"/>
                    <a:pt x="6136" y="2286"/>
                  </a:cubicBezTo>
                  <a:lnTo>
                    <a:pt x="6136" y="2189"/>
                  </a:lnTo>
                  <a:cubicBezTo>
                    <a:pt x="6124" y="2067"/>
                    <a:pt x="6100" y="1934"/>
                    <a:pt x="6075" y="1800"/>
                  </a:cubicBezTo>
                  <a:cubicBezTo>
                    <a:pt x="5882" y="1961"/>
                    <a:pt x="5699" y="2112"/>
                    <a:pt x="5625" y="2112"/>
                  </a:cubicBezTo>
                  <a:cubicBezTo>
                    <a:pt x="5615" y="2112"/>
                    <a:pt x="5607" y="2109"/>
                    <a:pt x="5601" y="2104"/>
                  </a:cubicBezTo>
                  <a:cubicBezTo>
                    <a:pt x="5492" y="1994"/>
                    <a:pt x="4994" y="1168"/>
                    <a:pt x="4884" y="1046"/>
                  </a:cubicBezTo>
                  <a:cubicBezTo>
                    <a:pt x="4861" y="1017"/>
                    <a:pt x="4829" y="1004"/>
                    <a:pt x="4797" y="1004"/>
                  </a:cubicBezTo>
                  <a:cubicBezTo>
                    <a:pt x="4696" y="1004"/>
                    <a:pt x="4586" y="1130"/>
                    <a:pt x="4678" y="1277"/>
                  </a:cubicBezTo>
                  <a:cubicBezTo>
                    <a:pt x="4799" y="1472"/>
                    <a:pt x="5334" y="2177"/>
                    <a:pt x="5285" y="2262"/>
                  </a:cubicBezTo>
                  <a:cubicBezTo>
                    <a:pt x="5258" y="2336"/>
                    <a:pt x="5159" y="2460"/>
                    <a:pt x="5048" y="2460"/>
                  </a:cubicBezTo>
                  <a:cubicBezTo>
                    <a:pt x="5014" y="2460"/>
                    <a:pt x="4979" y="2448"/>
                    <a:pt x="4945" y="2420"/>
                  </a:cubicBezTo>
                  <a:cubicBezTo>
                    <a:pt x="4799" y="2298"/>
                    <a:pt x="4398" y="1387"/>
                    <a:pt x="4398" y="1387"/>
                  </a:cubicBezTo>
                  <a:cubicBezTo>
                    <a:pt x="4398" y="1387"/>
                    <a:pt x="4447" y="147"/>
                    <a:pt x="4337" y="13"/>
                  </a:cubicBezTo>
                  <a:cubicBezTo>
                    <a:pt x="4333" y="8"/>
                    <a:pt x="4328" y="5"/>
                    <a:pt x="4323" y="5"/>
                  </a:cubicBezTo>
                  <a:cubicBezTo>
                    <a:pt x="4233" y="5"/>
                    <a:pt x="4214" y="1050"/>
                    <a:pt x="4146" y="1050"/>
                  </a:cubicBezTo>
                  <a:cubicBezTo>
                    <a:pt x="4141" y="1050"/>
                    <a:pt x="4136" y="1045"/>
                    <a:pt x="4131" y="1034"/>
                  </a:cubicBezTo>
                  <a:cubicBezTo>
                    <a:pt x="4046" y="864"/>
                    <a:pt x="3645" y="26"/>
                    <a:pt x="3475" y="1"/>
                  </a:cubicBezTo>
                  <a:cubicBezTo>
                    <a:pt x="3473" y="1"/>
                    <a:pt x="3471" y="1"/>
                    <a:pt x="34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06" name="Google Shape;1206;p34"/>
            <p:cNvSpPr/>
            <p:nvPr/>
          </p:nvSpPr>
          <p:spPr>
            <a:xfrm>
              <a:off x="6190497" y="4170359"/>
              <a:ext cx="667505" cy="1203043"/>
            </a:xfrm>
            <a:custGeom>
              <a:avLst/>
              <a:gdLst/>
              <a:ahLst/>
              <a:cxnLst/>
              <a:rect l="l" t="t" r="r" b="b"/>
              <a:pathLst>
                <a:path w="7147" h="12881" extrusionOk="0">
                  <a:moveTo>
                    <a:pt x="1616" y="0"/>
                  </a:moveTo>
                  <a:cubicBezTo>
                    <a:pt x="1591" y="0"/>
                    <a:pt x="1567" y="2"/>
                    <a:pt x="1544" y="6"/>
                  </a:cubicBezTo>
                  <a:cubicBezTo>
                    <a:pt x="1350" y="43"/>
                    <a:pt x="1143" y="237"/>
                    <a:pt x="961" y="517"/>
                  </a:cubicBezTo>
                  <a:cubicBezTo>
                    <a:pt x="791" y="784"/>
                    <a:pt x="657" y="1076"/>
                    <a:pt x="548" y="1368"/>
                  </a:cubicBezTo>
                  <a:cubicBezTo>
                    <a:pt x="390" y="1744"/>
                    <a:pt x="268" y="2145"/>
                    <a:pt x="171" y="2546"/>
                  </a:cubicBezTo>
                  <a:cubicBezTo>
                    <a:pt x="147" y="2668"/>
                    <a:pt x="122" y="2777"/>
                    <a:pt x="98" y="2887"/>
                  </a:cubicBezTo>
                  <a:cubicBezTo>
                    <a:pt x="86" y="2911"/>
                    <a:pt x="86" y="2935"/>
                    <a:pt x="86" y="2947"/>
                  </a:cubicBezTo>
                  <a:cubicBezTo>
                    <a:pt x="62" y="3069"/>
                    <a:pt x="49" y="3178"/>
                    <a:pt x="37" y="3288"/>
                  </a:cubicBezTo>
                  <a:lnTo>
                    <a:pt x="37" y="3385"/>
                  </a:lnTo>
                  <a:lnTo>
                    <a:pt x="37" y="3446"/>
                  </a:lnTo>
                  <a:cubicBezTo>
                    <a:pt x="1" y="4503"/>
                    <a:pt x="475" y="6994"/>
                    <a:pt x="475" y="8064"/>
                  </a:cubicBezTo>
                  <a:cubicBezTo>
                    <a:pt x="475" y="8137"/>
                    <a:pt x="475" y="8210"/>
                    <a:pt x="475" y="8270"/>
                  </a:cubicBezTo>
                  <a:cubicBezTo>
                    <a:pt x="378" y="9230"/>
                    <a:pt x="803" y="9923"/>
                    <a:pt x="1751" y="10701"/>
                  </a:cubicBezTo>
                  <a:cubicBezTo>
                    <a:pt x="2103" y="11005"/>
                    <a:pt x="2480" y="11272"/>
                    <a:pt x="2881" y="11503"/>
                  </a:cubicBezTo>
                  <a:cubicBezTo>
                    <a:pt x="3549" y="11904"/>
                    <a:pt x="4254" y="12244"/>
                    <a:pt x="4996" y="12524"/>
                  </a:cubicBezTo>
                  <a:cubicBezTo>
                    <a:pt x="5202" y="12609"/>
                    <a:pt x="5409" y="12682"/>
                    <a:pt x="5615" y="12742"/>
                  </a:cubicBezTo>
                  <a:cubicBezTo>
                    <a:pt x="5888" y="12831"/>
                    <a:pt x="6117" y="12881"/>
                    <a:pt x="6308" y="12881"/>
                  </a:cubicBezTo>
                  <a:cubicBezTo>
                    <a:pt x="6872" y="12881"/>
                    <a:pt x="7098" y="12447"/>
                    <a:pt x="7134" y="11321"/>
                  </a:cubicBezTo>
                  <a:cubicBezTo>
                    <a:pt x="7147" y="10992"/>
                    <a:pt x="7134" y="10616"/>
                    <a:pt x="7098" y="10166"/>
                  </a:cubicBezTo>
                  <a:cubicBezTo>
                    <a:pt x="7025" y="9097"/>
                    <a:pt x="6855" y="8039"/>
                    <a:pt x="6563" y="7006"/>
                  </a:cubicBezTo>
                  <a:cubicBezTo>
                    <a:pt x="6332" y="6131"/>
                    <a:pt x="6041" y="5269"/>
                    <a:pt x="5688" y="4442"/>
                  </a:cubicBezTo>
                  <a:cubicBezTo>
                    <a:pt x="5409" y="3749"/>
                    <a:pt x="5044" y="3093"/>
                    <a:pt x="4607" y="2498"/>
                  </a:cubicBezTo>
                  <a:cubicBezTo>
                    <a:pt x="4181" y="1963"/>
                    <a:pt x="3720" y="1453"/>
                    <a:pt x="3221" y="979"/>
                  </a:cubicBezTo>
                  <a:cubicBezTo>
                    <a:pt x="2553" y="379"/>
                    <a:pt x="1959" y="0"/>
                    <a:pt x="16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07" name="Google Shape;1207;p34"/>
            <p:cNvSpPr/>
            <p:nvPr/>
          </p:nvSpPr>
          <p:spPr>
            <a:xfrm>
              <a:off x="6196195" y="4271879"/>
              <a:ext cx="580180" cy="1026429"/>
            </a:xfrm>
            <a:custGeom>
              <a:avLst/>
              <a:gdLst/>
              <a:ahLst/>
              <a:cxnLst/>
              <a:rect l="l" t="t" r="r" b="b"/>
              <a:pathLst>
                <a:path w="6212" h="10990" extrusionOk="0">
                  <a:moveTo>
                    <a:pt x="2750" y="1"/>
                  </a:moveTo>
                  <a:cubicBezTo>
                    <a:pt x="2749" y="1"/>
                    <a:pt x="2748" y="1"/>
                    <a:pt x="2747" y="1"/>
                  </a:cubicBezTo>
                  <a:cubicBezTo>
                    <a:pt x="2589" y="25"/>
                    <a:pt x="2188" y="864"/>
                    <a:pt x="2103" y="1034"/>
                  </a:cubicBezTo>
                  <a:cubicBezTo>
                    <a:pt x="2098" y="1044"/>
                    <a:pt x="2093" y="1049"/>
                    <a:pt x="2088" y="1049"/>
                  </a:cubicBezTo>
                  <a:cubicBezTo>
                    <a:pt x="2018" y="1049"/>
                    <a:pt x="1990" y="17"/>
                    <a:pt x="1898" y="17"/>
                  </a:cubicBezTo>
                  <a:cubicBezTo>
                    <a:pt x="1894" y="17"/>
                    <a:pt x="1889" y="20"/>
                    <a:pt x="1884" y="25"/>
                  </a:cubicBezTo>
                  <a:cubicBezTo>
                    <a:pt x="1787" y="147"/>
                    <a:pt x="1823" y="1399"/>
                    <a:pt x="1823" y="1399"/>
                  </a:cubicBezTo>
                  <a:cubicBezTo>
                    <a:pt x="1823" y="1399"/>
                    <a:pt x="1422" y="2298"/>
                    <a:pt x="1277" y="2432"/>
                  </a:cubicBezTo>
                  <a:cubicBezTo>
                    <a:pt x="1243" y="2459"/>
                    <a:pt x="1210" y="2470"/>
                    <a:pt x="1178" y="2470"/>
                  </a:cubicBezTo>
                  <a:cubicBezTo>
                    <a:pt x="1070" y="2470"/>
                    <a:pt x="974" y="2339"/>
                    <a:pt x="936" y="2274"/>
                  </a:cubicBezTo>
                  <a:cubicBezTo>
                    <a:pt x="900" y="2201"/>
                    <a:pt x="1422" y="1471"/>
                    <a:pt x="1544" y="1289"/>
                  </a:cubicBezTo>
                  <a:cubicBezTo>
                    <a:pt x="1646" y="1140"/>
                    <a:pt x="1535" y="1005"/>
                    <a:pt x="1428" y="1005"/>
                  </a:cubicBezTo>
                  <a:cubicBezTo>
                    <a:pt x="1395" y="1005"/>
                    <a:pt x="1363" y="1018"/>
                    <a:pt x="1337" y="1046"/>
                  </a:cubicBezTo>
                  <a:cubicBezTo>
                    <a:pt x="1228" y="1180"/>
                    <a:pt x="730" y="2006"/>
                    <a:pt x="620" y="2103"/>
                  </a:cubicBezTo>
                  <a:cubicBezTo>
                    <a:pt x="618" y="2106"/>
                    <a:pt x="614" y="2107"/>
                    <a:pt x="609" y="2107"/>
                  </a:cubicBezTo>
                  <a:cubicBezTo>
                    <a:pt x="550" y="2107"/>
                    <a:pt x="304" y="1994"/>
                    <a:pt x="49" y="1860"/>
                  </a:cubicBezTo>
                  <a:cubicBezTo>
                    <a:pt x="37" y="1982"/>
                    <a:pt x="13" y="2091"/>
                    <a:pt x="1" y="2188"/>
                  </a:cubicBezTo>
                  <a:lnTo>
                    <a:pt x="1" y="2286"/>
                  </a:lnTo>
                  <a:lnTo>
                    <a:pt x="1" y="2359"/>
                  </a:lnTo>
                  <a:cubicBezTo>
                    <a:pt x="280" y="2504"/>
                    <a:pt x="596" y="2650"/>
                    <a:pt x="669" y="2723"/>
                  </a:cubicBezTo>
                  <a:cubicBezTo>
                    <a:pt x="948" y="2930"/>
                    <a:pt x="863" y="2930"/>
                    <a:pt x="754" y="3246"/>
                  </a:cubicBezTo>
                  <a:cubicBezTo>
                    <a:pt x="658" y="3559"/>
                    <a:pt x="609" y="4315"/>
                    <a:pt x="774" y="4315"/>
                  </a:cubicBezTo>
                  <a:cubicBezTo>
                    <a:pt x="776" y="4315"/>
                    <a:pt x="777" y="4315"/>
                    <a:pt x="778" y="4315"/>
                  </a:cubicBezTo>
                  <a:cubicBezTo>
                    <a:pt x="944" y="4303"/>
                    <a:pt x="914" y="3098"/>
                    <a:pt x="1138" y="3098"/>
                  </a:cubicBezTo>
                  <a:cubicBezTo>
                    <a:pt x="1144" y="3098"/>
                    <a:pt x="1149" y="3099"/>
                    <a:pt x="1155" y="3100"/>
                  </a:cubicBezTo>
                  <a:cubicBezTo>
                    <a:pt x="1410" y="3161"/>
                    <a:pt x="1994" y="4109"/>
                    <a:pt x="1994" y="4109"/>
                  </a:cubicBezTo>
                  <a:cubicBezTo>
                    <a:pt x="1994" y="4109"/>
                    <a:pt x="1787" y="4267"/>
                    <a:pt x="1678" y="5190"/>
                  </a:cubicBezTo>
                  <a:cubicBezTo>
                    <a:pt x="1578" y="6039"/>
                    <a:pt x="1889" y="6618"/>
                    <a:pt x="1984" y="6618"/>
                  </a:cubicBezTo>
                  <a:cubicBezTo>
                    <a:pt x="1994" y="6618"/>
                    <a:pt x="2001" y="6612"/>
                    <a:pt x="2006" y="6600"/>
                  </a:cubicBezTo>
                  <a:cubicBezTo>
                    <a:pt x="2054" y="6393"/>
                    <a:pt x="1933" y="4886"/>
                    <a:pt x="2152" y="4607"/>
                  </a:cubicBezTo>
                  <a:cubicBezTo>
                    <a:pt x="2167" y="4587"/>
                    <a:pt x="2183" y="4578"/>
                    <a:pt x="2201" y="4578"/>
                  </a:cubicBezTo>
                  <a:cubicBezTo>
                    <a:pt x="2318" y="4578"/>
                    <a:pt x="2461" y="5002"/>
                    <a:pt x="2419" y="5129"/>
                  </a:cubicBezTo>
                  <a:cubicBezTo>
                    <a:pt x="2334" y="5360"/>
                    <a:pt x="2249" y="6053"/>
                    <a:pt x="2419" y="6369"/>
                  </a:cubicBezTo>
                  <a:cubicBezTo>
                    <a:pt x="2484" y="6490"/>
                    <a:pt x="2533" y="6549"/>
                    <a:pt x="2566" y="6549"/>
                  </a:cubicBezTo>
                  <a:cubicBezTo>
                    <a:pt x="2618" y="6549"/>
                    <a:pt x="2626" y="6398"/>
                    <a:pt x="2589" y="6114"/>
                  </a:cubicBezTo>
                  <a:cubicBezTo>
                    <a:pt x="2540" y="5846"/>
                    <a:pt x="2577" y="5567"/>
                    <a:pt x="2686" y="5312"/>
                  </a:cubicBezTo>
                  <a:cubicBezTo>
                    <a:pt x="2686" y="5312"/>
                    <a:pt x="3622" y="6916"/>
                    <a:pt x="3683" y="7037"/>
                  </a:cubicBezTo>
                  <a:cubicBezTo>
                    <a:pt x="3744" y="7171"/>
                    <a:pt x="3707" y="7232"/>
                    <a:pt x="3598" y="7378"/>
                  </a:cubicBezTo>
                  <a:cubicBezTo>
                    <a:pt x="3501" y="7499"/>
                    <a:pt x="2881" y="7754"/>
                    <a:pt x="2893" y="7912"/>
                  </a:cubicBezTo>
                  <a:cubicBezTo>
                    <a:pt x="2897" y="7939"/>
                    <a:pt x="2917" y="7949"/>
                    <a:pt x="2947" y="7949"/>
                  </a:cubicBezTo>
                  <a:cubicBezTo>
                    <a:pt x="3069" y="7949"/>
                    <a:pt x="3362" y="7771"/>
                    <a:pt x="3471" y="7771"/>
                  </a:cubicBezTo>
                  <a:cubicBezTo>
                    <a:pt x="3483" y="7771"/>
                    <a:pt x="3493" y="7774"/>
                    <a:pt x="3501" y="7779"/>
                  </a:cubicBezTo>
                  <a:cubicBezTo>
                    <a:pt x="3598" y="7852"/>
                    <a:pt x="3257" y="8605"/>
                    <a:pt x="3440" y="8812"/>
                  </a:cubicBezTo>
                  <a:cubicBezTo>
                    <a:pt x="3452" y="8826"/>
                    <a:pt x="3463" y="8832"/>
                    <a:pt x="3475" y="8832"/>
                  </a:cubicBezTo>
                  <a:cubicBezTo>
                    <a:pt x="3641" y="8832"/>
                    <a:pt x="3817" y="7564"/>
                    <a:pt x="3892" y="7564"/>
                  </a:cubicBezTo>
                  <a:cubicBezTo>
                    <a:pt x="3895" y="7564"/>
                    <a:pt x="3899" y="7567"/>
                    <a:pt x="3902" y="7572"/>
                  </a:cubicBezTo>
                  <a:cubicBezTo>
                    <a:pt x="3999" y="7767"/>
                    <a:pt x="4315" y="8605"/>
                    <a:pt x="4400" y="8885"/>
                  </a:cubicBezTo>
                  <a:cubicBezTo>
                    <a:pt x="4436" y="9006"/>
                    <a:pt x="4254" y="10088"/>
                    <a:pt x="4363" y="10258"/>
                  </a:cubicBezTo>
                  <a:cubicBezTo>
                    <a:pt x="4373" y="10272"/>
                    <a:pt x="4384" y="10279"/>
                    <a:pt x="4395" y="10279"/>
                  </a:cubicBezTo>
                  <a:cubicBezTo>
                    <a:pt x="4503" y="10279"/>
                    <a:pt x="4644" y="9625"/>
                    <a:pt x="4655" y="9492"/>
                  </a:cubicBezTo>
                  <a:cubicBezTo>
                    <a:pt x="4656" y="9485"/>
                    <a:pt x="4659" y="9482"/>
                    <a:pt x="4664" y="9482"/>
                  </a:cubicBezTo>
                  <a:cubicBezTo>
                    <a:pt x="4756" y="9482"/>
                    <a:pt x="5522" y="10824"/>
                    <a:pt x="5846" y="10975"/>
                  </a:cubicBezTo>
                  <a:cubicBezTo>
                    <a:pt x="5869" y="10985"/>
                    <a:pt x="5888" y="10990"/>
                    <a:pt x="5903" y="10990"/>
                  </a:cubicBezTo>
                  <a:cubicBezTo>
                    <a:pt x="6211" y="10990"/>
                    <a:pt x="4727" y="8903"/>
                    <a:pt x="4716" y="8787"/>
                  </a:cubicBezTo>
                  <a:cubicBezTo>
                    <a:pt x="4714" y="8777"/>
                    <a:pt x="4719" y="8772"/>
                    <a:pt x="4730" y="8772"/>
                  </a:cubicBezTo>
                  <a:cubicBezTo>
                    <a:pt x="4846" y="8772"/>
                    <a:pt x="5606" y="9275"/>
                    <a:pt x="5794" y="9275"/>
                  </a:cubicBezTo>
                  <a:cubicBezTo>
                    <a:pt x="5800" y="9275"/>
                    <a:pt x="5805" y="9275"/>
                    <a:pt x="5810" y="9274"/>
                  </a:cubicBezTo>
                  <a:cubicBezTo>
                    <a:pt x="5980" y="9237"/>
                    <a:pt x="5093" y="8751"/>
                    <a:pt x="4922" y="8593"/>
                  </a:cubicBezTo>
                  <a:cubicBezTo>
                    <a:pt x="4752" y="8447"/>
                    <a:pt x="4205" y="7208"/>
                    <a:pt x="4205" y="7123"/>
                  </a:cubicBezTo>
                  <a:cubicBezTo>
                    <a:pt x="4205" y="7117"/>
                    <a:pt x="4211" y="7115"/>
                    <a:pt x="4221" y="7115"/>
                  </a:cubicBezTo>
                  <a:cubicBezTo>
                    <a:pt x="4357" y="7115"/>
                    <a:pt x="5331" y="7535"/>
                    <a:pt x="5620" y="7535"/>
                  </a:cubicBezTo>
                  <a:cubicBezTo>
                    <a:pt x="5667" y="7535"/>
                    <a:pt x="5695" y="7525"/>
                    <a:pt x="5700" y="7499"/>
                  </a:cubicBezTo>
                  <a:cubicBezTo>
                    <a:pt x="5749" y="7317"/>
                    <a:pt x="4376" y="6892"/>
                    <a:pt x="4230" y="6855"/>
                  </a:cubicBezTo>
                  <a:cubicBezTo>
                    <a:pt x="4084" y="6807"/>
                    <a:pt x="2832" y="4558"/>
                    <a:pt x="2796" y="4449"/>
                  </a:cubicBezTo>
                  <a:cubicBezTo>
                    <a:pt x="2776" y="4404"/>
                    <a:pt x="2820" y="4388"/>
                    <a:pt x="2895" y="4388"/>
                  </a:cubicBezTo>
                  <a:cubicBezTo>
                    <a:pt x="3001" y="4388"/>
                    <a:pt x="3170" y="4420"/>
                    <a:pt x="3306" y="4449"/>
                  </a:cubicBezTo>
                  <a:cubicBezTo>
                    <a:pt x="3531" y="4484"/>
                    <a:pt x="4308" y="5314"/>
                    <a:pt x="4607" y="5314"/>
                  </a:cubicBezTo>
                  <a:cubicBezTo>
                    <a:pt x="4615" y="5314"/>
                    <a:pt x="4623" y="5313"/>
                    <a:pt x="4631" y="5312"/>
                  </a:cubicBezTo>
                  <a:cubicBezTo>
                    <a:pt x="4898" y="5275"/>
                    <a:pt x="3707" y="4400"/>
                    <a:pt x="3707" y="4303"/>
                  </a:cubicBezTo>
                  <a:cubicBezTo>
                    <a:pt x="3707" y="4283"/>
                    <a:pt x="3730" y="4274"/>
                    <a:pt x="3772" y="4274"/>
                  </a:cubicBezTo>
                  <a:cubicBezTo>
                    <a:pt x="3958" y="4274"/>
                    <a:pt x="4515" y="4455"/>
                    <a:pt x="5032" y="4643"/>
                  </a:cubicBezTo>
                  <a:cubicBezTo>
                    <a:pt x="5204" y="4703"/>
                    <a:pt x="5329" y="4730"/>
                    <a:pt x="5407" y="4730"/>
                  </a:cubicBezTo>
                  <a:cubicBezTo>
                    <a:pt x="5615" y="4730"/>
                    <a:pt x="5485" y="4537"/>
                    <a:pt x="5007" y="4254"/>
                  </a:cubicBezTo>
                  <a:cubicBezTo>
                    <a:pt x="4351" y="3878"/>
                    <a:pt x="3027" y="3926"/>
                    <a:pt x="2820" y="3902"/>
                  </a:cubicBezTo>
                  <a:cubicBezTo>
                    <a:pt x="2601" y="3878"/>
                    <a:pt x="2443" y="3647"/>
                    <a:pt x="2334" y="3537"/>
                  </a:cubicBezTo>
                  <a:cubicBezTo>
                    <a:pt x="2224" y="3440"/>
                    <a:pt x="4485" y="3209"/>
                    <a:pt x="3829" y="2930"/>
                  </a:cubicBezTo>
                  <a:cubicBezTo>
                    <a:pt x="3734" y="2891"/>
                    <a:pt x="3638" y="2876"/>
                    <a:pt x="3540" y="2876"/>
                  </a:cubicBezTo>
                  <a:cubicBezTo>
                    <a:pt x="3087" y="2876"/>
                    <a:pt x="2620" y="3219"/>
                    <a:pt x="2304" y="3219"/>
                  </a:cubicBezTo>
                  <a:cubicBezTo>
                    <a:pt x="2216" y="3219"/>
                    <a:pt x="2140" y="3192"/>
                    <a:pt x="2079" y="3124"/>
                  </a:cubicBezTo>
                  <a:cubicBezTo>
                    <a:pt x="1811" y="2820"/>
                    <a:pt x="1738" y="2784"/>
                    <a:pt x="1653" y="2675"/>
                  </a:cubicBezTo>
                  <a:cubicBezTo>
                    <a:pt x="1568" y="2577"/>
                    <a:pt x="2346" y="1399"/>
                    <a:pt x="2419" y="1289"/>
                  </a:cubicBezTo>
                  <a:cubicBezTo>
                    <a:pt x="2480" y="1180"/>
                    <a:pt x="3112" y="1083"/>
                    <a:pt x="3112" y="912"/>
                  </a:cubicBezTo>
                  <a:cubicBezTo>
                    <a:pt x="3112" y="878"/>
                    <a:pt x="3086" y="864"/>
                    <a:pt x="3045" y="864"/>
                  </a:cubicBezTo>
                  <a:cubicBezTo>
                    <a:pt x="2896" y="864"/>
                    <a:pt x="2544" y="1039"/>
                    <a:pt x="2441" y="1039"/>
                  </a:cubicBezTo>
                  <a:cubicBezTo>
                    <a:pt x="2431" y="1039"/>
                    <a:pt x="2424" y="1037"/>
                    <a:pt x="2419" y="1034"/>
                  </a:cubicBezTo>
                  <a:cubicBezTo>
                    <a:pt x="2334" y="998"/>
                    <a:pt x="2910" y="1"/>
                    <a:pt x="27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08" name="Google Shape;1208;p34"/>
            <p:cNvSpPr/>
            <p:nvPr/>
          </p:nvSpPr>
          <p:spPr>
            <a:xfrm>
              <a:off x="5830698" y="3514473"/>
              <a:ext cx="405509" cy="172363"/>
            </a:xfrm>
            <a:custGeom>
              <a:avLst/>
              <a:gdLst/>
              <a:ahLst/>
              <a:cxnLst/>
              <a:rect l="l" t="t" r="r" b="b"/>
              <a:pathLst>
                <a:path w="3428" h="1457" extrusionOk="0">
                  <a:moveTo>
                    <a:pt x="0" y="1"/>
                  </a:moveTo>
                  <a:lnTo>
                    <a:pt x="0" y="1228"/>
                  </a:lnTo>
                  <a:cubicBezTo>
                    <a:pt x="584" y="1381"/>
                    <a:pt x="1184" y="1457"/>
                    <a:pt x="1784" y="1457"/>
                  </a:cubicBezTo>
                  <a:cubicBezTo>
                    <a:pt x="2335" y="1457"/>
                    <a:pt x="2887" y="1393"/>
                    <a:pt x="3427" y="1265"/>
                  </a:cubicBezTo>
                  <a:lnTo>
                    <a:pt x="3427" y="1"/>
                  </a:lnTo>
                  <a:close/>
                </a:path>
              </a:pathLst>
            </a:custGeom>
            <a:solidFill>
              <a:srgbClr val="FDBC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09" name="Google Shape;1209;p34"/>
            <p:cNvSpPr/>
            <p:nvPr/>
          </p:nvSpPr>
          <p:spPr>
            <a:xfrm>
              <a:off x="5471714" y="2344054"/>
              <a:ext cx="1168105" cy="1264028"/>
            </a:xfrm>
            <a:custGeom>
              <a:avLst/>
              <a:gdLst/>
              <a:ahLst/>
              <a:cxnLst/>
              <a:rect l="l" t="t" r="r" b="b"/>
              <a:pathLst>
                <a:path w="9176" h="9929" extrusionOk="0">
                  <a:moveTo>
                    <a:pt x="4582" y="0"/>
                  </a:moveTo>
                  <a:cubicBezTo>
                    <a:pt x="2054" y="0"/>
                    <a:pt x="0" y="2212"/>
                    <a:pt x="0" y="4958"/>
                  </a:cubicBezTo>
                  <a:cubicBezTo>
                    <a:pt x="0" y="7705"/>
                    <a:pt x="2054" y="9929"/>
                    <a:pt x="4582" y="9929"/>
                  </a:cubicBezTo>
                  <a:cubicBezTo>
                    <a:pt x="7122" y="9929"/>
                    <a:pt x="9176" y="7705"/>
                    <a:pt x="9176" y="4958"/>
                  </a:cubicBezTo>
                  <a:cubicBezTo>
                    <a:pt x="9176" y="2212"/>
                    <a:pt x="7122" y="0"/>
                    <a:pt x="4582" y="0"/>
                  </a:cubicBezTo>
                  <a:close/>
                </a:path>
              </a:pathLst>
            </a:custGeom>
            <a:solidFill>
              <a:srgbClr val="FDBC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10" name="Google Shape;1210;p34"/>
            <p:cNvSpPr/>
            <p:nvPr/>
          </p:nvSpPr>
          <p:spPr>
            <a:xfrm>
              <a:off x="5241345" y="2814273"/>
              <a:ext cx="294669" cy="361288"/>
            </a:xfrm>
            <a:custGeom>
              <a:avLst/>
              <a:gdLst/>
              <a:ahLst/>
              <a:cxnLst/>
              <a:rect l="l" t="t" r="r" b="b"/>
              <a:pathLst>
                <a:path w="2491" h="3054" extrusionOk="0">
                  <a:moveTo>
                    <a:pt x="1172" y="1"/>
                  </a:moveTo>
                  <a:cubicBezTo>
                    <a:pt x="902" y="1"/>
                    <a:pt x="647" y="142"/>
                    <a:pt x="474" y="548"/>
                  </a:cubicBezTo>
                  <a:cubicBezTo>
                    <a:pt x="1" y="1655"/>
                    <a:pt x="636" y="3054"/>
                    <a:pt x="1710" y="3054"/>
                  </a:cubicBezTo>
                  <a:cubicBezTo>
                    <a:pt x="1933" y="3054"/>
                    <a:pt x="2175" y="2993"/>
                    <a:pt x="2430" y="2857"/>
                  </a:cubicBezTo>
                  <a:lnTo>
                    <a:pt x="2491" y="743"/>
                  </a:lnTo>
                  <a:cubicBezTo>
                    <a:pt x="2491" y="743"/>
                    <a:pt x="1790" y="1"/>
                    <a:pt x="1172" y="1"/>
                  </a:cubicBezTo>
                  <a:close/>
                </a:path>
              </a:pathLst>
            </a:custGeom>
            <a:solidFill>
              <a:srgbClr val="FDBC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11" name="Google Shape;1211;p34"/>
            <p:cNvSpPr/>
            <p:nvPr/>
          </p:nvSpPr>
          <p:spPr>
            <a:xfrm>
              <a:off x="5420920" y="2481741"/>
              <a:ext cx="198496" cy="419137"/>
            </a:xfrm>
            <a:custGeom>
              <a:avLst/>
              <a:gdLst/>
              <a:ahLst/>
              <a:cxnLst/>
              <a:rect l="l" t="t" r="r" b="b"/>
              <a:pathLst>
                <a:path w="1678" h="3543" extrusionOk="0">
                  <a:moveTo>
                    <a:pt x="378" y="1"/>
                  </a:moveTo>
                  <a:cubicBezTo>
                    <a:pt x="232" y="1"/>
                    <a:pt x="134" y="5"/>
                    <a:pt x="134" y="5"/>
                  </a:cubicBezTo>
                  <a:cubicBezTo>
                    <a:pt x="134" y="5"/>
                    <a:pt x="98" y="467"/>
                    <a:pt x="74" y="1038"/>
                  </a:cubicBezTo>
                  <a:cubicBezTo>
                    <a:pt x="37" y="1889"/>
                    <a:pt x="1" y="2995"/>
                    <a:pt x="110" y="3201"/>
                  </a:cubicBezTo>
                  <a:cubicBezTo>
                    <a:pt x="282" y="3523"/>
                    <a:pt x="822" y="3542"/>
                    <a:pt x="947" y="3542"/>
                  </a:cubicBezTo>
                  <a:cubicBezTo>
                    <a:pt x="964" y="3542"/>
                    <a:pt x="973" y="3542"/>
                    <a:pt x="973" y="3542"/>
                  </a:cubicBezTo>
                  <a:cubicBezTo>
                    <a:pt x="973" y="3542"/>
                    <a:pt x="1265" y="2472"/>
                    <a:pt x="1459" y="1561"/>
                  </a:cubicBezTo>
                  <a:cubicBezTo>
                    <a:pt x="1593" y="953"/>
                    <a:pt x="1678" y="418"/>
                    <a:pt x="1617" y="273"/>
                  </a:cubicBezTo>
                  <a:cubicBezTo>
                    <a:pt x="1511" y="33"/>
                    <a:pt x="770" y="1"/>
                    <a:pt x="3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12" name="Google Shape;1212;p34"/>
            <p:cNvSpPr/>
            <p:nvPr/>
          </p:nvSpPr>
          <p:spPr>
            <a:xfrm>
              <a:off x="5311850" y="1953901"/>
              <a:ext cx="1568334" cy="948293"/>
            </a:xfrm>
            <a:custGeom>
              <a:avLst/>
              <a:gdLst/>
              <a:ahLst/>
              <a:cxnLst/>
              <a:rect l="l" t="t" r="r" b="b"/>
              <a:pathLst>
                <a:path w="13258" h="8016" extrusionOk="0">
                  <a:moveTo>
                    <a:pt x="6704" y="0"/>
                  </a:moveTo>
                  <a:cubicBezTo>
                    <a:pt x="5412" y="0"/>
                    <a:pt x="4275" y="220"/>
                    <a:pt x="4034" y="347"/>
                  </a:cubicBezTo>
                  <a:cubicBezTo>
                    <a:pt x="3584" y="578"/>
                    <a:pt x="4727" y="809"/>
                    <a:pt x="4556" y="882"/>
                  </a:cubicBezTo>
                  <a:cubicBezTo>
                    <a:pt x="4386" y="943"/>
                    <a:pt x="1081" y="724"/>
                    <a:pt x="376" y="3471"/>
                  </a:cubicBezTo>
                  <a:cubicBezTo>
                    <a:pt x="0" y="4954"/>
                    <a:pt x="1628" y="5279"/>
                    <a:pt x="3211" y="5279"/>
                  </a:cubicBezTo>
                  <a:cubicBezTo>
                    <a:pt x="4442" y="5279"/>
                    <a:pt x="5646" y="5083"/>
                    <a:pt x="5861" y="5083"/>
                  </a:cubicBezTo>
                  <a:cubicBezTo>
                    <a:pt x="5879" y="5083"/>
                    <a:pt x="5890" y="5084"/>
                    <a:pt x="5893" y="5087"/>
                  </a:cubicBezTo>
                  <a:cubicBezTo>
                    <a:pt x="6003" y="5172"/>
                    <a:pt x="3985" y="5233"/>
                    <a:pt x="4714" y="5743"/>
                  </a:cubicBezTo>
                  <a:cubicBezTo>
                    <a:pt x="4954" y="5914"/>
                    <a:pt x="5497" y="5971"/>
                    <a:pt x="6127" y="5971"/>
                  </a:cubicBezTo>
                  <a:cubicBezTo>
                    <a:pt x="7357" y="5971"/>
                    <a:pt x="8924" y="5755"/>
                    <a:pt x="9232" y="5755"/>
                  </a:cubicBezTo>
                  <a:cubicBezTo>
                    <a:pt x="9238" y="5755"/>
                    <a:pt x="9243" y="5755"/>
                    <a:pt x="9247" y="5755"/>
                  </a:cubicBezTo>
                  <a:cubicBezTo>
                    <a:pt x="9277" y="5757"/>
                    <a:pt x="9304" y="5758"/>
                    <a:pt x="9329" y="5758"/>
                  </a:cubicBezTo>
                  <a:cubicBezTo>
                    <a:pt x="9397" y="5758"/>
                    <a:pt x="9451" y="5753"/>
                    <a:pt x="9495" y="5753"/>
                  </a:cubicBezTo>
                  <a:cubicBezTo>
                    <a:pt x="9662" y="5753"/>
                    <a:pt x="9674" y="5822"/>
                    <a:pt x="9746" y="6485"/>
                  </a:cubicBezTo>
                  <a:cubicBezTo>
                    <a:pt x="9831" y="7372"/>
                    <a:pt x="10147" y="7906"/>
                    <a:pt x="10402" y="8016"/>
                  </a:cubicBezTo>
                  <a:lnTo>
                    <a:pt x="12176" y="7992"/>
                  </a:lnTo>
                  <a:cubicBezTo>
                    <a:pt x="12845" y="5950"/>
                    <a:pt x="12115" y="3471"/>
                    <a:pt x="12140" y="3386"/>
                  </a:cubicBezTo>
                  <a:cubicBezTo>
                    <a:pt x="12143" y="3376"/>
                    <a:pt x="12153" y="3372"/>
                    <a:pt x="12170" y="3372"/>
                  </a:cubicBezTo>
                  <a:cubicBezTo>
                    <a:pt x="12287" y="3372"/>
                    <a:pt x="12712" y="3578"/>
                    <a:pt x="12948" y="3578"/>
                  </a:cubicBezTo>
                  <a:cubicBezTo>
                    <a:pt x="12978" y="3578"/>
                    <a:pt x="13004" y="3575"/>
                    <a:pt x="13027" y="3568"/>
                  </a:cubicBezTo>
                  <a:cubicBezTo>
                    <a:pt x="13258" y="3510"/>
                    <a:pt x="12503" y="3102"/>
                    <a:pt x="12260" y="3102"/>
                  </a:cubicBezTo>
                  <a:cubicBezTo>
                    <a:pt x="12246" y="3102"/>
                    <a:pt x="12235" y="3104"/>
                    <a:pt x="12225" y="3106"/>
                  </a:cubicBezTo>
                  <a:cubicBezTo>
                    <a:pt x="12213" y="3108"/>
                    <a:pt x="12203" y="3110"/>
                    <a:pt x="12196" y="3110"/>
                  </a:cubicBezTo>
                  <a:cubicBezTo>
                    <a:pt x="12088" y="3110"/>
                    <a:pt x="12509" y="2858"/>
                    <a:pt x="12395" y="2596"/>
                  </a:cubicBezTo>
                  <a:cubicBezTo>
                    <a:pt x="12370" y="2543"/>
                    <a:pt x="12338" y="2522"/>
                    <a:pt x="12301" y="2522"/>
                  </a:cubicBezTo>
                  <a:cubicBezTo>
                    <a:pt x="12143" y="2522"/>
                    <a:pt x="11897" y="2928"/>
                    <a:pt x="11739" y="2997"/>
                  </a:cubicBezTo>
                  <a:cubicBezTo>
                    <a:pt x="11733" y="2999"/>
                    <a:pt x="11728" y="3000"/>
                    <a:pt x="11723" y="3000"/>
                  </a:cubicBezTo>
                  <a:cubicBezTo>
                    <a:pt x="11550" y="3000"/>
                    <a:pt x="11624" y="1583"/>
                    <a:pt x="9758" y="603"/>
                  </a:cubicBezTo>
                  <a:cubicBezTo>
                    <a:pt x="8903" y="145"/>
                    <a:pt x="7752" y="0"/>
                    <a:pt x="670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13" name="Google Shape;1213;p34"/>
            <p:cNvSpPr/>
            <p:nvPr/>
          </p:nvSpPr>
          <p:spPr>
            <a:xfrm>
              <a:off x="6542251" y="2814273"/>
              <a:ext cx="294905" cy="362116"/>
            </a:xfrm>
            <a:custGeom>
              <a:avLst/>
              <a:gdLst/>
              <a:ahLst/>
              <a:cxnLst/>
              <a:rect l="l" t="t" r="r" b="b"/>
              <a:pathLst>
                <a:path w="2493" h="3061" extrusionOk="0">
                  <a:moveTo>
                    <a:pt x="1315" y="1"/>
                  </a:moveTo>
                  <a:cubicBezTo>
                    <a:pt x="696" y="1"/>
                    <a:pt x="1" y="743"/>
                    <a:pt x="1" y="743"/>
                  </a:cubicBezTo>
                  <a:lnTo>
                    <a:pt x="62" y="2870"/>
                  </a:lnTo>
                  <a:cubicBezTo>
                    <a:pt x="314" y="3002"/>
                    <a:pt x="553" y="3061"/>
                    <a:pt x="774" y="3061"/>
                  </a:cubicBezTo>
                  <a:cubicBezTo>
                    <a:pt x="1853" y="3061"/>
                    <a:pt x="2492" y="1658"/>
                    <a:pt x="2018" y="548"/>
                  </a:cubicBezTo>
                  <a:cubicBezTo>
                    <a:pt x="1841" y="142"/>
                    <a:pt x="1585" y="1"/>
                    <a:pt x="1315" y="1"/>
                  </a:cubicBezTo>
                  <a:close/>
                </a:path>
              </a:pathLst>
            </a:custGeom>
            <a:solidFill>
              <a:srgbClr val="FDBC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52" name="Google Shape;203;p10">
            <a:extLst>
              <a:ext uri="{FF2B5EF4-FFF2-40B4-BE49-F238E27FC236}">
                <a16:creationId xmlns:a16="http://schemas.microsoft.com/office/drawing/2014/main" id="{A150E14B-97E9-49A5-AD8A-CEB9F42CFB3E}"/>
              </a:ext>
            </a:extLst>
          </p:cNvPr>
          <p:cNvSpPr/>
          <p:nvPr/>
        </p:nvSpPr>
        <p:spPr>
          <a:xfrm>
            <a:off x="-1" y="0"/>
            <a:ext cx="5871411" cy="481036"/>
          </a:xfrm>
          <a:prstGeom prst="rect">
            <a:avLst/>
          </a:prstGeom>
          <a:solidFill>
            <a:srgbClr val="FDF0D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53" name="Google Shape;203;p10">
            <a:extLst>
              <a:ext uri="{FF2B5EF4-FFF2-40B4-BE49-F238E27FC236}">
                <a16:creationId xmlns:a16="http://schemas.microsoft.com/office/drawing/2014/main" id="{DAB181FA-44CE-4734-A11B-1230F40057A6}"/>
              </a:ext>
            </a:extLst>
          </p:cNvPr>
          <p:cNvSpPr/>
          <p:nvPr/>
        </p:nvSpPr>
        <p:spPr>
          <a:xfrm>
            <a:off x="6320589" y="6376964"/>
            <a:ext cx="5871411" cy="481036"/>
          </a:xfrm>
          <a:prstGeom prst="rect">
            <a:avLst/>
          </a:prstGeom>
          <a:solidFill>
            <a:srgbClr val="FDF0D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grpSp>
        <p:nvGrpSpPr>
          <p:cNvPr id="59" name="Grupo 58">
            <a:extLst>
              <a:ext uri="{FF2B5EF4-FFF2-40B4-BE49-F238E27FC236}">
                <a16:creationId xmlns:a16="http://schemas.microsoft.com/office/drawing/2014/main" id="{745B0E7C-28A7-CE5B-3470-5F7FF6434E66}"/>
              </a:ext>
            </a:extLst>
          </p:cNvPr>
          <p:cNvGrpSpPr/>
          <p:nvPr/>
        </p:nvGrpSpPr>
        <p:grpSpPr>
          <a:xfrm>
            <a:off x="119063" y="1105757"/>
            <a:ext cx="11950700" cy="341313"/>
            <a:chOff x="119063" y="1145513"/>
            <a:chExt cx="11950700" cy="341313"/>
          </a:xfrm>
        </p:grpSpPr>
        <p:sp>
          <p:nvSpPr>
            <p:cNvPr id="60" name="Freeform 5">
              <a:extLst>
                <a:ext uri="{FF2B5EF4-FFF2-40B4-BE49-F238E27FC236}">
                  <a16:creationId xmlns:a16="http://schemas.microsoft.com/office/drawing/2014/main" id="{6A7D15DA-A476-8BAB-7B4A-2198A6F08E69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19063" y="1374113"/>
              <a:ext cx="11950700" cy="112713"/>
            </a:xfrm>
            <a:custGeom>
              <a:avLst/>
              <a:gdLst>
                <a:gd name="T0" fmla="*/ 1907 w 1907"/>
                <a:gd name="T1" fmla="*/ 54 h 54"/>
                <a:gd name="T2" fmla="*/ 0 w 1907"/>
                <a:gd name="T3" fmla="*/ 54 h 54"/>
                <a:gd name="T4" fmla="*/ 0 w 1907"/>
                <a:gd name="T5" fmla="*/ 27 h 54"/>
                <a:gd name="T6" fmla="*/ 28 w 1907"/>
                <a:gd name="T7" fmla="*/ 0 h 54"/>
                <a:gd name="T8" fmla="*/ 1907 w 1907"/>
                <a:gd name="T9" fmla="*/ 0 h 54"/>
                <a:gd name="T10" fmla="*/ 1907 w 1907"/>
                <a:gd name="T11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07" h="54">
                  <a:moveTo>
                    <a:pt x="1907" y="54"/>
                  </a:moveTo>
                  <a:cubicBezTo>
                    <a:pt x="0" y="54"/>
                    <a:pt x="0" y="54"/>
                    <a:pt x="0" y="54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12"/>
                    <a:pt x="13" y="0"/>
                    <a:pt x="28" y="0"/>
                  </a:cubicBezTo>
                  <a:cubicBezTo>
                    <a:pt x="1907" y="0"/>
                    <a:pt x="1907" y="0"/>
                    <a:pt x="1907" y="0"/>
                  </a:cubicBezTo>
                  <a:lnTo>
                    <a:pt x="1907" y="54"/>
                  </a:lnTo>
                  <a:close/>
                </a:path>
              </a:pathLst>
            </a:custGeom>
            <a:solidFill>
              <a:srgbClr val="FE8A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 dirty="0"/>
            </a:p>
          </p:txBody>
        </p:sp>
        <p:sp>
          <p:nvSpPr>
            <p:cNvPr id="61" name="Freeform 6">
              <a:extLst>
                <a:ext uri="{FF2B5EF4-FFF2-40B4-BE49-F238E27FC236}">
                  <a16:creationId xmlns:a16="http://schemas.microsoft.com/office/drawing/2014/main" id="{3DDB0EF4-B0EC-BC5E-791A-91C6B2CAD63A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0663238" y="1145513"/>
              <a:ext cx="1406525" cy="201613"/>
            </a:xfrm>
            <a:custGeom>
              <a:avLst/>
              <a:gdLst>
                <a:gd name="T0" fmla="*/ 0 w 373"/>
                <a:gd name="T1" fmla="*/ 0 h 52"/>
                <a:gd name="T2" fmla="*/ 373 w 373"/>
                <a:gd name="T3" fmla="*/ 0 h 52"/>
                <a:gd name="T4" fmla="*/ 373 w 373"/>
                <a:gd name="T5" fmla="*/ 17 h 52"/>
                <a:gd name="T6" fmla="*/ 338 w 373"/>
                <a:gd name="T7" fmla="*/ 52 h 52"/>
                <a:gd name="T8" fmla="*/ 36 w 373"/>
                <a:gd name="T9" fmla="*/ 52 h 52"/>
                <a:gd name="T10" fmla="*/ 0 w 373"/>
                <a:gd name="T11" fmla="*/ 17 h 52"/>
                <a:gd name="T12" fmla="*/ 0 w 373"/>
                <a:gd name="T1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3" h="52">
                  <a:moveTo>
                    <a:pt x="0" y="0"/>
                  </a:moveTo>
                  <a:cubicBezTo>
                    <a:pt x="373" y="0"/>
                    <a:pt x="373" y="0"/>
                    <a:pt x="373" y="0"/>
                  </a:cubicBezTo>
                  <a:cubicBezTo>
                    <a:pt x="373" y="17"/>
                    <a:pt x="373" y="17"/>
                    <a:pt x="373" y="17"/>
                  </a:cubicBezTo>
                  <a:cubicBezTo>
                    <a:pt x="373" y="36"/>
                    <a:pt x="357" y="52"/>
                    <a:pt x="338" y="52"/>
                  </a:cubicBezTo>
                  <a:cubicBezTo>
                    <a:pt x="36" y="52"/>
                    <a:pt x="36" y="52"/>
                    <a:pt x="36" y="52"/>
                  </a:cubicBezTo>
                  <a:cubicBezTo>
                    <a:pt x="16" y="52"/>
                    <a:pt x="0" y="36"/>
                    <a:pt x="0" y="1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E49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3503038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ángulo 4">
            <a:extLst>
              <a:ext uri="{FF2B5EF4-FFF2-40B4-BE49-F238E27FC236}">
                <a16:creationId xmlns:a16="http://schemas.microsoft.com/office/drawing/2014/main" id="{6228FB17-45A4-4FAF-A7FB-497E19FE3BB8}"/>
              </a:ext>
            </a:extLst>
          </p:cNvPr>
          <p:cNvSpPr/>
          <p:nvPr/>
        </p:nvSpPr>
        <p:spPr>
          <a:xfrm>
            <a:off x="0" y="3314700"/>
            <a:ext cx="12211050" cy="3543300"/>
          </a:xfrm>
          <a:custGeom>
            <a:avLst/>
            <a:gdLst>
              <a:gd name="connsiteX0" fmla="*/ 0 w 12192000"/>
              <a:gd name="connsiteY0" fmla="*/ 0 h 4114800"/>
              <a:gd name="connsiteX1" fmla="*/ 12192000 w 12192000"/>
              <a:gd name="connsiteY1" fmla="*/ 0 h 4114800"/>
              <a:gd name="connsiteX2" fmla="*/ 12192000 w 12192000"/>
              <a:gd name="connsiteY2" fmla="*/ 4114800 h 4114800"/>
              <a:gd name="connsiteX3" fmla="*/ 0 w 12192000"/>
              <a:gd name="connsiteY3" fmla="*/ 4114800 h 4114800"/>
              <a:gd name="connsiteX4" fmla="*/ 0 w 12192000"/>
              <a:gd name="connsiteY4" fmla="*/ 0 h 4114800"/>
              <a:gd name="connsiteX0" fmla="*/ 0 w 12192000"/>
              <a:gd name="connsiteY0" fmla="*/ 2228850 h 6343650"/>
              <a:gd name="connsiteX1" fmla="*/ 12058650 w 12192000"/>
              <a:gd name="connsiteY1" fmla="*/ 0 h 6343650"/>
              <a:gd name="connsiteX2" fmla="*/ 12192000 w 12192000"/>
              <a:gd name="connsiteY2" fmla="*/ 6343650 h 6343650"/>
              <a:gd name="connsiteX3" fmla="*/ 0 w 12192000"/>
              <a:gd name="connsiteY3" fmla="*/ 6343650 h 6343650"/>
              <a:gd name="connsiteX4" fmla="*/ 0 w 12192000"/>
              <a:gd name="connsiteY4" fmla="*/ 2228850 h 6343650"/>
              <a:gd name="connsiteX0" fmla="*/ 0 w 12192000"/>
              <a:gd name="connsiteY0" fmla="*/ 2228850 h 6343650"/>
              <a:gd name="connsiteX1" fmla="*/ 12058650 w 12192000"/>
              <a:gd name="connsiteY1" fmla="*/ 0 h 6343650"/>
              <a:gd name="connsiteX2" fmla="*/ 12192000 w 12192000"/>
              <a:gd name="connsiteY2" fmla="*/ 6343650 h 6343650"/>
              <a:gd name="connsiteX3" fmla="*/ 0 w 12192000"/>
              <a:gd name="connsiteY3" fmla="*/ 6343650 h 6343650"/>
              <a:gd name="connsiteX4" fmla="*/ 0 w 12192000"/>
              <a:gd name="connsiteY4" fmla="*/ 2228850 h 6343650"/>
              <a:gd name="connsiteX0" fmla="*/ 0 w 12211050"/>
              <a:gd name="connsiteY0" fmla="*/ 2247900 h 6362700"/>
              <a:gd name="connsiteX1" fmla="*/ 12211050 w 12211050"/>
              <a:gd name="connsiteY1" fmla="*/ 0 h 6362700"/>
              <a:gd name="connsiteX2" fmla="*/ 12192000 w 12211050"/>
              <a:gd name="connsiteY2" fmla="*/ 6362700 h 6362700"/>
              <a:gd name="connsiteX3" fmla="*/ 0 w 12211050"/>
              <a:gd name="connsiteY3" fmla="*/ 6362700 h 6362700"/>
              <a:gd name="connsiteX4" fmla="*/ 0 w 12211050"/>
              <a:gd name="connsiteY4" fmla="*/ 2247900 h 6362700"/>
              <a:gd name="connsiteX0" fmla="*/ 0 w 12211050"/>
              <a:gd name="connsiteY0" fmla="*/ 4400550 h 6362700"/>
              <a:gd name="connsiteX1" fmla="*/ 12211050 w 12211050"/>
              <a:gd name="connsiteY1" fmla="*/ 0 h 6362700"/>
              <a:gd name="connsiteX2" fmla="*/ 12192000 w 12211050"/>
              <a:gd name="connsiteY2" fmla="*/ 6362700 h 6362700"/>
              <a:gd name="connsiteX3" fmla="*/ 0 w 12211050"/>
              <a:gd name="connsiteY3" fmla="*/ 6362700 h 6362700"/>
              <a:gd name="connsiteX4" fmla="*/ 0 w 12211050"/>
              <a:gd name="connsiteY4" fmla="*/ 4400550 h 6362700"/>
              <a:gd name="connsiteX0" fmla="*/ 0 w 12211050"/>
              <a:gd name="connsiteY0" fmla="*/ 1581150 h 3543300"/>
              <a:gd name="connsiteX1" fmla="*/ 12211050 w 12211050"/>
              <a:gd name="connsiteY1" fmla="*/ 0 h 3543300"/>
              <a:gd name="connsiteX2" fmla="*/ 12192000 w 12211050"/>
              <a:gd name="connsiteY2" fmla="*/ 3543300 h 3543300"/>
              <a:gd name="connsiteX3" fmla="*/ 0 w 12211050"/>
              <a:gd name="connsiteY3" fmla="*/ 3543300 h 3543300"/>
              <a:gd name="connsiteX4" fmla="*/ 0 w 12211050"/>
              <a:gd name="connsiteY4" fmla="*/ 1581150 h 3543300"/>
              <a:gd name="connsiteX0" fmla="*/ 0 w 12211050"/>
              <a:gd name="connsiteY0" fmla="*/ 1104900 h 3543300"/>
              <a:gd name="connsiteX1" fmla="*/ 12211050 w 12211050"/>
              <a:gd name="connsiteY1" fmla="*/ 0 h 3543300"/>
              <a:gd name="connsiteX2" fmla="*/ 12192000 w 12211050"/>
              <a:gd name="connsiteY2" fmla="*/ 3543300 h 3543300"/>
              <a:gd name="connsiteX3" fmla="*/ 0 w 12211050"/>
              <a:gd name="connsiteY3" fmla="*/ 3543300 h 3543300"/>
              <a:gd name="connsiteX4" fmla="*/ 0 w 12211050"/>
              <a:gd name="connsiteY4" fmla="*/ 1104900 h 3543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11050" h="3543300">
                <a:moveTo>
                  <a:pt x="0" y="1104900"/>
                </a:moveTo>
                <a:cubicBezTo>
                  <a:pt x="4019550" y="361950"/>
                  <a:pt x="6076950" y="4762500"/>
                  <a:pt x="12211050" y="0"/>
                </a:cubicBezTo>
                <a:lnTo>
                  <a:pt x="12192000" y="3543300"/>
                </a:lnTo>
                <a:lnTo>
                  <a:pt x="0" y="3543300"/>
                </a:lnTo>
                <a:lnTo>
                  <a:pt x="0" y="11049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79" name="Google Shape;779;p27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pt-PT"/>
              <a:t>Efeito nos Brônquios</a:t>
            </a:r>
            <a:endParaRPr/>
          </a:p>
        </p:txBody>
      </p:sp>
      <p:grpSp>
        <p:nvGrpSpPr>
          <p:cNvPr id="780" name="Google Shape;780;p27"/>
          <p:cNvGrpSpPr/>
          <p:nvPr/>
        </p:nvGrpSpPr>
        <p:grpSpPr>
          <a:xfrm>
            <a:off x="3142303" y="4046661"/>
            <a:ext cx="5908619" cy="2907008"/>
            <a:chOff x="2356727" y="3034996"/>
            <a:chExt cx="4431464" cy="2180256"/>
          </a:xfrm>
        </p:grpSpPr>
        <p:sp>
          <p:nvSpPr>
            <p:cNvPr id="781" name="Google Shape;781;p27"/>
            <p:cNvSpPr/>
            <p:nvPr/>
          </p:nvSpPr>
          <p:spPr>
            <a:xfrm>
              <a:off x="2356727" y="3100816"/>
              <a:ext cx="4431464" cy="2114436"/>
            </a:xfrm>
            <a:custGeom>
              <a:avLst/>
              <a:gdLst/>
              <a:ahLst/>
              <a:cxnLst/>
              <a:rect l="l" t="t" r="r" b="b"/>
              <a:pathLst>
                <a:path w="66087" h="33020" extrusionOk="0">
                  <a:moveTo>
                    <a:pt x="33019" y="0"/>
                  </a:moveTo>
                  <a:cubicBezTo>
                    <a:pt x="14818" y="0"/>
                    <a:pt x="0" y="14808"/>
                    <a:pt x="0" y="33019"/>
                  </a:cubicBezTo>
                  <a:lnTo>
                    <a:pt x="1659" y="33019"/>
                  </a:lnTo>
                  <a:cubicBezTo>
                    <a:pt x="1659" y="15718"/>
                    <a:pt x="15718" y="1659"/>
                    <a:pt x="33019" y="1659"/>
                  </a:cubicBezTo>
                  <a:cubicBezTo>
                    <a:pt x="50321" y="1659"/>
                    <a:pt x="64427" y="15718"/>
                    <a:pt x="64427" y="33019"/>
                  </a:cubicBezTo>
                  <a:lnTo>
                    <a:pt x="66086" y="33019"/>
                  </a:lnTo>
                  <a:cubicBezTo>
                    <a:pt x="66086" y="14808"/>
                    <a:pt x="51269" y="0"/>
                    <a:pt x="330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2" name="Google Shape;782;p27"/>
            <p:cNvSpPr/>
            <p:nvPr/>
          </p:nvSpPr>
          <p:spPr>
            <a:xfrm>
              <a:off x="5505877" y="3281520"/>
              <a:ext cx="240300" cy="240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3" name="Google Shape;783;p27"/>
            <p:cNvSpPr/>
            <p:nvPr/>
          </p:nvSpPr>
          <p:spPr>
            <a:xfrm>
              <a:off x="4453588" y="3034996"/>
              <a:ext cx="240300" cy="240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4" name="Google Shape;784;p27"/>
            <p:cNvSpPr/>
            <p:nvPr/>
          </p:nvSpPr>
          <p:spPr>
            <a:xfrm>
              <a:off x="6243719" y="3925479"/>
              <a:ext cx="240300" cy="240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5" name="Google Shape;785;p27"/>
            <p:cNvSpPr/>
            <p:nvPr/>
          </p:nvSpPr>
          <p:spPr>
            <a:xfrm>
              <a:off x="3375805" y="3281520"/>
              <a:ext cx="240300" cy="240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6" name="Google Shape;786;p27"/>
            <p:cNvSpPr/>
            <p:nvPr/>
          </p:nvSpPr>
          <p:spPr>
            <a:xfrm>
              <a:off x="2667609" y="3925479"/>
              <a:ext cx="240300" cy="240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787" name="Google Shape;787;p27"/>
          <p:cNvGrpSpPr/>
          <p:nvPr/>
        </p:nvGrpSpPr>
        <p:grpSpPr>
          <a:xfrm>
            <a:off x="5075668" y="4476968"/>
            <a:ext cx="2100313" cy="1958299"/>
            <a:chOff x="3806750" y="3522751"/>
            <a:chExt cx="1575235" cy="1468724"/>
          </a:xfrm>
        </p:grpSpPr>
        <p:sp>
          <p:nvSpPr>
            <p:cNvPr id="788" name="Google Shape;788;p27"/>
            <p:cNvSpPr/>
            <p:nvPr/>
          </p:nvSpPr>
          <p:spPr>
            <a:xfrm>
              <a:off x="4494946" y="3522751"/>
              <a:ext cx="121037" cy="57826"/>
            </a:xfrm>
            <a:custGeom>
              <a:avLst/>
              <a:gdLst/>
              <a:ahLst/>
              <a:cxnLst/>
              <a:rect l="l" t="t" r="r" b="b"/>
              <a:pathLst>
                <a:path w="2723" h="1301" extrusionOk="0">
                  <a:moveTo>
                    <a:pt x="499" y="207"/>
                  </a:moveTo>
                  <a:lnTo>
                    <a:pt x="2103" y="37"/>
                  </a:lnTo>
                  <a:cubicBezTo>
                    <a:pt x="2395" y="0"/>
                    <a:pt x="2662" y="207"/>
                    <a:pt x="2698" y="511"/>
                  </a:cubicBezTo>
                  <a:lnTo>
                    <a:pt x="2698" y="511"/>
                  </a:lnTo>
                  <a:cubicBezTo>
                    <a:pt x="2723" y="803"/>
                    <a:pt x="2516" y="1070"/>
                    <a:pt x="2225" y="1106"/>
                  </a:cubicBezTo>
                  <a:lnTo>
                    <a:pt x="620" y="1277"/>
                  </a:lnTo>
                  <a:cubicBezTo>
                    <a:pt x="317" y="1301"/>
                    <a:pt x="61" y="1094"/>
                    <a:pt x="25" y="803"/>
                  </a:cubicBezTo>
                  <a:lnTo>
                    <a:pt x="25" y="803"/>
                  </a:lnTo>
                  <a:cubicBezTo>
                    <a:pt x="1" y="499"/>
                    <a:pt x="207" y="244"/>
                    <a:pt x="499" y="20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9" name="Google Shape;789;p27"/>
            <p:cNvSpPr/>
            <p:nvPr/>
          </p:nvSpPr>
          <p:spPr>
            <a:xfrm>
              <a:off x="4496591" y="3600001"/>
              <a:ext cx="121571" cy="57826"/>
            </a:xfrm>
            <a:custGeom>
              <a:avLst/>
              <a:gdLst/>
              <a:ahLst/>
              <a:cxnLst/>
              <a:rect l="l" t="t" r="r" b="b"/>
              <a:pathLst>
                <a:path w="2735" h="1301" extrusionOk="0">
                  <a:moveTo>
                    <a:pt x="510" y="195"/>
                  </a:moveTo>
                  <a:lnTo>
                    <a:pt x="2115" y="25"/>
                  </a:lnTo>
                  <a:cubicBezTo>
                    <a:pt x="2406" y="0"/>
                    <a:pt x="2674" y="207"/>
                    <a:pt x="2710" y="511"/>
                  </a:cubicBezTo>
                  <a:lnTo>
                    <a:pt x="2710" y="511"/>
                  </a:lnTo>
                  <a:cubicBezTo>
                    <a:pt x="2734" y="802"/>
                    <a:pt x="2528" y="1070"/>
                    <a:pt x="2236" y="1094"/>
                  </a:cubicBezTo>
                  <a:lnTo>
                    <a:pt x="632" y="1276"/>
                  </a:lnTo>
                  <a:cubicBezTo>
                    <a:pt x="328" y="1301"/>
                    <a:pt x="73" y="1082"/>
                    <a:pt x="36" y="790"/>
                  </a:cubicBezTo>
                  <a:lnTo>
                    <a:pt x="36" y="790"/>
                  </a:lnTo>
                  <a:cubicBezTo>
                    <a:pt x="0" y="499"/>
                    <a:pt x="219" y="231"/>
                    <a:pt x="510" y="19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90" name="Google Shape;790;p27"/>
            <p:cNvSpPr/>
            <p:nvPr/>
          </p:nvSpPr>
          <p:spPr>
            <a:xfrm>
              <a:off x="4498724" y="3676717"/>
              <a:ext cx="122149" cy="58360"/>
            </a:xfrm>
            <a:custGeom>
              <a:avLst/>
              <a:gdLst/>
              <a:ahLst/>
              <a:cxnLst/>
              <a:rect l="l" t="t" r="r" b="b"/>
              <a:pathLst>
                <a:path w="2748" h="1313" extrusionOk="0">
                  <a:moveTo>
                    <a:pt x="511" y="207"/>
                  </a:moveTo>
                  <a:lnTo>
                    <a:pt x="2115" y="36"/>
                  </a:lnTo>
                  <a:cubicBezTo>
                    <a:pt x="2419" y="0"/>
                    <a:pt x="2674" y="219"/>
                    <a:pt x="2711" y="510"/>
                  </a:cubicBezTo>
                  <a:lnTo>
                    <a:pt x="2711" y="510"/>
                  </a:lnTo>
                  <a:cubicBezTo>
                    <a:pt x="2747" y="802"/>
                    <a:pt x="2528" y="1069"/>
                    <a:pt x="2237" y="1106"/>
                  </a:cubicBezTo>
                  <a:lnTo>
                    <a:pt x="633" y="1276"/>
                  </a:lnTo>
                  <a:cubicBezTo>
                    <a:pt x="341" y="1313"/>
                    <a:pt x="74" y="1094"/>
                    <a:pt x="37" y="802"/>
                  </a:cubicBezTo>
                  <a:lnTo>
                    <a:pt x="37" y="802"/>
                  </a:lnTo>
                  <a:cubicBezTo>
                    <a:pt x="1" y="498"/>
                    <a:pt x="219" y="231"/>
                    <a:pt x="511" y="20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91" name="Google Shape;791;p27"/>
            <p:cNvSpPr/>
            <p:nvPr/>
          </p:nvSpPr>
          <p:spPr>
            <a:xfrm>
              <a:off x="4501435" y="3753390"/>
              <a:ext cx="121571" cy="58404"/>
            </a:xfrm>
            <a:custGeom>
              <a:avLst/>
              <a:gdLst/>
              <a:ahLst/>
              <a:cxnLst/>
              <a:rect l="l" t="t" r="r" b="b"/>
              <a:pathLst>
                <a:path w="2735" h="1314" extrusionOk="0">
                  <a:moveTo>
                    <a:pt x="511" y="207"/>
                  </a:moveTo>
                  <a:lnTo>
                    <a:pt x="2103" y="37"/>
                  </a:lnTo>
                  <a:cubicBezTo>
                    <a:pt x="2407" y="1"/>
                    <a:pt x="2662" y="219"/>
                    <a:pt x="2698" y="511"/>
                  </a:cubicBezTo>
                  <a:lnTo>
                    <a:pt x="2698" y="511"/>
                  </a:lnTo>
                  <a:cubicBezTo>
                    <a:pt x="2735" y="815"/>
                    <a:pt x="2516" y="1070"/>
                    <a:pt x="2224" y="1107"/>
                  </a:cubicBezTo>
                  <a:lnTo>
                    <a:pt x="620" y="1277"/>
                  </a:lnTo>
                  <a:cubicBezTo>
                    <a:pt x="329" y="1313"/>
                    <a:pt x="61" y="1094"/>
                    <a:pt x="25" y="803"/>
                  </a:cubicBezTo>
                  <a:lnTo>
                    <a:pt x="25" y="803"/>
                  </a:lnTo>
                  <a:cubicBezTo>
                    <a:pt x="0" y="511"/>
                    <a:pt x="207" y="244"/>
                    <a:pt x="511" y="20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92" name="Google Shape;792;p27"/>
            <p:cNvSpPr/>
            <p:nvPr/>
          </p:nvSpPr>
          <p:spPr>
            <a:xfrm>
              <a:off x="4503613" y="3830640"/>
              <a:ext cx="121571" cy="57826"/>
            </a:xfrm>
            <a:custGeom>
              <a:avLst/>
              <a:gdLst/>
              <a:ahLst/>
              <a:cxnLst/>
              <a:rect l="l" t="t" r="r" b="b"/>
              <a:pathLst>
                <a:path w="2735" h="1301" extrusionOk="0">
                  <a:moveTo>
                    <a:pt x="510" y="207"/>
                  </a:moveTo>
                  <a:lnTo>
                    <a:pt x="2115" y="25"/>
                  </a:lnTo>
                  <a:cubicBezTo>
                    <a:pt x="2406" y="1"/>
                    <a:pt x="2674" y="207"/>
                    <a:pt x="2698" y="511"/>
                  </a:cubicBezTo>
                  <a:lnTo>
                    <a:pt x="2698" y="511"/>
                  </a:lnTo>
                  <a:cubicBezTo>
                    <a:pt x="2734" y="803"/>
                    <a:pt x="2516" y="1070"/>
                    <a:pt x="2224" y="1094"/>
                  </a:cubicBezTo>
                  <a:lnTo>
                    <a:pt x="620" y="1277"/>
                  </a:lnTo>
                  <a:cubicBezTo>
                    <a:pt x="328" y="1301"/>
                    <a:pt x="61" y="1094"/>
                    <a:pt x="24" y="791"/>
                  </a:cubicBezTo>
                  <a:lnTo>
                    <a:pt x="24" y="791"/>
                  </a:lnTo>
                  <a:cubicBezTo>
                    <a:pt x="0" y="499"/>
                    <a:pt x="207" y="231"/>
                    <a:pt x="510" y="20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93" name="Google Shape;793;p27"/>
            <p:cNvSpPr/>
            <p:nvPr/>
          </p:nvSpPr>
          <p:spPr>
            <a:xfrm>
              <a:off x="4604600" y="3624091"/>
              <a:ext cx="722268" cy="1255597"/>
            </a:xfrm>
            <a:custGeom>
              <a:avLst/>
              <a:gdLst/>
              <a:ahLst/>
              <a:cxnLst/>
              <a:rect l="l" t="t" r="r" b="b"/>
              <a:pathLst>
                <a:path w="16249" h="28249" extrusionOk="0">
                  <a:moveTo>
                    <a:pt x="2892" y="61"/>
                  </a:moveTo>
                  <a:cubicBezTo>
                    <a:pt x="3219" y="61"/>
                    <a:pt x="3546" y="107"/>
                    <a:pt x="3865" y="200"/>
                  </a:cubicBezTo>
                  <a:cubicBezTo>
                    <a:pt x="4497" y="370"/>
                    <a:pt x="5117" y="589"/>
                    <a:pt x="5725" y="856"/>
                  </a:cubicBezTo>
                  <a:cubicBezTo>
                    <a:pt x="6332" y="1123"/>
                    <a:pt x="6915" y="1439"/>
                    <a:pt x="7475" y="1804"/>
                  </a:cubicBezTo>
                  <a:cubicBezTo>
                    <a:pt x="8896" y="2752"/>
                    <a:pt x="10160" y="3943"/>
                    <a:pt x="11193" y="5316"/>
                  </a:cubicBezTo>
                  <a:cubicBezTo>
                    <a:pt x="12372" y="6872"/>
                    <a:pt x="13332" y="8573"/>
                    <a:pt x="14061" y="10384"/>
                  </a:cubicBezTo>
                  <a:cubicBezTo>
                    <a:pt x="14766" y="12122"/>
                    <a:pt x="15313" y="13932"/>
                    <a:pt x="15665" y="15767"/>
                  </a:cubicBezTo>
                  <a:cubicBezTo>
                    <a:pt x="16030" y="17554"/>
                    <a:pt x="16200" y="19365"/>
                    <a:pt x="16188" y="21187"/>
                  </a:cubicBezTo>
                  <a:cubicBezTo>
                    <a:pt x="16164" y="22500"/>
                    <a:pt x="16018" y="24384"/>
                    <a:pt x="15374" y="25866"/>
                  </a:cubicBezTo>
                  <a:cubicBezTo>
                    <a:pt x="14876" y="27033"/>
                    <a:pt x="14159" y="27774"/>
                    <a:pt x="13247" y="28066"/>
                  </a:cubicBezTo>
                  <a:cubicBezTo>
                    <a:pt x="12963" y="28158"/>
                    <a:pt x="12671" y="28201"/>
                    <a:pt x="12378" y="28201"/>
                  </a:cubicBezTo>
                  <a:cubicBezTo>
                    <a:pt x="12283" y="28201"/>
                    <a:pt x="12188" y="28196"/>
                    <a:pt x="12093" y="28187"/>
                  </a:cubicBezTo>
                  <a:cubicBezTo>
                    <a:pt x="11679" y="28139"/>
                    <a:pt x="11266" y="28017"/>
                    <a:pt x="10889" y="27823"/>
                  </a:cubicBezTo>
                  <a:cubicBezTo>
                    <a:pt x="8763" y="26753"/>
                    <a:pt x="6600" y="25648"/>
                    <a:pt x="4521" y="24578"/>
                  </a:cubicBezTo>
                  <a:lnTo>
                    <a:pt x="2942" y="23776"/>
                  </a:lnTo>
                  <a:cubicBezTo>
                    <a:pt x="2893" y="23752"/>
                    <a:pt x="2844" y="23715"/>
                    <a:pt x="2796" y="23691"/>
                  </a:cubicBezTo>
                  <a:cubicBezTo>
                    <a:pt x="2747" y="23654"/>
                    <a:pt x="2698" y="23618"/>
                    <a:pt x="2662" y="23582"/>
                  </a:cubicBezTo>
                  <a:cubicBezTo>
                    <a:pt x="2516" y="23436"/>
                    <a:pt x="2395" y="23290"/>
                    <a:pt x="2285" y="23120"/>
                  </a:cubicBezTo>
                  <a:cubicBezTo>
                    <a:pt x="2164" y="22925"/>
                    <a:pt x="2054" y="22731"/>
                    <a:pt x="1969" y="22512"/>
                  </a:cubicBezTo>
                  <a:cubicBezTo>
                    <a:pt x="1799" y="22123"/>
                    <a:pt x="1690" y="21698"/>
                    <a:pt x="1641" y="21273"/>
                  </a:cubicBezTo>
                  <a:cubicBezTo>
                    <a:pt x="1593" y="20799"/>
                    <a:pt x="1593" y="20325"/>
                    <a:pt x="1666" y="19863"/>
                  </a:cubicBezTo>
                  <a:cubicBezTo>
                    <a:pt x="1787" y="18915"/>
                    <a:pt x="1775" y="17943"/>
                    <a:pt x="1629" y="16995"/>
                  </a:cubicBezTo>
                  <a:cubicBezTo>
                    <a:pt x="1495" y="16108"/>
                    <a:pt x="1216" y="15245"/>
                    <a:pt x="803" y="14443"/>
                  </a:cubicBezTo>
                  <a:cubicBezTo>
                    <a:pt x="705" y="14260"/>
                    <a:pt x="633" y="14066"/>
                    <a:pt x="584" y="13859"/>
                  </a:cubicBezTo>
                  <a:cubicBezTo>
                    <a:pt x="523" y="13665"/>
                    <a:pt x="499" y="13458"/>
                    <a:pt x="487" y="13252"/>
                  </a:cubicBezTo>
                  <a:lnTo>
                    <a:pt x="487" y="13264"/>
                  </a:lnTo>
                  <a:cubicBezTo>
                    <a:pt x="438" y="12146"/>
                    <a:pt x="389" y="10991"/>
                    <a:pt x="329" y="9885"/>
                  </a:cubicBezTo>
                  <a:cubicBezTo>
                    <a:pt x="219" y="7661"/>
                    <a:pt x="110" y="5352"/>
                    <a:pt x="49" y="3116"/>
                  </a:cubicBezTo>
                  <a:cubicBezTo>
                    <a:pt x="49" y="2813"/>
                    <a:pt x="86" y="2521"/>
                    <a:pt x="159" y="2229"/>
                  </a:cubicBezTo>
                  <a:cubicBezTo>
                    <a:pt x="219" y="1938"/>
                    <a:pt x="329" y="1658"/>
                    <a:pt x="475" y="1403"/>
                  </a:cubicBezTo>
                  <a:cubicBezTo>
                    <a:pt x="766" y="856"/>
                    <a:pt x="1252" y="431"/>
                    <a:pt x="1836" y="224"/>
                  </a:cubicBezTo>
                  <a:cubicBezTo>
                    <a:pt x="2179" y="116"/>
                    <a:pt x="2535" y="61"/>
                    <a:pt x="2892" y="61"/>
                  </a:cubicBezTo>
                  <a:close/>
                  <a:moveTo>
                    <a:pt x="2899" y="0"/>
                  </a:moveTo>
                  <a:cubicBezTo>
                    <a:pt x="2538" y="0"/>
                    <a:pt x="2179" y="55"/>
                    <a:pt x="1836" y="163"/>
                  </a:cubicBezTo>
                  <a:cubicBezTo>
                    <a:pt x="1228" y="382"/>
                    <a:pt x="730" y="807"/>
                    <a:pt x="438" y="1366"/>
                  </a:cubicBezTo>
                  <a:cubicBezTo>
                    <a:pt x="292" y="1634"/>
                    <a:pt x="183" y="1913"/>
                    <a:pt x="110" y="2205"/>
                  </a:cubicBezTo>
                  <a:cubicBezTo>
                    <a:pt x="37" y="2497"/>
                    <a:pt x="1" y="2800"/>
                    <a:pt x="13" y="3104"/>
                  </a:cubicBezTo>
                  <a:cubicBezTo>
                    <a:pt x="73" y="5352"/>
                    <a:pt x="183" y="7649"/>
                    <a:pt x="292" y="9873"/>
                  </a:cubicBezTo>
                  <a:cubicBezTo>
                    <a:pt x="341" y="10991"/>
                    <a:pt x="389" y="12134"/>
                    <a:pt x="438" y="13252"/>
                  </a:cubicBezTo>
                  <a:cubicBezTo>
                    <a:pt x="450" y="13470"/>
                    <a:pt x="487" y="13677"/>
                    <a:pt x="535" y="13872"/>
                  </a:cubicBezTo>
                  <a:cubicBezTo>
                    <a:pt x="596" y="14078"/>
                    <a:pt x="669" y="14273"/>
                    <a:pt x="766" y="14467"/>
                  </a:cubicBezTo>
                  <a:cubicBezTo>
                    <a:pt x="1179" y="15257"/>
                    <a:pt x="1447" y="16120"/>
                    <a:pt x="1580" y="17007"/>
                  </a:cubicBezTo>
                  <a:cubicBezTo>
                    <a:pt x="1726" y="17955"/>
                    <a:pt x="1738" y="18915"/>
                    <a:pt x="1617" y="19863"/>
                  </a:cubicBezTo>
                  <a:cubicBezTo>
                    <a:pt x="1544" y="20337"/>
                    <a:pt x="1544" y="20811"/>
                    <a:pt x="1593" y="21285"/>
                  </a:cubicBezTo>
                  <a:cubicBezTo>
                    <a:pt x="1641" y="21710"/>
                    <a:pt x="1751" y="22135"/>
                    <a:pt x="1921" y="22536"/>
                  </a:cubicBezTo>
                  <a:cubicBezTo>
                    <a:pt x="2006" y="22755"/>
                    <a:pt x="2115" y="22962"/>
                    <a:pt x="2249" y="23144"/>
                  </a:cubicBezTo>
                  <a:cubicBezTo>
                    <a:pt x="2346" y="23314"/>
                    <a:pt x="2480" y="23472"/>
                    <a:pt x="2626" y="23606"/>
                  </a:cubicBezTo>
                  <a:cubicBezTo>
                    <a:pt x="2662" y="23642"/>
                    <a:pt x="2711" y="23679"/>
                    <a:pt x="2759" y="23715"/>
                  </a:cubicBezTo>
                  <a:cubicBezTo>
                    <a:pt x="2808" y="23752"/>
                    <a:pt x="2869" y="23788"/>
                    <a:pt x="2917" y="23812"/>
                  </a:cubicBezTo>
                  <a:lnTo>
                    <a:pt x="4485" y="24615"/>
                  </a:lnTo>
                  <a:cubicBezTo>
                    <a:pt x="6587" y="25684"/>
                    <a:pt x="8738" y="26790"/>
                    <a:pt x="10865" y="27859"/>
                  </a:cubicBezTo>
                  <a:cubicBezTo>
                    <a:pt x="11254" y="28054"/>
                    <a:pt x="11655" y="28175"/>
                    <a:pt x="12080" y="28224"/>
                  </a:cubicBezTo>
                  <a:cubicBezTo>
                    <a:pt x="12190" y="28236"/>
                    <a:pt x="12299" y="28248"/>
                    <a:pt x="12396" y="28248"/>
                  </a:cubicBezTo>
                  <a:cubicBezTo>
                    <a:pt x="12688" y="28248"/>
                    <a:pt x="12980" y="28200"/>
                    <a:pt x="13259" y="28115"/>
                  </a:cubicBezTo>
                  <a:cubicBezTo>
                    <a:pt x="14183" y="27811"/>
                    <a:pt x="14912" y="27069"/>
                    <a:pt x="15422" y="25891"/>
                  </a:cubicBezTo>
                  <a:cubicBezTo>
                    <a:pt x="16067" y="24384"/>
                    <a:pt x="16212" y="22500"/>
                    <a:pt x="16237" y="21175"/>
                  </a:cubicBezTo>
                  <a:cubicBezTo>
                    <a:pt x="16249" y="19352"/>
                    <a:pt x="16079" y="17542"/>
                    <a:pt x="15714" y="15755"/>
                  </a:cubicBezTo>
                  <a:cubicBezTo>
                    <a:pt x="15350" y="13908"/>
                    <a:pt x="14815" y="12097"/>
                    <a:pt x="14098" y="10359"/>
                  </a:cubicBezTo>
                  <a:cubicBezTo>
                    <a:pt x="13381" y="8549"/>
                    <a:pt x="12409" y="6835"/>
                    <a:pt x="11242" y="5280"/>
                  </a:cubicBezTo>
                  <a:cubicBezTo>
                    <a:pt x="10209" y="3894"/>
                    <a:pt x="8945" y="2703"/>
                    <a:pt x="7499" y="1755"/>
                  </a:cubicBezTo>
                  <a:cubicBezTo>
                    <a:pt x="6940" y="1391"/>
                    <a:pt x="6356" y="1063"/>
                    <a:pt x="5749" y="795"/>
                  </a:cubicBezTo>
                  <a:cubicBezTo>
                    <a:pt x="5141" y="528"/>
                    <a:pt x="4521" y="309"/>
                    <a:pt x="3877" y="139"/>
                  </a:cubicBezTo>
                  <a:cubicBezTo>
                    <a:pt x="3558" y="46"/>
                    <a:pt x="3228" y="0"/>
                    <a:pt x="2899" y="0"/>
                  </a:cubicBezTo>
                  <a:close/>
                </a:path>
              </a:pathLst>
            </a:custGeom>
            <a:solidFill>
              <a:schemeClr val="accent1"/>
            </a:solidFill>
            <a:ln w="2857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94" name="Google Shape;794;p27"/>
            <p:cNvSpPr/>
            <p:nvPr/>
          </p:nvSpPr>
          <p:spPr>
            <a:xfrm>
              <a:off x="4625669" y="3638359"/>
              <a:ext cx="681241" cy="1224573"/>
            </a:xfrm>
            <a:custGeom>
              <a:avLst/>
              <a:gdLst/>
              <a:ahLst/>
              <a:cxnLst/>
              <a:rect l="l" t="t" r="r" b="b"/>
              <a:pathLst>
                <a:path w="15326" h="27551" extrusionOk="0">
                  <a:moveTo>
                    <a:pt x="450" y="12931"/>
                  </a:moveTo>
                  <a:lnTo>
                    <a:pt x="13" y="2795"/>
                  </a:lnTo>
                  <a:cubicBezTo>
                    <a:pt x="13" y="2795"/>
                    <a:pt x="13" y="2783"/>
                    <a:pt x="13" y="2783"/>
                  </a:cubicBezTo>
                  <a:cubicBezTo>
                    <a:pt x="1" y="2261"/>
                    <a:pt x="134" y="1750"/>
                    <a:pt x="377" y="1288"/>
                  </a:cubicBezTo>
                  <a:cubicBezTo>
                    <a:pt x="985" y="195"/>
                    <a:pt x="2139" y="0"/>
                    <a:pt x="3282" y="292"/>
                  </a:cubicBezTo>
                  <a:cubicBezTo>
                    <a:pt x="4509" y="620"/>
                    <a:pt x="5688" y="1143"/>
                    <a:pt x="6757" y="1835"/>
                  </a:cubicBezTo>
                  <a:cubicBezTo>
                    <a:pt x="9759" y="3792"/>
                    <a:pt x="11837" y="6964"/>
                    <a:pt x="13186" y="10221"/>
                  </a:cubicBezTo>
                  <a:cubicBezTo>
                    <a:pt x="14523" y="13490"/>
                    <a:pt x="15325" y="17330"/>
                    <a:pt x="15277" y="20842"/>
                  </a:cubicBezTo>
                  <a:cubicBezTo>
                    <a:pt x="15252" y="22799"/>
                    <a:pt x="14900" y="26603"/>
                    <a:pt x="12639" y="27332"/>
                  </a:cubicBezTo>
                  <a:cubicBezTo>
                    <a:pt x="11947" y="27550"/>
                    <a:pt x="11242" y="27417"/>
                    <a:pt x="10610" y="27101"/>
                  </a:cubicBezTo>
                  <a:cubicBezTo>
                    <a:pt x="7948" y="25776"/>
                    <a:pt x="5311" y="24415"/>
                    <a:pt x="2662" y="23066"/>
                  </a:cubicBezTo>
                  <a:cubicBezTo>
                    <a:pt x="2601" y="23030"/>
                    <a:pt x="2528" y="22981"/>
                    <a:pt x="2480" y="22932"/>
                  </a:cubicBezTo>
                  <a:cubicBezTo>
                    <a:pt x="2224" y="22665"/>
                    <a:pt x="2030" y="22361"/>
                    <a:pt x="1896" y="22021"/>
                  </a:cubicBezTo>
                  <a:cubicBezTo>
                    <a:pt x="1580" y="21243"/>
                    <a:pt x="1483" y="20405"/>
                    <a:pt x="1617" y="19590"/>
                  </a:cubicBezTo>
                  <a:cubicBezTo>
                    <a:pt x="1872" y="17707"/>
                    <a:pt x="1605" y="15592"/>
                    <a:pt x="718" y="13903"/>
                  </a:cubicBezTo>
                  <a:cubicBezTo>
                    <a:pt x="547" y="13599"/>
                    <a:pt x="462" y="13271"/>
                    <a:pt x="450" y="129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95" name="Google Shape;795;p27"/>
            <p:cNvSpPr/>
            <p:nvPr/>
          </p:nvSpPr>
          <p:spPr>
            <a:xfrm>
              <a:off x="4659183" y="3658316"/>
              <a:ext cx="722801" cy="1287777"/>
            </a:xfrm>
            <a:custGeom>
              <a:avLst/>
              <a:gdLst/>
              <a:ahLst/>
              <a:cxnLst/>
              <a:rect l="l" t="t" r="r" b="b"/>
              <a:pathLst>
                <a:path w="16261" h="28973" extrusionOk="0">
                  <a:moveTo>
                    <a:pt x="486" y="12433"/>
                  </a:moveTo>
                  <a:lnTo>
                    <a:pt x="49" y="2310"/>
                  </a:lnTo>
                  <a:cubicBezTo>
                    <a:pt x="49" y="2310"/>
                    <a:pt x="0" y="1"/>
                    <a:pt x="2321" y="608"/>
                  </a:cubicBezTo>
                  <a:cubicBezTo>
                    <a:pt x="15057" y="3938"/>
                    <a:pt x="16260" y="28973"/>
                    <a:pt x="10208" y="25947"/>
                  </a:cubicBezTo>
                  <a:cubicBezTo>
                    <a:pt x="8203" y="24938"/>
                    <a:pt x="2273" y="21900"/>
                    <a:pt x="2273" y="21900"/>
                  </a:cubicBezTo>
                  <a:cubicBezTo>
                    <a:pt x="2273" y="21900"/>
                    <a:pt x="1410" y="21086"/>
                    <a:pt x="1653" y="19263"/>
                  </a:cubicBezTo>
                  <a:cubicBezTo>
                    <a:pt x="1884" y="17513"/>
                    <a:pt x="1738" y="15143"/>
                    <a:pt x="668" y="13102"/>
                  </a:cubicBezTo>
                  <a:cubicBezTo>
                    <a:pt x="559" y="12895"/>
                    <a:pt x="498" y="12664"/>
                    <a:pt x="486" y="124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96" name="Google Shape;796;p27"/>
            <p:cNvSpPr/>
            <p:nvPr/>
          </p:nvSpPr>
          <p:spPr>
            <a:xfrm>
              <a:off x="4673184" y="3798771"/>
              <a:ext cx="520287" cy="697381"/>
            </a:xfrm>
            <a:custGeom>
              <a:avLst/>
              <a:gdLst/>
              <a:ahLst/>
              <a:cxnLst/>
              <a:rect l="l" t="t" r="r" b="b"/>
              <a:pathLst>
                <a:path w="11705" h="15690" extrusionOk="0">
                  <a:moveTo>
                    <a:pt x="11704" y="12712"/>
                  </a:moveTo>
                  <a:lnTo>
                    <a:pt x="11668" y="12469"/>
                  </a:lnTo>
                  <a:cubicBezTo>
                    <a:pt x="10464" y="12348"/>
                    <a:pt x="9249" y="12591"/>
                    <a:pt x="8192" y="13162"/>
                  </a:cubicBezTo>
                  <a:cubicBezTo>
                    <a:pt x="7305" y="12323"/>
                    <a:pt x="6102" y="12093"/>
                    <a:pt x="5275" y="11096"/>
                  </a:cubicBezTo>
                  <a:cubicBezTo>
                    <a:pt x="6175" y="11023"/>
                    <a:pt x="7171" y="10719"/>
                    <a:pt x="7840" y="10561"/>
                  </a:cubicBezTo>
                  <a:cubicBezTo>
                    <a:pt x="8715" y="10367"/>
                    <a:pt x="9602" y="11132"/>
                    <a:pt x="9602" y="11132"/>
                  </a:cubicBezTo>
                  <a:lnTo>
                    <a:pt x="9747" y="10889"/>
                  </a:lnTo>
                  <a:cubicBezTo>
                    <a:pt x="9359" y="10415"/>
                    <a:pt x="8411" y="10197"/>
                    <a:pt x="8411" y="10197"/>
                  </a:cubicBezTo>
                  <a:cubicBezTo>
                    <a:pt x="8958" y="9954"/>
                    <a:pt x="9444" y="9261"/>
                    <a:pt x="9444" y="9261"/>
                  </a:cubicBezTo>
                  <a:lnTo>
                    <a:pt x="9249" y="9054"/>
                  </a:lnTo>
                  <a:cubicBezTo>
                    <a:pt x="7487" y="10598"/>
                    <a:pt x="5287" y="10245"/>
                    <a:pt x="4473" y="10051"/>
                  </a:cubicBezTo>
                  <a:cubicBezTo>
                    <a:pt x="4352" y="9747"/>
                    <a:pt x="4206" y="9468"/>
                    <a:pt x="4048" y="9188"/>
                  </a:cubicBezTo>
                  <a:cubicBezTo>
                    <a:pt x="4607" y="8690"/>
                    <a:pt x="4996" y="8021"/>
                    <a:pt x="5154" y="7280"/>
                  </a:cubicBezTo>
                  <a:lnTo>
                    <a:pt x="5895" y="7231"/>
                  </a:lnTo>
                  <a:cubicBezTo>
                    <a:pt x="6333" y="7936"/>
                    <a:pt x="7353" y="7973"/>
                    <a:pt x="7353" y="7973"/>
                  </a:cubicBezTo>
                  <a:lnTo>
                    <a:pt x="7414" y="7790"/>
                  </a:lnTo>
                  <a:cubicBezTo>
                    <a:pt x="6977" y="7790"/>
                    <a:pt x="6563" y="7572"/>
                    <a:pt x="6320" y="7207"/>
                  </a:cubicBezTo>
                  <a:cubicBezTo>
                    <a:pt x="7487" y="6879"/>
                    <a:pt x="8447" y="5056"/>
                    <a:pt x="8447" y="5056"/>
                  </a:cubicBezTo>
                  <a:lnTo>
                    <a:pt x="8253" y="4947"/>
                  </a:lnTo>
                  <a:cubicBezTo>
                    <a:pt x="7925" y="5506"/>
                    <a:pt x="7499" y="6004"/>
                    <a:pt x="7013" y="6417"/>
                  </a:cubicBezTo>
                  <a:cubicBezTo>
                    <a:pt x="6162" y="7146"/>
                    <a:pt x="5372" y="6721"/>
                    <a:pt x="5372" y="6721"/>
                  </a:cubicBezTo>
                  <a:cubicBezTo>
                    <a:pt x="5458" y="5542"/>
                    <a:pt x="5798" y="4801"/>
                    <a:pt x="6175" y="4339"/>
                  </a:cubicBezTo>
                  <a:cubicBezTo>
                    <a:pt x="6782" y="4521"/>
                    <a:pt x="7147" y="4290"/>
                    <a:pt x="7147" y="4290"/>
                  </a:cubicBezTo>
                  <a:lnTo>
                    <a:pt x="7159" y="4181"/>
                  </a:lnTo>
                  <a:cubicBezTo>
                    <a:pt x="6734" y="4230"/>
                    <a:pt x="6515" y="4157"/>
                    <a:pt x="6393" y="4096"/>
                  </a:cubicBezTo>
                  <a:cubicBezTo>
                    <a:pt x="6685" y="3817"/>
                    <a:pt x="7062" y="3634"/>
                    <a:pt x="7463" y="3573"/>
                  </a:cubicBezTo>
                  <a:lnTo>
                    <a:pt x="7451" y="3294"/>
                  </a:lnTo>
                  <a:cubicBezTo>
                    <a:pt x="6102" y="3428"/>
                    <a:pt x="5348" y="4315"/>
                    <a:pt x="4801" y="6138"/>
                  </a:cubicBezTo>
                  <a:cubicBezTo>
                    <a:pt x="4449" y="7329"/>
                    <a:pt x="3805" y="7973"/>
                    <a:pt x="3392" y="8289"/>
                  </a:cubicBezTo>
                  <a:cubicBezTo>
                    <a:pt x="3185" y="8034"/>
                    <a:pt x="2954" y="7803"/>
                    <a:pt x="2723" y="7572"/>
                  </a:cubicBezTo>
                  <a:cubicBezTo>
                    <a:pt x="3039" y="6502"/>
                    <a:pt x="3209" y="5396"/>
                    <a:pt x="3209" y="4290"/>
                  </a:cubicBezTo>
                  <a:lnTo>
                    <a:pt x="3209" y="4290"/>
                  </a:lnTo>
                  <a:cubicBezTo>
                    <a:pt x="5202" y="3428"/>
                    <a:pt x="5093" y="681"/>
                    <a:pt x="5093" y="681"/>
                  </a:cubicBezTo>
                  <a:lnTo>
                    <a:pt x="4984" y="633"/>
                  </a:lnTo>
                  <a:cubicBezTo>
                    <a:pt x="4971" y="1009"/>
                    <a:pt x="4899" y="1374"/>
                    <a:pt x="4777" y="1726"/>
                  </a:cubicBezTo>
                  <a:cubicBezTo>
                    <a:pt x="4096" y="1301"/>
                    <a:pt x="4267" y="377"/>
                    <a:pt x="4267" y="377"/>
                  </a:cubicBezTo>
                  <a:lnTo>
                    <a:pt x="4145" y="353"/>
                  </a:lnTo>
                  <a:cubicBezTo>
                    <a:pt x="3951" y="985"/>
                    <a:pt x="4133" y="1665"/>
                    <a:pt x="4631" y="2115"/>
                  </a:cubicBezTo>
                  <a:cubicBezTo>
                    <a:pt x="4327" y="2759"/>
                    <a:pt x="3829" y="3282"/>
                    <a:pt x="3197" y="3610"/>
                  </a:cubicBezTo>
                  <a:cubicBezTo>
                    <a:pt x="3136" y="2358"/>
                    <a:pt x="2820" y="1131"/>
                    <a:pt x="2286" y="1"/>
                  </a:cubicBezTo>
                  <a:lnTo>
                    <a:pt x="1982" y="61"/>
                  </a:lnTo>
                  <a:cubicBezTo>
                    <a:pt x="2565" y="1593"/>
                    <a:pt x="2699" y="3257"/>
                    <a:pt x="2383" y="4874"/>
                  </a:cubicBezTo>
                  <a:cubicBezTo>
                    <a:pt x="1070" y="4205"/>
                    <a:pt x="1727" y="1714"/>
                    <a:pt x="1727" y="1714"/>
                  </a:cubicBezTo>
                  <a:lnTo>
                    <a:pt x="1484" y="1690"/>
                  </a:lnTo>
                  <a:cubicBezTo>
                    <a:pt x="1374" y="2018"/>
                    <a:pt x="1289" y="2346"/>
                    <a:pt x="1241" y="2686"/>
                  </a:cubicBezTo>
                  <a:cubicBezTo>
                    <a:pt x="852" y="2431"/>
                    <a:pt x="754" y="1909"/>
                    <a:pt x="754" y="1909"/>
                  </a:cubicBezTo>
                  <a:lnTo>
                    <a:pt x="633" y="1921"/>
                  </a:lnTo>
                  <a:cubicBezTo>
                    <a:pt x="669" y="2589"/>
                    <a:pt x="1046" y="2881"/>
                    <a:pt x="1216" y="2990"/>
                  </a:cubicBezTo>
                  <a:cubicBezTo>
                    <a:pt x="1095" y="4546"/>
                    <a:pt x="1800" y="5494"/>
                    <a:pt x="2164" y="5749"/>
                  </a:cubicBezTo>
                  <a:cubicBezTo>
                    <a:pt x="2055" y="6077"/>
                    <a:pt x="1933" y="6393"/>
                    <a:pt x="1787" y="6721"/>
                  </a:cubicBezTo>
                  <a:cubicBezTo>
                    <a:pt x="1289" y="6271"/>
                    <a:pt x="803" y="5797"/>
                    <a:pt x="353" y="5287"/>
                  </a:cubicBezTo>
                  <a:cubicBezTo>
                    <a:pt x="305" y="5226"/>
                    <a:pt x="208" y="5202"/>
                    <a:pt x="135" y="5238"/>
                  </a:cubicBezTo>
                  <a:cubicBezTo>
                    <a:pt x="50" y="5263"/>
                    <a:pt x="1" y="5348"/>
                    <a:pt x="13" y="5433"/>
                  </a:cubicBezTo>
                  <a:lnTo>
                    <a:pt x="62" y="6697"/>
                  </a:lnTo>
                  <a:cubicBezTo>
                    <a:pt x="62" y="6745"/>
                    <a:pt x="86" y="6782"/>
                    <a:pt x="123" y="6818"/>
                  </a:cubicBezTo>
                  <a:cubicBezTo>
                    <a:pt x="682" y="7402"/>
                    <a:pt x="1362" y="8021"/>
                    <a:pt x="2164" y="8726"/>
                  </a:cubicBezTo>
                  <a:cubicBezTo>
                    <a:pt x="3416" y="9796"/>
                    <a:pt x="4169" y="11351"/>
                    <a:pt x="4218" y="12992"/>
                  </a:cubicBezTo>
                  <a:cubicBezTo>
                    <a:pt x="3647" y="13247"/>
                    <a:pt x="2346" y="14013"/>
                    <a:pt x="2371" y="15641"/>
                  </a:cubicBezTo>
                  <a:lnTo>
                    <a:pt x="2687" y="15665"/>
                  </a:lnTo>
                  <a:cubicBezTo>
                    <a:pt x="2905" y="14936"/>
                    <a:pt x="3465" y="14353"/>
                    <a:pt x="4182" y="14098"/>
                  </a:cubicBezTo>
                  <a:cubicBezTo>
                    <a:pt x="4145" y="14462"/>
                    <a:pt x="4072" y="14815"/>
                    <a:pt x="3963" y="15167"/>
                  </a:cubicBezTo>
                  <a:lnTo>
                    <a:pt x="4595" y="15313"/>
                  </a:lnTo>
                  <a:cubicBezTo>
                    <a:pt x="4850" y="14219"/>
                    <a:pt x="4959" y="13101"/>
                    <a:pt x="4899" y="11983"/>
                  </a:cubicBezTo>
                  <a:cubicBezTo>
                    <a:pt x="5494" y="12542"/>
                    <a:pt x="6320" y="12700"/>
                    <a:pt x="7086" y="13113"/>
                  </a:cubicBezTo>
                  <a:cubicBezTo>
                    <a:pt x="6697" y="13891"/>
                    <a:pt x="6819" y="15034"/>
                    <a:pt x="6819" y="15034"/>
                  </a:cubicBezTo>
                  <a:lnTo>
                    <a:pt x="7122" y="15021"/>
                  </a:lnTo>
                  <a:cubicBezTo>
                    <a:pt x="6989" y="14086"/>
                    <a:pt x="7366" y="13587"/>
                    <a:pt x="7548" y="13405"/>
                  </a:cubicBezTo>
                  <a:cubicBezTo>
                    <a:pt x="8119" y="13830"/>
                    <a:pt x="8605" y="14487"/>
                    <a:pt x="8885" y="15690"/>
                  </a:cubicBezTo>
                  <a:lnTo>
                    <a:pt x="9249" y="15568"/>
                  </a:lnTo>
                  <a:cubicBezTo>
                    <a:pt x="9152" y="14693"/>
                    <a:pt x="8921" y="14086"/>
                    <a:pt x="8593" y="13624"/>
                  </a:cubicBezTo>
                  <a:cubicBezTo>
                    <a:pt x="9152" y="13235"/>
                    <a:pt x="9784" y="12968"/>
                    <a:pt x="10452" y="12822"/>
                  </a:cubicBezTo>
                  <a:cubicBezTo>
                    <a:pt x="10635" y="13296"/>
                    <a:pt x="11279" y="13454"/>
                    <a:pt x="11279" y="13454"/>
                  </a:cubicBezTo>
                  <a:lnTo>
                    <a:pt x="11327" y="13344"/>
                  </a:lnTo>
                  <a:cubicBezTo>
                    <a:pt x="11060" y="13247"/>
                    <a:pt x="10841" y="13040"/>
                    <a:pt x="10720" y="12773"/>
                  </a:cubicBezTo>
                  <a:cubicBezTo>
                    <a:pt x="11048" y="12712"/>
                    <a:pt x="11376" y="12688"/>
                    <a:pt x="11704" y="127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97" name="Google Shape;797;p27"/>
            <p:cNvSpPr/>
            <p:nvPr/>
          </p:nvSpPr>
          <p:spPr>
            <a:xfrm>
              <a:off x="4695898" y="3688585"/>
              <a:ext cx="197225" cy="113474"/>
            </a:xfrm>
            <a:custGeom>
              <a:avLst/>
              <a:gdLst/>
              <a:ahLst/>
              <a:cxnLst/>
              <a:rect l="l" t="t" r="r" b="b"/>
              <a:pathLst>
                <a:path w="4437" h="2553" extrusionOk="0">
                  <a:moveTo>
                    <a:pt x="183" y="450"/>
                  </a:moveTo>
                  <a:cubicBezTo>
                    <a:pt x="365" y="0"/>
                    <a:pt x="1422" y="0"/>
                    <a:pt x="2540" y="450"/>
                  </a:cubicBezTo>
                  <a:cubicBezTo>
                    <a:pt x="3671" y="912"/>
                    <a:pt x="4436" y="1641"/>
                    <a:pt x="4254" y="2091"/>
                  </a:cubicBezTo>
                  <a:cubicBezTo>
                    <a:pt x="4072" y="2540"/>
                    <a:pt x="3002" y="2552"/>
                    <a:pt x="1884" y="2091"/>
                  </a:cubicBezTo>
                  <a:cubicBezTo>
                    <a:pt x="754" y="1641"/>
                    <a:pt x="0" y="900"/>
                    <a:pt x="183" y="45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98" name="Google Shape;798;p27"/>
            <p:cNvSpPr/>
            <p:nvPr/>
          </p:nvSpPr>
          <p:spPr>
            <a:xfrm>
              <a:off x="3846220" y="3633781"/>
              <a:ext cx="686086" cy="1278310"/>
            </a:xfrm>
            <a:custGeom>
              <a:avLst/>
              <a:gdLst/>
              <a:ahLst/>
              <a:cxnLst/>
              <a:rect l="l" t="t" r="r" b="b"/>
              <a:pathLst>
                <a:path w="15435" h="28760" extrusionOk="0">
                  <a:moveTo>
                    <a:pt x="12469" y="55"/>
                  </a:moveTo>
                  <a:cubicBezTo>
                    <a:pt x="12748" y="55"/>
                    <a:pt x="13016" y="103"/>
                    <a:pt x="13283" y="188"/>
                  </a:cubicBezTo>
                  <a:cubicBezTo>
                    <a:pt x="13879" y="358"/>
                    <a:pt x="14389" y="747"/>
                    <a:pt x="14717" y="1282"/>
                  </a:cubicBezTo>
                  <a:cubicBezTo>
                    <a:pt x="15021" y="1792"/>
                    <a:pt x="15203" y="2364"/>
                    <a:pt x="15228" y="2959"/>
                  </a:cubicBezTo>
                  <a:cubicBezTo>
                    <a:pt x="15300" y="5207"/>
                    <a:pt x="15325" y="7516"/>
                    <a:pt x="15337" y="9740"/>
                  </a:cubicBezTo>
                  <a:cubicBezTo>
                    <a:pt x="15349" y="10858"/>
                    <a:pt x="15361" y="12001"/>
                    <a:pt x="15385" y="13119"/>
                  </a:cubicBezTo>
                  <a:cubicBezTo>
                    <a:pt x="15385" y="13532"/>
                    <a:pt x="15300" y="13945"/>
                    <a:pt x="15130" y="14322"/>
                  </a:cubicBezTo>
                  <a:cubicBezTo>
                    <a:pt x="14766" y="15148"/>
                    <a:pt x="14535" y="16023"/>
                    <a:pt x="14462" y="16923"/>
                  </a:cubicBezTo>
                  <a:cubicBezTo>
                    <a:pt x="14365" y="17871"/>
                    <a:pt x="14413" y="18843"/>
                    <a:pt x="14596" y="19791"/>
                  </a:cubicBezTo>
                  <a:cubicBezTo>
                    <a:pt x="14681" y="20252"/>
                    <a:pt x="14717" y="20714"/>
                    <a:pt x="14693" y="21188"/>
                  </a:cubicBezTo>
                  <a:cubicBezTo>
                    <a:pt x="14668" y="21614"/>
                    <a:pt x="14583" y="22039"/>
                    <a:pt x="14438" y="22452"/>
                  </a:cubicBezTo>
                  <a:cubicBezTo>
                    <a:pt x="14365" y="22659"/>
                    <a:pt x="14267" y="22865"/>
                    <a:pt x="14158" y="23060"/>
                  </a:cubicBezTo>
                  <a:cubicBezTo>
                    <a:pt x="14061" y="23230"/>
                    <a:pt x="13951" y="23388"/>
                    <a:pt x="13818" y="23534"/>
                  </a:cubicBezTo>
                  <a:cubicBezTo>
                    <a:pt x="13769" y="23582"/>
                    <a:pt x="13733" y="23619"/>
                    <a:pt x="13684" y="23655"/>
                  </a:cubicBezTo>
                  <a:cubicBezTo>
                    <a:pt x="13636" y="23692"/>
                    <a:pt x="13587" y="23716"/>
                    <a:pt x="13538" y="23752"/>
                  </a:cubicBezTo>
                  <a:lnTo>
                    <a:pt x="12056" y="24627"/>
                  </a:lnTo>
                  <a:lnTo>
                    <a:pt x="12043" y="24627"/>
                  </a:lnTo>
                  <a:cubicBezTo>
                    <a:pt x="10014" y="25806"/>
                    <a:pt x="7912" y="27046"/>
                    <a:pt x="5846" y="28237"/>
                  </a:cubicBezTo>
                  <a:cubicBezTo>
                    <a:pt x="5481" y="28456"/>
                    <a:pt x="5080" y="28601"/>
                    <a:pt x="4667" y="28674"/>
                  </a:cubicBezTo>
                  <a:cubicBezTo>
                    <a:pt x="4513" y="28703"/>
                    <a:pt x="4360" y="28717"/>
                    <a:pt x="4207" y="28717"/>
                  </a:cubicBezTo>
                  <a:cubicBezTo>
                    <a:pt x="3973" y="28717"/>
                    <a:pt x="3740" y="28685"/>
                    <a:pt x="3512" y="28626"/>
                  </a:cubicBezTo>
                  <a:cubicBezTo>
                    <a:pt x="2577" y="28383"/>
                    <a:pt x="1811" y="27690"/>
                    <a:pt x="1252" y="26560"/>
                  </a:cubicBezTo>
                  <a:cubicBezTo>
                    <a:pt x="523" y="25101"/>
                    <a:pt x="267" y="23242"/>
                    <a:pt x="170" y="21930"/>
                  </a:cubicBezTo>
                  <a:cubicBezTo>
                    <a:pt x="49" y="20107"/>
                    <a:pt x="122" y="18284"/>
                    <a:pt x="377" y="16485"/>
                  </a:cubicBezTo>
                  <a:cubicBezTo>
                    <a:pt x="620" y="14626"/>
                    <a:pt x="1057" y="12803"/>
                    <a:pt x="1665" y="11016"/>
                  </a:cubicBezTo>
                  <a:cubicBezTo>
                    <a:pt x="2625" y="8233"/>
                    <a:pt x="3962" y="5876"/>
                    <a:pt x="5590" y="4053"/>
                  </a:cubicBezTo>
                  <a:cubicBezTo>
                    <a:pt x="7207" y="2230"/>
                    <a:pt x="9115" y="942"/>
                    <a:pt x="11254" y="249"/>
                  </a:cubicBezTo>
                  <a:cubicBezTo>
                    <a:pt x="11642" y="115"/>
                    <a:pt x="12056" y="55"/>
                    <a:pt x="12469" y="55"/>
                  </a:cubicBezTo>
                  <a:close/>
                  <a:moveTo>
                    <a:pt x="12422" y="1"/>
                  </a:moveTo>
                  <a:cubicBezTo>
                    <a:pt x="12021" y="1"/>
                    <a:pt x="11621" y="72"/>
                    <a:pt x="11241" y="213"/>
                  </a:cubicBezTo>
                  <a:cubicBezTo>
                    <a:pt x="9103" y="905"/>
                    <a:pt x="7207" y="2169"/>
                    <a:pt x="5554" y="4016"/>
                  </a:cubicBezTo>
                  <a:cubicBezTo>
                    <a:pt x="3901" y="5864"/>
                    <a:pt x="2589" y="8209"/>
                    <a:pt x="1629" y="11004"/>
                  </a:cubicBezTo>
                  <a:cubicBezTo>
                    <a:pt x="1009" y="12779"/>
                    <a:pt x="583" y="14614"/>
                    <a:pt x="328" y="16473"/>
                  </a:cubicBezTo>
                  <a:cubicBezTo>
                    <a:pt x="73" y="18284"/>
                    <a:pt x="0" y="20107"/>
                    <a:pt x="122" y="21917"/>
                  </a:cubicBezTo>
                  <a:cubicBezTo>
                    <a:pt x="219" y="23242"/>
                    <a:pt x="486" y="25114"/>
                    <a:pt x="1203" y="26572"/>
                  </a:cubicBezTo>
                  <a:cubicBezTo>
                    <a:pt x="1774" y="27714"/>
                    <a:pt x="2552" y="28431"/>
                    <a:pt x="3500" y="28674"/>
                  </a:cubicBezTo>
                  <a:cubicBezTo>
                    <a:pt x="3731" y="28735"/>
                    <a:pt x="3962" y="28759"/>
                    <a:pt x="4193" y="28759"/>
                  </a:cubicBezTo>
                  <a:cubicBezTo>
                    <a:pt x="4351" y="28759"/>
                    <a:pt x="4509" y="28747"/>
                    <a:pt x="4667" y="28723"/>
                  </a:cubicBezTo>
                  <a:cubicBezTo>
                    <a:pt x="5092" y="28638"/>
                    <a:pt x="5493" y="28492"/>
                    <a:pt x="5858" y="28273"/>
                  </a:cubicBezTo>
                  <a:cubicBezTo>
                    <a:pt x="7936" y="27094"/>
                    <a:pt x="10038" y="25843"/>
                    <a:pt x="12068" y="24664"/>
                  </a:cubicBezTo>
                  <a:lnTo>
                    <a:pt x="13563" y="23777"/>
                  </a:lnTo>
                  <a:cubicBezTo>
                    <a:pt x="13611" y="23752"/>
                    <a:pt x="13660" y="23716"/>
                    <a:pt x="13708" y="23680"/>
                  </a:cubicBezTo>
                  <a:cubicBezTo>
                    <a:pt x="13757" y="23643"/>
                    <a:pt x="13806" y="23594"/>
                    <a:pt x="13842" y="23558"/>
                  </a:cubicBezTo>
                  <a:cubicBezTo>
                    <a:pt x="13988" y="23400"/>
                    <a:pt x="14097" y="23242"/>
                    <a:pt x="14207" y="23072"/>
                  </a:cubicBezTo>
                  <a:cubicBezTo>
                    <a:pt x="14316" y="22865"/>
                    <a:pt x="14413" y="22659"/>
                    <a:pt x="14486" y="22452"/>
                  </a:cubicBezTo>
                  <a:cubicBezTo>
                    <a:pt x="14632" y="22027"/>
                    <a:pt x="14717" y="21601"/>
                    <a:pt x="14741" y="21164"/>
                  </a:cubicBezTo>
                  <a:cubicBezTo>
                    <a:pt x="14766" y="20690"/>
                    <a:pt x="14729" y="20216"/>
                    <a:pt x="14632" y="19754"/>
                  </a:cubicBezTo>
                  <a:cubicBezTo>
                    <a:pt x="14462" y="18806"/>
                    <a:pt x="14413" y="17846"/>
                    <a:pt x="14511" y="16898"/>
                  </a:cubicBezTo>
                  <a:cubicBezTo>
                    <a:pt x="14583" y="16011"/>
                    <a:pt x="14814" y="15136"/>
                    <a:pt x="15179" y="14322"/>
                  </a:cubicBezTo>
                  <a:cubicBezTo>
                    <a:pt x="15349" y="13933"/>
                    <a:pt x="15434" y="13520"/>
                    <a:pt x="15422" y="13107"/>
                  </a:cubicBezTo>
                  <a:cubicBezTo>
                    <a:pt x="15410" y="11976"/>
                    <a:pt x="15398" y="10834"/>
                    <a:pt x="15385" y="9728"/>
                  </a:cubicBezTo>
                  <a:cubicBezTo>
                    <a:pt x="15361" y="7492"/>
                    <a:pt x="15349" y="5183"/>
                    <a:pt x="15276" y="2935"/>
                  </a:cubicBezTo>
                  <a:cubicBezTo>
                    <a:pt x="15264" y="2631"/>
                    <a:pt x="15215" y="2339"/>
                    <a:pt x="15118" y="2048"/>
                  </a:cubicBezTo>
                  <a:cubicBezTo>
                    <a:pt x="15033" y="1768"/>
                    <a:pt x="14912" y="1489"/>
                    <a:pt x="14754" y="1233"/>
                  </a:cubicBezTo>
                  <a:cubicBezTo>
                    <a:pt x="14425" y="687"/>
                    <a:pt x="13903" y="298"/>
                    <a:pt x="13295" y="115"/>
                  </a:cubicBezTo>
                  <a:cubicBezTo>
                    <a:pt x="13008" y="38"/>
                    <a:pt x="12715" y="1"/>
                    <a:pt x="12422" y="1"/>
                  </a:cubicBezTo>
                  <a:close/>
                </a:path>
              </a:pathLst>
            </a:custGeom>
            <a:solidFill>
              <a:schemeClr val="accent1"/>
            </a:solidFill>
            <a:ln w="2857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99" name="Google Shape;799;p27"/>
            <p:cNvSpPr/>
            <p:nvPr/>
          </p:nvSpPr>
          <p:spPr>
            <a:xfrm>
              <a:off x="3861866" y="3646982"/>
              <a:ext cx="649370" cy="1248352"/>
            </a:xfrm>
            <a:custGeom>
              <a:avLst/>
              <a:gdLst/>
              <a:ahLst/>
              <a:cxnLst/>
              <a:rect l="l" t="t" r="r" b="b"/>
              <a:pathLst>
                <a:path w="14609" h="28086" extrusionOk="0">
                  <a:moveTo>
                    <a:pt x="14596" y="12810"/>
                  </a:moveTo>
                  <a:cubicBezTo>
                    <a:pt x="14608" y="13162"/>
                    <a:pt x="14535" y="13502"/>
                    <a:pt x="14389" y="13830"/>
                  </a:cubicBezTo>
                  <a:cubicBezTo>
                    <a:pt x="13599" y="15568"/>
                    <a:pt x="13454" y="17695"/>
                    <a:pt x="13818" y="19554"/>
                  </a:cubicBezTo>
                  <a:cubicBezTo>
                    <a:pt x="13988" y="20357"/>
                    <a:pt x="13940" y="21195"/>
                    <a:pt x="13685" y="21985"/>
                  </a:cubicBezTo>
                  <a:cubicBezTo>
                    <a:pt x="13563" y="22325"/>
                    <a:pt x="13381" y="22641"/>
                    <a:pt x="13150" y="22921"/>
                  </a:cubicBezTo>
                  <a:cubicBezTo>
                    <a:pt x="13101" y="22981"/>
                    <a:pt x="13040" y="23030"/>
                    <a:pt x="12968" y="23067"/>
                  </a:cubicBezTo>
                  <a:cubicBezTo>
                    <a:pt x="10415" y="24561"/>
                    <a:pt x="7851" y="26080"/>
                    <a:pt x="5275" y="27551"/>
                  </a:cubicBezTo>
                  <a:cubicBezTo>
                    <a:pt x="4655" y="27916"/>
                    <a:pt x="3962" y="28086"/>
                    <a:pt x="3270" y="27903"/>
                  </a:cubicBezTo>
                  <a:cubicBezTo>
                    <a:pt x="961" y="27308"/>
                    <a:pt x="389" y="23528"/>
                    <a:pt x="256" y="21584"/>
                  </a:cubicBezTo>
                  <a:cubicBezTo>
                    <a:pt x="1" y="18072"/>
                    <a:pt x="584" y="14171"/>
                    <a:pt x="1726" y="10853"/>
                  </a:cubicBezTo>
                  <a:cubicBezTo>
                    <a:pt x="3306" y="6284"/>
                    <a:pt x="6247" y="1921"/>
                    <a:pt x="11035" y="365"/>
                  </a:cubicBezTo>
                  <a:cubicBezTo>
                    <a:pt x="12165" y="1"/>
                    <a:pt x="13320" y="134"/>
                    <a:pt x="14001" y="1192"/>
                  </a:cubicBezTo>
                  <a:cubicBezTo>
                    <a:pt x="14268" y="1629"/>
                    <a:pt x="14426" y="2140"/>
                    <a:pt x="14450" y="2650"/>
                  </a:cubicBezTo>
                  <a:lnTo>
                    <a:pt x="14450" y="2674"/>
                  </a:lnTo>
                  <a:lnTo>
                    <a:pt x="14608" y="128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0" name="Google Shape;800;p27"/>
            <p:cNvSpPr/>
            <p:nvPr/>
          </p:nvSpPr>
          <p:spPr>
            <a:xfrm>
              <a:off x="3806750" y="3664272"/>
              <a:ext cx="668839" cy="1327202"/>
            </a:xfrm>
            <a:custGeom>
              <a:avLst/>
              <a:gdLst/>
              <a:ahLst/>
              <a:cxnLst/>
              <a:rect l="l" t="t" r="r" b="b"/>
              <a:pathLst>
                <a:path w="15047" h="29860" extrusionOk="0">
                  <a:moveTo>
                    <a:pt x="15046" y="12433"/>
                  </a:moveTo>
                  <a:lnTo>
                    <a:pt x="14888" y="2297"/>
                  </a:lnTo>
                  <a:cubicBezTo>
                    <a:pt x="14888" y="2297"/>
                    <a:pt x="14803" y="1"/>
                    <a:pt x="12518" y="742"/>
                  </a:cubicBezTo>
                  <a:cubicBezTo>
                    <a:pt x="1" y="4801"/>
                    <a:pt x="256" y="29860"/>
                    <a:pt x="6114" y="26481"/>
                  </a:cubicBezTo>
                  <a:cubicBezTo>
                    <a:pt x="8058" y="25363"/>
                    <a:pt x="13806" y="21997"/>
                    <a:pt x="13806" y="21997"/>
                  </a:cubicBezTo>
                  <a:cubicBezTo>
                    <a:pt x="13806" y="21997"/>
                    <a:pt x="14621" y="21134"/>
                    <a:pt x="14268" y="19311"/>
                  </a:cubicBezTo>
                  <a:cubicBezTo>
                    <a:pt x="13940" y="17586"/>
                    <a:pt x="13952" y="15216"/>
                    <a:pt x="14900" y="13113"/>
                  </a:cubicBezTo>
                  <a:cubicBezTo>
                    <a:pt x="14997" y="12895"/>
                    <a:pt x="15046" y="12664"/>
                    <a:pt x="15046" y="124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1" name="Google Shape;801;p27"/>
            <p:cNvSpPr/>
            <p:nvPr/>
          </p:nvSpPr>
          <p:spPr>
            <a:xfrm>
              <a:off x="3963431" y="3810639"/>
              <a:ext cx="509975" cy="713605"/>
            </a:xfrm>
            <a:custGeom>
              <a:avLst/>
              <a:gdLst/>
              <a:ahLst/>
              <a:cxnLst/>
              <a:rect l="l" t="t" r="r" b="b"/>
              <a:pathLst>
                <a:path w="11473" h="16055" extrusionOk="0">
                  <a:moveTo>
                    <a:pt x="11460" y="5032"/>
                  </a:moveTo>
                  <a:cubicBezTo>
                    <a:pt x="11448" y="4838"/>
                    <a:pt x="11205" y="4765"/>
                    <a:pt x="11096" y="4923"/>
                  </a:cubicBezTo>
                  <a:cubicBezTo>
                    <a:pt x="10622" y="5555"/>
                    <a:pt x="10111" y="6138"/>
                    <a:pt x="9552" y="6685"/>
                  </a:cubicBezTo>
                  <a:cubicBezTo>
                    <a:pt x="9394" y="6381"/>
                    <a:pt x="9249" y="6053"/>
                    <a:pt x="9127" y="5737"/>
                  </a:cubicBezTo>
                  <a:cubicBezTo>
                    <a:pt x="9479" y="5470"/>
                    <a:pt x="10124" y="4473"/>
                    <a:pt x="9917" y="2930"/>
                  </a:cubicBezTo>
                  <a:cubicBezTo>
                    <a:pt x="10087" y="2820"/>
                    <a:pt x="10427" y="2504"/>
                    <a:pt x="10439" y="1836"/>
                  </a:cubicBezTo>
                  <a:lnTo>
                    <a:pt x="10318" y="1824"/>
                  </a:lnTo>
                  <a:cubicBezTo>
                    <a:pt x="10318" y="1824"/>
                    <a:pt x="10245" y="2359"/>
                    <a:pt x="9856" y="2638"/>
                  </a:cubicBezTo>
                  <a:cubicBezTo>
                    <a:pt x="9795" y="2298"/>
                    <a:pt x="9698" y="1970"/>
                    <a:pt x="9564" y="1654"/>
                  </a:cubicBezTo>
                  <a:lnTo>
                    <a:pt x="9321" y="1678"/>
                  </a:lnTo>
                  <a:cubicBezTo>
                    <a:pt x="9321" y="1678"/>
                    <a:pt x="10124" y="4133"/>
                    <a:pt x="8860" y="4874"/>
                  </a:cubicBezTo>
                  <a:cubicBezTo>
                    <a:pt x="8434" y="3282"/>
                    <a:pt x="8483" y="1605"/>
                    <a:pt x="8981" y="37"/>
                  </a:cubicBezTo>
                  <a:lnTo>
                    <a:pt x="8677" y="1"/>
                  </a:lnTo>
                  <a:cubicBezTo>
                    <a:pt x="8203" y="1168"/>
                    <a:pt x="7960" y="2407"/>
                    <a:pt x="7972" y="3671"/>
                  </a:cubicBezTo>
                  <a:cubicBezTo>
                    <a:pt x="7316" y="3379"/>
                    <a:pt x="6794" y="2869"/>
                    <a:pt x="6453" y="2249"/>
                  </a:cubicBezTo>
                  <a:cubicBezTo>
                    <a:pt x="6915" y="1775"/>
                    <a:pt x="7061" y="1083"/>
                    <a:pt x="6842" y="475"/>
                  </a:cubicBezTo>
                  <a:lnTo>
                    <a:pt x="6709" y="499"/>
                  </a:lnTo>
                  <a:cubicBezTo>
                    <a:pt x="6709" y="499"/>
                    <a:pt x="6939" y="1423"/>
                    <a:pt x="6283" y="1872"/>
                  </a:cubicBezTo>
                  <a:cubicBezTo>
                    <a:pt x="6137" y="1532"/>
                    <a:pt x="6052" y="1168"/>
                    <a:pt x="6016" y="803"/>
                  </a:cubicBezTo>
                  <a:lnTo>
                    <a:pt x="5907" y="852"/>
                  </a:lnTo>
                  <a:cubicBezTo>
                    <a:pt x="5907" y="852"/>
                    <a:pt x="5955" y="3610"/>
                    <a:pt x="7997" y="4339"/>
                  </a:cubicBezTo>
                  <a:lnTo>
                    <a:pt x="7997" y="4339"/>
                  </a:lnTo>
                  <a:cubicBezTo>
                    <a:pt x="8058" y="5445"/>
                    <a:pt x="8288" y="6539"/>
                    <a:pt x="8677" y="7584"/>
                  </a:cubicBezTo>
                  <a:cubicBezTo>
                    <a:pt x="8459" y="7827"/>
                    <a:pt x="8240" y="8083"/>
                    <a:pt x="8045" y="8338"/>
                  </a:cubicBezTo>
                  <a:cubicBezTo>
                    <a:pt x="7620" y="8058"/>
                    <a:pt x="6927" y="7438"/>
                    <a:pt x="6514" y="6272"/>
                  </a:cubicBezTo>
                  <a:cubicBezTo>
                    <a:pt x="5870" y="4485"/>
                    <a:pt x="5056" y="3647"/>
                    <a:pt x="3707" y="3598"/>
                  </a:cubicBezTo>
                  <a:lnTo>
                    <a:pt x="3707" y="3878"/>
                  </a:lnTo>
                  <a:cubicBezTo>
                    <a:pt x="4108" y="3902"/>
                    <a:pt x="4497" y="4060"/>
                    <a:pt x="4801" y="4327"/>
                  </a:cubicBezTo>
                  <a:cubicBezTo>
                    <a:pt x="4691" y="4400"/>
                    <a:pt x="4460" y="4485"/>
                    <a:pt x="4035" y="4461"/>
                  </a:cubicBezTo>
                  <a:lnTo>
                    <a:pt x="4059" y="4570"/>
                  </a:lnTo>
                  <a:cubicBezTo>
                    <a:pt x="4059" y="4570"/>
                    <a:pt x="4436" y="4777"/>
                    <a:pt x="5032" y="4546"/>
                  </a:cubicBezTo>
                  <a:cubicBezTo>
                    <a:pt x="5433" y="4996"/>
                    <a:pt x="5821" y="5713"/>
                    <a:pt x="5967" y="6892"/>
                  </a:cubicBezTo>
                  <a:cubicBezTo>
                    <a:pt x="5967" y="6892"/>
                    <a:pt x="5214" y="7353"/>
                    <a:pt x="4314" y="6673"/>
                  </a:cubicBezTo>
                  <a:cubicBezTo>
                    <a:pt x="3804" y="6296"/>
                    <a:pt x="3354" y="5822"/>
                    <a:pt x="2990" y="5287"/>
                  </a:cubicBezTo>
                  <a:lnTo>
                    <a:pt x="2795" y="5409"/>
                  </a:lnTo>
                  <a:cubicBezTo>
                    <a:pt x="2795" y="5409"/>
                    <a:pt x="3877" y="7171"/>
                    <a:pt x="5044" y="7426"/>
                  </a:cubicBezTo>
                  <a:cubicBezTo>
                    <a:pt x="4825" y="7815"/>
                    <a:pt x="4424" y="8058"/>
                    <a:pt x="3986" y="8070"/>
                  </a:cubicBezTo>
                  <a:lnTo>
                    <a:pt x="4059" y="8253"/>
                  </a:lnTo>
                  <a:cubicBezTo>
                    <a:pt x="4059" y="8253"/>
                    <a:pt x="5080" y="8155"/>
                    <a:pt x="5469" y="7438"/>
                  </a:cubicBezTo>
                  <a:lnTo>
                    <a:pt x="6222" y="7438"/>
                  </a:lnTo>
                  <a:cubicBezTo>
                    <a:pt x="6417" y="8155"/>
                    <a:pt x="6842" y="8812"/>
                    <a:pt x="7438" y="9273"/>
                  </a:cubicBezTo>
                  <a:cubicBezTo>
                    <a:pt x="7280" y="9553"/>
                    <a:pt x="7158" y="9857"/>
                    <a:pt x="7061" y="10161"/>
                  </a:cubicBezTo>
                  <a:cubicBezTo>
                    <a:pt x="6259" y="10404"/>
                    <a:pt x="4071" y="10878"/>
                    <a:pt x="2224" y="9431"/>
                  </a:cubicBezTo>
                  <a:lnTo>
                    <a:pt x="2042" y="9650"/>
                  </a:lnTo>
                  <a:cubicBezTo>
                    <a:pt x="2042" y="9650"/>
                    <a:pt x="2564" y="10319"/>
                    <a:pt x="3111" y="10525"/>
                  </a:cubicBezTo>
                  <a:cubicBezTo>
                    <a:pt x="3111" y="10525"/>
                    <a:pt x="2188" y="10805"/>
                    <a:pt x="1823" y="11303"/>
                  </a:cubicBezTo>
                  <a:lnTo>
                    <a:pt x="1993" y="11534"/>
                  </a:lnTo>
                  <a:cubicBezTo>
                    <a:pt x="1993" y="11534"/>
                    <a:pt x="2832" y="10720"/>
                    <a:pt x="3719" y="10865"/>
                  </a:cubicBezTo>
                  <a:cubicBezTo>
                    <a:pt x="4387" y="10975"/>
                    <a:pt x="5408" y="11230"/>
                    <a:pt x="6320" y="11242"/>
                  </a:cubicBezTo>
                  <a:cubicBezTo>
                    <a:pt x="5542" y="12312"/>
                    <a:pt x="4351" y="12603"/>
                    <a:pt x="3525" y="13478"/>
                  </a:cubicBezTo>
                  <a:cubicBezTo>
                    <a:pt x="2431" y="12980"/>
                    <a:pt x="1216" y="12822"/>
                    <a:pt x="37" y="13004"/>
                  </a:cubicBezTo>
                  <a:lnTo>
                    <a:pt x="0" y="13247"/>
                  </a:lnTo>
                  <a:cubicBezTo>
                    <a:pt x="328" y="13211"/>
                    <a:pt x="669" y="13211"/>
                    <a:pt x="997" y="13247"/>
                  </a:cubicBezTo>
                  <a:cubicBezTo>
                    <a:pt x="900" y="13515"/>
                    <a:pt x="681" y="13746"/>
                    <a:pt x="413" y="13855"/>
                  </a:cubicBezTo>
                  <a:lnTo>
                    <a:pt x="474" y="13964"/>
                  </a:lnTo>
                  <a:cubicBezTo>
                    <a:pt x="474" y="13964"/>
                    <a:pt x="1106" y="13770"/>
                    <a:pt x="1264" y="13284"/>
                  </a:cubicBezTo>
                  <a:cubicBezTo>
                    <a:pt x="1933" y="13393"/>
                    <a:pt x="2577" y="13624"/>
                    <a:pt x="3160" y="13977"/>
                  </a:cubicBezTo>
                  <a:cubicBezTo>
                    <a:pt x="2868" y="14451"/>
                    <a:pt x="2662" y="15082"/>
                    <a:pt x="2613" y="15957"/>
                  </a:cubicBezTo>
                  <a:lnTo>
                    <a:pt x="2990" y="16055"/>
                  </a:lnTo>
                  <a:cubicBezTo>
                    <a:pt x="3196" y="14839"/>
                    <a:pt x="3658" y="14147"/>
                    <a:pt x="4193" y="13697"/>
                  </a:cubicBezTo>
                  <a:cubicBezTo>
                    <a:pt x="4387" y="13867"/>
                    <a:pt x="4801" y="14341"/>
                    <a:pt x="4716" y="15289"/>
                  </a:cubicBezTo>
                  <a:lnTo>
                    <a:pt x="5032" y="15277"/>
                  </a:lnTo>
                  <a:cubicBezTo>
                    <a:pt x="5032" y="15277"/>
                    <a:pt x="5080" y="14135"/>
                    <a:pt x="4655" y="13369"/>
                  </a:cubicBezTo>
                  <a:cubicBezTo>
                    <a:pt x="5384" y="12919"/>
                    <a:pt x="6210" y="12725"/>
                    <a:pt x="6757" y="12129"/>
                  </a:cubicBezTo>
                  <a:cubicBezTo>
                    <a:pt x="6769" y="13247"/>
                    <a:pt x="6939" y="14353"/>
                    <a:pt x="7255" y="15435"/>
                  </a:cubicBezTo>
                  <a:lnTo>
                    <a:pt x="7875" y="15240"/>
                  </a:lnTo>
                  <a:cubicBezTo>
                    <a:pt x="7754" y="14900"/>
                    <a:pt x="7656" y="14548"/>
                    <a:pt x="7596" y="14195"/>
                  </a:cubicBezTo>
                  <a:cubicBezTo>
                    <a:pt x="8325" y="14402"/>
                    <a:pt x="8920" y="14949"/>
                    <a:pt x="9188" y="15666"/>
                  </a:cubicBezTo>
                  <a:lnTo>
                    <a:pt x="9492" y="15617"/>
                  </a:lnTo>
                  <a:cubicBezTo>
                    <a:pt x="9419" y="14001"/>
                    <a:pt x="8082" y="13320"/>
                    <a:pt x="7499" y="13089"/>
                  </a:cubicBezTo>
                  <a:cubicBezTo>
                    <a:pt x="7450" y="11437"/>
                    <a:pt x="8106" y="9857"/>
                    <a:pt x="9297" y="8714"/>
                  </a:cubicBezTo>
                  <a:cubicBezTo>
                    <a:pt x="10160" y="7864"/>
                    <a:pt x="10865" y="7135"/>
                    <a:pt x="11424" y="6466"/>
                  </a:cubicBezTo>
                  <a:cubicBezTo>
                    <a:pt x="11460" y="6430"/>
                    <a:pt x="11472" y="6381"/>
                    <a:pt x="11472" y="633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2" name="Google Shape;802;p27"/>
            <p:cNvSpPr/>
            <p:nvPr/>
          </p:nvSpPr>
          <p:spPr>
            <a:xfrm>
              <a:off x="4240523" y="3697208"/>
              <a:ext cx="195047" cy="122142"/>
            </a:xfrm>
            <a:custGeom>
              <a:avLst/>
              <a:gdLst/>
              <a:ahLst/>
              <a:cxnLst/>
              <a:rect l="l" t="t" r="r" b="b"/>
              <a:pathLst>
                <a:path w="4388" h="2748" extrusionOk="0">
                  <a:moveTo>
                    <a:pt x="4181" y="438"/>
                  </a:moveTo>
                  <a:cubicBezTo>
                    <a:pt x="3975" y="1"/>
                    <a:pt x="2917" y="62"/>
                    <a:pt x="1824" y="572"/>
                  </a:cubicBezTo>
                  <a:cubicBezTo>
                    <a:pt x="718" y="1095"/>
                    <a:pt x="1" y="1872"/>
                    <a:pt x="207" y="2310"/>
                  </a:cubicBezTo>
                  <a:cubicBezTo>
                    <a:pt x="426" y="2747"/>
                    <a:pt x="1483" y="2687"/>
                    <a:pt x="2577" y="2176"/>
                  </a:cubicBezTo>
                  <a:cubicBezTo>
                    <a:pt x="3671" y="1654"/>
                    <a:pt x="4388" y="876"/>
                    <a:pt x="4181" y="43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03" name="Google Shape;803;p27"/>
          <p:cNvGrpSpPr/>
          <p:nvPr/>
        </p:nvGrpSpPr>
        <p:grpSpPr>
          <a:xfrm>
            <a:off x="1059534" y="3987323"/>
            <a:ext cx="2657479" cy="1246651"/>
            <a:chOff x="794650" y="2990492"/>
            <a:chExt cx="1993109" cy="934988"/>
          </a:xfrm>
        </p:grpSpPr>
        <p:grpSp>
          <p:nvGrpSpPr>
            <p:cNvPr id="804" name="Google Shape;804;p27"/>
            <p:cNvGrpSpPr/>
            <p:nvPr/>
          </p:nvGrpSpPr>
          <p:grpSpPr>
            <a:xfrm>
              <a:off x="794650" y="2990492"/>
              <a:ext cx="1619100" cy="897315"/>
              <a:chOff x="794650" y="2990492"/>
              <a:chExt cx="1619100" cy="897315"/>
            </a:xfrm>
          </p:grpSpPr>
          <p:sp>
            <p:nvSpPr>
              <p:cNvPr id="805" name="Google Shape;805;p27"/>
              <p:cNvSpPr txBox="1"/>
              <p:nvPr/>
            </p:nvSpPr>
            <p:spPr>
              <a:xfrm>
                <a:off x="794650" y="3315106"/>
                <a:ext cx="1619100" cy="572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8933" rIns="120000" bIns="0" anchor="ctr" anchorCtr="0">
                <a:noAutofit/>
              </a:bodyPr>
              <a:lstStyle/>
              <a:p>
                <a:pPr marR="50799" algn="r">
                  <a:buClr>
                    <a:schemeClr val="dk1"/>
                  </a:buClr>
                  <a:buSzPts val="1100"/>
                </a:pPr>
                <a:r>
                  <a:rPr lang="pt-PT" sz="2400">
                    <a:solidFill>
                      <a:schemeClr val="dk2"/>
                    </a:solidFill>
                    <a:latin typeface="Roboto"/>
                    <a:ea typeface="Roboto"/>
                    <a:cs typeface="Roboto"/>
                    <a:sym typeface="Roboto"/>
                  </a:rPr>
                  <a:t>É o mais distante do Sol</a:t>
                </a:r>
                <a:endParaRPr sz="2400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806" name="Google Shape;806;p27"/>
              <p:cNvSpPr txBox="1"/>
              <p:nvPr/>
            </p:nvSpPr>
            <p:spPr>
              <a:xfrm>
                <a:off x="1239550" y="2990492"/>
                <a:ext cx="1174200" cy="324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16933" algn="r"/>
                <a:r>
                  <a:rPr lang="pt-PT" sz="2667" b="1">
                    <a:solidFill>
                      <a:schemeClr val="dk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Netuno</a:t>
                </a:r>
                <a:endParaRPr sz="2667" b="1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</p:grpSp>
        <p:cxnSp>
          <p:nvCxnSpPr>
            <p:cNvPr id="807" name="Google Shape;807;p27"/>
            <p:cNvCxnSpPr>
              <a:stCxn id="786" idx="0"/>
              <a:endCxn id="806" idx="3"/>
            </p:cNvCxnSpPr>
            <p:nvPr/>
          </p:nvCxnSpPr>
          <p:spPr>
            <a:xfrm rot="5400000" flipH="1">
              <a:off x="2214309" y="3352029"/>
              <a:ext cx="772800" cy="374100"/>
            </a:xfrm>
            <a:prstGeom prst="bentConnector2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808" name="Google Shape;808;p27"/>
          <p:cNvGrpSpPr/>
          <p:nvPr/>
        </p:nvGrpSpPr>
        <p:grpSpPr>
          <a:xfrm>
            <a:off x="1699603" y="2254824"/>
            <a:ext cx="2961671" cy="2120537"/>
            <a:chOff x="1274702" y="1691117"/>
            <a:chExt cx="2221253" cy="1590403"/>
          </a:xfrm>
        </p:grpSpPr>
        <p:grpSp>
          <p:nvGrpSpPr>
            <p:cNvPr id="809" name="Google Shape;809;p27"/>
            <p:cNvGrpSpPr/>
            <p:nvPr/>
          </p:nvGrpSpPr>
          <p:grpSpPr>
            <a:xfrm>
              <a:off x="1274702" y="1691117"/>
              <a:ext cx="1619100" cy="897321"/>
              <a:chOff x="1274702" y="1691117"/>
              <a:chExt cx="1619100" cy="897321"/>
            </a:xfrm>
          </p:grpSpPr>
          <p:sp>
            <p:nvSpPr>
              <p:cNvPr id="810" name="Google Shape;810;p27"/>
              <p:cNvSpPr txBox="1"/>
              <p:nvPr/>
            </p:nvSpPr>
            <p:spPr>
              <a:xfrm>
                <a:off x="1274702" y="2015738"/>
                <a:ext cx="1619100" cy="572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8933" rIns="120000" bIns="0" anchor="ctr" anchorCtr="0">
                <a:noAutofit/>
              </a:bodyPr>
              <a:lstStyle/>
              <a:p>
                <a:pPr marR="50799" algn="r">
                  <a:buSzPts val="1100"/>
                </a:pPr>
                <a:r>
                  <a:rPr lang="pt-PT" sz="2400">
                    <a:solidFill>
                      <a:schemeClr val="dk2"/>
                    </a:solidFill>
                    <a:latin typeface="Roboto"/>
                    <a:ea typeface="Roboto"/>
                    <a:cs typeface="Roboto"/>
                    <a:sym typeface="Roboto"/>
                  </a:rPr>
                  <a:t>Marte é um planeta frio</a:t>
                </a:r>
                <a:endParaRPr sz="2400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811" name="Google Shape;811;p27"/>
              <p:cNvSpPr txBox="1"/>
              <p:nvPr/>
            </p:nvSpPr>
            <p:spPr>
              <a:xfrm>
                <a:off x="1704825" y="1691117"/>
                <a:ext cx="1174200" cy="324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16933" algn="r"/>
                <a:r>
                  <a:rPr lang="pt-PT" sz="2667" b="1">
                    <a:solidFill>
                      <a:schemeClr val="dk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Marte</a:t>
                </a:r>
                <a:endParaRPr sz="2667" b="1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</p:grpSp>
        <p:cxnSp>
          <p:nvCxnSpPr>
            <p:cNvPr id="812" name="Google Shape;812;p27"/>
            <p:cNvCxnSpPr>
              <a:stCxn id="785" idx="0"/>
              <a:endCxn id="811" idx="3"/>
            </p:cNvCxnSpPr>
            <p:nvPr/>
          </p:nvCxnSpPr>
          <p:spPr>
            <a:xfrm rot="5400000" flipH="1">
              <a:off x="2473555" y="2259120"/>
              <a:ext cx="1428000" cy="616800"/>
            </a:xfrm>
            <a:prstGeom prst="bentConnector2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813" name="Google Shape;813;p27"/>
          <p:cNvGrpSpPr/>
          <p:nvPr/>
        </p:nvGrpSpPr>
        <p:grpSpPr>
          <a:xfrm>
            <a:off x="7501369" y="2245106"/>
            <a:ext cx="3005747" cy="2130253"/>
            <a:chOff x="5626027" y="1683829"/>
            <a:chExt cx="2254310" cy="1597690"/>
          </a:xfrm>
        </p:grpSpPr>
        <p:grpSp>
          <p:nvGrpSpPr>
            <p:cNvPr id="814" name="Google Shape;814;p27"/>
            <p:cNvGrpSpPr/>
            <p:nvPr/>
          </p:nvGrpSpPr>
          <p:grpSpPr>
            <a:xfrm>
              <a:off x="6261225" y="1683829"/>
              <a:ext cx="1619112" cy="897321"/>
              <a:chOff x="6261225" y="1683829"/>
              <a:chExt cx="1619112" cy="897321"/>
            </a:xfrm>
          </p:grpSpPr>
          <p:sp>
            <p:nvSpPr>
              <p:cNvPr id="815" name="Google Shape;815;p27"/>
              <p:cNvSpPr txBox="1"/>
              <p:nvPr/>
            </p:nvSpPr>
            <p:spPr>
              <a:xfrm>
                <a:off x="6261237" y="2008450"/>
                <a:ext cx="1619100" cy="572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0000" tIns="8933" rIns="0" bIns="0" anchor="ctr" anchorCtr="0">
                <a:noAutofit/>
              </a:bodyPr>
              <a:lstStyle/>
              <a:p>
                <a:pPr marR="50799">
                  <a:buClr>
                    <a:schemeClr val="dk1"/>
                  </a:buClr>
                  <a:buSzPts val="1100"/>
                </a:pPr>
                <a:r>
                  <a:rPr lang="pt-PT" sz="2400">
                    <a:solidFill>
                      <a:schemeClr val="dk2"/>
                    </a:solidFill>
                    <a:latin typeface="Roboto"/>
                    <a:ea typeface="Roboto"/>
                    <a:cs typeface="Roboto"/>
                    <a:sym typeface="Roboto"/>
                  </a:rPr>
                  <a:t>É o planeta mais próximo do Sol</a:t>
                </a:r>
                <a:endParaRPr sz="2400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816" name="Google Shape;816;p27"/>
              <p:cNvSpPr txBox="1"/>
              <p:nvPr/>
            </p:nvSpPr>
            <p:spPr>
              <a:xfrm>
                <a:off x="6261225" y="1683829"/>
                <a:ext cx="1174200" cy="324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16933"/>
                <a:r>
                  <a:rPr lang="pt-PT" sz="2667" b="1">
                    <a:solidFill>
                      <a:schemeClr val="dk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Mercúrio</a:t>
                </a:r>
                <a:endParaRPr sz="2667" b="1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</p:grpSp>
        <p:cxnSp>
          <p:nvCxnSpPr>
            <p:cNvPr id="817" name="Google Shape;817;p27"/>
            <p:cNvCxnSpPr>
              <a:stCxn id="782" idx="0"/>
              <a:endCxn id="816" idx="1"/>
            </p:cNvCxnSpPr>
            <p:nvPr/>
          </p:nvCxnSpPr>
          <p:spPr>
            <a:xfrm rot="-5400000">
              <a:off x="5225827" y="2246220"/>
              <a:ext cx="1435500" cy="635100"/>
            </a:xfrm>
            <a:prstGeom prst="bentConnector2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818" name="Google Shape;818;p27"/>
          <p:cNvGrpSpPr/>
          <p:nvPr/>
        </p:nvGrpSpPr>
        <p:grpSpPr>
          <a:xfrm>
            <a:off x="8485160" y="3961989"/>
            <a:ext cx="2795257" cy="1271984"/>
            <a:chOff x="6363869" y="2971492"/>
            <a:chExt cx="2096443" cy="953988"/>
          </a:xfrm>
        </p:grpSpPr>
        <p:grpSp>
          <p:nvGrpSpPr>
            <p:cNvPr id="819" name="Google Shape;819;p27"/>
            <p:cNvGrpSpPr/>
            <p:nvPr/>
          </p:nvGrpSpPr>
          <p:grpSpPr>
            <a:xfrm>
              <a:off x="6841200" y="2971492"/>
              <a:ext cx="1619112" cy="898591"/>
              <a:chOff x="6841200" y="2971492"/>
              <a:chExt cx="1619112" cy="898591"/>
            </a:xfrm>
          </p:grpSpPr>
          <p:sp>
            <p:nvSpPr>
              <p:cNvPr id="820" name="Google Shape;820;p27"/>
              <p:cNvSpPr txBox="1"/>
              <p:nvPr/>
            </p:nvSpPr>
            <p:spPr>
              <a:xfrm>
                <a:off x="6841212" y="3297382"/>
                <a:ext cx="1619100" cy="572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0000" tIns="8933" rIns="0" bIns="0" anchor="ctr" anchorCtr="0">
                <a:noAutofit/>
              </a:bodyPr>
              <a:lstStyle/>
              <a:p>
                <a:pPr marR="50799"/>
                <a:r>
                  <a:rPr lang="pt-PT" sz="2400">
                    <a:solidFill>
                      <a:schemeClr val="dk2"/>
                    </a:solidFill>
                    <a:latin typeface="Roboto"/>
                    <a:ea typeface="Roboto"/>
                    <a:cs typeface="Roboto"/>
                    <a:sym typeface="Roboto"/>
                  </a:rPr>
                  <a:t>Júpiter é um gigante gasoso</a:t>
                </a:r>
                <a:endParaRPr sz="2400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821" name="Google Shape;821;p27"/>
              <p:cNvSpPr txBox="1"/>
              <p:nvPr/>
            </p:nvSpPr>
            <p:spPr>
              <a:xfrm>
                <a:off x="6841200" y="2971492"/>
                <a:ext cx="1174200" cy="324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16933"/>
                <a:r>
                  <a:rPr lang="pt-PT" sz="2667" b="1">
                    <a:solidFill>
                      <a:schemeClr val="dk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Júpiter</a:t>
                </a:r>
                <a:endParaRPr sz="2667" b="1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</p:grpSp>
        <p:cxnSp>
          <p:nvCxnSpPr>
            <p:cNvPr id="822" name="Google Shape;822;p27"/>
            <p:cNvCxnSpPr>
              <a:stCxn id="784" idx="0"/>
              <a:endCxn id="821" idx="1"/>
            </p:cNvCxnSpPr>
            <p:nvPr/>
          </p:nvCxnSpPr>
          <p:spPr>
            <a:xfrm rot="-5400000">
              <a:off x="6206669" y="3290979"/>
              <a:ext cx="791700" cy="477300"/>
            </a:xfrm>
            <a:prstGeom prst="bentConnector2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823" name="Google Shape;823;p27"/>
          <p:cNvGrpSpPr/>
          <p:nvPr/>
        </p:nvGrpSpPr>
        <p:grpSpPr>
          <a:xfrm>
            <a:off x="5014108" y="1842690"/>
            <a:ext cx="2158800" cy="2203972"/>
            <a:chOff x="3760581" y="1382017"/>
            <a:chExt cx="1619100" cy="1652979"/>
          </a:xfrm>
        </p:grpSpPr>
        <p:grpSp>
          <p:nvGrpSpPr>
            <p:cNvPr id="824" name="Google Shape;824;p27"/>
            <p:cNvGrpSpPr/>
            <p:nvPr/>
          </p:nvGrpSpPr>
          <p:grpSpPr>
            <a:xfrm>
              <a:off x="3760581" y="1382017"/>
              <a:ext cx="1619100" cy="897321"/>
              <a:chOff x="3760581" y="1382017"/>
              <a:chExt cx="1619100" cy="897321"/>
            </a:xfrm>
          </p:grpSpPr>
          <p:sp>
            <p:nvSpPr>
              <p:cNvPr id="825" name="Google Shape;825;p27"/>
              <p:cNvSpPr txBox="1"/>
              <p:nvPr/>
            </p:nvSpPr>
            <p:spPr>
              <a:xfrm>
                <a:off x="3760581" y="1706638"/>
                <a:ext cx="1619100" cy="572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8933" rIns="0" bIns="0" anchor="ctr" anchorCtr="0">
                <a:noAutofit/>
              </a:bodyPr>
              <a:lstStyle/>
              <a:p>
                <a:pPr marR="50799" algn="ctr">
                  <a:buSzPts val="1100"/>
                </a:pPr>
                <a:r>
                  <a:rPr lang="pt-PT" sz="2400">
                    <a:solidFill>
                      <a:schemeClr val="dk2"/>
                    </a:solidFill>
                    <a:latin typeface="Roboto"/>
                    <a:ea typeface="Roboto"/>
                    <a:cs typeface="Roboto"/>
                    <a:sym typeface="Roboto"/>
                  </a:rPr>
                  <a:t>Vênus é o planeta mais quente </a:t>
                </a:r>
                <a:endParaRPr sz="2400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826" name="Google Shape;826;p27"/>
              <p:cNvSpPr txBox="1"/>
              <p:nvPr/>
            </p:nvSpPr>
            <p:spPr>
              <a:xfrm>
                <a:off x="3983031" y="1382017"/>
                <a:ext cx="1174200" cy="324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16933" algn="ctr"/>
                <a:r>
                  <a:rPr lang="pt-PT" sz="2667" b="1">
                    <a:solidFill>
                      <a:schemeClr val="dk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Vênus</a:t>
                </a:r>
                <a:endParaRPr sz="2667" b="1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</p:grpSp>
        <p:cxnSp>
          <p:nvCxnSpPr>
            <p:cNvPr id="827" name="Google Shape;827;p27"/>
            <p:cNvCxnSpPr>
              <a:stCxn id="783" idx="0"/>
              <a:endCxn id="825" idx="2"/>
            </p:cNvCxnSpPr>
            <p:nvPr/>
          </p:nvCxnSpPr>
          <p:spPr>
            <a:xfrm rot="10800000">
              <a:off x="4570138" y="2279296"/>
              <a:ext cx="3600" cy="7557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1259054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203;p10">
            <a:extLst>
              <a:ext uri="{FF2B5EF4-FFF2-40B4-BE49-F238E27FC236}">
                <a16:creationId xmlns:a16="http://schemas.microsoft.com/office/drawing/2014/main" id="{336226CD-2D50-4F45-AEDA-4A34F9882DCA}"/>
              </a:ext>
            </a:extLst>
          </p:cNvPr>
          <p:cNvSpPr/>
          <p:nvPr/>
        </p:nvSpPr>
        <p:spPr>
          <a:xfrm>
            <a:off x="0" y="0"/>
            <a:ext cx="5380590" cy="481036"/>
          </a:xfrm>
          <a:prstGeom prst="rect">
            <a:avLst/>
          </a:prstGeom>
          <a:solidFill>
            <a:srgbClr val="FDF0D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8" name="Google Shape;203;p10">
            <a:extLst>
              <a:ext uri="{FF2B5EF4-FFF2-40B4-BE49-F238E27FC236}">
                <a16:creationId xmlns:a16="http://schemas.microsoft.com/office/drawing/2014/main" id="{3949ECD3-6604-41B8-B63D-D62BAF362E06}"/>
              </a:ext>
            </a:extLst>
          </p:cNvPr>
          <p:cNvSpPr/>
          <p:nvPr/>
        </p:nvSpPr>
        <p:spPr>
          <a:xfrm>
            <a:off x="5380589" y="6376964"/>
            <a:ext cx="6811411" cy="481036"/>
          </a:xfrm>
          <a:prstGeom prst="rect">
            <a:avLst/>
          </a:prstGeom>
          <a:solidFill>
            <a:srgbClr val="FDF0D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851" name="Google Shape;1851;p63"/>
          <p:cNvSpPr/>
          <p:nvPr/>
        </p:nvSpPr>
        <p:spPr>
          <a:xfrm>
            <a:off x="6645933" y="4027233"/>
            <a:ext cx="940000" cy="940000"/>
          </a:xfrm>
          <a:prstGeom prst="ellipse">
            <a:avLst/>
          </a:prstGeom>
          <a:solidFill>
            <a:srgbClr val="F7E5E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1867"/>
          </a:p>
        </p:txBody>
      </p:sp>
      <p:sp>
        <p:nvSpPr>
          <p:cNvPr id="1852" name="Google Shape;1852;p63"/>
          <p:cNvSpPr txBox="1">
            <a:spLocks noGrp="1"/>
          </p:cNvSpPr>
          <p:nvPr>
            <p:ph type="title" idx="4294967295"/>
          </p:nvPr>
        </p:nvSpPr>
        <p:spPr>
          <a:xfrm>
            <a:off x="6645731" y="3979733"/>
            <a:ext cx="940000" cy="1042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 sz="3200">
                <a:solidFill>
                  <a:schemeClr val="lt1"/>
                </a:solidFill>
              </a:rPr>
              <a:t>2 </a:t>
            </a:r>
            <a:endParaRPr sz="3200">
              <a:solidFill>
                <a:schemeClr val="lt1"/>
              </a:solidFill>
            </a:endParaRPr>
          </a:p>
        </p:txBody>
      </p:sp>
      <p:sp>
        <p:nvSpPr>
          <p:cNvPr id="1853" name="Google Shape;1853;p63"/>
          <p:cNvSpPr txBox="1">
            <a:spLocks noGrp="1"/>
          </p:cNvSpPr>
          <p:nvPr>
            <p:ph type="title"/>
          </p:nvPr>
        </p:nvSpPr>
        <p:spPr>
          <a:xfrm>
            <a:off x="853608" y="293675"/>
            <a:ext cx="10265600" cy="637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b="1" dirty="0">
                <a:solidFill>
                  <a:schemeClr val="tx1"/>
                </a:solidFill>
              </a:rPr>
              <a:t>How to </a:t>
            </a:r>
            <a:r>
              <a:rPr lang="en" b="1" dirty="0">
                <a:solidFill>
                  <a:srgbClr val="FE4949"/>
                </a:solidFill>
              </a:rPr>
              <a:t>prepare</a:t>
            </a:r>
            <a:r>
              <a:rPr lang="en" b="1" dirty="0">
                <a:solidFill>
                  <a:schemeClr val="tx1"/>
                </a:solidFill>
              </a:rPr>
              <a:t> your bike</a:t>
            </a:r>
            <a:endParaRPr b="1" dirty="0">
              <a:solidFill>
                <a:schemeClr val="tx1"/>
              </a:solidFill>
            </a:endParaRPr>
          </a:p>
        </p:txBody>
      </p:sp>
      <p:sp>
        <p:nvSpPr>
          <p:cNvPr id="1887" name="Google Shape;1887;p63"/>
          <p:cNvSpPr txBox="1"/>
          <p:nvPr/>
        </p:nvSpPr>
        <p:spPr>
          <a:xfrm>
            <a:off x="7763433" y="2160233"/>
            <a:ext cx="2360000" cy="92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133">
                <a:solidFill>
                  <a:schemeClr val="dk1"/>
                </a:solidFill>
                <a:latin typeface="Kanit Light"/>
                <a:ea typeface="Kanit Light"/>
                <a:cs typeface="Kanit Light"/>
                <a:sym typeface="Kanit Light"/>
              </a:rPr>
              <a:t>Mercury is the closest planet to the Sun</a:t>
            </a:r>
            <a:endParaRPr sz="2133">
              <a:solidFill>
                <a:schemeClr val="dk1"/>
              </a:solidFill>
              <a:latin typeface="Kanit Light"/>
              <a:ea typeface="Kanit Light"/>
              <a:cs typeface="Kanit Light"/>
              <a:sym typeface="Kanit Light"/>
            </a:endParaRPr>
          </a:p>
        </p:txBody>
      </p:sp>
      <p:sp>
        <p:nvSpPr>
          <p:cNvPr id="1888" name="Google Shape;1888;p63"/>
          <p:cNvSpPr txBox="1">
            <a:spLocks noGrp="1"/>
          </p:cNvSpPr>
          <p:nvPr>
            <p:ph type="subTitle" idx="4294967295"/>
          </p:nvPr>
        </p:nvSpPr>
        <p:spPr>
          <a:xfrm>
            <a:off x="7763433" y="1575133"/>
            <a:ext cx="2360000" cy="456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spcBef>
                <a:spcPts val="0"/>
              </a:spcBef>
              <a:spcAft>
                <a:spcPts val="2133"/>
              </a:spcAft>
              <a:buNone/>
            </a:pPr>
            <a:r>
              <a:rPr lang="en" sz="2933" dirty="0">
                <a:solidFill>
                  <a:schemeClr val="accent1">
                    <a:lumMod val="60000"/>
                    <a:lumOff val="40000"/>
                  </a:schemeClr>
                </a:solidFill>
                <a:latin typeface="Bree Serif"/>
                <a:ea typeface="Bree Serif"/>
                <a:cs typeface="Bree Serif"/>
                <a:sym typeface="Bree Serif"/>
              </a:rPr>
              <a:t>Saddle area</a:t>
            </a:r>
            <a:endParaRPr sz="2933" dirty="0">
              <a:solidFill>
                <a:schemeClr val="accent1">
                  <a:lumMod val="60000"/>
                  <a:lumOff val="40000"/>
                </a:schemeClr>
              </a:solidFill>
              <a:latin typeface="Bree Serif"/>
              <a:ea typeface="Bree Serif"/>
              <a:cs typeface="Bree Serif"/>
              <a:sym typeface="Bree Serif"/>
            </a:endParaRPr>
          </a:p>
        </p:txBody>
      </p:sp>
      <p:cxnSp>
        <p:nvCxnSpPr>
          <p:cNvPr id="1889" name="Google Shape;1889;p63"/>
          <p:cNvCxnSpPr>
            <a:cxnSpLocks/>
            <a:endCxn id="1890" idx="1"/>
          </p:cNvCxnSpPr>
          <p:nvPr/>
        </p:nvCxnSpPr>
        <p:spPr>
          <a:xfrm flipV="1">
            <a:off x="4428568" y="2277033"/>
            <a:ext cx="2217163" cy="810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891" name="Google Shape;1891;p63"/>
          <p:cNvSpPr/>
          <p:nvPr/>
        </p:nvSpPr>
        <p:spPr>
          <a:xfrm>
            <a:off x="6645933" y="1807033"/>
            <a:ext cx="940000" cy="940000"/>
          </a:xfrm>
          <a:prstGeom prst="ellipse">
            <a:avLst/>
          </a:prstGeom>
          <a:solidFill>
            <a:srgbClr val="F7E5E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1867"/>
          </a:p>
        </p:txBody>
      </p:sp>
      <p:sp>
        <p:nvSpPr>
          <p:cNvPr id="1890" name="Google Shape;1890;p63"/>
          <p:cNvSpPr txBox="1">
            <a:spLocks noGrp="1"/>
          </p:cNvSpPr>
          <p:nvPr>
            <p:ph type="title" idx="4294967295"/>
          </p:nvPr>
        </p:nvSpPr>
        <p:spPr>
          <a:xfrm>
            <a:off x="6645731" y="1755833"/>
            <a:ext cx="940000" cy="1042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 sz="3200">
                <a:solidFill>
                  <a:schemeClr val="lt1"/>
                </a:solidFill>
              </a:rPr>
              <a:t>1 </a:t>
            </a:r>
            <a:endParaRPr sz="3200">
              <a:solidFill>
                <a:schemeClr val="lt1"/>
              </a:solidFill>
            </a:endParaRPr>
          </a:p>
        </p:txBody>
      </p:sp>
      <p:sp>
        <p:nvSpPr>
          <p:cNvPr id="1892" name="Google Shape;1892;p63"/>
          <p:cNvSpPr txBox="1"/>
          <p:nvPr/>
        </p:nvSpPr>
        <p:spPr>
          <a:xfrm>
            <a:off x="7763433" y="4384133"/>
            <a:ext cx="2360000" cy="92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133">
                <a:solidFill>
                  <a:schemeClr val="dk1"/>
                </a:solidFill>
                <a:latin typeface="Kanit Light"/>
                <a:ea typeface="Kanit Light"/>
                <a:cs typeface="Kanit Light"/>
                <a:sym typeface="Kanit Light"/>
              </a:rPr>
              <a:t>Venus has a beautiful name, but it’s very hot</a:t>
            </a:r>
            <a:endParaRPr sz="2133">
              <a:solidFill>
                <a:schemeClr val="dk1"/>
              </a:solidFill>
              <a:latin typeface="Kanit Light"/>
              <a:ea typeface="Kanit Light"/>
              <a:cs typeface="Kanit Light"/>
              <a:sym typeface="Kanit Light"/>
            </a:endParaRPr>
          </a:p>
        </p:txBody>
      </p:sp>
      <p:sp>
        <p:nvSpPr>
          <p:cNvPr id="1893" name="Google Shape;1893;p63"/>
          <p:cNvSpPr txBox="1">
            <a:spLocks noGrp="1"/>
          </p:cNvSpPr>
          <p:nvPr>
            <p:ph type="subTitle" idx="4294967295"/>
          </p:nvPr>
        </p:nvSpPr>
        <p:spPr>
          <a:xfrm>
            <a:off x="7763433" y="3799033"/>
            <a:ext cx="2360000" cy="456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spcBef>
                <a:spcPts val="0"/>
              </a:spcBef>
              <a:spcAft>
                <a:spcPts val="2133"/>
              </a:spcAft>
              <a:buNone/>
            </a:pPr>
            <a:r>
              <a:rPr lang="en" sz="2933" dirty="0">
                <a:solidFill>
                  <a:schemeClr val="accent1">
                    <a:lumMod val="60000"/>
                    <a:lumOff val="40000"/>
                  </a:schemeClr>
                </a:solidFill>
                <a:latin typeface="Bree Serif"/>
                <a:ea typeface="Bree Serif"/>
                <a:cs typeface="Bree Serif"/>
                <a:sym typeface="Bree Serif"/>
              </a:rPr>
              <a:t>Wheels</a:t>
            </a:r>
            <a:endParaRPr sz="2933" dirty="0">
              <a:solidFill>
                <a:schemeClr val="accent1">
                  <a:lumMod val="60000"/>
                  <a:lumOff val="40000"/>
                </a:schemeClr>
              </a:solidFill>
              <a:latin typeface="Bree Serif"/>
              <a:ea typeface="Bree Serif"/>
              <a:cs typeface="Bree Serif"/>
              <a:sym typeface="Bree Serif"/>
            </a:endParaRPr>
          </a:p>
        </p:txBody>
      </p:sp>
      <p:cxnSp>
        <p:nvCxnSpPr>
          <p:cNvPr id="1894" name="Google Shape;1894;p63"/>
          <p:cNvCxnSpPr>
            <a:cxnSpLocks/>
            <a:endCxn id="1852" idx="1"/>
          </p:cNvCxnSpPr>
          <p:nvPr/>
        </p:nvCxnSpPr>
        <p:spPr>
          <a:xfrm>
            <a:off x="4428568" y="4384133"/>
            <a:ext cx="2217163" cy="116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5122" name="Picture 2">
            <a:extLst>
              <a:ext uri="{FF2B5EF4-FFF2-40B4-BE49-F238E27FC236}">
                <a16:creationId xmlns:a16="http://schemas.microsoft.com/office/drawing/2014/main" id="{DBAAED19-337C-41A5-952D-2B0A64A09C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496" y="1315360"/>
            <a:ext cx="3695093" cy="554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Grupo 19">
            <a:extLst>
              <a:ext uri="{FF2B5EF4-FFF2-40B4-BE49-F238E27FC236}">
                <a16:creationId xmlns:a16="http://schemas.microsoft.com/office/drawing/2014/main" id="{286D5970-F556-0244-D344-F7DA309A2114}"/>
              </a:ext>
            </a:extLst>
          </p:cNvPr>
          <p:cNvGrpSpPr/>
          <p:nvPr/>
        </p:nvGrpSpPr>
        <p:grpSpPr>
          <a:xfrm>
            <a:off x="119063" y="827463"/>
            <a:ext cx="11950700" cy="341313"/>
            <a:chOff x="119063" y="1145513"/>
            <a:chExt cx="11950700" cy="341313"/>
          </a:xfrm>
        </p:grpSpPr>
        <p:sp>
          <p:nvSpPr>
            <p:cNvPr id="25" name="Freeform 5">
              <a:extLst>
                <a:ext uri="{FF2B5EF4-FFF2-40B4-BE49-F238E27FC236}">
                  <a16:creationId xmlns:a16="http://schemas.microsoft.com/office/drawing/2014/main" id="{D704C2EA-8F4B-D325-5A70-0861BB5FE61C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19063" y="1374113"/>
              <a:ext cx="11950700" cy="112713"/>
            </a:xfrm>
            <a:custGeom>
              <a:avLst/>
              <a:gdLst>
                <a:gd name="T0" fmla="*/ 1907 w 1907"/>
                <a:gd name="T1" fmla="*/ 54 h 54"/>
                <a:gd name="T2" fmla="*/ 0 w 1907"/>
                <a:gd name="T3" fmla="*/ 54 h 54"/>
                <a:gd name="T4" fmla="*/ 0 w 1907"/>
                <a:gd name="T5" fmla="*/ 27 h 54"/>
                <a:gd name="T6" fmla="*/ 28 w 1907"/>
                <a:gd name="T7" fmla="*/ 0 h 54"/>
                <a:gd name="T8" fmla="*/ 1907 w 1907"/>
                <a:gd name="T9" fmla="*/ 0 h 54"/>
                <a:gd name="T10" fmla="*/ 1907 w 1907"/>
                <a:gd name="T11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07" h="54">
                  <a:moveTo>
                    <a:pt x="1907" y="54"/>
                  </a:moveTo>
                  <a:cubicBezTo>
                    <a:pt x="0" y="54"/>
                    <a:pt x="0" y="54"/>
                    <a:pt x="0" y="54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12"/>
                    <a:pt x="13" y="0"/>
                    <a:pt x="28" y="0"/>
                  </a:cubicBezTo>
                  <a:cubicBezTo>
                    <a:pt x="1907" y="0"/>
                    <a:pt x="1907" y="0"/>
                    <a:pt x="1907" y="0"/>
                  </a:cubicBezTo>
                  <a:lnTo>
                    <a:pt x="1907" y="54"/>
                  </a:lnTo>
                  <a:close/>
                </a:path>
              </a:pathLst>
            </a:custGeom>
            <a:solidFill>
              <a:srgbClr val="FE8A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 dirty="0"/>
            </a:p>
          </p:txBody>
        </p:sp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66F9DC6D-7021-EE7B-735B-F2700107F27E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0663238" y="1145513"/>
              <a:ext cx="1406525" cy="201613"/>
            </a:xfrm>
            <a:custGeom>
              <a:avLst/>
              <a:gdLst>
                <a:gd name="T0" fmla="*/ 0 w 373"/>
                <a:gd name="T1" fmla="*/ 0 h 52"/>
                <a:gd name="T2" fmla="*/ 373 w 373"/>
                <a:gd name="T3" fmla="*/ 0 h 52"/>
                <a:gd name="T4" fmla="*/ 373 w 373"/>
                <a:gd name="T5" fmla="*/ 17 h 52"/>
                <a:gd name="T6" fmla="*/ 338 w 373"/>
                <a:gd name="T7" fmla="*/ 52 h 52"/>
                <a:gd name="T8" fmla="*/ 36 w 373"/>
                <a:gd name="T9" fmla="*/ 52 h 52"/>
                <a:gd name="T10" fmla="*/ 0 w 373"/>
                <a:gd name="T11" fmla="*/ 17 h 52"/>
                <a:gd name="T12" fmla="*/ 0 w 373"/>
                <a:gd name="T1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3" h="52">
                  <a:moveTo>
                    <a:pt x="0" y="0"/>
                  </a:moveTo>
                  <a:cubicBezTo>
                    <a:pt x="373" y="0"/>
                    <a:pt x="373" y="0"/>
                    <a:pt x="373" y="0"/>
                  </a:cubicBezTo>
                  <a:cubicBezTo>
                    <a:pt x="373" y="17"/>
                    <a:pt x="373" y="17"/>
                    <a:pt x="373" y="17"/>
                  </a:cubicBezTo>
                  <a:cubicBezTo>
                    <a:pt x="373" y="36"/>
                    <a:pt x="357" y="52"/>
                    <a:pt x="338" y="52"/>
                  </a:cubicBezTo>
                  <a:cubicBezTo>
                    <a:pt x="36" y="52"/>
                    <a:pt x="36" y="52"/>
                    <a:pt x="36" y="52"/>
                  </a:cubicBezTo>
                  <a:cubicBezTo>
                    <a:pt x="16" y="52"/>
                    <a:pt x="0" y="36"/>
                    <a:pt x="0" y="1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E49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30126954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ángulo 41">
            <a:extLst>
              <a:ext uri="{FF2B5EF4-FFF2-40B4-BE49-F238E27FC236}">
                <a16:creationId xmlns:a16="http://schemas.microsoft.com/office/drawing/2014/main" id="{529443BF-93F7-4541-83FF-3BEA66336AE7}"/>
              </a:ext>
            </a:extLst>
          </p:cNvPr>
          <p:cNvSpPr/>
          <p:nvPr/>
        </p:nvSpPr>
        <p:spPr>
          <a:xfrm>
            <a:off x="5553777" y="0"/>
            <a:ext cx="6638223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22" name="Google Shape;522;p23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pt-PT" b="1" dirty="0">
                <a:solidFill>
                  <a:srgbClr val="FE4949"/>
                </a:solidFill>
              </a:rPr>
              <a:t>Temperatura</a:t>
            </a:r>
            <a:r>
              <a:rPr lang="pt-PT" dirty="0"/>
              <a:t> Adequada</a:t>
            </a:r>
            <a:endParaRPr dirty="0"/>
          </a:p>
        </p:txBody>
      </p:sp>
      <p:grpSp>
        <p:nvGrpSpPr>
          <p:cNvPr id="523" name="Google Shape;523;p23"/>
          <p:cNvGrpSpPr/>
          <p:nvPr/>
        </p:nvGrpSpPr>
        <p:grpSpPr>
          <a:xfrm>
            <a:off x="1585338" y="1818768"/>
            <a:ext cx="2197729" cy="4472601"/>
            <a:chOff x="1189003" y="1364075"/>
            <a:chExt cx="1648297" cy="3354451"/>
          </a:xfrm>
        </p:grpSpPr>
        <p:grpSp>
          <p:nvGrpSpPr>
            <p:cNvPr id="524" name="Google Shape;524;p23"/>
            <p:cNvGrpSpPr/>
            <p:nvPr/>
          </p:nvGrpSpPr>
          <p:grpSpPr>
            <a:xfrm>
              <a:off x="1953500" y="1364075"/>
              <a:ext cx="883800" cy="3354451"/>
              <a:chOff x="1953500" y="1211675"/>
              <a:chExt cx="883800" cy="3354451"/>
            </a:xfrm>
          </p:grpSpPr>
          <p:sp>
            <p:nvSpPr>
              <p:cNvPr id="525" name="Google Shape;525;p23"/>
              <p:cNvSpPr/>
              <p:nvPr/>
            </p:nvSpPr>
            <p:spPr>
              <a:xfrm>
                <a:off x="2145808" y="1211675"/>
                <a:ext cx="499200" cy="2754300"/>
              </a:xfrm>
              <a:prstGeom prst="roundRect">
                <a:avLst>
                  <a:gd name="adj" fmla="val 50000"/>
                </a:avLst>
              </a:prstGeom>
              <a:solidFill>
                <a:srgbClr val="FE8A8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6" name="Google Shape;526;p23"/>
              <p:cNvSpPr/>
              <p:nvPr/>
            </p:nvSpPr>
            <p:spPr>
              <a:xfrm>
                <a:off x="2304336" y="1400697"/>
                <a:ext cx="182100" cy="275430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7" name="Google Shape;527;p23"/>
              <p:cNvSpPr/>
              <p:nvPr/>
            </p:nvSpPr>
            <p:spPr>
              <a:xfrm>
                <a:off x="2304336" y="2250677"/>
                <a:ext cx="182100" cy="1902900"/>
              </a:xfrm>
              <a:prstGeom prst="roundRect">
                <a:avLst>
                  <a:gd name="adj" fmla="val 50000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8" name="Google Shape;528;p23"/>
              <p:cNvSpPr/>
              <p:nvPr/>
            </p:nvSpPr>
            <p:spPr>
              <a:xfrm>
                <a:off x="1953500" y="3682326"/>
                <a:ext cx="883800" cy="883800"/>
              </a:xfrm>
              <a:prstGeom prst="ellipse">
                <a:avLst/>
              </a:prstGeom>
              <a:solidFill>
                <a:srgbClr val="FE8A8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29" name="Google Shape;529;p23"/>
              <p:cNvSpPr/>
              <p:nvPr/>
            </p:nvSpPr>
            <p:spPr>
              <a:xfrm>
                <a:off x="2304336" y="3128739"/>
                <a:ext cx="182100" cy="83730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30" name="Google Shape;530;p23"/>
              <p:cNvSpPr/>
              <p:nvPr/>
            </p:nvSpPr>
            <p:spPr>
              <a:xfrm>
                <a:off x="2116600" y="3845475"/>
                <a:ext cx="557400" cy="5574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sp>
          <p:nvSpPr>
            <p:cNvPr id="531" name="Google Shape;531;p23"/>
            <p:cNvSpPr/>
            <p:nvPr/>
          </p:nvSpPr>
          <p:spPr>
            <a:xfrm>
              <a:off x="1189003" y="1619200"/>
              <a:ext cx="567299" cy="545881"/>
            </a:xfrm>
            <a:custGeom>
              <a:avLst/>
              <a:gdLst/>
              <a:ahLst/>
              <a:cxnLst/>
              <a:rect l="l" t="t" r="r" b="b"/>
              <a:pathLst>
                <a:path w="11045" h="10628" extrusionOk="0">
                  <a:moveTo>
                    <a:pt x="4359" y="1"/>
                  </a:moveTo>
                  <a:cubicBezTo>
                    <a:pt x="3895" y="1"/>
                    <a:pt x="3487" y="627"/>
                    <a:pt x="3955" y="1048"/>
                  </a:cubicBezTo>
                  <a:lnTo>
                    <a:pt x="4966" y="2058"/>
                  </a:lnTo>
                  <a:lnTo>
                    <a:pt x="4966" y="3681"/>
                  </a:lnTo>
                  <a:cubicBezTo>
                    <a:pt x="4751" y="3743"/>
                    <a:pt x="4568" y="3865"/>
                    <a:pt x="4399" y="4003"/>
                  </a:cubicBezTo>
                  <a:lnTo>
                    <a:pt x="2990" y="3191"/>
                  </a:lnTo>
                  <a:lnTo>
                    <a:pt x="2623" y="1813"/>
                  </a:lnTo>
                  <a:cubicBezTo>
                    <a:pt x="2536" y="1517"/>
                    <a:pt x="2306" y="1388"/>
                    <a:pt x="2073" y="1388"/>
                  </a:cubicBezTo>
                  <a:cubicBezTo>
                    <a:pt x="1729" y="1388"/>
                    <a:pt x="1380" y="1672"/>
                    <a:pt x="1490" y="2120"/>
                  </a:cubicBezTo>
                  <a:lnTo>
                    <a:pt x="1765" y="3161"/>
                  </a:lnTo>
                  <a:lnTo>
                    <a:pt x="724" y="3436"/>
                  </a:lnTo>
                  <a:cubicBezTo>
                    <a:pt x="4" y="3589"/>
                    <a:pt x="198" y="4606"/>
                    <a:pt x="820" y="4606"/>
                  </a:cubicBezTo>
                  <a:cubicBezTo>
                    <a:pt x="886" y="4606"/>
                    <a:pt x="956" y="4594"/>
                    <a:pt x="1030" y="4570"/>
                  </a:cubicBezTo>
                  <a:lnTo>
                    <a:pt x="2409" y="4202"/>
                  </a:lnTo>
                  <a:lnTo>
                    <a:pt x="3817" y="5014"/>
                  </a:lnTo>
                  <a:cubicBezTo>
                    <a:pt x="3787" y="5121"/>
                    <a:pt x="3787" y="5228"/>
                    <a:pt x="3787" y="5335"/>
                  </a:cubicBezTo>
                  <a:cubicBezTo>
                    <a:pt x="3787" y="5442"/>
                    <a:pt x="3787" y="5550"/>
                    <a:pt x="3817" y="5657"/>
                  </a:cubicBezTo>
                  <a:lnTo>
                    <a:pt x="2409" y="6468"/>
                  </a:lnTo>
                  <a:lnTo>
                    <a:pt x="1030" y="6101"/>
                  </a:lnTo>
                  <a:cubicBezTo>
                    <a:pt x="959" y="6078"/>
                    <a:pt x="892" y="6068"/>
                    <a:pt x="828" y="6068"/>
                  </a:cubicBezTo>
                  <a:cubicBezTo>
                    <a:pt x="200" y="6068"/>
                    <a:pt x="1" y="7082"/>
                    <a:pt x="724" y="7249"/>
                  </a:cubicBezTo>
                  <a:lnTo>
                    <a:pt x="1765" y="7525"/>
                  </a:lnTo>
                  <a:lnTo>
                    <a:pt x="1490" y="8566"/>
                  </a:lnTo>
                  <a:cubicBezTo>
                    <a:pt x="1380" y="9014"/>
                    <a:pt x="1729" y="9298"/>
                    <a:pt x="2073" y="9298"/>
                  </a:cubicBezTo>
                  <a:cubicBezTo>
                    <a:pt x="2306" y="9298"/>
                    <a:pt x="2536" y="9169"/>
                    <a:pt x="2623" y="8872"/>
                  </a:cubicBezTo>
                  <a:lnTo>
                    <a:pt x="2990" y="7494"/>
                  </a:lnTo>
                  <a:lnTo>
                    <a:pt x="4399" y="6683"/>
                  </a:lnTo>
                  <a:cubicBezTo>
                    <a:pt x="4568" y="6821"/>
                    <a:pt x="4751" y="6928"/>
                    <a:pt x="4966" y="7004"/>
                  </a:cubicBezTo>
                  <a:lnTo>
                    <a:pt x="4966" y="8627"/>
                  </a:lnTo>
                  <a:lnTo>
                    <a:pt x="3955" y="9638"/>
                  </a:lnTo>
                  <a:cubicBezTo>
                    <a:pt x="3564" y="10064"/>
                    <a:pt x="3943" y="10628"/>
                    <a:pt x="4389" y="10628"/>
                  </a:cubicBezTo>
                  <a:cubicBezTo>
                    <a:pt x="4520" y="10628"/>
                    <a:pt x="4657" y="10580"/>
                    <a:pt x="4782" y="10465"/>
                  </a:cubicBezTo>
                  <a:lnTo>
                    <a:pt x="5548" y="9699"/>
                  </a:lnTo>
                  <a:lnTo>
                    <a:pt x="6313" y="10465"/>
                  </a:lnTo>
                  <a:cubicBezTo>
                    <a:pt x="6442" y="10580"/>
                    <a:pt x="6581" y="10628"/>
                    <a:pt x="6714" y="10628"/>
                  </a:cubicBezTo>
                  <a:cubicBezTo>
                    <a:pt x="7168" y="10628"/>
                    <a:pt x="7546" y="10064"/>
                    <a:pt x="7155" y="9638"/>
                  </a:cubicBezTo>
                  <a:lnTo>
                    <a:pt x="6145" y="8627"/>
                  </a:lnTo>
                  <a:lnTo>
                    <a:pt x="6145" y="7004"/>
                  </a:lnTo>
                  <a:cubicBezTo>
                    <a:pt x="6359" y="6928"/>
                    <a:pt x="6543" y="6821"/>
                    <a:pt x="6711" y="6683"/>
                  </a:cubicBezTo>
                  <a:lnTo>
                    <a:pt x="8120" y="7494"/>
                  </a:lnTo>
                  <a:lnTo>
                    <a:pt x="8488" y="8872"/>
                  </a:lnTo>
                  <a:cubicBezTo>
                    <a:pt x="8568" y="9169"/>
                    <a:pt x="8797" y="9298"/>
                    <a:pt x="9031" y="9298"/>
                  </a:cubicBezTo>
                  <a:cubicBezTo>
                    <a:pt x="9376" y="9298"/>
                    <a:pt x="9730" y="9014"/>
                    <a:pt x="9621" y="8566"/>
                  </a:cubicBezTo>
                  <a:lnTo>
                    <a:pt x="9345" y="7525"/>
                  </a:lnTo>
                  <a:lnTo>
                    <a:pt x="10386" y="7249"/>
                  </a:lnTo>
                  <a:cubicBezTo>
                    <a:pt x="11044" y="7035"/>
                    <a:pt x="10834" y="6086"/>
                    <a:pt x="10217" y="6086"/>
                  </a:cubicBezTo>
                  <a:cubicBezTo>
                    <a:pt x="10174" y="6086"/>
                    <a:pt x="10128" y="6091"/>
                    <a:pt x="10080" y="6101"/>
                  </a:cubicBezTo>
                  <a:lnTo>
                    <a:pt x="8702" y="6468"/>
                  </a:lnTo>
                  <a:lnTo>
                    <a:pt x="7293" y="5657"/>
                  </a:lnTo>
                  <a:cubicBezTo>
                    <a:pt x="7324" y="5550"/>
                    <a:pt x="7324" y="5442"/>
                    <a:pt x="7324" y="5335"/>
                  </a:cubicBezTo>
                  <a:cubicBezTo>
                    <a:pt x="7324" y="5228"/>
                    <a:pt x="7324" y="5121"/>
                    <a:pt x="7293" y="5014"/>
                  </a:cubicBezTo>
                  <a:lnTo>
                    <a:pt x="8702" y="4202"/>
                  </a:lnTo>
                  <a:lnTo>
                    <a:pt x="10080" y="4570"/>
                  </a:lnTo>
                  <a:cubicBezTo>
                    <a:pt x="10129" y="4580"/>
                    <a:pt x="10177" y="4585"/>
                    <a:pt x="10222" y="4585"/>
                  </a:cubicBezTo>
                  <a:cubicBezTo>
                    <a:pt x="10848" y="4585"/>
                    <a:pt x="11044" y="3651"/>
                    <a:pt x="10386" y="3436"/>
                  </a:cubicBezTo>
                  <a:lnTo>
                    <a:pt x="9345" y="3146"/>
                  </a:lnTo>
                  <a:lnTo>
                    <a:pt x="9621" y="2104"/>
                  </a:lnTo>
                  <a:cubicBezTo>
                    <a:pt x="9757" y="1650"/>
                    <a:pt x="9398" y="1358"/>
                    <a:pt x="9045" y="1358"/>
                  </a:cubicBezTo>
                  <a:cubicBezTo>
                    <a:pt x="8802" y="1358"/>
                    <a:pt x="8562" y="1496"/>
                    <a:pt x="8488" y="1813"/>
                  </a:cubicBezTo>
                  <a:lnTo>
                    <a:pt x="8120" y="3191"/>
                  </a:lnTo>
                  <a:lnTo>
                    <a:pt x="6711" y="4003"/>
                  </a:lnTo>
                  <a:cubicBezTo>
                    <a:pt x="6543" y="3865"/>
                    <a:pt x="6359" y="3743"/>
                    <a:pt x="6145" y="3681"/>
                  </a:cubicBezTo>
                  <a:lnTo>
                    <a:pt x="6145" y="2058"/>
                  </a:lnTo>
                  <a:lnTo>
                    <a:pt x="7155" y="1048"/>
                  </a:lnTo>
                  <a:cubicBezTo>
                    <a:pt x="7623" y="627"/>
                    <a:pt x="7216" y="1"/>
                    <a:pt x="6745" y="1"/>
                  </a:cubicBezTo>
                  <a:cubicBezTo>
                    <a:pt x="6599" y="1"/>
                    <a:pt x="6447" y="61"/>
                    <a:pt x="6313" y="206"/>
                  </a:cubicBezTo>
                  <a:lnTo>
                    <a:pt x="5548" y="986"/>
                  </a:lnTo>
                  <a:lnTo>
                    <a:pt x="4782" y="206"/>
                  </a:lnTo>
                  <a:cubicBezTo>
                    <a:pt x="4652" y="61"/>
                    <a:pt x="4502" y="1"/>
                    <a:pt x="4359" y="1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cxnSp>
        <p:nvCxnSpPr>
          <p:cNvPr id="532" name="Google Shape;532;p23"/>
          <p:cNvCxnSpPr>
            <a:stCxn id="533" idx="2"/>
          </p:cNvCxnSpPr>
          <p:nvPr/>
        </p:nvCxnSpPr>
        <p:spPr>
          <a:xfrm rot="10800000">
            <a:off x="3138867" y="2464084"/>
            <a:ext cx="3288400" cy="32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534" name="Google Shape;534;p23"/>
          <p:cNvCxnSpPr>
            <a:stCxn id="535" idx="2"/>
          </p:cNvCxnSpPr>
          <p:nvPr/>
        </p:nvCxnSpPr>
        <p:spPr>
          <a:xfrm rot="10800000">
            <a:off x="3138867" y="3819417"/>
            <a:ext cx="3288400" cy="160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536" name="Google Shape;536;p23"/>
          <p:cNvCxnSpPr>
            <a:stCxn id="537" idx="2"/>
          </p:cNvCxnSpPr>
          <p:nvPr/>
        </p:nvCxnSpPr>
        <p:spPr>
          <a:xfrm flipH="1">
            <a:off x="3138867" y="5203551"/>
            <a:ext cx="3288400" cy="32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grpSp>
        <p:nvGrpSpPr>
          <p:cNvPr id="538" name="Google Shape;538;p23"/>
          <p:cNvGrpSpPr/>
          <p:nvPr/>
        </p:nvGrpSpPr>
        <p:grpSpPr>
          <a:xfrm>
            <a:off x="6427266" y="1963286"/>
            <a:ext cx="3778276" cy="1261350"/>
            <a:chOff x="4820450" y="1472463"/>
            <a:chExt cx="2833707" cy="946012"/>
          </a:xfrm>
        </p:grpSpPr>
        <p:grpSp>
          <p:nvGrpSpPr>
            <p:cNvPr id="539" name="Google Shape;539;p23"/>
            <p:cNvGrpSpPr/>
            <p:nvPr/>
          </p:nvGrpSpPr>
          <p:grpSpPr>
            <a:xfrm>
              <a:off x="5647248" y="1489867"/>
              <a:ext cx="2006909" cy="928608"/>
              <a:chOff x="5647248" y="1489867"/>
              <a:chExt cx="2006909" cy="928608"/>
            </a:xfrm>
          </p:grpSpPr>
          <p:sp>
            <p:nvSpPr>
              <p:cNvPr id="540" name="Google Shape;540;p23"/>
              <p:cNvSpPr txBox="1"/>
              <p:nvPr/>
            </p:nvSpPr>
            <p:spPr>
              <a:xfrm>
                <a:off x="5647248" y="1799875"/>
                <a:ext cx="2006909" cy="61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t" anchorCtr="0">
                <a:noAutofit/>
              </a:bodyPr>
              <a:lstStyle/>
              <a:p>
                <a:pPr marR="50799"/>
                <a:r>
                  <a:rPr lang="pt-PT" sz="2400" dirty="0">
                    <a:solidFill>
                      <a:schemeClr val="dk2"/>
                    </a:solidFill>
                    <a:latin typeface="Roboto"/>
                    <a:ea typeface="Roboto"/>
                    <a:cs typeface="Roboto"/>
                    <a:sym typeface="Roboto"/>
                  </a:rPr>
                  <a:t>Júpiter é o maior planeta de todos</a:t>
                </a:r>
                <a:endParaRPr sz="2400" dirty="0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541" name="Google Shape;541;p23"/>
              <p:cNvSpPr txBox="1"/>
              <p:nvPr/>
            </p:nvSpPr>
            <p:spPr>
              <a:xfrm>
                <a:off x="5647250" y="1489867"/>
                <a:ext cx="1174200" cy="324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16933"/>
                <a:r>
                  <a:rPr lang="pt-PT" sz="2667" b="1">
                    <a:solidFill>
                      <a:schemeClr val="dk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Júpiter</a:t>
                </a:r>
                <a:endParaRPr sz="2667" b="1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</p:grpSp>
        <p:grpSp>
          <p:nvGrpSpPr>
            <p:cNvPr id="542" name="Google Shape;542;p23"/>
            <p:cNvGrpSpPr/>
            <p:nvPr/>
          </p:nvGrpSpPr>
          <p:grpSpPr>
            <a:xfrm>
              <a:off x="4820450" y="1472463"/>
              <a:ext cx="756000" cy="756000"/>
              <a:chOff x="4820450" y="1472463"/>
              <a:chExt cx="756000" cy="756000"/>
            </a:xfrm>
          </p:grpSpPr>
          <p:grpSp>
            <p:nvGrpSpPr>
              <p:cNvPr id="543" name="Google Shape;543;p23"/>
              <p:cNvGrpSpPr/>
              <p:nvPr/>
            </p:nvGrpSpPr>
            <p:grpSpPr>
              <a:xfrm>
                <a:off x="4820450" y="1472463"/>
                <a:ext cx="756000" cy="756000"/>
                <a:chOff x="4820450" y="1472463"/>
                <a:chExt cx="756000" cy="756000"/>
              </a:xfrm>
            </p:grpSpPr>
            <p:sp>
              <p:nvSpPr>
                <p:cNvPr id="533" name="Google Shape;533;p23"/>
                <p:cNvSpPr/>
                <p:nvPr/>
              </p:nvSpPr>
              <p:spPr>
                <a:xfrm>
                  <a:off x="4820450" y="1472463"/>
                  <a:ext cx="756000" cy="756000"/>
                </a:xfrm>
                <a:prstGeom prst="ellipse">
                  <a:avLst/>
                </a:prstGeom>
                <a:noFill/>
                <a:ln w="19050" cap="flat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544" name="Google Shape;544;p23"/>
                <p:cNvSpPr/>
                <p:nvPr/>
              </p:nvSpPr>
              <p:spPr>
                <a:xfrm>
                  <a:off x="4914953" y="1566966"/>
                  <a:ext cx="567300" cy="567300"/>
                </a:xfrm>
                <a:prstGeom prst="ellipse">
                  <a:avLst/>
                </a:prstGeom>
                <a:noFill/>
                <a:ln w="19050" cap="flat" cmpd="sng">
                  <a:solidFill>
                    <a:schemeClr val="accen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</p:grpSp>
          <p:sp>
            <p:nvSpPr>
              <p:cNvPr id="545" name="Google Shape;545;p23"/>
              <p:cNvSpPr txBox="1"/>
              <p:nvPr/>
            </p:nvSpPr>
            <p:spPr>
              <a:xfrm>
                <a:off x="4878350" y="1592925"/>
                <a:ext cx="640200" cy="515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>
                  <a:buClr>
                    <a:schemeClr val="hlink"/>
                  </a:buClr>
                  <a:buSzPts val="1100"/>
                </a:pPr>
                <a:r>
                  <a:rPr lang="pt-PT" sz="4000" b="1" dirty="0">
                    <a:solidFill>
                      <a:srgbClr val="FE4949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01</a:t>
                </a:r>
                <a:endParaRPr sz="2400" dirty="0">
                  <a:solidFill>
                    <a:srgbClr val="FE4949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  <p:grpSp>
        <p:nvGrpSpPr>
          <p:cNvPr id="546" name="Google Shape;546;p23"/>
          <p:cNvGrpSpPr/>
          <p:nvPr/>
        </p:nvGrpSpPr>
        <p:grpSpPr>
          <a:xfrm>
            <a:off x="6427266" y="3331417"/>
            <a:ext cx="3526028" cy="1252115"/>
            <a:chOff x="4820450" y="2498563"/>
            <a:chExt cx="2644521" cy="939086"/>
          </a:xfrm>
        </p:grpSpPr>
        <p:grpSp>
          <p:nvGrpSpPr>
            <p:cNvPr id="547" name="Google Shape;547;p23"/>
            <p:cNvGrpSpPr/>
            <p:nvPr/>
          </p:nvGrpSpPr>
          <p:grpSpPr>
            <a:xfrm>
              <a:off x="5647248" y="2511043"/>
              <a:ext cx="1817723" cy="926606"/>
              <a:chOff x="5647248" y="2511043"/>
              <a:chExt cx="1817723" cy="926606"/>
            </a:xfrm>
          </p:grpSpPr>
          <p:sp>
            <p:nvSpPr>
              <p:cNvPr id="548" name="Google Shape;548;p23"/>
              <p:cNvSpPr txBox="1"/>
              <p:nvPr/>
            </p:nvSpPr>
            <p:spPr>
              <a:xfrm>
                <a:off x="5647248" y="2819049"/>
                <a:ext cx="1817723" cy="61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t" anchorCtr="0">
                <a:noAutofit/>
              </a:bodyPr>
              <a:lstStyle/>
              <a:p>
                <a:pPr marR="50799">
                  <a:buClr>
                    <a:schemeClr val="dk1"/>
                  </a:buClr>
                  <a:buSzPts val="1100"/>
                </a:pPr>
                <a:r>
                  <a:rPr lang="pt-PT" sz="2400" dirty="0">
                    <a:solidFill>
                      <a:schemeClr val="dk2"/>
                    </a:solidFill>
                    <a:latin typeface="Roboto"/>
                    <a:ea typeface="Roboto"/>
                    <a:cs typeface="Roboto"/>
                    <a:sym typeface="Roboto"/>
                  </a:rPr>
                  <a:t>Mercúrio é o menor planeta</a:t>
                </a:r>
                <a:endParaRPr sz="2400" dirty="0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549" name="Google Shape;549;p23"/>
              <p:cNvSpPr txBox="1"/>
              <p:nvPr/>
            </p:nvSpPr>
            <p:spPr>
              <a:xfrm>
                <a:off x="5647250" y="2511043"/>
                <a:ext cx="1174200" cy="324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16933"/>
                <a:r>
                  <a:rPr lang="pt-PT" sz="2667" b="1">
                    <a:solidFill>
                      <a:schemeClr val="dk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Mercúrio</a:t>
                </a:r>
                <a:endParaRPr sz="2667" b="1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</p:grpSp>
        <p:grpSp>
          <p:nvGrpSpPr>
            <p:cNvPr id="550" name="Google Shape;550;p23"/>
            <p:cNvGrpSpPr/>
            <p:nvPr/>
          </p:nvGrpSpPr>
          <p:grpSpPr>
            <a:xfrm>
              <a:off x="4820450" y="2498563"/>
              <a:ext cx="756000" cy="756000"/>
              <a:chOff x="4820450" y="2498563"/>
              <a:chExt cx="756000" cy="756000"/>
            </a:xfrm>
          </p:grpSpPr>
          <p:grpSp>
            <p:nvGrpSpPr>
              <p:cNvPr id="551" name="Google Shape;551;p23"/>
              <p:cNvGrpSpPr/>
              <p:nvPr/>
            </p:nvGrpSpPr>
            <p:grpSpPr>
              <a:xfrm>
                <a:off x="4820450" y="2498563"/>
                <a:ext cx="756000" cy="756000"/>
                <a:chOff x="4820450" y="2498563"/>
                <a:chExt cx="756000" cy="756000"/>
              </a:xfrm>
            </p:grpSpPr>
            <p:sp>
              <p:nvSpPr>
                <p:cNvPr id="535" name="Google Shape;535;p23"/>
                <p:cNvSpPr/>
                <p:nvPr/>
              </p:nvSpPr>
              <p:spPr>
                <a:xfrm>
                  <a:off x="4820450" y="2498563"/>
                  <a:ext cx="756000" cy="756000"/>
                </a:xfrm>
                <a:prstGeom prst="ellipse">
                  <a:avLst/>
                </a:prstGeom>
                <a:noFill/>
                <a:ln w="19050" cap="flat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552" name="Google Shape;552;p23"/>
                <p:cNvSpPr/>
                <p:nvPr/>
              </p:nvSpPr>
              <p:spPr>
                <a:xfrm>
                  <a:off x="4914953" y="2593066"/>
                  <a:ext cx="567300" cy="567300"/>
                </a:xfrm>
                <a:prstGeom prst="ellipse">
                  <a:avLst/>
                </a:prstGeom>
                <a:noFill/>
                <a:ln w="19050" cap="flat" cmpd="sng">
                  <a:solidFill>
                    <a:schemeClr val="accen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</p:grpSp>
          <p:sp>
            <p:nvSpPr>
              <p:cNvPr id="553" name="Google Shape;553;p23"/>
              <p:cNvSpPr txBox="1"/>
              <p:nvPr/>
            </p:nvSpPr>
            <p:spPr>
              <a:xfrm>
                <a:off x="4878350" y="2619025"/>
                <a:ext cx="640200" cy="515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r>
                  <a:rPr lang="pt-PT" sz="4000" b="1" dirty="0">
                    <a:solidFill>
                      <a:srgbClr val="FE4949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02</a:t>
                </a:r>
                <a:endParaRPr sz="2400" dirty="0">
                  <a:solidFill>
                    <a:srgbClr val="FE4949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  <p:grpSp>
        <p:nvGrpSpPr>
          <p:cNvPr id="554" name="Google Shape;554;p23"/>
          <p:cNvGrpSpPr/>
          <p:nvPr/>
        </p:nvGrpSpPr>
        <p:grpSpPr>
          <a:xfrm>
            <a:off x="6427267" y="4699551"/>
            <a:ext cx="3263567" cy="1247719"/>
            <a:chOff x="4820450" y="3524663"/>
            <a:chExt cx="2447675" cy="935789"/>
          </a:xfrm>
        </p:grpSpPr>
        <p:grpSp>
          <p:nvGrpSpPr>
            <p:cNvPr id="555" name="Google Shape;555;p23"/>
            <p:cNvGrpSpPr/>
            <p:nvPr/>
          </p:nvGrpSpPr>
          <p:grpSpPr>
            <a:xfrm>
              <a:off x="5647125" y="3530217"/>
              <a:ext cx="1621000" cy="930235"/>
              <a:chOff x="5647125" y="3530217"/>
              <a:chExt cx="1621000" cy="930235"/>
            </a:xfrm>
          </p:grpSpPr>
          <p:sp>
            <p:nvSpPr>
              <p:cNvPr id="556" name="Google Shape;556;p23"/>
              <p:cNvSpPr txBox="1"/>
              <p:nvPr/>
            </p:nvSpPr>
            <p:spPr>
              <a:xfrm flipH="1">
                <a:off x="5647225" y="3841851"/>
                <a:ext cx="1620900" cy="61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t" anchorCtr="0">
                <a:noAutofit/>
              </a:bodyPr>
              <a:lstStyle/>
              <a:p>
                <a:pPr marR="50799"/>
                <a:r>
                  <a:rPr lang="pt-PT" sz="2400">
                    <a:solidFill>
                      <a:schemeClr val="dk2"/>
                    </a:solidFill>
                    <a:latin typeface="Roboto"/>
                    <a:ea typeface="Roboto"/>
                    <a:cs typeface="Roboto"/>
                    <a:sym typeface="Roboto"/>
                  </a:rPr>
                  <a:t>Marte é um planeta frio</a:t>
                </a:r>
                <a:endParaRPr sz="2400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557" name="Google Shape;557;p23"/>
              <p:cNvSpPr txBox="1"/>
              <p:nvPr/>
            </p:nvSpPr>
            <p:spPr>
              <a:xfrm>
                <a:off x="5647125" y="3530217"/>
                <a:ext cx="1174200" cy="324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16933"/>
                <a:r>
                  <a:rPr lang="pt-PT" sz="2667" b="1">
                    <a:solidFill>
                      <a:schemeClr val="dk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Marte</a:t>
                </a:r>
                <a:endParaRPr sz="2667" b="1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</p:grpSp>
        <p:grpSp>
          <p:nvGrpSpPr>
            <p:cNvPr id="558" name="Google Shape;558;p23"/>
            <p:cNvGrpSpPr/>
            <p:nvPr/>
          </p:nvGrpSpPr>
          <p:grpSpPr>
            <a:xfrm>
              <a:off x="4820450" y="3524663"/>
              <a:ext cx="756000" cy="756000"/>
              <a:chOff x="4820450" y="3524663"/>
              <a:chExt cx="756000" cy="756000"/>
            </a:xfrm>
          </p:grpSpPr>
          <p:grpSp>
            <p:nvGrpSpPr>
              <p:cNvPr id="559" name="Google Shape;559;p23"/>
              <p:cNvGrpSpPr/>
              <p:nvPr/>
            </p:nvGrpSpPr>
            <p:grpSpPr>
              <a:xfrm>
                <a:off x="4820450" y="3524663"/>
                <a:ext cx="756000" cy="756000"/>
                <a:chOff x="4820450" y="3524663"/>
                <a:chExt cx="756000" cy="756000"/>
              </a:xfrm>
            </p:grpSpPr>
            <p:sp>
              <p:nvSpPr>
                <p:cNvPr id="537" name="Google Shape;537;p23"/>
                <p:cNvSpPr/>
                <p:nvPr/>
              </p:nvSpPr>
              <p:spPr>
                <a:xfrm>
                  <a:off x="4820450" y="3524663"/>
                  <a:ext cx="756000" cy="756000"/>
                </a:xfrm>
                <a:prstGeom prst="ellipse">
                  <a:avLst/>
                </a:prstGeom>
                <a:noFill/>
                <a:ln w="19050" cap="flat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560" name="Google Shape;560;p23"/>
                <p:cNvSpPr/>
                <p:nvPr/>
              </p:nvSpPr>
              <p:spPr>
                <a:xfrm>
                  <a:off x="4914953" y="3619166"/>
                  <a:ext cx="567300" cy="567300"/>
                </a:xfrm>
                <a:prstGeom prst="ellipse">
                  <a:avLst/>
                </a:prstGeom>
                <a:noFill/>
                <a:ln w="19050" cap="flat" cmpd="sng">
                  <a:solidFill>
                    <a:schemeClr val="accen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</p:grpSp>
          <p:sp>
            <p:nvSpPr>
              <p:cNvPr id="561" name="Google Shape;561;p23"/>
              <p:cNvSpPr txBox="1"/>
              <p:nvPr/>
            </p:nvSpPr>
            <p:spPr>
              <a:xfrm>
                <a:off x="4878350" y="3645125"/>
                <a:ext cx="640200" cy="515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r>
                  <a:rPr lang="pt-PT" sz="4000" b="1" dirty="0">
                    <a:solidFill>
                      <a:srgbClr val="FE4949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03</a:t>
                </a:r>
                <a:endParaRPr sz="2400" dirty="0">
                  <a:solidFill>
                    <a:srgbClr val="FE4949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  <p:grpSp>
        <p:nvGrpSpPr>
          <p:cNvPr id="2" name="Grupo 1">
            <a:extLst>
              <a:ext uri="{FF2B5EF4-FFF2-40B4-BE49-F238E27FC236}">
                <a16:creationId xmlns:a16="http://schemas.microsoft.com/office/drawing/2014/main" id="{B908A2E2-D0DA-0272-1301-5B4DCE4953F3}"/>
              </a:ext>
            </a:extLst>
          </p:cNvPr>
          <p:cNvGrpSpPr/>
          <p:nvPr/>
        </p:nvGrpSpPr>
        <p:grpSpPr>
          <a:xfrm>
            <a:off x="122238" y="188913"/>
            <a:ext cx="11950700" cy="493713"/>
            <a:chOff x="122238" y="188913"/>
            <a:chExt cx="11950700" cy="493713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9C753562-B07C-4627-B7B6-596A181C6D08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238" y="188913"/>
              <a:ext cx="11950700" cy="265113"/>
            </a:xfrm>
            <a:custGeom>
              <a:avLst/>
              <a:gdLst>
                <a:gd name="T0" fmla="*/ 1907 w 1907"/>
                <a:gd name="T1" fmla="*/ 54 h 54"/>
                <a:gd name="T2" fmla="*/ 0 w 1907"/>
                <a:gd name="T3" fmla="*/ 54 h 54"/>
                <a:gd name="T4" fmla="*/ 0 w 1907"/>
                <a:gd name="T5" fmla="*/ 27 h 54"/>
                <a:gd name="T6" fmla="*/ 28 w 1907"/>
                <a:gd name="T7" fmla="*/ 0 h 54"/>
                <a:gd name="T8" fmla="*/ 1907 w 1907"/>
                <a:gd name="T9" fmla="*/ 0 h 54"/>
                <a:gd name="T10" fmla="*/ 1907 w 1907"/>
                <a:gd name="T11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07" h="54">
                  <a:moveTo>
                    <a:pt x="1907" y="54"/>
                  </a:moveTo>
                  <a:cubicBezTo>
                    <a:pt x="0" y="54"/>
                    <a:pt x="0" y="54"/>
                    <a:pt x="0" y="54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12"/>
                    <a:pt x="13" y="0"/>
                    <a:pt x="28" y="0"/>
                  </a:cubicBezTo>
                  <a:cubicBezTo>
                    <a:pt x="1907" y="0"/>
                    <a:pt x="1907" y="0"/>
                    <a:pt x="1907" y="0"/>
                  </a:cubicBezTo>
                  <a:lnTo>
                    <a:pt x="1907" y="54"/>
                  </a:lnTo>
                  <a:close/>
                </a:path>
              </a:pathLst>
            </a:custGeom>
            <a:solidFill>
              <a:srgbClr val="FE8A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 dirty="0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EFBCBB2A-BFB3-47DA-98C1-30052C95D79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238" y="481013"/>
              <a:ext cx="1406525" cy="201613"/>
            </a:xfrm>
            <a:custGeom>
              <a:avLst/>
              <a:gdLst>
                <a:gd name="T0" fmla="*/ 0 w 373"/>
                <a:gd name="T1" fmla="*/ 0 h 52"/>
                <a:gd name="T2" fmla="*/ 373 w 373"/>
                <a:gd name="T3" fmla="*/ 0 h 52"/>
                <a:gd name="T4" fmla="*/ 373 w 373"/>
                <a:gd name="T5" fmla="*/ 17 h 52"/>
                <a:gd name="T6" fmla="*/ 338 w 373"/>
                <a:gd name="T7" fmla="*/ 52 h 52"/>
                <a:gd name="T8" fmla="*/ 36 w 373"/>
                <a:gd name="T9" fmla="*/ 52 h 52"/>
                <a:gd name="T10" fmla="*/ 0 w 373"/>
                <a:gd name="T11" fmla="*/ 17 h 52"/>
                <a:gd name="T12" fmla="*/ 0 w 373"/>
                <a:gd name="T1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3" h="52">
                  <a:moveTo>
                    <a:pt x="0" y="0"/>
                  </a:moveTo>
                  <a:cubicBezTo>
                    <a:pt x="373" y="0"/>
                    <a:pt x="373" y="0"/>
                    <a:pt x="373" y="0"/>
                  </a:cubicBezTo>
                  <a:cubicBezTo>
                    <a:pt x="373" y="17"/>
                    <a:pt x="373" y="17"/>
                    <a:pt x="373" y="17"/>
                  </a:cubicBezTo>
                  <a:cubicBezTo>
                    <a:pt x="373" y="36"/>
                    <a:pt x="357" y="52"/>
                    <a:pt x="338" y="52"/>
                  </a:cubicBezTo>
                  <a:cubicBezTo>
                    <a:pt x="36" y="52"/>
                    <a:pt x="36" y="52"/>
                    <a:pt x="36" y="52"/>
                  </a:cubicBezTo>
                  <a:cubicBezTo>
                    <a:pt x="16" y="52"/>
                    <a:pt x="0" y="36"/>
                    <a:pt x="0" y="1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E49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1822677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ángulo 4">
            <a:extLst>
              <a:ext uri="{FF2B5EF4-FFF2-40B4-BE49-F238E27FC236}">
                <a16:creationId xmlns:a16="http://schemas.microsoft.com/office/drawing/2014/main" id="{49194E0A-24BA-4B83-90AC-4F19E8E9A987}"/>
              </a:ext>
            </a:extLst>
          </p:cNvPr>
          <p:cNvSpPr/>
          <p:nvPr/>
        </p:nvSpPr>
        <p:spPr>
          <a:xfrm>
            <a:off x="0" y="3314700"/>
            <a:ext cx="12211050" cy="3543300"/>
          </a:xfrm>
          <a:custGeom>
            <a:avLst/>
            <a:gdLst>
              <a:gd name="connsiteX0" fmla="*/ 0 w 12192000"/>
              <a:gd name="connsiteY0" fmla="*/ 0 h 4114800"/>
              <a:gd name="connsiteX1" fmla="*/ 12192000 w 12192000"/>
              <a:gd name="connsiteY1" fmla="*/ 0 h 4114800"/>
              <a:gd name="connsiteX2" fmla="*/ 12192000 w 12192000"/>
              <a:gd name="connsiteY2" fmla="*/ 4114800 h 4114800"/>
              <a:gd name="connsiteX3" fmla="*/ 0 w 12192000"/>
              <a:gd name="connsiteY3" fmla="*/ 4114800 h 4114800"/>
              <a:gd name="connsiteX4" fmla="*/ 0 w 12192000"/>
              <a:gd name="connsiteY4" fmla="*/ 0 h 4114800"/>
              <a:gd name="connsiteX0" fmla="*/ 0 w 12192000"/>
              <a:gd name="connsiteY0" fmla="*/ 2228850 h 6343650"/>
              <a:gd name="connsiteX1" fmla="*/ 12058650 w 12192000"/>
              <a:gd name="connsiteY1" fmla="*/ 0 h 6343650"/>
              <a:gd name="connsiteX2" fmla="*/ 12192000 w 12192000"/>
              <a:gd name="connsiteY2" fmla="*/ 6343650 h 6343650"/>
              <a:gd name="connsiteX3" fmla="*/ 0 w 12192000"/>
              <a:gd name="connsiteY3" fmla="*/ 6343650 h 6343650"/>
              <a:gd name="connsiteX4" fmla="*/ 0 w 12192000"/>
              <a:gd name="connsiteY4" fmla="*/ 2228850 h 6343650"/>
              <a:gd name="connsiteX0" fmla="*/ 0 w 12192000"/>
              <a:gd name="connsiteY0" fmla="*/ 2228850 h 6343650"/>
              <a:gd name="connsiteX1" fmla="*/ 12058650 w 12192000"/>
              <a:gd name="connsiteY1" fmla="*/ 0 h 6343650"/>
              <a:gd name="connsiteX2" fmla="*/ 12192000 w 12192000"/>
              <a:gd name="connsiteY2" fmla="*/ 6343650 h 6343650"/>
              <a:gd name="connsiteX3" fmla="*/ 0 w 12192000"/>
              <a:gd name="connsiteY3" fmla="*/ 6343650 h 6343650"/>
              <a:gd name="connsiteX4" fmla="*/ 0 w 12192000"/>
              <a:gd name="connsiteY4" fmla="*/ 2228850 h 6343650"/>
              <a:gd name="connsiteX0" fmla="*/ 0 w 12211050"/>
              <a:gd name="connsiteY0" fmla="*/ 2247900 h 6362700"/>
              <a:gd name="connsiteX1" fmla="*/ 12211050 w 12211050"/>
              <a:gd name="connsiteY1" fmla="*/ 0 h 6362700"/>
              <a:gd name="connsiteX2" fmla="*/ 12192000 w 12211050"/>
              <a:gd name="connsiteY2" fmla="*/ 6362700 h 6362700"/>
              <a:gd name="connsiteX3" fmla="*/ 0 w 12211050"/>
              <a:gd name="connsiteY3" fmla="*/ 6362700 h 6362700"/>
              <a:gd name="connsiteX4" fmla="*/ 0 w 12211050"/>
              <a:gd name="connsiteY4" fmla="*/ 2247900 h 6362700"/>
              <a:gd name="connsiteX0" fmla="*/ 0 w 12211050"/>
              <a:gd name="connsiteY0" fmla="*/ 4400550 h 6362700"/>
              <a:gd name="connsiteX1" fmla="*/ 12211050 w 12211050"/>
              <a:gd name="connsiteY1" fmla="*/ 0 h 6362700"/>
              <a:gd name="connsiteX2" fmla="*/ 12192000 w 12211050"/>
              <a:gd name="connsiteY2" fmla="*/ 6362700 h 6362700"/>
              <a:gd name="connsiteX3" fmla="*/ 0 w 12211050"/>
              <a:gd name="connsiteY3" fmla="*/ 6362700 h 6362700"/>
              <a:gd name="connsiteX4" fmla="*/ 0 w 12211050"/>
              <a:gd name="connsiteY4" fmla="*/ 4400550 h 6362700"/>
              <a:gd name="connsiteX0" fmla="*/ 0 w 12211050"/>
              <a:gd name="connsiteY0" fmla="*/ 1581150 h 3543300"/>
              <a:gd name="connsiteX1" fmla="*/ 12211050 w 12211050"/>
              <a:gd name="connsiteY1" fmla="*/ 0 h 3543300"/>
              <a:gd name="connsiteX2" fmla="*/ 12192000 w 12211050"/>
              <a:gd name="connsiteY2" fmla="*/ 3543300 h 3543300"/>
              <a:gd name="connsiteX3" fmla="*/ 0 w 12211050"/>
              <a:gd name="connsiteY3" fmla="*/ 3543300 h 3543300"/>
              <a:gd name="connsiteX4" fmla="*/ 0 w 12211050"/>
              <a:gd name="connsiteY4" fmla="*/ 1581150 h 3543300"/>
              <a:gd name="connsiteX0" fmla="*/ 0 w 12211050"/>
              <a:gd name="connsiteY0" fmla="*/ 1104900 h 3543300"/>
              <a:gd name="connsiteX1" fmla="*/ 12211050 w 12211050"/>
              <a:gd name="connsiteY1" fmla="*/ 0 h 3543300"/>
              <a:gd name="connsiteX2" fmla="*/ 12192000 w 12211050"/>
              <a:gd name="connsiteY2" fmla="*/ 3543300 h 3543300"/>
              <a:gd name="connsiteX3" fmla="*/ 0 w 12211050"/>
              <a:gd name="connsiteY3" fmla="*/ 3543300 h 3543300"/>
              <a:gd name="connsiteX4" fmla="*/ 0 w 12211050"/>
              <a:gd name="connsiteY4" fmla="*/ 1104900 h 3543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11050" h="3543300">
                <a:moveTo>
                  <a:pt x="0" y="1104900"/>
                </a:moveTo>
                <a:cubicBezTo>
                  <a:pt x="4019550" y="361950"/>
                  <a:pt x="6076950" y="4762500"/>
                  <a:pt x="12211050" y="0"/>
                </a:cubicBezTo>
                <a:lnTo>
                  <a:pt x="12192000" y="3543300"/>
                </a:lnTo>
                <a:lnTo>
                  <a:pt x="0" y="3543300"/>
                </a:lnTo>
                <a:lnTo>
                  <a:pt x="0" y="11049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175" name="Google Shape;1175;p44"/>
          <p:cNvSpPr txBox="1">
            <a:spLocks noGrp="1"/>
          </p:cNvSpPr>
          <p:nvPr>
            <p:ph type="subTitle" idx="4"/>
          </p:nvPr>
        </p:nvSpPr>
        <p:spPr>
          <a:xfrm>
            <a:off x="8462715" y="2307400"/>
            <a:ext cx="3070400" cy="1121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33"/>
              </a:spcAft>
            </a:pPr>
            <a:r>
              <a:rPr lang="en" sz="2000" dirty="0">
                <a:solidFill>
                  <a:schemeClr val="tx1"/>
                </a:solidFill>
                <a:latin typeface="Rubik" panose="020B0604020202020204" charset="-79"/>
                <a:cs typeface="Rubik" panose="020B0604020202020204" charset="-79"/>
              </a:rPr>
              <a:t>Mercury is the smallest planet of them all</a:t>
            </a:r>
            <a:endParaRPr sz="2000" dirty="0">
              <a:solidFill>
                <a:schemeClr val="tx1"/>
              </a:solidFill>
              <a:latin typeface="Rubik" panose="020B0604020202020204" charset="-79"/>
              <a:cs typeface="Rubik" panose="020B0604020202020204" charset="-79"/>
            </a:endParaRPr>
          </a:p>
        </p:txBody>
      </p:sp>
      <p:sp>
        <p:nvSpPr>
          <p:cNvPr id="1176" name="Google Shape;1176;p44"/>
          <p:cNvSpPr txBox="1">
            <a:spLocks noGrp="1"/>
          </p:cNvSpPr>
          <p:nvPr>
            <p:ph type="subTitle" idx="5"/>
          </p:nvPr>
        </p:nvSpPr>
        <p:spPr>
          <a:xfrm>
            <a:off x="8462708" y="3760133"/>
            <a:ext cx="3070400" cy="1121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33"/>
              </a:spcAft>
            </a:pPr>
            <a:r>
              <a:rPr lang="en" sz="2000">
                <a:solidFill>
                  <a:schemeClr val="tx1"/>
                </a:solidFill>
                <a:latin typeface="Rubik" panose="020B0604020202020204" charset="-79"/>
                <a:cs typeface="Rubik" panose="020B0604020202020204" charset="-79"/>
              </a:rPr>
              <a:t>Venus has a beautiful name, but it’s very hot</a:t>
            </a:r>
            <a:endParaRPr sz="2000">
              <a:solidFill>
                <a:schemeClr val="tx1"/>
              </a:solidFill>
              <a:latin typeface="Rubik" panose="020B0604020202020204" charset="-79"/>
              <a:cs typeface="Rubik" panose="020B0604020202020204" charset="-79"/>
            </a:endParaRPr>
          </a:p>
        </p:txBody>
      </p:sp>
      <p:sp>
        <p:nvSpPr>
          <p:cNvPr id="1177" name="Google Shape;1177;p44"/>
          <p:cNvSpPr txBox="1">
            <a:spLocks noGrp="1"/>
          </p:cNvSpPr>
          <p:nvPr>
            <p:ph type="subTitle" idx="6"/>
          </p:nvPr>
        </p:nvSpPr>
        <p:spPr>
          <a:xfrm>
            <a:off x="8462704" y="5212867"/>
            <a:ext cx="3070400" cy="1121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33"/>
              </a:spcAft>
            </a:pPr>
            <a:r>
              <a:rPr lang="en" sz="2000" dirty="0">
                <a:solidFill>
                  <a:schemeClr val="tx1"/>
                </a:solidFill>
                <a:latin typeface="Rubik" panose="020B0604020202020204" charset="-79"/>
                <a:cs typeface="Rubik" panose="020B0604020202020204" charset="-79"/>
              </a:rPr>
              <a:t>Yes, this is the ringed planet. It’s a gas giant</a:t>
            </a:r>
            <a:endParaRPr sz="2000" dirty="0">
              <a:solidFill>
                <a:schemeClr val="tx1"/>
              </a:solidFill>
              <a:latin typeface="Rubik" panose="020B0604020202020204" charset="-79"/>
              <a:cs typeface="Rubik" panose="020B0604020202020204" charset="-79"/>
            </a:endParaRPr>
          </a:p>
        </p:txBody>
      </p:sp>
      <p:sp>
        <p:nvSpPr>
          <p:cNvPr id="1178" name="Google Shape;1178;p44"/>
          <p:cNvSpPr txBox="1">
            <a:spLocks noGrp="1"/>
          </p:cNvSpPr>
          <p:nvPr>
            <p:ph type="title"/>
          </p:nvPr>
        </p:nvSpPr>
        <p:spPr>
          <a:xfrm>
            <a:off x="950967" y="496520"/>
            <a:ext cx="10265600" cy="637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3600" dirty="0">
                <a:solidFill>
                  <a:srgbClr val="DA856D"/>
                </a:solidFill>
              </a:rPr>
              <a:t>You could use three columns, why not?</a:t>
            </a:r>
            <a:endParaRPr sz="3600" dirty="0">
              <a:solidFill>
                <a:srgbClr val="DA856D"/>
              </a:solidFill>
            </a:endParaRPr>
          </a:p>
        </p:txBody>
      </p:sp>
      <p:sp>
        <p:nvSpPr>
          <p:cNvPr id="1179" name="Google Shape;1179;p44"/>
          <p:cNvSpPr txBox="1">
            <a:spLocks noGrp="1"/>
          </p:cNvSpPr>
          <p:nvPr>
            <p:ph type="subTitle" idx="1"/>
          </p:nvPr>
        </p:nvSpPr>
        <p:spPr>
          <a:xfrm>
            <a:off x="5651692" y="2436787"/>
            <a:ext cx="2462800" cy="456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33"/>
              </a:spcAft>
            </a:pPr>
            <a:r>
              <a:rPr lang="en" dirty="0">
                <a:solidFill>
                  <a:srgbClr val="DA856D"/>
                </a:solidFill>
              </a:rPr>
              <a:t>Mercury</a:t>
            </a:r>
            <a:endParaRPr dirty="0">
              <a:solidFill>
                <a:srgbClr val="DA856D"/>
              </a:solidFill>
            </a:endParaRPr>
          </a:p>
        </p:txBody>
      </p:sp>
      <p:sp>
        <p:nvSpPr>
          <p:cNvPr id="1180" name="Google Shape;1180;p44"/>
          <p:cNvSpPr txBox="1">
            <a:spLocks noGrp="1"/>
          </p:cNvSpPr>
          <p:nvPr>
            <p:ph type="subTitle" idx="2"/>
          </p:nvPr>
        </p:nvSpPr>
        <p:spPr>
          <a:xfrm>
            <a:off x="5651691" y="3889520"/>
            <a:ext cx="2462800" cy="456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33"/>
              </a:spcAft>
            </a:pPr>
            <a:r>
              <a:rPr lang="en">
                <a:solidFill>
                  <a:srgbClr val="DA856D"/>
                </a:solidFill>
              </a:rPr>
              <a:t>Venus</a:t>
            </a:r>
            <a:endParaRPr>
              <a:solidFill>
                <a:srgbClr val="DA856D"/>
              </a:solidFill>
            </a:endParaRPr>
          </a:p>
        </p:txBody>
      </p:sp>
      <p:sp>
        <p:nvSpPr>
          <p:cNvPr id="1181" name="Google Shape;1181;p44"/>
          <p:cNvSpPr txBox="1">
            <a:spLocks noGrp="1"/>
          </p:cNvSpPr>
          <p:nvPr>
            <p:ph type="subTitle" idx="3"/>
          </p:nvPr>
        </p:nvSpPr>
        <p:spPr>
          <a:xfrm>
            <a:off x="5651699" y="5342253"/>
            <a:ext cx="2462800" cy="456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33"/>
              </a:spcAft>
            </a:pPr>
            <a:r>
              <a:rPr lang="en">
                <a:solidFill>
                  <a:srgbClr val="DA856D"/>
                </a:solidFill>
              </a:rPr>
              <a:t>Saturn</a:t>
            </a:r>
            <a:endParaRPr>
              <a:solidFill>
                <a:srgbClr val="DA856D"/>
              </a:solidFill>
            </a:endParaRPr>
          </a:p>
        </p:txBody>
      </p: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5F1AC1F7-A0B8-42FF-B846-41AFE7A6695B}"/>
              </a:ext>
            </a:extLst>
          </p:cNvPr>
          <p:cNvCxnSpPr>
            <a:cxnSpLocks/>
          </p:cNvCxnSpPr>
          <p:nvPr/>
        </p:nvCxnSpPr>
        <p:spPr>
          <a:xfrm flipH="1" flipV="1">
            <a:off x="5522026" y="2436786"/>
            <a:ext cx="943241" cy="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86070DEA-7DBC-4447-84F7-854ED65F2476}"/>
              </a:ext>
            </a:extLst>
          </p:cNvPr>
          <p:cNvCxnSpPr>
            <a:cxnSpLocks/>
            <a:stCxn id="1180" idx="0"/>
          </p:cNvCxnSpPr>
          <p:nvPr/>
        </p:nvCxnSpPr>
        <p:spPr>
          <a:xfrm flipH="1">
            <a:off x="5391397" y="3889520"/>
            <a:ext cx="1491694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B4E5A52A-E44B-42AB-B4FB-89B1589950CC}"/>
              </a:ext>
            </a:extLst>
          </p:cNvPr>
          <p:cNvCxnSpPr>
            <a:cxnSpLocks/>
            <a:stCxn id="1181" idx="0"/>
          </p:cNvCxnSpPr>
          <p:nvPr/>
        </p:nvCxnSpPr>
        <p:spPr>
          <a:xfrm flipH="1" flipV="1">
            <a:off x="5391397" y="5334053"/>
            <a:ext cx="1491702" cy="82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lipse 1">
            <a:extLst>
              <a:ext uri="{FF2B5EF4-FFF2-40B4-BE49-F238E27FC236}">
                <a16:creationId xmlns:a16="http://schemas.microsoft.com/office/drawing/2014/main" id="{0523F21E-6A4D-489E-B7F9-4B95E31B7828}"/>
              </a:ext>
            </a:extLst>
          </p:cNvPr>
          <p:cNvSpPr/>
          <p:nvPr/>
        </p:nvSpPr>
        <p:spPr>
          <a:xfrm>
            <a:off x="1105938" y="2133039"/>
            <a:ext cx="3867807" cy="3867807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19" name="Grupo 18">
            <a:extLst>
              <a:ext uri="{FF2B5EF4-FFF2-40B4-BE49-F238E27FC236}">
                <a16:creationId xmlns:a16="http://schemas.microsoft.com/office/drawing/2014/main" id="{A2224CED-A8DD-20D1-0FC2-439459B2273F}"/>
              </a:ext>
            </a:extLst>
          </p:cNvPr>
          <p:cNvGrpSpPr/>
          <p:nvPr/>
        </p:nvGrpSpPr>
        <p:grpSpPr>
          <a:xfrm>
            <a:off x="119063" y="999741"/>
            <a:ext cx="11950700" cy="341313"/>
            <a:chOff x="119063" y="1145513"/>
            <a:chExt cx="11950700" cy="341313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A7A98933-78E9-9441-8770-A4A8712A8602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19063" y="1374113"/>
              <a:ext cx="11950700" cy="112713"/>
            </a:xfrm>
            <a:custGeom>
              <a:avLst/>
              <a:gdLst>
                <a:gd name="T0" fmla="*/ 1907 w 1907"/>
                <a:gd name="T1" fmla="*/ 54 h 54"/>
                <a:gd name="T2" fmla="*/ 0 w 1907"/>
                <a:gd name="T3" fmla="*/ 54 h 54"/>
                <a:gd name="T4" fmla="*/ 0 w 1907"/>
                <a:gd name="T5" fmla="*/ 27 h 54"/>
                <a:gd name="T6" fmla="*/ 28 w 1907"/>
                <a:gd name="T7" fmla="*/ 0 h 54"/>
                <a:gd name="T8" fmla="*/ 1907 w 1907"/>
                <a:gd name="T9" fmla="*/ 0 h 54"/>
                <a:gd name="T10" fmla="*/ 1907 w 1907"/>
                <a:gd name="T11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07" h="54">
                  <a:moveTo>
                    <a:pt x="1907" y="54"/>
                  </a:moveTo>
                  <a:cubicBezTo>
                    <a:pt x="0" y="54"/>
                    <a:pt x="0" y="54"/>
                    <a:pt x="0" y="54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12"/>
                    <a:pt x="13" y="0"/>
                    <a:pt x="28" y="0"/>
                  </a:cubicBezTo>
                  <a:cubicBezTo>
                    <a:pt x="1907" y="0"/>
                    <a:pt x="1907" y="0"/>
                    <a:pt x="1907" y="0"/>
                  </a:cubicBezTo>
                  <a:lnTo>
                    <a:pt x="1907" y="54"/>
                  </a:lnTo>
                  <a:close/>
                </a:path>
              </a:pathLst>
            </a:custGeom>
            <a:solidFill>
              <a:srgbClr val="FE8A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 dirty="0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305C6F1C-7D17-4797-797F-AB190C6946D5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0663238" y="1145513"/>
              <a:ext cx="1406525" cy="201613"/>
            </a:xfrm>
            <a:custGeom>
              <a:avLst/>
              <a:gdLst>
                <a:gd name="T0" fmla="*/ 0 w 373"/>
                <a:gd name="T1" fmla="*/ 0 h 52"/>
                <a:gd name="T2" fmla="*/ 373 w 373"/>
                <a:gd name="T3" fmla="*/ 0 h 52"/>
                <a:gd name="T4" fmla="*/ 373 w 373"/>
                <a:gd name="T5" fmla="*/ 17 h 52"/>
                <a:gd name="T6" fmla="*/ 338 w 373"/>
                <a:gd name="T7" fmla="*/ 52 h 52"/>
                <a:gd name="T8" fmla="*/ 36 w 373"/>
                <a:gd name="T9" fmla="*/ 52 h 52"/>
                <a:gd name="T10" fmla="*/ 0 w 373"/>
                <a:gd name="T11" fmla="*/ 17 h 52"/>
                <a:gd name="T12" fmla="*/ 0 w 373"/>
                <a:gd name="T1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3" h="52">
                  <a:moveTo>
                    <a:pt x="0" y="0"/>
                  </a:moveTo>
                  <a:cubicBezTo>
                    <a:pt x="373" y="0"/>
                    <a:pt x="373" y="0"/>
                    <a:pt x="373" y="0"/>
                  </a:cubicBezTo>
                  <a:cubicBezTo>
                    <a:pt x="373" y="17"/>
                    <a:pt x="373" y="17"/>
                    <a:pt x="373" y="17"/>
                  </a:cubicBezTo>
                  <a:cubicBezTo>
                    <a:pt x="373" y="36"/>
                    <a:pt x="357" y="52"/>
                    <a:pt x="338" y="52"/>
                  </a:cubicBezTo>
                  <a:cubicBezTo>
                    <a:pt x="36" y="52"/>
                    <a:pt x="36" y="52"/>
                    <a:pt x="36" y="52"/>
                  </a:cubicBezTo>
                  <a:cubicBezTo>
                    <a:pt x="16" y="52"/>
                    <a:pt x="0" y="36"/>
                    <a:pt x="0" y="1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E49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35656043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18"/>
          <p:cNvGrpSpPr/>
          <p:nvPr/>
        </p:nvGrpSpPr>
        <p:grpSpPr>
          <a:xfrm>
            <a:off x="950967" y="2723367"/>
            <a:ext cx="5054800" cy="1053200"/>
            <a:chOff x="713225" y="2042525"/>
            <a:chExt cx="3791100" cy="789900"/>
          </a:xfrm>
        </p:grpSpPr>
        <p:sp>
          <p:nvSpPr>
            <p:cNvPr id="101" name="Google Shape;101;p18"/>
            <p:cNvSpPr/>
            <p:nvPr/>
          </p:nvSpPr>
          <p:spPr>
            <a:xfrm>
              <a:off x="713225" y="2042525"/>
              <a:ext cx="3791100" cy="789900"/>
            </a:xfrm>
            <a:prstGeom prst="roundRect">
              <a:avLst>
                <a:gd name="adj" fmla="val 50000"/>
              </a:avLst>
            </a:prstGeom>
            <a:noFill/>
            <a:ln w="1905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2" name="Google Shape;102;p18"/>
            <p:cNvSpPr txBox="1"/>
            <p:nvPr/>
          </p:nvSpPr>
          <p:spPr>
            <a:xfrm flipH="1">
              <a:off x="1451075" y="2162700"/>
              <a:ext cx="1967100" cy="561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R="50799"/>
              <a:r>
                <a:rPr lang="pt-PT" sz="2400">
                  <a:solidFill>
                    <a:schemeClr val="dk2"/>
                  </a:solidFill>
                </a:rPr>
                <a:t>É o planeta mais próximo do Sol</a:t>
              </a:r>
              <a:endParaRPr sz="24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03" name="Google Shape;103;p18"/>
          <p:cNvGrpSpPr/>
          <p:nvPr/>
        </p:nvGrpSpPr>
        <p:grpSpPr>
          <a:xfrm>
            <a:off x="1159567" y="2915100"/>
            <a:ext cx="672767" cy="669733"/>
            <a:chOff x="869675" y="2186325"/>
            <a:chExt cx="504575" cy="502300"/>
          </a:xfrm>
        </p:grpSpPr>
        <p:sp>
          <p:nvSpPr>
            <p:cNvPr id="104" name="Google Shape;104;p18"/>
            <p:cNvSpPr/>
            <p:nvPr/>
          </p:nvSpPr>
          <p:spPr>
            <a:xfrm>
              <a:off x="1174775" y="2186325"/>
              <a:ext cx="197550" cy="154400"/>
            </a:xfrm>
            <a:custGeom>
              <a:avLst/>
              <a:gdLst/>
              <a:ahLst/>
              <a:cxnLst/>
              <a:rect l="l" t="t" r="r" b="b"/>
              <a:pathLst>
                <a:path w="7902" h="6176" extrusionOk="0">
                  <a:moveTo>
                    <a:pt x="2592" y="0"/>
                  </a:moveTo>
                  <a:cubicBezTo>
                    <a:pt x="1867" y="0"/>
                    <a:pt x="1186" y="447"/>
                    <a:pt x="934" y="1165"/>
                  </a:cubicBezTo>
                  <a:lnTo>
                    <a:pt x="123" y="3370"/>
                  </a:lnTo>
                  <a:cubicBezTo>
                    <a:pt x="0" y="3677"/>
                    <a:pt x="169" y="4013"/>
                    <a:pt x="475" y="4136"/>
                  </a:cubicBezTo>
                  <a:lnTo>
                    <a:pt x="6003" y="6142"/>
                  </a:lnTo>
                  <a:cubicBezTo>
                    <a:pt x="6069" y="6165"/>
                    <a:pt x="6136" y="6176"/>
                    <a:pt x="6202" y="6176"/>
                  </a:cubicBezTo>
                  <a:cubicBezTo>
                    <a:pt x="6444" y="6176"/>
                    <a:pt x="6669" y="6030"/>
                    <a:pt x="6753" y="5790"/>
                  </a:cubicBezTo>
                  <a:lnTo>
                    <a:pt x="7565" y="3585"/>
                  </a:lnTo>
                  <a:cubicBezTo>
                    <a:pt x="7902" y="2666"/>
                    <a:pt x="7427" y="1655"/>
                    <a:pt x="6508" y="1318"/>
                  </a:cubicBezTo>
                  <a:lnTo>
                    <a:pt x="3201" y="109"/>
                  </a:lnTo>
                  <a:cubicBezTo>
                    <a:pt x="3000" y="35"/>
                    <a:pt x="2794" y="0"/>
                    <a:pt x="25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5" name="Google Shape;105;p18"/>
            <p:cNvSpPr/>
            <p:nvPr/>
          </p:nvSpPr>
          <p:spPr>
            <a:xfrm>
              <a:off x="869675" y="2541600"/>
              <a:ext cx="88450" cy="117550"/>
            </a:xfrm>
            <a:custGeom>
              <a:avLst/>
              <a:gdLst/>
              <a:ahLst/>
              <a:cxnLst/>
              <a:rect l="l" t="t" r="r" b="b"/>
              <a:pathLst>
                <a:path w="3538" h="4702" extrusionOk="0">
                  <a:moveTo>
                    <a:pt x="572" y="0"/>
                  </a:moveTo>
                  <a:cubicBezTo>
                    <a:pt x="261" y="0"/>
                    <a:pt x="1" y="269"/>
                    <a:pt x="15" y="582"/>
                  </a:cubicBezTo>
                  <a:lnTo>
                    <a:pt x="15" y="4120"/>
                  </a:lnTo>
                  <a:cubicBezTo>
                    <a:pt x="0" y="4441"/>
                    <a:pt x="276" y="4702"/>
                    <a:pt x="597" y="4702"/>
                  </a:cubicBezTo>
                  <a:lnTo>
                    <a:pt x="2955" y="4702"/>
                  </a:lnTo>
                  <a:cubicBezTo>
                    <a:pt x="3277" y="4702"/>
                    <a:pt x="3537" y="4441"/>
                    <a:pt x="3537" y="4120"/>
                  </a:cubicBezTo>
                  <a:lnTo>
                    <a:pt x="3537" y="582"/>
                  </a:lnTo>
                  <a:cubicBezTo>
                    <a:pt x="3537" y="269"/>
                    <a:pt x="3291" y="0"/>
                    <a:pt x="2981" y="0"/>
                  </a:cubicBezTo>
                  <a:cubicBezTo>
                    <a:pt x="2973" y="0"/>
                    <a:pt x="2964" y="0"/>
                    <a:pt x="2955" y="1"/>
                  </a:cubicBezTo>
                  <a:lnTo>
                    <a:pt x="597" y="1"/>
                  </a:lnTo>
                  <a:cubicBezTo>
                    <a:pt x="589" y="0"/>
                    <a:pt x="580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6" name="Google Shape;106;p18"/>
            <p:cNvSpPr/>
            <p:nvPr/>
          </p:nvSpPr>
          <p:spPr>
            <a:xfrm>
              <a:off x="928625" y="2250950"/>
              <a:ext cx="445625" cy="437675"/>
            </a:xfrm>
            <a:custGeom>
              <a:avLst/>
              <a:gdLst/>
              <a:ahLst/>
              <a:cxnLst/>
              <a:rect l="l" t="t" r="r" b="b"/>
              <a:pathLst>
                <a:path w="17825" h="17507" extrusionOk="0">
                  <a:moveTo>
                    <a:pt x="9403" y="1"/>
                  </a:moveTo>
                  <a:cubicBezTo>
                    <a:pt x="9166" y="1"/>
                    <a:pt x="8947" y="147"/>
                    <a:pt x="8851" y="387"/>
                  </a:cubicBezTo>
                  <a:lnTo>
                    <a:pt x="5145" y="10448"/>
                  </a:lnTo>
                  <a:lnTo>
                    <a:pt x="597" y="10448"/>
                  </a:lnTo>
                  <a:cubicBezTo>
                    <a:pt x="261" y="10448"/>
                    <a:pt x="0" y="10708"/>
                    <a:pt x="0" y="11029"/>
                  </a:cubicBezTo>
                  <a:lnTo>
                    <a:pt x="0" y="16925"/>
                  </a:lnTo>
                  <a:cubicBezTo>
                    <a:pt x="0" y="17246"/>
                    <a:pt x="261" y="17507"/>
                    <a:pt x="597" y="17507"/>
                  </a:cubicBezTo>
                  <a:lnTo>
                    <a:pt x="10551" y="17507"/>
                  </a:lnTo>
                  <a:cubicBezTo>
                    <a:pt x="11791" y="17507"/>
                    <a:pt x="12894" y="16726"/>
                    <a:pt x="13322" y="15562"/>
                  </a:cubicBezTo>
                  <a:lnTo>
                    <a:pt x="17717" y="3603"/>
                  </a:lnTo>
                  <a:cubicBezTo>
                    <a:pt x="17824" y="3297"/>
                    <a:pt x="17671" y="2960"/>
                    <a:pt x="17365" y="2852"/>
                  </a:cubicBezTo>
                  <a:lnTo>
                    <a:pt x="9601" y="35"/>
                  </a:lnTo>
                  <a:cubicBezTo>
                    <a:pt x="9535" y="12"/>
                    <a:pt x="9469" y="1"/>
                    <a:pt x="94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07" name="Google Shape;107;p18"/>
          <p:cNvGrpSpPr/>
          <p:nvPr/>
        </p:nvGrpSpPr>
        <p:grpSpPr>
          <a:xfrm>
            <a:off x="6186167" y="2723367"/>
            <a:ext cx="5054800" cy="1053200"/>
            <a:chOff x="4639625" y="2042525"/>
            <a:chExt cx="3791100" cy="789900"/>
          </a:xfrm>
        </p:grpSpPr>
        <p:sp>
          <p:nvSpPr>
            <p:cNvPr id="108" name="Google Shape;108;p18"/>
            <p:cNvSpPr txBox="1"/>
            <p:nvPr/>
          </p:nvSpPr>
          <p:spPr>
            <a:xfrm>
              <a:off x="5725725" y="2162700"/>
              <a:ext cx="1967100" cy="561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203195" marR="253994" algn="r"/>
              <a:r>
                <a:rPr lang="pt-PT" sz="2400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É o maior planeta do Sistema Solar</a:t>
              </a:r>
              <a:endParaRPr sz="24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9" name="Google Shape;109;p18"/>
            <p:cNvSpPr/>
            <p:nvPr/>
          </p:nvSpPr>
          <p:spPr>
            <a:xfrm flipH="1">
              <a:off x="4639625" y="2042525"/>
              <a:ext cx="3791100" cy="789900"/>
            </a:xfrm>
            <a:prstGeom prst="roundRect">
              <a:avLst>
                <a:gd name="adj" fmla="val 50000"/>
              </a:avLst>
            </a:pr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10" name="Google Shape;110;p18"/>
          <p:cNvGrpSpPr/>
          <p:nvPr/>
        </p:nvGrpSpPr>
        <p:grpSpPr>
          <a:xfrm>
            <a:off x="10469785" y="2947067"/>
            <a:ext cx="476300" cy="605800"/>
            <a:chOff x="7852338" y="2210300"/>
            <a:chExt cx="357225" cy="454350"/>
          </a:xfrm>
        </p:grpSpPr>
        <p:sp>
          <p:nvSpPr>
            <p:cNvPr id="111" name="Google Shape;111;p18"/>
            <p:cNvSpPr/>
            <p:nvPr/>
          </p:nvSpPr>
          <p:spPr>
            <a:xfrm>
              <a:off x="7852338" y="2210300"/>
              <a:ext cx="357225" cy="454350"/>
            </a:xfrm>
            <a:custGeom>
              <a:avLst/>
              <a:gdLst/>
              <a:ahLst/>
              <a:cxnLst/>
              <a:rect l="l" t="t" r="r" b="b"/>
              <a:pathLst>
                <a:path w="14289" h="18174" extrusionOk="0">
                  <a:moveTo>
                    <a:pt x="0" y="1"/>
                  </a:moveTo>
                  <a:lnTo>
                    <a:pt x="0" y="18173"/>
                  </a:lnTo>
                  <a:lnTo>
                    <a:pt x="14288" y="18173"/>
                  </a:lnTo>
                  <a:lnTo>
                    <a:pt x="142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2" name="Google Shape;112;p18"/>
            <p:cNvSpPr/>
            <p:nvPr/>
          </p:nvSpPr>
          <p:spPr>
            <a:xfrm>
              <a:off x="8031113" y="2210300"/>
              <a:ext cx="178450" cy="454350"/>
            </a:xfrm>
            <a:custGeom>
              <a:avLst/>
              <a:gdLst/>
              <a:ahLst/>
              <a:cxnLst/>
              <a:rect l="l" t="t" r="r" b="b"/>
              <a:pathLst>
                <a:path w="7138" h="18174" extrusionOk="0">
                  <a:moveTo>
                    <a:pt x="0" y="1"/>
                  </a:moveTo>
                  <a:lnTo>
                    <a:pt x="0" y="18173"/>
                  </a:lnTo>
                  <a:lnTo>
                    <a:pt x="7137" y="18173"/>
                  </a:lnTo>
                  <a:lnTo>
                    <a:pt x="713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3" name="Google Shape;113;p18"/>
            <p:cNvSpPr/>
            <p:nvPr/>
          </p:nvSpPr>
          <p:spPr>
            <a:xfrm>
              <a:off x="7908788" y="2265750"/>
              <a:ext cx="121000" cy="156950"/>
            </a:xfrm>
            <a:custGeom>
              <a:avLst/>
              <a:gdLst/>
              <a:ahLst/>
              <a:cxnLst/>
              <a:rect l="l" t="t" r="r" b="b"/>
              <a:pathLst>
                <a:path w="4840" h="6278" extrusionOk="0">
                  <a:moveTo>
                    <a:pt x="1894" y="1061"/>
                  </a:moveTo>
                  <a:cubicBezTo>
                    <a:pt x="2609" y="1061"/>
                    <a:pt x="2609" y="2152"/>
                    <a:pt x="1894" y="2152"/>
                  </a:cubicBezTo>
                  <a:cubicBezTo>
                    <a:pt x="1881" y="2152"/>
                    <a:pt x="1868" y="2152"/>
                    <a:pt x="1855" y="2151"/>
                  </a:cubicBezTo>
                  <a:lnTo>
                    <a:pt x="1062" y="2151"/>
                  </a:lnTo>
                  <a:lnTo>
                    <a:pt x="1062" y="1062"/>
                  </a:lnTo>
                  <a:lnTo>
                    <a:pt x="1855" y="1062"/>
                  </a:lnTo>
                  <a:cubicBezTo>
                    <a:pt x="1868" y="1062"/>
                    <a:pt x="1881" y="1061"/>
                    <a:pt x="1894" y="1061"/>
                  </a:cubicBezTo>
                  <a:close/>
                  <a:moveTo>
                    <a:pt x="1883" y="0"/>
                  </a:moveTo>
                  <a:cubicBezTo>
                    <a:pt x="1874" y="0"/>
                    <a:pt x="1865" y="0"/>
                    <a:pt x="1855" y="0"/>
                  </a:cubicBezTo>
                  <a:lnTo>
                    <a:pt x="0" y="0"/>
                  </a:lnTo>
                  <a:lnTo>
                    <a:pt x="0" y="4853"/>
                  </a:lnTo>
                  <a:lnTo>
                    <a:pt x="1062" y="4853"/>
                  </a:lnTo>
                  <a:lnTo>
                    <a:pt x="1062" y="3240"/>
                  </a:lnTo>
                  <a:lnTo>
                    <a:pt x="2541" y="4718"/>
                  </a:lnTo>
                  <a:lnTo>
                    <a:pt x="1734" y="5525"/>
                  </a:lnTo>
                  <a:lnTo>
                    <a:pt x="2474" y="6277"/>
                  </a:lnTo>
                  <a:lnTo>
                    <a:pt x="3280" y="5471"/>
                  </a:lnTo>
                  <a:lnTo>
                    <a:pt x="4087" y="6277"/>
                  </a:lnTo>
                  <a:lnTo>
                    <a:pt x="4839" y="5525"/>
                  </a:lnTo>
                  <a:lnTo>
                    <a:pt x="4033" y="4718"/>
                  </a:lnTo>
                  <a:lnTo>
                    <a:pt x="4839" y="3912"/>
                  </a:lnTo>
                  <a:lnTo>
                    <a:pt x="4087" y="3159"/>
                  </a:lnTo>
                  <a:lnTo>
                    <a:pt x="3280" y="3966"/>
                  </a:lnTo>
                  <a:lnTo>
                    <a:pt x="2433" y="3105"/>
                  </a:lnTo>
                  <a:cubicBezTo>
                    <a:pt x="3159" y="2836"/>
                    <a:pt x="3589" y="2070"/>
                    <a:pt x="3441" y="1304"/>
                  </a:cubicBezTo>
                  <a:cubicBezTo>
                    <a:pt x="3309" y="547"/>
                    <a:pt x="2651" y="0"/>
                    <a:pt x="18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4" name="Google Shape;114;p18"/>
            <p:cNvSpPr/>
            <p:nvPr/>
          </p:nvSpPr>
          <p:spPr>
            <a:xfrm>
              <a:off x="7913838" y="2455950"/>
              <a:ext cx="26900" cy="26550"/>
            </a:xfrm>
            <a:custGeom>
              <a:avLst/>
              <a:gdLst/>
              <a:ahLst/>
              <a:cxnLst/>
              <a:rect l="l" t="t" r="r" b="b"/>
              <a:pathLst>
                <a:path w="1076" h="1062" extrusionOk="0">
                  <a:moveTo>
                    <a:pt x="0" y="0"/>
                  </a:moveTo>
                  <a:lnTo>
                    <a:pt x="0" y="1062"/>
                  </a:lnTo>
                  <a:lnTo>
                    <a:pt x="1075" y="1062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5" name="Google Shape;115;p18"/>
            <p:cNvSpPr/>
            <p:nvPr/>
          </p:nvSpPr>
          <p:spPr>
            <a:xfrm>
              <a:off x="7970288" y="2455950"/>
              <a:ext cx="177775" cy="26550"/>
            </a:xfrm>
            <a:custGeom>
              <a:avLst/>
              <a:gdLst/>
              <a:ahLst/>
              <a:cxnLst/>
              <a:rect l="l" t="t" r="r" b="b"/>
              <a:pathLst>
                <a:path w="7111" h="1062" extrusionOk="0">
                  <a:moveTo>
                    <a:pt x="0" y="0"/>
                  </a:moveTo>
                  <a:lnTo>
                    <a:pt x="0" y="1062"/>
                  </a:lnTo>
                  <a:lnTo>
                    <a:pt x="7111" y="1062"/>
                  </a:lnTo>
                  <a:lnTo>
                    <a:pt x="711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6" name="Google Shape;116;p18"/>
            <p:cNvSpPr/>
            <p:nvPr/>
          </p:nvSpPr>
          <p:spPr>
            <a:xfrm>
              <a:off x="8057988" y="2399825"/>
              <a:ext cx="90075" cy="26575"/>
            </a:xfrm>
            <a:custGeom>
              <a:avLst/>
              <a:gdLst/>
              <a:ahLst/>
              <a:cxnLst/>
              <a:rect l="l" t="t" r="r" b="b"/>
              <a:pathLst>
                <a:path w="3603" h="1063" extrusionOk="0">
                  <a:moveTo>
                    <a:pt x="0" y="0"/>
                  </a:moveTo>
                  <a:lnTo>
                    <a:pt x="0" y="1062"/>
                  </a:lnTo>
                  <a:lnTo>
                    <a:pt x="3603" y="1062"/>
                  </a:lnTo>
                  <a:lnTo>
                    <a:pt x="360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7" name="Google Shape;117;p18"/>
            <p:cNvSpPr/>
            <p:nvPr/>
          </p:nvSpPr>
          <p:spPr>
            <a:xfrm>
              <a:off x="7913838" y="2512050"/>
              <a:ext cx="26900" cy="26575"/>
            </a:xfrm>
            <a:custGeom>
              <a:avLst/>
              <a:gdLst/>
              <a:ahLst/>
              <a:cxnLst/>
              <a:rect l="l" t="t" r="r" b="b"/>
              <a:pathLst>
                <a:path w="1076" h="1063" extrusionOk="0">
                  <a:moveTo>
                    <a:pt x="0" y="1"/>
                  </a:moveTo>
                  <a:lnTo>
                    <a:pt x="0" y="1063"/>
                  </a:lnTo>
                  <a:lnTo>
                    <a:pt x="1075" y="1063"/>
                  </a:lnTo>
                  <a:lnTo>
                    <a:pt x="107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8" name="Google Shape;118;p18"/>
            <p:cNvSpPr/>
            <p:nvPr/>
          </p:nvSpPr>
          <p:spPr>
            <a:xfrm>
              <a:off x="7970288" y="2512050"/>
              <a:ext cx="177775" cy="26575"/>
            </a:xfrm>
            <a:custGeom>
              <a:avLst/>
              <a:gdLst/>
              <a:ahLst/>
              <a:cxnLst/>
              <a:rect l="l" t="t" r="r" b="b"/>
              <a:pathLst>
                <a:path w="7111" h="1063" extrusionOk="0">
                  <a:moveTo>
                    <a:pt x="0" y="1"/>
                  </a:moveTo>
                  <a:lnTo>
                    <a:pt x="0" y="1063"/>
                  </a:lnTo>
                  <a:lnTo>
                    <a:pt x="7111" y="1063"/>
                  </a:lnTo>
                  <a:lnTo>
                    <a:pt x="711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9" name="Google Shape;119;p18"/>
            <p:cNvSpPr/>
            <p:nvPr/>
          </p:nvSpPr>
          <p:spPr>
            <a:xfrm>
              <a:off x="7913838" y="2568850"/>
              <a:ext cx="26550" cy="26575"/>
            </a:xfrm>
            <a:custGeom>
              <a:avLst/>
              <a:gdLst/>
              <a:ahLst/>
              <a:cxnLst/>
              <a:rect l="l" t="t" r="r" b="b"/>
              <a:pathLst>
                <a:path w="1062" h="1063" extrusionOk="0">
                  <a:moveTo>
                    <a:pt x="0" y="0"/>
                  </a:moveTo>
                  <a:lnTo>
                    <a:pt x="0" y="1062"/>
                  </a:lnTo>
                  <a:lnTo>
                    <a:pt x="1062" y="1062"/>
                  </a:lnTo>
                  <a:lnTo>
                    <a:pt x="10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0" name="Google Shape;120;p18"/>
            <p:cNvSpPr/>
            <p:nvPr/>
          </p:nvSpPr>
          <p:spPr>
            <a:xfrm>
              <a:off x="7970613" y="2567500"/>
              <a:ext cx="177450" cy="27575"/>
            </a:xfrm>
            <a:custGeom>
              <a:avLst/>
              <a:gdLst/>
              <a:ahLst/>
              <a:cxnLst/>
              <a:rect l="l" t="t" r="r" b="b"/>
              <a:pathLst>
                <a:path w="7098" h="1103" extrusionOk="0">
                  <a:moveTo>
                    <a:pt x="7098" y="1"/>
                  </a:moveTo>
                  <a:lnTo>
                    <a:pt x="2420" y="28"/>
                  </a:lnTo>
                  <a:lnTo>
                    <a:pt x="1" y="41"/>
                  </a:lnTo>
                  <a:lnTo>
                    <a:pt x="1" y="1103"/>
                  </a:lnTo>
                  <a:lnTo>
                    <a:pt x="2420" y="1089"/>
                  </a:lnTo>
                  <a:lnTo>
                    <a:pt x="7098" y="1063"/>
                  </a:lnTo>
                  <a:lnTo>
                    <a:pt x="709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21" name="Google Shape;121;p18"/>
          <p:cNvGrpSpPr/>
          <p:nvPr/>
        </p:nvGrpSpPr>
        <p:grpSpPr>
          <a:xfrm>
            <a:off x="6186167" y="4533367"/>
            <a:ext cx="5054800" cy="1053200"/>
            <a:chOff x="4639625" y="3400025"/>
            <a:chExt cx="3791100" cy="789900"/>
          </a:xfrm>
        </p:grpSpPr>
        <p:sp>
          <p:nvSpPr>
            <p:cNvPr id="122" name="Google Shape;122;p18"/>
            <p:cNvSpPr txBox="1"/>
            <p:nvPr/>
          </p:nvSpPr>
          <p:spPr>
            <a:xfrm>
              <a:off x="5725725" y="3520200"/>
              <a:ext cx="1967100" cy="561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203195" marR="253994" algn="r"/>
              <a:r>
                <a:rPr lang="pt-PT" sz="2400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Vênus é o planeta mais quente</a:t>
              </a:r>
              <a:endParaRPr sz="24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3" name="Google Shape;123;p18"/>
            <p:cNvSpPr/>
            <p:nvPr/>
          </p:nvSpPr>
          <p:spPr>
            <a:xfrm flipH="1">
              <a:off x="4639625" y="3400025"/>
              <a:ext cx="3791100" cy="789900"/>
            </a:xfrm>
            <a:prstGeom prst="roundRect">
              <a:avLst>
                <a:gd name="adj" fmla="val 50000"/>
              </a:avLst>
            </a:prstGeom>
            <a:noFill/>
            <a:ln w="19050" cap="flat" cmpd="sng">
              <a:solidFill>
                <a:srgbClr val="457B9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24" name="Google Shape;124;p18"/>
          <p:cNvGrpSpPr/>
          <p:nvPr/>
        </p:nvGrpSpPr>
        <p:grpSpPr>
          <a:xfrm>
            <a:off x="10353200" y="4724867"/>
            <a:ext cx="689600" cy="670200"/>
            <a:chOff x="7764900" y="3543650"/>
            <a:chExt cx="517200" cy="502650"/>
          </a:xfrm>
        </p:grpSpPr>
        <p:sp>
          <p:nvSpPr>
            <p:cNvPr id="125" name="Google Shape;125;p18"/>
            <p:cNvSpPr/>
            <p:nvPr/>
          </p:nvSpPr>
          <p:spPr>
            <a:xfrm>
              <a:off x="7951675" y="3603325"/>
              <a:ext cx="158550" cy="29575"/>
            </a:xfrm>
            <a:custGeom>
              <a:avLst/>
              <a:gdLst/>
              <a:ahLst/>
              <a:cxnLst/>
              <a:rect l="l" t="t" r="r" b="b"/>
              <a:pathLst>
                <a:path w="6342" h="1183" extrusionOk="0">
                  <a:moveTo>
                    <a:pt x="784" y="1"/>
                  </a:moveTo>
                  <a:cubicBezTo>
                    <a:pt x="1" y="1"/>
                    <a:pt x="1" y="1182"/>
                    <a:pt x="784" y="1182"/>
                  </a:cubicBezTo>
                  <a:cubicBezTo>
                    <a:pt x="799" y="1182"/>
                    <a:pt x="814" y="1182"/>
                    <a:pt x="828" y="1181"/>
                  </a:cubicBezTo>
                  <a:lnTo>
                    <a:pt x="5529" y="1181"/>
                  </a:lnTo>
                  <a:cubicBezTo>
                    <a:pt x="5544" y="1182"/>
                    <a:pt x="5559" y="1182"/>
                    <a:pt x="5573" y="1182"/>
                  </a:cubicBezTo>
                  <a:cubicBezTo>
                    <a:pt x="6342" y="1182"/>
                    <a:pt x="6342" y="1"/>
                    <a:pt x="5573" y="1"/>
                  </a:cubicBezTo>
                  <a:cubicBezTo>
                    <a:pt x="5559" y="1"/>
                    <a:pt x="5544" y="1"/>
                    <a:pt x="5529" y="2"/>
                  </a:cubicBezTo>
                  <a:lnTo>
                    <a:pt x="828" y="2"/>
                  </a:lnTo>
                  <a:cubicBezTo>
                    <a:pt x="814" y="1"/>
                    <a:pt x="799" y="1"/>
                    <a:pt x="7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6" name="Google Shape;126;p18"/>
            <p:cNvSpPr/>
            <p:nvPr/>
          </p:nvSpPr>
          <p:spPr>
            <a:xfrm>
              <a:off x="7952475" y="3662700"/>
              <a:ext cx="156975" cy="29500"/>
            </a:xfrm>
            <a:custGeom>
              <a:avLst/>
              <a:gdLst/>
              <a:ahLst/>
              <a:cxnLst/>
              <a:rect l="l" t="t" r="r" b="b"/>
              <a:pathLst>
                <a:path w="6279" h="1180" extrusionOk="0">
                  <a:moveTo>
                    <a:pt x="781" y="0"/>
                  </a:moveTo>
                  <a:cubicBezTo>
                    <a:pt x="0" y="0"/>
                    <a:pt x="5" y="1164"/>
                    <a:pt x="796" y="1179"/>
                  </a:cubicBezTo>
                  <a:lnTo>
                    <a:pt x="5497" y="1179"/>
                  </a:lnTo>
                  <a:cubicBezTo>
                    <a:pt x="6273" y="1164"/>
                    <a:pt x="6278" y="0"/>
                    <a:pt x="5513" y="0"/>
                  </a:cubicBezTo>
                  <a:cubicBezTo>
                    <a:pt x="5508" y="0"/>
                    <a:pt x="5503" y="0"/>
                    <a:pt x="5497" y="0"/>
                  </a:cubicBezTo>
                  <a:lnTo>
                    <a:pt x="796" y="0"/>
                  </a:lnTo>
                  <a:cubicBezTo>
                    <a:pt x="791" y="0"/>
                    <a:pt x="786" y="0"/>
                    <a:pt x="7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7" name="Google Shape;127;p18"/>
            <p:cNvSpPr/>
            <p:nvPr/>
          </p:nvSpPr>
          <p:spPr>
            <a:xfrm>
              <a:off x="7952475" y="3897750"/>
              <a:ext cx="156975" cy="29500"/>
            </a:xfrm>
            <a:custGeom>
              <a:avLst/>
              <a:gdLst/>
              <a:ahLst/>
              <a:cxnLst/>
              <a:rect l="l" t="t" r="r" b="b"/>
              <a:pathLst>
                <a:path w="6279" h="1180" extrusionOk="0">
                  <a:moveTo>
                    <a:pt x="796" y="0"/>
                  </a:moveTo>
                  <a:cubicBezTo>
                    <a:pt x="0" y="0"/>
                    <a:pt x="0" y="1179"/>
                    <a:pt x="796" y="1179"/>
                  </a:cubicBezTo>
                  <a:lnTo>
                    <a:pt x="5497" y="1179"/>
                  </a:lnTo>
                  <a:cubicBezTo>
                    <a:pt x="6278" y="1179"/>
                    <a:pt x="6278" y="0"/>
                    <a:pt x="549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8" name="Google Shape;128;p18"/>
            <p:cNvSpPr/>
            <p:nvPr/>
          </p:nvSpPr>
          <p:spPr>
            <a:xfrm>
              <a:off x="7913425" y="3543650"/>
              <a:ext cx="122525" cy="261100"/>
            </a:xfrm>
            <a:custGeom>
              <a:avLst/>
              <a:gdLst/>
              <a:ahLst/>
              <a:cxnLst/>
              <a:rect l="l" t="t" r="r" b="b"/>
              <a:pathLst>
                <a:path w="4901" h="10444" extrusionOk="0">
                  <a:moveTo>
                    <a:pt x="598" y="0"/>
                  </a:moveTo>
                  <a:cubicBezTo>
                    <a:pt x="261" y="0"/>
                    <a:pt x="0" y="260"/>
                    <a:pt x="0" y="597"/>
                  </a:cubicBezTo>
                  <a:lnTo>
                    <a:pt x="0" y="5941"/>
                  </a:lnTo>
                  <a:cubicBezTo>
                    <a:pt x="0" y="7963"/>
                    <a:pt x="1271" y="9157"/>
                    <a:pt x="2527" y="10045"/>
                  </a:cubicBezTo>
                  <a:lnTo>
                    <a:pt x="2527" y="10060"/>
                  </a:lnTo>
                  <a:lnTo>
                    <a:pt x="4900" y="10443"/>
                  </a:lnTo>
                  <a:lnTo>
                    <a:pt x="4717" y="8667"/>
                  </a:lnTo>
                  <a:cubicBezTo>
                    <a:pt x="3522" y="7932"/>
                    <a:pt x="2358" y="7105"/>
                    <a:pt x="2358" y="5941"/>
                  </a:cubicBezTo>
                  <a:lnTo>
                    <a:pt x="2358" y="597"/>
                  </a:lnTo>
                  <a:cubicBezTo>
                    <a:pt x="2358" y="260"/>
                    <a:pt x="2098" y="0"/>
                    <a:pt x="17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9" name="Google Shape;129;p18"/>
            <p:cNvSpPr/>
            <p:nvPr/>
          </p:nvSpPr>
          <p:spPr>
            <a:xfrm>
              <a:off x="8030950" y="3782900"/>
              <a:ext cx="117925" cy="263400"/>
            </a:xfrm>
            <a:custGeom>
              <a:avLst/>
              <a:gdLst/>
              <a:ahLst/>
              <a:cxnLst/>
              <a:rect l="l" t="t" r="r" b="b"/>
              <a:pathLst>
                <a:path w="4717" h="10536" extrusionOk="0">
                  <a:moveTo>
                    <a:pt x="536" y="0"/>
                  </a:moveTo>
                  <a:lnTo>
                    <a:pt x="0" y="1869"/>
                  </a:lnTo>
                  <a:cubicBezTo>
                    <a:pt x="1195" y="2604"/>
                    <a:pt x="2358" y="3415"/>
                    <a:pt x="2358" y="4594"/>
                  </a:cubicBezTo>
                  <a:lnTo>
                    <a:pt x="2358" y="9938"/>
                  </a:lnTo>
                  <a:cubicBezTo>
                    <a:pt x="2358" y="10260"/>
                    <a:pt x="2619" y="10535"/>
                    <a:pt x="2956" y="10535"/>
                  </a:cubicBezTo>
                  <a:lnTo>
                    <a:pt x="4119" y="10535"/>
                  </a:lnTo>
                  <a:cubicBezTo>
                    <a:pt x="4441" y="10535"/>
                    <a:pt x="4717" y="10275"/>
                    <a:pt x="4717" y="9938"/>
                  </a:cubicBezTo>
                  <a:lnTo>
                    <a:pt x="4717" y="4609"/>
                  </a:lnTo>
                  <a:cubicBezTo>
                    <a:pt x="4717" y="2573"/>
                    <a:pt x="3430" y="1379"/>
                    <a:pt x="2190" y="490"/>
                  </a:cubicBezTo>
                  <a:lnTo>
                    <a:pt x="53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0" name="Google Shape;130;p18"/>
            <p:cNvSpPr/>
            <p:nvPr/>
          </p:nvSpPr>
          <p:spPr>
            <a:xfrm>
              <a:off x="7913425" y="3543650"/>
              <a:ext cx="235450" cy="502650"/>
            </a:xfrm>
            <a:custGeom>
              <a:avLst/>
              <a:gdLst/>
              <a:ahLst/>
              <a:cxnLst/>
              <a:rect l="l" t="t" r="r" b="b"/>
              <a:pathLst>
                <a:path w="9418" h="20106" extrusionOk="0">
                  <a:moveTo>
                    <a:pt x="7657" y="0"/>
                  </a:moveTo>
                  <a:cubicBezTo>
                    <a:pt x="7320" y="0"/>
                    <a:pt x="7059" y="260"/>
                    <a:pt x="7059" y="597"/>
                  </a:cubicBezTo>
                  <a:lnTo>
                    <a:pt x="7059" y="5941"/>
                  </a:lnTo>
                  <a:cubicBezTo>
                    <a:pt x="7059" y="7090"/>
                    <a:pt x="5957" y="7886"/>
                    <a:pt x="4701" y="8652"/>
                  </a:cubicBezTo>
                  <a:cubicBezTo>
                    <a:pt x="3752" y="9249"/>
                    <a:pt x="3109" y="9632"/>
                    <a:pt x="2527" y="10045"/>
                  </a:cubicBezTo>
                  <a:cubicBezTo>
                    <a:pt x="1287" y="10949"/>
                    <a:pt x="0" y="12143"/>
                    <a:pt x="0" y="14164"/>
                  </a:cubicBezTo>
                  <a:lnTo>
                    <a:pt x="0" y="19508"/>
                  </a:lnTo>
                  <a:cubicBezTo>
                    <a:pt x="0" y="19830"/>
                    <a:pt x="261" y="20090"/>
                    <a:pt x="598" y="20105"/>
                  </a:cubicBezTo>
                  <a:lnTo>
                    <a:pt x="1761" y="20090"/>
                  </a:lnTo>
                  <a:cubicBezTo>
                    <a:pt x="2083" y="20090"/>
                    <a:pt x="2358" y="19830"/>
                    <a:pt x="2358" y="19508"/>
                  </a:cubicBezTo>
                  <a:lnTo>
                    <a:pt x="2358" y="14164"/>
                  </a:lnTo>
                  <a:cubicBezTo>
                    <a:pt x="2358" y="13016"/>
                    <a:pt x="3461" y="12219"/>
                    <a:pt x="4701" y="11439"/>
                  </a:cubicBezTo>
                  <a:cubicBezTo>
                    <a:pt x="5651" y="10857"/>
                    <a:pt x="6309" y="10474"/>
                    <a:pt x="6876" y="10060"/>
                  </a:cubicBezTo>
                  <a:cubicBezTo>
                    <a:pt x="8131" y="9157"/>
                    <a:pt x="9418" y="7963"/>
                    <a:pt x="9418" y="5941"/>
                  </a:cubicBezTo>
                  <a:lnTo>
                    <a:pt x="9418" y="597"/>
                  </a:lnTo>
                  <a:cubicBezTo>
                    <a:pt x="9418" y="260"/>
                    <a:pt x="9142" y="0"/>
                    <a:pt x="88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1" name="Google Shape;131;p18"/>
            <p:cNvSpPr/>
            <p:nvPr/>
          </p:nvSpPr>
          <p:spPr>
            <a:xfrm>
              <a:off x="8030950" y="3543650"/>
              <a:ext cx="117925" cy="285975"/>
            </a:xfrm>
            <a:custGeom>
              <a:avLst/>
              <a:gdLst/>
              <a:ahLst/>
              <a:cxnLst/>
              <a:rect l="l" t="t" r="r" b="b"/>
              <a:pathLst>
                <a:path w="4717" h="11439" extrusionOk="0">
                  <a:moveTo>
                    <a:pt x="2940" y="0"/>
                  </a:moveTo>
                  <a:cubicBezTo>
                    <a:pt x="2619" y="0"/>
                    <a:pt x="2358" y="260"/>
                    <a:pt x="2358" y="597"/>
                  </a:cubicBezTo>
                  <a:lnTo>
                    <a:pt x="2358" y="5941"/>
                  </a:lnTo>
                  <a:cubicBezTo>
                    <a:pt x="2358" y="7090"/>
                    <a:pt x="1241" y="7886"/>
                    <a:pt x="0" y="8667"/>
                  </a:cubicBezTo>
                  <a:lnTo>
                    <a:pt x="0" y="11439"/>
                  </a:lnTo>
                  <a:cubicBezTo>
                    <a:pt x="965" y="10857"/>
                    <a:pt x="1593" y="10474"/>
                    <a:pt x="2175" y="10045"/>
                  </a:cubicBezTo>
                  <a:cubicBezTo>
                    <a:pt x="3430" y="9157"/>
                    <a:pt x="4717" y="7963"/>
                    <a:pt x="4717" y="5926"/>
                  </a:cubicBezTo>
                  <a:lnTo>
                    <a:pt x="4717" y="597"/>
                  </a:lnTo>
                  <a:cubicBezTo>
                    <a:pt x="4717" y="260"/>
                    <a:pt x="4441" y="0"/>
                    <a:pt x="411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2" name="Google Shape;132;p18"/>
            <p:cNvSpPr/>
            <p:nvPr/>
          </p:nvSpPr>
          <p:spPr>
            <a:xfrm>
              <a:off x="7764900" y="3721200"/>
              <a:ext cx="137450" cy="88525"/>
            </a:xfrm>
            <a:custGeom>
              <a:avLst/>
              <a:gdLst/>
              <a:ahLst/>
              <a:cxnLst/>
              <a:rect l="l" t="t" r="r" b="b"/>
              <a:pathLst>
                <a:path w="5498" h="3541" extrusionOk="0">
                  <a:moveTo>
                    <a:pt x="2350" y="1"/>
                  </a:moveTo>
                  <a:cubicBezTo>
                    <a:pt x="1916" y="1"/>
                    <a:pt x="1474" y="162"/>
                    <a:pt x="1118" y="524"/>
                  </a:cubicBezTo>
                  <a:cubicBezTo>
                    <a:pt x="0" y="1626"/>
                    <a:pt x="796" y="3540"/>
                    <a:pt x="2358" y="3540"/>
                  </a:cubicBezTo>
                  <a:lnTo>
                    <a:pt x="4716" y="3540"/>
                  </a:lnTo>
                  <a:cubicBezTo>
                    <a:pt x="5497" y="3540"/>
                    <a:pt x="5497" y="2361"/>
                    <a:pt x="4716" y="2361"/>
                  </a:cubicBezTo>
                  <a:cubicBezTo>
                    <a:pt x="4395" y="2361"/>
                    <a:pt x="4134" y="2101"/>
                    <a:pt x="4134" y="1764"/>
                  </a:cubicBezTo>
                  <a:cubicBezTo>
                    <a:pt x="4134" y="707"/>
                    <a:pt x="3258" y="1"/>
                    <a:pt x="23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3" name="Google Shape;133;p18"/>
            <p:cNvSpPr/>
            <p:nvPr/>
          </p:nvSpPr>
          <p:spPr>
            <a:xfrm>
              <a:off x="8159575" y="3721275"/>
              <a:ext cx="122525" cy="88450"/>
            </a:xfrm>
            <a:custGeom>
              <a:avLst/>
              <a:gdLst/>
              <a:ahLst/>
              <a:cxnLst/>
              <a:rect l="l" t="t" r="r" b="b"/>
              <a:pathLst>
                <a:path w="4901" h="3538" extrusionOk="0">
                  <a:moveTo>
                    <a:pt x="3139" y="0"/>
                  </a:moveTo>
                  <a:cubicBezTo>
                    <a:pt x="2159" y="0"/>
                    <a:pt x="1379" y="796"/>
                    <a:pt x="1379" y="1761"/>
                  </a:cubicBezTo>
                  <a:cubicBezTo>
                    <a:pt x="1379" y="2098"/>
                    <a:pt x="1118" y="2358"/>
                    <a:pt x="781" y="2358"/>
                  </a:cubicBezTo>
                  <a:cubicBezTo>
                    <a:pt x="0" y="2358"/>
                    <a:pt x="0" y="3537"/>
                    <a:pt x="781" y="3537"/>
                  </a:cubicBezTo>
                  <a:lnTo>
                    <a:pt x="3139" y="3537"/>
                  </a:lnTo>
                  <a:cubicBezTo>
                    <a:pt x="4120" y="3537"/>
                    <a:pt x="4900" y="2741"/>
                    <a:pt x="4900" y="1761"/>
                  </a:cubicBezTo>
                  <a:cubicBezTo>
                    <a:pt x="4900" y="796"/>
                    <a:pt x="4120" y="0"/>
                    <a:pt x="31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34" name="Google Shape;134;p18"/>
          <p:cNvGrpSpPr/>
          <p:nvPr/>
        </p:nvGrpSpPr>
        <p:grpSpPr>
          <a:xfrm>
            <a:off x="950967" y="4533367"/>
            <a:ext cx="5054800" cy="1053200"/>
            <a:chOff x="713225" y="3400025"/>
            <a:chExt cx="3791100" cy="789900"/>
          </a:xfrm>
        </p:grpSpPr>
        <p:sp>
          <p:nvSpPr>
            <p:cNvPr id="135" name="Google Shape;135;p18"/>
            <p:cNvSpPr txBox="1"/>
            <p:nvPr/>
          </p:nvSpPr>
          <p:spPr>
            <a:xfrm flipH="1">
              <a:off x="1451150" y="3520200"/>
              <a:ext cx="1967100" cy="561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R="50799"/>
              <a:r>
                <a:rPr lang="pt-PT" sz="2400" dirty="0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Está cheio de poeira de óxido de ferro</a:t>
              </a:r>
              <a:endParaRPr sz="2400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6" name="Google Shape;136;p18"/>
            <p:cNvSpPr/>
            <p:nvPr/>
          </p:nvSpPr>
          <p:spPr>
            <a:xfrm>
              <a:off x="713225" y="3400025"/>
              <a:ext cx="3791100" cy="789900"/>
            </a:xfrm>
            <a:prstGeom prst="roundRect">
              <a:avLst>
                <a:gd name="adj" fmla="val 50000"/>
              </a:avLst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37" name="Google Shape;137;p18"/>
          <p:cNvGrpSpPr/>
          <p:nvPr/>
        </p:nvGrpSpPr>
        <p:grpSpPr>
          <a:xfrm>
            <a:off x="1153667" y="4732685"/>
            <a:ext cx="685067" cy="670233"/>
            <a:chOff x="865250" y="3549513"/>
            <a:chExt cx="513800" cy="502675"/>
          </a:xfrm>
        </p:grpSpPr>
        <p:sp>
          <p:nvSpPr>
            <p:cNvPr id="138" name="Google Shape;138;p18"/>
            <p:cNvSpPr/>
            <p:nvPr/>
          </p:nvSpPr>
          <p:spPr>
            <a:xfrm>
              <a:off x="915425" y="3549513"/>
              <a:ext cx="413075" cy="353375"/>
            </a:xfrm>
            <a:custGeom>
              <a:avLst/>
              <a:gdLst/>
              <a:ahLst/>
              <a:cxnLst/>
              <a:rect l="l" t="t" r="r" b="b"/>
              <a:pathLst>
                <a:path w="16523" h="14135" extrusionOk="0">
                  <a:moveTo>
                    <a:pt x="4501" y="1"/>
                  </a:moveTo>
                  <a:cubicBezTo>
                    <a:pt x="4481" y="1"/>
                    <a:pt x="4461" y="1"/>
                    <a:pt x="4441" y="1"/>
                  </a:cubicBezTo>
                  <a:cubicBezTo>
                    <a:pt x="4423" y="1"/>
                    <a:pt x="4405" y="1"/>
                    <a:pt x="4387" y="1"/>
                  </a:cubicBezTo>
                  <a:cubicBezTo>
                    <a:pt x="3182" y="1"/>
                    <a:pt x="2040" y="504"/>
                    <a:pt x="1240" y="1394"/>
                  </a:cubicBezTo>
                  <a:cubicBezTo>
                    <a:pt x="444" y="2283"/>
                    <a:pt x="0" y="3446"/>
                    <a:pt x="15" y="4641"/>
                  </a:cubicBezTo>
                  <a:cubicBezTo>
                    <a:pt x="15" y="7504"/>
                    <a:pt x="2358" y="9418"/>
                    <a:pt x="5911" y="12343"/>
                  </a:cubicBezTo>
                  <a:cubicBezTo>
                    <a:pt x="6539" y="12864"/>
                    <a:pt x="7182" y="13400"/>
                    <a:pt x="7886" y="13997"/>
                  </a:cubicBezTo>
                  <a:cubicBezTo>
                    <a:pt x="7993" y="14089"/>
                    <a:pt x="8131" y="14135"/>
                    <a:pt x="8269" y="14135"/>
                  </a:cubicBezTo>
                  <a:cubicBezTo>
                    <a:pt x="8407" y="14135"/>
                    <a:pt x="8545" y="14089"/>
                    <a:pt x="8652" y="13997"/>
                  </a:cubicBezTo>
                  <a:cubicBezTo>
                    <a:pt x="9341" y="13415"/>
                    <a:pt x="9999" y="12864"/>
                    <a:pt x="10627" y="12343"/>
                  </a:cubicBezTo>
                  <a:cubicBezTo>
                    <a:pt x="14164" y="9434"/>
                    <a:pt x="16507" y="7504"/>
                    <a:pt x="16507" y="4656"/>
                  </a:cubicBezTo>
                  <a:cubicBezTo>
                    <a:pt x="16522" y="3446"/>
                    <a:pt x="16094" y="2283"/>
                    <a:pt x="15297" y="1394"/>
                  </a:cubicBezTo>
                  <a:cubicBezTo>
                    <a:pt x="14483" y="504"/>
                    <a:pt x="13341" y="1"/>
                    <a:pt x="12151" y="1"/>
                  </a:cubicBezTo>
                  <a:cubicBezTo>
                    <a:pt x="12133" y="1"/>
                    <a:pt x="12115" y="1"/>
                    <a:pt x="12097" y="1"/>
                  </a:cubicBezTo>
                  <a:cubicBezTo>
                    <a:pt x="12077" y="1"/>
                    <a:pt x="12057" y="1"/>
                    <a:pt x="12037" y="1"/>
                  </a:cubicBezTo>
                  <a:cubicBezTo>
                    <a:pt x="11093" y="1"/>
                    <a:pt x="10168" y="351"/>
                    <a:pt x="9448" y="966"/>
                  </a:cubicBezTo>
                  <a:cubicBezTo>
                    <a:pt x="8973" y="1364"/>
                    <a:pt x="8575" y="1854"/>
                    <a:pt x="8269" y="2390"/>
                  </a:cubicBezTo>
                  <a:cubicBezTo>
                    <a:pt x="7947" y="1854"/>
                    <a:pt x="7549" y="1364"/>
                    <a:pt x="7075" y="966"/>
                  </a:cubicBezTo>
                  <a:cubicBezTo>
                    <a:pt x="6355" y="351"/>
                    <a:pt x="5444" y="1"/>
                    <a:pt x="45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9" name="Google Shape;139;p18"/>
            <p:cNvSpPr/>
            <p:nvPr/>
          </p:nvSpPr>
          <p:spPr>
            <a:xfrm>
              <a:off x="1122125" y="3549513"/>
              <a:ext cx="206375" cy="353375"/>
            </a:xfrm>
            <a:custGeom>
              <a:avLst/>
              <a:gdLst/>
              <a:ahLst/>
              <a:cxnLst/>
              <a:rect l="l" t="t" r="r" b="b"/>
              <a:pathLst>
                <a:path w="8255" h="14135" extrusionOk="0">
                  <a:moveTo>
                    <a:pt x="3769" y="1"/>
                  </a:moveTo>
                  <a:cubicBezTo>
                    <a:pt x="2825" y="1"/>
                    <a:pt x="1900" y="351"/>
                    <a:pt x="1180" y="966"/>
                  </a:cubicBezTo>
                  <a:cubicBezTo>
                    <a:pt x="705" y="1364"/>
                    <a:pt x="307" y="1854"/>
                    <a:pt x="1" y="2390"/>
                  </a:cubicBezTo>
                  <a:lnTo>
                    <a:pt x="1" y="14135"/>
                  </a:lnTo>
                  <a:cubicBezTo>
                    <a:pt x="139" y="14135"/>
                    <a:pt x="277" y="14089"/>
                    <a:pt x="384" y="13997"/>
                  </a:cubicBezTo>
                  <a:cubicBezTo>
                    <a:pt x="1073" y="13400"/>
                    <a:pt x="1716" y="12864"/>
                    <a:pt x="2359" y="12343"/>
                  </a:cubicBezTo>
                  <a:cubicBezTo>
                    <a:pt x="5896" y="9418"/>
                    <a:pt x="8239" y="7504"/>
                    <a:pt x="8239" y="4641"/>
                  </a:cubicBezTo>
                  <a:cubicBezTo>
                    <a:pt x="8254" y="3446"/>
                    <a:pt x="7826" y="2283"/>
                    <a:pt x="7029" y="1394"/>
                  </a:cubicBezTo>
                  <a:cubicBezTo>
                    <a:pt x="6215" y="504"/>
                    <a:pt x="5073" y="1"/>
                    <a:pt x="3883" y="1"/>
                  </a:cubicBezTo>
                  <a:cubicBezTo>
                    <a:pt x="3865" y="1"/>
                    <a:pt x="3847" y="1"/>
                    <a:pt x="3829" y="1"/>
                  </a:cubicBezTo>
                  <a:cubicBezTo>
                    <a:pt x="3809" y="1"/>
                    <a:pt x="3789" y="1"/>
                    <a:pt x="37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0" name="Google Shape;140;p18"/>
            <p:cNvSpPr/>
            <p:nvPr/>
          </p:nvSpPr>
          <p:spPr>
            <a:xfrm>
              <a:off x="865250" y="3637963"/>
              <a:ext cx="513800" cy="147025"/>
            </a:xfrm>
            <a:custGeom>
              <a:avLst/>
              <a:gdLst/>
              <a:ahLst/>
              <a:cxnLst/>
              <a:rect l="l" t="t" r="r" b="b"/>
              <a:pathLst>
                <a:path w="20552" h="5881" extrusionOk="0">
                  <a:moveTo>
                    <a:pt x="12626" y="0"/>
                  </a:moveTo>
                  <a:cubicBezTo>
                    <a:pt x="12416" y="0"/>
                    <a:pt x="12205" y="107"/>
                    <a:pt x="12098" y="322"/>
                  </a:cubicBezTo>
                  <a:lnTo>
                    <a:pt x="10276" y="3981"/>
                  </a:lnTo>
                  <a:lnTo>
                    <a:pt x="9036" y="1486"/>
                  </a:lnTo>
                  <a:cubicBezTo>
                    <a:pt x="8928" y="1271"/>
                    <a:pt x="8718" y="1164"/>
                    <a:pt x="8507" y="1164"/>
                  </a:cubicBezTo>
                  <a:cubicBezTo>
                    <a:pt x="8297" y="1164"/>
                    <a:pt x="8086" y="1271"/>
                    <a:pt x="7979" y="1486"/>
                  </a:cubicBezTo>
                  <a:lnTo>
                    <a:pt x="7550" y="2343"/>
                  </a:lnTo>
                  <a:lnTo>
                    <a:pt x="813" y="2343"/>
                  </a:lnTo>
                  <a:cubicBezTo>
                    <a:pt x="798" y="2342"/>
                    <a:pt x="784" y="2342"/>
                    <a:pt x="769" y="2342"/>
                  </a:cubicBezTo>
                  <a:cubicBezTo>
                    <a:pt x="0" y="2342"/>
                    <a:pt x="0" y="3523"/>
                    <a:pt x="769" y="3523"/>
                  </a:cubicBezTo>
                  <a:cubicBezTo>
                    <a:pt x="784" y="3523"/>
                    <a:pt x="798" y="3523"/>
                    <a:pt x="813" y="3522"/>
                  </a:cubicBezTo>
                  <a:lnTo>
                    <a:pt x="7918" y="3522"/>
                  </a:lnTo>
                  <a:cubicBezTo>
                    <a:pt x="8147" y="3522"/>
                    <a:pt x="8346" y="3400"/>
                    <a:pt x="8438" y="3201"/>
                  </a:cubicBezTo>
                  <a:lnTo>
                    <a:pt x="8500" y="3063"/>
                  </a:lnTo>
                  <a:lnTo>
                    <a:pt x="9740" y="5559"/>
                  </a:lnTo>
                  <a:cubicBezTo>
                    <a:pt x="9847" y="5758"/>
                    <a:pt x="10046" y="5880"/>
                    <a:pt x="10276" y="5880"/>
                  </a:cubicBezTo>
                  <a:cubicBezTo>
                    <a:pt x="10506" y="5880"/>
                    <a:pt x="10705" y="5758"/>
                    <a:pt x="10812" y="5559"/>
                  </a:cubicBezTo>
                  <a:lnTo>
                    <a:pt x="12634" y="1899"/>
                  </a:lnTo>
                  <a:lnTo>
                    <a:pt x="13292" y="3201"/>
                  </a:lnTo>
                  <a:cubicBezTo>
                    <a:pt x="13380" y="3389"/>
                    <a:pt x="13563" y="3523"/>
                    <a:pt x="13778" y="3523"/>
                  </a:cubicBezTo>
                  <a:cubicBezTo>
                    <a:pt x="13790" y="3523"/>
                    <a:pt x="13801" y="3523"/>
                    <a:pt x="13813" y="3522"/>
                  </a:cubicBezTo>
                  <a:lnTo>
                    <a:pt x="19739" y="3522"/>
                  </a:lnTo>
                  <a:cubicBezTo>
                    <a:pt x="19759" y="3524"/>
                    <a:pt x="19778" y="3524"/>
                    <a:pt x="19796" y="3524"/>
                  </a:cubicBezTo>
                  <a:cubicBezTo>
                    <a:pt x="20552" y="3524"/>
                    <a:pt x="20547" y="2357"/>
                    <a:pt x="19782" y="2357"/>
                  </a:cubicBezTo>
                  <a:cubicBezTo>
                    <a:pt x="19768" y="2357"/>
                    <a:pt x="19754" y="2358"/>
                    <a:pt x="19739" y="2358"/>
                  </a:cubicBezTo>
                  <a:lnTo>
                    <a:pt x="14165" y="2358"/>
                  </a:lnTo>
                  <a:lnTo>
                    <a:pt x="13155" y="322"/>
                  </a:lnTo>
                  <a:cubicBezTo>
                    <a:pt x="13047" y="107"/>
                    <a:pt x="12837" y="0"/>
                    <a:pt x="126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1" name="Google Shape;141;p18"/>
            <p:cNvSpPr/>
            <p:nvPr/>
          </p:nvSpPr>
          <p:spPr>
            <a:xfrm>
              <a:off x="1122125" y="3637963"/>
              <a:ext cx="256925" cy="147400"/>
            </a:xfrm>
            <a:custGeom>
              <a:avLst/>
              <a:gdLst/>
              <a:ahLst/>
              <a:cxnLst/>
              <a:rect l="l" t="t" r="r" b="b"/>
              <a:pathLst>
                <a:path w="10277" h="5896" extrusionOk="0">
                  <a:moveTo>
                    <a:pt x="2351" y="0"/>
                  </a:moveTo>
                  <a:cubicBezTo>
                    <a:pt x="2141" y="0"/>
                    <a:pt x="1930" y="107"/>
                    <a:pt x="1823" y="322"/>
                  </a:cubicBezTo>
                  <a:lnTo>
                    <a:pt x="1" y="3981"/>
                  </a:lnTo>
                  <a:lnTo>
                    <a:pt x="1" y="5896"/>
                  </a:lnTo>
                  <a:cubicBezTo>
                    <a:pt x="215" y="5896"/>
                    <a:pt x="430" y="5773"/>
                    <a:pt x="522" y="5574"/>
                  </a:cubicBezTo>
                  <a:lnTo>
                    <a:pt x="522" y="5559"/>
                  </a:lnTo>
                  <a:lnTo>
                    <a:pt x="2359" y="1899"/>
                  </a:lnTo>
                  <a:lnTo>
                    <a:pt x="3002" y="3201"/>
                  </a:lnTo>
                  <a:cubicBezTo>
                    <a:pt x="3109" y="3400"/>
                    <a:pt x="3308" y="3522"/>
                    <a:pt x="3538" y="3522"/>
                  </a:cubicBezTo>
                  <a:lnTo>
                    <a:pt x="9464" y="3522"/>
                  </a:lnTo>
                  <a:cubicBezTo>
                    <a:pt x="9479" y="3523"/>
                    <a:pt x="9493" y="3523"/>
                    <a:pt x="9507" y="3523"/>
                  </a:cubicBezTo>
                  <a:cubicBezTo>
                    <a:pt x="10272" y="3523"/>
                    <a:pt x="10277" y="2356"/>
                    <a:pt x="9521" y="2356"/>
                  </a:cubicBezTo>
                  <a:cubicBezTo>
                    <a:pt x="9503" y="2356"/>
                    <a:pt x="9484" y="2357"/>
                    <a:pt x="9464" y="2358"/>
                  </a:cubicBezTo>
                  <a:lnTo>
                    <a:pt x="3890" y="2358"/>
                  </a:lnTo>
                  <a:lnTo>
                    <a:pt x="2880" y="322"/>
                  </a:lnTo>
                  <a:cubicBezTo>
                    <a:pt x="2772" y="107"/>
                    <a:pt x="2562" y="0"/>
                    <a:pt x="23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2" name="Google Shape;142;p18"/>
            <p:cNvSpPr/>
            <p:nvPr/>
          </p:nvSpPr>
          <p:spPr>
            <a:xfrm>
              <a:off x="1063575" y="3786813"/>
              <a:ext cx="309725" cy="265375"/>
            </a:xfrm>
            <a:custGeom>
              <a:avLst/>
              <a:gdLst/>
              <a:ahLst/>
              <a:cxnLst/>
              <a:rect l="l" t="t" r="r" b="b"/>
              <a:pathLst>
                <a:path w="12389" h="10615" extrusionOk="0">
                  <a:moveTo>
                    <a:pt x="7052" y="0"/>
                  </a:moveTo>
                  <a:cubicBezTo>
                    <a:pt x="5748" y="0"/>
                    <a:pt x="4419" y="484"/>
                    <a:pt x="3338" y="1565"/>
                  </a:cubicBezTo>
                  <a:cubicBezTo>
                    <a:pt x="0" y="4903"/>
                    <a:pt x="2358" y="10614"/>
                    <a:pt x="7090" y="10614"/>
                  </a:cubicBezTo>
                  <a:cubicBezTo>
                    <a:pt x="10015" y="10599"/>
                    <a:pt x="12388" y="8226"/>
                    <a:pt x="12388" y="5301"/>
                  </a:cubicBezTo>
                  <a:cubicBezTo>
                    <a:pt x="12388" y="2111"/>
                    <a:pt x="9776" y="0"/>
                    <a:pt x="705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3" name="Google Shape;143;p18"/>
            <p:cNvSpPr/>
            <p:nvPr/>
          </p:nvSpPr>
          <p:spPr>
            <a:xfrm>
              <a:off x="1240800" y="3786863"/>
              <a:ext cx="132500" cy="265325"/>
            </a:xfrm>
            <a:custGeom>
              <a:avLst/>
              <a:gdLst/>
              <a:ahLst/>
              <a:cxnLst/>
              <a:rect l="l" t="t" r="r" b="b"/>
              <a:pathLst>
                <a:path w="5300" h="10613" extrusionOk="0">
                  <a:moveTo>
                    <a:pt x="1" y="1"/>
                  </a:moveTo>
                  <a:lnTo>
                    <a:pt x="1" y="10612"/>
                  </a:lnTo>
                  <a:cubicBezTo>
                    <a:pt x="2926" y="10597"/>
                    <a:pt x="5299" y="8224"/>
                    <a:pt x="5299" y="5299"/>
                  </a:cubicBezTo>
                  <a:cubicBezTo>
                    <a:pt x="5299" y="2374"/>
                    <a:pt x="2926" y="16"/>
                    <a:pt x="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4" name="Google Shape;144;p18"/>
            <p:cNvSpPr/>
            <p:nvPr/>
          </p:nvSpPr>
          <p:spPr>
            <a:xfrm>
              <a:off x="1225500" y="3844963"/>
              <a:ext cx="30450" cy="89325"/>
            </a:xfrm>
            <a:custGeom>
              <a:avLst/>
              <a:gdLst/>
              <a:ahLst/>
              <a:cxnLst/>
              <a:rect l="l" t="t" r="r" b="b"/>
              <a:pathLst>
                <a:path w="1218" h="3573" extrusionOk="0">
                  <a:moveTo>
                    <a:pt x="607" y="0"/>
                  </a:moveTo>
                  <a:cubicBezTo>
                    <a:pt x="303" y="0"/>
                    <a:pt x="0" y="211"/>
                    <a:pt x="31" y="632"/>
                  </a:cubicBezTo>
                  <a:lnTo>
                    <a:pt x="31" y="2975"/>
                  </a:lnTo>
                  <a:cubicBezTo>
                    <a:pt x="16" y="3312"/>
                    <a:pt x="291" y="3572"/>
                    <a:pt x="613" y="3572"/>
                  </a:cubicBezTo>
                  <a:cubicBezTo>
                    <a:pt x="934" y="3572"/>
                    <a:pt x="1195" y="3312"/>
                    <a:pt x="1195" y="2975"/>
                  </a:cubicBezTo>
                  <a:lnTo>
                    <a:pt x="1195" y="632"/>
                  </a:lnTo>
                  <a:cubicBezTo>
                    <a:pt x="1218" y="211"/>
                    <a:pt x="911" y="0"/>
                    <a:pt x="6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5" name="Google Shape;145;p18"/>
            <p:cNvSpPr/>
            <p:nvPr/>
          </p:nvSpPr>
          <p:spPr>
            <a:xfrm>
              <a:off x="1240800" y="3845813"/>
              <a:ext cx="14575" cy="88475"/>
            </a:xfrm>
            <a:custGeom>
              <a:avLst/>
              <a:gdLst/>
              <a:ahLst/>
              <a:cxnLst/>
              <a:rect l="l" t="t" r="r" b="b"/>
              <a:pathLst>
                <a:path w="583" h="3539" extrusionOk="0">
                  <a:moveTo>
                    <a:pt x="1" y="1"/>
                  </a:moveTo>
                  <a:lnTo>
                    <a:pt x="1" y="3538"/>
                  </a:lnTo>
                  <a:cubicBezTo>
                    <a:pt x="322" y="3538"/>
                    <a:pt x="583" y="3278"/>
                    <a:pt x="583" y="2941"/>
                  </a:cubicBezTo>
                  <a:lnTo>
                    <a:pt x="583" y="598"/>
                  </a:lnTo>
                  <a:cubicBezTo>
                    <a:pt x="583" y="261"/>
                    <a:pt x="322" y="1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6" name="Google Shape;146;p18"/>
            <p:cNvSpPr/>
            <p:nvPr/>
          </p:nvSpPr>
          <p:spPr>
            <a:xfrm>
              <a:off x="1220900" y="3963738"/>
              <a:ext cx="34475" cy="29450"/>
            </a:xfrm>
            <a:custGeom>
              <a:avLst/>
              <a:gdLst/>
              <a:ahLst/>
              <a:cxnLst/>
              <a:rect l="l" t="t" r="r" b="b"/>
              <a:pathLst>
                <a:path w="1379" h="1178" extrusionOk="0">
                  <a:moveTo>
                    <a:pt x="797" y="0"/>
                  </a:moveTo>
                  <a:cubicBezTo>
                    <a:pt x="276" y="0"/>
                    <a:pt x="1" y="628"/>
                    <a:pt x="383" y="996"/>
                  </a:cubicBezTo>
                  <a:cubicBezTo>
                    <a:pt x="504" y="1121"/>
                    <a:pt x="653" y="1178"/>
                    <a:pt x="798" y="1178"/>
                  </a:cubicBezTo>
                  <a:cubicBezTo>
                    <a:pt x="1096" y="1178"/>
                    <a:pt x="1379" y="942"/>
                    <a:pt x="1379" y="582"/>
                  </a:cubicBezTo>
                  <a:cubicBezTo>
                    <a:pt x="1379" y="261"/>
                    <a:pt x="1118" y="0"/>
                    <a:pt x="7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7" name="Google Shape;147;p18"/>
            <p:cNvSpPr/>
            <p:nvPr/>
          </p:nvSpPr>
          <p:spPr>
            <a:xfrm>
              <a:off x="1240800" y="3963738"/>
              <a:ext cx="14575" cy="29500"/>
            </a:xfrm>
            <a:custGeom>
              <a:avLst/>
              <a:gdLst/>
              <a:ahLst/>
              <a:cxnLst/>
              <a:rect l="l" t="t" r="r" b="b"/>
              <a:pathLst>
                <a:path w="583" h="1180" extrusionOk="0">
                  <a:moveTo>
                    <a:pt x="1" y="0"/>
                  </a:moveTo>
                  <a:lnTo>
                    <a:pt x="1" y="1179"/>
                  </a:lnTo>
                  <a:cubicBezTo>
                    <a:pt x="322" y="1179"/>
                    <a:pt x="583" y="919"/>
                    <a:pt x="583" y="582"/>
                  </a:cubicBezTo>
                  <a:cubicBezTo>
                    <a:pt x="583" y="261"/>
                    <a:pt x="322" y="0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148" name="Google Shape;148;p18"/>
          <p:cNvSpPr/>
          <p:nvPr/>
        </p:nvSpPr>
        <p:spPr>
          <a:xfrm>
            <a:off x="4208039" y="2483062"/>
            <a:ext cx="3775852" cy="3439745"/>
          </a:xfrm>
          <a:custGeom>
            <a:avLst/>
            <a:gdLst/>
            <a:ahLst/>
            <a:cxnLst/>
            <a:rect l="l" t="t" r="r" b="b"/>
            <a:pathLst>
              <a:path w="13805" h="12576" extrusionOk="0">
                <a:moveTo>
                  <a:pt x="6893" y="1"/>
                </a:moveTo>
                <a:cubicBezTo>
                  <a:pt x="5284" y="1"/>
                  <a:pt x="3677" y="616"/>
                  <a:pt x="2460" y="1845"/>
                </a:cubicBezTo>
                <a:cubicBezTo>
                  <a:pt x="0" y="4305"/>
                  <a:pt x="0" y="8296"/>
                  <a:pt x="2460" y="10730"/>
                </a:cubicBezTo>
                <a:cubicBezTo>
                  <a:pt x="3677" y="11960"/>
                  <a:pt x="5284" y="12575"/>
                  <a:pt x="6893" y="12575"/>
                </a:cubicBezTo>
                <a:cubicBezTo>
                  <a:pt x="8503" y="12575"/>
                  <a:pt x="10115" y="11960"/>
                  <a:pt x="11345" y="10730"/>
                </a:cubicBezTo>
                <a:cubicBezTo>
                  <a:pt x="13805" y="8296"/>
                  <a:pt x="13805" y="4305"/>
                  <a:pt x="11345" y="1845"/>
                </a:cubicBezTo>
                <a:cubicBezTo>
                  <a:pt x="10115" y="616"/>
                  <a:pt x="8503" y="1"/>
                  <a:pt x="6893" y="1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49" name="Google Shape;149;p18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pt-PT" b="1" dirty="0">
                <a:solidFill>
                  <a:srgbClr val="FE4949"/>
                </a:solidFill>
              </a:rPr>
              <a:t>Como</a:t>
            </a:r>
            <a:r>
              <a:rPr lang="pt-PT" b="1" dirty="0">
                <a:solidFill>
                  <a:srgbClr val="331832"/>
                </a:solidFill>
              </a:rPr>
              <a:t> Controlar a Asma</a:t>
            </a:r>
            <a:endParaRPr b="1" dirty="0">
              <a:solidFill>
                <a:srgbClr val="331832"/>
              </a:solidFill>
            </a:endParaRPr>
          </a:p>
        </p:txBody>
      </p:sp>
      <p:grpSp>
        <p:nvGrpSpPr>
          <p:cNvPr id="150" name="Google Shape;150;p18"/>
          <p:cNvGrpSpPr/>
          <p:nvPr/>
        </p:nvGrpSpPr>
        <p:grpSpPr>
          <a:xfrm>
            <a:off x="5024918" y="3078184"/>
            <a:ext cx="2142137" cy="2013029"/>
            <a:chOff x="3768688" y="2308638"/>
            <a:chExt cx="1606603" cy="1509772"/>
          </a:xfrm>
        </p:grpSpPr>
        <p:sp>
          <p:nvSpPr>
            <p:cNvPr id="151" name="Google Shape;151;p18"/>
            <p:cNvSpPr/>
            <p:nvPr/>
          </p:nvSpPr>
          <p:spPr>
            <a:xfrm>
              <a:off x="4427496" y="2308638"/>
              <a:ext cx="288984" cy="379662"/>
            </a:xfrm>
            <a:custGeom>
              <a:avLst/>
              <a:gdLst/>
              <a:ahLst/>
              <a:cxnLst/>
              <a:rect l="l" t="t" r="r" b="b"/>
              <a:pathLst>
                <a:path w="3614" h="4748" extrusionOk="0">
                  <a:moveTo>
                    <a:pt x="1807" y="0"/>
                  </a:moveTo>
                  <a:lnTo>
                    <a:pt x="0" y="1179"/>
                  </a:lnTo>
                  <a:lnTo>
                    <a:pt x="0" y="3568"/>
                  </a:lnTo>
                  <a:lnTo>
                    <a:pt x="1868" y="4747"/>
                  </a:lnTo>
                  <a:lnTo>
                    <a:pt x="3614" y="3568"/>
                  </a:lnTo>
                  <a:lnTo>
                    <a:pt x="3614" y="1179"/>
                  </a:lnTo>
                  <a:lnTo>
                    <a:pt x="180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2" name="Google Shape;152;p18"/>
            <p:cNvSpPr/>
            <p:nvPr/>
          </p:nvSpPr>
          <p:spPr>
            <a:xfrm>
              <a:off x="4571908" y="2308638"/>
              <a:ext cx="144572" cy="380861"/>
            </a:xfrm>
            <a:custGeom>
              <a:avLst/>
              <a:gdLst/>
              <a:ahLst/>
              <a:cxnLst/>
              <a:rect l="l" t="t" r="r" b="b"/>
              <a:pathLst>
                <a:path w="1808" h="4763" extrusionOk="0">
                  <a:moveTo>
                    <a:pt x="1" y="0"/>
                  </a:moveTo>
                  <a:lnTo>
                    <a:pt x="1" y="4717"/>
                  </a:lnTo>
                  <a:lnTo>
                    <a:pt x="62" y="4762"/>
                  </a:lnTo>
                  <a:lnTo>
                    <a:pt x="1808" y="3583"/>
                  </a:lnTo>
                  <a:lnTo>
                    <a:pt x="1808" y="117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3" name="Google Shape;153;p18"/>
            <p:cNvSpPr/>
            <p:nvPr/>
          </p:nvSpPr>
          <p:spPr>
            <a:xfrm>
              <a:off x="4426216" y="2688220"/>
              <a:ext cx="290264" cy="282907"/>
            </a:xfrm>
            <a:custGeom>
              <a:avLst/>
              <a:gdLst/>
              <a:ahLst/>
              <a:cxnLst/>
              <a:rect l="l" t="t" r="r" b="b"/>
              <a:pathLst>
                <a:path w="3630" h="3538" extrusionOk="0">
                  <a:moveTo>
                    <a:pt x="1792" y="0"/>
                  </a:moveTo>
                  <a:lnTo>
                    <a:pt x="16" y="1179"/>
                  </a:lnTo>
                  <a:lnTo>
                    <a:pt x="16" y="2940"/>
                  </a:lnTo>
                  <a:cubicBezTo>
                    <a:pt x="1" y="3277"/>
                    <a:pt x="276" y="3537"/>
                    <a:pt x="598" y="3537"/>
                  </a:cubicBezTo>
                  <a:lnTo>
                    <a:pt x="3033" y="3537"/>
                  </a:lnTo>
                  <a:cubicBezTo>
                    <a:pt x="3369" y="3537"/>
                    <a:pt x="3630" y="3277"/>
                    <a:pt x="3630" y="2940"/>
                  </a:cubicBezTo>
                  <a:lnTo>
                    <a:pt x="3630" y="1179"/>
                  </a:lnTo>
                  <a:lnTo>
                    <a:pt x="1823" y="15"/>
                  </a:lnTo>
                  <a:lnTo>
                    <a:pt x="179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4" name="Google Shape;154;p18"/>
            <p:cNvSpPr/>
            <p:nvPr/>
          </p:nvSpPr>
          <p:spPr>
            <a:xfrm>
              <a:off x="4571908" y="2689420"/>
              <a:ext cx="144572" cy="281708"/>
            </a:xfrm>
            <a:custGeom>
              <a:avLst/>
              <a:gdLst/>
              <a:ahLst/>
              <a:cxnLst/>
              <a:rect l="l" t="t" r="r" b="b"/>
              <a:pathLst>
                <a:path w="1808" h="3523" extrusionOk="0">
                  <a:moveTo>
                    <a:pt x="1" y="0"/>
                  </a:moveTo>
                  <a:lnTo>
                    <a:pt x="1" y="3522"/>
                  </a:lnTo>
                  <a:lnTo>
                    <a:pt x="1211" y="3522"/>
                  </a:lnTo>
                  <a:cubicBezTo>
                    <a:pt x="1547" y="3522"/>
                    <a:pt x="1808" y="3262"/>
                    <a:pt x="1808" y="2925"/>
                  </a:cubicBezTo>
                  <a:lnTo>
                    <a:pt x="1808" y="116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5" name="Google Shape;155;p18"/>
            <p:cNvSpPr/>
            <p:nvPr/>
          </p:nvSpPr>
          <p:spPr>
            <a:xfrm>
              <a:off x="4427496" y="2593944"/>
              <a:ext cx="288984" cy="188632"/>
            </a:xfrm>
            <a:custGeom>
              <a:avLst/>
              <a:gdLst/>
              <a:ahLst/>
              <a:cxnLst/>
              <a:rect l="l" t="t" r="r" b="b"/>
              <a:pathLst>
                <a:path w="3614" h="2359" extrusionOk="0">
                  <a:moveTo>
                    <a:pt x="0" y="0"/>
                  </a:moveTo>
                  <a:lnTo>
                    <a:pt x="0" y="2358"/>
                  </a:lnTo>
                  <a:lnTo>
                    <a:pt x="3614" y="2358"/>
                  </a:lnTo>
                  <a:lnTo>
                    <a:pt x="361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6" name="Google Shape;156;p18"/>
            <p:cNvSpPr/>
            <p:nvPr/>
          </p:nvSpPr>
          <p:spPr>
            <a:xfrm>
              <a:off x="4571908" y="2593944"/>
              <a:ext cx="144572" cy="188632"/>
            </a:xfrm>
            <a:custGeom>
              <a:avLst/>
              <a:gdLst/>
              <a:ahLst/>
              <a:cxnLst/>
              <a:rect l="l" t="t" r="r" b="b"/>
              <a:pathLst>
                <a:path w="1808" h="2359" extrusionOk="0">
                  <a:moveTo>
                    <a:pt x="1" y="0"/>
                  </a:moveTo>
                  <a:lnTo>
                    <a:pt x="1" y="2358"/>
                  </a:lnTo>
                  <a:lnTo>
                    <a:pt x="1808" y="2358"/>
                  </a:lnTo>
                  <a:lnTo>
                    <a:pt x="180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7" name="Google Shape;157;p18"/>
            <p:cNvSpPr/>
            <p:nvPr/>
          </p:nvSpPr>
          <p:spPr>
            <a:xfrm>
              <a:off x="3768688" y="2499588"/>
              <a:ext cx="658811" cy="1318822"/>
            </a:xfrm>
            <a:custGeom>
              <a:avLst/>
              <a:gdLst/>
              <a:ahLst/>
              <a:cxnLst/>
              <a:rect l="l" t="t" r="r" b="b"/>
              <a:pathLst>
                <a:path w="8239" h="16493" extrusionOk="0">
                  <a:moveTo>
                    <a:pt x="7060" y="1"/>
                  </a:moveTo>
                  <a:cubicBezTo>
                    <a:pt x="3155" y="16"/>
                    <a:pt x="1" y="3171"/>
                    <a:pt x="1" y="7075"/>
                  </a:cubicBezTo>
                  <a:lnTo>
                    <a:pt x="1" y="15314"/>
                  </a:lnTo>
                  <a:cubicBezTo>
                    <a:pt x="1" y="15972"/>
                    <a:pt x="521" y="16493"/>
                    <a:pt x="1165" y="16493"/>
                  </a:cubicBezTo>
                  <a:cubicBezTo>
                    <a:pt x="4840" y="16493"/>
                    <a:pt x="7902" y="13690"/>
                    <a:pt x="8208" y="10031"/>
                  </a:cubicBezTo>
                  <a:lnTo>
                    <a:pt x="7060" y="10015"/>
                  </a:lnTo>
                  <a:lnTo>
                    <a:pt x="8239" y="8836"/>
                  </a:lnTo>
                  <a:lnTo>
                    <a:pt x="8239" y="4717"/>
                  </a:lnTo>
                  <a:lnTo>
                    <a:pt x="7060" y="4135"/>
                  </a:lnTo>
                  <a:lnTo>
                    <a:pt x="8239" y="3538"/>
                  </a:lnTo>
                  <a:lnTo>
                    <a:pt x="8239" y="1180"/>
                  </a:lnTo>
                  <a:cubicBezTo>
                    <a:pt x="8239" y="537"/>
                    <a:pt x="7703" y="1"/>
                    <a:pt x="7060" y="1"/>
                  </a:cubicBezTo>
                  <a:close/>
                </a:path>
              </a:pathLst>
            </a:custGeom>
            <a:solidFill>
              <a:srgbClr val="FE49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8" name="Google Shape;158;p18"/>
            <p:cNvSpPr/>
            <p:nvPr/>
          </p:nvSpPr>
          <p:spPr>
            <a:xfrm>
              <a:off x="4716399" y="2499588"/>
              <a:ext cx="658891" cy="1318822"/>
            </a:xfrm>
            <a:custGeom>
              <a:avLst/>
              <a:gdLst/>
              <a:ahLst/>
              <a:cxnLst/>
              <a:rect l="l" t="t" r="r" b="b"/>
              <a:pathLst>
                <a:path w="8240" h="16493" extrusionOk="0">
                  <a:moveTo>
                    <a:pt x="1180" y="1"/>
                  </a:moveTo>
                  <a:cubicBezTo>
                    <a:pt x="521" y="1"/>
                    <a:pt x="1" y="537"/>
                    <a:pt x="1" y="1180"/>
                  </a:cubicBezTo>
                  <a:lnTo>
                    <a:pt x="1" y="3538"/>
                  </a:lnTo>
                  <a:lnTo>
                    <a:pt x="1180" y="4120"/>
                  </a:lnTo>
                  <a:lnTo>
                    <a:pt x="1" y="4717"/>
                  </a:lnTo>
                  <a:lnTo>
                    <a:pt x="1" y="8836"/>
                  </a:lnTo>
                  <a:lnTo>
                    <a:pt x="1180" y="10015"/>
                  </a:lnTo>
                  <a:lnTo>
                    <a:pt x="31" y="10031"/>
                  </a:lnTo>
                  <a:cubicBezTo>
                    <a:pt x="338" y="13675"/>
                    <a:pt x="3400" y="16493"/>
                    <a:pt x="7060" y="16493"/>
                  </a:cubicBezTo>
                  <a:cubicBezTo>
                    <a:pt x="7718" y="16493"/>
                    <a:pt x="8239" y="15972"/>
                    <a:pt x="8239" y="15314"/>
                  </a:cubicBezTo>
                  <a:lnTo>
                    <a:pt x="8239" y="7075"/>
                  </a:lnTo>
                  <a:cubicBezTo>
                    <a:pt x="8239" y="3171"/>
                    <a:pt x="5069" y="1"/>
                    <a:pt x="1180" y="1"/>
                  </a:cubicBezTo>
                  <a:close/>
                </a:path>
              </a:pathLst>
            </a:custGeom>
            <a:solidFill>
              <a:srgbClr val="FE49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9" name="Google Shape;159;p18"/>
            <p:cNvSpPr/>
            <p:nvPr/>
          </p:nvSpPr>
          <p:spPr>
            <a:xfrm>
              <a:off x="4686303" y="2593945"/>
              <a:ext cx="628003" cy="841768"/>
            </a:xfrm>
            <a:custGeom>
              <a:avLst/>
              <a:gdLst/>
              <a:ahLst/>
              <a:cxnLst/>
              <a:rect l="l" t="t" r="r" b="b"/>
              <a:pathLst>
                <a:path w="11705" h="15690" extrusionOk="0">
                  <a:moveTo>
                    <a:pt x="11704" y="12712"/>
                  </a:moveTo>
                  <a:lnTo>
                    <a:pt x="11668" y="12469"/>
                  </a:lnTo>
                  <a:cubicBezTo>
                    <a:pt x="10464" y="12348"/>
                    <a:pt x="9249" y="12591"/>
                    <a:pt x="8192" y="13162"/>
                  </a:cubicBezTo>
                  <a:cubicBezTo>
                    <a:pt x="7305" y="12323"/>
                    <a:pt x="6102" y="12093"/>
                    <a:pt x="5275" y="11096"/>
                  </a:cubicBezTo>
                  <a:cubicBezTo>
                    <a:pt x="6175" y="11023"/>
                    <a:pt x="7171" y="10719"/>
                    <a:pt x="7840" y="10561"/>
                  </a:cubicBezTo>
                  <a:cubicBezTo>
                    <a:pt x="8715" y="10367"/>
                    <a:pt x="9602" y="11132"/>
                    <a:pt x="9602" y="11132"/>
                  </a:cubicBezTo>
                  <a:lnTo>
                    <a:pt x="9747" y="10889"/>
                  </a:lnTo>
                  <a:cubicBezTo>
                    <a:pt x="9359" y="10415"/>
                    <a:pt x="8411" y="10197"/>
                    <a:pt x="8411" y="10197"/>
                  </a:cubicBezTo>
                  <a:cubicBezTo>
                    <a:pt x="8958" y="9954"/>
                    <a:pt x="9444" y="9261"/>
                    <a:pt x="9444" y="9261"/>
                  </a:cubicBezTo>
                  <a:lnTo>
                    <a:pt x="9249" y="9054"/>
                  </a:lnTo>
                  <a:cubicBezTo>
                    <a:pt x="7487" y="10598"/>
                    <a:pt x="5287" y="10245"/>
                    <a:pt x="4473" y="10051"/>
                  </a:cubicBezTo>
                  <a:cubicBezTo>
                    <a:pt x="4352" y="9747"/>
                    <a:pt x="4206" y="9468"/>
                    <a:pt x="4048" y="9188"/>
                  </a:cubicBezTo>
                  <a:cubicBezTo>
                    <a:pt x="4607" y="8690"/>
                    <a:pt x="4996" y="8021"/>
                    <a:pt x="5154" y="7280"/>
                  </a:cubicBezTo>
                  <a:lnTo>
                    <a:pt x="5895" y="7231"/>
                  </a:lnTo>
                  <a:cubicBezTo>
                    <a:pt x="6333" y="7936"/>
                    <a:pt x="7353" y="7973"/>
                    <a:pt x="7353" y="7973"/>
                  </a:cubicBezTo>
                  <a:lnTo>
                    <a:pt x="7414" y="7790"/>
                  </a:lnTo>
                  <a:cubicBezTo>
                    <a:pt x="6977" y="7790"/>
                    <a:pt x="6563" y="7572"/>
                    <a:pt x="6320" y="7207"/>
                  </a:cubicBezTo>
                  <a:cubicBezTo>
                    <a:pt x="7487" y="6879"/>
                    <a:pt x="8447" y="5056"/>
                    <a:pt x="8447" y="5056"/>
                  </a:cubicBezTo>
                  <a:lnTo>
                    <a:pt x="8253" y="4947"/>
                  </a:lnTo>
                  <a:cubicBezTo>
                    <a:pt x="7925" y="5506"/>
                    <a:pt x="7499" y="6004"/>
                    <a:pt x="7013" y="6417"/>
                  </a:cubicBezTo>
                  <a:cubicBezTo>
                    <a:pt x="6162" y="7146"/>
                    <a:pt x="5372" y="6721"/>
                    <a:pt x="5372" y="6721"/>
                  </a:cubicBezTo>
                  <a:cubicBezTo>
                    <a:pt x="5458" y="5542"/>
                    <a:pt x="5798" y="4801"/>
                    <a:pt x="6175" y="4339"/>
                  </a:cubicBezTo>
                  <a:cubicBezTo>
                    <a:pt x="6782" y="4521"/>
                    <a:pt x="7147" y="4290"/>
                    <a:pt x="7147" y="4290"/>
                  </a:cubicBezTo>
                  <a:lnTo>
                    <a:pt x="7159" y="4181"/>
                  </a:lnTo>
                  <a:cubicBezTo>
                    <a:pt x="6734" y="4230"/>
                    <a:pt x="6515" y="4157"/>
                    <a:pt x="6393" y="4096"/>
                  </a:cubicBezTo>
                  <a:cubicBezTo>
                    <a:pt x="6685" y="3817"/>
                    <a:pt x="7062" y="3634"/>
                    <a:pt x="7463" y="3573"/>
                  </a:cubicBezTo>
                  <a:lnTo>
                    <a:pt x="7451" y="3294"/>
                  </a:lnTo>
                  <a:cubicBezTo>
                    <a:pt x="6102" y="3428"/>
                    <a:pt x="5348" y="4315"/>
                    <a:pt x="4801" y="6138"/>
                  </a:cubicBezTo>
                  <a:cubicBezTo>
                    <a:pt x="4449" y="7329"/>
                    <a:pt x="3805" y="7973"/>
                    <a:pt x="3392" y="8289"/>
                  </a:cubicBezTo>
                  <a:cubicBezTo>
                    <a:pt x="3185" y="8034"/>
                    <a:pt x="2954" y="7803"/>
                    <a:pt x="2723" y="7572"/>
                  </a:cubicBezTo>
                  <a:cubicBezTo>
                    <a:pt x="3039" y="6502"/>
                    <a:pt x="3209" y="5396"/>
                    <a:pt x="3209" y="4290"/>
                  </a:cubicBezTo>
                  <a:lnTo>
                    <a:pt x="3209" y="4290"/>
                  </a:lnTo>
                  <a:cubicBezTo>
                    <a:pt x="5202" y="3428"/>
                    <a:pt x="5093" y="681"/>
                    <a:pt x="5093" y="681"/>
                  </a:cubicBezTo>
                  <a:lnTo>
                    <a:pt x="4984" y="633"/>
                  </a:lnTo>
                  <a:cubicBezTo>
                    <a:pt x="4971" y="1009"/>
                    <a:pt x="4899" y="1374"/>
                    <a:pt x="4777" y="1726"/>
                  </a:cubicBezTo>
                  <a:cubicBezTo>
                    <a:pt x="4096" y="1301"/>
                    <a:pt x="4267" y="377"/>
                    <a:pt x="4267" y="377"/>
                  </a:cubicBezTo>
                  <a:lnTo>
                    <a:pt x="4145" y="353"/>
                  </a:lnTo>
                  <a:cubicBezTo>
                    <a:pt x="3951" y="985"/>
                    <a:pt x="4133" y="1665"/>
                    <a:pt x="4631" y="2115"/>
                  </a:cubicBezTo>
                  <a:cubicBezTo>
                    <a:pt x="4327" y="2759"/>
                    <a:pt x="3829" y="3282"/>
                    <a:pt x="3197" y="3610"/>
                  </a:cubicBezTo>
                  <a:cubicBezTo>
                    <a:pt x="3136" y="2358"/>
                    <a:pt x="2820" y="1131"/>
                    <a:pt x="2286" y="1"/>
                  </a:cubicBezTo>
                  <a:lnTo>
                    <a:pt x="1982" y="61"/>
                  </a:lnTo>
                  <a:cubicBezTo>
                    <a:pt x="2565" y="1593"/>
                    <a:pt x="2699" y="3257"/>
                    <a:pt x="2383" y="4874"/>
                  </a:cubicBezTo>
                  <a:cubicBezTo>
                    <a:pt x="1070" y="4205"/>
                    <a:pt x="1727" y="1714"/>
                    <a:pt x="1727" y="1714"/>
                  </a:cubicBezTo>
                  <a:lnTo>
                    <a:pt x="1484" y="1690"/>
                  </a:lnTo>
                  <a:cubicBezTo>
                    <a:pt x="1374" y="2018"/>
                    <a:pt x="1289" y="2346"/>
                    <a:pt x="1241" y="2686"/>
                  </a:cubicBezTo>
                  <a:cubicBezTo>
                    <a:pt x="852" y="2431"/>
                    <a:pt x="754" y="1909"/>
                    <a:pt x="754" y="1909"/>
                  </a:cubicBezTo>
                  <a:lnTo>
                    <a:pt x="633" y="1921"/>
                  </a:lnTo>
                  <a:cubicBezTo>
                    <a:pt x="669" y="2589"/>
                    <a:pt x="1046" y="2881"/>
                    <a:pt x="1216" y="2990"/>
                  </a:cubicBezTo>
                  <a:cubicBezTo>
                    <a:pt x="1095" y="4546"/>
                    <a:pt x="1800" y="5494"/>
                    <a:pt x="2164" y="5749"/>
                  </a:cubicBezTo>
                  <a:cubicBezTo>
                    <a:pt x="2055" y="6077"/>
                    <a:pt x="1933" y="6393"/>
                    <a:pt x="1787" y="6721"/>
                  </a:cubicBezTo>
                  <a:cubicBezTo>
                    <a:pt x="1289" y="6271"/>
                    <a:pt x="803" y="5797"/>
                    <a:pt x="353" y="5287"/>
                  </a:cubicBezTo>
                  <a:cubicBezTo>
                    <a:pt x="305" y="5226"/>
                    <a:pt x="208" y="5202"/>
                    <a:pt x="135" y="5238"/>
                  </a:cubicBezTo>
                  <a:cubicBezTo>
                    <a:pt x="50" y="5263"/>
                    <a:pt x="1" y="5348"/>
                    <a:pt x="13" y="5433"/>
                  </a:cubicBezTo>
                  <a:lnTo>
                    <a:pt x="62" y="6697"/>
                  </a:lnTo>
                  <a:cubicBezTo>
                    <a:pt x="62" y="6745"/>
                    <a:pt x="86" y="6782"/>
                    <a:pt x="123" y="6818"/>
                  </a:cubicBezTo>
                  <a:cubicBezTo>
                    <a:pt x="682" y="7402"/>
                    <a:pt x="1362" y="8021"/>
                    <a:pt x="2164" y="8726"/>
                  </a:cubicBezTo>
                  <a:cubicBezTo>
                    <a:pt x="3416" y="9796"/>
                    <a:pt x="4169" y="11351"/>
                    <a:pt x="4218" y="12992"/>
                  </a:cubicBezTo>
                  <a:cubicBezTo>
                    <a:pt x="3647" y="13247"/>
                    <a:pt x="2346" y="14013"/>
                    <a:pt x="2371" y="15641"/>
                  </a:cubicBezTo>
                  <a:lnTo>
                    <a:pt x="2687" y="15665"/>
                  </a:lnTo>
                  <a:cubicBezTo>
                    <a:pt x="2905" y="14936"/>
                    <a:pt x="3465" y="14353"/>
                    <a:pt x="4182" y="14098"/>
                  </a:cubicBezTo>
                  <a:cubicBezTo>
                    <a:pt x="4145" y="14462"/>
                    <a:pt x="4072" y="14815"/>
                    <a:pt x="3963" y="15167"/>
                  </a:cubicBezTo>
                  <a:lnTo>
                    <a:pt x="4595" y="15313"/>
                  </a:lnTo>
                  <a:cubicBezTo>
                    <a:pt x="4850" y="14219"/>
                    <a:pt x="4959" y="13101"/>
                    <a:pt x="4899" y="11983"/>
                  </a:cubicBezTo>
                  <a:cubicBezTo>
                    <a:pt x="5494" y="12542"/>
                    <a:pt x="6320" y="12700"/>
                    <a:pt x="7086" y="13113"/>
                  </a:cubicBezTo>
                  <a:cubicBezTo>
                    <a:pt x="6697" y="13891"/>
                    <a:pt x="6819" y="15034"/>
                    <a:pt x="6819" y="15034"/>
                  </a:cubicBezTo>
                  <a:lnTo>
                    <a:pt x="7122" y="15021"/>
                  </a:lnTo>
                  <a:cubicBezTo>
                    <a:pt x="6989" y="14086"/>
                    <a:pt x="7366" y="13587"/>
                    <a:pt x="7548" y="13405"/>
                  </a:cubicBezTo>
                  <a:cubicBezTo>
                    <a:pt x="8119" y="13830"/>
                    <a:pt x="8605" y="14487"/>
                    <a:pt x="8885" y="15690"/>
                  </a:cubicBezTo>
                  <a:lnTo>
                    <a:pt x="9249" y="15568"/>
                  </a:lnTo>
                  <a:cubicBezTo>
                    <a:pt x="9152" y="14693"/>
                    <a:pt x="8921" y="14086"/>
                    <a:pt x="8593" y="13624"/>
                  </a:cubicBezTo>
                  <a:cubicBezTo>
                    <a:pt x="9152" y="13235"/>
                    <a:pt x="9784" y="12968"/>
                    <a:pt x="10452" y="12822"/>
                  </a:cubicBezTo>
                  <a:cubicBezTo>
                    <a:pt x="10635" y="13296"/>
                    <a:pt x="11279" y="13454"/>
                    <a:pt x="11279" y="13454"/>
                  </a:cubicBezTo>
                  <a:lnTo>
                    <a:pt x="11327" y="13344"/>
                  </a:lnTo>
                  <a:cubicBezTo>
                    <a:pt x="11060" y="13247"/>
                    <a:pt x="10841" y="13040"/>
                    <a:pt x="10720" y="12773"/>
                  </a:cubicBezTo>
                  <a:cubicBezTo>
                    <a:pt x="11048" y="12712"/>
                    <a:pt x="11376" y="12688"/>
                    <a:pt x="11704" y="127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0" name="Google Shape;160;p18"/>
            <p:cNvSpPr/>
            <p:nvPr/>
          </p:nvSpPr>
          <p:spPr>
            <a:xfrm>
              <a:off x="3829596" y="2608270"/>
              <a:ext cx="615555" cy="861351"/>
            </a:xfrm>
            <a:custGeom>
              <a:avLst/>
              <a:gdLst/>
              <a:ahLst/>
              <a:cxnLst/>
              <a:rect l="l" t="t" r="r" b="b"/>
              <a:pathLst>
                <a:path w="11473" h="16055" extrusionOk="0">
                  <a:moveTo>
                    <a:pt x="11460" y="5032"/>
                  </a:moveTo>
                  <a:cubicBezTo>
                    <a:pt x="11448" y="4838"/>
                    <a:pt x="11205" y="4765"/>
                    <a:pt x="11096" y="4923"/>
                  </a:cubicBezTo>
                  <a:cubicBezTo>
                    <a:pt x="10622" y="5555"/>
                    <a:pt x="10111" y="6138"/>
                    <a:pt x="9552" y="6685"/>
                  </a:cubicBezTo>
                  <a:cubicBezTo>
                    <a:pt x="9394" y="6381"/>
                    <a:pt x="9249" y="6053"/>
                    <a:pt x="9127" y="5737"/>
                  </a:cubicBezTo>
                  <a:cubicBezTo>
                    <a:pt x="9479" y="5470"/>
                    <a:pt x="10124" y="4473"/>
                    <a:pt x="9917" y="2930"/>
                  </a:cubicBezTo>
                  <a:cubicBezTo>
                    <a:pt x="10087" y="2820"/>
                    <a:pt x="10427" y="2504"/>
                    <a:pt x="10439" y="1836"/>
                  </a:cubicBezTo>
                  <a:lnTo>
                    <a:pt x="10318" y="1824"/>
                  </a:lnTo>
                  <a:cubicBezTo>
                    <a:pt x="10318" y="1824"/>
                    <a:pt x="10245" y="2359"/>
                    <a:pt x="9856" y="2638"/>
                  </a:cubicBezTo>
                  <a:cubicBezTo>
                    <a:pt x="9795" y="2298"/>
                    <a:pt x="9698" y="1970"/>
                    <a:pt x="9564" y="1654"/>
                  </a:cubicBezTo>
                  <a:lnTo>
                    <a:pt x="9321" y="1678"/>
                  </a:lnTo>
                  <a:cubicBezTo>
                    <a:pt x="9321" y="1678"/>
                    <a:pt x="10124" y="4133"/>
                    <a:pt x="8860" y="4874"/>
                  </a:cubicBezTo>
                  <a:cubicBezTo>
                    <a:pt x="8434" y="3282"/>
                    <a:pt x="8483" y="1605"/>
                    <a:pt x="8981" y="37"/>
                  </a:cubicBezTo>
                  <a:lnTo>
                    <a:pt x="8677" y="1"/>
                  </a:lnTo>
                  <a:cubicBezTo>
                    <a:pt x="8203" y="1168"/>
                    <a:pt x="7960" y="2407"/>
                    <a:pt x="7972" y="3671"/>
                  </a:cubicBezTo>
                  <a:cubicBezTo>
                    <a:pt x="7316" y="3379"/>
                    <a:pt x="6794" y="2869"/>
                    <a:pt x="6453" y="2249"/>
                  </a:cubicBezTo>
                  <a:cubicBezTo>
                    <a:pt x="6915" y="1775"/>
                    <a:pt x="7061" y="1083"/>
                    <a:pt x="6842" y="475"/>
                  </a:cubicBezTo>
                  <a:lnTo>
                    <a:pt x="6709" y="499"/>
                  </a:lnTo>
                  <a:cubicBezTo>
                    <a:pt x="6709" y="499"/>
                    <a:pt x="6939" y="1423"/>
                    <a:pt x="6283" y="1872"/>
                  </a:cubicBezTo>
                  <a:cubicBezTo>
                    <a:pt x="6137" y="1532"/>
                    <a:pt x="6052" y="1168"/>
                    <a:pt x="6016" y="803"/>
                  </a:cubicBezTo>
                  <a:lnTo>
                    <a:pt x="5907" y="852"/>
                  </a:lnTo>
                  <a:cubicBezTo>
                    <a:pt x="5907" y="852"/>
                    <a:pt x="5955" y="3610"/>
                    <a:pt x="7997" y="4339"/>
                  </a:cubicBezTo>
                  <a:lnTo>
                    <a:pt x="7997" y="4339"/>
                  </a:lnTo>
                  <a:cubicBezTo>
                    <a:pt x="8058" y="5445"/>
                    <a:pt x="8288" y="6539"/>
                    <a:pt x="8677" y="7584"/>
                  </a:cubicBezTo>
                  <a:cubicBezTo>
                    <a:pt x="8459" y="7827"/>
                    <a:pt x="8240" y="8083"/>
                    <a:pt x="8045" y="8338"/>
                  </a:cubicBezTo>
                  <a:cubicBezTo>
                    <a:pt x="7620" y="8058"/>
                    <a:pt x="6927" y="7438"/>
                    <a:pt x="6514" y="6272"/>
                  </a:cubicBezTo>
                  <a:cubicBezTo>
                    <a:pt x="5870" y="4485"/>
                    <a:pt x="5056" y="3647"/>
                    <a:pt x="3707" y="3598"/>
                  </a:cubicBezTo>
                  <a:lnTo>
                    <a:pt x="3707" y="3878"/>
                  </a:lnTo>
                  <a:cubicBezTo>
                    <a:pt x="4108" y="3902"/>
                    <a:pt x="4497" y="4060"/>
                    <a:pt x="4801" y="4327"/>
                  </a:cubicBezTo>
                  <a:cubicBezTo>
                    <a:pt x="4691" y="4400"/>
                    <a:pt x="4460" y="4485"/>
                    <a:pt x="4035" y="4461"/>
                  </a:cubicBezTo>
                  <a:lnTo>
                    <a:pt x="4059" y="4570"/>
                  </a:lnTo>
                  <a:cubicBezTo>
                    <a:pt x="4059" y="4570"/>
                    <a:pt x="4436" y="4777"/>
                    <a:pt x="5032" y="4546"/>
                  </a:cubicBezTo>
                  <a:cubicBezTo>
                    <a:pt x="5433" y="4996"/>
                    <a:pt x="5821" y="5713"/>
                    <a:pt x="5967" y="6892"/>
                  </a:cubicBezTo>
                  <a:cubicBezTo>
                    <a:pt x="5967" y="6892"/>
                    <a:pt x="5214" y="7353"/>
                    <a:pt x="4314" y="6673"/>
                  </a:cubicBezTo>
                  <a:cubicBezTo>
                    <a:pt x="3804" y="6296"/>
                    <a:pt x="3354" y="5822"/>
                    <a:pt x="2990" y="5287"/>
                  </a:cubicBezTo>
                  <a:lnTo>
                    <a:pt x="2795" y="5409"/>
                  </a:lnTo>
                  <a:cubicBezTo>
                    <a:pt x="2795" y="5409"/>
                    <a:pt x="3877" y="7171"/>
                    <a:pt x="5044" y="7426"/>
                  </a:cubicBezTo>
                  <a:cubicBezTo>
                    <a:pt x="4825" y="7815"/>
                    <a:pt x="4424" y="8058"/>
                    <a:pt x="3986" y="8070"/>
                  </a:cubicBezTo>
                  <a:lnTo>
                    <a:pt x="4059" y="8253"/>
                  </a:lnTo>
                  <a:cubicBezTo>
                    <a:pt x="4059" y="8253"/>
                    <a:pt x="5080" y="8155"/>
                    <a:pt x="5469" y="7438"/>
                  </a:cubicBezTo>
                  <a:lnTo>
                    <a:pt x="6222" y="7438"/>
                  </a:lnTo>
                  <a:cubicBezTo>
                    <a:pt x="6417" y="8155"/>
                    <a:pt x="6842" y="8812"/>
                    <a:pt x="7438" y="9273"/>
                  </a:cubicBezTo>
                  <a:cubicBezTo>
                    <a:pt x="7280" y="9553"/>
                    <a:pt x="7158" y="9857"/>
                    <a:pt x="7061" y="10161"/>
                  </a:cubicBezTo>
                  <a:cubicBezTo>
                    <a:pt x="6259" y="10404"/>
                    <a:pt x="4071" y="10878"/>
                    <a:pt x="2224" y="9431"/>
                  </a:cubicBezTo>
                  <a:lnTo>
                    <a:pt x="2042" y="9650"/>
                  </a:lnTo>
                  <a:cubicBezTo>
                    <a:pt x="2042" y="9650"/>
                    <a:pt x="2564" y="10319"/>
                    <a:pt x="3111" y="10525"/>
                  </a:cubicBezTo>
                  <a:cubicBezTo>
                    <a:pt x="3111" y="10525"/>
                    <a:pt x="2188" y="10805"/>
                    <a:pt x="1823" y="11303"/>
                  </a:cubicBezTo>
                  <a:lnTo>
                    <a:pt x="1993" y="11534"/>
                  </a:lnTo>
                  <a:cubicBezTo>
                    <a:pt x="1993" y="11534"/>
                    <a:pt x="2832" y="10720"/>
                    <a:pt x="3719" y="10865"/>
                  </a:cubicBezTo>
                  <a:cubicBezTo>
                    <a:pt x="4387" y="10975"/>
                    <a:pt x="5408" y="11230"/>
                    <a:pt x="6320" y="11242"/>
                  </a:cubicBezTo>
                  <a:cubicBezTo>
                    <a:pt x="5542" y="12312"/>
                    <a:pt x="4351" y="12603"/>
                    <a:pt x="3525" y="13478"/>
                  </a:cubicBezTo>
                  <a:cubicBezTo>
                    <a:pt x="2431" y="12980"/>
                    <a:pt x="1216" y="12822"/>
                    <a:pt x="37" y="13004"/>
                  </a:cubicBezTo>
                  <a:lnTo>
                    <a:pt x="0" y="13247"/>
                  </a:lnTo>
                  <a:cubicBezTo>
                    <a:pt x="328" y="13211"/>
                    <a:pt x="669" y="13211"/>
                    <a:pt x="997" y="13247"/>
                  </a:cubicBezTo>
                  <a:cubicBezTo>
                    <a:pt x="900" y="13515"/>
                    <a:pt x="681" y="13746"/>
                    <a:pt x="413" y="13855"/>
                  </a:cubicBezTo>
                  <a:lnTo>
                    <a:pt x="474" y="13964"/>
                  </a:lnTo>
                  <a:cubicBezTo>
                    <a:pt x="474" y="13964"/>
                    <a:pt x="1106" y="13770"/>
                    <a:pt x="1264" y="13284"/>
                  </a:cubicBezTo>
                  <a:cubicBezTo>
                    <a:pt x="1933" y="13393"/>
                    <a:pt x="2577" y="13624"/>
                    <a:pt x="3160" y="13977"/>
                  </a:cubicBezTo>
                  <a:cubicBezTo>
                    <a:pt x="2868" y="14451"/>
                    <a:pt x="2662" y="15082"/>
                    <a:pt x="2613" y="15957"/>
                  </a:cubicBezTo>
                  <a:lnTo>
                    <a:pt x="2990" y="16055"/>
                  </a:lnTo>
                  <a:cubicBezTo>
                    <a:pt x="3196" y="14839"/>
                    <a:pt x="3658" y="14147"/>
                    <a:pt x="4193" y="13697"/>
                  </a:cubicBezTo>
                  <a:cubicBezTo>
                    <a:pt x="4387" y="13867"/>
                    <a:pt x="4801" y="14341"/>
                    <a:pt x="4716" y="15289"/>
                  </a:cubicBezTo>
                  <a:lnTo>
                    <a:pt x="5032" y="15277"/>
                  </a:lnTo>
                  <a:cubicBezTo>
                    <a:pt x="5032" y="15277"/>
                    <a:pt x="5080" y="14135"/>
                    <a:pt x="4655" y="13369"/>
                  </a:cubicBezTo>
                  <a:cubicBezTo>
                    <a:pt x="5384" y="12919"/>
                    <a:pt x="6210" y="12725"/>
                    <a:pt x="6757" y="12129"/>
                  </a:cubicBezTo>
                  <a:cubicBezTo>
                    <a:pt x="6769" y="13247"/>
                    <a:pt x="6939" y="14353"/>
                    <a:pt x="7255" y="15435"/>
                  </a:cubicBezTo>
                  <a:lnTo>
                    <a:pt x="7875" y="15240"/>
                  </a:lnTo>
                  <a:cubicBezTo>
                    <a:pt x="7754" y="14900"/>
                    <a:pt x="7656" y="14548"/>
                    <a:pt x="7596" y="14195"/>
                  </a:cubicBezTo>
                  <a:cubicBezTo>
                    <a:pt x="8325" y="14402"/>
                    <a:pt x="8920" y="14949"/>
                    <a:pt x="9188" y="15666"/>
                  </a:cubicBezTo>
                  <a:lnTo>
                    <a:pt x="9492" y="15617"/>
                  </a:lnTo>
                  <a:cubicBezTo>
                    <a:pt x="9419" y="14001"/>
                    <a:pt x="8082" y="13320"/>
                    <a:pt x="7499" y="13089"/>
                  </a:cubicBezTo>
                  <a:cubicBezTo>
                    <a:pt x="7450" y="11437"/>
                    <a:pt x="8106" y="9857"/>
                    <a:pt x="9297" y="8714"/>
                  </a:cubicBezTo>
                  <a:cubicBezTo>
                    <a:pt x="10160" y="7864"/>
                    <a:pt x="10865" y="7135"/>
                    <a:pt x="11424" y="6466"/>
                  </a:cubicBezTo>
                  <a:cubicBezTo>
                    <a:pt x="11460" y="6430"/>
                    <a:pt x="11472" y="6381"/>
                    <a:pt x="11472" y="633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63" name="Google Shape;203;p10">
            <a:extLst>
              <a:ext uri="{FF2B5EF4-FFF2-40B4-BE49-F238E27FC236}">
                <a16:creationId xmlns:a16="http://schemas.microsoft.com/office/drawing/2014/main" id="{EFD87E39-EF70-47F9-9384-FFE23D41B44E}"/>
              </a:ext>
            </a:extLst>
          </p:cNvPr>
          <p:cNvSpPr/>
          <p:nvPr/>
        </p:nvSpPr>
        <p:spPr>
          <a:xfrm>
            <a:off x="-1" y="0"/>
            <a:ext cx="5871411" cy="481036"/>
          </a:xfrm>
          <a:prstGeom prst="rect">
            <a:avLst/>
          </a:prstGeom>
          <a:solidFill>
            <a:srgbClr val="FDF0D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64" name="Google Shape;203;p10">
            <a:extLst>
              <a:ext uri="{FF2B5EF4-FFF2-40B4-BE49-F238E27FC236}">
                <a16:creationId xmlns:a16="http://schemas.microsoft.com/office/drawing/2014/main" id="{0A7B5287-C56D-4D14-B471-DB2E73A18A7E}"/>
              </a:ext>
            </a:extLst>
          </p:cNvPr>
          <p:cNvSpPr/>
          <p:nvPr/>
        </p:nvSpPr>
        <p:spPr>
          <a:xfrm>
            <a:off x="6320589" y="6376964"/>
            <a:ext cx="5871411" cy="481036"/>
          </a:xfrm>
          <a:prstGeom prst="rect">
            <a:avLst/>
          </a:prstGeom>
          <a:solidFill>
            <a:srgbClr val="FDF0D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grpSp>
        <p:nvGrpSpPr>
          <p:cNvPr id="69" name="Grupo 68">
            <a:extLst>
              <a:ext uri="{FF2B5EF4-FFF2-40B4-BE49-F238E27FC236}">
                <a16:creationId xmlns:a16="http://schemas.microsoft.com/office/drawing/2014/main" id="{993209F3-65EE-D290-205C-A8CD3B4C1A2E}"/>
              </a:ext>
            </a:extLst>
          </p:cNvPr>
          <p:cNvGrpSpPr/>
          <p:nvPr/>
        </p:nvGrpSpPr>
        <p:grpSpPr>
          <a:xfrm>
            <a:off x="119063" y="1105757"/>
            <a:ext cx="11950700" cy="341313"/>
            <a:chOff x="119063" y="1145513"/>
            <a:chExt cx="11950700" cy="341313"/>
          </a:xfrm>
        </p:grpSpPr>
        <p:sp>
          <p:nvSpPr>
            <p:cNvPr id="70" name="Freeform 5">
              <a:extLst>
                <a:ext uri="{FF2B5EF4-FFF2-40B4-BE49-F238E27FC236}">
                  <a16:creationId xmlns:a16="http://schemas.microsoft.com/office/drawing/2014/main" id="{34DB2295-BBB5-BAD0-B7EE-EB94618BB646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19063" y="1374113"/>
              <a:ext cx="11950700" cy="112713"/>
            </a:xfrm>
            <a:custGeom>
              <a:avLst/>
              <a:gdLst>
                <a:gd name="T0" fmla="*/ 1907 w 1907"/>
                <a:gd name="T1" fmla="*/ 54 h 54"/>
                <a:gd name="T2" fmla="*/ 0 w 1907"/>
                <a:gd name="T3" fmla="*/ 54 h 54"/>
                <a:gd name="T4" fmla="*/ 0 w 1907"/>
                <a:gd name="T5" fmla="*/ 27 h 54"/>
                <a:gd name="T6" fmla="*/ 28 w 1907"/>
                <a:gd name="T7" fmla="*/ 0 h 54"/>
                <a:gd name="T8" fmla="*/ 1907 w 1907"/>
                <a:gd name="T9" fmla="*/ 0 h 54"/>
                <a:gd name="T10" fmla="*/ 1907 w 1907"/>
                <a:gd name="T11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07" h="54">
                  <a:moveTo>
                    <a:pt x="1907" y="54"/>
                  </a:moveTo>
                  <a:cubicBezTo>
                    <a:pt x="0" y="54"/>
                    <a:pt x="0" y="54"/>
                    <a:pt x="0" y="54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12"/>
                    <a:pt x="13" y="0"/>
                    <a:pt x="28" y="0"/>
                  </a:cubicBezTo>
                  <a:cubicBezTo>
                    <a:pt x="1907" y="0"/>
                    <a:pt x="1907" y="0"/>
                    <a:pt x="1907" y="0"/>
                  </a:cubicBezTo>
                  <a:lnTo>
                    <a:pt x="1907" y="54"/>
                  </a:lnTo>
                  <a:close/>
                </a:path>
              </a:pathLst>
            </a:custGeom>
            <a:solidFill>
              <a:srgbClr val="FE8A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 dirty="0"/>
            </a:p>
          </p:txBody>
        </p:sp>
        <p:sp>
          <p:nvSpPr>
            <p:cNvPr id="71" name="Freeform 6">
              <a:extLst>
                <a:ext uri="{FF2B5EF4-FFF2-40B4-BE49-F238E27FC236}">
                  <a16:creationId xmlns:a16="http://schemas.microsoft.com/office/drawing/2014/main" id="{3A0EE3A2-DCFF-5FB2-6270-EBCF4C5B6345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0663238" y="1145513"/>
              <a:ext cx="1406525" cy="201613"/>
            </a:xfrm>
            <a:custGeom>
              <a:avLst/>
              <a:gdLst>
                <a:gd name="T0" fmla="*/ 0 w 373"/>
                <a:gd name="T1" fmla="*/ 0 h 52"/>
                <a:gd name="T2" fmla="*/ 373 w 373"/>
                <a:gd name="T3" fmla="*/ 0 h 52"/>
                <a:gd name="T4" fmla="*/ 373 w 373"/>
                <a:gd name="T5" fmla="*/ 17 h 52"/>
                <a:gd name="T6" fmla="*/ 338 w 373"/>
                <a:gd name="T7" fmla="*/ 52 h 52"/>
                <a:gd name="T8" fmla="*/ 36 w 373"/>
                <a:gd name="T9" fmla="*/ 52 h 52"/>
                <a:gd name="T10" fmla="*/ 0 w 373"/>
                <a:gd name="T11" fmla="*/ 17 h 52"/>
                <a:gd name="T12" fmla="*/ 0 w 373"/>
                <a:gd name="T1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3" h="52">
                  <a:moveTo>
                    <a:pt x="0" y="0"/>
                  </a:moveTo>
                  <a:cubicBezTo>
                    <a:pt x="373" y="0"/>
                    <a:pt x="373" y="0"/>
                    <a:pt x="373" y="0"/>
                  </a:cubicBezTo>
                  <a:cubicBezTo>
                    <a:pt x="373" y="17"/>
                    <a:pt x="373" y="17"/>
                    <a:pt x="373" y="17"/>
                  </a:cubicBezTo>
                  <a:cubicBezTo>
                    <a:pt x="373" y="36"/>
                    <a:pt x="357" y="52"/>
                    <a:pt x="338" y="52"/>
                  </a:cubicBezTo>
                  <a:cubicBezTo>
                    <a:pt x="36" y="52"/>
                    <a:pt x="36" y="52"/>
                    <a:pt x="36" y="52"/>
                  </a:cubicBezTo>
                  <a:cubicBezTo>
                    <a:pt x="16" y="52"/>
                    <a:pt x="0" y="36"/>
                    <a:pt x="0" y="1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E49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514514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ángulo 23">
            <a:extLst>
              <a:ext uri="{FF2B5EF4-FFF2-40B4-BE49-F238E27FC236}">
                <a16:creationId xmlns:a16="http://schemas.microsoft.com/office/drawing/2014/main" id="{A2A4587F-8796-4A6A-A4CF-DEF42A148F44}"/>
              </a:ext>
            </a:extLst>
          </p:cNvPr>
          <p:cNvSpPr/>
          <p:nvPr/>
        </p:nvSpPr>
        <p:spPr>
          <a:xfrm>
            <a:off x="5553777" y="0"/>
            <a:ext cx="6638223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497" name="Google Shape;1497;p40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pt-PT"/>
              <a:t>Benefícios de Usar a Máscara</a:t>
            </a:r>
            <a:endParaRPr/>
          </a:p>
        </p:txBody>
      </p:sp>
      <p:grpSp>
        <p:nvGrpSpPr>
          <p:cNvPr id="1498" name="Google Shape;1498;p40"/>
          <p:cNvGrpSpPr/>
          <p:nvPr/>
        </p:nvGrpSpPr>
        <p:grpSpPr>
          <a:xfrm>
            <a:off x="2574567" y="2048867"/>
            <a:ext cx="8417200" cy="3542000"/>
            <a:chOff x="1930925" y="1536650"/>
            <a:chExt cx="6312900" cy="2656500"/>
          </a:xfrm>
        </p:grpSpPr>
        <p:sp>
          <p:nvSpPr>
            <p:cNvPr id="1499" name="Google Shape;1499;p40"/>
            <p:cNvSpPr/>
            <p:nvPr/>
          </p:nvSpPr>
          <p:spPr>
            <a:xfrm>
              <a:off x="1930925" y="1536650"/>
              <a:ext cx="6312900" cy="2656500"/>
            </a:xfrm>
            <a:prstGeom prst="roundRect">
              <a:avLst>
                <a:gd name="adj" fmla="val 50000"/>
              </a:avLst>
            </a:pr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grpSp>
          <p:nvGrpSpPr>
            <p:cNvPr id="1500" name="Google Shape;1500;p40"/>
            <p:cNvGrpSpPr/>
            <p:nvPr/>
          </p:nvGrpSpPr>
          <p:grpSpPr>
            <a:xfrm>
              <a:off x="4215424" y="1842525"/>
              <a:ext cx="1365607" cy="897313"/>
              <a:chOff x="4215424" y="1842525"/>
              <a:chExt cx="1365607" cy="897313"/>
            </a:xfrm>
          </p:grpSpPr>
          <p:sp>
            <p:nvSpPr>
              <p:cNvPr id="1501" name="Google Shape;1501;p40"/>
              <p:cNvSpPr txBox="1"/>
              <p:nvPr/>
            </p:nvSpPr>
            <p:spPr>
              <a:xfrm>
                <a:off x="4215431" y="2167138"/>
                <a:ext cx="1365600" cy="572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8933" rIns="0" bIns="0" anchor="ctr" anchorCtr="0">
                <a:noAutofit/>
              </a:bodyPr>
              <a:lstStyle/>
              <a:p>
                <a:pPr marR="50799" algn="ctr">
                  <a:buSzPts val="1100"/>
                </a:pPr>
                <a:r>
                  <a:rPr lang="pt-PT" sz="2400">
                    <a:solidFill>
                      <a:schemeClr val="dk2"/>
                    </a:solidFill>
                    <a:latin typeface="Roboto"/>
                    <a:ea typeface="Roboto"/>
                    <a:cs typeface="Roboto"/>
                    <a:sym typeface="Roboto"/>
                  </a:rPr>
                  <a:t>Marte é um planeta frio</a:t>
                </a:r>
                <a:endParaRPr sz="2400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1502" name="Google Shape;1502;p40"/>
              <p:cNvSpPr txBox="1"/>
              <p:nvPr/>
            </p:nvSpPr>
            <p:spPr>
              <a:xfrm>
                <a:off x="4215424" y="1842525"/>
                <a:ext cx="1365600" cy="324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16933" algn="ctr"/>
                <a:r>
                  <a:rPr lang="pt-PT" sz="2667" b="1">
                    <a:solidFill>
                      <a:schemeClr val="dk1"/>
                    </a:solidFill>
                    <a:latin typeface="Fira Sans Condensed"/>
                    <a:ea typeface="Fira Sans Condensed"/>
                    <a:cs typeface="Fira Sans Condensed"/>
                    <a:sym typeface="Fira Sans Condensed"/>
                  </a:rPr>
                  <a:t>Marte</a:t>
                </a:r>
                <a:endParaRPr sz="2667" b="1">
                  <a:solidFill>
                    <a:schemeClr val="dk1"/>
                  </a:solidFill>
                  <a:latin typeface="Fira Sans Condensed"/>
                  <a:ea typeface="Fira Sans Condensed"/>
                  <a:cs typeface="Fira Sans Condensed"/>
                  <a:sym typeface="Fira Sans Condensed"/>
                </a:endParaRPr>
              </a:p>
            </p:txBody>
          </p:sp>
        </p:grpSp>
        <p:grpSp>
          <p:nvGrpSpPr>
            <p:cNvPr id="1503" name="Google Shape;1503;p40"/>
            <p:cNvGrpSpPr/>
            <p:nvPr/>
          </p:nvGrpSpPr>
          <p:grpSpPr>
            <a:xfrm>
              <a:off x="4215424" y="2990003"/>
              <a:ext cx="1365607" cy="897316"/>
              <a:chOff x="4215424" y="2990003"/>
              <a:chExt cx="1365607" cy="897316"/>
            </a:xfrm>
          </p:grpSpPr>
          <p:sp>
            <p:nvSpPr>
              <p:cNvPr id="1504" name="Google Shape;1504;p40"/>
              <p:cNvSpPr txBox="1"/>
              <p:nvPr/>
            </p:nvSpPr>
            <p:spPr>
              <a:xfrm>
                <a:off x="4215431" y="3314619"/>
                <a:ext cx="1365600" cy="572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8933" rIns="0" bIns="0" anchor="ctr" anchorCtr="0">
                <a:noAutofit/>
              </a:bodyPr>
              <a:lstStyle/>
              <a:p>
                <a:pPr marR="50799" algn="ctr"/>
                <a:r>
                  <a:rPr lang="pt-PT" sz="2400">
                    <a:solidFill>
                      <a:schemeClr val="dk2"/>
                    </a:solidFill>
                    <a:latin typeface="Roboto"/>
                    <a:ea typeface="Roboto"/>
                    <a:cs typeface="Roboto"/>
                    <a:sym typeface="Roboto"/>
                  </a:rPr>
                  <a:t>É o planeta mais distante</a:t>
                </a:r>
                <a:endParaRPr sz="2400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1505" name="Google Shape;1505;p40"/>
              <p:cNvSpPr txBox="1"/>
              <p:nvPr/>
            </p:nvSpPr>
            <p:spPr>
              <a:xfrm>
                <a:off x="4215424" y="2990003"/>
                <a:ext cx="1365600" cy="324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16933" algn="ctr"/>
                <a:r>
                  <a:rPr lang="pt-PT" sz="2667" b="1">
                    <a:solidFill>
                      <a:schemeClr val="dk1"/>
                    </a:solidFill>
                    <a:latin typeface="Fira Sans Condensed"/>
                    <a:ea typeface="Fira Sans Condensed"/>
                    <a:cs typeface="Fira Sans Condensed"/>
                    <a:sym typeface="Fira Sans Condensed"/>
                  </a:rPr>
                  <a:t>Netuno</a:t>
                </a:r>
                <a:endParaRPr sz="2667" b="1">
                  <a:solidFill>
                    <a:schemeClr val="dk1"/>
                  </a:solidFill>
                  <a:latin typeface="Fira Sans Condensed"/>
                  <a:ea typeface="Fira Sans Condensed"/>
                  <a:cs typeface="Fira Sans Condensed"/>
                  <a:sym typeface="Fira Sans Condensed"/>
                </a:endParaRPr>
              </a:p>
            </p:txBody>
          </p:sp>
        </p:grpSp>
        <p:grpSp>
          <p:nvGrpSpPr>
            <p:cNvPr id="1506" name="Google Shape;1506;p40"/>
            <p:cNvGrpSpPr/>
            <p:nvPr/>
          </p:nvGrpSpPr>
          <p:grpSpPr>
            <a:xfrm>
              <a:off x="5959325" y="2990000"/>
              <a:ext cx="1365602" cy="897312"/>
              <a:chOff x="5959325" y="2990000"/>
              <a:chExt cx="1365602" cy="897312"/>
            </a:xfrm>
          </p:grpSpPr>
          <p:sp>
            <p:nvSpPr>
              <p:cNvPr id="1507" name="Google Shape;1507;p40"/>
              <p:cNvSpPr txBox="1"/>
              <p:nvPr/>
            </p:nvSpPr>
            <p:spPr>
              <a:xfrm>
                <a:off x="5959327" y="3314612"/>
                <a:ext cx="1365600" cy="572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8933" rIns="0" bIns="0" anchor="ctr" anchorCtr="0">
                <a:noAutofit/>
              </a:bodyPr>
              <a:lstStyle/>
              <a:p>
                <a:pPr marR="50799" algn="ctr"/>
                <a:r>
                  <a:rPr lang="pt-PT" sz="2400">
                    <a:solidFill>
                      <a:schemeClr val="dk2"/>
                    </a:solidFill>
                    <a:latin typeface="Roboto"/>
                    <a:ea typeface="Roboto"/>
                    <a:cs typeface="Roboto"/>
                    <a:sym typeface="Roboto"/>
                  </a:rPr>
                  <a:t>Mercúrio é o menor planeta</a:t>
                </a:r>
                <a:endParaRPr sz="2400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1508" name="Google Shape;1508;p40"/>
              <p:cNvSpPr txBox="1"/>
              <p:nvPr/>
            </p:nvSpPr>
            <p:spPr>
              <a:xfrm>
                <a:off x="5959325" y="2990000"/>
                <a:ext cx="1365600" cy="324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r>
                  <a:rPr lang="pt-PT" sz="2667" b="1">
                    <a:solidFill>
                      <a:schemeClr val="dk1"/>
                    </a:solidFill>
                    <a:latin typeface="Fira Sans Condensed"/>
                    <a:ea typeface="Fira Sans Condensed"/>
                    <a:cs typeface="Fira Sans Condensed"/>
                    <a:sym typeface="Fira Sans Condensed"/>
                  </a:rPr>
                  <a:t>Mercúrio</a:t>
                </a:r>
                <a:endParaRPr sz="2667" b="1">
                  <a:solidFill>
                    <a:schemeClr val="dk1"/>
                  </a:solidFill>
                  <a:latin typeface="Fira Sans Condensed"/>
                  <a:ea typeface="Fira Sans Condensed"/>
                  <a:cs typeface="Fira Sans Condensed"/>
                  <a:sym typeface="Fira Sans Condensed"/>
                </a:endParaRPr>
              </a:p>
            </p:txBody>
          </p:sp>
        </p:grpSp>
        <p:grpSp>
          <p:nvGrpSpPr>
            <p:cNvPr id="1509" name="Google Shape;1509;p40"/>
            <p:cNvGrpSpPr/>
            <p:nvPr/>
          </p:nvGrpSpPr>
          <p:grpSpPr>
            <a:xfrm>
              <a:off x="5959325" y="1842500"/>
              <a:ext cx="1365602" cy="897315"/>
              <a:chOff x="5959325" y="1842500"/>
              <a:chExt cx="1365602" cy="897315"/>
            </a:xfrm>
          </p:grpSpPr>
          <p:sp>
            <p:nvSpPr>
              <p:cNvPr id="1510" name="Google Shape;1510;p40"/>
              <p:cNvSpPr txBox="1"/>
              <p:nvPr/>
            </p:nvSpPr>
            <p:spPr>
              <a:xfrm>
                <a:off x="5959327" y="2167115"/>
                <a:ext cx="1365600" cy="572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8933" rIns="0" bIns="0" anchor="ctr" anchorCtr="0">
                <a:noAutofit/>
              </a:bodyPr>
              <a:lstStyle/>
              <a:p>
                <a:pPr marR="50799" algn="ctr"/>
                <a:r>
                  <a:rPr lang="pt-PT" sz="2400">
                    <a:solidFill>
                      <a:schemeClr val="dk2"/>
                    </a:solidFill>
                    <a:latin typeface="Roboto"/>
                    <a:ea typeface="Roboto"/>
                    <a:cs typeface="Roboto"/>
                    <a:sym typeface="Roboto"/>
                  </a:rPr>
                  <a:t>Júpiter é o maior planeta</a:t>
                </a:r>
                <a:endParaRPr sz="2400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1511" name="Google Shape;1511;p40"/>
              <p:cNvSpPr txBox="1"/>
              <p:nvPr/>
            </p:nvSpPr>
            <p:spPr>
              <a:xfrm>
                <a:off x="5959325" y="1842500"/>
                <a:ext cx="1365600" cy="324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r>
                  <a:rPr lang="pt-PT" sz="2667" b="1">
                    <a:solidFill>
                      <a:schemeClr val="dk1"/>
                    </a:solidFill>
                    <a:latin typeface="Fira Sans Condensed"/>
                    <a:ea typeface="Fira Sans Condensed"/>
                    <a:cs typeface="Fira Sans Condensed"/>
                    <a:sym typeface="Fira Sans Condensed"/>
                  </a:rPr>
                  <a:t>Júpiter</a:t>
                </a:r>
                <a:endParaRPr sz="2667" b="1">
                  <a:solidFill>
                    <a:schemeClr val="dk1"/>
                  </a:solidFill>
                  <a:latin typeface="Fira Sans Condensed"/>
                  <a:ea typeface="Fira Sans Condensed"/>
                  <a:cs typeface="Fira Sans Condensed"/>
                  <a:sym typeface="Fira Sans Condensed"/>
                </a:endParaRPr>
              </a:p>
            </p:txBody>
          </p:sp>
        </p:grpSp>
      </p:grpSp>
      <p:grpSp>
        <p:nvGrpSpPr>
          <p:cNvPr id="1512" name="Google Shape;1512;p40"/>
          <p:cNvGrpSpPr/>
          <p:nvPr/>
        </p:nvGrpSpPr>
        <p:grpSpPr>
          <a:xfrm>
            <a:off x="1200234" y="2564351"/>
            <a:ext cx="3893809" cy="2511045"/>
            <a:chOff x="900175" y="1923263"/>
            <a:chExt cx="2920357" cy="1883284"/>
          </a:xfrm>
        </p:grpSpPr>
        <p:sp>
          <p:nvSpPr>
            <p:cNvPr id="1513" name="Google Shape;1513;p40"/>
            <p:cNvSpPr/>
            <p:nvPr/>
          </p:nvSpPr>
          <p:spPr>
            <a:xfrm>
              <a:off x="2767708" y="2266162"/>
              <a:ext cx="1052824" cy="1369000"/>
            </a:xfrm>
            <a:custGeom>
              <a:avLst/>
              <a:gdLst/>
              <a:ahLst/>
              <a:cxnLst/>
              <a:rect l="l" t="t" r="r" b="b"/>
              <a:pathLst>
                <a:path w="7243" h="9418" extrusionOk="0">
                  <a:moveTo>
                    <a:pt x="3078" y="0"/>
                  </a:moveTo>
                  <a:cubicBezTo>
                    <a:pt x="2297" y="0"/>
                    <a:pt x="2297" y="1179"/>
                    <a:pt x="3078" y="1179"/>
                  </a:cubicBezTo>
                  <a:cubicBezTo>
                    <a:pt x="4716" y="1179"/>
                    <a:pt x="6049" y="2481"/>
                    <a:pt x="6064" y="4119"/>
                  </a:cubicBezTo>
                  <a:lnTo>
                    <a:pt x="6064" y="5298"/>
                  </a:lnTo>
                  <a:cubicBezTo>
                    <a:pt x="6064" y="6921"/>
                    <a:pt x="4747" y="8238"/>
                    <a:pt x="3124" y="8238"/>
                  </a:cubicBezTo>
                  <a:lnTo>
                    <a:pt x="735" y="8238"/>
                  </a:lnTo>
                  <a:cubicBezTo>
                    <a:pt x="0" y="8284"/>
                    <a:pt x="0" y="9371"/>
                    <a:pt x="735" y="9417"/>
                  </a:cubicBezTo>
                  <a:lnTo>
                    <a:pt x="3124" y="9417"/>
                  </a:lnTo>
                  <a:cubicBezTo>
                    <a:pt x="5390" y="9417"/>
                    <a:pt x="7243" y="7564"/>
                    <a:pt x="7243" y="5298"/>
                  </a:cubicBezTo>
                  <a:lnTo>
                    <a:pt x="7243" y="4119"/>
                  </a:lnTo>
                  <a:cubicBezTo>
                    <a:pt x="7228" y="1838"/>
                    <a:pt x="5360" y="0"/>
                    <a:pt x="30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14" name="Google Shape;1514;p40"/>
            <p:cNvSpPr/>
            <p:nvPr/>
          </p:nvSpPr>
          <p:spPr>
            <a:xfrm>
              <a:off x="900175" y="2266162"/>
              <a:ext cx="1064308" cy="1369146"/>
            </a:xfrm>
            <a:custGeom>
              <a:avLst/>
              <a:gdLst/>
              <a:ahLst/>
              <a:cxnLst/>
              <a:rect l="l" t="t" r="r" b="b"/>
              <a:pathLst>
                <a:path w="7322" h="9419" extrusionOk="0">
                  <a:moveTo>
                    <a:pt x="4166" y="0"/>
                  </a:moveTo>
                  <a:cubicBezTo>
                    <a:pt x="1869" y="0"/>
                    <a:pt x="16" y="1838"/>
                    <a:pt x="1" y="4119"/>
                  </a:cubicBezTo>
                  <a:lnTo>
                    <a:pt x="1" y="5298"/>
                  </a:lnTo>
                  <a:cubicBezTo>
                    <a:pt x="1" y="7564"/>
                    <a:pt x="1838" y="9417"/>
                    <a:pt x="4120" y="9417"/>
                  </a:cubicBezTo>
                  <a:lnTo>
                    <a:pt x="6509" y="9417"/>
                  </a:lnTo>
                  <a:cubicBezTo>
                    <a:pt x="6523" y="9418"/>
                    <a:pt x="6538" y="9419"/>
                    <a:pt x="6552" y="9419"/>
                  </a:cubicBezTo>
                  <a:cubicBezTo>
                    <a:pt x="7321" y="9419"/>
                    <a:pt x="7321" y="8237"/>
                    <a:pt x="6552" y="8237"/>
                  </a:cubicBezTo>
                  <a:cubicBezTo>
                    <a:pt x="6538" y="8237"/>
                    <a:pt x="6523" y="8237"/>
                    <a:pt x="6509" y="8238"/>
                  </a:cubicBezTo>
                  <a:lnTo>
                    <a:pt x="4120" y="8238"/>
                  </a:lnTo>
                  <a:cubicBezTo>
                    <a:pt x="2497" y="8238"/>
                    <a:pt x="1180" y="6921"/>
                    <a:pt x="1165" y="5298"/>
                  </a:cubicBezTo>
                  <a:lnTo>
                    <a:pt x="1165" y="4119"/>
                  </a:lnTo>
                  <a:cubicBezTo>
                    <a:pt x="1195" y="2481"/>
                    <a:pt x="2527" y="1179"/>
                    <a:pt x="4166" y="1179"/>
                  </a:cubicBezTo>
                  <a:cubicBezTo>
                    <a:pt x="4947" y="1179"/>
                    <a:pt x="4947" y="0"/>
                    <a:pt x="41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15" name="Google Shape;1515;p40"/>
            <p:cNvSpPr/>
            <p:nvPr/>
          </p:nvSpPr>
          <p:spPr>
            <a:xfrm>
              <a:off x="1416625" y="1923263"/>
              <a:ext cx="1885432" cy="1883284"/>
            </a:xfrm>
            <a:custGeom>
              <a:avLst/>
              <a:gdLst/>
              <a:ahLst/>
              <a:cxnLst/>
              <a:rect l="l" t="t" r="r" b="b"/>
              <a:pathLst>
                <a:path w="12971" h="12956" extrusionOk="0">
                  <a:moveTo>
                    <a:pt x="6493" y="1"/>
                  </a:moveTo>
                  <a:cubicBezTo>
                    <a:pt x="4808" y="1"/>
                    <a:pt x="3951" y="690"/>
                    <a:pt x="3185" y="1302"/>
                  </a:cubicBezTo>
                  <a:cubicBezTo>
                    <a:pt x="2481" y="1869"/>
                    <a:pt x="1868" y="2359"/>
                    <a:pt x="597" y="2359"/>
                  </a:cubicBezTo>
                  <a:cubicBezTo>
                    <a:pt x="276" y="2359"/>
                    <a:pt x="16" y="2619"/>
                    <a:pt x="16" y="2941"/>
                  </a:cubicBezTo>
                  <a:lnTo>
                    <a:pt x="16" y="6478"/>
                  </a:lnTo>
                  <a:cubicBezTo>
                    <a:pt x="0" y="10052"/>
                    <a:pt x="2894" y="12955"/>
                    <a:pt x="6465" y="12955"/>
                  </a:cubicBezTo>
                  <a:cubicBezTo>
                    <a:pt x="6474" y="12955"/>
                    <a:pt x="6483" y="12955"/>
                    <a:pt x="6493" y="12955"/>
                  </a:cubicBezTo>
                  <a:cubicBezTo>
                    <a:pt x="10076" y="12955"/>
                    <a:pt x="12970" y="10061"/>
                    <a:pt x="12970" y="6478"/>
                  </a:cubicBezTo>
                  <a:lnTo>
                    <a:pt x="12970" y="2941"/>
                  </a:lnTo>
                  <a:cubicBezTo>
                    <a:pt x="12970" y="2619"/>
                    <a:pt x="12710" y="2359"/>
                    <a:pt x="12373" y="2359"/>
                  </a:cubicBezTo>
                  <a:cubicBezTo>
                    <a:pt x="11117" y="2359"/>
                    <a:pt x="10505" y="1884"/>
                    <a:pt x="9800" y="1302"/>
                  </a:cubicBezTo>
                  <a:cubicBezTo>
                    <a:pt x="9035" y="690"/>
                    <a:pt x="8162" y="1"/>
                    <a:pt x="64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16" name="Google Shape;1516;p40"/>
            <p:cNvSpPr/>
            <p:nvPr/>
          </p:nvSpPr>
          <p:spPr>
            <a:xfrm>
              <a:off x="1899497" y="2437249"/>
              <a:ext cx="921857" cy="171961"/>
            </a:xfrm>
            <a:custGeom>
              <a:avLst/>
              <a:gdLst/>
              <a:ahLst/>
              <a:cxnLst/>
              <a:rect l="l" t="t" r="r" b="b"/>
              <a:pathLst>
                <a:path w="6342" h="1183" extrusionOk="0">
                  <a:moveTo>
                    <a:pt x="769" y="1"/>
                  </a:moveTo>
                  <a:cubicBezTo>
                    <a:pt x="0" y="1"/>
                    <a:pt x="0" y="1182"/>
                    <a:pt x="769" y="1182"/>
                  </a:cubicBezTo>
                  <a:cubicBezTo>
                    <a:pt x="784" y="1182"/>
                    <a:pt x="798" y="1182"/>
                    <a:pt x="813" y="1181"/>
                  </a:cubicBezTo>
                  <a:lnTo>
                    <a:pt x="5529" y="1181"/>
                  </a:lnTo>
                  <a:cubicBezTo>
                    <a:pt x="5544" y="1182"/>
                    <a:pt x="5558" y="1182"/>
                    <a:pt x="5572" y="1182"/>
                  </a:cubicBezTo>
                  <a:cubicBezTo>
                    <a:pt x="6341" y="1182"/>
                    <a:pt x="6341" y="1"/>
                    <a:pt x="5572" y="1"/>
                  </a:cubicBezTo>
                  <a:cubicBezTo>
                    <a:pt x="5558" y="1"/>
                    <a:pt x="5544" y="1"/>
                    <a:pt x="5529" y="2"/>
                  </a:cubicBezTo>
                  <a:lnTo>
                    <a:pt x="813" y="2"/>
                  </a:lnTo>
                  <a:cubicBezTo>
                    <a:pt x="798" y="1"/>
                    <a:pt x="784" y="1"/>
                    <a:pt x="7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17" name="Google Shape;1517;p40"/>
            <p:cNvSpPr/>
            <p:nvPr/>
          </p:nvSpPr>
          <p:spPr>
            <a:xfrm>
              <a:off x="1899497" y="2780148"/>
              <a:ext cx="921857" cy="171816"/>
            </a:xfrm>
            <a:custGeom>
              <a:avLst/>
              <a:gdLst/>
              <a:ahLst/>
              <a:cxnLst/>
              <a:rect l="l" t="t" r="r" b="b"/>
              <a:pathLst>
                <a:path w="6342" h="1182" extrusionOk="0">
                  <a:moveTo>
                    <a:pt x="769" y="0"/>
                  </a:moveTo>
                  <a:cubicBezTo>
                    <a:pt x="0" y="0"/>
                    <a:pt x="0" y="1182"/>
                    <a:pt x="769" y="1182"/>
                  </a:cubicBezTo>
                  <a:cubicBezTo>
                    <a:pt x="784" y="1182"/>
                    <a:pt x="798" y="1181"/>
                    <a:pt x="813" y="1180"/>
                  </a:cubicBezTo>
                  <a:lnTo>
                    <a:pt x="5529" y="1180"/>
                  </a:lnTo>
                  <a:cubicBezTo>
                    <a:pt x="5544" y="1181"/>
                    <a:pt x="5558" y="1182"/>
                    <a:pt x="5572" y="1182"/>
                  </a:cubicBezTo>
                  <a:cubicBezTo>
                    <a:pt x="6341" y="1182"/>
                    <a:pt x="6341" y="0"/>
                    <a:pt x="5572" y="0"/>
                  </a:cubicBezTo>
                  <a:cubicBezTo>
                    <a:pt x="5558" y="0"/>
                    <a:pt x="5544" y="0"/>
                    <a:pt x="5529" y="1"/>
                  </a:cubicBezTo>
                  <a:lnTo>
                    <a:pt x="813" y="1"/>
                  </a:lnTo>
                  <a:cubicBezTo>
                    <a:pt x="798" y="0"/>
                    <a:pt x="784" y="0"/>
                    <a:pt x="7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18" name="Google Shape;1518;p40"/>
            <p:cNvSpPr/>
            <p:nvPr/>
          </p:nvSpPr>
          <p:spPr>
            <a:xfrm>
              <a:off x="1899497" y="3120577"/>
              <a:ext cx="921857" cy="171961"/>
            </a:xfrm>
            <a:custGeom>
              <a:avLst/>
              <a:gdLst/>
              <a:ahLst/>
              <a:cxnLst/>
              <a:rect l="l" t="t" r="r" b="b"/>
              <a:pathLst>
                <a:path w="6342" h="1183" extrusionOk="0">
                  <a:moveTo>
                    <a:pt x="769" y="1"/>
                  </a:moveTo>
                  <a:cubicBezTo>
                    <a:pt x="0" y="1"/>
                    <a:pt x="0" y="1182"/>
                    <a:pt x="769" y="1182"/>
                  </a:cubicBezTo>
                  <a:cubicBezTo>
                    <a:pt x="784" y="1182"/>
                    <a:pt x="798" y="1182"/>
                    <a:pt x="813" y="1181"/>
                  </a:cubicBezTo>
                  <a:lnTo>
                    <a:pt x="5529" y="1181"/>
                  </a:lnTo>
                  <a:cubicBezTo>
                    <a:pt x="5544" y="1182"/>
                    <a:pt x="5558" y="1182"/>
                    <a:pt x="5572" y="1182"/>
                  </a:cubicBezTo>
                  <a:cubicBezTo>
                    <a:pt x="6341" y="1182"/>
                    <a:pt x="6341" y="1"/>
                    <a:pt x="5572" y="1"/>
                  </a:cubicBezTo>
                  <a:cubicBezTo>
                    <a:pt x="5558" y="1"/>
                    <a:pt x="5544" y="1"/>
                    <a:pt x="5529" y="2"/>
                  </a:cubicBezTo>
                  <a:lnTo>
                    <a:pt x="813" y="2"/>
                  </a:lnTo>
                  <a:cubicBezTo>
                    <a:pt x="798" y="1"/>
                    <a:pt x="784" y="1"/>
                    <a:pt x="7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29" name="Grupo 28">
            <a:extLst>
              <a:ext uri="{FF2B5EF4-FFF2-40B4-BE49-F238E27FC236}">
                <a16:creationId xmlns:a16="http://schemas.microsoft.com/office/drawing/2014/main" id="{AD31A695-92E8-1AF2-D93B-0A1323C3B291}"/>
              </a:ext>
            </a:extLst>
          </p:cNvPr>
          <p:cNvGrpSpPr/>
          <p:nvPr/>
        </p:nvGrpSpPr>
        <p:grpSpPr>
          <a:xfrm>
            <a:off x="119063" y="1132261"/>
            <a:ext cx="11950700" cy="341313"/>
            <a:chOff x="119063" y="1145513"/>
            <a:chExt cx="11950700" cy="341313"/>
          </a:xfrm>
        </p:grpSpPr>
        <p:sp>
          <p:nvSpPr>
            <p:cNvPr id="30" name="Freeform 5">
              <a:extLst>
                <a:ext uri="{FF2B5EF4-FFF2-40B4-BE49-F238E27FC236}">
                  <a16:creationId xmlns:a16="http://schemas.microsoft.com/office/drawing/2014/main" id="{A006C80B-02B4-5C8B-8017-A8C602F1382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19063" y="1374113"/>
              <a:ext cx="11950700" cy="112713"/>
            </a:xfrm>
            <a:custGeom>
              <a:avLst/>
              <a:gdLst>
                <a:gd name="T0" fmla="*/ 1907 w 1907"/>
                <a:gd name="T1" fmla="*/ 54 h 54"/>
                <a:gd name="T2" fmla="*/ 0 w 1907"/>
                <a:gd name="T3" fmla="*/ 54 h 54"/>
                <a:gd name="T4" fmla="*/ 0 w 1907"/>
                <a:gd name="T5" fmla="*/ 27 h 54"/>
                <a:gd name="T6" fmla="*/ 28 w 1907"/>
                <a:gd name="T7" fmla="*/ 0 h 54"/>
                <a:gd name="T8" fmla="*/ 1907 w 1907"/>
                <a:gd name="T9" fmla="*/ 0 h 54"/>
                <a:gd name="T10" fmla="*/ 1907 w 1907"/>
                <a:gd name="T11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07" h="54">
                  <a:moveTo>
                    <a:pt x="1907" y="54"/>
                  </a:moveTo>
                  <a:cubicBezTo>
                    <a:pt x="0" y="54"/>
                    <a:pt x="0" y="54"/>
                    <a:pt x="0" y="54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12"/>
                    <a:pt x="13" y="0"/>
                    <a:pt x="28" y="0"/>
                  </a:cubicBezTo>
                  <a:cubicBezTo>
                    <a:pt x="1907" y="0"/>
                    <a:pt x="1907" y="0"/>
                    <a:pt x="1907" y="0"/>
                  </a:cubicBezTo>
                  <a:lnTo>
                    <a:pt x="1907" y="54"/>
                  </a:lnTo>
                  <a:close/>
                </a:path>
              </a:pathLst>
            </a:custGeom>
            <a:solidFill>
              <a:srgbClr val="FE8A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 dirty="0"/>
            </a:p>
          </p:txBody>
        </p:sp>
        <p:sp>
          <p:nvSpPr>
            <p:cNvPr id="31" name="Freeform 6">
              <a:extLst>
                <a:ext uri="{FF2B5EF4-FFF2-40B4-BE49-F238E27FC236}">
                  <a16:creationId xmlns:a16="http://schemas.microsoft.com/office/drawing/2014/main" id="{8D306DB9-9AD4-E14A-0D4D-55F0C9B13A1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0663238" y="1145513"/>
              <a:ext cx="1406525" cy="201613"/>
            </a:xfrm>
            <a:custGeom>
              <a:avLst/>
              <a:gdLst>
                <a:gd name="T0" fmla="*/ 0 w 373"/>
                <a:gd name="T1" fmla="*/ 0 h 52"/>
                <a:gd name="T2" fmla="*/ 373 w 373"/>
                <a:gd name="T3" fmla="*/ 0 h 52"/>
                <a:gd name="T4" fmla="*/ 373 w 373"/>
                <a:gd name="T5" fmla="*/ 17 h 52"/>
                <a:gd name="T6" fmla="*/ 338 w 373"/>
                <a:gd name="T7" fmla="*/ 52 h 52"/>
                <a:gd name="T8" fmla="*/ 36 w 373"/>
                <a:gd name="T9" fmla="*/ 52 h 52"/>
                <a:gd name="T10" fmla="*/ 0 w 373"/>
                <a:gd name="T11" fmla="*/ 17 h 52"/>
                <a:gd name="T12" fmla="*/ 0 w 373"/>
                <a:gd name="T1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3" h="52">
                  <a:moveTo>
                    <a:pt x="0" y="0"/>
                  </a:moveTo>
                  <a:cubicBezTo>
                    <a:pt x="373" y="0"/>
                    <a:pt x="373" y="0"/>
                    <a:pt x="373" y="0"/>
                  </a:cubicBezTo>
                  <a:cubicBezTo>
                    <a:pt x="373" y="17"/>
                    <a:pt x="373" y="17"/>
                    <a:pt x="373" y="17"/>
                  </a:cubicBezTo>
                  <a:cubicBezTo>
                    <a:pt x="373" y="36"/>
                    <a:pt x="357" y="52"/>
                    <a:pt x="338" y="52"/>
                  </a:cubicBezTo>
                  <a:cubicBezTo>
                    <a:pt x="36" y="52"/>
                    <a:pt x="36" y="52"/>
                    <a:pt x="36" y="52"/>
                  </a:cubicBezTo>
                  <a:cubicBezTo>
                    <a:pt x="16" y="52"/>
                    <a:pt x="0" y="36"/>
                    <a:pt x="0" y="1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E49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840466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ángulo 4">
            <a:extLst>
              <a:ext uri="{FF2B5EF4-FFF2-40B4-BE49-F238E27FC236}">
                <a16:creationId xmlns:a16="http://schemas.microsoft.com/office/drawing/2014/main" id="{B03E9A24-4DFA-4E79-9F32-4BFE185C8EB7}"/>
              </a:ext>
            </a:extLst>
          </p:cNvPr>
          <p:cNvSpPr/>
          <p:nvPr/>
        </p:nvSpPr>
        <p:spPr>
          <a:xfrm>
            <a:off x="0" y="3328768"/>
            <a:ext cx="12211050" cy="3543300"/>
          </a:xfrm>
          <a:custGeom>
            <a:avLst/>
            <a:gdLst>
              <a:gd name="connsiteX0" fmla="*/ 0 w 12192000"/>
              <a:gd name="connsiteY0" fmla="*/ 0 h 4114800"/>
              <a:gd name="connsiteX1" fmla="*/ 12192000 w 12192000"/>
              <a:gd name="connsiteY1" fmla="*/ 0 h 4114800"/>
              <a:gd name="connsiteX2" fmla="*/ 12192000 w 12192000"/>
              <a:gd name="connsiteY2" fmla="*/ 4114800 h 4114800"/>
              <a:gd name="connsiteX3" fmla="*/ 0 w 12192000"/>
              <a:gd name="connsiteY3" fmla="*/ 4114800 h 4114800"/>
              <a:gd name="connsiteX4" fmla="*/ 0 w 12192000"/>
              <a:gd name="connsiteY4" fmla="*/ 0 h 4114800"/>
              <a:gd name="connsiteX0" fmla="*/ 0 w 12192000"/>
              <a:gd name="connsiteY0" fmla="*/ 2228850 h 6343650"/>
              <a:gd name="connsiteX1" fmla="*/ 12058650 w 12192000"/>
              <a:gd name="connsiteY1" fmla="*/ 0 h 6343650"/>
              <a:gd name="connsiteX2" fmla="*/ 12192000 w 12192000"/>
              <a:gd name="connsiteY2" fmla="*/ 6343650 h 6343650"/>
              <a:gd name="connsiteX3" fmla="*/ 0 w 12192000"/>
              <a:gd name="connsiteY3" fmla="*/ 6343650 h 6343650"/>
              <a:gd name="connsiteX4" fmla="*/ 0 w 12192000"/>
              <a:gd name="connsiteY4" fmla="*/ 2228850 h 6343650"/>
              <a:gd name="connsiteX0" fmla="*/ 0 w 12192000"/>
              <a:gd name="connsiteY0" fmla="*/ 2228850 h 6343650"/>
              <a:gd name="connsiteX1" fmla="*/ 12058650 w 12192000"/>
              <a:gd name="connsiteY1" fmla="*/ 0 h 6343650"/>
              <a:gd name="connsiteX2" fmla="*/ 12192000 w 12192000"/>
              <a:gd name="connsiteY2" fmla="*/ 6343650 h 6343650"/>
              <a:gd name="connsiteX3" fmla="*/ 0 w 12192000"/>
              <a:gd name="connsiteY3" fmla="*/ 6343650 h 6343650"/>
              <a:gd name="connsiteX4" fmla="*/ 0 w 12192000"/>
              <a:gd name="connsiteY4" fmla="*/ 2228850 h 6343650"/>
              <a:gd name="connsiteX0" fmla="*/ 0 w 12211050"/>
              <a:gd name="connsiteY0" fmla="*/ 2247900 h 6362700"/>
              <a:gd name="connsiteX1" fmla="*/ 12211050 w 12211050"/>
              <a:gd name="connsiteY1" fmla="*/ 0 h 6362700"/>
              <a:gd name="connsiteX2" fmla="*/ 12192000 w 12211050"/>
              <a:gd name="connsiteY2" fmla="*/ 6362700 h 6362700"/>
              <a:gd name="connsiteX3" fmla="*/ 0 w 12211050"/>
              <a:gd name="connsiteY3" fmla="*/ 6362700 h 6362700"/>
              <a:gd name="connsiteX4" fmla="*/ 0 w 12211050"/>
              <a:gd name="connsiteY4" fmla="*/ 2247900 h 6362700"/>
              <a:gd name="connsiteX0" fmla="*/ 0 w 12211050"/>
              <a:gd name="connsiteY0" fmla="*/ 4400550 h 6362700"/>
              <a:gd name="connsiteX1" fmla="*/ 12211050 w 12211050"/>
              <a:gd name="connsiteY1" fmla="*/ 0 h 6362700"/>
              <a:gd name="connsiteX2" fmla="*/ 12192000 w 12211050"/>
              <a:gd name="connsiteY2" fmla="*/ 6362700 h 6362700"/>
              <a:gd name="connsiteX3" fmla="*/ 0 w 12211050"/>
              <a:gd name="connsiteY3" fmla="*/ 6362700 h 6362700"/>
              <a:gd name="connsiteX4" fmla="*/ 0 w 12211050"/>
              <a:gd name="connsiteY4" fmla="*/ 4400550 h 6362700"/>
              <a:gd name="connsiteX0" fmla="*/ 0 w 12211050"/>
              <a:gd name="connsiteY0" fmla="*/ 1581150 h 3543300"/>
              <a:gd name="connsiteX1" fmla="*/ 12211050 w 12211050"/>
              <a:gd name="connsiteY1" fmla="*/ 0 h 3543300"/>
              <a:gd name="connsiteX2" fmla="*/ 12192000 w 12211050"/>
              <a:gd name="connsiteY2" fmla="*/ 3543300 h 3543300"/>
              <a:gd name="connsiteX3" fmla="*/ 0 w 12211050"/>
              <a:gd name="connsiteY3" fmla="*/ 3543300 h 3543300"/>
              <a:gd name="connsiteX4" fmla="*/ 0 w 12211050"/>
              <a:gd name="connsiteY4" fmla="*/ 1581150 h 3543300"/>
              <a:gd name="connsiteX0" fmla="*/ 0 w 12211050"/>
              <a:gd name="connsiteY0" fmla="*/ 1104900 h 3543300"/>
              <a:gd name="connsiteX1" fmla="*/ 12211050 w 12211050"/>
              <a:gd name="connsiteY1" fmla="*/ 0 h 3543300"/>
              <a:gd name="connsiteX2" fmla="*/ 12192000 w 12211050"/>
              <a:gd name="connsiteY2" fmla="*/ 3543300 h 3543300"/>
              <a:gd name="connsiteX3" fmla="*/ 0 w 12211050"/>
              <a:gd name="connsiteY3" fmla="*/ 3543300 h 3543300"/>
              <a:gd name="connsiteX4" fmla="*/ 0 w 12211050"/>
              <a:gd name="connsiteY4" fmla="*/ 1104900 h 3543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11050" h="3543300">
                <a:moveTo>
                  <a:pt x="0" y="1104900"/>
                </a:moveTo>
                <a:cubicBezTo>
                  <a:pt x="4019550" y="361950"/>
                  <a:pt x="6076950" y="4762500"/>
                  <a:pt x="12211050" y="0"/>
                </a:cubicBezTo>
                <a:lnTo>
                  <a:pt x="12192000" y="3543300"/>
                </a:lnTo>
                <a:lnTo>
                  <a:pt x="0" y="3543300"/>
                </a:lnTo>
                <a:lnTo>
                  <a:pt x="0" y="11049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218" name="Google Shape;1218;p35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pt-PT" b="1" dirty="0">
                <a:solidFill>
                  <a:srgbClr val="331832"/>
                </a:solidFill>
              </a:rPr>
              <a:t>Nível</a:t>
            </a:r>
            <a:r>
              <a:rPr lang="pt-PT" dirty="0"/>
              <a:t> de </a:t>
            </a:r>
            <a:r>
              <a:rPr lang="pt-PT" dirty="0">
                <a:solidFill>
                  <a:srgbClr val="FE4949"/>
                </a:solidFill>
              </a:rPr>
              <a:t>Umidade</a:t>
            </a:r>
            <a:endParaRPr dirty="0">
              <a:solidFill>
                <a:srgbClr val="FE4949"/>
              </a:solidFill>
            </a:endParaRPr>
          </a:p>
        </p:txBody>
      </p:sp>
      <p:grpSp>
        <p:nvGrpSpPr>
          <p:cNvPr id="1219" name="Google Shape;1219;p35"/>
          <p:cNvGrpSpPr/>
          <p:nvPr/>
        </p:nvGrpSpPr>
        <p:grpSpPr>
          <a:xfrm>
            <a:off x="5664768" y="3068835"/>
            <a:ext cx="862696" cy="1209469"/>
            <a:chOff x="4248459" y="2301626"/>
            <a:chExt cx="647022" cy="907102"/>
          </a:xfrm>
        </p:grpSpPr>
        <p:sp>
          <p:nvSpPr>
            <p:cNvPr id="1220" name="Google Shape;1220;p35"/>
            <p:cNvSpPr/>
            <p:nvPr/>
          </p:nvSpPr>
          <p:spPr>
            <a:xfrm>
              <a:off x="4248459" y="2301626"/>
              <a:ext cx="647022" cy="907100"/>
            </a:xfrm>
            <a:custGeom>
              <a:avLst/>
              <a:gdLst/>
              <a:ahLst/>
              <a:cxnLst/>
              <a:rect l="l" t="t" r="r" b="b"/>
              <a:pathLst>
                <a:path w="5384" h="7548" extrusionOk="0">
                  <a:moveTo>
                    <a:pt x="2686" y="0"/>
                  </a:moveTo>
                  <a:cubicBezTo>
                    <a:pt x="2686" y="0"/>
                    <a:pt x="0" y="3379"/>
                    <a:pt x="0" y="4862"/>
                  </a:cubicBezTo>
                  <a:cubicBezTo>
                    <a:pt x="0" y="6344"/>
                    <a:pt x="1203" y="7547"/>
                    <a:pt x="2686" y="7547"/>
                  </a:cubicBezTo>
                  <a:cubicBezTo>
                    <a:pt x="4169" y="7547"/>
                    <a:pt x="5384" y="6344"/>
                    <a:pt x="5384" y="4862"/>
                  </a:cubicBezTo>
                  <a:cubicBezTo>
                    <a:pt x="5384" y="3379"/>
                    <a:pt x="2686" y="0"/>
                    <a:pt x="2686" y="0"/>
                  </a:cubicBezTo>
                  <a:close/>
                </a:path>
              </a:pathLst>
            </a:custGeom>
            <a:solidFill>
              <a:srgbClr val="FE8A8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221" name="Google Shape;1221;p35"/>
            <p:cNvSpPr/>
            <p:nvPr/>
          </p:nvSpPr>
          <p:spPr>
            <a:xfrm>
              <a:off x="4354105" y="3125654"/>
              <a:ext cx="432630" cy="83073"/>
            </a:xfrm>
            <a:custGeom>
              <a:avLst/>
              <a:gdLst/>
              <a:ahLst/>
              <a:cxnLst/>
              <a:rect l="l" t="t" r="r" b="b"/>
              <a:pathLst>
                <a:path w="37867" h="5954" extrusionOk="0">
                  <a:moveTo>
                    <a:pt x="1" y="0"/>
                  </a:moveTo>
                  <a:cubicBezTo>
                    <a:pt x="5563" y="3806"/>
                    <a:pt x="12200" y="5953"/>
                    <a:pt x="18933" y="5953"/>
                  </a:cubicBezTo>
                  <a:cubicBezTo>
                    <a:pt x="25667" y="5953"/>
                    <a:pt x="32304" y="3806"/>
                    <a:pt x="378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22" name="Google Shape;1222;p35"/>
            <p:cNvSpPr/>
            <p:nvPr/>
          </p:nvSpPr>
          <p:spPr>
            <a:xfrm>
              <a:off x="4325539" y="2412670"/>
              <a:ext cx="260059" cy="473259"/>
            </a:xfrm>
            <a:custGeom>
              <a:avLst/>
              <a:gdLst/>
              <a:ahLst/>
              <a:cxnLst/>
              <a:rect l="l" t="t" r="r" b="b"/>
              <a:pathLst>
                <a:path w="2164" h="3938" extrusionOk="0">
                  <a:moveTo>
                    <a:pt x="2164" y="0"/>
                  </a:moveTo>
                  <a:cubicBezTo>
                    <a:pt x="2164" y="0"/>
                    <a:pt x="2103" y="49"/>
                    <a:pt x="2018" y="134"/>
                  </a:cubicBezTo>
                  <a:cubicBezTo>
                    <a:pt x="1970" y="170"/>
                    <a:pt x="1909" y="231"/>
                    <a:pt x="1848" y="280"/>
                  </a:cubicBezTo>
                  <a:cubicBezTo>
                    <a:pt x="1787" y="340"/>
                    <a:pt x="1714" y="413"/>
                    <a:pt x="1641" y="498"/>
                  </a:cubicBezTo>
                  <a:cubicBezTo>
                    <a:pt x="1496" y="656"/>
                    <a:pt x="1338" y="851"/>
                    <a:pt x="1180" y="1057"/>
                  </a:cubicBezTo>
                  <a:cubicBezTo>
                    <a:pt x="1095" y="1167"/>
                    <a:pt x="1022" y="1276"/>
                    <a:pt x="937" y="1398"/>
                  </a:cubicBezTo>
                  <a:cubicBezTo>
                    <a:pt x="864" y="1507"/>
                    <a:pt x="779" y="1628"/>
                    <a:pt x="706" y="1750"/>
                  </a:cubicBezTo>
                  <a:cubicBezTo>
                    <a:pt x="633" y="1884"/>
                    <a:pt x="572" y="2005"/>
                    <a:pt x="499" y="2127"/>
                  </a:cubicBezTo>
                  <a:cubicBezTo>
                    <a:pt x="438" y="2248"/>
                    <a:pt x="378" y="2382"/>
                    <a:pt x="317" y="2503"/>
                  </a:cubicBezTo>
                  <a:cubicBezTo>
                    <a:pt x="268" y="2625"/>
                    <a:pt x="220" y="2747"/>
                    <a:pt x="171" y="2868"/>
                  </a:cubicBezTo>
                  <a:cubicBezTo>
                    <a:pt x="134" y="2990"/>
                    <a:pt x="98" y="3099"/>
                    <a:pt x="74" y="3208"/>
                  </a:cubicBezTo>
                  <a:cubicBezTo>
                    <a:pt x="62" y="3257"/>
                    <a:pt x="49" y="3306"/>
                    <a:pt x="37" y="3354"/>
                  </a:cubicBezTo>
                  <a:cubicBezTo>
                    <a:pt x="37" y="3415"/>
                    <a:pt x="25" y="3464"/>
                    <a:pt x="25" y="3500"/>
                  </a:cubicBezTo>
                  <a:cubicBezTo>
                    <a:pt x="13" y="3585"/>
                    <a:pt x="1" y="3658"/>
                    <a:pt x="13" y="3743"/>
                  </a:cubicBezTo>
                  <a:cubicBezTo>
                    <a:pt x="13" y="3792"/>
                    <a:pt x="13" y="3840"/>
                    <a:pt x="25" y="3889"/>
                  </a:cubicBezTo>
                  <a:lnTo>
                    <a:pt x="37" y="3938"/>
                  </a:lnTo>
                  <a:cubicBezTo>
                    <a:pt x="37" y="3938"/>
                    <a:pt x="49" y="3925"/>
                    <a:pt x="62" y="3889"/>
                  </a:cubicBezTo>
                  <a:cubicBezTo>
                    <a:pt x="62" y="3865"/>
                    <a:pt x="74" y="3816"/>
                    <a:pt x="98" y="3755"/>
                  </a:cubicBezTo>
                  <a:cubicBezTo>
                    <a:pt x="134" y="3694"/>
                    <a:pt x="159" y="3634"/>
                    <a:pt x="195" y="3561"/>
                  </a:cubicBezTo>
                  <a:cubicBezTo>
                    <a:pt x="232" y="3476"/>
                    <a:pt x="280" y="3391"/>
                    <a:pt x="329" y="3306"/>
                  </a:cubicBezTo>
                  <a:cubicBezTo>
                    <a:pt x="365" y="3208"/>
                    <a:pt x="426" y="3111"/>
                    <a:pt x="487" y="3014"/>
                  </a:cubicBezTo>
                  <a:cubicBezTo>
                    <a:pt x="548" y="2905"/>
                    <a:pt x="608" y="2795"/>
                    <a:pt x="681" y="2686"/>
                  </a:cubicBezTo>
                  <a:lnTo>
                    <a:pt x="1095" y="1993"/>
                  </a:lnTo>
                  <a:cubicBezTo>
                    <a:pt x="1386" y="1519"/>
                    <a:pt x="1666" y="1033"/>
                    <a:pt x="1860" y="644"/>
                  </a:cubicBezTo>
                  <a:cubicBezTo>
                    <a:pt x="1957" y="462"/>
                    <a:pt x="2030" y="304"/>
                    <a:pt x="2091" y="182"/>
                  </a:cubicBezTo>
                  <a:cubicBezTo>
                    <a:pt x="2140" y="73"/>
                    <a:pt x="2164" y="0"/>
                    <a:pt x="216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223" name="Google Shape;1223;p35"/>
          <p:cNvGrpSpPr/>
          <p:nvPr/>
        </p:nvGrpSpPr>
        <p:grpSpPr>
          <a:xfrm>
            <a:off x="5185729" y="2079149"/>
            <a:ext cx="1820841" cy="3782761"/>
            <a:chOff x="3889296" y="1559362"/>
            <a:chExt cx="1365631" cy="2837071"/>
          </a:xfrm>
        </p:grpSpPr>
        <p:grpSp>
          <p:nvGrpSpPr>
            <p:cNvPr id="1224" name="Google Shape;1224;p35"/>
            <p:cNvGrpSpPr/>
            <p:nvPr/>
          </p:nvGrpSpPr>
          <p:grpSpPr>
            <a:xfrm>
              <a:off x="3889327" y="3378248"/>
              <a:ext cx="1365600" cy="1018185"/>
              <a:chOff x="3889327" y="3378248"/>
              <a:chExt cx="1365600" cy="1018185"/>
            </a:xfrm>
          </p:grpSpPr>
          <p:sp>
            <p:nvSpPr>
              <p:cNvPr id="1225" name="Google Shape;1225;p35"/>
              <p:cNvSpPr txBox="1"/>
              <p:nvPr/>
            </p:nvSpPr>
            <p:spPr>
              <a:xfrm flipH="1">
                <a:off x="3889327" y="3745054"/>
                <a:ext cx="1365600" cy="65137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8933" rIns="0" bIns="0" anchor="ctr" anchorCtr="0">
                <a:noAutofit/>
              </a:bodyPr>
              <a:lstStyle/>
              <a:p>
                <a:pPr marR="50799" algn="ctr"/>
                <a:r>
                  <a:rPr lang="pt-PT" sz="2400" dirty="0">
                    <a:solidFill>
                      <a:schemeClr val="dk2"/>
                    </a:solidFill>
                    <a:latin typeface="Roboto"/>
                    <a:ea typeface="Roboto"/>
                    <a:cs typeface="Roboto"/>
                    <a:sym typeface="Roboto"/>
                  </a:rPr>
                  <a:t>Saturno é o planeta anelado</a:t>
                </a:r>
                <a:endParaRPr sz="2400" dirty="0">
                  <a:solidFill>
                    <a:schemeClr val="dk2"/>
                  </a:solidFill>
                </a:endParaRPr>
              </a:p>
            </p:txBody>
          </p:sp>
          <p:sp>
            <p:nvSpPr>
              <p:cNvPr id="1226" name="Google Shape;1226;p35"/>
              <p:cNvSpPr txBox="1"/>
              <p:nvPr/>
            </p:nvSpPr>
            <p:spPr>
              <a:xfrm flipH="1">
                <a:off x="3889327" y="3378248"/>
                <a:ext cx="1365600" cy="324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16933" algn="ctr"/>
                <a:r>
                  <a:rPr lang="pt-PT" sz="2667" b="1">
                    <a:solidFill>
                      <a:schemeClr val="dk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Saturno</a:t>
                </a:r>
                <a:endParaRPr sz="2667" b="1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</p:grpSp>
        <p:sp>
          <p:nvSpPr>
            <p:cNvPr id="1227" name="Google Shape;1227;p35"/>
            <p:cNvSpPr txBox="1"/>
            <p:nvPr/>
          </p:nvSpPr>
          <p:spPr>
            <a:xfrm>
              <a:off x="3889296" y="1559362"/>
              <a:ext cx="1365600" cy="57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16933" algn="ctr"/>
              <a:r>
                <a:rPr lang="pt-PT" sz="3600" b="1">
                  <a:solidFill>
                    <a:schemeClr val="dk1"/>
                  </a:solidFill>
                  <a:latin typeface="Fira Sans Condensed"/>
                  <a:ea typeface="Fira Sans Condensed"/>
                  <a:cs typeface="Fira Sans Condensed"/>
                  <a:sym typeface="Fira Sans Condensed"/>
                </a:rPr>
                <a:t>10%</a:t>
              </a:r>
              <a:endParaRPr sz="3600" b="1">
                <a:solidFill>
                  <a:schemeClr val="dk1"/>
                </a:solidFill>
                <a:latin typeface="Fira Sans Condensed"/>
                <a:ea typeface="Fira Sans Condensed"/>
                <a:cs typeface="Fira Sans Condensed"/>
                <a:sym typeface="Fira Sans Condensed"/>
              </a:endParaRPr>
            </a:p>
          </p:txBody>
        </p:sp>
      </p:grpSp>
      <p:grpSp>
        <p:nvGrpSpPr>
          <p:cNvPr id="1228" name="Google Shape;1228;p35"/>
          <p:cNvGrpSpPr/>
          <p:nvPr/>
        </p:nvGrpSpPr>
        <p:grpSpPr>
          <a:xfrm>
            <a:off x="1342968" y="3068833"/>
            <a:ext cx="862696" cy="1209505"/>
            <a:chOff x="1006959" y="2301624"/>
            <a:chExt cx="647022" cy="907129"/>
          </a:xfrm>
        </p:grpSpPr>
        <p:sp>
          <p:nvSpPr>
            <p:cNvPr id="1229" name="Google Shape;1229;p35"/>
            <p:cNvSpPr/>
            <p:nvPr/>
          </p:nvSpPr>
          <p:spPr>
            <a:xfrm>
              <a:off x="1006959" y="2301624"/>
              <a:ext cx="647022" cy="907100"/>
            </a:xfrm>
            <a:custGeom>
              <a:avLst/>
              <a:gdLst/>
              <a:ahLst/>
              <a:cxnLst/>
              <a:rect l="l" t="t" r="r" b="b"/>
              <a:pathLst>
                <a:path w="5384" h="7548" extrusionOk="0">
                  <a:moveTo>
                    <a:pt x="2686" y="0"/>
                  </a:moveTo>
                  <a:cubicBezTo>
                    <a:pt x="2686" y="0"/>
                    <a:pt x="0" y="3379"/>
                    <a:pt x="0" y="4862"/>
                  </a:cubicBezTo>
                  <a:cubicBezTo>
                    <a:pt x="0" y="6344"/>
                    <a:pt x="1203" y="7547"/>
                    <a:pt x="2686" y="7547"/>
                  </a:cubicBezTo>
                  <a:cubicBezTo>
                    <a:pt x="4169" y="7547"/>
                    <a:pt x="5384" y="6344"/>
                    <a:pt x="5384" y="4862"/>
                  </a:cubicBezTo>
                  <a:cubicBezTo>
                    <a:pt x="5384" y="3379"/>
                    <a:pt x="2686" y="0"/>
                    <a:pt x="2686" y="0"/>
                  </a:cubicBezTo>
                  <a:close/>
                </a:path>
              </a:pathLst>
            </a:custGeom>
            <a:solidFill>
              <a:srgbClr val="FE8A8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30" name="Google Shape;1230;p35"/>
            <p:cNvSpPr/>
            <p:nvPr/>
          </p:nvSpPr>
          <p:spPr>
            <a:xfrm>
              <a:off x="1054537" y="3050652"/>
              <a:ext cx="551901" cy="158100"/>
            </a:xfrm>
            <a:custGeom>
              <a:avLst/>
              <a:gdLst/>
              <a:ahLst/>
              <a:cxnLst/>
              <a:rect l="l" t="t" r="r" b="b"/>
              <a:pathLst>
                <a:path w="56897" h="16299" extrusionOk="0">
                  <a:moveTo>
                    <a:pt x="0" y="0"/>
                  </a:moveTo>
                  <a:cubicBezTo>
                    <a:pt x="5953" y="10052"/>
                    <a:pt x="16786" y="16298"/>
                    <a:pt x="28399" y="16298"/>
                  </a:cubicBezTo>
                  <a:cubicBezTo>
                    <a:pt x="40110" y="16298"/>
                    <a:pt x="50943" y="10052"/>
                    <a:pt x="568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31" name="Google Shape;1231;p35"/>
            <p:cNvSpPr/>
            <p:nvPr/>
          </p:nvSpPr>
          <p:spPr>
            <a:xfrm>
              <a:off x="1055344" y="2412669"/>
              <a:ext cx="260059" cy="473259"/>
            </a:xfrm>
            <a:custGeom>
              <a:avLst/>
              <a:gdLst/>
              <a:ahLst/>
              <a:cxnLst/>
              <a:rect l="l" t="t" r="r" b="b"/>
              <a:pathLst>
                <a:path w="2164" h="3938" extrusionOk="0">
                  <a:moveTo>
                    <a:pt x="2164" y="0"/>
                  </a:moveTo>
                  <a:cubicBezTo>
                    <a:pt x="2164" y="0"/>
                    <a:pt x="2103" y="49"/>
                    <a:pt x="2018" y="134"/>
                  </a:cubicBezTo>
                  <a:cubicBezTo>
                    <a:pt x="1970" y="170"/>
                    <a:pt x="1909" y="231"/>
                    <a:pt x="1848" y="280"/>
                  </a:cubicBezTo>
                  <a:cubicBezTo>
                    <a:pt x="1787" y="340"/>
                    <a:pt x="1714" y="413"/>
                    <a:pt x="1641" y="498"/>
                  </a:cubicBezTo>
                  <a:cubicBezTo>
                    <a:pt x="1496" y="656"/>
                    <a:pt x="1338" y="851"/>
                    <a:pt x="1180" y="1057"/>
                  </a:cubicBezTo>
                  <a:cubicBezTo>
                    <a:pt x="1095" y="1167"/>
                    <a:pt x="1022" y="1276"/>
                    <a:pt x="937" y="1398"/>
                  </a:cubicBezTo>
                  <a:cubicBezTo>
                    <a:pt x="864" y="1507"/>
                    <a:pt x="779" y="1628"/>
                    <a:pt x="706" y="1750"/>
                  </a:cubicBezTo>
                  <a:cubicBezTo>
                    <a:pt x="633" y="1884"/>
                    <a:pt x="572" y="2005"/>
                    <a:pt x="499" y="2127"/>
                  </a:cubicBezTo>
                  <a:cubicBezTo>
                    <a:pt x="438" y="2248"/>
                    <a:pt x="378" y="2382"/>
                    <a:pt x="317" y="2503"/>
                  </a:cubicBezTo>
                  <a:cubicBezTo>
                    <a:pt x="268" y="2625"/>
                    <a:pt x="220" y="2747"/>
                    <a:pt x="171" y="2868"/>
                  </a:cubicBezTo>
                  <a:cubicBezTo>
                    <a:pt x="134" y="2990"/>
                    <a:pt x="98" y="3099"/>
                    <a:pt x="74" y="3208"/>
                  </a:cubicBezTo>
                  <a:cubicBezTo>
                    <a:pt x="62" y="3257"/>
                    <a:pt x="49" y="3306"/>
                    <a:pt x="37" y="3354"/>
                  </a:cubicBezTo>
                  <a:cubicBezTo>
                    <a:pt x="37" y="3415"/>
                    <a:pt x="25" y="3464"/>
                    <a:pt x="25" y="3500"/>
                  </a:cubicBezTo>
                  <a:cubicBezTo>
                    <a:pt x="13" y="3585"/>
                    <a:pt x="1" y="3658"/>
                    <a:pt x="13" y="3743"/>
                  </a:cubicBezTo>
                  <a:cubicBezTo>
                    <a:pt x="13" y="3792"/>
                    <a:pt x="13" y="3840"/>
                    <a:pt x="25" y="3889"/>
                  </a:cubicBezTo>
                  <a:lnTo>
                    <a:pt x="37" y="3938"/>
                  </a:lnTo>
                  <a:cubicBezTo>
                    <a:pt x="37" y="3938"/>
                    <a:pt x="49" y="3925"/>
                    <a:pt x="62" y="3889"/>
                  </a:cubicBezTo>
                  <a:cubicBezTo>
                    <a:pt x="62" y="3865"/>
                    <a:pt x="74" y="3816"/>
                    <a:pt x="98" y="3755"/>
                  </a:cubicBezTo>
                  <a:cubicBezTo>
                    <a:pt x="134" y="3694"/>
                    <a:pt x="159" y="3634"/>
                    <a:pt x="195" y="3561"/>
                  </a:cubicBezTo>
                  <a:cubicBezTo>
                    <a:pt x="232" y="3476"/>
                    <a:pt x="280" y="3391"/>
                    <a:pt x="329" y="3306"/>
                  </a:cubicBezTo>
                  <a:cubicBezTo>
                    <a:pt x="365" y="3208"/>
                    <a:pt x="426" y="3111"/>
                    <a:pt x="487" y="3014"/>
                  </a:cubicBezTo>
                  <a:cubicBezTo>
                    <a:pt x="548" y="2905"/>
                    <a:pt x="608" y="2795"/>
                    <a:pt x="681" y="2686"/>
                  </a:cubicBezTo>
                  <a:lnTo>
                    <a:pt x="1095" y="1993"/>
                  </a:lnTo>
                  <a:cubicBezTo>
                    <a:pt x="1386" y="1519"/>
                    <a:pt x="1666" y="1033"/>
                    <a:pt x="1860" y="644"/>
                  </a:cubicBezTo>
                  <a:cubicBezTo>
                    <a:pt x="1957" y="462"/>
                    <a:pt x="2030" y="304"/>
                    <a:pt x="2091" y="182"/>
                  </a:cubicBezTo>
                  <a:cubicBezTo>
                    <a:pt x="2140" y="73"/>
                    <a:pt x="2164" y="0"/>
                    <a:pt x="216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232" name="Google Shape;1232;p35"/>
          <p:cNvGrpSpPr/>
          <p:nvPr/>
        </p:nvGrpSpPr>
        <p:grpSpPr>
          <a:xfrm>
            <a:off x="863919" y="2079154"/>
            <a:ext cx="1820814" cy="3871479"/>
            <a:chOff x="647939" y="1559365"/>
            <a:chExt cx="1365611" cy="2903609"/>
          </a:xfrm>
        </p:grpSpPr>
        <p:grpSp>
          <p:nvGrpSpPr>
            <p:cNvPr id="1233" name="Google Shape;1233;p35"/>
            <p:cNvGrpSpPr/>
            <p:nvPr/>
          </p:nvGrpSpPr>
          <p:grpSpPr>
            <a:xfrm>
              <a:off x="647939" y="3378250"/>
              <a:ext cx="1365603" cy="1084724"/>
              <a:chOff x="647939" y="3378250"/>
              <a:chExt cx="1365603" cy="1084724"/>
            </a:xfrm>
          </p:grpSpPr>
          <p:sp>
            <p:nvSpPr>
              <p:cNvPr id="1234" name="Google Shape;1234;p35"/>
              <p:cNvSpPr txBox="1"/>
              <p:nvPr/>
            </p:nvSpPr>
            <p:spPr>
              <a:xfrm flipH="1">
                <a:off x="647939" y="3702851"/>
                <a:ext cx="1365600" cy="7601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8933" rIns="0" bIns="0" anchor="ctr" anchorCtr="0">
                <a:noAutofit/>
              </a:bodyPr>
              <a:lstStyle/>
              <a:p>
                <a:pPr marR="50799" algn="ctr"/>
                <a:r>
                  <a:rPr lang="pt-PT" sz="2400" dirty="0">
                    <a:solidFill>
                      <a:schemeClr val="dk2"/>
                    </a:solidFill>
                    <a:latin typeface="Roboto"/>
                    <a:ea typeface="Roboto"/>
                    <a:cs typeface="Roboto"/>
                    <a:sym typeface="Roboto"/>
                  </a:rPr>
                  <a:t>Vênus é um planeta quente</a:t>
                </a:r>
                <a:endParaRPr sz="2400" dirty="0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1235" name="Google Shape;1235;p35"/>
              <p:cNvSpPr txBox="1"/>
              <p:nvPr/>
            </p:nvSpPr>
            <p:spPr>
              <a:xfrm flipH="1">
                <a:off x="647942" y="3378250"/>
                <a:ext cx="1365600" cy="324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r>
                  <a:rPr lang="pt-PT" sz="2667" b="1">
                    <a:solidFill>
                      <a:schemeClr val="dk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Vênus</a:t>
                </a:r>
                <a:endParaRPr sz="2667" b="1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</p:grpSp>
        <p:sp>
          <p:nvSpPr>
            <p:cNvPr id="1236" name="Google Shape;1236;p35"/>
            <p:cNvSpPr txBox="1"/>
            <p:nvPr/>
          </p:nvSpPr>
          <p:spPr>
            <a:xfrm>
              <a:off x="647950" y="1559365"/>
              <a:ext cx="1365600" cy="57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16933" algn="ctr"/>
              <a:r>
                <a:rPr lang="pt-PT" sz="3600" b="1">
                  <a:solidFill>
                    <a:schemeClr val="dk1"/>
                  </a:solidFill>
                  <a:latin typeface="Fira Sans Condensed"/>
                  <a:ea typeface="Fira Sans Condensed"/>
                  <a:cs typeface="Fira Sans Condensed"/>
                  <a:sym typeface="Fira Sans Condensed"/>
                </a:rPr>
                <a:t>20%</a:t>
              </a:r>
              <a:endParaRPr sz="3600" b="1">
                <a:solidFill>
                  <a:schemeClr val="dk1"/>
                </a:solidFill>
                <a:latin typeface="Fira Sans Condensed"/>
                <a:ea typeface="Fira Sans Condensed"/>
                <a:cs typeface="Fira Sans Condensed"/>
                <a:sym typeface="Fira Sans Condensed"/>
              </a:endParaRPr>
            </a:p>
          </p:txBody>
        </p:sp>
      </p:grpSp>
      <p:grpSp>
        <p:nvGrpSpPr>
          <p:cNvPr id="1237" name="Google Shape;1237;p35"/>
          <p:cNvGrpSpPr/>
          <p:nvPr/>
        </p:nvGrpSpPr>
        <p:grpSpPr>
          <a:xfrm>
            <a:off x="3502999" y="3067972"/>
            <a:ext cx="863935" cy="1211177"/>
            <a:chOff x="2627249" y="2300978"/>
            <a:chExt cx="647951" cy="908383"/>
          </a:xfrm>
        </p:grpSpPr>
        <p:sp>
          <p:nvSpPr>
            <p:cNvPr id="1238" name="Google Shape;1238;p35"/>
            <p:cNvSpPr/>
            <p:nvPr/>
          </p:nvSpPr>
          <p:spPr>
            <a:xfrm>
              <a:off x="2627249" y="2300978"/>
              <a:ext cx="647951" cy="908383"/>
            </a:xfrm>
            <a:custGeom>
              <a:avLst/>
              <a:gdLst/>
              <a:ahLst/>
              <a:cxnLst/>
              <a:rect l="l" t="t" r="r" b="b"/>
              <a:pathLst>
                <a:path w="5384" h="7548" extrusionOk="0">
                  <a:moveTo>
                    <a:pt x="2686" y="0"/>
                  </a:moveTo>
                  <a:cubicBezTo>
                    <a:pt x="2686" y="0"/>
                    <a:pt x="0" y="3379"/>
                    <a:pt x="0" y="4862"/>
                  </a:cubicBezTo>
                  <a:cubicBezTo>
                    <a:pt x="0" y="6344"/>
                    <a:pt x="1203" y="7547"/>
                    <a:pt x="2686" y="7547"/>
                  </a:cubicBezTo>
                  <a:cubicBezTo>
                    <a:pt x="4169" y="7547"/>
                    <a:pt x="5384" y="6344"/>
                    <a:pt x="5384" y="4862"/>
                  </a:cubicBezTo>
                  <a:cubicBezTo>
                    <a:pt x="5384" y="3379"/>
                    <a:pt x="2686" y="0"/>
                    <a:pt x="2686" y="0"/>
                  </a:cubicBezTo>
                  <a:close/>
                </a:path>
              </a:pathLst>
            </a:custGeom>
            <a:solidFill>
              <a:srgbClr val="FE8A8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39" name="Google Shape;1239;p35"/>
            <p:cNvSpPr/>
            <p:nvPr/>
          </p:nvSpPr>
          <p:spPr>
            <a:xfrm>
              <a:off x="2627908" y="2549615"/>
              <a:ext cx="646627" cy="659745"/>
            </a:xfrm>
            <a:custGeom>
              <a:avLst/>
              <a:gdLst/>
              <a:ahLst/>
              <a:cxnLst/>
              <a:rect l="l" t="t" r="r" b="b"/>
              <a:pathLst>
                <a:path w="5373" h="5482" extrusionOk="0">
                  <a:moveTo>
                    <a:pt x="1216" y="0"/>
                  </a:moveTo>
                  <a:cubicBezTo>
                    <a:pt x="596" y="985"/>
                    <a:pt x="1" y="2103"/>
                    <a:pt x="1" y="2796"/>
                  </a:cubicBezTo>
                  <a:cubicBezTo>
                    <a:pt x="1" y="4278"/>
                    <a:pt x="1204" y="5481"/>
                    <a:pt x="2687" y="5481"/>
                  </a:cubicBezTo>
                  <a:cubicBezTo>
                    <a:pt x="4169" y="5481"/>
                    <a:pt x="5372" y="4278"/>
                    <a:pt x="5372" y="2796"/>
                  </a:cubicBezTo>
                  <a:cubicBezTo>
                    <a:pt x="5372" y="2103"/>
                    <a:pt x="4777" y="985"/>
                    <a:pt x="41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40" name="Google Shape;1240;p35"/>
            <p:cNvSpPr/>
            <p:nvPr/>
          </p:nvSpPr>
          <p:spPr>
            <a:xfrm>
              <a:off x="2690071" y="2412179"/>
              <a:ext cx="260432" cy="473928"/>
            </a:xfrm>
            <a:custGeom>
              <a:avLst/>
              <a:gdLst/>
              <a:ahLst/>
              <a:cxnLst/>
              <a:rect l="l" t="t" r="r" b="b"/>
              <a:pathLst>
                <a:path w="2164" h="3938" extrusionOk="0">
                  <a:moveTo>
                    <a:pt x="2164" y="0"/>
                  </a:moveTo>
                  <a:cubicBezTo>
                    <a:pt x="2164" y="0"/>
                    <a:pt x="2103" y="49"/>
                    <a:pt x="2018" y="134"/>
                  </a:cubicBezTo>
                  <a:cubicBezTo>
                    <a:pt x="1970" y="170"/>
                    <a:pt x="1909" y="231"/>
                    <a:pt x="1848" y="280"/>
                  </a:cubicBezTo>
                  <a:cubicBezTo>
                    <a:pt x="1787" y="340"/>
                    <a:pt x="1714" y="413"/>
                    <a:pt x="1641" y="498"/>
                  </a:cubicBezTo>
                  <a:cubicBezTo>
                    <a:pt x="1496" y="656"/>
                    <a:pt x="1338" y="851"/>
                    <a:pt x="1180" y="1057"/>
                  </a:cubicBezTo>
                  <a:cubicBezTo>
                    <a:pt x="1095" y="1167"/>
                    <a:pt x="1022" y="1276"/>
                    <a:pt x="937" y="1398"/>
                  </a:cubicBezTo>
                  <a:cubicBezTo>
                    <a:pt x="864" y="1507"/>
                    <a:pt x="779" y="1628"/>
                    <a:pt x="706" y="1750"/>
                  </a:cubicBezTo>
                  <a:cubicBezTo>
                    <a:pt x="633" y="1884"/>
                    <a:pt x="572" y="2005"/>
                    <a:pt x="499" y="2127"/>
                  </a:cubicBezTo>
                  <a:cubicBezTo>
                    <a:pt x="438" y="2248"/>
                    <a:pt x="378" y="2382"/>
                    <a:pt x="317" y="2503"/>
                  </a:cubicBezTo>
                  <a:cubicBezTo>
                    <a:pt x="268" y="2625"/>
                    <a:pt x="220" y="2747"/>
                    <a:pt x="171" y="2868"/>
                  </a:cubicBezTo>
                  <a:cubicBezTo>
                    <a:pt x="134" y="2990"/>
                    <a:pt x="98" y="3099"/>
                    <a:pt x="74" y="3208"/>
                  </a:cubicBezTo>
                  <a:cubicBezTo>
                    <a:pt x="62" y="3257"/>
                    <a:pt x="49" y="3306"/>
                    <a:pt x="37" y="3354"/>
                  </a:cubicBezTo>
                  <a:cubicBezTo>
                    <a:pt x="37" y="3415"/>
                    <a:pt x="25" y="3464"/>
                    <a:pt x="25" y="3500"/>
                  </a:cubicBezTo>
                  <a:cubicBezTo>
                    <a:pt x="13" y="3585"/>
                    <a:pt x="1" y="3658"/>
                    <a:pt x="13" y="3743"/>
                  </a:cubicBezTo>
                  <a:cubicBezTo>
                    <a:pt x="13" y="3792"/>
                    <a:pt x="13" y="3840"/>
                    <a:pt x="25" y="3889"/>
                  </a:cubicBezTo>
                  <a:lnTo>
                    <a:pt x="37" y="3938"/>
                  </a:lnTo>
                  <a:cubicBezTo>
                    <a:pt x="37" y="3938"/>
                    <a:pt x="49" y="3925"/>
                    <a:pt x="62" y="3889"/>
                  </a:cubicBezTo>
                  <a:cubicBezTo>
                    <a:pt x="62" y="3865"/>
                    <a:pt x="74" y="3816"/>
                    <a:pt x="98" y="3755"/>
                  </a:cubicBezTo>
                  <a:cubicBezTo>
                    <a:pt x="134" y="3694"/>
                    <a:pt x="159" y="3634"/>
                    <a:pt x="195" y="3561"/>
                  </a:cubicBezTo>
                  <a:cubicBezTo>
                    <a:pt x="232" y="3476"/>
                    <a:pt x="280" y="3391"/>
                    <a:pt x="329" y="3306"/>
                  </a:cubicBezTo>
                  <a:cubicBezTo>
                    <a:pt x="365" y="3208"/>
                    <a:pt x="426" y="3111"/>
                    <a:pt x="487" y="3014"/>
                  </a:cubicBezTo>
                  <a:cubicBezTo>
                    <a:pt x="548" y="2905"/>
                    <a:pt x="608" y="2795"/>
                    <a:pt x="681" y="2686"/>
                  </a:cubicBezTo>
                  <a:lnTo>
                    <a:pt x="1095" y="1993"/>
                  </a:lnTo>
                  <a:cubicBezTo>
                    <a:pt x="1386" y="1519"/>
                    <a:pt x="1666" y="1033"/>
                    <a:pt x="1860" y="644"/>
                  </a:cubicBezTo>
                  <a:cubicBezTo>
                    <a:pt x="1957" y="462"/>
                    <a:pt x="2030" y="304"/>
                    <a:pt x="2091" y="182"/>
                  </a:cubicBezTo>
                  <a:cubicBezTo>
                    <a:pt x="2140" y="73"/>
                    <a:pt x="2164" y="0"/>
                    <a:pt x="216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241" name="Google Shape;1241;p35"/>
          <p:cNvGrpSpPr/>
          <p:nvPr/>
        </p:nvGrpSpPr>
        <p:grpSpPr>
          <a:xfrm>
            <a:off x="3024859" y="2079138"/>
            <a:ext cx="1820831" cy="3871495"/>
            <a:chOff x="2268644" y="1559353"/>
            <a:chExt cx="1365623" cy="2903621"/>
          </a:xfrm>
        </p:grpSpPr>
        <p:grpSp>
          <p:nvGrpSpPr>
            <p:cNvPr id="1242" name="Google Shape;1242;p35"/>
            <p:cNvGrpSpPr/>
            <p:nvPr/>
          </p:nvGrpSpPr>
          <p:grpSpPr>
            <a:xfrm>
              <a:off x="2268665" y="3378250"/>
              <a:ext cx="1365602" cy="1084724"/>
              <a:chOff x="2268665" y="3378250"/>
              <a:chExt cx="1365602" cy="1084724"/>
            </a:xfrm>
          </p:grpSpPr>
          <p:sp>
            <p:nvSpPr>
              <p:cNvPr id="1243" name="Google Shape;1243;p35"/>
              <p:cNvSpPr txBox="1"/>
              <p:nvPr/>
            </p:nvSpPr>
            <p:spPr>
              <a:xfrm flipH="1">
                <a:off x="2268665" y="3702852"/>
                <a:ext cx="1365600" cy="7601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8933" rIns="0" bIns="0" anchor="ctr" anchorCtr="0">
                <a:noAutofit/>
              </a:bodyPr>
              <a:lstStyle/>
              <a:p>
                <a:pPr marR="50799" algn="ctr"/>
                <a:r>
                  <a:rPr lang="pt-PT" sz="2400" dirty="0">
                    <a:solidFill>
                      <a:schemeClr val="dk2"/>
                    </a:solidFill>
                    <a:latin typeface="Roboto"/>
                    <a:ea typeface="Roboto"/>
                    <a:cs typeface="Roboto"/>
                    <a:sym typeface="Roboto"/>
                  </a:rPr>
                  <a:t>Júpiter é o maior planeta</a:t>
                </a:r>
                <a:endParaRPr sz="2400" dirty="0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1244" name="Google Shape;1244;p35"/>
              <p:cNvSpPr txBox="1"/>
              <p:nvPr/>
            </p:nvSpPr>
            <p:spPr>
              <a:xfrm flipH="1">
                <a:off x="2268667" y="3378250"/>
                <a:ext cx="1365600" cy="324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r>
                  <a:rPr lang="pt-PT" sz="2667" b="1">
                    <a:solidFill>
                      <a:schemeClr val="dk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Júpiter</a:t>
                </a:r>
                <a:endParaRPr sz="2667" b="1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</p:grpSp>
        <p:sp>
          <p:nvSpPr>
            <p:cNvPr id="1245" name="Google Shape;1245;p35"/>
            <p:cNvSpPr txBox="1"/>
            <p:nvPr/>
          </p:nvSpPr>
          <p:spPr>
            <a:xfrm>
              <a:off x="2268644" y="1559353"/>
              <a:ext cx="1365600" cy="57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16933" algn="ctr"/>
              <a:r>
                <a:rPr lang="pt-PT" sz="3600" b="1">
                  <a:solidFill>
                    <a:schemeClr val="dk1"/>
                  </a:solidFill>
                  <a:latin typeface="Fira Sans Condensed"/>
                  <a:ea typeface="Fira Sans Condensed"/>
                  <a:cs typeface="Fira Sans Condensed"/>
                  <a:sym typeface="Fira Sans Condensed"/>
                </a:rPr>
                <a:t>80%</a:t>
              </a:r>
              <a:endParaRPr sz="3600" b="1">
                <a:solidFill>
                  <a:schemeClr val="dk1"/>
                </a:solidFill>
                <a:latin typeface="Fira Sans Condensed"/>
                <a:ea typeface="Fira Sans Condensed"/>
                <a:cs typeface="Fira Sans Condensed"/>
                <a:sym typeface="Fira Sans Condensed"/>
              </a:endParaRPr>
            </a:p>
          </p:txBody>
        </p:sp>
      </p:grpSp>
      <p:grpSp>
        <p:nvGrpSpPr>
          <p:cNvPr id="1246" name="Google Shape;1246;p35"/>
          <p:cNvGrpSpPr/>
          <p:nvPr/>
        </p:nvGrpSpPr>
        <p:grpSpPr>
          <a:xfrm>
            <a:off x="7825599" y="3068833"/>
            <a:ext cx="862732" cy="1209536"/>
            <a:chOff x="5869199" y="2301625"/>
            <a:chExt cx="647049" cy="907152"/>
          </a:xfrm>
        </p:grpSpPr>
        <p:sp>
          <p:nvSpPr>
            <p:cNvPr id="1247" name="Google Shape;1247;p35"/>
            <p:cNvSpPr/>
            <p:nvPr/>
          </p:nvSpPr>
          <p:spPr>
            <a:xfrm>
              <a:off x="5869199" y="2301625"/>
              <a:ext cx="647049" cy="907100"/>
            </a:xfrm>
            <a:custGeom>
              <a:avLst/>
              <a:gdLst/>
              <a:ahLst/>
              <a:cxnLst/>
              <a:rect l="l" t="t" r="r" b="b"/>
              <a:pathLst>
                <a:path w="5384" h="7548" extrusionOk="0">
                  <a:moveTo>
                    <a:pt x="2686" y="0"/>
                  </a:moveTo>
                  <a:cubicBezTo>
                    <a:pt x="2686" y="0"/>
                    <a:pt x="0" y="3379"/>
                    <a:pt x="0" y="4862"/>
                  </a:cubicBezTo>
                  <a:cubicBezTo>
                    <a:pt x="0" y="6344"/>
                    <a:pt x="1203" y="7547"/>
                    <a:pt x="2686" y="7547"/>
                  </a:cubicBezTo>
                  <a:cubicBezTo>
                    <a:pt x="4169" y="7547"/>
                    <a:pt x="5384" y="6344"/>
                    <a:pt x="5384" y="4862"/>
                  </a:cubicBezTo>
                  <a:cubicBezTo>
                    <a:pt x="5384" y="3379"/>
                    <a:pt x="2686" y="0"/>
                    <a:pt x="2686" y="0"/>
                  </a:cubicBezTo>
                  <a:close/>
                </a:path>
              </a:pathLst>
            </a:custGeom>
            <a:solidFill>
              <a:srgbClr val="FE8A8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48" name="Google Shape;1248;p35"/>
            <p:cNvSpPr/>
            <p:nvPr/>
          </p:nvSpPr>
          <p:spPr>
            <a:xfrm>
              <a:off x="5946282" y="2412670"/>
              <a:ext cx="260070" cy="473259"/>
            </a:xfrm>
            <a:custGeom>
              <a:avLst/>
              <a:gdLst/>
              <a:ahLst/>
              <a:cxnLst/>
              <a:rect l="l" t="t" r="r" b="b"/>
              <a:pathLst>
                <a:path w="2164" h="3938" extrusionOk="0">
                  <a:moveTo>
                    <a:pt x="2164" y="0"/>
                  </a:moveTo>
                  <a:cubicBezTo>
                    <a:pt x="2164" y="0"/>
                    <a:pt x="2103" y="49"/>
                    <a:pt x="2018" y="134"/>
                  </a:cubicBezTo>
                  <a:cubicBezTo>
                    <a:pt x="1970" y="170"/>
                    <a:pt x="1909" y="231"/>
                    <a:pt x="1848" y="280"/>
                  </a:cubicBezTo>
                  <a:cubicBezTo>
                    <a:pt x="1787" y="340"/>
                    <a:pt x="1714" y="413"/>
                    <a:pt x="1641" y="498"/>
                  </a:cubicBezTo>
                  <a:cubicBezTo>
                    <a:pt x="1496" y="656"/>
                    <a:pt x="1338" y="851"/>
                    <a:pt x="1180" y="1057"/>
                  </a:cubicBezTo>
                  <a:cubicBezTo>
                    <a:pt x="1095" y="1167"/>
                    <a:pt x="1022" y="1276"/>
                    <a:pt x="937" y="1398"/>
                  </a:cubicBezTo>
                  <a:cubicBezTo>
                    <a:pt x="864" y="1507"/>
                    <a:pt x="779" y="1628"/>
                    <a:pt x="706" y="1750"/>
                  </a:cubicBezTo>
                  <a:cubicBezTo>
                    <a:pt x="633" y="1884"/>
                    <a:pt x="572" y="2005"/>
                    <a:pt x="499" y="2127"/>
                  </a:cubicBezTo>
                  <a:cubicBezTo>
                    <a:pt x="438" y="2248"/>
                    <a:pt x="378" y="2382"/>
                    <a:pt x="317" y="2503"/>
                  </a:cubicBezTo>
                  <a:cubicBezTo>
                    <a:pt x="268" y="2625"/>
                    <a:pt x="220" y="2747"/>
                    <a:pt x="171" y="2868"/>
                  </a:cubicBezTo>
                  <a:cubicBezTo>
                    <a:pt x="134" y="2990"/>
                    <a:pt x="98" y="3099"/>
                    <a:pt x="74" y="3208"/>
                  </a:cubicBezTo>
                  <a:cubicBezTo>
                    <a:pt x="62" y="3257"/>
                    <a:pt x="49" y="3306"/>
                    <a:pt x="37" y="3354"/>
                  </a:cubicBezTo>
                  <a:cubicBezTo>
                    <a:pt x="37" y="3415"/>
                    <a:pt x="25" y="3464"/>
                    <a:pt x="25" y="3500"/>
                  </a:cubicBezTo>
                  <a:cubicBezTo>
                    <a:pt x="13" y="3585"/>
                    <a:pt x="1" y="3658"/>
                    <a:pt x="13" y="3743"/>
                  </a:cubicBezTo>
                  <a:cubicBezTo>
                    <a:pt x="13" y="3792"/>
                    <a:pt x="13" y="3840"/>
                    <a:pt x="25" y="3889"/>
                  </a:cubicBezTo>
                  <a:lnTo>
                    <a:pt x="37" y="3938"/>
                  </a:lnTo>
                  <a:cubicBezTo>
                    <a:pt x="37" y="3938"/>
                    <a:pt x="49" y="3925"/>
                    <a:pt x="62" y="3889"/>
                  </a:cubicBezTo>
                  <a:cubicBezTo>
                    <a:pt x="62" y="3865"/>
                    <a:pt x="74" y="3816"/>
                    <a:pt x="98" y="3755"/>
                  </a:cubicBezTo>
                  <a:cubicBezTo>
                    <a:pt x="134" y="3694"/>
                    <a:pt x="159" y="3634"/>
                    <a:pt x="195" y="3561"/>
                  </a:cubicBezTo>
                  <a:cubicBezTo>
                    <a:pt x="232" y="3476"/>
                    <a:pt x="280" y="3391"/>
                    <a:pt x="329" y="3306"/>
                  </a:cubicBezTo>
                  <a:cubicBezTo>
                    <a:pt x="365" y="3208"/>
                    <a:pt x="426" y="3111"/>
                    <a:pt x="487" y="3014"/>
                  </a:cubicBezTo>
                  <a:cubicBezTo>
                    <a:pt x="548" y="2905"/>
                    <a:pt x="608" y="2795"/>
                    <a:pt x="681" y="2686"/>
                  </a:cubicBezTo>
                  <a:lnTo>
                    <a:pt x="1095" y="1993"/>
                  </a:lnTo>
                  <a:cubicBezTo>
                    <a:pt x="1386" y="1519"/>
                    <a:pt x="1666" y="1033"/>
                    <a:pt x="1860" y="644"/>
                  </a:cubicBezTo>
                  <a:cubicBezTo>
                    <a:pt x="1957" y="462"/>
                    <a:pt x="2030" y="304"/>
                    <a:pt x="2091" y="182"/>
                  </a:cubicBezTo>
                  <a:cubicBezTo>
                    <a:pt x="2140" y="73"/>
                    <a:pt x="2164" y="0"/>
                    <a:pt x="216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49" name="Google Shape;1249;p35"/>
            <p:cNvSpPr/>
            <p:nvPr/>
          </p:nvSpPr>
          <p:spPr>
            <a:xfrm>
              <a:off x="5869199" y="2917576"/>
              <a:ext cx="645829" cy="291200"/>
            </a:xfrm>
            <a:custGeom>
              <a:avLst/>
              <a:gdLst/>
              <a:ahLst/>
              <a:cxnLst/>
              <a:rect l="l" t="t" r="r" b="b"/>
              <a:pathLst>
                <a:path w="65583" h="29571" extrusionOk="0">
                  <a:moveTo>
                    <a:pt x="1" y="0"/>
                  </a:moveTo>
                  <a:cubicBezTo>
                    <a:pt x="1758" y="16786"/>
                    <a:pt x="15908" y="29570"/>
                    <a:pt x="32792" y="29570"/>
                  </a:cubicBezTo>
                  <a:cubicBezTo>
                    <a:pt x="49675" y="29570"/>
                    <a:pt x="63826" y="16786"/>
                    <a:pt x="655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250" name="Google Shape;1250;p35"/>
          <p:cNvGrpSpPr/>
          <p:nvPr/>
        </p:nvGrpSpPr>
        <p:grpSpPr>
          <a:xfrm>
            <a:off x="7346607" y="2079154"/>
            <a:ext cx="1820835" cy="3734132"/>
            <a:chOff x="5509954" y="1559365"/>
            <a:chExt cx="1365626" cy="2800599"/>
          </a:xfrm>
        </p:grpSpPr>
        <p:grpSp>
          <p:nvGrpSpPr>
            <p:cNvPr id="1251" name="Google Shape;1251;p35"/>
            <p:cNvGrpSpPr/>
            <p:nvPr/>
          </p:nvGrpSpPr>
          <p:grpSpPr>
            <a:xfrm>
              <a:off x="5509973" y="3378243"/>
              <a:ext cx="1365607" cy="981721"/>
              <a:chOff x="5509973" y="3378243"/>
              <a:chExt cx="1365607" cy="981721"/>
            </a:xfrm>
          </p:grpSpPr>
          <p:sp>
            <p:nvSpPr>
              <p:cNvPr id="1252" name="Google Shape;1252;p35"/>
              <p:cNvSpPr txBox="1"/>
              <p:nvPr/>
            </p:nvSpPr>
            <p:spPr>
              <a:xfrm flipH="1">
                <a:off x="5509973" y="3787264"/>
                <a:ext cx="1365600" cy="572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8933" rIns="0" bIns="0" anchor="ctr" anchorCtr="0">
                <a:noAutofit/>
              </a:bodyPr>
              <a:lstStyle/>
              <a:p>
                <a:pPr marR="50799" algn="ctr"/>
                <a:r>
                  <a:rPr lang="pt-PT" sz="2400" dirty="0">
                    <a:solidFill>
                      <a:schemeClr val="dk2"/>
                    </a:solidFill>
                    <a:latin typeface="Roboto"/>
                    <a:ea typeface="Roboto"/>
                    <a:cs typeface="Roboto"/>
                    <a:sym typeface="Roboto"/>
                  </a:rPr>
                  <a:t>É o planeta mais distante</a:t>
                </a:r>
                <a:endParaRPr sz="2400" dirty="0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1253" name="Google Shape;1253;p35"/>
              <p:cNvSpPr txBox="1"/>
              <p:nvPr/>
            </p:nvSpPr>
            <p:spPr>
              <a:xfrm flipH="1">
                <a:off x="5509980" y="3378243"/>
                <a:ext cx="1365600" cy="324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16933" algn="ctr"/>
                <a:r>
                  <a:rPr lang="pt-PT" sz="2667" b="1">
                    <a:solidFill>
                      <a:schemeClr val="dk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Netuno</a:t>
                </a:r>
                <a:endParaRPr sz="2667" b="1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</p:grpSp>
        <p:sp>
          <p:nvSpPr>
            <p:cNvPr id="1254" name="Google Shape;1254;p35"/>
            <p:cNvSpPr txBox="1"/>
            <p:nvPr/>
          </p:nvSpPr>
          <p:spPr>
            <a:xfrm>
              <a:off x="5509954" y="1559365"/>
              <a:ext cx="1365600" cy="57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pt-PT" sz="3600" b="1">
                  <a:solidFill>
                    <a:schemeClr val="dk1"/>
                  </a:solidFill>
                  <a:latin typeface="Fira Sans Condensed"/>
                  <a:ea typeface="Fira Sans Condensed"/>
                  <a:cs typeface="Fira Sans Condensed"/>
                  <a:sym typeface="Fira Sans Condensed"/>
                </a:rPr>
                <a:t>40%</a:t>
              </a:r>
              <a:endParaRPr sz="3600" b="1">
                <a:solidFill>
                  <a:schemeClr val="dk1"/>
                </a:solidFill>
                <a:latin typeface="Fira Sans Condensed"/>
                <a:ea typeface="Fira Sans Condensed"/>
                <a:cs typeface="Fira Sans Condensed"/>
                <a:sym typeface="Fira Sans Condensed"/>
              </a:endParaRPr>
            </a:p>
          </p:txBody>
        </p:sp>
      </p:grpSp>
      <p:grpSp>
        <p:nvGrpSpPr>
          <p:cNvPr id="1255" name="Google Shape;1255;p35"/>
          <p:cNvGrpSpPr/>
          <p:nvPr/>
        </p:nvGrpSpPr>
        <p:grpSpPr>
          <a:xfrm>
            <a:off x="9986033" y="3068033"/>
            <a:ext cx="863863" cy="1211076"/>
            <a:chOff x="7489524" y="2301024"/>
            <a:chExt cx="647897" cy="908307"/>
          </a:xfrm>
        </p:grpSpPr>
        <p:sp>
          <p:nvSpPr>
            <p:cNvPr id="1256" name="Google Shape;1256;p35"/>
            <p:cNvSpPr/>
            <p:nvPr/>
          </p:nvSpPr>
          <p:spPr>
            <a:xfrm>
              <a:off x="7489524" y="2301024"/>
              <a:ext cx="647897" cy="908307"/>
            </a:xfrm>
            <a:custGeom>
              <a:avLst/>
              <a:gdLst/>
              <a:ahLst/>
              <a:cxnLst/>
              <a:rect l="l" t="t" r="r" b="b"/>
              <a:pathLst>
                <a:path w="5384" h="7548" extrusionOk="0">
                  <a:moveTo>
                    <a:pt x="2686" y="0"/>
                  </a:moveTo>
                  <a:cubicBezTo>
                    <a:pt x="2686" y="0"/>
                    <a:pt x="0" y="3379"/>
                    <a:pt x="0" y="4862"/>
                  </a:cubicBezTo>
                  <a:cubicBezTo>
                    <a:pt x="0" y="6344"/>
                    <a:pt x="1203" y="7547"/>
                    <a:pt x="2686" y="7547"/>
                  </a:cubicBezTo>
                  <a:cubicBezTo>
                    <a:pt x="4169" y="7547"/>
                    <a:pt x="5384" y="6344"/>
                    <a:pt x="5384" y="4862"/>
                  </a:cubicBezTo>
                  <a:cubicBezTo>
                    <a:pt x="5384" y="3379"/>
                    <a:pt x="2686" y="0"/>
                    <a:pt x="26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57" name="Google Shape;1257;p35"/>
            <p:cNvSpPr/>
            <p:nvPr/>
          </p:nvSpPr>
          <p:spPr>
            <a:xfrm>
              <a:off x="7566708" y="2412215"/>
              <a:ext cx="260410" cy="473889"/>
            </a:xfrm>
            <a:custGeom>
              <a:avLst/>
              <a:gdLst/>
              <a:ahLst/>
              <a:cxnLst/>
              <a:rect l="l" t="t" r="r" b="b"/>
              <a:pathLst>
                <a:path w="2164" h="3938" extrusionOk="0">
                  <a:moveTo>
                    <a:pt x="2164" y="0"/>
                  </a:moveTo>
                  <a:cubicBezTo>
                    <a:pt x="2164" y="0"/>
                    <a:pt x="2103" y="49"/>
                    <a:pt x="2018" y="134"/>
                  </a:cubicBezTo>
                  <a:cubicBezTo>
                    <a:pt x="1970" y="170"/>
                    <a:pt x="1909" y="231"/>
                    <a:pt x="1848" y="280"/>
                  </a:cubicBezTo>
                  <a:cubicBezTo>
                    <a:pt x="1787" y="340"/>
                    <a:pt x="1714" y="413"/>
                    <a:pt x="1641" y="498"/>
                  </a:cubicBezTo>
                  <a:cubicBezTo>
                    <a:pt x="1496" y="656"/>
                    <a:pt x="1338" y="851"/>
                    <a:pt x="1180" y="1057"/>
                  </a:cubicBezTo>
                  <a:cubicBezTo>
                    <a:pt x="1095" y="1167"/>
                    <a:pt x="1022" y="1276"/>
                    <a:pt x="937" y="1398"/>
                  </a:cubicBezTo>
                  <a:cubicBezTo>
                    <a:pt x="864" y="1507"/>
                    <a:pt x="779" y="1628"/>
                    <a:pt x="706" y="1750"/>
                  </a:cubicBezTo>
                  <a:cubicBezTo>
                    <a:pt x="633" y="1884"/>
                    <a:pt x="572" y="2005"/>
                    <a:pt x="499" y="2127"/>
                  </a:cubicBezTo>
                  <a:cubicBezTo>
                    <a:pt x="438" y="2248"/>
                    <a:pt x="378" y="2382"/>
                    <a:pt x="317" y="2503"/>
                  </a:cubicBezTo>
                  <a:cubicBezTo>
                    <a:pt x="268" y="2625"/>
                    <a:pt x="220" y="2747"/>
                    <a:pt x="171" y="2868"/>
                  </a:cubicBezTo>
                  <a:cubicBezTo>
                    <a:pt x="134" y="2990"/>
                    <a:pt x="98" y="3099"/>
                    <a:pt x="74" y="3208"/>
                  </a:cubicBezTo>
                  <a:cubicBezTo>
                    <a:pt x="62" y="3257"/>
                    <a:pt x="49" y="3306"/>
                    <a:pt x="37" y="3354"/>
                  </a:cubicBezTo>
                  <a:cubicBezTo>
                    <a:pt x="37" y="3415"/>
                    <a:pt x="25" y="3464"/>
                    <a:pt x="25" y="3500"/>
                  </a:cubicBezTo>
                  <a:cubicBezTo>
                    <a:pt x="13" y="3585"/>
                    <a:pt x="1" y="3658"/>
                    <a:pt x="13" y="3743"/>
                  </a:cubicBezTo>
                  <a:cubicBezTo>
                    <a:pt x="13" y="3792"/>
                    <a:pt x="13" y="3840"/>
                    <a:pt x="25" y="3889"/>
                  </a:cubicBezTo>
                  <a:lnTo>
                    <a:pt x="37" y="3938"/>
                  </a:lnTo>
                  <a:cubicBezTo>
                    <a:pt x="37" y="3938"/>
                    <a:pt x="49" y="3925"/>
                    <a:pt x="62" y="3889"/>
                  </a:cubicBezTo>
                  <a:cubicBezTo>
                    <a:pt x="62" y="3865"/>
                    <a:pt x="74" y="3816"/>
                    <a:pt x="98" y="3755"/>
                  </a:cubicBezTo>
                  <a:cubicBezTo>
                    <a:pt x="134" y="3694"/>
                    <a:pt x="159" y="3634"/>
                    <a:pt x="195" y="3561"/>
                  </a:cubicBezTo>
                  <a:cubicBezTo>
                    <a:pt x="232" y="3476"/>
                    <a:pt x="280" y="3391"/>
                    <a:pt x="329" y="3306"/>
                  </a:cubicBezTo>
                  <a:cubicBezTo>
                    <a:pt x="365" y="3208"/>
                    <a:pt x="426" y="3111"/>
                    <a:pt x="487" y="3014"/>
                  </a:cubicBezTo>
                  <a:cubicBezTo>
                    <a:pt x="548" y="2905"/>
                    <a:pt x="608" y="2795"/>
                    <a:pt x="681" y="2686"/>
                  </a:cubicBezTo>
                  <a:lnTo>
                    <a:pt x="1095" y="1993"/>
                  </a:lnTo>
                  <a:cubicBezTo>
                    <a:pt x="1386" y="1519"/>
                    <a:pt x="1666" y="1033"/>
                    <a:pt x="1860" y="644"/>
                  </a:cubicBezTo>
                  <a:cubicBezTo>
                    <a:pt x="1957" y="462"/>
                    <a:pt x="2030" y="304"/>
                    <a:pt x="2091" y="182"/>
                  </a:cubicBezTo>
                  <a:cubicBezTo>
                    <a:pt x="2140" y="73"/>
                    <a:pt x="2164" y="0"/>
                    <a:pt x="216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258" name="Google Shape;1258;p35"/>
          <p:cNvGrpSpPr/>
          <p:nvPr/>
        </p:nvGrpSpPr>
        <p:grpSpPr>
          <a:xfrm>
            <a:off x="9507569" y="2079154"/>
            <a:ext cx="1820800" cy="3551273"/>
            <a:chOff x="7130677" y="1559365"/>
            <a:chExt cx="1365600" cy="2663455"/>
          </a:xfrm>
        </p:grpSpPr>
        <p:grpSp>
          <p:nvGrpSpPr>
            <p:cNvPr id="1259" name="Google Shape;1259;p35"/>
            <p:cNvGrpSpPr/>
            <p:nvPr/>
          </p:nvGrpSpPr>
          <p:grpSpPr>
            <a:xfrm>
              <a:off x="7130677" y="3378250"/>
              <a:ext cx="1365600" cy="844570"/>
              <a:chOff x="7130677" y="3378250"/>
              <a:chExt cx="1365600" cy="844570"/>
            </a:xfrm>
          </p:grpSpPr>
          <p:sp>
            <p:nvSpPr>
              <p:cNvPr id="1260" name="Google Shape;1260;p35"/>
              <p:cNvSpPr txBox="1"/>
              <p:nvPr/>
            </p:nvSpPr>
            <p:spPr>
              <a:xfrm flipH="1">
                <a:off x="7130677" y="3650120"/>
                <a:ext cx="1365600" cy="572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8933" rIns="0" bIns="0" anchor="ctr" anchorCtr="0">
                <a:noAutofit/>
              </a:bodyPr>
              <a:lstStyle/>
              <a:p>
                <a:pPr marR="50799" algn="ctr">
                  <a:buSzPts val="1100"/>
                </a:pPr>
                <a:r>
                  <a:rPr lang="pt-PT" sz="2400" dirty="0">
                    <a:solidFill>
                      <a:schemeClr val="dk2"/>
                    </a:solidFill>
                    <a:latin typeface="Roboto"/>
                    <a:ea typeface="Roboto"/>
                    <a:cs typeface="Roboto"/>
                    <a:sym typeface="Roboto"/>
                  </a:rPr>
                  <a:t>Marte é um planeta frio</a:t>
                </a:r>
                <a:endParaRPr sz="2400" dirty="0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1261" name="Google Shape;1261;p35"/>
              <p:cNvSpPr txBox="1"/>
              <p:nvPr/>
            </p:nvSpPr>
            <p:spPr>
              <a:xfrm flipH="1">
                <a:off x="7130677" y="3378250"/>
                <a:ext cx="1365600" cy="324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16933" algn="ctr"/>
                <a:r>
                  <a:rPr lang="pt-PT" sz="2667" b="1">
                    <a:solidFill>
                      <a:schemeClr val="dk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Marte</a:t>
                </a:r>
                <a:endParaRPr sz="2667" b="1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</p:grpSp>
        <p:sp>
          <p:nvSpPr>
            <p:cNvPr id="1262" name="Google Shape;1262;p35"/>
            <p:cNvSpPr txBox="1"/>
            <p:nvPr/>
          </p:nvSpPr>
          <p:spPr>
            <a:xfrm>
              <a:off x="7130677" y="1559365"/>
              <a:ext cx="1365600" cy="57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pt-PT" sz="3600" b="1">
                  <a:solidFill>
                    <a:schemeClr val="dk1"/>
                  </a:solidFill>
                  <a:latin typeface="Fira Sans Condensed"/>
                  <a:ea typeface="Fira Sans Condensed"/>
                  <a:cs typeface="Fira Sans Condensed"/>
                  <a:sym typeface="Fira Sans Condensed"/>
                </a:rPr>
                <a:t>100%</a:t>
              </a:r>
              <a:endParaRPr sz="3600" b="1">
                <a:solidFill>
                  <a:schemeClr val="dk1"/>
                </a:solidFill>
                <a:latin typeface="Fira Sans Condensed"/>
                <a:ea typeface="Fira Sans Condensed"/>
                <a:cs typeface="Fira Sans Condensed"/>
                <a:sym typeface="Fira Sans Condensed"/>
              </a:endParaRPr>
            </a:p>
          </p:txBody>
        </p:sp>
      </p:grpSp>
      <p:sp>
        <p:nvSpPr>
          <p:cNvPr id="52" name="Rectángulo: esquinas redondeadas 51">
            <a:extLst>
              <a:ext uri="{FF2B5EF4-FFF2-40B4-BE49-F238E27FC236}">
                <a16:creationId xmlns:a16="http://schemas.microsoft.com/office/drawing/2014/main" id="{5CE4D3C0-376A-4972-BCBE-D6BDF8135F17}"/>
              </a:ext>
            </a:extLst>
          </p:cNvPr>
          <p:cNvSpPr/>
          <p:nvPr/>
        </p:nvSpPr>
        <p:spPr>
          <a:xfrm>
            <a:off x="27964" y="26709"/>
            <a:ext cx="12164036" cy="6845359"/>
          </a:xfrm>
          <a:prstGeom prst="roundRect">
            <a:avLst/>
          </a:prstGeom>
          <a:noFill/>
          <a:ln w="57150">
            <a:solidFill>
              <a:srgbClr val="FE49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53" name="Grupo 52">
            <a:extLst>
              <a:ext uri="{FF2B5EF4-FFF2-40B4-BE49-F238E27FC236}">
                <a16:creationId xmlns:a16="http://schemas.microsoft.com/office/drawing/2014/main" id="{D95B9456-D3DA-C990-B048-66DD1CBC010C}"/>
              </a:ext>
            </a:extLst>
          </p:cNvPr>
          <p:cNvGrpSpPr/>
          <p:nvPr/>
        </p:nvGrpSpPr>
        <p:grpSpPr>
          <a:xfrm>
            <a:off x="119063" y="1079253"/>
            <a:ext cx="11950700" cy="341313"/>
            <a:chOff x="119063" y="1145513"/>
            <a:chExt cx="11950700" cy="341313"/>
          </a:xfrm>
        </p:grpSpPr>
        <p:sp>
          <p:nvSpPr>
            <p:cNvPr id="54" name="Freeform 5">
              <a:extLst>
                <a:ext uri="{FF2B5EF4-FFF2-40B4-BE49-F238E27FC236}">
                  <a16:creationId xmlns:a16="http://schemas.microsoft.com/office/drawing/2014/main" id="{0D09B0C8-0907-91B9-55C7-C16045CA3D5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19063" y="1374113"/>
              <a:ext cx="11950700" cy="112713"/>
            </a:xfrm>
            <a:custGeom>
              <a:avLst/>
              <a:gdLst>
                <a:gd name="T0" fmla="*/ 1907 w 1907"/>
                <a:gd name="T1" fmla="*/ 54 h 54"/>
                <a:gd name="T2" fmla="*/ 0 w 1907"/>
                <a:gd name="T3" fmla="*/ 54 h 54"/>
                <a:gd name="T4" fmla="*/ 0 w 1907"/>
                <a:gd name="T5" fmla="*/ 27 h 54"/>
                <a:gd name="T6" fmla="*/ 28 w 1907"/>
                <a:gd name="T7" fmla="*/ 0 h 54"/>
                <a:gd name="T8" fmla="*/ 1907 w 1907"/>
                <a:gd name="T9" fmla="*/ 0 h 54"/>
                <a:gd name="T10" fmla="*/ 1907 w 1907"/>
                <a:gd name="T11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07" h="54">
                  <a:moveTo>
                    <a:pt x="1907" y="54"/>
                  </a:moveTo>
                  <a:cubicBezTo>
                    <a:pt x="0" y="54"/>
                    <a:pt x="0" y="54"/>
                    <a:pt x="0" y="54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12"/>
                    <a:pt x="13" y="0"/>
                    <a:pt x="28" y="0"/>
                  </a:cubicBezTo>
                  <a:cubicBezTo>
                    <a:pt x="1907" y="0"/>
                    <a:pt x="1907" y="0"/>
                    <a:pt x="1907" y="0"/>
                  </a:cubicBezTo>
                  <a:lnTo>
                    <a:pt x="1907" y="54"/>
                  </a:lnTo>
                  <a:close/>
                </a:path>
              </a:pathLst>
            </a:custGeom>
            <a:solidFill>
              <a:srgbClr val="FE8A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 dirty="0"/>
            </a:p>
          </p:txBody>
        </p:sp>
        <p:sp>
          <p:nvSpPr>
            <p:cNvPr id="55" name="Freeform 6">
              <a:extLst>
                <a:ext uri="{FF2B5EF4-FFF2-40B4-BE49-F238E27FC236}">
                  <a16:creationId xmlns:a16="http://schemas.microsoft.com/office/drawing/2014/main" id="{2D2F0454-387D-5F82-A62C-AB40319BB336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0663238" y="1145513"/>
              <a:ext cx="1406525" cy="201613"/>
            </a:xfrm>
            <a:custGeom>
              <a:avLst/>
              <a:gdLst>
                <a:gd name="T0" fmla="*/ 0 w 373"/>
                <a:gd name="T1" fmla="*/ 0 h 52"/>
                <a:gd name="T2" fmla="*/ 373 w 373"/>
                <a:gd name="T3" fmla="*/ 0 h 52"/>
                <a:gd name="T4" fmla="*/ 373 w 373"/>
                <a:gd name="T5" fmla="*/ 17 h 52"/>
                <a:gd name="T6" fmla="*/ 338 w 373"/>
                <a:gd name="T7" fmla="*/ 52 h 52"/>
                <a:gd name="T8" fmla="*/ 36 w 373"/>
                <a:gd name="T9" fmla="*/ 52 h 52"/>
                <a:gd name="T10" fmla="*/ 0 w 373"/>
                <a:gd name="T11" fmla="*/ 17 h 52"/>
                <a:gd name="T12" fmla="*/ 0 w 373"/>
                <a:gd name="T1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3" h="52">
                  <a:moveTo>
                    <a:pt x="0" y="0"/>
                  </a:moveTo>
                  <a:cubicBezTo>
                    <a:pt x="373" y="0"/>
                    <a:pt x="373" y="0"/>
                    <a:pt x="373" y="0"/>
                  </a:cubicBezTo>
                  <a:cubicBezTo>
                    <a:pt x="373" y="17"/>
                    <a:pt x="373" y="17"/>
                    <a:pt x="373" y="17"/>
                  </a:cubicBezTo>
                  <a:cubicBezTo>
                    <a:pt x="373" y="36"/>
                    <a:pt x="357" y="52"/>
                    <a:pt x="338" y="52"/>
                  </a:cubicBezTo>
                  <a:cubicBezTo>
                    <a:pt x="36" y="52"/>
                    <a:pt x="36" y="52"/>
                    <a:pt x="36" y="52"/>
                  </a:cubicBezTo>
                  <a:cubicBezTo>
                    <a:pt x="16" y="52"/>
                    <a:pt x="0" y="36"/>
                    <a:pt x="0" y="1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E49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4180867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99FF56B2-FA6C-69F4-9811-5C2D4C2D7BFE}"/>
              </a:ext>
            </a:extLst>
          </p:cNvPr>
          <p:cNvGrpSpPr/>
          <p:nvPr/>
        </p:nvGrpSpPr>
        <p:grpSpPr>
          <a:xfrm>
            <a:off x="1023766" y="5619705"/>
            <a:ext cx="2389112" cy="679343"/>
            <a:chOff x="1023766" y="5619705"/>
            <a:chExt cx="2389112" cy="679343"/>
          </a:xfrm>
        </p:grpSpPr>
        <p:sp>
          <p:nvSpPr>
            <p:cNvPr id="2044" name="Google Shape;2044;p68"/>
            <p:cNvSpPr/>
            <p:nvPr/>
          </p:nvSpPr>
          <p:spPr>
            <a:xfrm>
              <a:off x="1023766" y="5619705"/>
              <a:ext cx="680041" cy="679342"/>
            </a:xfrm>
            <a:custGeom>
              <a:avLst/>
              <a:gdLst/>
              <a:ahLst/>
              <a:cxnLst/>
              <a:rect l="l" t="t" r="r" b="b"/>
              <a:pathLst>
                <a:path w="13613" h="13599" extrusionOk="0">
                  <a:moveTo>
                    <a:pt x="6799" y="0"/>
                  </a:moveTo>
                  <a:cubicBezTo>
                    <a:pt x="3046" y="0"/>
                    <a:pt x="0" y="3046"/>
                    <a:pt x="0" y="6799"/>
                  </a:cubicBezTo>
                  <a:cubicBezTo>
                    <a:pt x="0" y="10552"/>
                    <a:pt x="3046" y="13598"/>
                    <a:pt x="6799" y="13598"/>
                  </a:cubicBezTo>
                  <a:cubicBezTo>
                    <a:pt x="10567" y="13598"/>
                    <a:pt x="13613" y="10552"/>
                    <a:pt x="13613" y="6799"/>
                  </a:cubicBezTo>
                  <a:cubicBezTo>
                    <a:pt x="13613" y="3046"/>
                    <a:pt x="10567" y="0"/>
                    <a:pt x="6799" y="0"/>
                  </a:cubicBezTo>
                  <a:close/>
                </a:path>
              </a:pathLst>
            </a:custGeom>
            <a:solidFill>
              <a:srgbClr val="FE49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1867" dirty="0"/>
            </a:p>
          </p:txBody>
        </p:sp>
        <p:sp>
          <p:nvSpPr>
            <p:cNvPr id="2047" name="Google Shape;2047;p68"/>
            <p:cNvSpPr/>
            <p:nvPr/>
          </p:nvSpPr>
          <p:spPr>
            <a:xfrm>
              <a:off x="1878302" y="5619705"/>
              <a:ext cx="680041" cy="679343"/>
            </a:xfrm>
            <a:custGeom>
              <a:avLst/>
              <a:gdLst/>
              <a:ahLst/>
              <a:cxnLst/>
              <a:rect l="l" t="t" r="r" b="b"/>
              <a:pathLst>
                <a:path w="13613" h="13599" extrusionOk="0">
                  <a:moveTo>
                    <a:pt x="6814" y="0"/>
                  </a:moveTo>
                  <a:cubicBezTo>
                    <a:pt x="3046" y="0"/>
                    <a:pt x="0" y="3046"/>
                    <a:pt x="0" y="6799"/>
                  </a:cubicBezTo>
                  <a:cubicBezTo>
                    <a:pt x="0" y="10552"/>
                    <a:pt x="3046" y="13598"/>
                    <a:pt x="6814" y="13598"/>
                  </a:cubicBezTo>
                  <a:cubicBezTo>
                    <a:pt x="10567" y="13598"/>
                    <a:pt x="13613" y="10552"/>
                    <a:pt x="13613" y="6799"/>
                  </a:cubicBezTo>
                  <a:cubicBezTo>
                    <a:pt x="13613" y="3046"/>
                    <a:pt x="10567" y="0"/>
                    <a:pt x="6814" y="0"/>
                  </a:cubicBezTo>
                  <a:close/>
                </a:path>
              </a:pathLst>
            </a:custGeom>
            <a:solidFill>
              <a:srgbClr val="FE49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1867" dirty="0"/>
            </a:p>
          </p:txBody>
        </p:sp>
        <p:sp>
          <p:nvSpPr>
            <p:cNvPr id="2052" name="Google Shape;2052;p68"/>
            <p:cNvSpPr/>
            <p:nvPr/>
          </p:nvSpPr>
          <p:spPr>
            <a:xfrm>
              <a:off x="2732837" y="5619705"/>
              <a:ext cx="680041" cy="679343"/>
            </a:xfrm>
            <a:custGeom>
              <a:avLst/>
              <a:gdLst/>
              <a:ahLst/>
              <a:cxnLst/>
              <a:rect l="l" t="t" r="r" b="b"/>
              <a:pathLst>
                <a:path w="13613" h="13599" extrusionOk="0">
                  <a:moveTo>
                    <a:pt x="6814" y="0"/>
                  </a:moveTo>
                  <a:cubicBezTo>
                    <a:pt x="3046" y="0"/>
                    <a:pt x="0" y="3046"/>
                    <a:pt x="0" y="6799"/>
                  </a:cubicBezTo>
                  <a:cubicBezTo>
                    <a:pt x="0" y="10552"/>
                    <a:pt x="3046" y="13598"/>
                    <a:pt x="6814" y="13598"/>
                  </a:cubicBezTo>
                  <a:cubicBezTo>
                    <a:pt x="10567" y="13598"/>
                    <a:pt x="13613" y="10552"/>
                    <a:pt x="13613" y="6799"/>
                  </a:cubicBezTo>
                  <a:cubicBezTo>
                    <a:pt x="13613" y="3046"/>
                    <a:pt x="10567" y="0"/>
                    <a:pt x="6814" y="0"/>
                  </a:cubicBezTo>
                  <a:close/>
                </a:path>
              </a:pathLst>
            </a:custGeom>
            <a:solidFill>
              <a:srgbClr val="FE49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1867"/>
            </a:p>
          </p:txBody>
        </p:sp>
      </p:grpSp>
      <p:sp>
        <p:nvSpPr>
          <p:cNvPr id="2002" name="Google Shape;2002;p68"/>
          <p:cNvSpPr txBox="1">
            <a:spLocks noGrp="1"/>
          </p:cNvSpPr>
          <p:nvPr>
            <p:ph type="subTitle" idx="2"/>
          </p:nvPr>
        </p:nvSpPr>
        <p:spPr>
          <a:xfrm>
            <a:off x="1023765" y="2833785"/>
            <a:ext cx="5031200" cy="1172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Clr>
                <a:schemeClr val="hlink"/>
              </a:buClr>
              <a:buSzPts val="1100"/>
            </a:pPr>
            <a:r>
              <a:rPr lang="en" dirty="0" smtClean="0">
                <a:solidFill>
                  <a:srgbClr val="331832"/>
                </a:solidFill>
                <a:latin typeface="Rubik" panose="020B0604020202020204" charset="-79"/>
                <a:cs typeface="Rubik" panose="020B0604020202020204" charset="-79"/>
              </a:rPr>
              <a:t>addyouremail@example.com</a:t>
            </a:r>
            <a:endParaRPr dirty="0">
              <a:solidFill>
                <a:srgbClr val="331832"/>
              </a:solidFill>
              <a:latin typeface="Rubik" panose="020B0604020202020204" charset="-79"/>
              <a:cs typeface="Rubik" panose="020B0604020202020204" charset="-79"/>
            </a:endParaRPr>
          </a:p>
          <a:p>
            <a:pPr marL="0" indent="0"/>
            <a:r>
              <a:rPr lang="en" dirty="0">
                <a:solidFill>
                  <a:srgbClr val="331832"/>
                </a:solidFill>
                <a:latin typeface="Rubik" panose="020B0604020202020204" charset="-79"/>
                <a:cs typeface="Rubik" panose="020B0604020202020204" charset="-79"/>
              </a:rPr>
              <a:t>+91 620 421 838</a:t>
            </a:r>
            <a:endParaRPr dirty="0">
              <a:solidFill>
                <a:srgbClr val="331832"/>
              </a:solidFill>
              <a:latin typeface="Rubik" panose="020B0604020202020204" charset="-79"/>
              <a:cs typeface="Rubik" panose="020B0604020202020204" charset="-79"/>
            </a:endParaRPr>
          </a:p>
          <a:p>
            <a:pPr marL="0" indent="0"/>
            <a:r>
              <a:rPr lang="en" dirty="0">
                <a:solidFill>
                  <a:srgbClr val="331832"/>
                </a:solidFill>
                <a:latin typeface="Rubik" panose="020B0604020202020204" charset="-79"/>
                <a:cs typeface="Rubik" panose="020B0604020202020204" charset="-79"/>
              </a:rPr>
              <a:t>yourcompany.com</a:t>
            </a:r>
            <a:endParaRPr dirty="0">
              <a:solidFill>
                <a:srgbClr val="331832"/>
              </a:solidFill>
              <a:latin typeface="Rubik" panose="020B0604020202020204" charset="-79"/>
              <a:cs typeface="Rubik" panose="020B0604020202020204" charset="-79"/>
            </a:endParaRPr>
          </a:p>
        </p:txBody>
      </p:sp>
      <p:sp>
        <p:nvSpPr>
          <p:cNvPr id="2003" name="Google Shape;2003;p68"/>
          <p:cNvSpPr txBox="1">
            <a:spLocks noGrp="1"/>
          </p:cNvSpPr>
          <p:nvPr>
            <p:ph type="title"/>
          </p:nvPr>
        </p:nvSpPr>
        <p:spPr>
          <a:xfrm>
            <a:off x="953765" y="1134589"/>
            <a:ext cx="5031200" cy="1172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b="1" dirty="0">
                <a:solidFill>
                  <a:srgbClr val="FE4949"/>
                </a:solidFill>
                <a:latin typeface="Trebuchet MS (Títulos)"/>
                <a:cs typeface="Rubik" panose="020B0604020202020204" charset="-79"/>
              </a:rPr>
              <a:t>Thanks</a:t>
            </a:r>
            <a:endParaRPr b="1" dirty="0">
              <a:solidFill>
                <a:srgbClr val="FE4949"/>
              </a:solidFill>
              <a:latin typeface="Trebuchet MS (Títulos)"/>
              <a:cs typeface="Rubik" panose="020B0604020202020204" charset="-79"/>
            </a:endParaRPr>
          </a:p>
        </p:txBody>
      </p:sp>
      <p:sp>
        <p:nvSpPr>
          <p:cNvPr id="2004" name="Google Shape;2004;p68"/>
          <p:cNvSpPr txBox="1">
            <a:spLocks noGrp="1"/>
          </p:cNvSpPr>
          <p:nvPr>
            <p:ph type="subTitle" idx="1"/>
          </p:nvPr>
        </p:nvSpPr>
        <p:spPr>
          <a:xfrm>
            <a:off x="953765" y="2091089"/>
            <a:ext cx="5171200" cy="821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spcAft>
                <a:spcPts val="2133"/>
              </a:spcAft>
            </a:pPr>
            <a:r>
              <a:rPr lang="en" dirty="0">
                <a:solidFill>
                  <a:srgbClr val="331832"/>
                </a:solidFill>
                <a:latin typeface="Rubik" panose="020B0604020202020204" charset="-79"/>
                <a:cs typeface="Rubik" panose="020B0604020202020204" charset="-79"/>
              </a:rPr>
              <a:t>Do you have any questions?</a:t>
            </a:r>
            <a:endParaRPr dirty="0">
              <a:solidFill>
                <a:srgbClr val="331832"/>
              </a:solidFill>
              <a:latin typeface="Rubik" panose="020B0604020202020204" charset="-79"/>
              <a:cs typeface="Rubik" panose="020B0604020202020204" charset="-79"/>
            </a:endParaRPr>
          </a:p>
        </p:txBody>
      </p:sp>
      <p:sp>
        <p:nvSpPr>
          <p:cNvPr id="2005" name="Google Shape;2005;p68"/>
          <p:cNvSpPr txBox="1"/>
          <p:nvPr/>
        </p:nvSpPr>
        <p:spPr>
          <a:xfrm>
            <a:off x="1050758" y="4532981"/>
            <a:ext cx="5031200" cy="3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en" sz="2667" b="1" dirty="0">
                <a:solidFill>
                  <a:srgbClr val="FE4949"/>
                </a:solidFill>
                <a:latin typeface="Rubik" panose="020B0604020202020204" charset="-79"/>
                <a:ea typeface="Kanit Light"/>
                <a:cs typeface="Rubik" panose="020B0604020202020204" charset="-79"/>
                <a:sym typeface="Kanit Light"/>
              </a:rPr>
              <a:t>Free Template</a:t>
            </a:r>
            <a:endParaRPr sz="2667" b="1" dirty="0">
              <a:solidFill>
                <a:srgbClr val="FE4949"/>
              </a:solidFill>
              <a:latin typeface="Rubik" panose="020B0604020202020204" charset="-79"/>
              <a:ea typeface="Kanit Light"/>
              <a:cs typeface="Rubik" panose="020B0604020202020204" charset="-79"/>
              <a:sym typeface="Kanit Light"/>
            </a:endParaRPr>
          </a:p>
        </p:txBody>
      </p:sp>
      <p:sp>
        <p:nvSpPr>
          <p:cNvPr id="2045" name="Google Shape;2045;p68"/>
          <p:cNvSpPr/>
          <p:nvPr/>
        </p:nvSpPr>
        <p:spPr>
          <a:xfrm>
            <a:off x="1142008" y="5766825"/>
            <a:ext cx="370019" cy="532923"/>
          </a:xfrm>
          <a:custGeom>
            <a:avLst/>
            <a:gdLst/>
            <a:ahLst/>
            <a:cxnLst/>
            <a:rect l="l" t="t" r="r" b="b"/>
            <a:pathLst>
              <a:path w="7407" h="10668" extrusionOk="0">
                <a:moveTo>
                  <a:pt x="6208" y="0"/>
                </a:moveTo>
                <a:cubicBezTo>
                  <a:pt x="4086" y="14"/>
                  <a:pt x="2079" y="1732"/>
                  <a:pt x="2079" y="3854"/>
                </a:cubicBezTo>
                <a:lnTo>
                  <a:pt x="2079" y="4114"/>
                </a:lnTo>
                <a:cubicBezTo>
                  <a:pt x="2079" y="4129"/>
                  <a:pt x="2051" y="4157"/>
                  <a:pt x="2036" y="4157"/>
                </a:cubicBezTo>
                <a:lnTo>
                  <a:pt x="174" y="4157"/>
                </a:lnTo>
                <a:cubicBezTo>
                  <a:pt x="73" y="4157"/>
                  <a:pt x="1" y="4230"/>
                  <a:pt x="1" y="4331"/>
                </a:cubicBezTo>
                <a:lnTo>
                  <a:pt x="1" y="6048"/>
                </a:lnTo>
                <a:cubicBezTo>
                  <a:pt x="1" y="6149"/>
                  <a:pt x="73" y="6236"/>
                  <a:pt x="174" y="6236"/>
                </a:cubicBezTo>
                <a:lnTo>
                  <a:pt x="2036" y="6236"/>
                </a:lnTo>
                <a:cubicBezTo>
                  <a:pt x="2051" y="6236"/>
                  <a:pt x="2079" y="6251"/>
                  <a:pt x="2079" y="6279"/>
                </a:cubicBezTo>
                <a:lnTo>
                  <a:pt x="2079" y="10220"/>
                </a:lnTo>
                <a:cubicBezTo>
                  <a:pt x="2079" y="10235"/>
                  <a:pt x="2079" y="10249"/>
                  <a:pt x="2108" y="10264"/>
                </a:cubicBezTo>
                <a:cubicBezTo>
                  <a:pt x="2743" y="10495"/>
                  <a:pt x="3422" y="10624"/>
                  <a:pt x="4100" y="10668"/>
                </a:cubicBezTo>
                <a:cubicBezTo>
                  <a:pt x="4129" y="10668"/>
                  <a:pt x="4144" y="10639"/>
                  <a:pt x="4144" y="10624"/>
                </a:cubicBezTo>
                <a:lnTo>
                  <a:pt x="4144" y="6279"/>
                </a:lnTo>
                <a:cubicBezTo>
                  <a:pt x="4144" y="6251"/>
                  <a:pt x="4158" y="6236"/>
                  <a:pt x="4187" y="6236"/>
                </a:cubicBezTo>
                <a:lnTo>
                  <a:pt x="7218" y="6236"/>
                </a:lnTo>
                <a:cubicBezTo>
                  <a:pt x="7319" y="6236"/>
                  <a:pt x="7406" y="6149"/>
                  <a:pt x="7406" y="6048"/>
                </a:cubicBezTo>
                <a:lnTo>
                  <a:pt x="7406" y="4331"/>
                </a:lnTo>
                <a:cubicBezTo>
                  <a:pt x="7406" y="4230"/>
                  <a:pt x="7319" y="4143"/>
                  <a:pt x="7218" y="4143"/>
                </a:cubicBezTo>
                <a:lnTo>
                  <a:pt x="4187" y="4143"/>
                </a:lnTo>
                <a:cubicBezTo>
                  <a:pt x="4158" y="4143"/>
                  <a:pt x="4144" y="4129"/>
                  <a:pt x="4144" y="4100"/>
                </a:cubicBezTo>
                <a:lnTo>
                  <a:pt x="4144" y="3854"/>
                </a:lnTo>
                <a:cubicBezTo>
                  <a:pt x="4144" y="2714"/>
                  <a:pt x="5068" y="2079"/>
                  <a:pt x="6208" y="2079"/>
                </a:cubicBezTo>
                <a:lnTo>
                  <a:pt x="7218" y="2079"/>
                </a:lnTo>
                <a:cubicBezTo>
                  <a:pt x="7319" y="2079"/>
                  <a:pt x="7406" y="1992"/>
                  <a:pt x="7406" y="1891"/>
                </a:cubicBezTo>
                <a:lnTo>
                  <a:pt x="7406" y="173"/>
                </a:lnTo>
                <a:cubicBezTo>
                  <a:pt x="7406" y="72"/>
                  <a:pt x="7319" y="0"/>
                  <a:pt x="721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1867"/>
          </a:p>
        </p:txBody>
      </p:sp>
      <p:sp>
        <p:nvSpPr>
          <p:cNvPr id="2048" name="Google Shape;2048;p68"/>
          <p:cNvSpPr/>
          <p:nvPr/>
        </p:nvSpPr>
        <p:spPr>
          <a:xfrm>
            <a:off x="2000893" y="5741547"/>
            <a:ext cx="435610" cy="435611"/>
          </a:xfrm>
          <a:custGeom>
            <a:avLst/>
            <a:gdLst/>
            <a:ahLst/>
            <a:cxnLst/>
            <a:rect l="l" t="t" r="r" b="b"/>
            <a:pathLst>
              <a:path w="8720" h="8720" extrusionOk="0">
                <a:moveTo>
                  <a:pt x="6886" y="448"/>
                </a:moveTo>
                <a:cubicBezTo>
                  <a:pt x="7651" y="448"/>
                  <a:pt x="8272" y="1069"/>
                  <a:pt x="8272" y="1834"/>
                </a:cubicBezTo>
                <a:lnTo>
                  <a:pt x="8272" y="6872"/>
                </a:lnTo>
                <a:lnTo>
                  <a:pt x="8272" y="6886"/>
                </a:lnTo>
                <a:cubicBezTo>
                  <a:pt x="8272" y="7652"/>
                  <a:pt x="7651" y="8272"/>
                  <a:pt x="6872" y="8272"/>
                </a:cubicBezTo>
                <a:lnTo>
                  <a:pt x="1848" y="8272"/>
                </a:lnTo>
                <a:cubicBezTo>
                  <a:pt x="1069" y="8272"/>
                  <a:pt x="448" y="7652"/>
                  <a:pt x="448" y="6886"/>
                </a:cubicBezTo>
                <a:lnTo>
                  <a:pt x="448" y="1834"/>
                </a:lnTo>
                <a:cubicBezTo>
                  <a:pt x="448" y="1069"/>
                  <a:pt x="1069" y="448"/>
                  <a:pt x="1848" y="448"/>
                </a:cubicBezTo>
                <a:close/>
                <a:moveTo>
                  <a:pt x="1848" y="1"/>
                </a:moveTo>
                <a:cubicBezTo>
                  <a:pt x="823" y="1"/>
                  <a:pt x="0" y="824"/>
                  <a:pt x="0" y="1834"/>
                </a:cubicBezTo>
                <a:lnTo>
                  <a:pt x="0" y="6872"/>
                </a:lnTo>
                <a:cubicBezTo>
                  <a:pt x="0" y="7897"/>
                  <a:pt x="823" y="8720"/>
                  <a:pt x="1848" y="8720"/>
                </a:cubicBezTo>
                <a:lnTo>
                  <a:pt x="6886" y="8720"/>
                </a:lnTo>
                <a:cubicBezTo>
                  <a:pt x="7897" y="8720"/>
                  <a:pt x="8719" y="7897"/>
                  <a:pt x="8719" y="6886"/>
                </a:cubicBezTo>
                <a:lnTo>
                  <a:pt x="8719" y="1834"/>
                </a:lnTo>
                <a:cubicBezTo>
                  <a:pt x="8719" y="824"/>
                  <a:pt x="7897" y="1"/>
                  <a:pt x="687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1867"/>
          </a:p>
        </p:txBody>
      </p:sp>
      <p:sp>
        <p:nvSpPr>
          <p:cNvPr id="2049" name="Google Shape;2049;p68"/>
          <p:cNvSpPr/>
          <p:nvPr/>
        </p:nvSpPr>
        <p:spPr>
          <a:xfrm>
            <a:off x="2065085" y="5844705"/>
            <a:ext cx="267561" cy="229194"/>
          </a:xfrm>
          <a:custGeom>
            <a:avLst/>
            <a:gdLst/>
            <a:ahLst/>
            <a:cxnLst/>
            <a:rect l="l" t="t" r="r" b="b"/>
            <a:pathLst>
              <a:path w="5356" h="4588" extrusionOk="0">
                <a:moveTo>
                  <a:pt x="3063" y="447"/>
                </a:moveTo>
                <a:cubicBezTo>
                  <a:pt x="4013" y="447"/>
                  <a:pt x="4923" y="1183"/>
                  <a:pt x="4923" y="2295"/>
                </a:cubicBezTo>
                <a:cubicBezTo>
                  <a:pt x="4908" y="3320"/>
                  <a:pt x="4085" y="4143"/>
                  <a:pt x="3075" y="4143"/>
                </a:cubicBezTo>
                <a:cubicBezTo>
                  <a:pt x="1429" y="4143"/>
                  <a:pt x="592" y="2151"/>
                  <a:pt x="1761" y="996"/>
                </a:cubicBezTo>
                <a:cubicBezTo>
                  <a:pt x="2140" y="617"/>
                  <a:pt x="2606" y="447"/>
                  <a:pt x="3063" y="447"/>
                </a:cubicBezTo>
                <a:close/>
                <a:moveTo>
                  <a:pt x="3075" y="0"/>
                </a:moveTo>
                <a:cubicBezTo>
                  <a:pt x="1025" y="0"/>
                  <a:pt x="0" y="2468"/>
                  <a:pt x="1444" y="3912"/>
                </a:cubicBezTo>
                <a:cubicBezTo>
                  <a:pt x="1910" y="4379"/>
                  <a:pt x="2484" y="4587"/>
                  <a:pt x="3047" y="4587"/>
                </a:cubicBezTo>
                <a:cubicBezTo>
                  <a:pt x="4225" y="4587"/>
                  <a:pt x="5356" y="3673"/>
                  <a:pt x="5356" y="2295"/>
                </a:cubicBezTo>
                <a:cubicBezTo>
                  <a:pt x="5356" y="1025"/>
                  <a:pt x="4331" y="0"/>
                  <a:pt x="307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1867"/>
          </a:p>
        </p:txBody>
      </p:sp>
      <p:sp>
        <p:nvSpPr>
          <p:cNvPr id="2050" name="Google Shape;2050;p68"/>
          <p:cNvSpPr/>
          <p:nvPr/>
        </p:nvSpPr>
        <p:spPr>
          <a:xfrm>
            <a:off x="2306619" y="5797097"/>
            <a:ext cx="59197" cy="59148"/>
          </a:xfrm>
          <a:custGeom>
            <a:avLst/>
            <a:gdLst/>
            <a:ahLst/>
            <a:cxnLst/>
            <a:rect l="l" t="t" r="r" b="b"/>
            <a:pathLst>
              <a:path w="1185" h="1184" extrusionOk="0">
                <a:moveTo>
                  <a:pt x="593" y="0"/>
                </a:moveTo>
                <a:cubicBezTo>
                  <a:pt x="275" y="0"/>
                  <a:pt x="1" y="260"/>
                  <a:pt x="1" y="592"/>
                </a:cubicBezTo>
                <a:cubicBezTo>
                  <a:pt x="1" y="910"/>
                  <a:pt x="275" y="1184"/>
                  <a:pt x="593" y="1184"/>
                </a:cubicBezTo>
                <a:cubicBezTo>
                  <a:pt x="925" y="1184"/>
                  <a:pt x="1185" y="910"/>
                  <a:pt x="1185" y="592"/>
                </a:cubicBezTo>
                <a:cubicBezTo>
                  <a:pt x="1185" y="260"/>
                  <a:pt x="925" y="0"/>
                  <a:pt x="59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1867"/>
          </a:p>
        </p:txBody>
      </p:sp>
      <p:sp>
        <p:nvSpPr>
          <p:cNvPr id="2053" name="Google Shape;2053;p68"/>
          <p:cNvSpPr/>
          <p:nvPr/>
        </p:nvSpPr>
        <p:spPr>
          <a:xfrm>
            <a:off x="2895091" y="5899506"/>
            <a:ext cx="75033" cy="222851"/>
          </a:xfrm>
          <a:custGeom>
            <a:avLst/>
            <a:gdLst/>
            <a:ahLst/>
            <a:cxnLst/>
            <a:rect l="l" t="t" r="r" b="b"/>
            <a:pathLst>
              <a:path w="1502" h="4461" extrusionOk="0">
                <a:moveTo>
                  <a:pt x="58" y="0"/>
                </a:moveTo>
                <a:cubicBezTo>
                  <a:pt x="29" y="0"/>
                  <a:pt x="0" y="29"/>
                  <a:pt x="0" y="58"/>
                </a:cubicBezTo>
                <a:lnTo>
                  <a:pt x="0" y="4403"/>
                </a:lnTo>
                <a:cubicBezTo>
                  <a:pt x="0" y="4432"/>
                  <a:pt x="29" y="4461"/>
                  <a:pt x="58" y="4461"/>
                </a:cubicBezTo>
                <a:lnTo>
                  <a:pt x="1444" y="4461"/>
                </a:lnTo>
                <a:cubicBezTo>
                  <a:pt x="1473" y="4461"/>
                  <a:pt x="1502" y="4446"/>
                  <a:pt x="1502" y="4403"/>
                </a:cubicBezTo>
                <a:lnTo>
                  <a:pt x="1502" y="58"/>
                </a:lnTo>
                <a:cubicBezTo>
                  <a:pt x="1502" y="29"/>
                  <a:pt x="1473" y="0"/>
                  <a:pt x="144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1867"/>
          </a:p>
        </p:txBody>
      </p:sp>
      <p:sp>
        <p:nvSpPr>
          <p:cNvPr id="2054" name="Google Shape;2054;p68"/>
          <p:cNvSpPr/>
          <p:nvPr/>
        </p:nvSpPr>
        <p:spPr>
          <a:xfrm>
            <a:off x="2864769" y="5766524"/>
            <a:ext cx="105355" cy="90468"/>
          </a:xfrm>
          <a:custGeom>
            <a:avLst/>
            <a:gdLst/>
            <a:ahLst/>
            <a:cxnLst/>
            <a:rect l="l" t="t" r="r" b="b"/>
            <a:pathLst>
              <a:path w="2109" h="1811" extrusionOk="0">
                <a:moveTo>
                  <a:pt x="1208" y="0"/>
                </a:moveTo>
                <a:cubicBezTo>
                  <a:pt x="987" y="0"/>
                  <a:pt x="761" y="83"/>
                  <a:pt x="578" y="266"/>
                </a:cubicBezTo>
                <a:cubicBezTo>
                  <a:pt x="1" y="829"/>
                  <a:pt x="405" y="1810"/>
                  <a:pt x="1214" y="1810"/>
                </a:cubicBezTo>
                <a:cubicBezTo>
                  <a:pt x="1704" y="1810"/>
                  <a:pt x="2109" y="1406"/>
                  <a:pt x="2109" y="901"/>
                </a:cubicBezTo>
                <a:cubicBezTo>
                  <a:pt x="2109" y="355"/>
                  <a:pt x="1668" y="0"/>
                  <a:pt x="120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1867"/>
          </a:p>
        </p:txBody>
      </p:sp>
      <p:sp>
        <p:nvSpPr>
          <p:cNvPr id="2055" name="Google Shape;2055;p68"/>
          <p:cNvSpPr/>
          <p:nvPr/>
        </p:nvSpPr>
        <p:spPr>
          <a:xfrm>
            <a:off x="3042910" y="5899455"/>
            <a:ext cx="238036" cy="223651"/>
          </a:xfrm>
          <a:custGeom>
            <a:avLst/>
            <a:gdLst/>
            <a:ahLst/>
            <a:cxnLst/>
            <a:rect l="l" t="t" r="r" b="b"/>
            <a:pathLst>
              <a:path w="4765" h="4477" extrusionOk="0">
                <a:moveTo>
                  <a:pt x="2716" y="1"/>
                </a:moveTo>
                <a:cubicBezTo>
                  <a:pt x="2701" y="1"/>
                  <a:pt x="2686" y="1"/>
                  <a:pt x="2671" y="1"/>
                </a:cubicBezTo>
                <a:cubicBezTo>
                  <a:pt x="2180" y="1"/>
                  <a:pt x="1718" y="145"/>
                  <a:pt x="1314" y="434"/>
                </a:cubicBezTo>
                <a:cubicBezTo>
                  <a:pt x="1304" y="441"/>
                  <a:pt x="1294" y="444"/>
                  <a:pt x="1284" y="444"/>
                </a:cubicBezTo>
                <a:cubicBezTo>
                  <a:pt x="1248" y="444"/>
                  <a:pt x="1213" y="410"/>
                  <a:pt x="1213" y="376"/>
                </a:cubicBezTo>
                <a:lnTo>
                  <a:pt x="1213" y="59"/>
                </a:lnTo>
                <a:cubicBezTo>
                  <a:pt x="1213" y="30"/>
                  <a:pt x="1170" y="1"/>
                  <a:pt x="1141" y="1"/>
                </a:cubicBezTo>
                <a:lnTo>
                  <a:pt x="58" y="1"/>
                </a:lnTo>
                <a:cubicBezTo>
                  <a:pt x="29" y="1"/>
                  <a:pt x="1" y="30"/>
                  <a:pt x="1" y="59"/>
                </a:cubicBezTo>
                <a:lnTo>
                  <a:pt x="1" y="4389"/>
                </a:lnTo>
                <a:cubicBezTo>
                  <a:pt x="1" y="4433"/>
                  <a:pt x="29" y="4462"/>
                  <a:pt x="58" y="4462"/>
                </a:cubicBezTo>
                <a:lnTo>
                  <a:pt x="1430" y="4462"/>
                </a:lnTo>
                <a:cubicBezTo>
                  <a:pt x="1473" y="4462"/>
                  <a:pt x="1502" y="4433"/>
                  <a:pt x="1502" y="4389"/>
                </a:cubicBezTo>
                <a:lnTo>
                  <a:pt x="1502" y="2859"/>
                </a:lnTo>
                <a:cubicBezTo>
                  <a:pt x="1502" y="2354"/>
                  <a:pt x="1617" y="1502"/>
                  <a:pt x="2382" y="1502"/>
                </a:cubicBezTo>
                <a:cubicBezTo>
                  <a:pt x="3133" y="1502"/>
                  <a:pt x="3249" y="2354"/>
                  <a:pt x="3249" y="2859"/>
                </a:cubicBezTo>
                <a:lnTo>
                  <a:pt x="3249" y="4404"/>
                </a:lnTo>
                <a:cubicBezTo>
                  <a:pt x="3249" y="4433"/>
                  <a:pt x="3277" y="4462"/>
                  <a:pt x="3321" y="4462"/>
                </a:cubicBezTo>
                <a:lnTo>
                  <a:pt x="3321" y="4476"/>
                </a:lnTo>
                <a:lnTo>
                  <a:pt x="4692" y="4476"/>
                </a:lnTo>
                <a:cubicBezTo>
                  <a:pt x="4721" y="4476"/>
                  <a:pt x="4750" y="4433"/>
                  <a:pt x="4750" y="4404"/>
                </a:cubicBezTo>
                <a:lnTo>
                  <a:pt x="4750" y="2383"/>
                </a:lnTo>
                <a:cubicBezTo>
                  <a:pt x="4764" y="1806"/>
                  <a:pt x="4591" y="1243"/>
                  <a:pt x="4259" y="766"/>
                </a:cubicBezTo>
                <a:cubicBezTo>
                  <a:pt x="3893" y="287"/>
                  <a:pt x="3320" y="1"/>
                  <a:pt x="271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1867"/>
          </a:p>
        </p:txBody>
      </p:sp>
      <p:sp>
        <p:nvSpPr>
          <p:cNvPr id="20" name="Google Shape;203;p10">
            <a:extLst>
              <a:ext uri="{FF2B5EF4-FFF2-40B4-BE49-F238E27FC236}">
                <a16:creationId xmlns:a16="http://schemas.microsoft.com/office/drawing/2014/main" id="{36FE3D37-B375-4F71-9C00-473B7A577C70}"/>
              </a:ext>
            </a:extLst>
          </p:cNvPr>
          <p:cNvSpPr/>
          <p:nvPr/>
        </p:nvSpPr>
        <p:spPr>
          <a:xfrm>
            <a:off x="-1" y="0"/>
            <a:ext cx="5871411" cy="481036"/>
          </a:xfrm>
          <a:prstGeom prst="rect">
            <a:avLst/>
          </a:prstGeom>
          <a:solidFill>
            <a:srgbClr val="FDF0D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grpSp>
        <p:nvGrpSpPr>
          <p:cNvPr id="23" name="Group 4">
            <a:extLst>
              <a:ext uri="{FF2B5EF4-FFF2-40B4-BE49-F238E27FC236}">
                <a16:creationId xmlns:a16="http://schemas.microsoft.com/office/drawing/2014/main" id="{EF2C6ADB-176E-4E3A-88DC-84311E451120}"/>
              </a:ext>
            </a:extLst>
          </p:cNvPr>
          <p:cNvGrpSpPr>
            <a:grpSpLocks noChangeAspect="1"/>
          </p:cNvGrpSpPr>
          <p:nvPr/>
        </p:nvGrpSpPr>
        <p:grpSpPr bwMode="auto">
          <a:xfrm rot="10800000" flipV="1">
            <a:off x="4012" y="362578"/>
            <a:ext cx="12187987" cy="441876"/>
            <a:chOff x="75" y="157"/>
            <a:chExt cx="7530" cy="273"/>
          </a:xfrm>
        </p:grpSpPr>
        <p:sp>
          <p:nvSpPr>
            <p:cNvPr id="24" name="AutoShape 3">
              <a:extLst>
                <a:ext uri="{FF2B5EF4-FFF2-40B4-BE49-F238E27FC236}">
                  <a16:creationId xmlns:a16="http://schemas.microsoft.com/office/drawing/2014/main" id="{DE05A786-C89B-48ED-88F1-0E18969A7CD5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75" y="157"/>
              <a:ext cx="4530" cy="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5" name="Freeform 5">
              <a:extLst>
                <a:ext uri="{FF2B5EF4-FFF2-40B4-BE49-F238E27FC236}">
                  <a16:creationId xmlns:a16="http://schemas.microsoft.com/office/drawing/2014/main" id="{85C94BCD-3CE8-4A51-9C5C-659749F154C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" y="215"/>
              <a:ext cx="7528" cy="71"/>
            </a:xfrm>
            <a:custGeom>
              <a:avLst/>
              <a:gdLst>
                <a:gd name="T0" fmla="*/ 1907 w 1907"/>
                <a:gd name="T1" fmla="*/ 54 h 54"/>
                <a:gd name="T2" fmla="*/ 0 w 1907"/>
                <a:gd name="T3" fmla="*/ 54 h 54"/>
                <a:gd name="T4" fmla="*/ 0 w 1907"/>
                <a:gd name="T5" fmla="*/ 27 h 54"/>
                <a:gd name="T6" fmla="*/ 28 w 1907"/>
                <a:gd name="T7" fmla="*/ 0 h 54"/>
                <a:gd name="T8" fmla="*/ 1907 w 1907"/>
                <a:gd name="T9" fmla="*/ 0 h 54"/>
                <a:gd name="T10" fmla="*/ 1907 w 1907"/>
                <a:gd name="T11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07" h="54">
                  <a:moveTo>
                    <a:pt x="1907" y="54"/>
                  </a:moveTo>
                  <a:cubicBezTo>
                    <a:pt x="0" y="54"/>
                    <a:pt x="0" y="54"/>
                    <a:pt x="0" y="54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12"/>
                    <a:pt x="13" y="0"/>
                    <a:pt x="28" y="0"/>
                  </a:cubicBezTo>
                  <a:cubicBezTo>
                    <a:pt x="1907" y="0"/>
                    <a:pt x="1907" y="0"/>
                    <a:pt x="1907" y="0"/>
                  </a:cubicBezTo>
                  <a:lnTo>
                    <a:pt x="1907" y="54"/>
                  </a:lnTo>
                  <a:close/>
                </a:path>
              </a:pathLst>
            </a:custGeom>
            <a:solidFill>
              <a:srgbClr val="FE8A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 dirty="0"/>
            </a:p>
          </p:txBody>
        </p:sp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850AC7F1-76FE-43E0-B9BF-A904389F3D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" y="303"/>
              <a:ext cx="886" cy="127"/>
            </a:xfrm>
            <a:custGeom>
              <a:avLst/>
              <a:gdLst>
                <a:gd name="T0" fmla="*/ 0 w 373"/>
                <a:gd name="T1" fmla="*/ 0 h 52"/>
                <a:gd name="T2" fmla="*/ 373 w 373"/>
                <a:gd name="T3" fmla="*/ 0 h 52"/>
                <a:gd name="T4" fmla="*/ 373 w 373"/>
                <a:gd name="T5" fmla="*/ 17 h 52"/>
                <a:gd name="T6" fmla="*/ 338 w 373"/>
                <a:gd name="T7" fmla="*/ 52 h 52"/>
                <a:gd name="T8" fmla="*/ 36 w 373"/>
                <a:gd name="T9" fmla="*/ 52 h 52"/>
                <a:gd name="T10" fmla="*/ 0 w 373"/>
                <a:gd name="T11" fmla="*/ 17 h 52"/>
                <a:gd name="T12" fmla="*/ 0 w 373"/>
                <a:gd name="T1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3" h="52">
                  <a:moveTo>
                    <a:pt x="0" y="0"/>
                  </a:moveTo>
                  <a:cubicBezTo>
                    <a:pt x="373" y="0"/>
                    <a:pt x="373" y="0"/>
                    <a:pt x="373" y="0"/>
                  </a:cubicBezTo>
                  <a:cubicBezTo>
                    <a:pt x="373" y="17"/>
                    <a:pt x="373" y="17"/>
                    <a:pt x="373" y="17"/>
                  </a:cubicBezTo>
                  <a:cubicBezTo>
                    <a:pt x="373" y="36"/>
                    <a:pt x="357" y="52"/>
                    <a:pt x="338" y="52"/>
                  </a:cubicBezTo>
                  <a:cubicBezTo>
                    <a:pt x="36" y="52"/>
                    <a:pt x="36" y="52"/>
                    <a:pt x="36" y="52"/>
                  </a:cubicBezTo>
                  <a:cubicBezTo>
                    <a:pt x="16" y="52"/>
                    <a:pt x="0" y="36"/>
                    <a:pt x="0" y="1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E49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pic>
        <p:nvPicPr>
          <p:cNvPr id="22" name="Picture 4" descr="inhaladores gratis">
            <a:extLst>
              <a:ext uri="{FF2B5EF4-FFF2-40B4-BE49-F238E27FC236}">
                <a16:creationId xmlns:a16="http://schemas.microsoft.com/office/drawing/2014/main" id="{6137CF0E-7807-4F4B-97A3-89EAF8FD0F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9445" y="0"/>
            <a:ext cx="3429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Google Shape;203;p10">
            <a:extLst>
              <a:ext uri="{FF2B5EF4-FFF2-40B4-BE49-F238E27FC236}">
                <a16:creationId xmlns:a16="http://schemas.microsoft.com/office/drawing/2014/main" id="{BC006173-71C5-450D-8B4A-FEC5B33FF4FF}"/>
              </a:ext>
            </a:extLst>
          </p:cNvPr>
          <p:cNvSpPr/>
          <p:nvPr/>
        </p:nvSpPr>
        <p:spPr>
          <a:xfrm>
            <a:off x="5871411" y="6401545"/>
            <a:ext cx="6320590" cy="484591"/>
          </a:xfrm>
          <a:prstGeom prst="rect">
            <a:avLst/>
          </a:prstGeom>
          <a:solidFill>
            <a:srgbClr val="FDF0D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  <p:extLst>
      <p:ext uri="{BB962C8B-B14F-4D97-AF65-F5344CB8AC3E}">
        <p14:creationId xmlns:p14="http://schemas.microsoft.com/office/powerpoint/2010/main" val="2564077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9"/>
          <p:cNvSpPr/>
          <p:nvPr/>
        </p:nvSpPr>
        <p:spPr>
          <a:xfrm>
            <a:off x="770467" y="675398"/>
            <a:ext cx="2412396" cy="1000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noProof="1">
                <a:solidFill>
                  <a:srgbClr val="919BA4"/>
                </a:solidFill>
                <a:latin typeface="Rubik"/>
                <a:ea typeface="Rubik"/>
                <a:cs typeface="Rubik"/>
                <a:sym typeface="Rubik"/>
              </a:rPr>
              <a:t>Make</a:t>
            </a:r>
            <a:r>
              <a:rPr lang="es-ES" sz="1600" b="1" dirty="0">
                <a:solidFill>
                  <a:srgbClr val="919BA4"/>
                </a:solidFill>
                <a:latin typeface="Rubik"/>
                <a:ea typeface="Rubik"/>
                <a:cs typeface="Rubik"/>
                <a:sym typeface="Rubik"/>
              </a:rPr>
              <a:t> It a Group Effort</a:t>
            </a:r>
            <a:endParaRPr sz="1600" dirty="0">
              <a:solidFill>
                <a:srgbClr val="919BA4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s-ES" sz="1100" dirty="0">
                <a:solidFill>
                  <a:srgbClr val="919BA4"/>
                </a:solidFill>
                <a:latin typeface="Rubik"/>
                <a:ea typeface="Rubik"/>
                <a:cs typeface="Rubik"/>
                <a:sym typeface="Rubik"/>
              </a:rPr>
              <a:t>Faculty members need training in how to design and teach an online course.</a:t>
            </a:r>
            <a:endParaRPr dirty="0">
              <a:solidFill>
                <a:srgbClr val="919BA4"/>
              </a:solidFill>
            </a:endParaRPr>
          </a:p>
        </p:txBody>
      </p:sp>
      <p:sp>
        <p:nvSpPr>
          <p:cNvPr id="193" name="Google Shape;193;p9"/>
          <p:cNvSpPr/>
          <p:nvPr/>
        </p:nvSpPr>
        <p:spPr>
          <a:xfrm>
            <a:off x="3975943" y="2453324"/>
            <a:ext cx="2653101" cy="1585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dirty="0">
                <a:solidFill>
                  <a:srgbClr val="919BA4"/>
                </a:solidFill>
                <a:latin typeface="Rubik"/>
                <a:ea typeface="Rubik"/>
                <a:cs typeface="Rubik"/>
                <a:sym typeface="Rubik"/>
              </a:rPr>
              <a:t>Focus on 'Active' Learning </a:t>
            </a:r>
            <a:endParaRPr sz="1600" dirty="0">
              <a:solidFill>
                <a:srgbClr val="919BA4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s-ES" sz="1100" dirty="0">
                <a:solidFill>
                  <a:srgbClr val="919BA4"/>
                </a:solidFill>
                <a:latin typeface="Rubik"/>
                <a:ea typeface="Rubik"/>
                <a:cs typeface="Rubik"/>
                <a:sym typeface="Rubik"/>
              </a:rPr>
              <a:t>Instructors often rely on long lectures to fill the time in a traditional class meeting. But even the most dynamic lecturers cannot get away with that online.</a:t>
            </a:r>
            <a:endParaRPr dirty="0">
              <a:solidFill>
                <a:srgbClr val="919BA4"/>
              </a:solidFill>
            </a:endParaRPr>
          </a:p>
        </p:txBody>
      </p:sp>
      <p:sp>
        <p:nvSpPr>
          <p:cNvPr id="194" name="Google Shape;194;p9"/>
          <p:cNvSpPr/>
          <p:nvPr/>
        </p:nvSpPr>
        <p:spPr>
          <a:xfrm>
            <a:off x="3973586" y="686973"/>
            <a:ext cx="2300840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dirty="0">
                <a:solidFill>
                  <a:srgbClr val="919BA4"/>
                </a:solidFill>
                <a:latin typeface="Rubik"/>
                <a:ea typeface="Rubik"/>
                <a:cs typeface="Rubik"/>
                <a:sym typeface="Rubik"/>
              </a:rPr>
              <a:t>'</a:t>
            </a:r>
            <a:r>
              <a:rPr lang="es-ES" sz="1600" b="1" dirty="0" err="1">
                <a:solidFill>
                  <a:srgbClr val="919BA4"/>
                </a:solidFill>
                <a:latin typeface="Rubik"/>
                <a:ea typeface="Rubik"/>
                <a:cs typeface="Rubik"/>
                <a:sym typeface="Rubik"/>
              </a:rPr>
              <a:t>Chunk</a:t>
            </a:r>
            <a:r>
              <a:rPr lang="es-ES" sz="1600" b="1" dirty="0">
                <a:solidFill>
                  <a:srgbClr val="919BA4"/>
                </a:solidFill>
                <a:latin typeface="Rubik"/>
                <a:ea typeface="Rubik"/>
                <a:cs typeface="Rubik"/>
                <a:sym typeface="Rubik"/>
              </a:rPr>
              <a:t>' the Lessons</a:t>
            </a:r>
            <a:endParaRPr sz="1600" dirty="0">
              <a:solidFill>
                <a:srgbClr val="919BA4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s-ES" sz="1100" dirty="0">
                <a:solidFill>
                  <a:srgbClr val="919BA4"/>
                </a:solidFill>
                <a:latin typeface="Rubik"/>
                <a:ea typeface="Rubik"/>
                <a:cs typeface="Rubik"/>
                <a:sym typeface="Rubik"/>
              </a:rPr>
              <a:t>Present information in 10-minute “chunks” and vary the format.</a:t>
            </a:r>
            <a:endParaRPr dirty="0">
              <a:solidFill>
                <a:srgbClr val="919BA4"/>
              </a:solidFill>
            </a:endParaRPr>
          </a:p>
        </p:txBody>
      </p:sp>
      <p:sp>
        <p:nvSpPr>
          <p:cNvPr id="195" name="Google Shape;195;p9"/>
          <p:cNvSpPr/>
          <p:nvPr/>
        </p:nvSpPr>
        <p:spPr>
          <a:xfrm>
            <a:off x="690223" y="2576435"/>
            <a:ext cx="2759033" cy="1338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dirty="0">
                <a:solidFill>
                  <a:srgbClr val="919BA4"/>
                </a:solidFill>
                <a:latin typeface="Rubik"/>
                <a:ea typeface="Rubik"/>
                <a:cs typeface="Rubik"/>
                <a:sym typeface="Rubik"/>
              </a:rPr>
              <a:t>Keep Group Sizes Small</a:t>
            </a:r>
            <a:endParaRPr sz="1600" dirty="0">
              <a:solidFill>
                <a:srgbClr val="919BA4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s-ES" sz="1100" noProof="1">
                <a:solidFill>
                  <a:srgbClr val="919BA4"/>
                </a:solidFill>
                <a:latin typeface="Rubik"/>
                <a:ea typeface="Rubik"/>
                <a:cs typeface="Rubik"/>
                <a:sym typeface="Rubik"/>
              </a:rPr>
              <a:t>A cap of 20 to 30 students are recommended in online classes. If it is posible, break those students into groups of 10 for purposes of discussions  or group activities.</a:t>
            </a:r>
            <a:endParaRPr lang="es-ES" noProof="1">
              <a:solidFill>
                <a:srgbClr val="919BA4"/>
              </a:solidFill>
            </a:endParaRPr>
          </a:p>
        </p:txBody>
      </p:sp>
      <p:sp>
        <p:nvSpPr>
          <p:cNvPr id="196" name="Google Shape;196;p9"/>
          <p:cNvSpPr/>
          <p:nvPr/>
        </p:nvSpPr>
        <p:spPr>
          <a:xfrm>
            <a:off x="770467" y="4569805"/>
            <a:ext cx="2300840" cy="1338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dirty="0">
                <a:solidFill>
                  <a:srgbClr val="919BA4"/>
                </a:solidFill>
                <a:latin typeface="Rubik"/>
                <a:ea typeface="Rubik"/>
                <a:cs typeface="Rubik"/>
                <a:sym typeface="Rubik"/>
              </a:rPr>
              <a:t>Be Present</a:t>
            </a:r>
            <a:endParaRPr sz="1600" dirty="0">
              <a:solidFill>
                <a:srgbClr val="919BA4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s-ES" sz="1100" dirty="0">
                <a:solidFill>
                  <a:srgbClr val="919BA4"/>
                </a:solidFill>
                <a:latin typeface="Rubik"/>
                <a:ea typeface="Rubik"/>
                <a:cs typeface="Rubik"/>
                <a:sym typeface="Rubik"/>
              </a:rPr>
              <a:t>The importance of the faculty member being there and being mentally present with the students is the most important thing they can do.</a:t>
            </a:r>
            <a:endParaRPr dirty="0">
              <a:solidFill>
                <a:srgbClr val="919BA4"/>
              </a:solidFill>
            </a:endParaRPr>
          </a:p>
        </p:txBody>
      </p:sp>
      <p:sp>
        <p:nvSpPr>
          <p:cNvPr id="197" name="Google Shape;197;p9"/>
          <p:cNvSpPr/>
          <p:nvPr/>
        </p:nvSpPr>
        <p:spPr>
          <a:xfrm>
            <a:off x="4064843" y="4569805"/>
            <a:ext cx="2653101" cy="1338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dirty="0">
                <a:solidFill>
                  <a:srgbClr val="919BA4"/>
                </a:solidFill>
                <a:latin typeface="Rubik"/>
                <a:ea typeface="Rubik"/>
                <a:cs typeface="Rubik"/>
                <a:sym typeface="Rubik"/>
              </a:rPr>
              <a:t>Parse Your Time</a:t>
            </a:r>
            <a:endParaRPr sz="1600" dirty="0">
              <a:solidFill>
                <a:srgbClr val="919BA4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s-ES" sz="1100" dirty="0">
                <a:solidFill>
                  <a:srgbClr val="919BA4"/>
                </a:solidFill>
                <a:latin typeface="Rubik"/>
                <a:ea typeface="Rubik"/>
                <a:cs typeface="Rubik"/>
                <a:sym typeface="Rubik"/>
              </a:rPr>
              <a:t>Online courses can really consume you. Manage your time in a reasonable way. Don’t be available 24/7. Don’t turn your class into a one-on-one interaction with 30 students.</a:t>
            </a:r>
            <a:endParaRPr dirty="0">
              <a:solidFill>
                <a:srgbClr val="919BA4"/>
              </a:solidFill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3D08F5EC-961E-4F5B-A64E-1576D4601C8A}"/>
              </a:ext>
            </a:extLst>
          </p:cNvPr>
          <p:cNvSpPr/>
          <p:nvPr/>
        </p:nvSpPr>
        <p:spPr>
          <a:xfrm>
            <a:off x="6853161" y="174172"/>
            <a:ext cx="4687926" cy="6509658"/>
          </a:xfrm>
          <a:prstGeom prst="rect">
            <a:avLst/>
          </a:prstGeom>
          <a:solidFill>
            <a:srgbClr val="FDF0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4D855155-9817-4CBD-A47C-E6F980888844}"/>
              </a:ext>
            </a:extLst>
          </p:cNvPr>
          <p:cNvGrpSpPr/>
          <p:nvPr/>
        </p:nvGrpSpPr>
        <p:grpSpPr>
          <a:xfrm>
            <a:off x="7466013" y="2085975"/>
            <a:ext cx="3490912" cy="3490912"/>
            <a:chOff x="7466013" y="2085975"/>
            <a:chExt cx="3490912" cy="3490912"/>
          </a:xfrm>
          <a:solidFill>
            <a:srgbClr val="FE8A8A"/>
          </a:solidFill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1380932D-F7E0-4B02-95F0-BA76DD4EE5AA}"/>
                </a:ext>
              </a:extLst>
            </p:cNvPr>
            <p:cNvSpPr>
              <a:spLocks/>
            </p:cNvSpPr>
            <p:nvPr/>
          </p:nvSpPr>
          <p:spPr bwMode="auto">
            <a:xfrm>
              <a:off x="8423275" y="2085975"/>
              <a:ext cx="2509837" cy="3490912"/>
            </a:xfrm>
            <a:custGeom>
              <a:avLst/>
              <a:gdLst>
                <a:gd name="T0" fmla="*/ 537 w 537"/>
                <a:gd name="T1" fmla="*/ 98 h 746"/>
                <a:gd name="T2" fmla="*/ 503 w 537"/>
                <a:gd name="T3" fmla="*/ 80 h 746"/>
                <a:gd name="T4" fmla="*/ 368 w 537"/>
                <a:gd name="T5" fmla="*/ 60 h 746"/>
                <a:gd name="T6" fmla="*/ 234 w 537"/>
                <a:gd name="T7" fmla="*/ 107 h 746"/>
                <a:gd name="T8" fmla="*/ 155 w 537"/>
                <a:gd name="T9" fmla="*/ 195 h 746"/>
                <a:gd name="T10" fmla="*/ 144 w 537"/>
                <a:gd name="T11" fmla="*/ 254 h 746"/>
                <a:gd name="T12" fmla="*/ 107 w 537"/>
                <a:gd name="T13" fmla="*/ 353 h 746"/>
                <a:gd name="T14" fmla="*/ 72 w 537"/>
                <a:gd name="T15" fmla="*/ 401 h 746"/>
                <a:gd name="T16" fmla="*/ 68 w 537"/>
                <a:gd name="T17" fmla="*/ 409 h 746"/>
                <a:gd name="T18" fmla="*/ 76 w 537"/>
                <a:gd name="T19" fmla="*/ 412 h 746"/>
                <a:gd name="T20" fmla="*/ 92 w 537"/>
                <a:gd name="T21" fmla="*/ 417 h 746"/>
                <a:gd name="T22" fmla="*/ 115 w 537"/>
                <a:gd name="T23" fmla="*/ 457 h 746"/>
                <a:gd name="T24" fmla="*/ 111 w 537"/>
                <a:gd name="T25" fmla="*/ 483 h 746"/>
                <a:gd name="T26" fmla="*/ 121 w 537"/>
                <a:gd name="T27" fmla="*/ 523 h 746"/>
                <a:gd name="T28" fmla="*/ 135 w 537"/>
                <a:gd name="T29" fmla="*/ 573 h 746"/>
                <a:gd name="T30" fmla="*/ 158 w 537"/>
                <a:gd name="T31" fmla="*/ 600 h 746"/>
                <a:gd name="T32" fmla="*/ 211 w 537"/>
                <a:gd name="T33" fmla="*/ 606 h 746"/>
                <a:gd name="T34" fmla="*/ 247 w 537"/>
                <a:gd name="T35" fmla="*/ 612 h 746"/>
                <a:gd name="T36" fmla="*/ 277 w 537"/>
                <a:gd name="T37" fmla="*/ 634 h 746"/>
                <a:gd name="T38" fmla="*/ 310 w 537"/>
                <a:gd name="T39" fmla="*/ 705 h 746"/>
                <a:gd name="T40" fmla="*/ 293 w 537"/>
                <a:gd name="T41" fmla="*/ 740 h 746"/>
                <a:gd name="T42" fmla="*/ 257 w 537"/>
                <a:gd name="T43" fmla="*/ 725 h 746"/>
                <a:gd name="T44" fmla="*/ 244 w 537"/>
                <a:gd name="T45" fmla="*/ 694 h 746"/>
                <a:gd name="T46" fmla="*/ 198 w 537"/>
                <a:gd name="T47" fmla="*/ 662 h 746"/>
                <a:gd name="T48" fmla="*/ 137 w 537"/>
                <a:gd name="T49" fmla="*/ 654 h 746"/>
                <a:gd name="T50" fmla="*/ 78 w 537"/>
                <a:gd name="T51" fmla="*/ 578 h 746"/>
                <a:gd name="T52" fmla="*/ 70 w 537"/>
                <a:gd name="T53" fmla="*/ 551 h 746"/>
                <a:gd name="T54" fmla="*/ 54 w 537"/>
                <a:gd name="T55" fmla="*/ 473 h 746"/>
                <a:gd name="T56" fmla="*/ 49 w 537"/>
                <a:gd name="T57" fmla="*/ 464 h 746"/>
                <a:gd name="T58" fmla="*/ 39 w 537"/>
                <a:gd name="T59" fmla="*/ 460 h 746"/>
                <a:gd name="T60" fmla="*/ 14 w 537"/>
                <a:gd name="T61" fmla="*/ 389 h 746"/>
                <a:gd name="T62" fmla="*/ 45 w 537"/>
                <a:gd name="T63" fmla="*/ 341 h 746"/>
                <a:gd name="T64" fmla="*/ 79 w 537"/>
                <a:gd name="T65" fmla="*/ 293 h 746"/>
                <a:gd name="T66" fmla="*/ 86 w 537"/>
                <a:gd name="T67" fmla="*/ 267 h 746"/>
                <a:gd name="T68" fmla="*/ 109 w 537"/>
                <a:gd name="T69" fmla="*/ 160 h 746"/>
                <a:gd name="T70" fmla="*/ 223 w 537"/>
                <a:gd name="T71" fmla="*/ 47 h 746"/>
                <a:gd name="T72" fmla="*/ 407 w 537"/>
                <a:gd name="T73" fmla="*/ 1 h 746"/>
                <a:gd name="T74" fmla="*/ 530 w 537"/>
                <a:gd name="T75" fmla="*/ 29 h 746"/>
                <a:gd name="T76" fmla="*/ 537 w 537"/>
                <a:gd name="T77" fmla="*/ 40 h 746"/>
                <a:gd name="T78" fmla="*/ 537 w 537"/>
                <a:gd name="T79" fmla="*/ 98 h 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37" h="746">
                  <a:moveTo>
                    <a:pt x="537" y="98"/>
                  </a:moveTo>
                  <a:cubicBezTo>
                    <a:pt x="525" y="92"/>
                    <a:pt x="515" y="85"/>
                    <a:pt x="503" y="80"/>
                  </a:cubicBezTo>
                  <a:cubicBezTo>
                    <a:pt x="460" y="60"/>
                    <a:pt x="414" y="55"/>
                    <a:pt x="368" y="60"/>
                  </a:cubicBezTo>
                  <a:cubicBezTo>
                    <a:pt x="319" y="66"/>
                    <a:pt x="275" y="81"/>
                    <a:pt x="234" y="107"/>
                  </a:cubicBezTo>
                  <a:cubicBezTo>
                    <a:pt x="200" y="129"/>
                    <a:pt x="172" y="158"/>
                    <a:pt x="155" y="195"/>
                  </a:cubicBezTo>
                  <a:cubicBezTo>
                    <a:pt x="147" y="214"/>
                    <a:pt x="142" y="234"/>
                    <a:pt x="144" y="254"/>
                  </a:cubicBezTo>
                  <a:cubicBezTo>
                    <a:pt x="147" y="293"/>
                    <a:pt x="130" y="324"/>
                    <a:pt x="107" y="353"/>
                  </a:cubicBezTo>
                  <a:cubicBezTo>
                    <a:pt x="95" y="369"/>
                    <a:pt x="84" y="385"/>
                    <a:pt x="72" y="401"/>
                  </a:cubicBezTo>
                  <a:cubicBezTo>
                    <a:pt x="71" y="403"/>
                    <a:pt x="70" y="406"/>
                    <a:pt x="68" y="409"/>
                  </a:cubicBezTo>
                  <a:cubicBezTo>
                    <a:pt x="71" y="410"/>
                    <a:pt x="74" y="411"/>
                    <a:pt x="76" y="412"/>
                  </a:cubicBezTo>
                  <a:cubicBezTo>
                    <a:pt x="82" y="414"/>
                    <a:pt x="87" y="415"/>
                    <a:pt x="92" y="417"/>
                  </a:cubicBezTo>
                  <a:cubicBezTo>
                    <a:pt x="111" y="425"/>
                    <a:pt x="118" y="437"/>
                    <a:pt x="115" y="457"/>
                  </a:cubicBezTo>
                  <a:cubicBezTo>
                    <a:pt x="114" y="465"/>
                    <a:pt x="112" y="474"/>
                    <a:pt x="111" y="483"/>
                  </a:cubicBezTo>
                  <a:cubicBezTo>
                    <a:pt x="109" y="497"/>
                    <a:pt x="112" y="511"/>
                    <a:pt x="121" y="523"/>
                  </a:cubicBezTo>
                  <a:cubicBezTo>
                    <a:pt x="131" y="538"/>
                    <a:pt x="135" y="555"/>
                    <a:pt x="135" y="573"/>
                  </a:cubicBezTo>
                  <a:cubicBezTo>
                    <a:pt x="136" y="591"/>
                    <a:pt x="140" y="597"/>
                    <a:pt x="158" y="600"/>
                  </a:cubicBezTo>
                  <a:cubicBezTo>
                    <a:pt x="175" y="603"/>
                    <a:pt x="193" y="604"/>
                    <a:pt x="211" y="606"/>
                  </a:cubicBezTo>
                  <a:cubicBezTo>
                    <a:pt x="223" y="608"/>
                    <a:pt x="235" y="610"/>
                    <a:pt x="247" y="612"/>
                  </a:cubicBezTo>
                  <a:cubicBezTo>
                    <a:pt x="260" y="615"/>
                    <a:pt x="271" y="622"/>
                    <a:pt x="277" y="634"/>
                  </a:cubicBezTo>
                  <a:cubicBezTo>
                    <a:pt x="289" y="658"/>
                    <a:pt x="300" y="681"/>
                    <a:pt x="310" y="705"/>
                  </a:cubicBezTo>
                  <a:cubicBezTo>
                    <a:pt x="317" y="720"/>
                    <a:pt x="308" y="734"/>
                    <a:pt x="293" y="740"/>
                  </a:cubicBezTo>
                  <a:cubicBezTo>
                    <a:pt x="278" y="746"/>
                    <a:pt x="264" y="740"/>
                    <a:pt x="257" y="725"/>
                  </a:cubicBezTo>
                  <a:cubicBezTo>
                    <a:pt x="253" y="715"/>
                    <a:pt x="247" y="705"/>
                    <a:pt x="244" y="694"/>
                  </a:cubicBezTo>
                  <a:cubicBezTo>
                    <a:pt x="236" y="672"/>
                    <a:pt x="220" y="664"/>
                    <a:pt x="198" y="662"/>
                  </a:cubicBezTo>
                  <a:cubicBezTo>
                    <a:pt x="178" y="661"/>
                    <a:pt x="157" y="659"/>
                    <a:pt x="137" y="654"/>
                  </a:cubicBezTo>
                  <a:cubicBezTo>
                    <a:pt x="100" y="645"/>
                    <a:pt x="78" y="616"/>
                    <a:pt x="78" y="578"/>
                  </a:cubicBezTo>
                  <a:cubicBezTo>
                    <a:pt x="78" y="568"/>
                    <a:pt x="76" y="559"/>
                    <a:pt x="70" y="551"/>
                  </a:cubicBezTo>
                  <a:cubicBezTo>
                    <a:pt x="55" y="527"/>
                    <a:pt x="50" y="501"/>
                    <a:pt x="54" y="473"/>
                  </a:cubicBezTo>
                  <a:cubicBezTo>
                    <a:pt x="55" y="468"/>
                    <a:pt x="54" y="465"/>
                    <a:pt x="49" y="464"/>
                  </a:cubicBezTo>
                  <a:cubicBezTo>
                    <a:pt x="46" y="463"/>
                    <a:pt x="43" y="461"/>
                    <a:pt x="39" y="460"/>
                  </a:cubicBezTo>
                  <a:cubicBezTo>
                    <a:pt x="10" y="446"/>
                    <a:pt x="0" y="418"/>
                    <a:pt x="14" y="389"/>
                  </a:cubicBezTo>
                  <a:cubicBezTo>
                    <a:pt x="23" y="372"/>
                    <a:pt x="35" y="357"/>
                    <a:pt x="45" y="341"/>
                  </a:cubicBezTo>
                  <a:cubicBezTo>
                    <a:pt x="56" y="325"/>
                    <a:pt x="68" y="309"/>
                    <a:pt x="79" y="293"/>
                  </a:cubicBezTo>
                  <a:cubicBezTo>
                    <a:pt x="84" y="285"/>
                    <a:pt x="86" y="277"/>
                    <a:pt x="86" y="267"/>
                  </a:cubicBezTo>
                  <a:cubicBezTo>
                    <a:pt x="86" y="230"/>
                    <a:pt x="91" y="194"/>
                    <a:pt x="109" y="160"/>
                  </a:cubicBezTo>
                  <a:cubicBezTo>
                    <a:pt x="135" y="110"/>
                    <a:pt x="175" y="74"/>
                    <a:pt x="223" y="47"/>
                  </a:cubicBezTo>
                  <a:cubicBezTo>
                    <a:pt x="280" y="15"/>
                    <a:pt x="342" y="0"/>
                    <a:pt x="407" y="1"/>
                  </a:cubicBezTo>
                  <a:cubicBezTo>
                    <a:pt x="449" y="1"/>
                    <a:pt x="491" y="10"/>
                    <a:pt x="530" y="29"/>
                  </a:cubicBezTo>
                  <a:cubicBezTo>
                    <a:pt x="535" y="31"/>
                    <a:pt x="537" y="34"/>
                    <a:pt x="537" y="40"/>
                  </a:cubicBezTo>
                  <a:cubicBezTo>
                    <a:pt x="537" y="59"/>
                    <a:pt x="537" y="79"/>
                    <a:pt x="537" y="9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15B94E7C-DBBE-4234-AF09-4789E4801737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6013" y="3217863"/>
              <a:ext cx="971550" cy="1520825"/>
            </a:xfrm>
            <a:custGeom>
              <a:avLst/>
              <a:gdLst>
                <a:gd name="T0" fmla="*/ 176 w 208"/>
                <a:gd name="T1" fmla="*/ 239 h 325"/>
                <a:gd name="T2" fmla="*/ 195 w 208"/>
                <a:gd name="T3" fmla="*/ 239 h 325"/>
                <a:gd name="T4" fmla="*/ 203 w 208"/>
                <a:gd name="T5" fmla="*/ 246 h 325"/>
                <a:gd name="T6" fmla="*/ 208 w 208"/>
                <a:gd name="T7" fmla="*/ 298 h 325"/>
                <a:gd name="T8" fmla="*/ 198 w 208"/>
                <a:gd name="T9" fmla="*/ 308 h 325"/>
                <a:gd name="T10" fmla="*/ 184 w 208"/>
                <a:gd name="T11" fmla="*/ 308 h 325"/>
                <a:gd name="T12" fmla="*/ 163 w 208"/>
                <a:gd name="T13" fmla="*/ 325 h 325"/>
                <a:gd name="T14" fmla="*/ 52 w 208"/>
                <a:gd name="T15" fmla="*/ 325 h 325"/>
                <a:gd name="T16" fmla="*/ 35 w 208"/>
                <a:gd name="T17" fmla="*/ 310 h 325"/>
                <a:gd name="T18" fmla="*/ 27 w 208"/>
                <a:gd name="T19" fmla="*/ 294 h 325"/>
                <a:gd name="T20" fmla="*/ 15 w 208"/>
                <a:gd name="T21" fmla="*/ 271 h 325"/>
                <a:gd name="T22" fmla="*/ 2 w 208"/>
                <a:gd name="T23" fmla="*/ 126 h 325"/>
                <a:gd name="T24" fmla="*/ 2 w 208"/>
                <a:gd name="T25" fmla="*/ 119 h 325"/>
                <a:gd name="T26" fmla="*/ 16 w 208"/>
                <a:gd name="T27" fmla="*/ 99 h 325"/>
                <a:gd name="T28" fmla="*/ 12 w 208"/>
                <a:gd name="T29" fmla="*/ 48 h 325"/>
                <a:gd name="T30" fmla="*/ 9 w 208"/>
                <a:gd name="T31" fmla="*/ 13 h 325"/>
                <a:gd name="T32" fmla="*/ 21 w 208"/>
                <a:gd name="T33" fmla="*/ 0 h 325"/>
                <a:gd name="T34" fmla="*/ 91 w 208"/>
                <a:gd name="T35" fmla="*/ 0 h 325"/>
                <a:gd name="T36" fmla="*/ 112 w 208"/>
                <a:gd name="T37" fmla="*/ 19 h 325"/>
                <a:gd name="T38" fmla="*/ 118 w 208"/>
                <a:gd name="T39" fmla="*/ 89 h 325"/>
                <a:gd name="T40" fmla="*/ 127 w 208"/>
                <a:gd name="T41" fmla="*/ 100 h 325"/>
                <a:gd name="T42" fmla="*/ 136 w 208"/>
                <a:gd name="T43" fmla="*/ 111 h 325"/>
                <a:gd name="T44" fmla="*/ 144 w 208"/>
                <a:gd name="T45" fmla="*/ 207 h 325"/>
                <a:gd name="T46" fmla="*/ 139 w 208"/>
                <a:gd name="T47" fmla="*/ 224 h 325"/>
                <a:gd name="T48" fmla="*/ 139 w 208"/>
                <a:gd name="T49" fmla="*/ 230 h 325"/>
                <a:gd name="T50" fmla="*/ 145 w 208"/>
                <a:gd name="T51" fmla="*/ 229 h 325"/>
                <a:gd name="T52" fmla="*/ 150 w 208"/>
                <a:gd name="T53" fmla="*/ 226 h 325"/>
                <a:gd name="T54" fmla="*/ 175 w 208"/>
                <a:gd name="T55" fmla="*/ 235 h 325"/>
                <a:gd name="T56" fmla="*/ 176 w 208"/>
                <a:gd name="T57" fmla="*/ 239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08" h="325">
                  <a:moveTo>
                    <a:pt x="176" y="239"/>
                  </a:moveTo>
                  <a:cubicBezTo>
                    <a:pt x="183" y="239"/>
                    <a:pt x="189" y="239"/>
                    <a:pt x="195" y="239"/>
                  </a:cubicBezTo>
                  <a:cubicBezTo>
                    <a:pt x="200" y="239"/>
                    <a:pt x="203" y="241"/>
                    <a:pt x="203" y="246"/>
                  </a:cubicBezTo>
                  <a:cubicBezTo>
                    <a:pt x="205" y="263"/>
                    <a:pt x="206" y="281"/>
                    <a:pt x="208" y="298"/>
                  </a:cubicBezTo>
                  <a:cubicBezTo>
                    <a:pt x="208" y="307"/>
                    <a:pt x="207" y="308"/>
                    <a:pt x="198" y="308"/>
                  </a:cubicBezTo>
                  <a:cubicBezTo>
                    <a:pt x="193" y="308"/>
                    <a:pt x="188" y="308"/>
                    <a:pt x="184" y="308"/>
                  </a:cubicBezTo>
                  <a:cubicBezTo>
                    <a:pt x="181" y="323"/>
                    <a:pt x="179" y="325"/>
                    <a:pt x="163" y="325"/>
                  </a:cubicBezTo>
                  <a:cubicBezTo>
                    <a:pt x="126" y="325"/>
                    <a:pt x="89" y="325"/>
                    <a:pt x="52" y="325"/>
                  </a:cubicBezTo>
                  <a:cubicBezTo>
                    <a:pt x="41" y="325"/>
                    <a:pt x="37" y="321"/>
                    <a:pt x="35" y="310"/>
                  </a:cubicBezTo>
                  <a:cubicBezTo>
                    <a:pt x="35" y="303"/>
                    <a:pt x="33" y="298"/>
                    <a:pt x="27" y="294"/>
                  </a:cubicBezTo>
                  <a:cubicBezTo>
                    <a:pt x="20" y="289"/>
                    <a:pt x="16" y="281"/>
                    <a:pt x="15" y="271"/>
                  </a:cubicBezTo>
                  <a:cubicBezTo>
                    <a:pt x="11" y="223"/>
                    <a:pt x="6" y="175"/>
                    <a:pt x="2" y="126"/>
                  </a:cubicBezTo>
                  <a:cubicBezTo>
                    <a:pt x="2" y="124"/>
                    <a:pt x="2" y="122"/>
                    <a:pt x="2" y="119"/>
                  </a:cubicBezTo>
                  <a:cubicBezTo>
                    <a:pt x="0" y="105"/>
                    <a:pt x="2" y="102"/>
                    <a:pt x="16" y="99"/>
                  </a:cubicBezTo>
                  <a:cubicBezTo>
                    <a:pt x="14" y="82"/>
                    <a:pt x="13" y="65"/>
                    <a:pt x="12" y="48"/>
                  </a:cubicBezTo>
                  <a:cubicBezTo>
                    <a:pt x="11" y="36"/>
                    <a:pt x="9" y="25"/>
                    <a:pt x="9" y="13"/>
                  </a:cubicBezTo>
                  <a:cubicBezTo>
                    <a:pt x="8" y="4"/>
                    <a:pt x="12" y="0"/>
                    <a:pt x="21" y="0"/>
                  </a:cubicBezTo>
                  <a:cubicBezTo>
                    <a:pt x="45" y="0"/>
                    <a:pt x="68" y="0"/>
                    <a:pt x="91" y="0"/>
                  </a:cubicBezTo>
                  <a:cubicBezTo>
                    <a:pt x="104" y="0"/>
                    <a:pt x="111" y="6"/>
                    <a:pt x="112" y="19"/>
                  </a:cubicBezTo>
                  <a:cubicBezTo>
                    <a:pt x="114" y="42"/>
                    <a:pt x="116" y="65"/>
                    <a:pt x="118" y="89"/>
                  </a:cubicBezTo>
                  <a:cubicBezTo>
                    <a:pt x="118" y="95"/>
                    <a:pt x="118" y="100"/>
                    <a:pt x="127" y="100"/>
                  </a:cubicBezTo>
                  <a:cubicBezTo>
                    <a:pt x="133" y="100"/>
                    <a:pt x="136" y="105"/>
                    <a:pt x="136" y="111"/>
                  </a:cubicBezTo>
                  <a:cubicBezTo>
                    <a:pt x="139" y="143"/>
                    <a:pt x="142" y="175"/>
                    <a:pt x="144" y="207"/>
                  </a:cubicBezTo>
                  <a:cubicBezTo>
                    <a:pt x="145" y="212"/>
                    <a:pt x="141" y="218"/>
                    <a:pt x="139" y="224"/>
                  </a:cubicBezTo>
                  <a:cubicBezTo>
                    <a:pt x="139" y="226"/>
                    <a:pt x="139" y="228"/>
                    <a:pt x="139" y="230"/>
                  </a:cubicBezTo>
                  <a:cubicBezTo>
                    <a:pt x="141" y="230"/>
                    <a:pt x="143" y="230"/>
                    <a:pt x="145" y="229"/>
                  </a:cubicBezTo>
                  <a:cubicBezTo>
                    <a:pt x="147" y="228"/>
                    <a:pt x="148" y="227"/>
                    <a:pt x="150" y="226"/>
                  </a:cubicBezTo>
                  <a:cubicBezTo>
                    <a:pt x="162" y="217"/>
                    <a:pt x="172" y="221"/>
                    <a:pt x="175" y="235"/>
                  </a:cubicBezTo>
                  <a:cubicBezTo>
                    <a:pt x="176" y="236"/>
                    <a:pt x="176" y="237"/>
                    <a:pt x="176" y="23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50A6DC76-AA62-417B-AE11-A4D3E39308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28263" y="3376613"/>
              <a:ext cx="728662" cy="979487"/>
            </a:xfrm>
            <a:custGeom>
              <a:avLst/>
              <a:gdLst>
                <a:gd name="T0" fmla="*/ 54 w 156"/>
                <a:gd name="T1" fmla="*/ 209 h 209"/>
                <a:gd name="T2" fmla="*/ 0 w 156"/>
                <a:gd name="T3" fmla="*/ 162 h 209"/>
                <a:gd name="T4" fmla="*/ 16 w 156"/>
                <a:gd name="T5" fmla="*/ 144 h 209"/>
                <a:gd name="T6" fmla="*/ 34 w 156"/>
                <a:gd name="T7" fmla="*/ 159 h 209"/>
                <a:gd name="T8" fmla="*/ 46 w 156"/>
                <a:gd name="T9" fmla="*/ 174 h 209"/>
                <a:gd name="T10" fmla="*/ 63 w 156"/>
                <a:gd name="T11" fmla="*/ 163 h 209"/>
                <a:gd name="T12" fmla="*/ 98 w 156"/>
                <a:gd name="T13" fmla="*/ 112 h 209"/>
                <a:gd name="T14" fmla="*/ 111 w 156"/>
                <a:gd name="T15" fmla="*/ 95 h 209"/>
                <a:gd name="T16" fmla="*/ 100 w 156"/>
                <a:gd name="T17" fmla="*/ 42 h 209"/>
                <a:gd name="T18" fmla="*/ 51 w 156"/>
                <a:gd name="T19" fmla="*/ 45 h 209"/>
                <a:gd name="T20" fmla="*/ 43 w 156"/>
                <a:gd name="T21" fmla="*/ 56 h 209"/>
                <a:gd name="T22" fmla="*/ 19 w 156"/>
                <a:gd name="T23" fmla="*/ 64 h 209"/>
                <a:gd name="T24" fmla="*/ 13 w 156"/>
                <a:gd name="T25" fmla="*/ 40 h 209"/>
                <a:gd name="T26" fmla="*/ 78 w 156"/>
                <a:gd name="T27" fmla="*/ 1 h 209"/>
                <a:gd name="T28" fmla="*/ 143 w 156"/>
                <a:gd name="T29" fmla="*/ 43 h 209"/>
                <a:gd name="T30" fmla="*/ 135 w 156"/>
                <a:gd name="T31" fmla="*/ 121 h 209"/>
                <a:gd name="T32" fmla="*/ 120 w 156"/>
                <a:gd name="T33" fmla="*/ 138 h 209"/>
                <a:gd name="T34" fmla="*/ 94 w 156"/>
                <a:gd name="T35" fmla="*/ 176 h 209"/>
                <a:gd name="T36" fmla="*/ 54 w 156"/>
                <a:gd name="T37" fmla="*/ 209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56" h="209">
                  <a:moveTo>
                    <a:pt x="54" y="209"/>
                  </a:moveTo>
                  <a:cubicBezTo>
                    <a:pt x="21" y="208"/>
                    <a:pt x="0" y="187"/>
                    <a:pt x="0" y="162"/>
                  </a:cubicBezTo>
                  <a:cubicBezTo>
                    <a:pt x="0" y="152"/>
                    <a:pt x="7" y="144"/>
                    <a:pt x="16" y="144"/>
                  </a:cubicBezTo>
                  <a:cubicBezTo>
                    <a:pt x="25" y="143"/>
                    <a:pt x="33" y="149"/>
                    <a:pt x="34" y="159"/>
                  </a:cubicBezTo>
                  <a:cubicBezTo>
                    <a:pt x="36" y="169"/>
                    <a:pt x="39" y="173"/>
                    <a:pt x="46" y="174"/>
                  </a:cubicBezTo>
                  <a:cubicBezTo>
                    <a:pt x="53" y="175"/>
                    <a:pt x="59" y="172"/>
                    <a:pt x="63" y="163"/>
                  </a:cubicBezTo>
                  <a:cubicBezTo>
                    <a:pt x="71" y="143"/>
                    <a:pt x="82" y="126"/>
                    <a:pt x="98" y="112"/>
                  </a:cubicBezTo>
                  <a:cubicBezTo>
                    <a:pt x="103" y="107"/>
                    <a:pt x="107" y="101"/>
                    <a:pt x="111" y="95"/>
                  </a:cubicBezTo>
                  <a:cubicBezTo>
                    <a:pt x="121" y="77"/>
                    <a:pt x="116" y="55"/>
                    <a:pt x="100" y="42"/>
                  </a:cubicBezTo>
                  <a:cubicBezTo>
                    <a:pt x="86" y="31"/>
                    <a:pt x="64" y="32"/>
                    <a:pt x="51" y="45"/>
                  </a:cubicBezTo>
                  <a:cubicBezTo>
                    <a:pt x="48" y="48"/>
                    <a:pt x="45" y="52"/>
                    <a:pt x="43" y="56"/>
                  </a:cubicBezTo>
                  <a:cubicBezTo>
                    <a:pt x="37" y="65"/>
                    <a:pt x="28" y="68"/>
                    <a:pt x="19" y="64"/>
                  </a:cubicBezTo>
                  <a:cubicBezTo>
                    <a:pt x="11" y="59"/>
                    <a:pt x="7" y="49"/>
                    <a:pt x="13" y="40"/>
                  </a:cubicBezTo>
                  <a:cubicBezTo>
                    <a:pt x="27" y="14"/>
                    <a:pt x="49" y="0"/>
                    <a:pt x="78" y="1"/>
                  </a:cubicBezTo>
                  <a:cubicBezTo>
                    <a:pt x="108" y="1"/>
                    <a:pt x="131" y="16"/>
                    <a:pt x="143" y="43"/>
                  </a:cubicBezTo>
                  <a:cubicBezTo>
                    <a:pt x="156" y="70"/>
                    <a:pt x="152" y="97"/>
                    <a:pt x="135" y="121"/>
                  </a:cubicBezTo>
                  <a:cubicBezTo>
                    <a:pt x="130" y="127"/>
                    <a:pt x="125" y="133"/>
                    <a:pt x="120" y="138"/>
                  </a:cubicBezTo>
                  <a:cubicBezTo>
                    <a:pt x="108" y="149"/>
                    <a:pt x="101" y="162"/>
                    <a:pt x="94" y="176"/>
                  </a:cubicBezTo>
                  <a:cubicBezTo>
                    <a:pt x="86" y="196"/>
                    <a:pt x="70" y="208"/>
                    <a:pt x="54" y="20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B8261B70-2A41-4079-9561-086D60F90333}"/>
                </a:ext>
              </a:extLst>
            </p:cNvPr>
            <p:cNvSpPr>
              <a:spLocks/>
            </p:cNvSpPr>
            <p:nvPr/>
          </p:nvSpPr>
          <p:spPr bwMode="auto">
            <a:xfrm>
              <a:off x="9209088" y="3429000"/>
              <a:ext cx="555625" cy="355600"/>
            </a:xfrm>
            <a:custGeom>
              <a:avLst/>
              <a:gdLst>
                <a:gd name="T0" fmla="*/ 26 w 119"/>
                <a:gd name="T1" fmla="*/ 48 h 76"/>
                <a:gd name="T2" fmla="*/ 19 w 119"/>
                <a:gd name="T3" fmla="*/ 47 h 76"/>
                <a:gd name="T4" fmla="*/ 1 w 119"/>
                <a:gd name="T5" fmla="*/ 22 h 76"/>
                <a:gd name="T6" fmla="*/ 24 w 119"/>
                <a:gd name="T7" fmla="*/ 2 h 76"/>
                <a:gd name="T8" fmla="*/ 84 w 119"/>
                <a:gd name="T9" fmla="*/ 16 h 76"/>
                <a:gd name="T10" fmla="*/ 105 w 119"/>
                <a:gd name="T11" fmla="*/ 25 h 76"/>
                <a:gd name="T12" fmla="*/ 118 w 119"/>
                <a:gd name="T13" fmla="*/ 47 h 76"/>
                <a:gd name="T14" fmla="*/ 103 w 119"/>
                <a:gd name="T15" fmla="*/ 67 h 76"/>
                <a:gd name="T16" fmla="*/ 47 w 119"/>
                <a:gd name="T17" fmla="*/ 74 h 76"/>
                <a:gd name="T18" fmla="*/ 26 w 119"/>
                <a:gd name="T19" fmla="*/ 48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9" h="76">
                  <a:moveTo>
                    <a:pt x="26" y="48"/>
                  </a:moveTo>
                  <a:cubicBezTo>
                    <a:pt x="24" y="48"/>
                    <a:pt x="21" y="47"/>
                    <a:pt x="19" y="47"/>
                  </a:cubicBezTo>
                  <a:cubicBezTo>
                    <a:pt x="8" y="44"/>
                    <a:pt x="0" y="33"/>
                    <a:pt x="1" y="22"/>
                  </a:cubicBezTo>
                  <a:cubicBezTo>
                    <a:pt x="3" y="10"/>
                    <a:pt x="13" y="0"/>
                    <a:pt x="24" y="2"/>
                  </a:cubicBezTo>
                  <a:cubicBezTo>
                    <a:pt x="44" y="6"/>
                    <a:pt x="64" y="11"/>
                    <a:pt x="84" y="16"/>
                  </a:cubicBezTo>
                  <a:cubicBezTo>
                    <a:pt x="91" y="18"/>
                    <a:pt x="98" y="21"/>
                    <a:pt x="105" y="25"/>
                  </a:cubicBezTo>
                  <a:cubicBezTo>
                    <a:pt x="114" y="29"/>
                    <a:pt x="119" y="37"/>
                    <a:pt x="118" y="47"/>
                  </a:cubicBezTo>
                  <a:cubicBezTo>
                    <a:pt x="117" y="56"/>
                    <a:pt x="112" y="63"/>
                    <a:pt x="103" y="67"/>
                  </a:cubicBezTo>
                  <a:cubicBezTo>
                    <a:pt x="85" y="74"/>
                    <a:pt x="66" y="76"/>
                    <a:pt x="47" y="74"/>
                  </a:cubicBezTo>
                  <a:cubicBezTo>
                    <a:pt x="35" y="73"/>
                    <a:pt x="29" y="65"/>
                    <a:pt x="26" y="4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ADBEB5C8-243F-4503-8B2D-AF9AE218C915}"/>
                </a:ext>
              </a:extLst>
            </p:cNvPr>
            <p:cNvSpPr>
              <a:spLocks/>
            </p:cNvSpPr>
            <p:nvPr/>
          </p:nvSpPr>
          <p:spPr bwMode="auto">
            <a:xfrm>
              <a:off x="9180513" y="4173538"/>
              <a:ext cx="588962" cy="593725"/>
            </a:xfrm>
            <a:custGeom>
              <a:avLst/>
              <a:gdLst>
                <a:gd name="T0" fmla="*/ 84 w 126"/>
                <a:gd name="T1" fmla="*/ 50 h 127"/>
                <a:gd name="T2" fmla="*/ 56 w 126"/>
                <a:gd name="T3" fmla="*/ 23 h 127"/>
                <a:gd name="T4" fmla="*/ 54 w 126"/>
                <a:gd name="T5" fmla="*/ 5 h 127"/>
                <a:gd name="T6" fmla="*/ 72 w 126"/>
                <a:gd name="T7" fmla="*/ 7 h 127"/>
                <a:gd name="T8" fmla="*/ 119 w 126"/>
                <a:gd name="T9" fmla="*/ 53 h 127"/>
                <a:gd name="T10" fmla="*/ 118 w 126"/>
                <a:gd name="T11" fmla="*/ 74 h 127"/>
                <a:gd name="T12" fmla="*/ 72 w 126"/>
                <a:gd name="T13" fmla="*/ 120 h 127"/>
                <a:gd name="T14" fmla="*/ 54 w 126"/>
                <a:gd name="T15" fmla="*/ 122 h 127"/>
                <a:gd name="T16" fmla="*/ 57 w 126"/>
                <a:gd name="T17" fmla="*/ 104 h 127"/>
                <a:gd name="T18" fmla="*/ 79 w 126"/>
                <a:gd name="T19" fmla="*/ 81 h 127"/>
                <a:gd name="T20" fmla="*/ 85 w 126"/>
                <a:gd name="T21" fmla="*/ 75 h 127"/>
                <a:gd name="T22" fmla="*/ 75 w 126"/>
                <a:gd name="T23" fmla="*/ 75 h 127"/>
                <a:gd name="T24" fmla="*/ 14 w 126"/>
                <a:gd name="T25" fmla="*/ 75 h 127"/>
                <a:gd name="T26" fmla="*/ 0 w 126"/>
                <a:gd name="T27" fmla="*/ 64 h 127"/>
                <a:gd name="T28" fmla="*/ 14 w 126"/>
                <a:gd name="T29" fmla="*/ 52 h 127"/>
                <a:gd name="T30" fmla="*/ 75 w 126"/>
                <a:gd name="T31" fmla="*/ 52 h 127"/>
                <a:gd name="T32" fmla="*/ 83 w 126"/>
                <a:gd name="T33" fmla="*/ 52 h 127"/>
                <a:gd name="T34" fmla="*/ 84 w 126"/>
                <a:gd name="T35" fmla="*/ 5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6" h="127">
                  <a:moveTo>
                    <a:pt x="84" y="50"/>
                  </a:moveTo>
                  <a:cubicBezTo>
                    <a:pt x="74" y="41"/>
                    <a:pt x="65" y="32"/>
                    <a:pt x="56" y="23"/>
                  </a:cubicBezTo>
                  <a:cubicBezTo>
                    <a:pt x="50" y="16"/>
                    <a:pt x="49" y="10"/>
                    <a:pt x="54" y="5"/>
                  </a:cubicBezTo>
                  <a:cubicBezTo>
                    <a:pt x="59" y="0"/>
                    <a:pt x="66" y="0"/>
                    <a:pt x="72" y="7"/>
                  </a:cubicBezTo>
                  <a:cubicBezTo>
                    <a:pt x="88" y="22"/>
                    <a:pt x="103" y="38"/>
                    <a:pt x="119" y="53"/>
                  </a:cubicBezTo>
                  <a:cubicBezTo>
                    <a:pt x="126" y="61"/>
                    <a:pt x="126" y="66"/>
                    <a:pt x="118" y="74"/>
                  </a:cubicBezTo>
                  <a:cubicBezTo>
                    <a:pt x="103" y="89"/>
                    <a:pt x="88" y="105"/>
                    <a:pt x="72" y="120"/>
                  </a:cubicBezTo>
                  <a:cubicBezTo>
                    <a:pt x="66" y="127"/>
                    <a:pt x="59" y="127"/>
                    <a:pt x="54" y="122"/>
                  </a:cubicBezTo>
                  <a:cubicBezTo>
                    <a:pt x="49" y="117"/>
                    <a:pt x="50" y="111"/>
                    <a:pt x="57" y="104"/>
                  </a:cubicBezTo>
                  <a:cubicBezTo>
                    <a:pt x="64" y="96"/>
                    <a:pt x="72" y="89"/>
                    <a:pt x="79" y="81"/>
                  </a:cubicBezTo>
                  <a:cubicBezTo>
                    <a:pt x="81" y="80"/>
                    <a:pt x="82" y="78"/>
                    <a:pt x="85" y="75"/>
                  </a:cubicBezTo>
                  <a:cubicBezTo>
                    <a:pt x="81" y="75"/>
                    <a:pt x="78" y="75"/>
                    <a:pt x="75" y="75"/>
                  </a:cubicBezTo>
                  <a:cubicBezTo>
                    <a:pt x="55" y="75"/>
                    <a:pt x="34" y="75"/>
                    <a:pt x="14" y="75"/>
                  </a:cubicBezTo>
                  <a:cubicBezTo>
                    <a:pt x="6" y="75"/>
                    <a:pt x="1" y="71"/>
                    <a:pt x="0" y="64"/>
                  </a:cubicBezTo>
                  <a:cubicBezTo>
                    <a:pt x="0" y="57"/>
                    <a:pt x="5" y="52"/>
                    <a:pt x="14" y="52"/>
                  </a:cubicBezTo>
                  <a:cubicBezTo>
                    <a:pt x="34" y="52"/>
                    <a:pt x="55" y="52"/>
                    <a:pt x="75" y="52"/>
                  </a:cubicBezTo>
                  <a:cubicBezTo>
                    <a:pt x="78" y="52"/>
                    <a:pt x="80" y="52"/>
                    <a:pt x="83" y="52"/>
                  </a:cubicBezTo>
                  <a:cubicBezTo>
                    <a:pt x="83" y="51"/>
                    <a:pt x="83" y="51"/>
                    <a:pt x="84" y="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0DCCAA63-5AAE-4EEF-B651-1C7134F3B365}"/>
              </a:ext>
            </a:extLst>
          </p:cNvPr>
          <p:cNvSpPr/>
          <p:nvPr/>
        </p:nvSpPr>
        <p:spPr>
          <a:xfrm>
            <a:off x="635818" y="374447"/>
            <a:ext cx="2759033" cy="1556133"/>
          </a:xfrm>
          <a:prstGeom prst="roundRect">
            <a:avLst/>
          </a:prstGeom>
          <a:noFill/>
          <a:ln w="57150">
            <a:solidFill>
              <a:srgbClr val="FE49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: esquinas redondeadas 15">
            <a:extLst>
              <a:ext uri="{FF2B5EF4-FFF2-40B4-BE49-F238E27FC236}">
                <a16:creationId xmlns:a16="http://schemas.microsoft.com/office/drawing/2014/main" id="{BBF5D281-2419-45F0-89CD-AEDA3F696C53}"/>
              </a:ext>
            </a:extLst>
          </p:cNvPr>
          <p:cNvSpPr/>
          <p:nvPr/>
        </p:nvSpPr>
        <p:spPr>
          <a:xfrm>
            <a:off x="3898963" y="2467781"/>
            <a:ext cx="2759033" cy="1556133"/>
          </a:xfrm>
          <a:prstGeom prst="roundRect">
            <a:avLst/>
          </a:prstGeom>
          <a:noFill/>
          <a:ln w="57150">
            <a:solidFill>
              <a:srgbClr val="FE49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8282622F-5EFC-4CF3-A810-7387325F8FB3}"/>
              </a:ext>
            </a:extLst>
          </p:cNvPr>
          <p:cNvSpPr/>
          <p:nvPr/>
        </p:nvSpPr>
        <p:spPr>
          <a:xfrm>
            <a:off x="541370" y="4440474"/>
            <a:ext cx="2759033" cy="1556133"/>
          </a:xfrm>
          <a:prstGeom prst="roundRect">
            <a:avLst/>
          </a:prstGeom>
          <a:noFill/>
          <a:ln w="57150">
            <a:solidFill>
              <a:srgbClr val="FE49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1790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203;p10">
            <a:extLst>
              <a:ext uri="{FF2B5EF4-FFF2-40B4-BE49-F238E27FC236}">
                <a16:creationId xmlns:a16="http://schemas.microsoft.com/office/drawing/2014/main" id="{A9814854-1758-4AA2-A0AD-02DB6E402A87}"/>
              </a:ext>
            </a:extLst>
          </p:cNvPr>
          <p:cNvSpPr/>
          <p:nvPr/>
        </p:nvSpPr>
        <p:spPr>
          <a:xfrm>
            <a:off x="-1" y="0"/>
            <a:ext cx="5871411" cy="481036"/>
          </a:xfrm>
          <a:prstGeom prst="rect">
            <a:avLst/>
          </a:prstGeom>
          <a:solidFill>
            <a:srgbClr val="FDF0D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20" name="Google Shape;203;p10">
            <a:extLst>
              <a:ext uri="{FF2B5EF4-FFF2-40B4-BE49-F238E27FC236}">
                <a16:creationId xmlns:a16="http://schemas.microsoft.com/office/drawing/2014/main" id="{6A020139-8EB5-4576-AC3E-DFA0542CA4A8}"/>
              </a:ext>
            </a:extLst>
          </p:cNvPr>
          <p:cNvSpPr/>
          <p:nvPr/>
        </p:nvSpPr>
        <p:spPr>
          <a:xfrm>
            <a:off x="6320589" y="6376964"/>
            <a:ext cx="5871411" cy="481036"/>
          </a:xfrm>
          <a:prstGeom prst="rect">
            <a:avLst/>
          </a:prstGeom>
          <a:solidFill>
            <a:srgbClr val="FDF0D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0" name="Google Shape;263;p42"/>
          <p:cNvSpPr txBox="1">
            <a:spLocks/>
          </p:cNvSpPr>
          <p:nvPr/>
        </p:nvSpPr>
        <p:spPr>
          <a:xfrm>
            <a:off x="3325831" y="400009"/>
            <a:ext cx="54244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3600" b="1" i="0" u="none" strike="noStrike" cap="none">
                <a:solidFill>
                  <a:srgbClr val="27348B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rPr lang="es-PE" sz="5867" dirty="0">
                <a:solidFill>
                  <a:srgbClr val="331832"/>
                </a:solidFill>
                <a:latin typeface="Trebuchet MS (Títulos)"/>
                <a:cs typeface="Rubik" panose="020B0604020202020204" charset="-79"/>
              </a:rPr>
              <a:t>FUENTE</a:t>
            </a:r>
          </a:p>
        </p:txBody>
      </p:sp>
      <p:sp>
        <p:nvSpPr>
          <p:cNvPr id="12" name="Google Shape;270;p42"/>
          <p:cNvSpPr txBox="1"/>
          <p:nvPr/>
        </p:nvSpPr>
        <p:spPr>
          <a:xfrm>
            <a:off x="1169899" y="1991024"/>
            <a:ext cx="5543552" cy="5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s-PE" sz="2133" dirty="0">
                <a:solidFill>
                  <a:srgbClr val="FE4949"/>
                </a:solidFill>
                <a:latin typeface="Trebuchet MS (Cuerpo)"/>
                <a:ea typeface="Roboto" panose="02000000000000000000" pitchFamily="2" charset="0"/>
                <a:cs typeface="Rubik" panose="020B0604020202020204" charset="-79"/>
                <a:sym typeface="Rubik"/>
              </a:rPr>
              <a:t>ELABORADO POR  </a:t>
            </a:r>
            <a:r>
              <a:rPr lang="es-PE" sz="2133" dirty="0">
                <a:solidFill>
                  <a:srgbClr val="FE4949"/>
                </a:solidFill>
                <a:latin typeface="Trebuchet MS (Cuerpo)"/>
                <a:ea typeface="Roboto" panose="02000000000000000000" pitchFamily="2" charset="0"/>
                <a:cs typeface="Rubik" panose="020B0604020202020204" charset="-79"/>
                <a:sym typeface="Montserrat"/>
              </a:rPr>
              <a:t>: </a:t>
            </a:r>
            <a:r>
              <a:rPr lang="es-PE" sz="2133" dirty="0">
                <a:latin typeface="Trebuchet MS (Cuerpo)"/>
                <a:ea typeface="Roboto" panose="02000000000000000000" pitchFamily="2" charset="0"/>
                <a:cs typeface="Rubik" panose="020B0604020202020204" charset="-79"/>
                <a:sym typeface="Montserrat"/>
              </a:rPr>
              <a:t/>
            </a:r>
            <a:br>
              <a:rPr lang="es-PE" sz="2133" dirty="0">
                <a:latin typeface="Trebuchet MS (Cuerpo)"/>
                <a:ea typeface="Roboto" panose="02000000000000000000" pitchFamily="2" charset="0"/>
                <a:cs typeface="Rubik" panose="020B0604020202020204" charset="-79"/>
                <a:sym typeface="Montserrat"/>
              </a:rPr>
            </a:br>
            <a:r>
              <a:rPr lang="es-PE" sz="2133" dirty="0" smtClean="0">
                <a:latin typeface="Trebuchet MS (Cuerpo)"/>
                <a:ea typeface="Roboto" panose="02000000000000000000" pitchFamily="2" charset="0"/>
                <a:cs typeface="Rubik" panose="020B0604020202020204" charset="-79"/>
                <a:sym typeface="Montserrat"/>
              </a:rPr>
              <a:t>plantillaspowerpoint.org</a:t>
            </a:r>
            <a:endParaRPr lang="es-PE" sz="2133" dirty="0">
              <a:latin typeface="Trebuchet MS (Cuerpo)"/>
              <a:ea typeface="Roboto" panose="02000000000000000000" pitchFamily="2" charset="0"/>
              <a:cs typeface="Rubik" panose="020B0604020202020204" charset="-79"/>
              <a:sym typeface="Montserrat"/>
            </a:endParaRPr>
          </a:p>
          <a:p>
            <a:pPr lvl="0"/>
            <a:endParaRPr sz="2133" b="1" dirty="0">
              <a:solidFill>
                <a:srgbClr val="02FFB3"/>
              </a:solidFill>
              <a:latin typeface="Trebuchet MS (Cuerpo)"/>
              <a:ea typeface="Roboto" panose="02000000000000000000" pitchFamily="2" charset="0"/>
              <a:cs typeface="Rubik" panose="020B0604020202020204" charset="-79"/>
              <a:sym typeface="Rubik"/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ADD76EE0-86EE-4091-9946-7B9B8D3CFA51}"/>
              </a:ext>
            </a:extLst>
          </p:cNvPr>
          <p:cNvGrpSpPr/>
          <p:nvPr/>
        </p:nvGrpSpPr>
        <p:grpSpPr>
          <a:xfrm>
            <a:off x="1169899" y="2996866"/>
            <a:ext cx="3985576" cy="2126071"/>
            <a:chOff x="877424" y="2601843"/>
            <a:chExt cx="2989182" cy="1594553"/>
          </a:xfrm>
        </p:grpSpPr>
        <p:sp>
          <p:nvSpPr>
            <p:cNvPr id="14" name="Google Shape;272;p42"/>
            <p:cNvSpPr txBox="1"/>
            <p:nvPr/>
          </p:nvSpPr>
          <p:spPr>
            <a:xfrm>
              <a:off x="877424" y="2601843"/>
              <a:ext cx="2117100" cy="30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lvl="0"/>
              <a:r>
                <a:rPr lang="es-PE" sz="2133" dirty="0">
                  <a:solidFill>
                    <a:srgbClr val="FE4949"/>
                  </a:solidFill>
                  <a:latin typeface="Trebuchet MS (Cuerpo)"/>
                  <a:ea typeface="Roboto" panose="02000000000000000000" pitchFamily="2" charset="0"/>
                  <a:cs typeface="Rubik" panose="020B0604020202020204" charset="-79"/>
                  <a:sym typeface="Rubik"/>
                </a:rPr>
                <a:t>IMAGES</a:t>
              </a:r>
              <a:r>
                <a:rPr lang="en" sz="2133" dirty="0">
                  <a:solidFill>
                    <a:srgbClr val="FE4949"/>
                  </a:solidFill>
                  <a:latin typeface="Trebuchet MS (Cuerpo)"/>
                  <a:ea typeface="Roboto" panose="02000000000000000000" pitchFamily="2" charset="0"/>
                  <a:cs typeface="Rubik" panose="020B0604020202020204" charset="-79"/>
                  <a:sym typeface="Rubik"/>
                </a:rPr>
                <a:t> :</a:t>
              </a:r>
              <a:endParaRPr sz="2133" dirty="0">
                <a:solidFill>
                  <a:srgbClr val="FE4949"/>
                </a:solidFill>
                <a:latin typeface="Trebuchet MS (Cuerpo)"/>
                <a:ea typeface="Roboto" panose="02000000000000000000" pitchFamily="2" charset="0"/>
                <a:cs typeface="Rubik" panose="020B0604020202020204" charset="-79"/>
                <a:sym typeface="Rubik"/>
              </a:endParaRPr>
            </a:p>
          </p:txBody>
        </p:sp>
        <p:sp>
          <p:nvSpPr>
            <p:cNvPr id="15" name="Google Shape;273;p42"/>
            <p:cNvSpPr txBox="1"/>
            <p:nvPr/>
          </p:nvSpPr>
          <p:spPr>
            <a:xfrm>
              <a:off x="877424" y="2910468"/>
              <a:ext cx="2989182" cy="12859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380972" indent="-380972">
                <a:buFont typeface="Arial" panose="020B0604020202020204" pitchFamily="34" charset="0"/>
                <a:buChar char="•"/>
              </a:pPr>
              <a:r>
                <a:rPr lang="es-PE" sz="2000" dirty="0">
                  <a:latin typeface="Trebuchet MS (Cuerpo)"/>
                  <a:ea typeface="Roboto" panose="02000000000000000000" pitchFamily="2" charset="0"/>
                  <a:cs typeface="Rubik" panose="020B0604020202020204" charset="-79"/>
                  <a:sym typeface="Montserrat"/>
                </a:rPr>
                <a:t>unsplash.com</a:t>
              </a:r>
            </a:p>
            <a:p>
              <a:pPr marL="380972" indent="-380972">
                <a:buFont typeface="Arial" panose="020B0604020202020204" pitchFamily="34" charset="0"/>
                <a:buChar char="•"/>
              </a:pPr>
              <a:r>
                <a:rPr lang="es-PE" sz="2000" dirty="0">
                  <a:latin typeface="Trebuchet MS (Cuerpo)"/>
                  <a:ea typeface="Roboto" panose="02000000000000000000" pitchFamily="2" charset="0"/>
                  <a:cs typeface="Rubik" panose="020B0604020202020204" charset="-79"/>
                  <a:sym typeface="Montserrat"/>
                </a:rPr>
                <a:t>intramed.net</a:t>
              </a:r>
            </a:p>
            <a:p>
              <a:pPr marL="380972" indent="-380972">
                <a:buFont typeface="Arial" panose="020B0604020202020204" pitchFamily="34" charset="0"/>
                <a:buChar char="•"/>
              </a:pPr>
              <a:r>
                <a:rPr lang="es-PE" sz="2000" dirty="0">
                  <a:latin typeface="Trebuchet MS (Cuerpo)"/>
                  <a:ea typeface="Roboto" panose="02000000000000000000" pitchFamily="2" charset="0"/>
                  <a:cs typeface="Rubik" panose="020B0604020202020204" charset="-79"/>
                  <a:sym typeface="Montserrat"/>
                </a:rPr>
                <a:t>pixabay.com</a:t>
              </a:r>
            </a:p>
          </p:txBody>
        </p:sp>
      </p:grpSp>
      <p:sp>
        <p:nvSpPr>
          <p:cNvPr id="16" name="Google Shape;274;p42"/>
          <p:cNvSpPr txBox="1"/>
          <p:nvPr/>
        </p:nvSpPr>
        <p:spPr>
          <a:xfrm>
            <a:off x="1169899" y="4574409"/>
            <a:ext cx="2822800" cy="4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133" dirty="0">
                <a:solidFill>
                  <a:srgbClr val="FE4949"/>
                </a:solidFill>
                <a:latin typeface="Trebuchet MS (Cuerpo)"/>
                <a:ea typeface="Roboto" panose="02000000000000000000" pitchFamily="2" charset="0"/>
                <a:cs typeface="Rubik" panose="020B0604020202020204" charset="-79"/>
                <a:sym typeface="Rubik"/>
              </a:rPr>
              <a:t>FONTS :</a:t>
            </a:r>
            <a:endParaRPr sz="2133" dirty="0">
              <a:solidFill>
                <a:srgbClr val="FE4949"/>
              </a:solidFill>
              <a:latin typeface="Trebuchet MS (Cuerpo)"/>
              <a:ea typeface="Roboto" panose="02000000000000000000" pitchFamily="2" charset="0"/>
              <a:cs typeface="Rubik" panose="020B0604020202020204" charset="-79"/>
              <a:sym typeface="Rubik"/>
            </a:endParaRPr>
          </a:p>
        </p:txBody>
      </p:sp>
      <p:sp>
        <p:nvSpPr>
          <p:cNvPr id="17" name="Google Shape;275;p42"/>
          <p:cNvSpPr txBox="1"/>
          <p:nvPr/>
        </p:nvSpPr>
        <p:spPr>
          <a:xfrm>
            <a:off x="1169899" y="4986009"/>
            <a:ext cx="3775912" cy="9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380972" indent="-380972">
              <a:buFont typeface="Arial" panose="020B0604020202020204" pitchFamily="34" charset="0"/>
              <a:buChar char="•"/>
            </a:pPr>
            <a:r>
              <a:rPr lang="es-PE" sz="2000" dirty="0">
                <a:latin typeface="Trebuchet MS (Cuerpo)"/>
                <a:ea typeface="Roboto" panose="02000000000000000000" pitchFamily="2" charset="0"/>
                <a:cs typeface="Rubik" panose="020B0604020202020204" charset="-79"/>
                <a:sym typeface="Montserrat"/>
              </a:rPr>
              <a:t>Trebuchet MS (Cuerpo)</a:t>
            </a:r>
          </a:p>
          <a:p>
            <a:pPr marL="380972" indent="-380972">
              <a:buFont typeface="Arial" panose="020B0604020202020204" pitchFamily="34" charset="0"/>
              <a:buChar char="•"/>
            </a:pPr>
            <a:r>
              <a:rPr lang="es-PE" sz="2000" dirty="0">
                <a:latin typeface="Trebuchet MS (Cuerpo)"/>
                <a:ea typeface="Roboto" panose="02000000000000000000" pitchFamily="2" charset="0"/>
                <a:cs typeface="Rubik" panose="020B0604020202020204" charset="-79"/>
                <a:sym typeface="Montserrat"/>
              </a:rPr>
              <a:t>Trebuchet MS (Títulos)</a:t>
            </a:r>
          </a:p>
          <a:p>
            <a:pPr marL="380972" indent="-380972">
              <a:buFont typeface="Arial" panose="020B0604020202020204" pitchFamily="34" charset="0"/>
              <a:buChar char="•"/>
            </a:pPr>
            <a:endParaRPr lang="es-PE" sz="2000" dirty="0">
              <a:latin typeface="Trebuchet MS (Cuerpo)"/>
              <a:ea typeface="Roboto" panose="02000000000000000000" pitchFamily="2" charset="0"/>
              <a:cs typeface="Rubik" panose="020B0604020202020204" charset="-79"/>
              <a:sym typeface="Montserrat"/>
            </a:endParaRPr>
          </a:p>
        </p:txBody>
      </p:sp>
      <p:grpSp>
        <p:nvGrpSpPr>
          <p:cNvPr id="23" name="Grupo 22">
            <a:extLst>
              <a:ext uri="{FF2B5EF4-FFF2-40B4-BE49-F238E27FC236}">
                <a16:creationId xmlns:a16="http://schemas.microsoft.com/office/drawing/2014/main" id="{811324CE-6FF5-49A0-BEA3-C9779D2390E1}"/>
              </a:ext>
            </a:extLst>
          </p:cNvPr>
          <p:cNvGrpSpPr/>
          <p:nvPr/>
        </p:nvGrpSpPr>
        <p:grpSpPr>
          <a:xfrm>
            <a:off x="6100763" y="2284413"/>
            <a:ext cx="3851276" cy="3554412"/>
            <a:chOff x="6100763" y="2284413"/>
            <a:chExt cx="3851276" cy="3554412"/>
          </a:xfrm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C57D39CE-CD2F-4597-A31C-D9ACB7AC1F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00763" y="2351088"/>
              <a:ext cx="2541588" cy="3487737"/>
            </a:xfrm>
            <a:custGeom>
              <a:avLst/>
              <a:gdLst>
                <a:gd name="T0" fmla="*/ 170 w 264"/>
                <a:gd name="T1" fmla="*/ 362 h 362"/>
                <a:gd name="T2" fmla="*/ 99 w 264"/>
                <a:gd name="T3" fmla="*/ 362 h 362"/>
                <a:gd name="T4" fmla="*/ 77 w 264"/>
                <a:gd name="T5" fmla="*/ 347 h 362"/>
                <a:gd name="T6" fmla="*/ 14 w 264"/>
                <a:gd name="T7" fmla="*/ 124 h 362"/>
                <a:gd name="T8" fmla="*/ 1 w 264"/>
                <a:gd name="T9" fmla="*/ 43 h 362"/>
                <a:gd name="T10" fmla="*/ 10 w 264"/>
                <a:gd name="T11" fmla="*/ 29 h 362"/>
                <a:gd name="T12" fmla="*/ 38 w 264"/>
                <a:gd name="T13" fmla="*/ 16 h 362"/>
                <a:gd name="T14" fmla="*/ 105 w 264"/>
                <a:gd name="T15" fmla="*/ 49 h 362"/>
                <a:gd name="T16" fmla="*/ 122 w 264"/>
                <a:gd name="T17" fmla="*/ 77 h 362"/>
                <a:gd name="T18" fmla="*/ 130 w 264"/>
                <a:gd name="T19" fmla="*/ 95 h 362"/>
                <a:gd name="T20" fmla="*/ 176 w 264"/>
                <a:gd name="T21" fmla="*/ 250 h 362"/>
                <a:gd name="T22" fmla="*/ 203 w 264"/>
                <a:gd name="T23" fmla="*/ 270 h 362"/>
                <a:gd name="T24" fmla="*/ 247 w 264"/>
                <a:gd name="T25" fmla="*/ 270 h 362"/>
                <a:gd name="T26" fmla="*/ 264 w 264"/>
                <a:gd name="T27" fmla="*/ 288 h 362"/>
                <a:gd name="T28" fmla="*/ 264 w 264"/>
                <a:gd name="T29" fmla="*/ 344 h 362"/>
                <a:gd name="T30" fmla="*/ 246 w 264"/>
                <a:gd name="T31" fmla="*/ 362 h 362"/>
                <a:gd name="T32" fmla="*/ 170 w 264"/>
                <a:gd name="T33" fmla="*/ 362 h 362"/>
                <a:gd name="T34" fmla="*/ 165 w 264"/>
                <a:gd name="T35" fmla="*/ 270 h 362"/>
                <a:gd name="T36" fmla="*/ 113 w 264"/>
                <a:gd name="T37" fmla="*/ 91 h 362"/>
                <a:gd name="T38" fmla="*/ 26 w 264"/>
                <a:gd name="T39" fmla="*/ 117 h 362"/>
                <a:gd name="T40" fmla="*/ 83 w 264"/>
                <a:gd name="T41" fmla="*/ 313 h 362"/>
                <a:gd name="T42" fmla="*/ 165 w 264"/>
                <a:gd name="T43" fmla="*/ 270 h 362"/>
                <a:gd name="T44" fmla="*/ 99 w 264"/>
                <a:gd name="T45" fmla="*/ 345 h 362"/>
                <a:gd name="T46" fmla="*/ 178 w 264"/>
                <a:gd name="T47" fmla="*/ 345 h 362"/>
                <a:gd name="T48" fmla="*/ 178 w 264"/>
                <a:gd name="T49" fmla="*/ 289 h 362"/>
                <a:gd name="T50" fmla="*/ 99 w 264"/>
                <a:gd name="T51" fmla="*/ 345 h 362"/>
                <a:gd name="T52" fmla="*/ 102 w 264"/>
                <a:gd name="T53" fmla="*/ 78 h 362"/>
                <a:gd name="T54" fmla="*/ 89 w 264"/>
                <a:gd name="T55" fmla="*/ 34 h 362"/>
                <a:gd name="T56" fmla="*/ 15 w 264"/>
                <a:gd name="T57" fmla="*/ 56 h 362"/>
                <a:gd name="T58" fmla="*/ 28 w 264"/>
                <a:gd name="T59" fmla="*/ 100 h 362"/>
                <a:gd name="T60" fmla="*/ 102 w 264"/>
                <a:gd name="T61" fmla="*/ 78 h 362"/>
                <a:gd name="T62" fmla="*/ 247 w 264"/>
                <a:gd name="T63" fmla="*/ 288 h 362"/>
                <a:gd name="T64" fmla="*/ 198 w 264"/>
                <a:gd name="T65" fmla="*/ 288 h 362"/>
                <a:gd name="T66" fmla="*/ 242 w 264"/>
                <a:gd name="T67" fmla="*/ 345 h 362"/>
                <a:gd name="T68" fmla="*/ 247 w 264"/>
                <a:gd name="T69" fmla="*/ 343 h 362"/>
                <a:gd name="T70" fmla="*/ 247 w 264"/>
                <a:gd name="T71" fmla="*/ 288 h 362"/>
                <a:gd name="T72" fmla="*/ 17 w 264"/>
                <a:gd name="T73" fmla="*/ 34 h 362"/>
                <a:gd name="T74" fmla="*/ 20 w 264"/>
                <a:gd name="T75" fmla="*/ 44 h 362"/>
                <a:gd name="T76" fmla="*/ 78 w 264"/>
                <a:gd name="T77" fmla="*/ 25 h 362"/>
                <a:gd name="T78" fmla="*/ 75 w 264"/>
                <a:gd name="T79" fmla="*/ 17 h 362"/>
                <a:gd name="T80" fmla="*/ 17 w 264"/>
                <a:gd name="T81" fmla="*/ 34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64" h="362">
                  <a:moveTo>
                    <a:pt x="170" y="362"/>
                  </a:moveTo>
                  <a:cubicBezTo>
                    <a:pt x="147" y="362"/>
                    <a:pt x="123" y="361"/>
                    <a:pt x="99" y="362"/>
                  </a:cubicBezTo>
                  <a:cubicBezTo>
                    <a:pt x="87" y="362"/>
                    <a:pt x="80" y="359"/>
                    <a:pt x="77" y="347"/>
                  </a:cubicBezTo>
                  <a:cubicBezTo>
                    <a:pt x="55" y="273"/>
                    <a:pt x="29" y="200"/>
                    <a:pt x="14" y="124"/>
                  </a:cubicBezTo>
                  <a:cubicBezTo>
                    <a:pt x="8" y="98"/>
                    <a:pt x="8" y="70"/>
                    <a:pt x="1" y="43"/>
                  </a:cubicBezTo>
                  <a:cubicBezTo>
                    <a:pt x="0" y="39"/>
                    <a:pt x="5" y="32"/>
                    <a:pt x="10" y="29"/>
                  </a:cubicBezTo>
                  <a:cubicBezTo>
                    <a:pt x="19" y="24"/>
                    <a:pt x="28" y="19"/>
                    <a:pt x="38" y="16"/>
                  </a:cubicBezTo>
                  <a:cubicBezTo>
                    <a:pt x="84" y="0"/>
                    <a:pt x="90" y="4"/>
                    <a:pt x="105" y="49"/>
                  </a:cubicBezTo>
                  <a:cubicBezTo>
                    <a:pt x="108" y="59"/>
                    <a:pt x="117" y="67"/>
                    <a:pt x="122" y="77"/>
                  </a:cubicBezTo>
                  <a:cubicBezTo>
                    <a:pt x="126" y="82"/>
                    <a:pt x="129" y="88"/>
                    <a:pt x="130" y="95"/>
                  </a:cubicBezTo>
                  <a:cubicBezTo>
                    <a:pt x="146" y="146"/>
                    <a:pt x="161" y="198"/>
                    <a:pt x="176" y="250"/>
                  </a:cubicBezTo>
                  <a:cubicBezTo>
                    <a:pt x="180" y="265"/>
                    <a:pt x="186" y="272"/>
                    <a:pt x="203" y="270"/>
                  </a:cubicBezTo>
                  <a:cubicBezTo>
                    <a:pt x="217" y="269"/>
                    <a:pt x="232" y="271"/>
                    <a:pt x="247" y="270"/>
                  </a:cubicBezTo>
                  <a:cubicBezTo>
                    <a:pt x="260" y="269"/>
                    <a:pt x="264" y="276"/>
                    <a:pt x="264" y="288"/>
                  </a:cubicBezTo>
                  <a:cubicBezTo>
                    <a:pt x="264" y="307"/>
                    <a:pt x="264" y="325"/>
                    <a:pt x="264" y="344"/>
                  </a:cubicBezTo>
                  <a:cubicBezTo>
                    <a:pt x="264" y="357"/>
                    <a:pt x="259" y="362"/>
                    <a:pt x="246" y="362"/>
                  </a:cubicBezTo>
                  <a:cubicBezTo>
                    <a:pt x="221" y="362"/>
                    <a:pt x="196" y="362"/>
                    <a:pt x="170" y="362"/>
                  </a:cubicBezTo>
                  <a:close/>
                  <a:moveTo>
                    <a:pt x="165" y="270"/>
                  </a:moveTo>
                  <a:cubicBezTo>
                    <a:pt x="147" y="208"/>
                    <a:pt x="130" y="151"/>
                    <a:pt x="113" y="91"/>
                  </a:cubicBezTo>
                  <a:cubicBezTo>
                    <a:pt x="83" y="100"/>
                    <a:pt x="55" y="109"/>
                    <a:pt x="26" y="117"/>
                  </a:cubicBezTo>
                  <a:cubicBezTo>
                    <a:pt x="45" y="184"/>
                    <a:pt x="64" y="248"/>
                    <a:pt x="83" y="313"/>
                  </a:cubicBezTo>
                  <a:cubicBezTo>
                    <a:pt x="100" y="278"/>
                    <a:pt x="131" y="273"/>
                    <a:pt x="165" y="270"/>
                  </a:cubicBezTo>
                  <a:close/>
                  <a:moveTo>
                    <a:pt x="99" y="345"/>
                  </a:moveTo>
                  <a:cubicBezTo>
                    <a:pt x="126" y="345"/>
                    <a:pt x="151" y="345"/>
                    <a:pt x="178" y="345"/>
                  </a:cubicBezTo>
                  <a:cubicBezTo>
                    <a:pt x="178" y="325"/>
                    <a:pt x="178" y="307"/>
                    <a:pt x="178" y="289"/>
                  </a:cubicBezTo>
                  <a:cubicBezTo>
                    <a:pt x="137" y="281"/>
                    <a:pt x="98" y="295"/>
                    <a:pt x="99" y="345"/>
                  </a:cubicBezTo>
                  <a:close/>
                  <a:moveTo>
                    <a:pt x="102" y="78"/>
                  </a:moveTo>
                  <a:cubicBezTo>
                    <a:pt x="97" y="62"/>
                    <a:pt x="93" y="47"/>
                    <a:pt x="89" y="34"/>
                  </a:cubicBezTo>
                  <a:cubicBezTo>
                    <a:pt x="63" y="41"/>
                    <a:pt x="40" y="48"/>
                    <a:pt x="15" y="56"/>
                  </a:cubicBezTo>
                  <a:cubicBezTo>
                    <a:pt x="19" y="69"/>
                    <a:pt x="23" y="84"/>
                    <a:pt x="28" y="100"/>
                  </a:cubicBezTo>
                  <a:cubicBezTo>
                    <a:pt x="54" y="92"/>
                    <a:pt x="77" y="86"/>
                    <a:pt x="102" y="78"/>
                  </a:cubicBezTo>
                  <a:close/>
                  <a:moveTo>
                    <a:pt x="247" y="288"/>
                  </a:moveTo>
                  <a:cubicBezTo>
                    <a:pt x="230" y="288"/>
                    <a:pt x="213" y="288"/>
                    <a:pt x="198" y="288"/>
                  </a:cubicBezTo>
                  <a:cubicBezTo>
                    <a:pt x="186" y="342"/>
                    <a:pt x="191" y="349"/>
                    <a:pt x="242" y="345"/>
                  </a:cubicBezTo>
                  <a:cubicBezTo>
                    <a:pt x="244" y="345"/>
                    <a:pt x="245" y="344"/>
                    <a:pt x="247" y="343"/>
                  </a:cubicBezTo>
                  <a:cubicBezTo>
                    <a:pt x="247" y="325"/>
                    <a:pt x="247" y="307"/>
                    <a:pt x="247" y="288"/>
                  </a:cubicBezTo>
                  <a:close/>
                  <a:moveTo>
                    <a:pt x="17" y="34"/>
                  </a:moveTo>
                  <a:cubicBezTo>
                    <a:pt x="18" y="37"/>
                    <a:pt x="19" y="41"/>
                    <a:pt x="20" y="44"/>
                  </a:cubicBezTo>
                  <a:cubicBezTo>
                    <a:pt x="39" y="38"/>
                    <a:pt x="59" y="31"/>
                    <a:pt x="78" y="25"/>
                  </a:cubicBezTo>
                  <a:cubicBezTo>
                    <a:pt x="77" y="22"/>
                    <a:pt x="76" y="19"/>
                    <a:pt x="75" y="17"/>
                  </a:cubicBezTo>
                  <a:cubicBezTo>
                    <a:pt x="56" y="22"/>
                    <a:pt x="36" y="28"/>
                    <a:pt x="17" y="34"/>
                  </a:cubicBezTo>
                  <a:close/>
                </a:path>
              </a:pathLst>
            </a:custGeom>
            <a:solidFill>
              <a:srgbClr val="3318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45851287-123C-4BD3-A92C-349B1C7B38C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66051" y="2284413"/>
              <a:ext cx="2185988" cy="2455862"/>
            </a:xfrm>
            <a:custGeom>
              <a:avLst/>
              <a:gdLst>
                <a:gd name="T0" fmla="*/ 35 w 227"/>
                <a:gd name="T1" fmla="*/ 22 h 255"/>
                <a:gd name="T2" fmla="*/ 46 w 227"/>
                <a:gd name="T3" fmla="*/ 63 h 255"/>
                <a:gd name="T4" fmla="*/ 63 w 227"/>
                <a:gd name="T5" fmla="*/ 37 h 255"/>
                <a:gd name="T6" fmla="*/ 65 w 227"/>
                <a:gd name="T7" fmla="*/ 3 h 255"/>
                <a:gd name="T8" fmla="*/ 90 w 227"/>
                <a:gd name="T9" fmla="*/ 65 h 255"/>
                <a:gd name="T10" fmla="*/ 99 w 227"/>
                <a:gd name="T11" fmla="*/ 31 h 255"/>
                <a:gd name="T12" fmla="*/ 142 w 227"/>
                <a:gd name="T13" fmla="*/ 12 h 255"/>
                <a:gd name="T14" fmla="*/ 181 w 227"/>
                <a:gd name="T15" fmla="*/ 47 h 255"/>
                <a:gd name="T16" fmla="*/ 224 w 227"/>
                <a:gd name="T17" fmla="*/ 221 h 255"/>
                <a:gd name="T18" fmla="*/ 186 w 227"/>
                <a:gd name="T19" fmla="*/ 243 h 255"/>
                <a:gd name="T20" fmla="*/ 124 w 227"/>
                <a:gd name="T21" fmla="*/ 215 h 255"/>
                <a:gd name="T22" fmla="*/ 99 w 227"/>
                <a:gd name="T23" fmla="*/ 188 h 255"/>
                <a:gd name="T24" fmla="*/ 91 w 227"/>
                <a:gd name="T25" fmla="*/ 103 h 255"/>
                <a:gd name="T26" fmla="*/ 89 w 227"/>
                <a:gd name="T27" fmla="*/ 84 h 255"/>
                <a:gd name="T28" fmla="*/ 67 w 227"/>
                <a:gd name="T29" fmla="*/ 67 h 255"/>
                <a:gd name="T30" fmla="*/ 46 w 227"/>
                <a:gd name="T31" fmla="*/ 94 h 255"/>
                <a:gd name="T32" fmla="*/ 40 w 227"/>
                <a:gd name="T33" fmla="*/ 182 h 255"/>
                <a:gd name="T34" fmla="*/ 0 w 227"/>
                <a:gd name="T35" fmla="*/ 213 h 255"/>
                <a:gd name="T36" fmla="*/ 37 w 227"/>
                <a:gd name="T37" fmla="*/ 131 h 255"/>
                <a:gd name="T38" fmla="*/ 38 w 227"/>
                <a:gd name="T39" fmla="*/ 98 h 255"/>
                <a:gd name="T40" fmla="*/ 26 w 227"/>
                <a:gd name="T41" fmla="*/ 88 h 255"/>
                <a:gd name="T42" fmla="*/ 27 w 227"/>
                <a:gd name="T43" fmla="*/ 88 h 255"/>
                <a:gd name="T44" fmla="*/ 33 w 227"/>
                <a:gd name="T45" fmla="*/ 50 h 255"/>
                <a:gd name="T46" fmla="*/ 35 w 227"/>
                <a:gd name="T47" fmla="*/ 21 h 255"/>
                <a:gd name="T48" fmla="*/ 35 w 227"/>
                <a:gd name="T49" fmla="*/ 22 h 255"/>
                <a:gd name="T50" fmla="*/ 130 w 227"/>
                <a:gd name="T51" fmla="*/ 115 h 255"/>
                <a:gd name="T52" fmla="*/ 117 w 227"/>
                <a:gd name="T53" fmla="*/ 135 h 255"/>
                <a:gd name="T54" fmla="*/ 98 w 227"/>
                <a:gd name="T55" fmla="*/ 88 h 255"/>
                <a:gd name="T56" fmla="*/ 106 w 227"/>
                <a:gd name="T57" fmla="*/ 182 h 255"/>
                <a:gd name="T58" fmla="*/ 134 w 227"/>
                <a:gd name="T59" fmla="*/ 212 h 255"/>
                <a:gd name="T60" fmla="*/ 190 w 227"/>
                <a:gd name="T61" fmla="*/ 235 h 255"/>
                <a:gd name="T62" fmla="*/ 214 w 227"/>
                <a:gd name="T63" fmla="*/ 222 h 255"/>
                <a:gd name="T64" fmla="*/ 210 w 227"/>
                <a:gd name="T65" fmla="*/ 147 h 255"/>
                <a:gd name="T66" fmla="*/ 158 w 227"/>
                <a:gd name="T67" fmla="*/ 34 h 255"/>
                <a:gd name="T68" fmla="*/ 120 w 227"/>
                <a:gd name="T69" fmla="*/ 20 h 255"/>
                <a:gd name="T70" fmla="*/ 104 w 227"/>
                <a:gd name="T71" fmla="*/ 50 h 255"/>
                <a:gd name="T72" fmla="*/ 101 w 227"/>
                <a:gd name="T73" fmla="*/ 60 h 255"/>
                <a:gd name="T74" fmla="*/ 116 w 227"/>
                <a:gd name="T75" fmla="*/ 85 h 255"/>
                <a:gd name="T76" fmla="*/ 153 w 227"/>
                <a:gd name="T77" fmla="*/ 56 h 255"/>
                <a:gd name="T78" fmla="*/ 122 w 227"/>
                <a:gd name="T79" fmla="*/ 78 h 255"/>
                <a:gd name="T80" fmla="*/ 164 w 227"/>
                <a:gd name="T81" fmla="*/ 73 h 255"/>
                <a:gd name="T82" fmla="*/ 167 w 227"/>
                <a:gd name="T83" fmla="*/ 78 h 255"/>
                <a:gd name="T84" fmla="*/ 145 w 227"/>
                <a:gd name="T85" fmla="*/ 97 h 255"/>
                <a:gd name="T86" fmla="*/ 173 w 227"/>
                <a:gd name="T87" fmla="*/ 111 h 255"/>
                <a:gd name="T88" fmla="*/ 164 w 227"/>
                <a:gd name="T89" fmla="*/ 118 h 255"/>
                <a:gd name="T90" fmla="*/ 125 w 227"/>
                <a:gd name="T91" fmla="*/ 87 h 255"/>
                <a:gd name="T92" fmla="*/ 121 w 227"/>
                <a:gd name="T93" fmla="*/ 93 h 255"/>
                <a:gd name="T94" fmla="*/ 191 w 227"/>
                <a:gd name="T95" fmla="*/ 153 h 255"/>
                <a:gd name="T96" fmla="*/ 172 w 227"/>
                <a:gd name="T97" fmla="*/ 154 h 255"/>
                <a:gd name="T98" fmla="*/ 179 w 227"/>
                <a:gd name="T99" fmla="*/ 169 h 255"/>
                <a:gd name="T100" fmla="*/ 150 w 227"/>
                <a:gd name="T101" fmla="*/ 147 h 255"/>
                <a:gd name="T102" fmla="*/ 155 w 227"/>
                <a:gd name="T103" fmla="*/ 185 h 255"/>
                <a:gd name="T104" fmla="*/ 155 w 227"/>
                <a:gd name="T105" fmla="*/ 200 h 255"/>
                <a:gd name="T106" fmla="*/ 140 w 227"/>
                <a:gd name="T107" fmla="*/ 160 h 255"/>
                <a:gd name="T108" fmla="*/ 130 w 227"/>
                <a:gd name="T109" fmla="*/ 115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27" h="255">
                  <a:moveTo>
                    <a:pt x="35" y="22"/>
                  </a:moveTo>
                  <a:cubicBezTo>
                    <a:pt x="38" y="35"/>
                    <a:pt x="42" y="49"/>
                    <a:pt x="46" y="63"/>
                  </a:cubicBezTo>
                  <a:cubicBezTo>
                    <a:pt x="63" y="61"/>
                    <a:pt x="63" y="49"/>
                    <a:pt x="63" y="37"/>
                  </a:cubicBezTo>
                  <a:cubicBezTo>
                    <a:pt x="63" y="26"/>
                    <a:pt x="63" y="15"/>
                    <a:pt x="65" y="3"/>
                  </a:cubicBezTo>
                  <a:cubicBezTo>
                    <a:pt x="83" y="20"/>
                    <a:pt x="57" y="52"/>
                    <a:pt x="90" y="65"/>
                  </a:cubicBezTo>
                  <a:cubicBezTo>
                    <a:pt x="93" y="54"/>
                    <a:pt x="96" y="42"/>
                    <a:pt x="99" y="31"/>
                  </a:cubicBezTo>
                  <a:cubicBezTo>
                    <a:pt x="106" y="8"/>
                    <a:pt x="121" y="0"/>
                    <a:pt x="142" y="12"/>
                  </a:cubicBezTo>
                  <a:cubicBezTo>
                    <a:pt x="157" y="20"/>
                    <a:pt x="172" y="33"/>
                    <a:pt x="181" y="47"/>
                  </a:cubicBezTo>
                  <a:cubicBezTo>
                    <a:pt x="215" y="100"/>
                    <a:pt x="227" y="159"/>
                    <a:pt x="224" y="221"/>
                  </a:cubicBezTo>
                  <a:cubicBezTo>
                    <a:pt x="223" y="250"/>
                    <a:pt x="212" y="255"/>
                    <a:pt x="186" y="243"/>
                  </a:cubicBezTo>
                  <a:cubicBezTo>
                    <a:pt x="166" y="233"/>
                    <a:pt x="144" y="226"/>
                    <a:pt x="124" y="215"/>
                  </a:cubicBezTo>
                  <a:cubicBezTo>
                    <a:pt x="114" y="209"/>
                    <a:pt x="102" y="198"/>
                    <a:pt x="99" y="188"/>
                  </a:cubicBezTo>
                  <a:cubicBezTo>
                    <a:pt x="94" y="160"/>
                    <a:pt x="93" y="131"/>
                    <a:pt x="91" y="103"/>
                  </a:cubicBezTo>
                  <a:cubicBezTo>
                    <a:pt x="90" y="96"/>
                    <a:pt x="92" y="88"/>
                    <a:pt x="89" y="84"/>
                  </a:cubicBezTo>
                  <a:cubicBezTo>
                    <a:pt x="83" y="76"/>
                    <a:pt x="69" y="65"/>
                    <a:pt x="67" y="67"/>
                  </a:cubicBezTo>
                  <a:cubicBezTo>
                    <a:pt x="58" y="74"/>
                    <a:pt x="48" y="84"/>
                    <a:pt x="46" y="94"/>
                  </a:cubicBezTo>
                  <a:cubicBezTo>
                    <a:pt x="42" y="123"/>
                    <a:pt x="43" y="153"/>
                    <a:pt x="40" y="182"/>
                  </a:cubicBezTo>
                  <a:cubicBezTo>
                    <a:pt x="37" y="207"/>
                    <a:pt x="26" y="215"/>
                    <a:pt x="0" y="213"/>
                  </a:cubicBezTo>
                  <a:cubicBezTo>
                    <a:pt x="45" y="198"/>
                    <a:pt x="31" y="160"/>
                    <a:pt x="37" y="131"/>
                  </a:cubicBezTo>
                  <a:cubicBezTo>
                    <a:pt x="40" y="121"/>
                    <a:pt x="39" y="109"/>
                    <a:pt x="38" y="98"/>
                  </a:cubicBezTo>
                  <a:cubicBezTo>
                    <a:pt x="37" y="94"/>
                    <a:pt x="30" y="91"/>
                    <a:pt x="26" y="88"/>
                  </a:cubicBezTo>
                  <a:cubicBezTo>
                    <a:pt x="27" y="88"/>
                    <a:pt x="27" y="88"/>
                    <a:pt x="27" y="88"/>
                  </a:cubicBezTo>
                  <a:cubicBezTo>
                    <a:pt x="29" y="75"/>
                    <a:pt x="31" y="63"/>
                    <a:pt x="33" y="50"/>
                  </a:cubicBezTo>
                  <a:cubicBezTo>
                    <a:pt x="34" y="40"/>
                    <a:pt x="34" y="31"/>
                    <a:pt x="35" y="21"/>
                  </a:cubicBezTo>
                  <a:lnTo>
                    <a:pt x="35" y="22"/>
                  </a:lnTo>
                  <a:close/>
                  <a:moveTo>
                    <a:pt x="130" y="115"/>
                  </a:moveTo>
                  <a:cubicBezTo>
                    <a:pt x="125" y="122"/>
                    <a:pt x="122" y="127"/>
                    <a:pt x="117" y="135"/>
                  </a:cubicBezTo>
                  <a:cubicBezTo>
                    <a:pt x="127" y="103"/>
                    <a:pt x="125" y="97"/>
                    <a:pt x="98" y="88"/>
                  </a:cubicBezTo>
                  <a:cubicBezTo>
                    <a:pt x="101" y="120"/>
                    <a:pt x="103" y="151"/>
                    <a:pt x="106" y="182"/>
                  </a:cubicBezTo>
                  <a:cubicBezTo>
                    <a:pt x="107" y="199"/>
                    <a:pt x="120" y="206"/>
                    <a:pt x="134" y="212"/>
                  </a:cubicBezTo>
                  <a:cubicBezTo>
                    <a:pt x="153" y="220"/>
                    <a:pt x="172" y="227"/>
                    <a:pt x="190" y="235"/>
                  </a:cubicBezTo>
                  <a:cubicBezTo>
                    <a:pt x="208" y="243"/>
                    <a:pt x="214" y="242"/>
                    <a:pt x="214" y="222"/>
                  </a:cubicBezTo>
                  <a:cubicBezTo>
                    <a:pt x="215" y="197"/>
                    <a:pt x="215" y="171"/>
                    <a:pt x="210" y="147"/>
                  </a:cubicBezTo>
                  <a:cubicBezTo>
                    <a:pt x="202" y="106"/>
                    <a:pt x="190" y="65"/>
                    <a:pt x="158" y="34"/>
                  </a:cubicBezTo>
                  <a:cubicBezTo>
                    <a:pt x="149" y="25"/>
                    <a:pt x="133" y="19"/>
                    <a:pt x="120" y="20"/>
                  </a:cubicBezTo>
                  <a:cubicBezTo>
                    <a:pt x="114" y="20"/>
                    <a:pt x="109" y="39"/>
                    <a:pt x="104" y="50"/>
                  </a:cubicBezTo>
                  <a:cubicBezTo>
                    <a:pt x="102" y="53"/>
                    <a:pt x="102" y="57"/>
                    <a:pt x="101" y="60"/>
                  </a:cubicBezTo>
                  <a:cubicBezTo>
                    <a:pt x="99" y="73"/>
                    <a:pt x="102" y="82"/>
                    <a:pt x="116" y="85"/>
                  </a:cubicBezTo>
                  <a:cubicBezTo>
                    <a:pt x="131" y="60"/>
                    <a:pt x="131" y="60"/>
                    <a:pt x="153" y="56"/>
                  </a:cubicBezTo>
                  <a:cubicBezTo>
                    <a:pt x="144" y="63"/>
                    <a:pt x="134" y="70"/>
                    <a:pt x="122" y="78"/>
                  </a:cubicBezTo>
                  <a:cubicBezTo>
                    <a:pt x="141" y="94"/>
                    <a:pt x="153" y="86"/>
                    <a:pt x="164" y="73"/>
                  </a:cubicBezTo>
                  <a:cubicBezTo>
                    <a:pt x="165" y="75"/>
                    <a:pt x="166" y="77"/>
                    <a:pt x="167" y="78"/>
                  </a:cubicBezTo>
                  <a:cubicBezTo>
                    <a:pt x="160" y="84"/>
                    <a:pt x="153" y="90"/>
                    <a:pt x="145" y="97"/>
                  </a:cubicBezTo>
                  <a:cubicBezTo>
                    <a:pt x="156" y="103"/>
                    <a:pt x="166" y="107"/>
                    <a:pt x="173" y="111"/>
                  </a:cubicBezTo>
                  <a:cubicBezTo>
                    <a:pt x="169" y="115"/>
                    <a:pt x="164" y="118"/>
                    <a:pt x="164" y="118"/>
                  </a:cubicBezTo>
                  <a:cubicBezTo>
                    <a:pt x="151" y="108"/>
                    <a:pt x="138" y="97"/>
                    <a:pt x="125" y="87"/>
                  </a:cubicBezTo>
                  <a:cubicBezTo>
                    <a:pt x="124" y="89"/>
                    <a:pt x="122" y="91"/>
                    <a:pt x="121" y="93"/>
                  </a:cubicBezTo>
                  <a:cubicBezTo>
                    <a:pt x="143" y="114"/>
                    <a:pt x="141" y="161"/>
                    <a:pt x="191" y="153"/>
                  </a:cubicBezTo>
                  <a:cubicBezTo>
                    <a:pt x="185" y="153"/>
                    <a:pt x="180" y="153"/>
                    <a:pt x="172" y="154"/>
                  </a:cubicBezTo>
                  <a:cubicBezTo>
                    <a:pt x="175" y="160"/>
                    <a:pt x="177" y="164"/>
                    <a:pt x="179" y="169"/>
                  </a:cubicBezTo>
                  <a:cubicBezTo>
                    <a:pt x="169" y="161"/>
                    <a:pt x="160" y="154"/>
                    <a:pt x="150" y="147"/>
                  </a:cubicBezTo>
                  <a:cubicBezTo>
                    <a:pt x="136" y="175"/>
                    <a:pt x="137" y="179"/>
                    <a:pt x="155" y="185"/>
                  </a:cubicBezTo>
                  <a:cubicBezTo>
                    <a:pt x="155" y="191"/>
                    <a:pt x="155" y="195"/>
                    <a:pt x="155" y="200"/>
                  </a:cubicBezTo>
                  <a:cubicBezTo>
                    <a:pt x="138" y="191"/>
                    <a:pt x="134" y="177"/>
                    <a:pt x="140" y="160"/>
                  </a:cubicBezTo>
                  <a:cubicBezTo>
                    <a:pt x="145" y="144"/>
                    <a:pt x="143" y="130"/>
                    <a:pt x="130" y="115"/>
                  </a:cubicBezTo>
                  <a:close/>
                </a:path>
              </a:pathLst>
            </a:custGeom>
            <a:solidFill>
              <a:srgbClr val="FE8A8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74FC5124-EDC6-41A1-84A9-06E78AEDD510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3301" y="2332038"/>
              <a:ext cx="750888" cy="501650"/>
            </a:xfrm>
            <a:custGeom>
              <a:avLst/>
              <a:gdLst>
                <a:gd name="T0" fmla="*/ 78 w 78"/>
                <a:gd name="T1" fmla="*/ 16 h 52"/>
                <a:gd name="T2" fmla="*/ 75 w 78"/>
                <a:gd name="T3" fmla="*/ 18 h 52"/>
                <a:gd name="T4" fmla="*/ 6 w 78"/>
                <a:gd name="T5" fmla="*/ 46 h 52"/>
                <a:gd name="T6" fmla="*/ 0 w 78"/>
                <a:gd name="T7" fmla="*/ 52 h 52"/>
                <a:gd name="T8" fmla="*/ 38 w 78"/>
                <a:gd name="T9" fmla="*/ 7 h 52"/>
                <a:gd name="T10" fmla="*/ 78 w 78"/>
                <a:gd name="T11" fmla="*/ 17 h 52"/>
                <a:gd name="T12" fmla="*/ 78 w 78"/>
                <a:gd name="T13" fmla="*/ 1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8" h="52">
                  <a:moveTo>
                    <a:pt x="78" y="16"/>
                  </a:moveTo>
                  <a:cubicBezTo>
                    <a:pt x="77" y="17"/>
                    <a:pt x="75" y="19"/>
                    <a:pt x="75" y="18"/>
                  </a:cubicBezTo>
                  <a:cubicBezTo>
                    <a:pt x="42" y="3"/>
                    <a:pt x="24" y="23"/>
                    <a:pt x="6" y="46"/>
                  </a:cubicBezTo>
                  <a:cubicBezTo>
                    <a:pt x="5" y="48"/>
                    <a:pt x="3" y="49"/>
                    <a:pt x="0" y="52"/>
                  </a:cubicBezTo>
                  <a:cubicBezTo>
                    <a:pt x="0" y="34"/>
                    <a:pt x="17" y="14"/>
                    <a:pt x="38" y="7"/>
                  </a:cubicBezTo>
                  <a:cubicBezTo>
                    <a:pt x="54" y="1"/>
                    <a:pt x="68" y="0"/>
                    <a:pt x="78" y="17"/>
                  </a:cubicBezTo>
                  <a:cubicBezTo>
                    <a:pt x="78" y="17"/>
                    <a:pt x="78" y="16"/>
                    <a:pt x="78" y="16"/>
                  </a:cubicBezTo>
                  <a:close/>
                </a:path>
              </a:pathLst>
            </a:custGeom>
            <a:solidFill>
              <a:srgbClr val="FE8A8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520B299D-0FE7-4C61-95D9-8CCE9139393F}"/>
                </a:ext>
              </a:extLst>
            </p:cNvPr>
            <p:cNvSpPr>
              <a:spLocks/>
            </p:cNvSpPr>
            <p:nvPr/>
          </p:nvSpPr>
          <p:spPr bwMode="auto">
            <a:xfrm>
              <a:off x="7516813" y="2640013"/>
              <a:ext cx="423863" cy="742950"/>
            </a:xfrm>
            <a:custGeom>
              <a:avLst/>
              <a:gdLst>
                <a:gd name="T0" fmla="*/ 44 w 44"/>
                <a:gd name="T1" fmla="*/ 50 h 77"/>
                <a:gd name="T2" fmla="*/ 3 w 44"/>
                <a:gd name="T3" fmla="*/ 76 h 77"/>
                <a:gd name="T4" fmla="*/ 1 w 44"/>
                <a:gd name="T5" fmla="*/ 71 h 77"/>
                <a:gd name="T6" fmla="*/ 24 w 44"/>
                <a:gd name="T7" fmla="*/ 51 h 77"/>
                <a:gd name="T8" fmla="*/ 35 w 44"/>
                <a:gd name="T9" fmla="*/ 41 h 77"/>
                <a:gd name="T10" fmla="*/ 23 w 44"/>
                <a:gd name="T11" fmla="*/ 26 h 77"/>
                <a:gd name="T12" fmla="*/ 7 w 44"/>
                <a:gd name="T13" fmla="*/ 16 h 77"/>
                <a:gd name="T14" fmla="*/ 23 w 44"/>
                <a:gd name="T15" fmla="*/ 22 h 77"/>
                <a:gd name="T16" fmla="*/ 21 w 44"/>
                <a:gd name="T17" fmla="*/ 1 h 77"/>
                <a:gd name="T18" fmla="*/ 23 w 44"/>
                <a:gd name="T19" fmla="*/ 0 h 77"/>
                <a:gd name="T20" fmla="*/ 33 w 44"/>
                <a:gd name="T21" fmla="*/ 31 h 77"/>
                <a:gd name="T22" fmla="*/ 43 w 44"/>
                <a:gd name="T23" fmla="*/ 18 h 77"/>
                <a:gd name="T24" fmla="*/ 43 w 44"/>
                <a:gd name="T25" fmla="*/ 51 h 77"/>
                <a:gd name="T26" fmla="*/ 44 w 44"/>
                <a:gd name="T27" fmla="*/ 5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4" h="77">
                  <a:moveTo>
                    <a:pt x="44" y="50"/>
                  </a:moveTo>
                  <a:cubicBezTo>
                    <a:pt x="30" y="58"/>
                    <a:pt x="17" y="67"/>
                    <a:pt x="3" y="76"/>
                  </a:cubicBezTo>
                  <a:cubicBezTo>
                    <a:pt x="3" y="77"/>
                    <a:pt x="0" y="72"/>
                    <a:pt x="1" y="71"/>
                  </a:cubicBezTo>
                  <a:cubicBezTo>
                    <a:pt x="8" y="64"/>
                    <a:pt x="16" y="58"/>
                    <a:pt x="24" y="51"/>
                  </a:cubicBezTo>
                  <a:cubicBezTo>
                    <a:pt x="28" y="47"/>
                    <a:pt x="36" y="42"/>
                    <a:pt x="35" y="41"/>
                  </a:cubicBezTo>
                  <a:cubicBezTo>
                    <a:pt x="33" y="35"/>
                    <a:pt x="28" y="30"/>
                    <a:pt x="23" y="26"/>
                  </a:cubicBezTo>
                  <a:cubicBezTo>
                    <a:pt x="18" y="22"/>
                    <a:pt x="12" y="21"/>
                    <a:pt x="7" y="16"/>
                  </a:cubicBezTo>
                  <a:cubicBezTo>
                    <a:pt x="12" y="18"/>
                    <a:pt x="16" y="19"/>
                    <a:pt x="23" y="22"/>
                  </a:cubicBezTo>
                  <a:cubicBezTo>
                    <a:pt x="22" y="13"/>
                    <a:pt x="22" y="7"/>
                    <a:pt x="21" y="1"/>
                  </a:cubicBezTo>
                  <a:cubicBezTo>
                    <a:pt x="22" y="1"/>
                    <a:pt x="23" y="1"/>
                    <a:pt x="23" y="0"/>
                  </a:cubicBezTo>
                  <a:cubicBezTo>
                    <a:pt x="26" y="9"/>
                    <a:pt x="29" y="18"/>
                    <a:pt x="33" y="31"/>
                  </a:cubicBezTo>
                  <a:cubicBezTo>
                    <a:pt x="39" y="23"/>
                    <a:pt x="43" y="19"/>
                    <a:pt x="43" y="18"/>
                  </a:cubicBezTo>
                  <a:cubicBezTo>
                    <a:pt x="43" y="26"/>
                    <a:pt x="43" y="38"/>
                    <a:pt x="43" y="51"/>
                  </a:cubicBezTo>
                  <a:cubicBezTo>
                    <a:pt x="43" y="51"/>
                    <a:pt x="44" y="50"/>
                    <a:pt x="44" y="50"/>
                  </a:cubicBezTo>
                  <a:close/>
                </a:path>
              </a:pathLst>
            </a:custGeom>
            <a:solidFill>
              <a:srgbClr val="FE8A8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D4AA073D-8DCC-4F47-A46C-7D390C24BA4A}"/>
                </a:ext>
              </a:extLst>
            </p:cNvPr>
            <p:cNvSpPr>
              <a:spLocks/>
            </p:cNvSpPr>
            <p:nvPr/>
          </p:nvSpPr>
          <p:spPr bwMode="auto">
            <a:xfrm>
              <a:off x="8816976" y="5608638"/>
              <a:ext cx="412750" cy="47625"/>
            </a:xfrm>
            <a:custGeom>
              <a:avLst/>
              <a:gdLst>
                <a:gd name="T0" fmla="*/ 43 w 43"/>
                <a:gd name="T1" fmla="*/ 5 h 5"/>
                <a:gd name="T2" fmla="*/ 0 w 43"/>
                <a:gd name="T3" fmla="*/ 5 h 5"/>
                <a:gd name="T4" fmla="*/ 0 w 43"/>
                <a:gd name="T5" fmla="*/ 0 h 5"/>
                <a:gd name="T6" fmla="*/ 43 w 43"/>
                <a:gd name="T7" fmla="*/ 0 h 5"/>
                <a:gd name="T8" fmla="*/ 43 w 43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5">
                  <a:moveTo>
                    <a:pt x="43" y="5"/>
                  </a:moveTo>
                  <a:cubicBezTo>
                    <a:pt x="28" y="5"/>
                    <a:pt x="14" y="5"/>
                    <a:pt x="0" y="5"/>
                  </a:cubicBezTo>
                  <a:cubicBezTo>
                    <a:pt x="0" y="3"/>
                    <a:pt x="0" y="1"/>
                    <a:pt x="0" y="0"/>
                  </a:cubicBezTo>
                  <a:cubicBezTo>
                    <a:pt x="14" y="0"/>
                    <a:pt x="29" y="0"/>
                    <a:pt x="43" y="0"/>
                  </a:cubicBezTo>
                  <a:cubicBezTo>
                    <a:pt x="43" y="1"/>
                    <a:pt x="43" y="3"/>
                    <a:pt x="43" y="5"/>
                  </a:cubicBezTo>
                  <a:close/>
                </a:path>
              </a:pathLst>
            </a:custGeom>
            <a:solidFill>
              <a:srgbClr val="FE8A8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1" name="Freeform 10">
              <a:extLst>
                <a:ext uri="{FF2B5EF4-FFF2-40B4-BE49-F238E27FC236}">
                  <a16:creationId xmlns:a16="http://schemas.microsoft.com/office/drawing/2014/main" id="{379EBFEE-A52D-451A-8A8F-DEA128AA9242}"/>
                </a:ext>
              </a:extLst>
            </p:cNvPr>
            <p:cNvSpPr>
              <a:spLocks/>
            </p:cNvSpPr>
            <p:nvPr/>
          </p:nvSpPr>
          <p:spPr bwMode="auto">
            <a:xfrm>
              <a:off x="7680326" y="3122613"/>
              <a:ext cx="346075" cy="452437"/>
            </a:xfrm>
            <a:custGeom>
              <a:avLst/>
              <a:gdLst>
                <a:gd name="T0" fmla="*/ 35 w 36"/>
                <a:gd name="T1" fmla="*/ 1 h 47"/>
                <a:gd name="T2" fmla="*/ 28 w 36"/>
                <a:gd name="T3" fmla="*/ 47 h 47"/>
                <a:gd name="T4" fmla="*/ 16 w 36"/>
                <a:gd name="T5" fmla="*/ 29 h 47"/>
                <a:gd name="T6" fmla="*/ 3 w 36"/>
                <a:gd name="T7" fmla="*/ 47 h 47"/>
                <a:gd name="T8" fmla="*/ 0 w 36"/>
                <a:gd name="T9" fmla="*/ 45 h 47"/>
                <a:gd name="T10" fmla="*/ 27 w 36"/>
                <a:gd name="T11" fmla="*/ 0 h 47"/>
                <a:gd name="T12" fmla="*/ 26 w 36"/>
                <a:gd name="T13" fmla="*/ 1 h 47"/>
                <a:gd name="T14" fmla="*/ 36 w 36"/>
                <a:gd name="T15" fmla="*/ 1 h 47"/>
                <a:gd name="T16" fmla="*/ 35 w 36"/>
                <a:gd name="T17" fmla="*/ 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47">
                  <a:moveTo>
                    <a:pt x="35" y="1"/>
                  </a:moveTo>
                  <a:cubicBezTo>
                    <a:pt x="21" y="14"/>
                    <a:pt x="17" y="29"/>
                    <a:pt x="28" y="47"/>
                  </a:cubicBezTo>
                  <a:cubicBezTo>
                    <a:pt x="24" y="42"/>
                    <a:pt x="21" y="36"/>
                    <a:pt x="16" y="29"/>
                  </a:cubicBezTo>
                  <a:cubicBezTo>
                    <a:pt x="10" y="36"/>
                    <a:pt x="7" y="41"/>
                    <a:pt x="3" y="47"/>
                  </a:cubicBezTo>
                  <a:cubicBezTo>
                    <a:pt x="2" y="46"/>
                    <a:pt x="1" y="46"/>
                    <a:pt x="0" y="45"/>
                  </a:cubicBezTo>
                  <a:cubicBezTo>
                    <a:pt x="9" y="30"/>
                    <a:pt x="18" y="15"/>
                    <a:pt x="27" y="0"/>
                  </a:cubicBezTo>
                  <a:cubicBezTo>
                    <a:pt x="27" y="0"/>
                    <a:pt x="26" y="1"/>
                    <a:pt x="26" y="1"/>
                  </a:cubicBezTo>
                  <a:cubicBezTo>
                    <a:pt x="29" y="1"/>
                    <a:pt x="32" y="1"/>
                    <a:pt x="36" y="1"/>
                  </a:cubicBezTo>
                  <a:cubicBezTo>
                    <a:pt x="36" y="1"/>
                    <a:pt x="35" y="1"/>
                    <a:pt x="35" y="1"/>
                  </a:cubicBezTo>
                  <a:close/>
                </a:path>
              </a:pathLst>
            </a:custGeom>
            <a:solidFill>
              <a:srgbClr val="FE8A8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10954582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8" name="Google Shape;2968;p70"/>
          <p:cNvSpPr txBox="1">
            <a:spLocks noGrp="1"/>
          </p:cNvSpPr>
          <p:nvPr>
            <p:ph type="title"/>
          </p:nvPr>
        </p:nvSpPr>
        <p:spPr>
          <a:xfrm>
            <a:off x="170610" y="328284"/>
            <a:ext cx="3756793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RESOURCES</a:t>
            </a:r>
            <a:endParaRPr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FFC8AE1-F858-4449-9724-4243F73242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276" y="2125393"/>
            <a:ext cx="6465286" cy="3724005"/>
          </a:xfrm>
          <a:prstGeom prst="rect">
            <a:avLst/>
          </a:prstGeom>
        </p:spPr>
      </p:pic>
      <p:grpSp>
        <p:nvGrpSpPr>
          <p:cNvPr id="34" name="Grupo 33">
            <a:extLst>
              <a:ext uri="{FF2B5EF4-FFF2-40B4-BE49-F238E27FC236}">
                <a16:creationId xmlns:a16="http://schemas.microsoft.com/office/drawing/2014/main" id="{FFF18C63-CF37-4760-BDB9-E34E3FC5D248}"/>
              </a:ext>
            </a:extLst>
          </p:cNvPr>
          <p:cNvGrpSpPr/>
          <p:nvPr/>
        </p:nvGrpSpPr>
        <p:grpSpPr>
          <a:xfrm>
            <a:off x="7057758" y="1449083"/>
            <a:ext cx="4618545" cy="4560473"/>
            <a:chOff x="7458075" y="2114551"/>
            <a:chExt cx="3787776" cy="3740150"/>
          </a:xfrm>
          <a:solidFill>
            <a:srgbClr val="331832"/>
          </a:solidFill>
        </p:grpSpPr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0507F34D-B213-4C5B-90F5-12C72B3541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37613" y="2193926"/>
              <a:ext cx="1036638" cy="836613"/>
            </a:xfrm>
            <a:custGeom>
              <a:avLst/>
              <a:gdLst>
                <a:gd name="T0" fmla="*/ 170 w 394"/>
                <a:gd name="T1" fmla="*/ 129 h 318"/>
                <a:gd name="T2" fmla="*/ 121 w 394"/>
                <a:gd name="T3" fmla="*/ 270 h 318"/>
                <a:gd name="T4" fmla="*/ 7 w 394"/>
                <a:gd name="T5" fmla="*/ 280 h 318"/>
                <a:gd name="T6" fmla="*/ 64 w 394"/>
                <a:gd name="T7" fmla="*/ 53 h 318"/>
                <a:gd name="T8" fmla="*/ 158 w 394"/>
                <a:gd name="T9" fmla="*/ 35 h 318"/>
                <a:gd name="T10" fmla="*/ 195 w 394"/>
                <a:gd name="T11" fmla="*/ 0 h 318"/>
                <a:gd name="T12" fmla="*/ 202 w 394"/>
                <a:gd name="T13" fmla="*/ 50 h 318"/>
                <a:gd name="T14" fmla="*/ 235 w 394"/>
                <a:gd name="T15" fmla="*/ 38 h 318"/>
                <a:gd name="T16" fmla="*/ 333 w 394"/>
                <a:gd name="T17" fmla="*/ 56 h 318"/>
                <a:gd name="T18" fmla="*/ 339 w 394"/>
                <a:gd name="T19" fmla="*/ 299 h 318"/>
                <a:gd name="T20" fmla="*/ 231 w 394"/>
                <a:gd name="T21" fmla="*/ 224 h 318"/>
                <a:gd name="T22" fmla="*/ 196 w 394"/>
                <a:gd name="T23" fmla="*/ 81 h 318"/>
                <a:gd name="T24" fmla="*/ 245 w 394"/>
                <a:gd name="T25" fmla="*/ 227 h 318"/>
                <a:gd name="T26" fmla="*/ 345 w 394"/>
                <a:gd name="T27" fmla="*/ 289 h 318"/>
                <a:gd name="T28" fmla="*/ 319 w 394"/>
                <a:gd name="T29" fmla="*/ 57 h 318"/>
                <a:gd name="T30" fmla="*/ 252 w 394"/>
                <a:gd name="T31" fmla="*/ 32 h 318"/>
                <a:gd name="T32" fmla="*/ 250 w 394"/>
                <a:gd name="T33" fmla="*/ 107 h 318"/>
                <a:gd name="T34" fmla="*/ 254 w 394"/>
                <a:gd name="T35" fmla="*/ 76 h 318"/>
                <a:gd name="T36" fmla="*/ 255 w 394"/>
                <a:gd name="T37" fmla="*/ 52 h 318"/>
                <a:gd name="T38" fmla="*/ 268 w 394"/>
                <a:gd name="T39" fmla="*/ 83 h 318"/>
                <a:gd name="T40" fmla="*/ 280 w 394"/>
                <a:gd name="T41" fmla="*/ 76 h 318"/>
                <a:gd name="T42" fmla="*/ 279 w 394"/>
                <a:gd name="T43" fmla="*/ 80 h 318"/>
                <a:gd name="T44" fmla="*/ 289 w 394"/>
                <a:gd name="T45" fmla="*/ 108 h 318"/>
                <a:gd name="T46" fmla="*/ 310 w 394"/>
                <a:gd name="T47" fmla="*/ 98 h 318"/>
                <a:gd name="T48" fmla="*/ 326 w 394"/>
                <a:gd name="T49" fmla="*/ 140 h 318"/>
                <a:gd name="T50" fmla="*/ 234 w 394"/>
                <a:gd name="T51" fmla="*/ 116 h 318"/>
                <a:gd name="T52" fmla="*/ 141 w 394"/>
                <a:gd name="T53" fmla="*/ 59 h 318"/>
                <a:gd name="T54" fmla="*/ 135 w 394"/>
                <a:gd name="T55" fmla="*/ 103 h 318"/>
                <a:gd name="T56" fmla="*/ 157 w 394"/>
                <a:gd name="T57" fmla="*/ 87 h 318"/>
                <a:gd name="T58" fmla="*/ 115 w 394"/>
                <a:gd name="T59" fmla="*/ 25 h 318"/>
                <a:gd name="T60" fmla="*/ 21 w 394"/>
                <a:gd name="T61" fmla="*/ 206 h 318"/>
                <a:gd name="T62" fmla="*/ 42 w 394"/>
                <a:gd name="T63" fmla="*/ 293 h 318"/>
                <a:gd name="T64" fmla="*/ 147 w 394"/>
                <a:gd name="T65" fmla="*/ 238 h 318"/>
                <a:gd name="T66" fmla="*/ 129 w 394"/>
                <a:gd name="T67" fmla="*/ 145 h 318"/>
                <a:gd name="T68" fmla="*/ 110 w 394"/>
                <a:gd name="T69" fmla="*/ 196 h 318"/>
                <a:gd name="T70" fmla="*/ 90 w 394"/>
                <a:gd name="T71" fmla="*/ 247 h 318"/>
                <a:gd name="T72" fmla="*/ 94 w 394"/>
                <a:gd name="T73" fmla="*/ 227 h 318"/>
                <a:gd name="T74" fmla="*/ 41 w 394"/>
                <a:gd name="T75" fmla="*/ 244 h 318"/>
                <a:gd name="T76" fmla="*/ 93 w 394"/>
                <a:gd name="T77" fmla="*/ 227 h 318"/>
                <a:gd name="T78" fmla="*/ 99 w 394"/>
                <a:gd name="T79" fmla="*/ 180 h 318"/>
                <a:gd name="T80" fmla="*/ 74 w 394"/>
                <a:gd name="T81" fmla="*/ 189 h 318"/>
                <a:gd name="T82" fmla="*/ 69 w 394"/>
                <a:gd name="T83" fmla="*/ 184 h 318"/>
                <a:gd name="T84" fmla="*/ 130 w 394"/>
                <a:gd name="T85" fmla="*/ 122 h 318"/>
                <a:gd name="T86" fmla="*/ 128 w 394"/>
                <a:gd name="T87" fmla="*/ 107 h 318"/>
                <a:gd name="T88" fmla="*/ 77 w 394"/>
                <a:gd name="T89" fmla="*/ 136 h 318"/>
                <a:gd name="T90" fmla="*/ 88 w 394"/>
                <a:gd name="T91" fmla="*/ 105 h 318"/>
                <a:gd name="T92" fmla="*/ 106 w 394"/>
                <a:gd name="T93" fmla="*/ 73 h 318"/>
                <a:gd name="T94" fmla="*/ 137 w 394"/>
                <a:gd name="T95" fmla="*/ 5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94" h="318">
                  <a:moveTo>
                    <a:pt x="196" y="81"/>
                  </a:moveTo>
                  <a:cubicBezTo>
                    <a:pt x="176" y="92"/>
                    <a:pt x="169" y="106"/>
                    <a:pt x="170" y="129"/>
                  </a:cubicBezTo>
                  <a:cubicBezTo>
                    <a:pt x="171" y="159"/>
                    <a:pt x="167" y="190"/>
                    <a:pt x="164" y="220"/>
                  </a:cubicBezTo>
                  <a:cubicBezTo>
                    <a:pt x="162" y="247"/>
                    <a:pt x="149" y="263"/>
                    <a:pt x="121" y="270"/>
                  </a:cubicBezTo>
                  <a:cubicBezTo>
                    <a:pt x="97" y="277"/>
                    <a:pt x="73" y="290"/>
                    <a:pt x="51" y="302"/>
                  </a:cubicBezTo>
                  <a:cubicBezTo>
                    <a:pt x="25" y="316"/>
                    <a:pt x="11" y="311"/>
                    <a:pt x="7" y="280"/>
                  </a:cubicBezTo>
                  <a:cubicBezTo>
                    <a:pt x="0" y="235"/>
                    <a:pt x="6" y="191"/>
                    <a:pt x="20" y="148"/>
                  </a:cubicBezTo>
                  <a:cubicBezTo>
                    <a:pt x="32" y="115"/>
                    <a:pt x="46" y="82"/>
                    <a:pt x="64" y="53"/>
                  </a:cubicBezTo>
                  <a:cubicBezTo>
                    <a:pt x="75" y="36"/>
                    <a:pt x="96" y="23"/>
                    <a:pt x="115" y="14"/>
                  </a:cubicBezTo>
                  <a:cubicBezTo>
                    <a:pt x="136" y="3"/>
                    <a:pt x="150" y="12"/>
                    <a:pt x="158" y="35"/>
                  </a:cubicBezTo>
                  <a:cubicBezTo>
                    <a:pt x="164" y="49"/>
                    <a:pt x="166" y="65"/>
                    <a:pt x="171" y="83"/>
                  </a:cubicBezTo>
                  <a:cubicBezTo>
                    <a:pt x="206" y="63"/>
                    <a:pt x="181" y="28"/>
                    <a:pt x="195" y="0"/>
                  </a:cubicBezTo>
                  <a:cubicBezTo>
                    <a:pt x="198" y="5"/>
                    <a:pt x="201" y="9"/>
                    <a:pt x="202" y="12"/>
                  </a:cubicBezTo>
                  <a:cubicBezTo>
                    <a:pt x="202" y="25"/>
                    <a:pt x="203" y="38"/>
                    <a:pt x="202" y="50"/>
                  </a:cubicBezTo>
                  <a:cubicBezTo>
                    <a:pt x="199" y="68"/>
                    <a:pt x="210" y="76"/>
                    <a:pt x="224" y="84"/>
                  </a:cubicBezTo>
                  <a:cubicBezTo>
                    <a:pt x="228" y="68"/>
                    <a:pt x="231" y="52"/>
                    <a:pt x="235" y="38"/>
                  </a:cubicBezTo>
                  <a:cubicBezTo>
                    <a:pt x="243" y="12"/>
                    <a:pt x="260" y="2"/>
                    <a:pt x="284" y="15"/>
                  </a:cubicBezTo>
                  <a:cubicBezTo>
                    <a:pt x="303" y="25"/>
                    <a:pt x="322" y="39"/>
                    <a:pt x="333" y="56"/>
                  </a:cubicBezTo>
                  <a:cubicBezTo>
                    <a:pt x="377" y="122"/>
                    <a:pt x="394" y="196"/>
                    <a:pt x="389" y="275"/>
                  </a:cubicBezTo>
                  <a:cubicBezTo>
                    <a:pt x="386" y="313"/>
                    <a:pt x="366" y="318"/>
                    <a:pt x="339" y="299"/>
                  </a:cubicBezTo>
                  <a:cubicBezTo>
                    <a:pt x="319" y="286"/>
                    <a:pt x="295" y="276"/>
                    <a:pt x="272" y="270"/>
                  </a:cubicBezTo>
                  <a:cubicBezTo>
                    <a:pt x="247" y="263"/>
                    <a:pt x="234" y="248"/>
                    <a:pt x="231" y="224"/>
                  </a:cubicBezTo>
                  <a:cubicBezTo>
                    <a:pt x="228" y="192"/>
                    <a:pt x="223" y="160"/>
                    <a:pt x="224" y="129"/>
                  </a:cubicBezTo>
                  <a:cubicBezTo>
                    <a:pt x="226" y="104"/>
                    <a:pt x="217" y="91"/>
                    <a:pt x="196" y="81"/>
                  </a:cubicBezTo>
                  <a:close/>
                  <a:moveTo>
                    <a:pt x="234" y="116"/>
                  </a:moveTo>
                  <a:cubicBezTo>
                    <a:pt x="237" y="151"/>
                    <a:pt x="240" y="189"/>
                    <a:pt x="245" y="227"/>
                  </a:cubicBezTo>
                  <a:cubicBezTo>
                    <a:pt x="246" y="244"/>
                    <a:pt x="257" y="252"/>
                    <a:pt x="273" y="257"/>
                  </a:cubicBezTo>
                  <a:cubicBezTo>
                    <a:pt x="298" y="265"/>
                    <a:pt x="322" y="276"/>
                    <a:pt x="345" y="289"/>
                  </a:cubicBezTo>
                  <a:cubicBezTo>
                    <a:pt x="369" y="301"/>
                    <a:pt x="376" y="299"/>
                    <a:pt x="377" y="272"/>
                  </a:cubicBezTo>
                  <a:cubicBezTo>
                    <a:pt x="381" y="195"/>
                    <a:pt x="365" y="121"/>
                    <a:pt x="319" y="57"/>
                  </a:cubicBezTo>
                  <a:cubicBezTo>
                    <a:pt x="309" y="43"/>
                    <a:pt x="290" y="33"/>
                    <a:pt x="273" y="24"/>
                  </a:cubicBezTo>
                  <a:cubicBezTo>
                    <a:pt x="269" y="22"/>
                    <a:pt x="254" y="27"/>
                    <a:pt x="252" y="32"/>
                  </a:cubicBezTo>
                  <a:cubicBezTo>
                    <a:pt x="246" y="52"/>
                    <a:pt x="241" y="73"/>
                    <a:pt x="238" y="94"/>
                  </a:cubicBezTo>
                  <a:cubicBezTo>
                    <a:pt x="238" y="97"/>
                    <a:pt x="246" y="102"/>
                    <a:pt x="250" y="107"/>
                  </a:cubicBezTo>
                  <a:cubicBezTo>
                    <a:pt x="253" y="102"/>
                    <a:pt x="257" y="97"/>
                    <a:pt x="258" y="91"/>
                  </a:cubicBezTo>
                  <a:cubicBezTo>
                    <a:pt x="259" y="87"/>
                    <a:pt x="255" y="82"/>
                    <a:pt x="254" y="76"/>
                  </a:cubicBezTo>
                  <a:cubicBezTo>
                    <a:pt x="253" y="68"/>
                    <a:pt x="253" y="60"/>
                    <a:pt x="253" y="52"/>
                  </a:cubicBezTo>
                  <a:cubicBezTo>
                    <a:pt x="253" y="52"/>
                    <a:pt x="254" y="52"/>
                    <a:pt x="255" y="52"/>
                  </a:cubicBezTo>
                  <a:cubicBezTo>
                    <a:pt x="257" y="62"/>
                    <a:pt x="258" y="72"/>
                    <a:pt x="260" y="82"/>
                  </a:cubicBezTo>
                  <a:cubicBezTo>
                    <a:pt x="263" y="83"/>
                    <a:pt x="265" y="83"/>
                    <a:pt x="268" y="83"/>
                  </a:cubicBezTo>
                  <a:cubicBezTo>
                    <a:pt x="272" y="72"/>
                    <a:pt x="276" y="62"/>
                    <a:pt x="282" y="47"/>
                  </a:cubicBezTo>
                  <a:cubicBezTo>
                    <a:pt x="281" y="58"/>
                    <a:pt x="280" y="65"/>
                    <a:pt x="280" y="76"/>
                  </a:cubicBezTo>
                  <a:cubicBezTo>
                    <a:pt x="288" y="72"/>
                    <a:pt x="294" y="69"/>
                    <a:pt x="300" y="66"/>
                  </a:cubicBezTo>
                  <a:cubicBezTo>
                    <a:pt x="294" y="73"/>
                    <a:pt x="285" y="75"/>
                    <a:pt x="279" y="80"/>
                  </a:cubicBezTo>
                  <a:cubicBezTo>
                    <a:pt x="272" y="86"/>
                    <a:pt x="269" y="94"/>
                    <a:pt x="264" y="101"/>
                  </a:cubicBezTo>
                  <a:cubicBezTo>
                    <a:pt x="272" y="104"/>
                    <a:pt x="281" y="109"/>
                    <a:pt x="289" y="108"/>
                  </a:cubicBezTo>
                  <a:cubicBezTo>
                    <a:pt x="296" y="107"/>
                    <a:pt x="302" y="100"/>
                    <a:pt x="308" y="96"/>
                  </a:cubicBezTo>
                  <a:cubicBezTo>
                    <a:pt x="309" y="97"/>
                    <a:pt x="309" y="97"/>
                    <a:pt x="310" y="98"/>
                  </a:cubicBezTo>
                  <a:cubicBezTo>
                    <a:pt x="301" y="105"/>
                    <a:pt x="293" y="111"/>
                    <a:pt x="282" y="120"/>
                  </a:cubicBezTo>
                  <a:cubicBezTo>
                    <a:pt x="298" y="127"/>
                    <a:pt x="312" y="134"/>
                    <a:pt x="326" y="140"/>
                  </a:cubicBezTo>
                  <a:cubicBezTo>
                    <a:pt x="314" y="139"/>
                    <a:pt x="302" y="135"/>
                    <a:pt x="292" y="129"/>
                  </a:cubicBezTo>
                  <a:cubicBezTo>
                    <a:pt x="275" y="120"/>
                    <a:pt x="262" y="101"/>
                    <a:pt x="234" y="116"/>
                  </a:cubicBezTo>
                  <a:close/>
                  <a:moveTo>
                    <a:pt x="137" y="58"/>
                  </a:moveTo>
                  <a:cubicBezTo>
                    <a:pt x="138" y="58"/>
                    <a:pt x="139" y="59"/>
                    <a:pt x="141" y="59"/>
                  </a:cubicBezTo>
                  <a:cubicBezTo>
                    <a:pt x="138" y="67"/>
                    <a:pt x="135" y="75"/>
                    <a:pt x="133" y="83"/>
                  </a:cubicBezTo>
                  <a:cubicBezTo>
                    <a:pt x="133" y="90"/>
                    <a:pt x="134" y="97"/>
                    <a:pt x="135" y="103"/>
                  </a:cubicBezTo>
                  <a:cubicBezTo>
                    <a:pt x="136" y="105"/>
                    <a:pt x="144" y="107"/>
                    <a:pt x="145" y="106"/>
                  </a:cubicBezTo>
                  <a:cubicBezTo>
                    <a:pt x="150" y="100"/>
                    <a:pt x="157" y="93"/>
                    <a:pt x="157" y="87"/>
                  </a:cubicBezTo>
                  <a:cubicBezTo>
                    <a:pt x="155" y="71"/>
                    <a:pt x="151" y="55"/>
                    <a:pt x="147" y="40"/>
                  </a:cubicBezTo>
                  <a:cubicBezTo>
                    <a:pt x="143" y="22"/>
                    <a:pt x="131" y="19"/>
                    <a:pt x="115" y="25"/>
                  </a:cubicBezTo>
                  <a:cubicBezTo>
                    <a:pt x="91" y="34"/>
                    <a:pt x="76" y="53"/>
                    <a:pt x="64" y="74"/>
                  </a:cubicBezTo>
                  <a:cubicBezTo>
                    <a:pt x="40" y="114"/>
                    <a:pt x="26" y="159"/>
                    <a:pt x="21" y="206"/>
                  </a:cubicBezTo>
                  <a:cubicBezTo>
                    <a:pt x="18" y="232"/>
                    <a:pt x="19" y="258"/>
                    <a:pt x="21" y="285"/>
                  </a:cubicBezTo>
                  <a:cubicBezTo>
                    <a:pt x="22" y="298"/>
                    <a:pt x="29" y="300"/>
                    <a:pt x="42" y="293"/>
                  </a:cubicBezTo>
                  <a:cubicBezTo>
                    <a:pt x="70" y="280"/>
                    <a:pt x="99" y="268"/>
                    <a:pt x="127" y="255"/>
                  </a:cubicBezTo>
                  <a:cubicBezTo>
                    <a:pt x="135" y="251"/>
                    <a:pt x="144" y="245"/>
                    <a:pt x="147" y="238"/>
                  </a:cubicBezTo>
                  <a:cubicBezTo>
                    <a:pt x="161" y="195"/>
                    <a:pt x="159" y="151"/>
                    <a:pt x="157" y="102"/>
                  </a:cubicBezTo>
                  <a:cubicBezTo>
                    <a:pt x="142" y="118"/>
                    <a:pt x="121" y="125"/>
                    <a:pt x="129" y="145"/>
                  </a:cubicBezTo>
                  <a:cubicBezTo>
                    <a:pt x="123" y="147"/>
                    <a:pt x="116" y="148"/>
                    <a:pt x="115" y="150"/>
                  </a:cubicBezTo>
                  <a:cubicBezTo>
                    <a:pt x="112" y="165"/>
                    <a:pt x="107" y="182"/>
                    <a:pt x="110" y="196"/>
                  </a:cubicBezTo>
                  <a:cubicBezTo>
                    <a:pt x="115" y="217"/>
                    <a:pt x="113" y="232"/>
                    <a:pt x="95" y="245"/>
                  </a:cubicBezTo>
                  <a:cubicBezTo>
                    <a:pt x="94" y="246"/>
                    <a:pt x="92" y="246"/>
                    <a:pt x="90" y="247"/>
                  </a:cubicBezTo>
                  <a:cubicBezTo>
                    <a:pt x="93" y="242"/>
                    <a:pt x="96" y="237"/>
                    <a:pt x="99" y="233"/>
                  </a:cubicBezTo>
                  <a:cubicBezTo>
                    <a:pt x="97" y="231"/>
                    <a:pt x="96" y="229"/>
                    <a:pt x="94" y="227"/>
                  </a:cubicBezTo>
                  <a:cubicBezTo>
                    <a:pt x="77" y="236"/>
                    <a:pt x="60" y="245"/>
                    <a:pt x="45" y="254"/>
                  </a:cubicBezTo>
                  <a:cubicBezTo>
                    <a:pt x="44" y="251"/>
                    <a:pt x="42" y="246"/>
                    <a:pt x="41" y="244"/>
                  </a:cubicBezTo>
                  <a:cubicBezTo>
                    <a:pt x="48" y="242"/>
                    <a:pt x="56" y="239"/>
                    <a:pt x="63" y="237"/>
                  </a:cubicBezTo>
                  <a:cubicBezTo>
                    <a:pt x="73" y="234"/>
                    <a:pt x="83" y="228"/>
                    <a:pt x="93" y="227"/>
                  </a:cubicBezTo>
                  <a:cubicBezTo>
                    <a:pt x="110" y="226"/>
                    <a:pt x="112" y="217"/>
                    <a:pt x="109" y="204"/>
                  </a:cubicBezTo>
                  <a:cubicBezTo>
                    <a:pt x="106" y="197"/>
                    <a:pt x="103" y="190"/>
                    <a:pt x="99" y="180"/>
                  </a:cubicBezTo>
                  <a:cubicBezTo>
                    <a:pt x="85" y="191"/>
                    <a:pt x="73" y="200"/>
                    <a:pt x="60" y="211"/>
                  </a:cubicBezTo>
                  <a:cubicBezTo>
                    <a:pt x="65" y="203"/>
                    <a:pt x="69" y="197"/>
                    <a:pt x="74" y="189"/>
                  </a:cubicBezTo>
                  <a:cubicBezTo>
                    <a:pt x="62" y="189"/>
                    <a:pt x="55" y="189"/>
                    <a:pt x="47" y="189"/>
                  </a:cubicBezTo>
                  <a:cubicBezTo>
                    <a:pt x="54" y="186"/>
                    <a:pt x="62" y="183"/>
                    <a:pt x="69" y="184"/>
                  </a:cubicBezTo>
                  <a:cubicBezTo>
                    <a:pt x="88" y="188"/>
                    <a:pt x="97" y="177"/>
                    <a:pt x="105" y="163"/>
                  </a:cubicBezTo>
                  <a:cubicBezTo>
                    <a:pt x="113" y="149"/>
                    <a:pt x="122" y="136"/>
                    <a:pt x="130" y="122"/>
                  </a:cubicBezTo>
                  <a:cubicBezTo>
                    <a:pt x="132" y="119"/>
                    <a:pt x="133" y="115"/>
                    <a:pt x="134" y="111"/>
                  </a:cubicBezTo>
                  <a:cubicBezTo>
                    <a:pt x="132" y="110"/>
                    <a:pt x="130" y="108"/>
                    <a:pt x="128" y="107"/>
                  </a:cubicBezTo>
                  <a:cubicBezTo>
                    <a:pt x="112" y="121"/>
                    <a:pt x="95" y="135"/>
                    <a:pt x="81" y="146"/>
                  </a:cubicBezTo>
                  <a:cubicBezTo>
                    <a:pt x="81" y="146"/>
                    <a:pt x="79" y="141"/>
                    <a:pt x="77" y="136"/>
                  </a:cubicBezTo>
                  <a:cubicBezTo>
                    <a:pt x="87" y="131"/>
                    <a:pt x="96" y="125"/>
                    <a:pt x="108" y="119"/>
                  </a:cubicBezTo>
                  <a:cubicBezTo>
                    <a:pt x="100" y="113"/>
                    <a:pt x="94" y="109"/>
                    <a:pt x="88" y="105"/>
                  </a:cubicBezTo>
                  <a:cubicBezTo>
                    <a:pt x="102" y="107"/>
                    <a:pt x="121" y="108"/>
                    <a:pt x="124" y="102"/>
                  </a:cubicBezTo>
                  <a:cubicBezTo>
                    <a:pt x="132" y="87"/>
                    <a:pt x="116" y="81"/>
                    <a:pt x="106" y="73"/>
                  </a:cubicBezTo>
                  <a:cubicBezTo>
                    <a:pt x="113" y="76"/>
                    <a:pt x="120" y="78"/>
                    <a:pt x="129" y="82"/>
                  </a:cubicBezTo>
                  <a:cubicBezTo>
                    <a:pt x="132" y="74"/>
                    <a:pt x="134" y="66"/>
                    <a:pt x="137" y="5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AC10D35A-DDA4-42B2-B406-ADA759CF2D5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78713" y="3654426"/>
              <a:ext cx="1035050" cy="614363"/>
            </a:xfrm>
            <a:custGeom>
              <a:avLst/>
              <a:gdLst>
                <a:gd name="T0" fmla="*/ 302 w 394"/>
                <a:gd name="T1" fmla="*/ 83 h 234"/>
                <a:gd name="T2" fmla="*/ 372 w 394"/>
                <a:gd name="T3" fmla="*/ 108 h 234"/>
                <a:gd name="T4" fmla="*/ 394 w 394"/>
                <a:gd name="T5" fmla="*/ 147 h 234"/>
                <a:gd name="T6" fmla="*/ 333 w 394"/>
                <a:gd name="T7" fmla="*/ 225 h 234"/>
                <a:gd name="T8" fmla="*/ 213 w 394"/>
                <a:gd name="T9" fmla="*/ 218 h 234"/>
                <a:gd name="T10" fmla="*/ 176 w 394"/>
                <a:gd name="T11" fmla="*/ 163 h 234"/>
                <a:gd name="T12" fmla="*/ 150 w 394"/>
                <a:gd name="T13" fmla="*/ 137 h 234"/>
                <a:gd name="T14" fmla="*/ 62 w 394"/>
                <a:gd name="T15" fmla="*/ 134 h 234"/>
                <a:gd name="T16" fmla="*/ 4 w 394"/>
                <a:gd name="T17" fmla="*/ 59 h 234"/>
                <a:gd name="T18" fmla="*/ 76 w 394"/>
                <a:gd name="T19" fmla="*/ 2 h 234"/>
                <a:gd name="T20" fmla="*/ 226 w 394"/>
                <a:gd name="T21" fmla="*/ 2 h 234"/>
                <a:gd name="T22" fmla="*/ 302 w 394"/>
                <a:gd name="T23" fmla="*/ 83 h 234"/>
                <a:gd name="T24" fmla="*/ 101 w 394"/>
                <a:gd name="T25" fmla="*/ 128 h 234"/>
                <a:gd name="T26" fmla="*/ 102 w 394"/>
                <a:gd name="T27" fmla="*/ 125 h 234"/>
                <a:gd name="T28" fmla="*/ 120 w 394"/>
                <a:gd name="T29" fmla="*/ 125 h 234"/>
                <a:gd name="T30" fmla="*/ 154 w 394"/>
                <a:gd name="T31" fmla="*/ 100 h 234"/>
                <a:gd name="T32" fmla="*/ 149 w 394"/>
                <a:gd name="T33" fmla="*/ 28 h 234"/>
                <a:gd name="T34" fmla="*/ 137 w 394"/>
                <a:gd name="T35" fmla="*/ 15 h 234"/>
                <a:gd name="T36" fmla="*/ 54 w 394"/>
                <a:gd name="T37" fmla="*/ 20 h 234"/>
                <a:gd name="T38" fmla="*/ 15 w 394"/>
                <a:gd name="T39" fmla="*/ 68 h 234"/>
                <a:gd name="T40" fmla="*/ 48 w 394"/>
                <a:gd name="T41" fmla="*/ 116 h 234"/>
                <a:gd name="T42" fmla="*/ 101 w 394"/>
                <a:gd name="T43" fmla="*/ 128 h 234"/>
                <a:gd name="T44" fmla="*/ 160 w 394"/>
                <a:gd name="T45" fmla="*/ 121 h 234"/>
                <a:gd name="T46" fmla="*/ 164 w 394"/>
                <a:gd name="T47" fmla="*/ 126 h 234"/>
                <a:gd name="T48" fmla="*/ 182 w 394"/>
                <a:gd name="T49" fmla="*/ 119 h 234"/>
                <a:gd name="T50" fmla="*/ 262 w 394"/>
                <a:gd name="T51" fmla="*/ 88 h 234"/>
                <a:gd name="T52" fmla="*/ 282 w 394"/>
                <a:gd name="T53" fmla="*/ 47 h 234"/>
                <a:gd name="T54" fmla="*/ 160 w 394"/>
                <a:gd name="T55" fmla="*/ 18 h 234"/>
                <a:gd name="T56" fmla="*/ 160 w 394"/>
                <a:gd name="T57" fmla="*/ 121 h 234"/>
                <a:gd name="T58" fmla="*/ 254 w 394"/>
                <a:gd name="T59" fmla="*/ 172 h 234"/>
                <a:gd name="T60" fmla="*/ 361 w 394"/>
                <a:gd name="T61" fmla="*/ 161 h 234"/>
                <a:gd name="T62" fmla="*/ 376 w 394"/>
                <a:gd name="T63" fmla="*/ 133 h 234"/>
                <a:gd name="T64" fmla="*/ 332 w 394"/>
                <a:gd name="T65" fmla="*/ 112 h 234"/>
                <a:gd name="T66" fmla="*/ 254 w 394"/>
                <a:gd name="T67" fmla="*/ 172 h 234"/>
                <a:gd name="T68" fmla="*/ 309 w 394"/>
                <a:gd name="T69" fmla="*/ 109 h 234"/>
                <a:gd name="T70" fmla="*/ 207 w 394"/>
                <a:gd name="T71" fmla="*/ 120 h 234"/>
                <a:gd name="T72" fmla="*/ 194 w 394"/>
                <a:gd name="T73" fmla="*/ 148 h 234"/>
                <a:gd name="T74" fmla="*/ 236 w 394"/>
                <a:gd name="T75" fmla="*/ 164 h 234"/>
                <a:gd name="T76" fmla="*/ 309 w 394"/>
                <a:gd name="T77" fmla="*/ 109 h 234"/>
                <a:gd name="T78" fmla="*/ 376 w 394"/>
                <a:gd name="T79" fmla="*/ 172 h 234"/>
                <a:gd name="T80" fmla="*/ 192 w 394"/>
                <a:gd name="T81" fmla="*/ 172 h 234"/>
                <a:gd name="T82" fmla="*/ 288 w 394"/>
                <a:gd name="T83" fmla="*/ 215 h 234"/>
                <a:gd name="T84" fmla="*/ 376 w 394"/>
                <a:gd name="T85" fmla="*/ 172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94" h="234">
                  <a:moveTo>
                    <a:pt x="302" y="83"/>
                  </a:moveTo>
                  <a:cubicBezTo>
                    <a:pt x="327" y="92"/>
                    <a:pt x="350" y="99"/>
                    <a:pt x="372" y="108"/>
                  </a:cubicBezTo>
                  <a:cubicBezTo>
                    <a:pt x="388" y="115"/>
                    <a:pt x="394" y="129"/>
                    <a:pt x="394" y="147"/>
                  </a:cubicBezTo>
                  <a:cubicBezTo>
                    <a:pt x="394" y="199"/>
                    <a:pt x="384" y="213"/>
                    <a:pt x="333" y="225"/>
                  </a:cubicBezTo>
                  <a:cubicBezTo>
                    <a:pt x="292" y="234"/>
                    <a:pt x="252" y="233"/>
                    <a:pt x="213" y="218"/>
                  </a:cubicBezTo>
                  <a:cubicBezTo>
                    <a:pt x="183" y="206"/>
                    <a:pt x="174" y="194"/>
                    <a:pt x="176" y="163"/>
                  </a:cubicBezTo>
                  <a:cubicBezTo>
                    <a:pt x="177" y="142"/>
                    <a:pt x="170" y="137"/>
                    <a:pt x="150" y="137"/>
                  </a:cubicBezTo>
                  <a:cubicBezTo>
                    <a:pt x="121" y="138"/>
                    <a:pt x="91" y="138"/>
                    <a:pt x="62" y="134"/>
                  </a:cubicBezTo>
                  <a:cubicBezTo>
                    <a:pt x="22" y="128"/>
                    <a:pt x="0" y="97"/>
                    <a:pt x="4" y="59"/>
                  </a:cubicBezTo>
                  <a:cubicBezTo>
                    <a:pt x="6" y="31"/>
                    <a:pt x="39" y="3"/>
                    <a:pt x="76" y="2"/>
                  </a:cubicBezTo>
                  <a:cubicBezTo>
                    <a:pt x="126" y="0"/>
                    <a:pt x="176" y="0"/>
                    <a:pt x="226" y="2"/>
                  </a:cubicBezTo>
                  <a:cubicBezTo>
                    <a:pt x="274" y="3"/>
                    <a:pt x="297" y="30"/>
                    <a:pt x="302" y="83"/>
                  </a:cubicBezTo>
                  <a:close/>
                  <a:moveTo>
                    <a:pt x="101" y="128"/>
                  </a:moveTo>
                  <a:cubicBezTo>
                    <a:pt x="101" y="127"/>
                    <a:pt x="102" y="126"/>
                    <a:pt x="102" y="125"/>
                  </a:cubicBezTo>
                  <a:cubicBezTo>
                    <a:pt x="108" y="125"/>
                    <a:pt x="114" y="124"/>
                    <a:pt x="120" y="125"/>
                  </a:cubicBezTo>
                  <a:cubicBezTo>
                    <a:pt x="140" y="129"/>
                    <a:pt x="149" y="117"/>
                    <a:pt x="154" y="100"/>
                  </a:cubicBezTo>
                  <a:cubicBezTo>
                    <a:pt x="161" y="75"/>
                    <a:pt x="160" y="51"/>
                    <a:pt x="149" y="28"/>
                  </a:cubicBezTo>
                  <a:cubicBezTo>
                    <a:pt x="147" y="23"/>
                    <a:pt x="141" y="15"/>
                    <a:pt x="137" y="15"/>
                  </a:cubicBezTo>
                  <a:cubicBezTo>
                    <a:pt x="109" y="15"/>
                    <a:pt x="81" y="15"/>
                    <a:pt x="54" y="20"/>
                  </a:cubicBezTo>
                  <a:cubicBezTo>
                    <a:pt x="31" y="25"/>
                    <a:pt x="16" y="43"/>
                    <a:pt x="15" y="68"/>
                  </a:cubicBezTo>
                  <a:cubicBezTo>
                    <a:pt x="14" y="91"/>
                    <a:pt x="28" y="107"/>
                    <a:pt x="48" y="116"/>
                  </a:cubicBezTo>
                  <a:cubicBezTo>
                    <a:pt x="64" y="122"/>
                    <a:pt x="83" y="124"/>
                    <a:pt x="101" y="128"/>
                  </a:cubicBezTo>
                  <a:close/>
                  <a:moveTo>
                    <a:pt x="160" y="121"/>
                  </a:moveTo>
                  <a:cubicBezTo>
                    <a:pt x="161" y="122"/>
                    <a:pt x="162" y="124"/>
                    <a:pt x="164" y="126"/>
                  </a:cubicBezTo>
                  <a:cubicBezTo>
                    <a:pt x="170" y="123"/>
                    <a:pt x="178" y="123"/>
                    <a:pt x="182" y="119"/>
                  </a:cubicBezTo>
                  <a:cubicBezTo>
                    <a:pt x="205" y="98"/>
                    <a:pt x="233" y="91"/>
                    <a:pt x="262" y="88"/>
                  </a:cubicBezTo>
                  <a:cubicBezTo>
                    <a:pt x="289" y="86"/>
                    <a:pt x="297" y="70"/>
                    <a:pt x="282" y="47"/>
                  </a:cubicBezTo>
                  <a:cubicBezTo>
                    <a:pt x="262" y="15"/>
                    <a:pt x="209" y="2"/>
                    <a:pt x="160" y="18"/>
                  </a:cubicBezTo>
                  <a:cubicBezTo>
                    <a:pt x="173" y="52"/>
                    <a:pt x="174" y="87"/>
                    <a:pt x="160" y="121"/>
                  </a:cubicBezTo>
                  <a:close/>
                  <a:moveTo>
                    <a:pt x="254" y="172"/>
                  </a:moveTo>
                  <a:cubicBezTo>
                    <a:pt x="287" y="181"/>
                    <a:pt x="335" y="176"/>
                    <a:pt x="361" y="161"/>
                  </a:cubicBezTo>
                  <a:cubicBezTo>
                    <a:pt x="371" y="155"/>
                    <a:pt x="383" y="148"/>
                    <a:pt x="376" y="133"/>
                  </a:cubicBezTo>
                  <a:cubicBezTo>
                    <a:pt x="370" y="121"/>
                    <a:pt x="340" y="106"/>
                    <a:pt x="332" y="112"/>
                  </a:cubicBezTo>
                  <a:cubicBezTo>
                    <a:pt x="306" y="131"/>
                    <a:pt x="281" y="151"/>
                    <a:pt x="254" y="172"/>
                  </a:cubicBezTo>
                  <a:close/>
                  <a:moveTo>
                    <a:pt x="309" y="109"/>
                  </a:moveTo>
                  <a:cubicBezTo>
                    <a:pt x="273" y="101"/>
                    <a:pt x="239" y="102"/>
                    <a:pt x="207" y="120"/>
                  </a:cubicBezTo>
                  <a:cubicBezTo>
                    <a:pt x="197" y="126"/>
                    <a:pt x="185" y="133"/>
                    <a:pt x="194" y="148"/>
                  </a:cubicBezTo>
                  <a:cubicBezTo>
                    <a:pt x="202" y="162"/>
                    <a:pt x="226" y="171"/>
                    <a:pt x="236" y="164"/>
                  </a:cubicBezTo>
                  <a:cubicBezTo>
                    <a:pt x="261" y="146"/>
                    <a:pt x="285" y="127"/>
                    <a:pt x="309" y="109"/>
                  </a:cubicBezTo>
                  <a:close/>
                  <a:moveTo>
                    <a:pt x="376" y="172"/>
                  </a:moveTo>
                  <a:cubicBezTo>
                    <a:pt x="315" y="201"/>
                    <a:pt x="254" y="200"/>
                    <a:pt x="192" y="172"/>
                  </a:cubicBezTo>
                  <a:cubicBezTo>
                    <a:pt x="196" y="199"/>
                    <a:pt x="237" y="217"/>
                    <a:pt x="288" y="215"/>
                  </a:cubicBezTo>
                  <a:cubicBezTo>
                    <a:pt x="342" y="213"/>
                    <a:pt x="374" y="198"/>
                    <a:pt x="376" y="1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8AD33896-D9D8-4EF5-9207-26B49C6B69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44138" y="2241551"/>
              <a:ext cx="1001713" cy="709613"/>
            </a:xfrm>
            <a:custGeom>
              <a:avLst/>
              <a:gdLst>
                <a:gd name="T0" fmla="*/ 301 w 381"/>
                <a:gd name="T1" fmla="*/ 242 h 270"/>
                <a:gd name="T2" fmla="*/ 288 w 381"/>
                <a:gd name="T3" fmla="*/ 211 h 270"/>
                <a:gd name="T4" fmla="*/ 225 w 381"/>
                <a:gd name="T5" fmla="*/ 213 h 270"/>
                <a:gd name="T6" fmla="*/ 208 w 381"/>
                <a:gd name="T7" fmla="*/ 194 h 270"/>
                <a:gd name="T8" fmla="*/ 223 w 381"/>
                <a:gd name="T9" fmla="*/ 173 h 270"/>
                <a:gd name="T10" fmla="*/ 247 w 381"/>
                <a:gd name="T11" fmla="*/ 204 h 270"/>
                <a:gd name="T12" fmla="*/ 278 w 381"/>
                <a:gd name="T13" fmla="*/ 195 h 270"/>
                <a:gd name="T14" fmla="*/ 207 w 381"/>
                <a:gd name="T15" fmla="*/ 91 h 270"/>
                <a:gd name="T16" fmla="*/ 178 w 381"/>
                <a:gd name="T17" fmla="*/ 75 h 270"/>
                <a:gd name="T18" fmla="*/ 133 w 381"/>
                <a:gd name="T19" fmla="*/ 72 h 270"/>
                <a:gd name="T20" fmla="*/ 111 w 381"/>
                <a:gd name="T21" fmla="*/ 89 h 270"/>
                <a:gd name="T22" fmla="*/ 111 w 381"/>
                <a:gd name="T23" fmla="*/ 93 h 270"/>
                <a:gd name="T24" fmla="*/ 60 w 381"/>
                <a:gd name="T25" fmla="*/ 135 h 270"/>
                <a:gd name="T26" fmla="*/ 48 w 381"/>
                <a:gd name="T27" fmla="*/ 127 h 270"/>
                <a:gd name="T28" fmla="*/ 61 w 381"/>
                <a:gd name="T29" fmla="*/ 120 h 270"/>
                <a:gd name="T30" fmla="*/ 94 w 381"/>
                <a:gd name="T31" fmla="*/ 120 h 270"/>
                <a:gd name="T32" fmla="*/ 98 w 381"/>
                <a:gd name="T33" fmla="*/ 63 h 270"/>
                <a:gd name="T34" fmla="*/ 0 w 381"/>
                <a:gd name="T35" fmla="*/ 45 h 270"/>
                <a:gd name="T36" fmla="*/ 4 w 381"/>
                <a:gd name="T37" fmla="*/ 39 h 270"/>
                <a:gd name="T38" fmla="*/ 86 w 381"/>
                <a:gd name="T39" fmla="*/ 25 h 270"/>
                <a:gd name="T40" fmla="*/ 124 w 381"/>
                <a:gd name="T41" fmla="*/ 15 h 270"/>
                <a:gd name="T42" fmla="*/ 244 w 381"/>
                <a:gd name="T43" fmla="*/ 31 h 270"/>
                <a:gd name="T44" fmla="*/ 277 w 381"/>
                <a:gd name="T45" fmla="*/ 45 h 270"/>
                <a:gd name="T46" fmla="*/ 381 w 381"/>
                <a:gd name="T47" fmla="*/ 154 h 270"/>
                <a:gd name="T48" fmla="*/ 277 w 381"/>
                <a:gd name="T49" fmla="*/ 266 h 270"/>
                <a:gd name="T50" fmla="*/ 185 w 381"/>
                <a:gd name="T51" fmla="*/ 231 h 270"/>
                <a:gd name="T52" fmla="*/ 159 w 381"/>
                <a:gd name="T53" fmla="*/ 220 h 270"/>
                <a:gd name="T54" fmla="*/ 63 w 381"/>
                <a:gd name="T55" fmla="*/ 220 h 270"/>
                <a:gd name="T56" fmla="*/ 48 w 381"/>
                <a:gd name="T57" fmla="*/ 211 h 270"/>
                <a:gd name="T58" fmla="*/ 63 w 381"/>
                <a:gd name="T59" fmla="*/ 205 h 270"/>
                <a:gd name="T60" fmla="*/ 173 w 381"/>
                <a:gd name="T61" fmla="*/ 206 h 270"/>
                <a:gd name="T62" fmla="*/ 194 w 381"/>
                <a:gd name="T63" fmla="*/ 217 h 270"/>
                <a:gd name="T64" fmla="*/ 301 w 381"/>
                <a:gd name="T65" fmla="*/ 242 h 270"/>
                <a:gd name="T66" fmla="*/ 313 w 381"/>
                <a:gd name="T67" fmla="*/ 237 h 270"/>
                <a:gd name="T68" fmla="*/ 354 w 381"/>
                <a:gd name="T69" fmla="*/ 113 h 270"/>
                <a:gd name="T70" fmla="*/ 213 w 381"/>
                <a:gd name="T71" fmla="*/ 78 h 270"/>
                <a:gd name="T72" fmla="*/ 246 w 381"/>
                <a:gd name="T73" fmla="*/ 130 h 270"/>
                <a:gd name="T74" fmla="*/ 253 w 381"/>
                <a:gd name="T75" fmla="*/ 84 h 270"/>
                <a:gd name="T76" fmla="*/ 255 w 381"/>
                <a:gd name="T77" fmla="*/ 144 h 270"/>
                <a:gd name="T78" fmla="*/ 313 w 381"/>
                <a:gd name="T79" fmla="*/ 237 h 270"/>
                <a:gd name="T80" fmla="*/ 109 w 381"/>
                <a:gd name="T81" fmla="*/ 49 h 270"/>
                <a:gd name="T82" fmla="*/ 229 w 381"/>
                <a:gd name="T83" fmla="*/ 56 h 270"/>
                <a:gd name="T84" fmla="*/ 229 w 381"/>
                <a:gd name="T85" fmla="*/ 36 h 270"/>
                <a:gd name="T86" fmla="*/ 177 w 381"/>
                <a:gd name="T87" fmla="*/ 18 h 270"/>
                <a:gd name="T88" fmla="*/ 109 w 381"/>
                <a:gd name="T89" fmla="*/ 49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81" h="270">
                  <a:moveTo>
                    <a:pt x="301" y="242"/>
                  </a:moveTo>
                  <a:cubicBezTo>
                    <a:pt x="296" y="231"/>
                    <a:pt x="293" y="222"/>
                    <a:pt x="288" y="211"/>
                  </a:cubicBezTo>
                  <a:cubicBezTo>
                    <a:pt x="267" y="219"/>
                    <a:pt x="245" y="227"/>
                    <a:pt x="225" y="213"/>
                  </a:cubicBezTo>
                  <a:cubicBezTo>
                    <a:pt x="218" y="208"/>
                    <a:pt x="211" y="202"/>
                    <a:pt x="208" y="194"/>
                  </a:cubicBezTo>
                  <a:cubicBezTo>
                    <a:pt x="204" y="183"/>
                    <a:pt x="208" y="175"/>
                    <a:pt x="223" y="173"/>
                  </a:cubicBezTo>
                  <a:cubicBezTo>
                    <a:pt x="223" y="189"/>
                    <a:pt x="227" y="205"/>
                    <a:pt x="247" y="204"/>
                  </a:cubicBezTo>
                  <a:cubicBezTo>
                    <a:pt x="258" y="204"/>
                    <a:pt x="268" y="198"/>
                    <a:pt x="278" y="195"/>
                  </a:cubicBezTo>
                  <a:cubicBezTo>
                    <a:pt x="252" y="157"/>
                    <a:pt x="229" y="125"/>
                    <a:pt x="207" y="91"/>
                  </a:cubicBezTo>
                  <a:cubicBezTo>
                    <a:pt x="199" y="80"/>
                    <a:pt x="193" y="74"/>
                    <a:pt x="178" y="75"/>
                  </a:cubicBezTo>
                  <a:cubicBezTo>
                    <a:pt x="163" y="76"/>
                    <a:pt x="148" y="74"/>
                    <a:pt x="133" y="72"/>
                  </a:cubicBezTo>
                  <a:cubicBezTo>
                    <a:pt x="118" y="70"/>
                    <a:pt x="111" y="74"/>
                    <a:pt x="111" y="89"/>
                  </a:cubicBezTo>
                  <a:cubicBezTo>
                    <a:pt x="111" y="90"/>
                    <a:pt x="111" y="92"/>
                    <a:pt x="111" y="93"/>
                  </a:cubicBezTo>
                  <a:cubicBezTo>
                    <a:pt x="110" y="136"/>
                    <a:pt x="102" y="142"/>
                    <a:pt x="60" y="135"/>
                  </a:cubicBezTo>
                  <a:cubicBezTo>
                    <a:pt x="55" y="134"/>
                    <a:pt x="52" y="130"/>
                    <a:pt x="48" y="127"/>
                  </a:cubicBezTo>
                  <a:cubicBezTo>
                    <a:pt x="52" y="124"/>
                    <a:pt x="56" y="120"/>
                    <a:pt x="61" y="120"/>
                  </a:cubicBezTo>
                  <a:cubicBezTo>
                    <a:pt x="71" y="119"/>
                    <a:pt x="82" y="120"/>
                    <a:pt x="94" y="120"/>
                  </a:cubicBezTo>
                  <a:cubicBezTo>
                    <a:pt x="95" y="99"/>
                    <a:pt x="97" y="81"/>
                    <a:pt x="98" y="63"/>
                  </a:cubicBezTo>
                  <a:cubicBezTo>
                    <a:pt x="66" y="58"/>
                    <a:pt x="34" y="52"/>
                    <a:pt x="0" y="45"/>
                  </a:cubicBezTo>
                  <a:cubicBezTo>
                    <a:pt x="2" y="42"/>
                    <a:pt x="3" y="39"/>
                    <a:pt x="4" y="39"/>
                  </a:cubicBezTo>
                  <a:cubicBezTo>
                    <a:pt x="31" y="34"/>
                    <a:pt x="59" y="30"/>
                    <a:pt x="86" y="25"/>
                  </a:cubicBezTo>
                  <a:cubicBezTo>
                    <a:pt x="99" y="23"/>
                    <a:pt x="112" y="21"/>
                    <a:pt x="124" y="15"/>
                  </a:cubicBezTo>
                  <a:cubicBezTo>
                    <a:pt x="155" y="0"/>
                    <a:pt x="217" y="1"/>
                    <a:pt x="244" y="31"/>
                  </a:cubicBezTo>
                  <a:cubicBezTo>
                    <a:pt x="251" y="39"/>
                    <a:pt x="265" y="44"/>
                    <a:pt x="277" y="45"/>
                  </a:cubicBezTo>
                  <a:cubicBezTo>
                    <a:pt x="337" y="54"/>
                    <a:pt x="381" y="99"/>
                    <a:pt x="381" y="154"/>
                  </a:cubicBezTo>
                  <a:cubicBezTo>
                    <a:pt x="381" y="212"/>
                    <a:pt x="337" y="260"/>
                    <a:pt x="277" y="266"/>
                  </a:cubicBezTo>
                  <a:cubicBezTo>
                    <a:pt x="241" y="270"/>
                    <a:pt x="211" y="257"/>
                    <a:pt x="185" y="231"/>
                  </a:cubicBezTo>
                  <a:cubicBezTo>
                    <a:pt x="178" y="225"/>
                    <a:pt x="168" y="221"/>
                    <a:pt x="159" y="220"/>
                  </a:cubicBezTo>
                  <a:cubicBezTo>
                    <a:pt x="127" y="219"/>
                    <a:pt x="95" y="220"/>
                    <a:pt x="63" y="220"/>
                  </a:cubicBezTo>
                  <a:cubicBezTo>
                    <a:pt x="58" y="219"/>
                    <a:pt x="53" y="214"/>
                    <a:pt x="48" y="211"/>
                  </a:cubicBezTo>
                  <a:cubicBezTo>
                    <a:pt x="53" y="209"/>
                    <a:pt x="58" y="205"/>
                    <a:pt x="63" y="205"/>
                  </a:cubicBezTo>
                  <a:cubicBezTo>
                    <a:pt x="100" y="205"/>
                    <a:pt x="137" y="204"/>
                    <a:pt x="173" y="206"/>
                  </a:cubicBezTo>
                  <a:cubicBezTo>
                    <a:pt x="180" y="206"/>
                    <a:pt x="189" y="212"/>
                    <a:pt x="194" y="217"/>
                  </a:cubicBezTo>
                  <a:cubicBezTo>
                    <a:pt x="223" y="248"/>
                    <a:pt x="265" y="259"/>
                    <a:pt x="301" y="242"/>
                  </a:cubicBezTo>
                  <a:close/>
                  <a:moveTo>
                    <a:pt x="313" y="237"/>
                  </a:moveTo>
                  <a:cubicBezTo>
                    <a:pt x="359" y="214"/>
                    <a:pt x="378" y="156"/>
                    <a:pt x="354" y="113"/>
                  </a:cubicBezTo>
                  <a:cubicBezTo>
                    <a:pt x="328" y="63"/>
                    <a:pt x="264" y="47"/>
                    <a:pt x="213" y="78"/>
                  </a:cubicBezTo>
                  <a:cubicBezTo>
                    <a:pt x="224" y="95"/>
                    <a:pt x="234" y="112"/>
                    <a:pt x="246" y="130"/>
                  </a:cubicBezTo>
                  <a:cubicBezTo>
                    <a:pt x="248" y="114"/>
                    <a:pt x="250" y="100"/>
                    <a:pt x="253" y="84"/>
                  </a:cubicBezTo>
                  <a:cubicBezTo>
                    <a:pt x="268" y="97"/>
                    <a:pt x="268" y="123"/>
                    <a:pt x="255" y="144"/>
                  </a:cubicBezTo>
                  <a:cubicBezTo>
                    <a:pt x="286" y="166"/>
                    <a:pt x="300" y="200"/>
                    <a:pt x="313" y="237"/>
                  </a:cubicBezTo>
                  <a:close/>
                  <a:moveTo>
                    <a:pt x="109" y="49"/>
                  </a:moveTo>
                  <a:cubicBezTo>
                    <a:pt x="130" y="63"/>
                    <a:pt x="209" y="67"/>
                    <a:pt x="229" y="56"/>
                  </a:cubicBezTo>
                  <a:cubicBezTo>
                    <a:pt x="241" y="49"/>
                    <a:pt x="236" y="40"/>
                    <a:pt x="229" y="36"/>
                  </a:cubicBezTo>
                  <a:cubicBezTo>
                    <a:pt x="212" y="28"/>
                    <a:pt x="195" y="19"/>
                    <a:pt x="177" y="18"/>
                  </a:cubicBezTo>
                  <a:cubicBezTo>
                    <a:pt x="151" y="16"/>
                    <a:pt x="124" y="20"/>
                    <a:pt x="109" y="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D6F431FE-8EC7-4EB6-A12D-624981061BC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75575" y="2114551"/>
              <a:ext cx="717550" cy="960438"/>
            </a:xfrm>
            <a:custGeom>
              <a:avLst/>
              <a:gdLst>
                <a:gd name="T0" fmla="*/ 95 w 273"/>
                <a:gd name="T1" fmla="*/ 364 h 365"/>
                <a:gd name="T2" fmla="*/ 22 w 273"/>
                <a:gd name="T3" fmla="*/ 364 h 365"/>
                <a:gd name="T4" fmla="*/ 1 w 273"/>
                <a:gd name="T5" fmla="*/ 345 h 365"/>
                <a:gd name="T6" fmla="*/ 1 w 273"/>
                <a:gd name="T7" fmla="*/ 289 h 365"/>
                <a:gd name="T8" fmla="*/ 21 w 273"/>
                <a:gd name="T9" fmla="*/ 270 h 365"/>
                <a:gd name="T10" fmla="*/ 64 w 273"/>
                <a:gd name="T11" fmla="*/ 270 h 365"/>
                <a:gd name="T12" fmla="*/ 91 w 273"/>
                <a:gd name="T13" fmla="*/ 251 h 365"/>
                <a:gd name="T14" fmla="*/ 138 w 273"/>
                <a:gd name="T15" fmla="*/ 93 h 365"/>
                <a:gd name="T16" fmla="*/ 152 w 273"/>
                <a:gd name="T17" fmla="*/ 71 h 365"/>
                <a:gd name="T18" fmla="*/ 166 w 273"/>
                <a:gd name="T19" fmla="*/ 37 h 365"/>
                <a:gd name="T20" fmla="*/ 215 w 273"/>
                <a:gd name="T21" fmla="*/ 8 h 365"/>
                <a:gd name="T22" fmla="*/ 227 w 273"/>
                <a:gd name="T23" fmla="*/ 11 h 365"/>
                <a:gd name="T24" fmla="*/ 260 w 273"/>
                <a:gd name="T25" fmla="*/ 72 h 365"/>
                <a:gd name="T26" fmla="*/ 259 w 273"/>
                <a:gd name="T27" fmla="*/ 110 h 365"/>
                <a:gd name="T28" fmla="*/ 257 w 273"/>
                <a:gd name="T29" fmla="*/ 127 h 365"/>
                <a:gd name="T30" fmla="*/ 193 w 273"/>
                <a:gd name="T31" fmla="*/ 345 h 365"/>
                <a:gd name="T32" fmla="*/ 167 w 273"/>
                <a:gd name="T33" fmla="*/ 364 h 365"/>
                <a:gd name="T34" fmla="*/ 95 w 273"/>
                <a:gd name="T35" fmla="*/ 364 h 365"/>
                <a:gd name="T36" fmla="*/ 154 w 273"/>
                <a:gd name="T37" fmla="*/ 89 h 365"/>
                <a:gd name="T38" fmla="*/ 102 w 273"/>
                <a:gd name="T39" fmla="*/ 268 h 365"/>
                <a:gd name="T40" fmla="*/ 150 w 273"/>
                <a:gd name="T41" fmla="*/ 281 h 365"/>
                <a:gd name="T42" fmla="*/ 185 w 273"/>
                <a:gd name="T43" fmla="*/ 314 h 365"/>
                <a:gd name="T44" fmla="*/ 243 w 273"/>
                <a:gd name="T45" fmla="*/ 116 h 365"/>
                <a:gd name="T46" fmla="*/ 182 w 273"/>
                <a:gd name="T47" fmla="*/ 97 h 365"/>
                <a:gd name="T48" fmla="*/ 154 w 273"/>
                <a:gd name="T49" fmla="*/ 89 h 365"/>
                <a:gd name="T50" fmla="*/ 169 w 273"/>
                <a:gd name="T51" fmla="*/ 347 h 365"/>
                <a:gd name="T52" fmla="*/ 90 w 273"/>
                <a:gd name="T53" fmla="*/ 289 h 365"/>
                <a:gd name="T54" fmla="*/ 90 w 273"/>
                <a:gd name="T55" fmla="*/ 347 h 365"/>
                <a:gd name="T56" fmla="*/ 169 w 273"/>
                <a:gd name="T57" fmla="*/ 347 h 365"/>
                <a:gd name="T58" fmla="*/ 255 w 273"/>
                <a:gd name="T59" fmla="*/ 53 h 365"/>
                <a:gd name="T60" fmla="*/ 179 w 273"/>
                <a:gd name="T61" fmla="*/ 30 h 365"/>
                <a:gd name="T62" fmla="*/ 166 w 273"/>
                <a:gd name="T63" fmla="*/ 76 h 365"/>
                <a:gd name="T64" fmla="*/ 241 w 273"/>
                <a:gd name="T65" fmla="*/ 98 h 365"/>
                <a:gd name="T66" fmla="*/ 255 w 273"/>
                <a:gd name="T67" fmla="*/ 53 h 365"/>
                <a:gd name="T68" fmla="*/ 18 w 273"/>
                <a:gd name="T69" fmla="*/ 288 h 365"/>
                <a:gd name="T70" fmla="*/ 18 w 273"/>
                <a:gd name="T71" fmla="*/ 347 h 365"/>
                <a:gd name="T72" fmla="*/ 71 w 273"/>
                <a:gd name="T73" fmla="*/ 347 h 365"/>
                <a:gd name="T74" fmla="*/ 71 w 273"/>
                <a:gd name="T75" fmla="*/ 288 h 365"/>
                <a:gd name="T76" fmla="*/ 18 w 273"/>
                <a:gd name="T77" fmla="*/ 288 h 365"/>
                <a:gd name="T78" fmla="*/ 250 w 273"/>
                <a:gd name="T79" fmla="*/ 40 h 365"/>
                <a:gd name="T80" fmla="*/ 253 w 273"/>
                <a:gd name="T81" fmla="*/ 31 h 365"/>
                <a:gd name="T82" fmla="*/ 193 w 273"/>
                <a:gd name="T83" fmla="*/ 13 h 365"/>
                <a:gd name="T84" fmla="*/ 190 w 273"/>
                <a:gd name="T85" fmla="*/ 23 h 365"/>
                <a:gd name="T86" fmla="*/ 250 w 273"/>
                <a:gd name="T87" fmla="*/ 40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73" h="365">
                  <a:moveTo>
                    <a:pt x="95" y="364"/>
                  </a:moveTo>
                  <a:cubicBezTo>
                    <a:pt x="71" y="364"/>
                    <a:pt x="46" y="363"/>
                    <a:pt x="22" y="364"/>
                  </a:cubicBezTo>
                  <a:cubicBezTo>
                    <a:pt x="7" y="364"/>
                    <a:pt x="0" y="360"/>
                    <a:pt x="1" y="345"/>
                  </a:cubicBezTo>
                  <a:cubicBezTo>
                    <a:pt x="2" y="326"/>
                    <a:pt x="2" y="307"/>
                    <a:pt x="1" y="289"/>
                  </a:cubicBezTo>
                  <a:cubicBezTo>
                    <a:pt x="1" y="275"/>
                    <a:pt x="7" y="270"/>
                    <a:pt x="21" y="270"/>
                  </a:cubicBezTo>
                  <a:cubicBezTo>
                    <a:pt x="35" y="271"/>
                    <a:pt x="50" y="269"/>
                    <a:pt x="64" y="270"/>
                  </a:cubicBezTo>
                  <a:cubicBezTo>
                    <a:pt x="80" y="272"/>
                    <a:pt x="87" y="267"/>
                    <a:pt x="91" y="251"/>
                  </a:cubicBezTo>
                  <a:cubicBezTo>
                    <a:pt x="105" y="198"/>
                    <a:pt x="121" y="145"/>
                    <a:pt x="138" y="93"/>
                  </a:cubicBezTo>
                  <a:cubicBezTo>
                    <a:pt x="140" y="85"/>
                    <a:pt x="148" y="79"/>
                    <a:pt x="152" y="71"/>
                  </a:cubicBezTo>
                  <a:cubicBezTo>
                    <a:pt x="157" y="60"/>
                    <a:pt x="162" y="49"/>
                    <a:pt x="166" y="37"/>
                  </a:cubicBezTo>
                  <a:cubicBezTo>
                    <a:pt x="177" y="2"/>
                    <a:pt x="179" y="0"/>
                    <a:pt x="215" y="8"/>
                  </a:cubicBezTo>
                  <a:cubicBezTo>
                    <a:pt x="219" y="9"/>
                    <a:pt x="223" y="10"/>
                    <a:pt x="227" y="11"/>
                  </a:cubicBezTo>
                  <a:cubicBezTo>
                    <a:pt x="270" y="24"/>
                    <a:pt x="273" y="29"/>
                    <a:pt x="260" y="72"/>
                  </a:cubicBezTo>
                  <a:cubicBezTo>
                    <a:pt x="256" y="84"/>
                    <a:pt x="248" y="96"/>
                    <a:pt x="259" y="110"/>
                  </a:cubicBezTo>
                  <a:cubicBezTo>
                    <a:pt x="262" y="113"/>
                    <a:pt x="258" y="121"/>
                    <a:pt x="257" y="127"/>
                  </a:cubicBezTo>
                  <a:cubicBezTo>
                    <a:pt x="235" y="199"/>
                    <a:pt x="214" y="272"/>
                    <a:pt x="193" y="345"/>
                  </a:cubicBezTo>
                  <a:cubicBezTo>
                    <a:pt x="189" y="359"/>
                    <a:pt x="182" y="365"/>
                    <a:pt x="167" y="364"/>
                  </a:cubicBezTo>
                  <a:cubicBezTo>
                    <a:pt x="143" y="363"/>
                    <a:pt x="119" y="364"/>
                    <a:pt x="95" y="364"/>
                  </a:cubicBezTo>
                  <a:close/>
                  <a:moveTo>
                    <a:pt x="154" y="89"/>
                  </a:moveTo>
                  <a:cubicBezTo>
                    <a:pt x="136" y="150"/>
                    <a:pt x="119" y="209"/>
                    <a:pt x="102" y="268"/>
                  </a:cubicBezTo>
                  <a:cubicBezTo>
                    <a:pt x="120" y="273"/>
                    <a:pt x="137" y="274"/>
                    <a:pt x="150" y="281"/>
                  </a:cubicBezTo>
                  <a:cubicBezTo>
                    <a:pt x="163" y="289"/>
                    <a:pt x="173" y="302"/>
                    <a:pt x="185" y="314"/>
                  </a:cubicBezTo>
                  <a:cubicBezTo>
                    <a:pt x="204" y="248"/>
                    <a:pt x="223" y="183"/>
                    <a:pt x="243" y="116"/>
                  </a:cubicBezTo>
                  <a:cubicBezTo>
                    <a:pt x="221" y="109"/>
                    <a:pt x="201" y="103"/>
                    <a:pt x="182" y="97"/>
                  </a:cubicBezTo>
                  <a:cubicBezTo>
                    <a:pt x="174" y="94"/>
                    <a:pt x="165" y="92"/>
                    <a:pt x="154" y="89"/>
                  </a:cubicBezTo>
                  <a:close/>
                  <a:moveTo>
                    <a:pt x="169" y="347"/>
                  </a:moveTo>
                  <a:cubicBezTo>
                    <a:pt x="171" y="303"/>
                    <a:pt x="141" y="282"/>
                    <a:pt x="90" y="289"/>
                  </a:cubicBezTo>
                  <a:cubicBezTo>
                    <a:pt x="90" y="308"/>
                    <a:pt x="90" y="327"/>
                    <a:pt x="90" y="347"/>
                  </a:cubicBezTo>
                  <a:cubicBezTo>
                    <a:pt x="117" y="347"/>
                    <a:pt x="143" y="347"/>
                    <a:pt x="169" y="347"/>
                  </a:cubicBezTo>
                  <a:close/>
                  <a:moveTo>
                    <a:pt x="255" y="53"/>
                  </a:moveTo>
                  <a:cubicBezTo>
                    <a:pt x="228" y="45"/>
                    <a:pt x="204" y="38"/>
                    <a:pt x="179" y="30"/>
                  </a:cubicBezTo>
                  <a:cubicBezTo>
                    <a:pt x="175" y="45"/>
                    <a:pt x="171" y="59"/>
                    <a:pt x="166" y="76"/>
                  </a:cubicBezTo>
                  <a:cubicBezTo>
                    <a:pt x="192" y="84"/>
                    <a:pt x="215" y="90"/>
                    <a:pt x="241" y="98"/>
                  </a:cubicBezTo>
                  <a:cubicBezTo>
                    <a:pt x="246" y="81"/>
                    <a:pt x="250" y="67"/>
                    <a:pt x="255" y="53"/>
                  </a:cubicBezTo>
                  <a:close/>
                  <a:moveTo>
                    <a:pt x="18" y="288"/>
                  </a:moveTo>
                  <a:cubicBezTo>
                    <a:pt x="18" y="308"/>
                    <a:pt x="18" y="327"/>
                    <a:pt x="18" y="347"/>
                  </a:cubicBezTo>
                  <a:cubicBezTo>
                    <a:pt x="37" y="347"/>
                    <a:pt x="53" y="347"/>
                    <a:pt x="71" y="347"/>
                  </a:cubicBezTo>
                  <a:cubicBezTo>
                    <a:pt x="71" y="327"/>
                    <a:pt x="71" y="308"/>
                    <a:pt x="71" y="288"/>
                  </a:cubicBezTo>
                  <a:cubicBezTo>
                    <a:pt x="53" y="288"/>
                    <a:pt x="37" y="288"/>
                    <a:pt x="18" y="288"/>
                  </a:cubicBezTo>
                  <a:close/>
                  <a:moveTo>
                    <a:pt x="250" y="40"/>
                  </a:moveTo>
                  <a:cubicBezTo>
                    <a:pt x="251" y="37"/>
                    <a:pt x="252" y="34"/>
                    <a:pt x="253" y="31"/>
                  </a:cubicBezTo>
                  <a:cubicBezTo>
                    <a:pt x="233" y="25"/>
                    <a:pt x="213" y="19"/>
                    <a:pt x="193" y="13"/>
                  </a:cubicBezTo>
                  <a:cubicBezTo>
                    <a:pt x="192" y="16"/>
                    <a:pt x="191" y="19"/>
                    <a:pt x="190" y="23"/>
                  </a:cubicBezTo>
                  <a:cubicBezTo>
                    <a:pt x="210" y="29"/>
                    <a:pt x="230" y="35"/>
                    <a:pt x="250" y="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01D84934-CA0E-4BD8-B33E-E9297124A8B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77313" y="5165726"/>
              <a:ext cx="757238" cy="688975"/>
            </a:xfrm>
            <a:custGeom>
              <a:avLst/>
              <a:gdLst>
                <a:gd name="T0" fmla="*/ 120 w 288"/>
                <a:gd name="T1" fmla="*/ 176 h 262"/>
                <a:gd name="T2" fmla="*/ 118 w 288"/>
                <a:gd name="T3" fmla="*/ 193 h 262"/>
                <a:gd name="T4" fmla="*/ 68 w 288"/>
                <a:gd name="T5" fmla="*/ 243 h 262"/>
                <a:gd name="T6" fmla="*/ 25 w 288"/>
                <a:gd name="T7" fmla="*/ 255 h 262"/>
                <a:gd name="T8" fmla="*/ 1 w 288"/>
                <a:gd name="T9" fmla="*/ 216 h 262"/>
                <a:gd name="T10" fmla="*/ 2 w 288"/>
                <a:gd name="T11" fmla="*/ 72 h 262"/>
                <a:gd name="T12" fmla="*/ 73 w 288"/>
                <a:gd name="T13" fmla="*/ 1 h 262"/>
                <a:gd name="T14" fmla="*/ 215 w 288"/>
                <a:gd name="T15" fmla="*/ 2 h 262"/>
                <a:gd name="T16" fmla="*/ 287 w 288"/>
                <a:gd name="T17" fmla="*/ 75 h 262"/>
                <a:gd name="T18" fmla="*/ 287 w 288"/>
                <a:gd name="T19" fmla="*/ 213 h 262"/>
                <a:gd name="T20" fmla="*/ 264 w 288"/>
                <a:gd name="T21" fmla="*/ 255 h 262"/>
                <a:gd name="T22" fmla="*/ 219 w 288"/>
                <a:gd name="T23" fmla="*/ 241 h 262"/>
                <a:gd name="T24" fmla="*/ 184 w 288"/>
                <a:gd name="T25" fmla="*/ 207 h 262"/>
                <a:gd name="T26" fmla="*/ 134 w 288"/>
                <a:gd name="T27" fmla="*/ 172 h 262"/>
                <a:gd name="T28" fmla="*/ 82 w 288"/>
                <a:gd name="T29" fmla="*/ 119 h 262"/>
                <a:gd name="T30" fmla="*/ 101 w 288"/>
                <a:gd name="T31" fmla="*/ 75 h 262"/>
                <a:gd name="T32" fmla="*/ 130 w 288"/>
                <a:gd name="T33" fmla="*/ 78 h 262"/>
                <a:gd name="T34" fmla="*/ 160 w 288"/>
                <a:gd name="T35" fmla="*/ 114 h 262"/>
                <a:gd name="T36" fmla="*/ 145 w 288"/>
                <a:gd name="T37" fmla="*/ 152 h 262"/>
                <a:gd name="T38" fmla="*/ 188 w 288"/>
                <a:gd name="T39" fmla="*/ 188 h 262"/>
                <a:gd name="T40" fmla="*/ 228 w 288"/>
                <a:gd name="T41" fmla="*/ 227 h 262"/>
                <a:gd name="T42" fmla="*/ 256 w 288"/>
                <a:gd name="T43" fmla="*/ 239 h 262"/>
                <a:gd name="T44" fmla="*/ 271 w 288"/>
                <a:gd name="T45" fmla="*/ 210 h 262"/>
                <a:gd name="T46" fmla="*/ 272 w 288"/>
                <a:gd name="T47" fmla="*/ 78 h 262"/>
                <a:gd name="T48" fmla="*/ 209 w 288"/>
                <a:gd name="T49" fmla="*/ 17 h 262"/>
                <a:gd name="T50" fmla="*/ 79 w 288"/>
                <a:gd name="T51" fmla="*/ 17 h 262"/>
                <a:gd name="T52" fmla="*/ 17 w 288"/>
                <a:gd name="T53" fmla="*/ 81 h 262"/>
                <a:gd name="T54" fmla="*/ 17 w 288"/>
                <a:gd name="T55" fmla="*/ 207 h 262"/>
                <a:gd name="T56" fmla="*/ 18 w 288"/>
                <a:gd name="T57" fmla="*/ 221 h 262"/>
                <a:gd name="T58" fmla="*/ 54 w 288"/>
                <a:gd name="T59" fmla="*/ 233 h 262"/>
                <a:gd name="T60" fmla="*/ 98 w 288"/>
                <a:gd name="T61" fmla="*/ 190 h 262"/>
                <a:gd name="T62" fmla="*/ 111 w 288"/>
                <a:gd name="T63" fmla="*/ 174 h 262"/>
                <a:gd name="T64" fmla="*/ 120 w 288"/>
                <a:gd name="T65" fmla="*/ 176 h 262"/>
                <a:gd name="T66" fmla="*/ 113 w 288"/>
                <a:gd name="T67" fmla="*/ 87 h 262"/>
                <a:gd name="T68" fmla="*/ 121 w 288"/>
                <a:gd name="T69" fmla="*/ 134 h 262"/>
                <a:gd name="T70" fmla="*/ 133 w 288"/>
                <a:gd name="T71" fmla="*/ 106 h 262"/>
                <a:gd name="T72" fmla="*/ 113 w 288"/>
                <a:gd name="T73" fmla="*/ 87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88" h="262">
                  <a:moveTo>
                    <a:pt x="120" y="176"/>
                  </a:moveTo>
                  <a:cubicBezTo>
                    <a:pt x="119" y="182"/>
                    <a:pt x="121" y="190"/>
                    <a:pt x="118" y="193"/>
                  </a:cubicBezTo>
                  <a:cubicBezTo>
                    <a:pt x="102" y="210"/>
                    <a:pt x="85" y="226"/>
                    <a:pt x="68" y="243"/>
                  </a:cubicBezTo>
                  <a:cubicBezTo>
                    <a:pt x="56" y="254"/>
                    <a:pt x="41" y="262"/>
                    <a:pt x="25" y="255"/>
                  </a:cubicBezTo>
                  <a:cubicBezTo>
                    <a:pt x="8" y="248"/>
                    <a:pt x="2" y="232"/>
                    <a:pt x="1" y="216"/>
                  </a:cubicBezTo>
                  <a:cubicBezTo>
                    <a:pt x="1" y="168"/>
                    <a:pt x="0" y="119"/>
                    <a:pt x="2" y="72"/>
                  </a:cubicBezTo>
                  <a:cubicBezTo>
                    <a:pt x="3" y="33"/>
                    <a:pt x="34" y="3"/>
                    <a:pt x="73" y="1"/>
                  </a:cubicBezTo>
                  <a:cubicBezTo>
                    <a:pt x="121" y="0"/>
                    <a:pt x="168" y="0"/>
                    <a:pt x="215" y="2"/>
                  </a:cubicBezTo>
                  <a:cubicBezTo>
                    <a:pt x="256" y="3"/>
                    <a:pt x="286" y="34"/>
                    <a:pt x="287" y="75"/>
                  </a:cubicBezTo>
                  <a:cubicBezTo>
                    <a:pt x="288" y="121"/>
                    <a:pt x="288" y="167"/>
                    <a:pt x="287" y="213"/>
                  </a:cubicBezTo>
                  <a:cubicBezTo>
                    <a:pt x="287" y="231"/>
                    <a:pt x="282" y="247"/>
                    <a:pt x="264" y="255"/>
                  </a:cubicBezTo>
                  <a:cubicBezTo>
                    <a:pt x="247" y="262"/>
                    <a:pt x="232" y="254"/>
                    <a:pt x="219" y="241"/>
                  </a:cubicBezTo>
                  <a:cubicBezTo>
                    <a:pt x="207" y="230"/>
                    <a:pt x="196" y="218"/>
                    <a:pt x="184" y="207"/>
                  </a:cubicBezTo>
                  <a:cubicBezTo>
                    <a:pt x="168" y="193"/>
                    <a:pt x="154" y="181"/>
                    <a:pt x="134" y="172"/>
                  </a:cubicBezTo>
                  <a:cubicBezTo>
                    <a:pt x="113" y="162"/>
                    <a:pt x="94" y="140"/>
                    <a:pt x="82" y="119"/>
                  </a:cubicBezTo>
                  <a:cubicBezTo>
                    <a:pt x="78" y="110"/>
                    <a:pt x="92" y="88"/>
                    <a:pt x="101" y="75"/>
                  </a:cubicBezTo>
                  <a:cubicBezTo>
                    <a:pt x="109" y="63"/>
                    <a:pt x="122" y="70"/>
                    <a:pt x="130" y="78"/>
                  </a:cubicBezTo>
                  <a:cubicBezTo>
                    <a:pt x="141" y="89"/>
                    <a:pt x="155" y="100"/>
                    <a:pt x="160" y="114"/>
                  </a:cubicBezTo>
                  <a:cubicBezTo>
                    <a:pt x="169" y="136"/>
                    <a:pt x="164" y="143"/>
                    <a:pt x="145" y="152"/>
                  </a:cubicBezTo>
                  <a:cubicBezTo>
                    <a:pt x="159" y="163"/>
                    <a:pt x="174" y="175"/>
                    <a:pt x="188" y="188"/>
                  </a:cubicBezTo>
                  <a:cubicBezTo>
                    <a:pt x="201" y="200"/>
                    <a:pt x="214" y="215"/>
                    <a:pt x="228" y="227"/>
                  </a:cubicBezTo>
                  <a:cubicBezTo>
                    <a:pt x="236" y="233"/>
                    <a:pt x="251" y="242"/>
                    <a:pt x="256" y="239"/>
                  </a:cubicBezTo>
                  <a:cubicBezTo>
                    <a:pt x="264" y="235"/>
                    <a:pt x="271" y="220"/>
                    <a:pt x="271" y="210"/>
                  </a:cubicBezTo>
                  <a:cubicBezTo>
                    <a:pt x="273" y="166"/>
                    <a:pt x="273" y="122"/>
                    <a:pt x="272" y="78"/>
                  </a:cubicBezTo>
                  <a:cubicBezTo>
                    <a:pt x="271" y="41"/>
                    <a:pt x="246" y="17"/>
                    <a:pt x="209" y="17"/>
                  </a:cubicBezTo>
                  <a:cubicBezTo>
                    <a:pt x="166" y="16"/>
                    <a:pt x="122" y="16"/>
                    <a:pt x="79" y="17"/>
                  </a:cubicBezTo>
                  <a:cubicBezTo>
                    <a:pt x="42" y="17"/>
                    <a:pt x="17" y="43"/>
                    <a:pt x="17" y="81"/>
                  </a:cubicBezTo>
                  <a:cubicBezTo>
                    <a:pt x="16" y="123"/>
                    <a:pt x="16" y="165"/>
                    <a:pt x="17" y="207"/>
                  </a:cubicBezTo>
                  <a:cubicBezTo>
                    <a:pt x="17" y="211"/>
                    <a:pt x="17" y="216"/>
                    <a:pt x="18" y="221"/>
                  </a:cubicBezTo>
                  <a:cubicBezTo>
                    <a:pt x="23" y="243"/>
                    <a:pt x="37" y="248"/>
                    <a:pt x="54" y="233"/>
                  </a:cubicBezTo>
                  <a:cubicBezTo>
                    <a:pt x="70" y="220"/>
                    <a:pt x="84" y="204"/>
                    <a:pt x="98" y="190"/>
                  </a:cubicBezTo>
                  <a:cubicBezTo>
                    <a:pt x="103" y="185"/>
                    <a:pt x="107" y="179"/>
                    <a:pt x="111" y="174"/>
                  </a:cubicBezTo>
                  <a:cubicBezTo>
                    <a:pt x="114" y="175"/>
                    <a:pt x="117" y="176"/>
                    <a:pt x="120" y="176"/>
                  </a:cubicBezTo>
                  <a:close/>
                  <a:moveTo>
                    <a:pt x="113" y="87"/>
                  </a:moveTo>
                  <a:cubicBezTo>
                    <a:pt x="93" y="114"/>
                    <a:pt x="93" y="115"/>
                    <a:pt x="121" y="134"/>
                  </a:cubicBezTo>
                  <a:cubicBezTo>
                    <a:pt x="125" y="126"/>
                    <a:pt x="129" y="117"/>
                    <a:pt x="133" y="106"/>
                  </a:cubicBezTo>
                  <a:cubicBezTo>
                    <a:pt x="127" y="101"/>
                    <a:pt x="121" y="94"/>
                    <a:pt x="113" y="8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3" name="Freeform 10">
              <a:extLst>
                <a:ext uri="{FF2B5EF4-FFF2-40B4-BE49-F238E27FC236}">
                  <a16:creationId xmlns:a16="http://schemas.microsoft.com/office/drawing/2014/main" id="{9546387F-1518-46F7-B5C8-F94DAB70882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91750" y="4860926"/>
              <a:ext cx="693738" cy="952500"/>
            </a:xfrm>
            <a:custGeom>
              <a:avLst/>
              <a:gdLst>
                <a:gd name="T0" fmla="*/ 170 w 264"/>
                <a:gd name="T1" fmla="*/ 362 h 362"/>
                <a:gd name="T2" fmla="*/ 99 w 264"/>
                <a:gd name="T3" fmla="*/ 362 h 362"/>
                <a:gd name="T4" fmla="*/ 77 w 264"/>
                <a:gd name="T5" fmla="*/ 347 h 362"/>
                <a:gd name="T6" fmla="*/ 14 w 264"/>
                <a:gd name="T7" fmla="*/ 124 h 362"/>
                <a:gd name="T8" fmla="*/ 1 w 264"/>
                <a:gd name="T9" fmla="*/ 43 h 362"/>
                <a:gd name="T10" fmla="*/ 10 w 264"/>
                <a:gd name="T11" fmla="*/ 29 h 362"/>
                <a:gd name="T12" fmla="*/ 38 w 264"/>
                <a:gd name="T13" fmla="*/ 16 h 362"/>
                <a:gd name="T14" fmla="*/ 105 w 264"/>
                <a:gd name="T15" fmla="*/ 49 h 362"/>
                <a:gd name="T16" fmla="*/ 122 w 264"/>
                <a:gd name="T17" fmla="*/ 77 h 362"/>
                <a:gd name="T18" fmla="*/ 130 w 264"/>
                <a:gd name="T19" fmla="*/ 95 h 362"/>
                <a:gd name="T20" fmla="*/ 176 w 264"/>
                <a:gd name="T21" fmla="*/ 250 h 362"/>
                <a:gd name="T22" fmla="*/ 203 w 264"/>
                <a:gd name="T23" fmla="*/ 270 h 362"/>
                <a:gd name="T24" fmla="*/ 247 w 264"/>
                <a:gd name="T25" fmla="*/ 270 h 362"/>
                <a:gd name="T26" fmla="*/ 264 w 264"/>
                <a:gd name="T27" fmla="*/ 288 h 362"/>
                <a:gd name="T28" fmla="*/ 264 w 264"/>
                <a:gd name="T29" fmla="*/ 344 h 362"/>
                <a:gd name="T30" fmla="*/ 246 w 264"/>
                <a:gd name="T31" fmla="*/ 362 h 362"/>
                <a:gd name="T32" fmla="*/ 170 w 264"/>
                <a:gd name="T33" fmla="*/ 362 h 362"/>
                <a:gd name="T34" fmla="*/ 165 w 264"/>
                <a:gd name="T35" fmla="*/ 270 h 362"/>
                <a:gd name="T36" fmla="*/ 113 w 264"/>
                <a:gd name="T37" fmla="*/ 91 h 362"/>
                <a:gd name="T38" fmla="*/ 26 w 264"/>
                <a:gd name="T39" fmla="*/ 117 h 362"/>
                <a:gd name="T40" fmla="*/ 83 w 264"/>
                <a:gd name="T41" fmla="*/ 313 h 362"/>
                <a:gd name="T42" fmla="*/ 165 w 264"/>
                <a:gd name="T43" fmla="*/ 270 h 362"/>
                <a:gd name="T44" fmla="*/ 99 w 264"/>
                <a:gd name="T45" fmla="*/ 345 h 362"/>
                <a:gd name="T46" fmla="*/ 178 w 264"/>
                <a:gd name="T47" fmla="*/ 345 h 362"/>
                <a:gd name="T48" fmla="*/ 178 w 264"/>
                <a:gd name="T49" fmla="*/ 289 h 362"/>
                <a:gd name="T50" fmla="*/ 99 w 264"/>
                <a:gd name="T51" fmla="*/ 345 h 362"/>
                <a:gd name="T52" fmla="*/ 102 w 264"/>
                <a:gd name="T53" fmla="*/ 78 h 362"/>
                <a:gd name="T54" fmla="*/ 89 w 264"/>
                <a:gd name="T55" fmla="*/ 34 h 362"/>
                <a:gd name="T56" fmla="*/ 15 w 264"/>
                <a:gd name="T57" fmla="*/ 56 h 362"/>
                <a:gd name="T58" fmla="*/ 28 w 264"/>
                <a:gd name="T59" fmla="*/ 100 h 362"/>
                <a:gd name="T60" fmla="*/ 102 w 264"/>
                <a:gd name="T61" fmla="*/ 78 h 362"/>
                <a:gd name="T62" fmla="*/ 247 w 264"/>
                <a:gd name="T63" fmla="*/ 288 h 362"/>
                <a:gd name="T64" fmla="*/ 198 w 264"/>
                <a:gd name="T65" fmla="*/ 288 h 362"/>
                <a:gd name="T66" fmla="*/ 242 w 264"/>
                <a:gd name="T67" fmla="*/ 345 h 362"/>
                <a:gd name="T68" fmla="*/ 247 w 264"/>
                <a:gd name="T69" fmla="*/ 343 h 362"/>
                <a:gd name="T70" fmla="*/ 247 w 264"/>
                <a:gd name="T71" fmla="*/ 288 h 362"/>
                <a:gd name="T72" fmla="*/ 17 w 264"/>
                <a:gd name="T73" fmla="*/ 34 h 362"/>
                <a:gd name="T74" fmla="*/ 20 w 264"/>
                <a:gd name="T75" fmla="*/ 44 h 362"/>
                <a:gd name="T76" fmla="*/ 78 w 264"/>
                <a:gd name="T77" fmla="*/ 25 h 362"/>
                <a:gd name="T78" fmla="*/ 75 w 264"/>
                <a:gd name="T79" fmla="*/ 17 h 362"/>
                <a:gd name="T80" fmla="*/ 17 w 264"/>
                <a:gd name="T81" fmla="*/ 34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64" h="362">
                  <a:moveTo>
                    <a:pt x="170" y="362"/>
                  </a:moveTo>
                  <a:cubicBezTo>
                    <a:pt x="147" y="362"/>
                    <a:pt x="123" y="361"/>
                    <a:pt x="99" y="362"/>
                  </a:cubicBezTo>
                  <a:cubicBezTo>
                    <a:pt x="87" y="362"/>
                    <a:pt x="80" y="359"/>
                    <a:pt x="77" y="347"/>
                  </a:cubicBezTo>
                  <a:cubicBezTo>
                    <a:pt x="55" y="273"/>
                    <a:pt x="29" y="200"/>
                    <a:pt x="14" y="124"/>
                  </a:cubicBezTo>
                  <a:cubicBezTo>
                    <a:pt x="8" y="98"/>
                    <a:pt x="8" y="70"/>
                    <a:pt x="1" y="43"/>
                  </a:cubicBezTo>
                  <a:cubicBezTo>
                    <a:pt x="0" y="39"/>
                    <a:pt x="5" y="32"/>
                    <a:pt x="10" y="29"/>
                  </a:cubicBezTo>
                  <a:cubicBezTo>
                    <a:pt x="19" y="24"/>
                    <a:pt x="28" y="19"/>
                    <a:pt x="38" y="16"/>
                  </a:cubicBezTo>
                  <a:cubicBezTo>
                    <a:pt x="84" y="0"/>
                    <a:pt x="90" y="4"/>
                    <a:pt x="105" y="49"/>
                  </a:cubicBezTo>
                  <a:cubicBezTo>
                    <a:pt x="108" y="59"/>
                    <a:pt x="117" y="67"/>
                    <a:pt x="122" y="77"/>
                  </a:cubicBezTo>
                  <a:cubicBezTo>
                    <a:pt x="126" y="82"/>
                    <a:pt x="129" y="88"/>
                    <a:pt x="130" y="95"/>
                  </a:cubicBezTo>
                  <a:cubicBezTo>
                    <a:pt x="146" y="146"/>
                    <a:pt x="161" y="198"/>
                    <a:pt x="176" y="250"/>
                  </a:cubicBezTo>
                  <a:cubicBezTo>
                    <a:pt x="180" y="265"/>
                    <a:pt x="186" y="272"/>
                    <a:pt x="203" y="270"/>
                  </a:cubicBezTo>
                  <a:cubicBezTo>
                    <a:pt x="217" y="269"/>
                    <a:pt x="232" y="271"/>
                    <a:pt x="247" y="270"/>
                  </a:cubicBezTo>
                  <a:cubicBezTo>
                    <a:pt x="260" y="269"/>
                    <a:pt x="264" y="276"/>
                    <a:pt x="264" y="288"/>
                  </a:cubicBezTo>
                  <a:cubicBezTo>
                    <a:pt x="264" y="307"/>
                    <a:pt x="264" y="325"/>
                    <a:pt x="264" y="344"/>
                  </a:cubicBezTo>
                  <a:cubicBezTo>
                    <a:pt x="264" y="357"/>
                    <a:pt x="259" y="362"/>
                    <a:pt x="246" y="362"/>
                  </a:cubicBezTo>
                  <a:cubicBezTo>
                    <a:pt x="221" y="362"/>
                    <a:pt x="196" y="362"/>
                    <a:pt x="170" y="362"/>
                  </a:cubicBezTo>
                  <a:close/>
                  <a:moveTo>
                    <a:pt x="165" y="270"/>
                  </a:moveTo>
                  <a:cubicBezTo>
                    <a:pt x="147" y="208"/>
                    <a:pt x="130" y="151"/>
                    <a:pt x="113" y="91"/>
                  </a:cubicBezTo>
                  <a:cubicBezTo>
                    <a:pt x="83" y="100"/>
                    <a:pt x="55" y="109"/>
                    <a:pt x="26" y="117"/>
                  </a:cubicBezTo>
                  <a:cubicBezTo>
                    <a:pt x="45" y="184"/>
                    <a:pt x="64" y="248"/>
                    <a:pt x="83" y="313"/>
                  </a:cubicBezTo>
                  <a:cubicBezTo>
                    <a:pt x="100" y="278"/>
                    <a:pt x="131" y="273"/>
                    <a:pt x="165" y="270"/>
                  </a:cubicBezTo>
                  <a:close/>
                  <a:moveTo>
                    <a:pt x="99" y="345"/>
                  </a:moveTo>
                  <a:cubicBezTo>
                    <a:pt x="126" y="345"/>
                    <a:pt x="151" y="345"/>
                    <a:pt x="178" y="345"/>
                  </a:cubicBezTo>
                  <a:cubicBezTo>
                    <a:pt x="178" y="325"/>
                    <a:pt x="178" y="307"/>
                    <a:pt x="178" y="289"/>
                  </a:cubicBezTo>
                  <a:cubicBezTo>
                    <a:pt x="137" y="281"/>
                    <a:pt x="98" y="295"/>
                    <a:pt x="99" y="345"/>
                  </a:cubicBezTo>
                  <a:close/>
                  <a:moveTo>
                    <a:pt x="102" y="78"/>
                  </a:moveTo>
                  <a:cubicBezTo>
                    <a:pt x="97" y="62"/>
                    <a:pt x="93" y="47"/>
                    <a:pt x="89" y="34"/>
                  </a:cubicBezTo>
                  <a:cubicBezTo>
                    <a:pt x="63" y="41"/>
                    <a:pt x="40" y="48"/>
                    <a:pt x="15" y="56"/>
                  </a:cubicBezTo>
                  <a:cubicBezTo>
                    <a:pt x="19" y="69"/>
                    <a:pt x="23" y="84"/>
                    <a:pt x="28" y="100"/>
                  </a:cubicBezTo>
                  <a:cubicBezTo>
                    <a:pt x="54" y="92"/>
                    <a:pt x="77" y="86"/>
                    <a:pt x="102" y="78"/>
                  </a:cubicBezTo>
                  <a:close/>
                  <a:moveTo>
                    <a:pt x="247" y="288"/>
                  </a:moveTo>
                  <a:cubicBezTo>
                    <a:pt x="230" y="288"/>
                    <a:pt x="213" y="288"/>
                    <a:pt x="198" y="288"/>
                  </a:cubicBezTo>
                  <a:cubicBezTo>
                    <a:pt x="186" y="342"/>
                    <a:pt x="191" y="349"/>
                    <a:pt x="242" y="345"/>
                  </a:cubicBezTo>
                  <a:cubicBezTo>
                    <a:pt x="244" y="345"/>
                    <a:pt x="245" y="344"/>
                    <a:pt x="247" y="343"/>
                  </a:cubicBezTo>
                  <a:cubicBezTo>
                    <a:pt x="247" y="325"/>
                    <a:pt x="247" y="307"/>
                    <a:pt x="247" y="288"/>
                  </a:cubicBezTo>
                  <a:close/>
                  <a:moveTo>
                    <a:pt x="17" y="34"/>
                  </a:moveTo>
                  <a:cubicBezTo>
                    <a:pt x="18" y="37"/>
                    <a:pt x="19" y="41"/>
                    <a:pt x="20" y="44"/>
                  </a:cubicBezTo>
                  <a:cubicBezTo>
                    <a:pt x="39" y="38"/>
                    <a:pt x="59" y="31"/>
                    <a:pt x="78" y="25"/>
                  </a:cubicBezTo>
                  <a:cubicBezTo>
                    <a:pt x="77" y="22"/>
                    <a:pt x="76" y="19"/>
                    <a:pt x="75" y="17"/>
                  </a:cubicBezTo>
                  <a:cubicBezTo>
                    <a:pt x="56" y="22"/>
                    <a:pt x="36" y="28"/>
                    <a:pt x="17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id="{2E47652F-67C8-4A20-ABCF-15DD0F0B804B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2113" y="4784726"/>
              <a:ext cx="525463" cy="1068388"/>
            </a:xfrm>
            <a:custGeom>
              <a:avLst/>
              <a:gdLst>
                <a:gd name="T0" fmla="*/ 194 w 200"/>
                <a:gd name="T1" fmla="*/ 0 h 406"/>
                <a:gd name="T2" fmla="*/ 180 w 200"/>
                <a:gd name="T3" fmla="*/ 16 h 406"/>
                <a:gd name="T4" fmla="*/ 110 w 200"/>
                <a:gd name="T5" fmla="*/ 43 h 406"/>
                <a:gd name="T6" fmla="*/ 67 w 200"/>
                <a:gd name="T7" fmla="*/ 106 h 406"/>
                <a:gd name="T8" fmla="*/ 31 w 200"/>
                <a:gd name="T9" fmla="*/ 215 h 406"/>
                <a:gd name="T10" fmla="*/ 21 w 200"/>
                <a:gd name="T11" fmla="*/ 239 h 406"/>
                <a:gd name="T12" fmla="*/ 110 w 200"/>
                <a:gd name="T13" fmla="*/ 247 h 406"/>
                <a:gd name="T14" fmla="*/ 110 w 200"/>
                <a:gd name="T15" fmla="*/ 255 h 406"/>
                <a:gd name="T16" fmla="*/ 81 w 200"/>
                <a:gd name="T17" fmla="*/ 281 h 406"/>
                <a:gd name="T18" fmla="*/ 125 w 200"/>
                <a:gd name="T19" fmla="*/ 290 h 406"/>
                <a:gd name="T20" fmla="*/ 139 w 200"/>
                <a:gd name="T21" fmla="*/ 316 h 406"/>
                <a:gd name="T22" fmla="*/ 123 w 200"/>
                <a:gd name="T23" fmla="*/ 337 h 406"/>
                <a:gd name="T24" fmla="*/ 80 w 200"/>
                <a:gd name="T25" fmla="*/ 342 h 406"/>
                <a:gd name="T26" fmla="*/ 129 w 200"/>
                <a:gd name="T27" fmla="*/ 390 h 406"/>
                <a:gd name="T28" fmla="*/ 181 w 200"/>
                <a:gd name="T29" fmla="*/ 390 h 406"/>
                <a:gd name="T30" fmla="*/ 191 w 200"/>
                <a:gd name="T31" fmla="*/ 398 h 406"/>
                <a:gd name="T32" fmla="*/ 181 w 200"/>
                <a:gd name="T33" fmla="*/ 405 h 406"/>
                <a:gd name="T34" fmla="*/ 117 w 200"/>
                <a:gd name="T35" fmla="*/ 404 h 406"/>
                <a:gd name="T36" fmla="*/ 63 w 200"/>
                <a:gd name="T37" fmla="*/ 340 h 406"/>
                <a:gd name="T38" fmla="*/ 74 w 200"/>
                <a:gd name="T39" fmla="*/ 327 h 406"/>
                <a:gd name="T40" fmla="*/ 108 w 200"/>
                <a:gd name="T41" fmla="*/ 322 h 406"/>
                <a:gd name="T42" fmla="*/ 123 w 200"/>
                <a:gd name="T43" fmla="*/ 314 h 406"/>
                <a:gd name="T44" fmla="*/ 108 w 200"/>
                <a:gd name="T45" fmla="*/ 303 h 406"/>
                <a:gd name="T46" fmla="*/ 82 w 200"/>
                <a:gd name="T47" fmla="*/ 298 h 406"/>
                <a:gd name="T48" fmla="*/ 63 w 200"/>
                <a:gd name="T49" fmla="*/ 274 h 406"/>
                <a:gd name="T50" fmla="*/ 62 w 200"/>
                <a:gd name="T51" fmla="*/ 257 h 406"/>
                <a:gd name="T52" fmla="*/ 30 w 200"/>
                <a:gd name="T53" fmla="*/ 257 h 406"/>
                <a:gd name="T54" fmla="*/ 9 w 200"/>
                <a:gd name="T55" fmla="*/ 225 h 406"/>
                <a:gd name="T56" fmla="*/ 26 w 200"/>
                <a:gd name="T57" fmla="*/ 185 h 406"/>
                <a:gd name="T58" fmla="*/ 50 w 200"/>
                <a:gd name="T59" fmla="*/ 107 h 406"/>
                <a:gd name="T60" fmla="*/ 194 w 200"/>
                <a:gd name="T61" fmla="*/ 0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00" h="406">
                  <a:moveTo>
                    <a:pt x="194" y="0"/>
                  </a:moveTo>
                  <a:cubicBezTo>
                    <a:pt x="200" y="16"/>
                    <a:pt x="188" y="14"/>
                    <a:pt x="180" y="16"/>
                  </a:cubicBezTo>
                  <a:cubicBezTo>
                    <a:pt x="156" y="24"/>
                    <a:pt x="131" y="31"/>
                    <a:pt x="110" y="43"/>
                  </a:cubicBezTo>
                  <a:cubicBezTo>
                    <a:pt x="87" y="56"/>
                    <a:pt x="74" y="80"/>
                    <a:pt x="67" y="106"/>
                  </a:cubicBezTo>
                  <a:cubicBezTo>
                    <a:pt x="56" y="142"/>
                    <a:pt x="43" y="178"/>
                    <a:pt x="31" y="215"/>
                  </a:cubicBezTo>
                  <a:cubicBezTo>
                    <a:pt x="28" y="223"/>
                    <a:pt x="25" y="231"/>
                    <a:pt x="21" y="239"/>
                  </a:cubicBezTo>
                  <a:cubicBezTo>
                    <a:pt x="52" y="242"/>
                    <a:pt x="81" y="244"/>
                    <a:pt x="110" y="247"/>
                  </a:cubicBezTo>
                  <a:cubicBezTo>
                    <a:pt x="110" y="247"/>
                    <a:pt x="110" y="252"/>
                    <a:pt x="110" y="255"/>
                  </a:cubicBezTo>
                  <a:cubicBezTo>
                    <a:pt x="98" y="261"/>
                    <a:pt x="71" y="249"/>
                    <a:pt x="81" y="281"/>
                  </a:cubicBezTo>
                  <a:cubicBezTo>
                    <a:pt x="95" y="284"/>
                    <a:pt x="110" y="287"/>
                    <a:pt x="125" y="290"/>
                  </a:cubicBezTo>
                  <a:cubicBezTo>
                    <a:pt x="142" y="293"/>
                    <a:pt x="139" y="305"/>
                    <a:pt x="139" y="316"/>
                  </a:cubicBezTo>
                  <a:cubicBezTo>
                    <a:pt x="140" y="328"/>
                    <a:pt x="136" y="335"/>
                    <a:pt x="123" y="337"/>
                  </a:cubicBezTo>
                  <a:cubicBezTo>
                    <a:pt x="109" y="338"/>
                    <a:pt x="95" y="340"/>
                    <a:pt x="80" y="342"/>
                  </a:cubicBezTo>
                  <a:cubicBezTo>
                    <a:pt x="85" y="374"/>
                    <a:pt x="100" y="389"/>
                    <a:pt x="129" y="390"/>
                  </a:cubicBezTo>
                  <a:cubicBezTo>
                    <a:pt x="146" y="390"/>
                    <a:pt x="163" y="390"/>
                    <a:pt x="181" y="390"/>
                  </a:cubicBezTo>
                  <a:cubicBezTo>
                    <a:pt x="184" y="391"/>
                    <a:pt x="188" y="396"/>
                    <a:pt x="191" y="398"/>
                  </a:cubicBezTo>
                  <a:cubicBezTo>
                    <a:pt x="188" y="400"/>
                    <a:pt x="185" y="405"/>
                    <a:pt x="181" y="405"/>
                  </a:cubicBezTo>
                  <a:cubicBezTo>
                    <a:pt x="160" y="405"/>
                    <a:pt x="139" y="406"/>
                    <a:pt x="117" y="404"/>
                  </a:cubicBezTo>
                  <a:cubicBezTo>
                    <a:pt x="87" y="402"/>
                    <a:pt x="61" y="370"/>
                    <a:pt x="63" y="340"/>
                  </a:cubicBezTo>
                  <a:cubicBezTo>
                    <a:pt x="64" y="335"/>
                    <a:pt x="70" y="329"/>
                    <a:pt x="74" y="327"/>
                  </a:cubicBezTo>
                  <a:cubicBezTo>
                    <a:pt x="85" y="324"/>
                    <a:pt x="97" y="325"/>
                    <a:pt x="108" y="322"/>
                  </a:cubicBezTo>
                  <a:cubicBezTo>
                    <a:pt x="113" y="321"/>
                    <a:pt x="118" y="316"/>
                    <a:pt x="123" y="314"/>
                  </a:cubicBezTo>
                  <a:cubicBezTo>
                    <a:pt x="118" y="310"/>
                    <a:pt x="113" y="305"/>
                    <a:pt x="108" y="303"/>
                  </a:cubicBezTo>
                  <a:cubicBezTo>
                    <a:pt x="99" y="300"/>
                    <a:pt x="91" y="298"/>
                    <a:pt x="82" y="298"/>
                  </a:cubicBezTo>
                  <a:cubicBezTo>
                    <a:pt x="65" y="298"/>
                    <a:pt x="60" y="289"/>
                    <a:pt x="63" y="274"/>
                  </a:cubicBezTo>
                  <a:cubicBezTo>
                    <a:pt x="64" y="269"/>
                    <a:pt x="63" y="265"/>
                    <a:pt x="62" y="257"/>
                  </a:cubicBezTo>
                  <a:cubicBezTo>
                    <a:pt x="51" y="257"/>
                    <a:pt x="41" y="258"/>
                    <a:pt x="30" y="257"/>
                  </a:cubicBezTo>
                  <a:cubicBezTo>
                    <a:pt x="5" y="257"/>
                    <a:pt x="0" y="250"/>
                    <a:pt x="9" y="225"/>
                  </a:cubicBezTo>
                  <a:cubicBezTo>
                    <a:pt x="15" y="212"/>
                    <a:pt x="21" y="199"/>
                    <a:pt x="26" y="185"/>
                  </a:cubicBezTo>
                  <a:cubicBezTo>
                    <a:pt x="35" y="159"/>
                    <a:pt x="44" y="134"/>
                    <a:pt x="50" y="107"/>
                  </a:cubicBezTo>
                  <a:cubicBezTo>
                    <a:pt x="64" y="43"/>
                    <a:pt x="116" y="3"/>
                    <a:pt x="19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5" name="Freeform 12">
              <a:extLst>
                <a:ext uri="{FF2B5EF4-FFF2-40B4-BE49-F238E27FC236}">
                  <a16:creationId xmlns:a16="http://schemas.microsoft.com/office/drawing/2014/main" id="{AA22950A-6B7A-4940-8B7B-6409AB9D50F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93200" y="3871913"/>
              <a:ext cx="569913" cy="515938"/>
            </a:xfrm>
            <a:custGeom>
              <a:avLst/>
              <a:gdLst>
                <a:gd name="T0" fmla="*/ 41 w 217"/>
                <a:gd name="T1" fmla="*/ 155 h 196"/>
                <a:gd name="T2" fmla="*/ 22 w 217"/>
                <a:gd name="T3" fmla="*/ 180 h 196"/>
                <a:gd name="T4" fmla="*/ 15 w 217"/>
                <a:gd name="T5" fmla="*/ 177 h 196"/>
                <a:gd name="T6" fmla="*/ 37 w 217"/>
                <a:gd name="T7" fmla="*/ 128 h 196"/>
                <a:gd name="T8" fmla="*/ 30 w 217"/>
                <a:gd name="T9" fmla="*/ 124 h 196"/>
                <a:gd name="T10" fmla="*/ 5 w 217"/>
                <a:gd name="T11" fmla="*/ 143 h 196"/>
                <a:gd name="T12" fmla="*/ 0 w 217"/>
                <a:gd name="T13" fmla="*/ 139 h 196"/>
                <a:gd name="T14" fmla="*/ 15 w 217"/>
                <a:gd name="T15" fmla="*/ 117 h 196"/>
                <a:gd name="T16" fmla="*/ 17 w 217"/>
                <a:gd name="T17" fmla="*/ 79 h 196"/>
                <a:gd name="T18" fmla="*/ 6 w 217"/>
                <a:gd name="T19" fmla="*/ 60 h 196"/>
                <a:gd name="T20" fmla="*/ 12 w 217"/>
                <a:gd name="T21" fmla="*/ 57 h 196"/>
                <a:gd name="T22" fmla="*/ 35 w 217"/>
                <a:gd name="T23" fmla="*/ 77 h 196"/>
                <a:gd name="T24" fmla="*/ 41 w 217"/>
                <a:gd name="T25" fmla="*/ 75 h 196"/>
                <a:gd name="T26" fmla="*/ 39 w 217"/>
                <a:gd name="T27" fmla="*/ 56 h 196"/>
                <a:gd name="T28" fmla="*/ 30 w 217"/>
                <a:gd name="T29" fmla="*/ 37 h 196"/>
                <a:gd name="T30" fmla="*/ 35 w 217"/>
                <a:gd name="T31" fmla="*/ 33 h 196"/>
                <a:gd name="T32" fmla="*/ 53 w 217"/>
                <a:gd name="T33" fmla="*/ 48 h 196"/>
                <a:gd name="T34" fmla="*/ 84 w 217"/>
                <a:gd name="T35" fmla="*/ 0 h 196"/>
                <a:gd name="T36" fmla="*/ 130 w 217"/>
                <a:gd name="T37" fmla="*/ 0 h 196"/>
                <a:gd name="T38" fmla="*/ 166 w 217"/>
                <a:gd name="T39" fmla="*/ 50 h 196"/>
                <a:gd name="T40" fmla="*/ 174 w 217"/>
                <a:gd name="T41" fmla="*/ 28 h 196"/>
                <a:gd name="T42" fmla="*/ 184 w 217"/>
                <a:gd name="T43" fmla="*/ 35 h 196"/>
                <a:gd name="T44" fmla="*/ 175 w 217"/>
                <a:gd name="T45" fmla="*/ 55 h 196"/>
                <a:gd name="T46" fmla="*/ 174 w 217"/>
                <a:gd name="T47" fmla="*/ 75 h 196"/>
                <a:gd name="T48" fmla="*/ 180 w 217"/>
                <a:gd name="T49" fmla="*/ 77 h 196"/>
                <a:gd name="T50" fmla="*/ 205 w 217"/>
                <a:gd name="T51" fmla="*/ 55 h 196"/>
                <a:gd name="T52" fmla="*/ 193 w 217"/>
                <a:gd name="T53" fmla="*/ 83 h 196"/>
                <a:gd name="T54" fmla="*/ 194 w 217"/>
                <a:gd name="T55" fmla="*/ 113 h 196"/>
                <a:gd name="T56" fmla="*/ 217 w 217"/>
                <a:gd name="T57" fmla="*/ 138 h 196"/>
                <a:gd name="T58" fmla="*/ 211 w 217"/>
                <a:gd name="T59" fmla="*/ 145 h 196"/>
                <a:gd name="T60" fmla="*/ 185 w 217"/>
                <a:gd name="T61" fmla="*/ 124 h 196"/>
                <a:gd name="T62" fmla="*/ 195 w 217"/>
                <a:gd name="T63" fmla="*/ 181 h 196"/>
                <a:gd name="T64" fmla="*/ 174 w 217"/>
                <a:gd name="T65" fmla="*/ 156 h 196"/>
                <a:gd name="T66" fmla="*/ 109 w 217"/>
                <a:gd name="T67" fmla="*/ 196 h 196"/>
                <a:gd name="T68" fmla="*/ 41 w 217"/>
                <a:gd name="T69" fmla="*/ 155 h 196"/>
                <a:gd name="T70" fmla="*/ 73 w 217"/>
                <a:gd name="T71" fmla="*/ 182 h 196"/>
                <a:gd name="T72" fmla="*/ 120 w 217"/>
                <a:gd name="T73" fmla="*/ 182 h 196"/>
                <a:gd name="T74" fmla="*/ 155 w 217"/>
                <a:gd name="T75" fmla="*/ 65 h 196"/>
                <a:gd name="T76" fmla="*/ 85 w 217"/>
                <a:gd name="T77" fmla="*/ 43 h 196"/>
                <a:gd name="T78" fmla="*/ 45 w 217"/>
                <a:gd name="T79" fmla="*/ 116 h 196"/>
                <a:gd name="T80" fmla="*/ 73 w 217"/>
                <a:gd name="T81" fmla="*/ 182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17" h="196">
                  <a:moveTo>
                    <a:pt x="41" y="155"/>
                  </a:moveTo>
                  <a:cubicBezTo>
                    <a:pt x="33" y="165"/>
                    <a:pt x="28" y="173"/>
                    <a:pt x="22" y="180"/>
                  </a:cubicBezTo>
                  <a:cubicBezTo>
                    <a:pt x="20" y="179"/>
                    <a:pt x="18" y="178"/>
                    <a:pt x="15" y="177"/>
                  </a:cubicBezTo>
                  <a:cubicBezTo>
                    <a:pt x="22" y="160"/>
                    <a:pt x="30" y="144"/>
                    <a:pt x="37" y="128"/>
                  </a:cubicBezTo>
                  <a:cubicBezTo>
                    <a:pt x="34" y="127"/>
                    <a:pt x="32" y="125"/>
                    <a:pt x="30" y="124"/>
                  </a:cubicBezTo>
                  <a:cubicBezTo>
                    <a:pt x="21" y="130"/>
                    <a:pt x="13" y="137"/>
                    <a:pt x="5" y="143"/>
                  </a:cubicBezTo>
                  <a:cubicBezTo>
                    <a:pt x="3" y="142"/>
                    <a:pt x="2" y="140"/>
                    <a:pt x="0" y="139"/>
                  </a:cubicBezTo>
                  <a:cubicBezTo>
                    <a:pt x="5" y="132"/>
                    <a:pt x="9" y="123"/>
                    <a:pt x="15" y="117"/>
                  </a:cubicBezTo>
                  <a:cubicBezTo>
                    <a:pt x="36" y="98"/>
                    <a:pt x="36" y="99"/>
                    <a:pt x="17" y="79"/>
                  </a:cubicBezTo>
                  <a:cubicBezTo>
                    <a:pt x="12" y="74"/>
                    <a:pt x="9" y="66"/>
                    <a:pt x="6" y="60"/>
                  </a:cubicBezTo>
                  <a:cubicBezTo>
                    <a:pt x="8" y="59"/>
                    <a:pt x="10" y="58"/>
                    <a:pt x="12" y="57"/>
                  </a:cubicBezTo>
                  <a:cubicBezTo>
                    <a:pt x="19" y="63"/>
                    <a:pt x="27" y="70"/>
                    <a:pt x="35" y="77"/>
                  </a:cubicBezTo>
                  <a:cubicBezTo>
                    <a:pt x="37" y="76"/>
                    <a:pt x="39" y="76"/>
                    <a:pt x="41" y="75"/>
                  </a:cubicBezTo>
                  <a:cubicBezTo>
                    <a:pt x="40" y="69"/>
                    <a:pt x="41" y="62"/>
                    <a:pt x="39" y="56"/>
                  </a:cubicBezTo>
                  <a:cubicBezTo>
                    <a:pt x="37" y="49"/>
                    <a:pt x="33" y="43"/>
                    <a:pt x="30" y="37"/>
                  </a:cubicBezTo>
                  <a:cubicBezTo>
                    <a:pt x="32" y="35"/>
                    <a:pt x="33" y="34"/>
                    <a:pt x="35" y="33"/>
                  </a:cubicBezTo>
                  <a:cubicBezTo>
                    <a:pt x="41" y="38"/>
                    <a:pt x="47" y="43"/>
                    <a:pt x="53" y="48"/>
                  </a:cubicBezTo>
                  <a:cubicBezTo>
                    <a:pt x="76" y="40"/>
                    <a:pt x="83" y="22"/>
                    <a:pt x="84" y="0"/>
                  </a:cubicBezTo>
                  <a:cubicBezTo>
                    <a:pt x="99" y="0"/>
                    <a:pt x="114" y="0"/>
                    <a:pt x="130" y="0"/>
                  </a:cubicBezTo>
                  <a:cubicBezTo>
                    <a:pt x="132" y="20"/>
                    <a:pt x="138" y="40"/>
                    <a:pt x="166" y="50"/>
                  </a:cubicBezTo>
                  <a:cubicBezTo>
                    <a:pt x="168" y="44"/>
                    <a:pt x="171" y="36"/>
                    <a:pt x="174" y="28"/>
                  </a:cubicBezTo>
                  <a:cubicBezTo>
                    <a:pt x="177" y="30"/>
                    <a:pt x="180" y="33"/>
                    <a:pt x="184" y="35"/>
                  </a:cubicBezTo>
                  <a:cubicBezTo>
                    <a:pt x="181" y="42"/>
                    <a:pt x="177" y="48"/>
                    <a:pt x="175" y="55"/>
                  </a:cubicBezTo>
                  <a:cubicBezTo>
                    <a:pt x="174" y="61"/>
                    <a:pt x="174" y="68"/>
                    <a:pt x="174" y="75"/>
                  </a:cubicBezTo>
                  <a:cubicBezTo>
                    <a:pt x="176" y="76"/>
                    <a:pt x="178" y="76"/>
                    <a:pt x="180" y="77"/>
                  </a:cubicBezTo>
                  <a:cubicBezTo>
                    <a:pt x="188" y="70"/>
                    <a:pt x="195" y="63"/>
                    <a:pt x="205" y="55"/>
                  </a:cubicBezTo>
                  <a:cubicBezTo>
                    <a:pt x="211" y="70"/>
                    <a:pt x="200" y="77"/>
                    <a:pt x="193" y="83"/>
                  </a:cubicBezTo>
                  <a:cubicBezTo>
                    <a:pt x="177" y="98"/>
                    <a:pt x="177" y="100"/>
                    <a:pt x="194" y="113"/>
                  </a:cubicBezTo>
                  <a:cubicBezTo>
                    <a:pt x="202" y="121"/>
                    <a:pt x="210" y="130"/>
                    <a:pt x="217" y="138"/>
                  </a:cubicBezTo>
                  <a:cubicBezTo>
                    <a:pt x="215" y="141"/>
                    <a:pt x="213" y="143"/>
                    <a:pt x="211" y="145"/>
                  </a:cubicBezTo>
                  <a:cubicBezTo>
                    <a:pt x="203" y="138"/>
                    <a:pt x="194" y="131"/>
                    <a:pt x="185" y="124"/>
                  </a:cubicBezTo>
                  <a:cubicBezTo>
                    <a:pt x="168" y="147"/>
                    <a:pt x="206" y="157"/>
                    <a:pt x="195" y="181"/>
                  </a:cubicBezTo>
                  <a:cubicBezTo>
                    <a:pt x="188" y="173"/>
                    <a:pt x="182" y="166"/>
                    <a:pt x="174" y="156"/>
                  </a:cubicBezTo>
                  <a:cubicBezTo>
                    <a:pt x="157" y="178"/>
                    <a:pt x="138" y="196"/>
                    <a:pt x="109" y="196"/>
                  </a:cubicBezTo>
                  <a:cubicBezTo>
                    <a:pt x="78" y="196"/>
                    <a:pt x="59" y="179"/>
                    <a:pt x="41" y="155"/>
                  </a:cubicBezTo>
                  <a:close/>
                  <a:moveTo>
                    <a:pt x="73" y="182"/>
                  </a:moveTo>
                  <a:cubicBezTo>
                    <a:pt x="93" y="182"/>
                    <a:pt x="108" y="185"/>
                    <a:pt x="120" y="182"/>
                  </a:cubicBezTo>
                  <a:cubicBezTo>
                    <a:pt x="167" y="169"/>
                    <a:pt x="185" y="106"/>
                    <a:pt x="155" y="65"/>
                  </a:cubicBezTo>
                  <a:cubicBezTo>
                    <a:pt x="138" y="41"/>
                    <a:pt x="110" y="32"/>
                    <a:pt x="85" y="43"/>
                  </a:cubicBezTo>
                  <a:cubicBezTo>
                    <a:pt x="60" y="55"/>
                    <a:pt x="38" y="92"/>
                    <a:pt x="45" y="116"/>
                  </a:cubicBezTo>
                  <a:cubicBezTo>
                    <a:pt x="53" y="139"/>
                    <a:pt x="64" y="161"/>
                    <a:pt x="73" y="18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6" name="Freeform 13">
              <a:extLst>
                <a:ext uri="{FF2B5EF4-FFF2-40B4-BE49-F238E27FC236}">
                  <a16:creationId xmlns:a16="http://schemas.microsoft.com/office/drawing/2014/main" id="{B6C0EECB-B3D9-442C-AAF0-4EA0B1D0A11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47363" y="4843463"/>
              <a:ext cx="596900" cy="669925"/>
            </a:xfrm>
            <a:custGeom>
              <a:avLst/>
              <a:gdLst>
                <a:gd name="T0" fmla="*/ 35 w 227"/>
                <a:gd name="T1" fmla="*/ 22 h 255"/>
                <a:gd name="T2" fmla="*/ 46 w 227"/>
                <a:gd name="T3" fmla="*/ 63 h 255"/>
                <a:gd name="T4" fmla="*/ 63 w 227"/>
                <a:gd name="T5" fmla="*/ 37 h 255"/>
                <a:gd name="T6" fmla="*/ 65 w 227"/>
                <a:gd name="T7" fmla="*/ 3 h 255"/>
                <a:gd name="T8" fmla="*/ 90 w 227"/>
                <a:gd name="T9" fmla="*/ 65 h 255"/>
                <a:gd name="T10" fmla="*/ 99 w 227"/>
                <a:gd name="T11" fmla="*/ 31 h 255"/>
                <a:gd name="T12" fmla="*/ 142 w 227"/>
                <a:gd name="T13" fmla="*/ 12 h 255"/>
                <a:gd name="T14" fmla="*/ 181 w 227"/>
                <a:gd name="T15" fmla="*/ 47 h 255"/>
                <a:gd name="T16" fmla="*/ 224 w 227"/>
                <a:gd name="T17" fmla="*/ 221 h 255"/>
                <a:gd name="T18" fmla="*/ 186 w 227"/>
                <a:gd name="T19" fmla="*/ 243 h 255"/>
                <a:gd name="T20" fmla="*/ 124 w 227"/>
                <a:gd name="T21" fmla="*/ 215 h 255"/>
                <a:gd name="T22" fmla="*/ 99 w 227"/>
                <a:gd name="T23" fmla="*/ 188 h 255"/>
                <a:gd name="T24" fmla="*/ 91 w 227"/>
                <a:gd name="T25" fmla="*/ 103 h 255"/>
                <a:gd name="T26" fmla="*/ 89 w 227"/>
                <a:gd name="T27" fmla="*/ 84 h 255"/>
                <a:gd name="T28" fmla="*/ 67 w 227"/>
                <a:gd name="T29" fmla="*/ 67 h 255"/>
                <a:gd name="T30" fmla="*/ 46 w 227"/>
                <a:gd name="T31" fmla="*/ 94 h 255"/>
                <a:gd name="T32" fmla="*/ 40 w 227"/>
                <a:gd name="T33" fmla="*/ 182 h 255"/>
                <a:gd name="T34" fmla="*/ 0 w 227"/>
                <a:gd name="T35" fmla="*/ 213 h 255"/>
                <a:gd name="T36" fmla="*/ 37 w 227"/>
                <a:gd name="T37" fmla="*/ 131 h 255"/>
                <a:gd name="T38" fmla="*/ 38 w 227"/>
                <a:gd name="T39" fmla="*/ 98 h 255"/>
                <a:gd name="T40" fmla="*/ 26 w 227"/>
                <a:gd name="T41" fmla="*/ 88 h 255"/>
                <a:gd name="T42" fmla="*/ 27 w 227"/>
                <a:gd name="T43" fmla="*/ 88 h 255"/>
                <a:gd name="T44" fmla="*/ 33 w 227"/>
                <a:gd name="T45" fmla="*/ 50 h 255"/>
                <a:gd name="T46" fmla="*/ 35 w 227"/>
                <a:gd name="T47" fmla="*/ 21 h 255"/>
                <a:gd name="T48" fmla="*/ 35 w 227"/>
                <a:gd name="T49" fmla="*/ 22 h 255"/>
                <a:gd name="T50" fmla="*/ 130 w 227"/>
                <a:gd name="T51" fmla="*/ 115 h 255"/>
                <a:gd name="T52" fmla="*/ 117 w 227"/>
                <a:gd name="T53" fmla="*/ 135 h 255"/>
                <a:gd name="T54" fmla="*/ 98 w 227"/>
                <a:gd name="T55" fmla="*/ 88 h 255"/>
                <a:gd name="T56" fmla="*/ 106 w 227"/>
                <a:gd name="T57" fmla="*/ 182 h 255"/>
                <a:gd name="T58" fmla="*/ 134 w 227"/>
                <a:gd name="T59" fmla="*/ 212 h 255"/>
                <a:gd name="T60" fmla="*/ 190 w 227"/>
                <a:gd name="T61" fmla="*/ 235 h 255"/>
                <a:gd name="T62" fmla="*/ 214 w 227"/>
                <a:gd name="T63" fmla="*/ 222 h 255"/>
                <a:gd name="T64" fmla="*/ 210 w 227"/>
                <a:gd name="T65" fmla="*/ 147 h 255"/>
                <a:gd name="T66" fmla="*/ 158 w 227"/>
                <a:gd name="T67" fmla="*/ 34 h 255"/>
                <a:gd name="T68" fmla="*/ 120 w 227"/>
                <a:gd name="T69" fmla="*/ 20 h 255"/>
                <a:gd name="T70" fmla="*/ 104 w 227"/>
                <a:gd name="T71" fmla="*/ 50 h 255"/>
                <a:gd name="T72" fmla="*/ 101 w 227"/>
                <a:gd name="T73" fmla="*/ 60 h 255"/>
                <a:gd name="T74" fmla="*/ 116 w 227"/>
                <a:gd name="T75" fmla="*/ 85 h 255"/>
                <a:gd name="T76" fmla="*/ 153 w 227"/>
                <a:gd name="T77" fmla="*/ 56 h 255"/>
                <a:gd name="T78" fmla="*/ 122 w 227"/>
                <a:gd name="T79" fmla="*/ 78 h 255"/>
                <a:gd name="T80" fmla="*/ 164 w 227"/>
                <a:gd name="T81" fmla="*/ 73 h 255"/>
                <a:gd name="T82" fmla="*/ 167 w 227"/>
                <a:gd name="T83" fmla="*/ 78 h 255"/>
                <a:gd name="T84" fmla="*/ 145 w 227"/>
                <a:gd name="T85" fmla="*/ 97 h 255"/>
                <a:gd name="T86" fmla="*/ 173 w 227"/>
                <a:gd name="T87" fmla="*/ 111 h 255"/>
                <a:gd name="T88" fmla="*/ 164 w 227"/>
                <a:gd name="T89" fmla="*/ 118 h 255"/>
                <a:gd name="T90" fmla="*/ 125 w 227"/>
                <a:gd name="T91" fmla="*/ 87 h 255"/>
                <a:gd name="T92" fmla="*/ 121 w 227"/>
                <a:gd name="T93" fmla="*/ 93 h 255"/>
                <a:gd name="T94" fmla="*/ 191 w 227"/>
                <a:gd name="T95" fmla="*/ 153 h 255"/>
                <a:gd name="T96" fmla="*/ 172 w 227"/>
                <a:gd name="T97" fmla="*/ 154 h 255"/>
                <a:gd name="T98" fmla="*/ 179 w 227"/>
                <a:gd name="T99" fmla="*/ 169 h 255"/>
                <a:gd name="T100" fmla="*/ 150 w 227"/>
                <a:gd name="T101" fmla="*/ 147 h 255"/>
                <a:gd name="T102" fmla="*/ 155 w 227"/>
                <a:gd name="T103" fmla="*/ 185 h 255"/>
                <a:gd name="T104" fmla="*/ 155 w 227"/>
                <a:gd name="T105" fmla="*/ 200 h 255"/>
                <a:gd name="T106" fmla="*/ 140 w 227"/>
                <a:gd name="T107" fmla="*/ 160 h 255"/>
                <a:gd name="T108" fmla="*/ 130 w 227"/>
                <a:gd name="T109" fmla="*/ 115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27" h="255">
                  <a:moveTo>
                    <a:pt x="35" y="22"/>
                  </a:moveTo>
                  <a:cubicBezTo>
                    <a:pt x="38" y="35"/>
                    <a:pt x="42" y="49"/>
                    <a:pt x="46" y="63"/>
                  </a:cubicBezTo>
                  <a:cubicBezTo>
                    <a:pt x="63" y="61"/>
                    <a:pt x="63" y="49"/>
                    <a:pt x="63" y="37"/>
                  </a:cubicBezTo>
                  <a:cubicBezTo>
                    <a:pt x="63" y="26"/>
                    <a:pt x="63" y="15"/>
                    <a:pt x="65" y="3"/>
                  </a:cubicBezTo>
                  <a:cubicBezTo>
                    <a:pt x="83" y="20"/>
                    <a:pt x="57" y="52"/>
                    <a:pt x="90" y="65"/>
                  </a:cubicBezTo>
                  <a:cubicBezTo>
                    <a:pt x="93" y="54"/>
                    <a:pt x="96" y="42"/>
                    <a:pt x="99" y="31"/>
                  </a:cubicBezTo>
                  <a:cubicBezTo>
                    <a:pt x="106" y="8"/>
                    <a:pt x="121" y="0"/>
                    <a:pt x="142" y="12"/>
                  </a:cubicBezTo>
                  <a:cubicBezTo>
                    <a:pt x="157" y="20"/>
                    <a:pt x="172" y="33"/>
                    <a:pt x="181" y="47"/>
                  </a:cubicBezTo>
                  <a:cubicBezTo>
                    <a:pt x="215" y="100"/>
                    <a:pt x="227" y="159"/>
                    <a:pt x="224" y="221"/>
                  </a:cubicBezTo>
                  <a:cubicBezTo>
                    <a:pt x="223" y="250"/>
                    <a:pt x="212" y="255"/>
                    <a:pt x="186" y="243"/>
                  </a:cubicBezTo>
                  <a:cubicBezTo>
                    <a:pt x="166" y="233"/>
                    <a:pt x="144" y="226"/>
                    <a:pt x="124" y="215"/>
                  </a:cubicBezTo>
                  <a:cubicBezTo>
                    <a:pt x="114" y="209"/>
                    <a:pt x="102" y="198"/>
                    <a:pt x="99" y="188"/>
                  </a:cubicBezTo>
                  <a:cubicBezTo>
                    <a:pt x="94" y="160"/>
                    <a:pt x="93" y="131"/>
                    <a:pt x="91" y="103"/>
                  </a:cubicBezTo>
                  <a:cubicBezTo>
                    <a:pt x="90" y="96"/>
                    <a:pt x="92" y="88"/>
                    <a:pt x="89" y="84"/>
                  </a:cubicBezTo>
                  <a:cubicBezTo>
                    <a:pt x="83" y="76"/>
                    <a:pt x="69" y="65"/>
                    <a:pt x="67" y="67"/>
                  </a:cubicBezTo>
                  <a:cubicBezTo>
                    <a:pt x="58" y="74"/>
                    <a:pt x="48" y="84"/>
                    <a:pt x="46" y="94"/>
                  </a:cubicBezTo>
                  <a:cubicBezTo>
                    <a:pt x="42" y="123"/>
                    <a:pt x="43" y="153"/>
                    <a:pt x="40" y="182"/>
                  </a:cubicBezTo>
                  <a:cubicBezTo>
                    <a:pt x="37" y="207"/>
                    <a:pt x="26" y="215"/>
                    <a:pt x="0" y="213"/>
                  </a:cubicBezTo>
                  <a:cubicBezTo>
                    <a:pt x="45" y="198"/>
                    <a:pt x="31" y="160"/>
                    <a:pt x="37" y="131"/>
                  </a:cubicBezTo>
                  <a:cubicBezTo>
                    <a:pt x="40" y="121"/>
                    <a:pt x="39" y="109"/>
                    <a:pt x="38" y="98"/>
                  </a:cubicBezTo>
                  <a:cubicBezTo>
                    <a:pt x="37" y="94"/>
                    <a:pt x="30" y="91"/>
                    <a:pt x="26" y="88"/>
                  </a:cubicBezTo>
                  <a:cubicBezTo>
                    <a:pt x="27" y="88"/>
                    <a:pt x="27" y="88"/>
                    <a:pt x="27" y="88"/>
                  </a:cubicBezTo>
                  <a:cubicBezTo>
                    <a:pt x="29" y="75"/>
                    <a:pt x="31" y="63"/>
                    <a:pt x="33" y="50"/>
                  </a:cubicBezTo>
                  <a:cubicBezTo>
                    <a:pt x="34" y="40"/>
                    <a:pt x="34" y="31"/>
                    <a:pt x="35" y="21"/>
                  </a:cubicBezTo>
                  <a:lnTo>
                    <a:pt x="35" y="22"/>
                  </a:lnTo>
                  <a:close/>
                  <a:moveTo>
                    <a:pt x="130" y="115"/>
                  </a:moveTo>
                  <a:cubicBezTo>
                    <a:pt x="125" y="122"/>
                    <a:pt x="122" y="127"/>
                    <a:pt x="117" y="135"/>
                  </a:cubicBezTo>
                  <a:cubicBezTo>
                    <a:pt x="127" y="103"/>
                    <a:pt x="125" y="97"/>
                    <a:pt x="98" y="88"/>
                  </a:cubicBezTo>
                  <a:cubicBezTo>
                    <a:pt x="101" y="120"/>
                    <a:pt x="103" y="151"/>
                    <a:pt x="106" y="182"/>
                  </a:cubicBezTo>
                  <a:cubicBezTo>
                    <a:pt x="107" y="199"/>
                    <a:pt x="120" y="206"/>
                    <a:pt x="134" y="212"/>
                  </a:cubicBezTo>
                  <a:cubicBezTo>
                    <a:pt x="153" y="220"/>
                    <a:pt x="172" y="227"/>
                    <a:pt x="190" y="235"/>
                  </a:cubicBezTo>
                  <a:cubicBezTo>
                    <a:pt x="208" y="243"/>
                    <a:pt x="214" y="242"/>
                    <a:pt x="214" y="222"/>
                  </a:cubicBezTo>
                  <a:cubicBezTo>
                    <a:pt x="215" y="197"/>
                    <a:pt x="215" y="171"/>
                    <a:pt x="210" y="147"/>
                  </a:cubicBezTo>
                  <a:cubicBezTo>
                    <a:pt x="202" y="106"/>
                    <a:pt x="190" y="65"/>
                    <a:pt x="158" y="34"/>
                  </a:cubicBezTo>
                  <a:cubicBezTo>
                    <a:pt x="149" y="25"/>
                    <a:pt x="133" y="19"/>
                    <a:pt x="120" y="20"/>
                  </a:cubicBezTo>
                  <a:cubicBezTo>
                    <a:pt x="114" y="20"/>
                    <a:pt x="109" y="39"/>
                    <a:pt x="104" y="50"/>
                  </a:cubicBezTo>
                  <a:cubicBezTo>
                    <a:pt x="102" y="53"/>
                    <a:pt x="102" y="57"/>
                    <a:pt x="101" y="60"/>
                  </a:cubicBezTo>
                  <a:cubicBezTo>
                    <a:pt x="99" y="73"/>
                    <a:pt x="102" y="82"/>
                    <a:pt x="116" y="85"/>
                  </a:cubicBezTo>
                  <a:cubicBezTo>
                    <a:pt x="131" y="60"/>
                    <a:pt x="131" y="60"/>
                    <a:pt x="153" y="56"/>
                  </a:cubicBezTo>
                  <a:cubicBezTo>
                    <a:pt x="144" y="63"/>
                    <a:pt x="134" y="70"/>
                    <a:pt x="122" y="78"/>
                  </a:cubicBezTo>
                  <a:cubicBezTo>
                    <a:pt x="141" y="94"/>
                    <a:pt x="153" y="86"/>
                    <a:pt x="164" y="73"/>
                  </a:cubicBezTo>
                  <a:cubicBezTo>
                    <a:pt x="165" y="75"/>
                    <a:pt x="166" y="77"/>
                    <a:pt x="167" y="78"/>
                  </a:cubicBezTo>
                  <a:cubicBezTo>
                    <a:pt x="160" y="84"/>
                    <a:pt x="153" y="90"/>
                    <a:pt x="145" y="97"/>
                  </a:cubicBezTo>
                  <a:cubicBezTo>
                    <a:pt x="156" y="103"/>
                    <a:pt x="166" y="107"/>
                    <a:pt x="173" y="111"/>
                  </a:cubicBezTo>
                  <a:cubicBezTo>
                    <a:pt x="169" y="115"/>
                    <a:pt x="164" y="118"/>
                    <a:pt x="164" y="118"/>
                  </a:cubicBezTo>
                  <a:cubicBezTo>
                    <a:pt x="151" y="108"/>
                    <a:pt x="138" y="97"/>
                    <a:pt x="125" y="87"/>
                  </a:cubicBezTo>
                  <a:cubicBezTo>
                    <a:pt x="124" y="89"/>
                    <a:pt x="122" y="91"/>
                    <a:pt x="121" y="93"/>
                  </a:cubicBezTo>
                  <a:cubicBezTo>
                    <a:pt x="143" y="114"/>
                    <a:pt x="141" y="161"/>
                    <a:pt x="191" y="153"/>
                  </a:cubicBezTo>
                  <a:cubicBezTo>
                    <a:pt x="185" y="153"/>
                    <a:pt x="180" y="153"/>
                    <a:pt x="172" y="154"/>
                  </a:cubicBezTo>
                  <a:cubicBezTo>
                    <a:pt x="175" y="160"/>
                    <a:pt x="177" y="164"/>
                    <a:pt x="179" y="169"/>
                  </a:cubicBezTo>
                  <a:cubicBezTo>
                    <a:pt x="169" y="161"/>
                    <a:pt x="160" y="154"/>
                    <a:pt x="150" y="147"/>
                  </a:cubicBezTo>
                  <a:cubicBezTo>
                    <a:pt x="136" y="175"/>
                    <a:pt x="137" y="179"/>
                    <a:pt x="155" y="185"/>
                  </a:cubicBezTo>
                  <a:cubicBezTo>
                    <a:pt x="155" y="191"/>
                    <a:pt x="155" y="195"/>
                    <a:pt x="155" y="200"/>
                  </a:cubicBezTo>
                  <a:cubicBezTo>
                    <a:pt x="138" y="191"/>
                    <a:pt x="134" y="177"/>
                    <a:pt x="140" y="160"/>
                  </a:cubicBezTo>
                  <a:cubicBezTo>
                    <a:pt x="145" y="144"/>
                    <a:pt x="143" y="130"/>
                    <a:pt x="130" y="1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7" name="Freeform 14">
              <a:extLst>
                <a:ext uri="{FF2B5EF4-FFF2-40B4-BE49-F238E27FC236}">
                  <a16:creationId xmlns:a16="http://schemas.microsoft.com/office/drawing/2014/main" id="{FEAC01ED-1E81-4514-AEFF-6FC6CD41D76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58075" y="5005388"/>
              <a:ext cx="512763" cy="692150"/>
            </a:xfrm>
            <a:custGeom>
              <a:avLst/>
              <a:gdLst>
                <a:gd name="T0" fmla="*/ 125 w 195"/>
                <a:gd name="T1" fmla="*/ 261 h 263"/>
                <a:gd name="T2" fmla="*/ 89 w 195"/>
                <a:gd name="T3" fmla="*/ 261 h 263"/>
                <a:gd name="T4" fmla="*/ 48 w 195"/>
                <a:gd name="T5" fmla="*/ 231 h 263"/>
                <a:gd name="T6" fmla="*/ 8 w 195"/>
                <a:gd name="T7" fmla="*/ 91 h 263"/>
                <a:gd name="T8" fmla="*/ 0 w 195"/>
                <a:gd name="T9" fmla="*/ 28 h 263"/>
                <a:gd name="T10" fmla="*/ 10 w 195"/>
                <a:gd name="T11" fmla="*/ 12 h 263"/>
                <a:gd name="T12" fmla="*/ 52 w 195"/>
                <a:gd name="T13" fmla="*/ 0 h 263"/>
                <a:gd name="T14" fmla="*/ 70 w 195"/>
                <a:gd name="T15" fmla="*/ 13 h 263"/>
                <a:gd name="T16" fmla="*/ 129 w 195"/>
                <a:gd name="T17" fmla="*/ 178 h 263"/>
                <a:gd name="T18" fmla="*/ 152 w 195"/>
                <a:gd name="T19" fmla="*/ 194 h 263"/>
                <a:gd name="T20" fmla="*/ 194 w 195"/>
                <a:gd name="T21" fmla="*/ 237 h 263"/>
                <a:gd name="T22" fmla="*/ 169 w 195"/>
                <a:gd name="T23" fmla="*/ 262 h 263"/>
                <a:gd name="T24" fmla="*/ 125 w 195"/>
                <a:gd name="T25" fmla="*/ 261 h 263"/>
                <a:gd name="T26" fmla="*/ 125 w 195"/>
                <a:gd name="T27" fmla="*/ 261 h 263"/>
                <a:gd name="T28" fmla="*/ 118 w 195"/>
                <a:gd name="T29" fmla="*/ 188 h 263"/>
                <a:gd name="T30" fmla="*/ 95 w 195"/>
                <a:gd name="T31" fmla="*/ 109 h 263"/>
                <a:gd name="T32" fmla="*/ 33 w 195"/>
                <a:gd name="T33" fmla="*/ 75 h 263"/>
                <a:gd name="T34" fmla="*/ 22 w 195"/>
                <a:gd name="T35" fmla="*/ 95 h 263"/>
                <a:gd name="T36" fmla="*/ 36 w 195"/>
                <a:gd name="T37" fmla="*/ 145 h 263"/>
                <a:gd name="T38" fmla="*/ 58 w 195"/>
                <a:gd name="T39" fmla="*/ 217 h 263"/>
                <a:gd name="T40" fmla="*/ 118 w 195"/>
                <a:gd name="T41" fmla="*/ 188 h 263"/>
                <a:gd name="T42" fmla="*/ 72 w 195"/>
                <a:gd name="T43" fmla="*/ 250 h 263"/>
                <a:gd name="T44" fmla="*/ 172 w 195"/>
                <a:gd name="T45" fmla="*/ 249 h 263"/>
                <a:gd name="T46" fmla="*/ 182 w 195"/>
                <a:gd name="T47" fmla="*/ 221 h 263"/>
                <a:gd name="T48" fmla="*/ 167 w 195"/>
                <a:gd name="T49" fmla="*/ 205 h 263"/>
                <a:gd name="T50" fmla="*/ 105 w 195"/>
                <a:gd name="T51" fmla="*/ 208 h 263"/>
                <a:gd name="T52" fmla="*/ 72 w 195"/>
                <a:gd name="T53" fmla="*/ 250 h 263"/>
                <a:gd name="T54" fmla="*/ 6 w 195"/>
                <a:gd name="T55" fmla="*/ 36 h 263"/>
                <a:gd name="T56" fmla="*/ 24 w 195"/>
                <a:gd name="T57" fmla="*/ 63 h 263"/>
                <a:gd name="T58" fmla="*/ 69 w 195"/>
                <a:gd name="T59" fmla="*/ 48 h 263"/>
                <a:gd name="T60" fmla="*/ 64 w 195"/>
                <a:gd name="T61" fmla="*/ 17 h 263"/>
                <a:gd name="T62" fmla="*/ 6 w 195"/>
                <a:gd name="T63" fmla="*/ 36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5" h="263">
                  <a:moveTo>
                    <a:pt x="125" y="261"/>
                  </a:moveTo>
                  <a:cubicBezTo>
                    <a:pt x="113" y="261"/>
                    <a:pt x="101" y="261"/>
                    <a:pt x="89" y="261"/>
                  </a:cubicBezTo>
                  <a:cubicBezTo>
                    <a:pt x="58" y="261"/>
                    <a:pt x="57" y="261"/>
                    <a:pt x="48" y="231"/>
                  </a:cubicBezTo>
                  <a:cubicBezTo>
                    <a:pt x="35" y="185"/>
                    <a:pt x="20" y="138"/>
                    <a:pt x="8" y="91"/>
                  </a:cubicBezTo>
                  <a:cubicBezTo>
                    <a:pt x="3" y="71"/>
                    <a:pt x="2" y="49"/>
                    <a:pt x="0" y="28"/>
                  </a:cubicBezTo>
                  <a:cubicBezTo>
                    <a:pt x="0" y="23"/>
                    <a:pt x="5" y="14"/>
                    <a:pt x="10" y="12"/>
                  </a:cubicBezTo>
                  <a:cubicBezTo>
                    <a:pt x="23" y="7"/>
                    <a:pt x="37" y="2"/>
                    <a:pt x="52" y="0"/>
                  </a:cubicBezTo>
                  <a:cubicBezTo>
                    <a:pt x="57" y="0"/>
                    <a:pt x="66" y="7"/>
                    <a:pt x="70" y="13"/>
                  </a:cubicBezTo>
                  <a:cubicBezTo>
                    <a:pt x="98" y="65"/>
                    <a:pt x="113" y="122"/>
                    <a:pt x="129" y="178"/>
                  </a:cubicBezTo>
                  <a:cubicBezTo>
                    <a:pt x="132" y="191"/>
                    <a:pt x="140" y="194"/>
                    <a:pt x="152" y="194"/>
                  </a:cubicBezTo>
                  <a:cubicBezTo>
                    <a:pt x="194" y="195"/>
                    <a:pt x="193" y="195"/>
                    <a:pt x="194" y="237"/>
                  </a:cubicBezTo>
                  <a:cubicBezTo>
                    <a:pt x="195" y="257"/>
                    <a:pt x="187" y="263"/>
                    <a:pt x="169" y="262"/>
                  </a:cubicBezTo>
                  <a:cubicBezTo>
                    <a:pt x="154" y="260"/>
                    <a:pt x="139" y="261"/>
                    <a:pt x="125" y="261"/>
                  </a:cubicBezTo>
                  <a:cubicBezTo>
                    <a:pt x="125" y="261"/>
                    <a:pt x="125" y="261"/>
                    <a:pt x="125" y="261"/>
                  </a:cubicBezTo>
                  <a:close/>
                  <a:moveTo>
                    <a:pt x="118" y="188"/>
                  </a:moveTo>
                  <a:cubicBezTo>
                    <a:pt x="111" y="163"/>
                    <a:pt x="104" y="136"/>
                    <a:pt x="95" y="109"/>
                  </a:cubicBezTo>
                  <a:cubicBezTo>
                    <a:pt x="81" y="60"/>
                    <a:pt x="81" y="61"/>
                    <a:pt x="33" y="75"/>
                  </a:cubicBezTo>
                  <a:cubicBezTo>
                    <a:pt x="21" y="79"/>
                    <a:pt x="18" y="84"/>
                    <a:pt x="22" y="95"/>
                  </a:cubicBezTo>
                  <a:cubicBezTo>
                    <a:pt x="27" y="112"/>
                    <a:pt x="32" y="128"/>
                    <a:pt x="36" y="145"/>
                  </a:cubicBezTo>
                  <a:cubicBezTo>
                    <a:pt x="44" y="170"/>
                    <a:pt x="51" y="195"/>
                    <a:pt x="58" y="217"/>
                  </a:cubicBezTo>
                  <a:cubicBezTo>
                    <a:pt x="79" y="207"/>
                    <a:pt x="97" y="198"/>
                    <a:pt x="118" y="188"/>
                  </a:cubicBezTo>
                  <a:close/>
                  <a:moveTo>
                    <a:pt x="72" y="250"/>
                  </a:moveTo>
                  <a:cubicBezTo>
                    <a:pt x="106" y="250"/>
                    <a:pt x="139" y="251"/>
                    <a:pt x="172" y="249"/>
                  </a:cubicBezTo>
                  <a:cubicBezTo>
                    <a:pt x="188" y="248"/>
                    <a:pt x="181" y="231"/>
                    <a:pt x="182" y="221"/>
                  </a:cubicBezTo>
                  <a:cubicBezTo>
                    <a:pt x="184" y="211"/>
                    <a:pt x="178" y="205"/>
                    <a:pt x="167" y="205"/>
                  </a:cubicBezTo>
                  <a:cubicBezTo>
                    <a:pt x="147" y="206"/>
                    <a:pt x="126" y="206"/>
                    <a:pt x="105" y="208"/>
                  </a:cubicBezTo>
                  <a:cubicBezTo>
                    <a:pt x="83" y="211"/>
                    <a:pt x="75" y="221"/>
                    <a:pt x="72" y="250"/>
                  </a:cubicBezTo>
                  <a:close/>
                  <a:moveTo>
                    <a:pt x="6" y="36"/>
                  </a:moveTo>
                  <a:cubicBezTo>
                    <a:pt x="13" y="47"/>
                    <a:pt x="19" y="64"/>
                    <a:pt x="24" y="63"/>
                  </a:cubicBezTo>
                  <a:cubicBezTo>
                    <a:pt x="39" y="62"/>
                    <a:pt x="56" y="56"/>
                    <a:pt x="69" y="48"/>
                  </a:cubicBezTo>
                  <a:cubicBezTo>
                    <a:pt x="72" y="46"/>
                    <a:pt x="66" y="28"/>
                    <a:pt x="64" y="17"/>
                  </a:cubicBezTo>
                  <a:cubicBezTo>
                    <a:pt x="44" y="24"/>
                    <a:pt x="28" y="29"/>
                    <a:pt x="6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8" name="Freeform 15">
              <a:extLst>
                <a:ext uri="{FF2B5EF4-FFF2-40B4-BE49-F238E27FC236}">
                  <a16:creationId xmlns:a16="http://schemas.microsoft.com/office/drawing/2014/main" id="{40574ACF-C0E7-4680-BE18-3FCA432CF8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36213" y="3448051"/>
              <a:ext cx="496888" cy="1035050"/>
            </a:xfrm>
            <a:custGeom>
              <a:avLst/>
              <a:gdLst>
                <a:gd name="T0" fmla="*/ 127 w 189"/>
                <a:gd name="T1" fmla="*/ 248 h 393"/>
                <a:gd name="T2" fmla="*/ 127 w 189"/>
                <a:gd name="T3" fmla="*/ 281 h 393"/>
                <a:gd name="T4" fmla="*/ 84 w 189"/>
                <a:gd name="T5" fmla="*/ 290 h 393"/>
                <a:gd name="T6" fmla="*/ 70 w 189"/>
                <a:gd name="T7" fmla="*/ 300 h 393"/>
                <a:gd name="T8" fmla="*/ 84 w 189"/>
                <a:gd name="T9" fmla="*/ 307 h 393"/>
                <a:gd name="T10" fmla="*/ 125 w 189"/>
                <a:gd name="T11" fmla="*/ 314 h 393"/>
                <a:gd name="T12" fmla="*/ 88 w 189"/>
                <a:gd name="T13" fmla="*/ 384 h 393"/>
                <a:gd name="T14" fmla="*/ 2 w 189"/>
                <a:gd name="T15" fmla="*/ 372 h 393"/>
                <a:gd name="T16" fmla="*/ 59 w 189"/>
                <a:gd name="T17" fmla="*/ 372 h 393"/>
                <a:gd name="T18" fmla="*/ 110 w 189"/>
                <a:gd name="T19" fmla="*/ 328 h 393"/>
                <a:gd name="T20" fmla="*/ 69 w 189"/>
                <a:gd name="T21" fmla="*/ 322 h 393"/>
                <a:gd name="T22" fmla="*/ 53 w 189"/>
                <a:gd name="T23" fmla="*/ 303 h 393"/>
                <a:gd name="T24" fmla="*/ 67 w 189"/>
                <a:gd name="T25" fmla="*/ 277 h 393"/>
                <a:gd name="T26" fmla="*/ 100 w 189"/>
                <a:gd name="T27" fmla="*/ 270 h 393"/>
                <a:gd name="T28" fmla="*/ 110 w 189"/>
                <a:gd name="T29" fmla="*/ 259 h 393"/>
                <a:gd name="T30" fmla="*/ 99 w 189"/>
                <a:gd name="T31" fmla="*/ 247 h 393"/>
                <a:gd name="T32" fmla="*/ 83 w 189"/>
                <a:gd name="T33" fmla="*/ 239 h 393"/>
                <a:gd name="T34" fmla="*/ 101 w 189"/>
                <a:gd name="T35" fmla="*/ 231 h 393"/>
                <a:gd name="T36" fmla="*/ 161 w 189"/>
                <a:gd name="T37" fmla="*/ 231 h 393"/>
                <a:gd name="T38" fmla="*/ 166 w 189"/>
                <a:gd name="T39" fmla="*/ 228 h 393"/>
                <a:gd name="T40" fmla="*/ 134 w 189"/>
                <a:gd name="T41" fmla="*/ 149 h 393"/>
                <a:gd name="T42" fmla="*/ 126 w 189"/>
                <a:gd name="T43" fmla="*/ 118 h 393"/>
                <a:gd name="T44" fmla="*/ 26 w 189"/>
                <a:gd name="T45" fmla="*/ 16 h 393"/>
                <a:gd name="T46" fmla="*/ 0 w 189"/>
                <a:gd name="T47" fmla="*/ 5 h 393"/>
                <a:gd name="T48" fmla="*/ 28 w 189"/>
                <a:gd name="T49" fmla="*/ 2 h 393"/>
                <a:gd name="T50" fmla="*/ 143 w 189"/>
                <a:gd name="T51" fmla="*/ 119 h 393"/>
                <a:gd name="T52" fmla="*/ 175 w 189"/>
                <a:gd name="T53" fmla="*/ 207 h 393"/>
                <a:gd name="T54" fmla="*/ 149 w 189"/>
                <a:gd name="T55" fmla="*/ 247 h 393"/>
                <a:gd name="T56" fmla="*/ 127 w 189"/>
                <a:gd name="T57" fmla="*/ 24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89" h="393">
                  <a:moveTo>
                    <a:pt x="127" y="248"/>
                  </a:moveTo>
                  <a:cubicBezTo>
                    <a:pt x="127" y="260"/>
                    <a:pt x="127" y="270"/>
                    <a:pt x="127" y="281"/>
                  </a:cubicBezTo>
                  <a:cubicBezTo>
                    <a:pt x="113" y="284"/>
                    <a:pt x="98" y="286"/>
                    <a:pt x="84" y="290"/>
                  </a:cubicBezTo>
                  <a:cubicBezTo>
                    <a:pt x="79" y="291"/>
                    <a:pt x="75" y="296"/>
                    <a:pt x="70" y="300"/>
                  </a:cubicBezTo>
                  <a:cubicBezTo>
                    <a:pt x="74" y="302"/>
                    <a:pt x="79" y="306"/>
                    <a:pt x="84" y="307"/>
                  </a:cubicBezTo>
                  <a:cubicBezTo>
                    <a:pt x="97" y="310"/>
                    <a:pt x="111" y="312"/>
                    <a:pt x="125" y="314"/>
                  </a:cubicBezTo>
                  <a:cubicBezTo>
                    <a:pt x="130" y="344"/>
                    <a:pt x="114" y="374"/>
                    <a:pt x="88" y="384"/>
                  </a:cubicBezTo>
                  <a:cubicBezTo>
                    <a:pt x="63" y="393"/>
                    <a:pt x="12" y="389"/>
                    <a:pt x="2" y="372"/>
                  </a:cubicBezTo>
                  <a:cubicBezTo>
                    <a:pt x="23" y="372"/>
                    <a:pt x="41" y="373"/>
                    <a:pt x="59" y="372"/>
                  </a:cubicBezTo>
                  <a:cubicBezTo>
                    <a:pt x="90" y="372"/>
                    <a:pt x="104" y="359"/>
                    <a:pt x="110" y="328"/>
                  </a:cubicBezTo>
                  <a:cubicBezTo>
                    <a:pt x="96" y="326"/>
                    <a:pt x="83" y="323"/>
                    <a:pt x="69" y="322"/>
                  </a:cubicBezTo>
                  <a:cubicBezTo>
                    <a:pt x="58" y="320"/>
                    <a:pt x="53" y="315"/>
                    <a:pt x="53" y="303"/>
                  </a:cubicBezTo>
                  <a:cubicBezTo>
                    <a:pt x="53" y="292"/>
                    <a:pt x="51" y="280"/>
                    <a:pt x="67" y="277"/>
                  </a:cubicBezTo>
                  <a:cubicBezTo>
                    <a:pt x="78" y="275"/>
                    <a:pt x="90" y="273"/>
                    <a:pt x="100" y="270"/>
                  </a:cubicBezTo>
                  <a:cubicBezTo>
                    <a:pt x="105" y="269"/>
                    <a:pt x="111" y="262"/>
                    <a:pt x="110" y="259"/>
                  </a:cubicBezTo>
                  <a:cubicBezTo>
                    <a:pt x="109" y="255"/>
                    <a:pt x="104" y="250"/>
                    <a:pt x="99" y="247"/>
                  </a:cubicBezTo>
                  <a:cubicBezTo>
                    <a:pt x="94" y="244"/>
                    <a:pt x="88" y="242"/>
                    <a:pt x="83" y="239"/>
                  </a:cubicBezTo>
                  <a:cubicBezTo>
                    <a:pt x="89" y="237"/>
                    <a:pt x="95" y="232"/>
                    <a:pt x="101" y="231"/>
                  </a:cubicBezTo>
                  <a:cubicBezTo>
                    <a:pt x="121" y="230"/>
                    <a:pt x="141" y="231"/>
                    <a:pt x="161" y="231"/>
                  </a:cubicBezTo>
                  <a:cubicBezTo>
                    <a:pt x="162" y="231"/>
                    <a:pt x="163" y="229"/>
                    <a:pt x="166" y="228"/>
                  </a:cubicBezTo>
                  <a:cubicBezTo>
                    <a:pt x="155" y="202"/>
                    <a:pt x="144" y="175"/>
                    <a:pt x="134" y="149"/>
                  </a:cubicBezTo>
                  <a:cubicBezTo>
                    <a:pt x="130" y="139"/>
                    <a:pt x="127" y="129"/>
                    <a:pt x="126" y="118"/>
                  </a:cubicBezTo>
                  <a:cubicBezTo>
                    <a:pt x="118" y="63"/>
                    <a:pt x="81" y="26"/>
                    <a:pt x="26" y="16"/>
                  </a:cubicBezTo>
                  <a:cubicBezTo>
                    <a:pt x="17" y="15"/>
                    <a:pt x="9" y="9"/>
                    <a:pt x="0" y="5"/>
                  </a:cubicBezTo>
                  <a:cubicBezTo>
                    <a:pt x="9" y="4"/>
                    <a:pt x="19" y="0"/>
                    <a:pt x="28" y="2"/>
                  </a:cubicBezTo>
                  <a:cubicBezTo>
                    <a:pt x="94" y="13"/>
                    <a:pt x="131" y="53"/>
                    <a:pt x="143" y="119"/>
                  </a:cubicBezTo>
                  <a:cubicBezTo>
                    <a:pt x="148" y="149"/>
                    <a:pt x="164" y="178"/>
                    <a:pt x="175" y="207"/>
                  </a:cubicBezTo>
                  <a:cubicBezTo>
                    <a:pt x="189" y="241"/>
                    <a:pt x="186" y="246"/>
                    <a:pt x="149" y="247"/>
                  </a:cubicBezTo>
                  <a:cubicBezTo>
                    <a:pt x="142" y="247"/>
                    <a:pt x="135" y="248"/>
                    <a:pt x="127" y="24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9" name="Freeform 16">
              <a:extLst>
                <a:ext uri="{FF2B5EF4-FFF2-40B4-BE49-F238E27FC236}">
                  <a16:creationId xmlns:a16="http://schemas.microsoft.com/office/drawing/2014/main" id="{CC5E66EC-45EF-42D6-816F-BD41DDEBB0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09088" y="4776788"/>
              <a:ext cx="314325" cy="365125"/>
            </a:xfrm>
            <a:custGeom>
              <a:avLst/>
              <a:gdLst>
                <a:gd name="T0" fmla="*/ 1 w 120"/>
                <a:gd name="T1" fmla="*/ 70 h 139"/>
                <a:gd name="T2" fmla="*/ 59 w 120"/>
                <a:gd name="T3" fmla="*/ 0 h 139"/>
                <a:gd name="T4" fmla="*/ 119 w 120"/>
                <a:gd name="T5" fmla="*/ 68 h 139"/>
                <a:gd name="T6" fmla="*/ 61 w 120"/>
                <a:gd name="T7" fmla="*/ 139 h 139"/>
                <a:gd name="T8" fmla="*/ 1 w 120"/>
                <a:gd name="T9" fmla="*/ 70 h 139"/>
                <a:gd name="T10" fmla="*/ 16 w 120"/>
                <a:gd name="T11" fmla="*/ 70 h 139"/>
                <a:gd name="T12" fmla="*/ 60 w 120"/>
                <a:gd name="T13" fmla="*/ 122 h 139"/>
                <a:gd name="T14" fmla="*/ 104 w 120"/>
                <a:gd name="T15" fmla="*/ 68 h 139"/>
                <a:gd name="T16" fmla="*/ 60 w 120"/>
                <a:gd name="T17" fmla="*/ 16 h 139"/>
                <a:gd name="T18" fmla="*/ 16 w 120"/>
                <a:gd name="T19" fmla="*/ 7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0" h="139">
                  <a:moveTo>
                    <a:pt x="1" y="70"/>
                  </a:moveTo>
                  <a:cubicBezTo>
                    <a:pt x="0" y="31"/>
                    <a:pt x="26" y="0"/>
                    <a:pt x="59" y="0"/>
                  </a:cubicBezTo>
                  <a:cubicBezTo>
                    <a:pt x="93" y="0"/>
                    <a:pt x="119" y="29"/>
                    <a:pt x="119" y="68"/>
                  </a:cubicBezTo>
                  <a:cubicBezTo>
                    <a:pt x="120" y="107"/>
                    <a:pt x="94" y="138"/>
                    <a:pt x="61" y="139"/>
                  </a:cubicBezTo>
                  <a:cubicBezTo>
                    <a:pt x="28" y="139"/>
                    <a:pt x="1" y="108"/>
                    <a:pt x="1" y="70"/>
                  </a:cubicBezTo>
                  <a:close/>
                  <a:moveTo>
                    <a:pt x="16" y="70"/>
                  </a:moveTo>
                  <a:cubicBezTo>
                    <a:pt x="16" y="99"/>
                    <a:pt x="36" y="122"/>
                    <a:pt x="60" y="122"/>
                  </a:cubicBezTo>
                  <a:cubicBezTo>
                    <a:pt x="84" y="122"/>
                    <a:pt x="105" y="97"/>
                    <a:pt x="104" y="68"/>
                  </a:cubicBezTo>
                  <a:cubicBezTo>
                    <a:pt x="104" y="39"/>
                    <a:pt x="84" y="16"/>
                    <a:pt x="60" y="16"/>
                  </a:cubicBezTo>
                  <a:cubicBezTo>
                    <a:pt x="36" y="15"/>
                    <a:pt x="16" y="40"/>
                    <a:pt x="16" y="7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0" name="Freeform 17">
              <a:extLst>
                <a:ext uri="{FF2B5EF4-FFF2-40B4-BE49-F238E27FC236}">
                  <a16:creationId xmlns:a16="http://schemas.microsoft.com/office/drawing/2014/main" id="{7C2AD6F3-6090-4D08-8B7B-0992D4FA8D13}"/>
                </a:ext>
              </a:extLst>
            </p:cNvPr>
            <p:cNvSpPr>
              <a:spLocks/>
            </p:cNvSpPr>
            <p:nvPr/>
          </p:nvSpPr>
          <p:spPr bwMode="auto">
            <a:xfrm>
              <a:off x="9390063" y="5365751"/>
              <a:ext cx="217488" cy="284163"/>
            </a:xfrm>
            <a:custGeom>
              <a:avLst/>
              <a:gdLst>
                <a:gd name="T0" fmla="*/ 0 w 83"/>
                <a:gd name="T1" fmla="*/ 10 h 108"/>
                <a:gd name="T2" fmla="*/ 16 w 83"/>
                <a:gd name="T3" fmla="*/ 0 h 108"/>
                <a:gd name="T4" fmla="*/ 37 w 83"/>
                <a:gd name="T5" fmla="*/ 44 h 108"/>
                <a:gd name="T6" fmla="*/ 68 w 83"/>
                <a:gd name="T7" fmla="*/ 85 h 108"/>
                <a:gd name="T8" fmla="*/ 68 w 83"/>
                <a:gd name="T9" fmla="*/ 24 h 108"/>
                <a:gd name="T10" fmla="*/ 76 w 83"/>
                <a:gd name="T11" fmla="*/ 12 h 108"/>
                <a:gd name="T12" fmla="*/ 83 w 83"/>
                <a:gd name="T13" fmla="*/ 24 h 108"/>
                <a:gd name="T14" fmla="*/ 83 w 83"/>
                <a:gd name="T15" fmla="*/ 84 h 108"/>
                <a:gd name="T16" fmla="*/ 55 w 83"/>
                <a:gd name="T17" fmla="*/ 97 h 108"/>
                <a:gd name="T18" fmla="*/ 18 w 83"/>
                <a:gd name="T19" fmla="*/ 43 h 108"/>
                <a:gd name="T20" fmla="*/ 0 w 83"/>
                <a:gd name="T21" fmla="*/ 1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3" h="108">
                  <a:moveTo>
                    <a:pt x="0" y="10"/>
                  </a:moveTo>
                  <a:cubicBezTo>
                    <a:pt x="5" y="7"/>
                    <a:pt x="9" y="4"/>
                    <a:pt x="16" y="0"/>
                  </a:cubicBezTo>
                  <a:cubicBezTo>
                    <a:pt x="24" y="15"/>
                    <a:pt x="35" y="29"/>
                    <a:pt x="37" y="44"/>
                  </a:cubicBezTo>
                  <a:cubicBezTo>
                    <a:pt x="39" y="64"/>
                    <a:pt x="51" y="72"/>
                    <a:pt x="68" y="85"/>
                  </a:cubicBezTo>
                  <a:cubicBezTo>
                    <a:pt x="68" y="62"/>
                    <a:pt x="67" y="43"/>
                    <a:pt x="68" y="24"/>
                  </a:cubicBezTo>
                  <a:cubicBezTo>
                    <a:pt x="68" y="20"/>
                    <a:pt x="73" y="16"/>
                    <a:pt x="76" y="12"/>
                  </a:cubicBezTo>
                  <a:cubicBezTo>
                    <a:pt x="78" y="16"/>
                    <a:pt x="82" y="20"/>
                    <a:pt x="83" y="24"/>
                  </a:cubicBezTo>
                  <a:cubicBezTo>
                    <a:pt x="83" y="44"/>
                    <a:pt x="83" y="64"/>
                    <a:pt x="83" y="84"/>
                  </a:cubicBezTo>
                  <a:cubicBezTo>
                    <a:pt x="82" y="103"/>
                    <a:pt x="71" y="108"/>
                    <a:pt x="55" y="97"/>
                  </a:cubicBezTo>
                  <a:cubicBezTo>
                    <a:pt x="37" y="84"/>
                    <a:pt x="16" y="72"/>
                    <a:pt x="18" y="43"/>
                  </a:cubicBezTo>
                  <a:cubicBezTo>
                    <a:pt x="19" y="33"/>
                    <a:pt x="7" y="22"/>
                    <a:pt x="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1" name="Freeform 18">
              <a:extLst>
                <a:ext uri="{FF2B5EF4-FFF2-40B4-BE49-F238E27FC236}">
                  <a16:creationId xmlns:a16="http://schemas.microsoft.com/office/drawing/2014/main" id="{AFA13734-196A-4629-AC50-58EDD5CA770A}"/>
                </a:ext>
              </a:extLst>
            </p:cNvPr>
            <p:cNvSpPr>
              <a:spLocks/>
            </p:cNvSpPr>
            <p:nvPr/>
          </p:nvSpPr>
          <p:spPr bwMode="auto">
            <a:xfrm>
              <a:off x="9105900" y="5387976"/>
              <a:ext cx="119063" cy="249238"/>
            </a:xfrm>
            <a:custGeom>
              <a:avLst/>
              <a:gdLst>
                <a:gd name="T0" fmla="*/ 15 w 45"/>
                <a:gd name="T1" fmla="*/ 0 h 95"/>
                <a:gd name="T2" fmla="*/ 15 w 45"/>
                <a:gd name="T3" fmla="*/ 76 h 95"/>
                <a:gd name="T4" fmla="*/ 37 w 45"/>
                <a:gd name="T5" fmla="*/ 60 h 95"/>
                <a:gd name="T6" fmla="*/ 44 w 45"/>
                <a:gd name="T7" fmla="*/ 74 h 95"/>
                <a:gd name="T8" fmla="*/ 14 w 45"/>
                <a:gd name="T9" fmla="*/ 95 h 95"/>
                <a:gd name="T10" fmla="*/ 1 w 45"/>
                <a:gd name="T11" fmla="*/ 83 h 95"/>
                <a:gd name="T12" fmla="*/ 1 w 45"/>
                <a:gd name="T13" fmla="*/ 11 h 95"/>
                <a:gd name="T14" fmla="*/ 15 w 45"/>
                <a:gd name="T15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" h="95">
                  <a:moveTo>
                    <a:pt x="15" y="0"/>
                  </a:moveTo>
                  <a:cubicBezTo>
                    <a:pt x="15" y="28"/>
                    <a:pt x="15" y="50"/>
                    <a:pt x="15" y="76"/>
                  </a:cubicBezTo>
                  <a:cubicBezTo>
                    <a:pt x="24" y="70"/>
                    <a:pt x="29" y="66"/>
                    <a:pt x="37" y="60"/>
                  </a:cubicBezTo>
                  <a:cubicBezTo>
                    <a:pt x="40" y="65"/>
                    <a:pt x="45" y="73"/>
                    <a:pt x="44" y="74"/>
                  </a:cubicBezTo>
                  <a:cubicBezTo>
                    <a:pt x="34" y="81"/>
                    <a:pt x="24" y="89"/>
                    <a:pt x="14" y="95"/>
                  </a:cubicBezTo>
                  <a:cubicBezTo>
                    <a:pt x="12" y="95"/>
                    <a:pt x="1" y="87"/>
                    <a:pt x="1" y="83"/>
                  </a:cubicBezTo>
                  <a:cubicBezTo>
                    <a:pt x="0" y="59"/>
                    <a:pt x="0" y="35"/>
                    <a:pt x="1" y="11"/>
                  </a:cubicBezTo>
                  <a:cubicBezTo>
                    <a:pt x="1" y="8"/>
                    <a:pt x="8" y="6"/>
                    <a:pt x="1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2" name="Freeform 19">
              <a:extLst>
                <a:ext uri="{FF2B5EF4-FFF2-40B4-BE49-F238E27FC236}">
                  <a16:creationId xmlns:a16="http://schemas.microsoft.com/office/drawing/2014/main" id="{B03E12EF-E426-48DC-AA7B-CE751A32D5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33063" y="4856163"/>
              <a:ext cx="206375" cy="136525"/>
            </a:xfrm>
            <a:custGeom>
              <a:avLst/>
              <a:gdLst>
                <a:gd name="T0" fmla="*/ 78 w 78"/>
                <a:gd name="T1" fmla="*/ 16 h 52"/>
                <a:gd name="T2" fmla="*/ 75 w 78"/>
                <a:gd name="T3" fmla="*/ 18 h 52"/>
                <a:gd name="T4" fmla="*/ 6 w 78"/>
                <a:gd name="T5" fmla="*/ 46 h 52"/>
                <a:gd name="T6" fmla="*/ 0 w 78"/>
                <a:gd name="T7" fmla="*/ 52 h 52"/>
                <a:gd name="T8" fmla="*/ 38 w 78"/>
                <a:gd name="T9" fmla="*/ 7 h 52"/>
                <a:gd name="T10" fmla="*/ 78 w 78"/>
                <a:gd name="T11" fmla="*/ 17 h 52"/>
                <a:gd name="T12" fmla="*/ 78 w 78"/>
                <a:gd name="T13" fmla="*/ 1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8" h="52">
                  <a:moveTo>
                    <a:pt x="78" y="16"/>
                  </a:moveTo>
                  <a:cubicBezTo>
                    <a:pt x="77" y="17"/>
                    <a:pt x="75" y="19"/>
                    <a:pt x="75" y="18"/>
                  </a:cubicBezTo>
                  <a:cubicBezTo>
                    <a:pt x="42" y="3"/>
                    <a:pt x="24" y="23"/>
                    <a:pt x="6" y="46"/>
                  </a:cubicBezTo>
                  <a:cubicBezTo>
                    <a:pt x="5" y="48"/>
                    <a:pt x="3" y="49"/>
                    <a:pt x="0" y="52"/>
                  </a:cubicBezTo>
                  <a:cubicBezTo>
                    <a:pt x="0" y="34"/>
                    <a:pt x="17" y="14"/>
                    <a:pt x="38" y="7"/>
                  </a:cubicBezTo>
                  <a:cubicBezTo>
                    <a:pt x="54" y="1"/>
                    <a:pt x="68" y="0"/>
                    <a:pt x="78" y="17"/>
                  </a:cubicBezTo>
                  <a:cubicBezTo>
                    <a:pt x="78" y="17"/>
                    <a:pt x="78" y="16"/>
                    <a:pt x="78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FF0AFA54-D83E-4DF2-BA13-684A7DD320B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79100" y="4940301"/>
              <a:ext cx="114300" cy="201613"/>
            </a:xfrm>
            <a:custGeom>
              <a:avLst/>
              <a:gdLst>
                <a:gd name="T0" fmla="*/ 44 w 44"/>
                <a:gd name="T1" fmla="*/ 50 h 77"/>
                <a:gd name="T2" fmla="*/ 3 w 44"/>
                <a:gd name="T3" fmla="*/ 76 h 77"/>
                <a:gd name="T4" fmla="*/ 1 w 44"/>
                <a:gd name="T5" fmla="*/ 71 h 77"/>
                <a:gd name="T6" fmla="*/ 24 w 44"/>
                <a:gd name="T7" fmla="*/ 51 h 77"/>
                <a:gd name="T8" fmla="*/ 35 w 44"/>
                <a:gd name="T9" fmla="*/ 41 h 77"/>
                <a:gd name="T10" fmla="*/ 23 w 44"/>
                <a:gd name="T11" fmla="*/ 26 h 77"/>
                <a:gd name="T12" fmla="*/ 7 w 44"/>
                <a:gd name="T13" fmla="*/ 16 h 77"/>
                <a:gd name="T14" fmla="*/ 23 w 44"/>
                <a:gd name="T15" fmla="*/ 22 h 77"/>
                <a:gd name="T16" fmla="*/ 21 w 44"/>
                <a:gd name="T17" fmla="*/ 1 h 77"/>
                <a:gd name="T18" fmla="*/ 23 w 44"/>
                <a:gd name="T19" fmla="*/ 0 h 77"/>
                <a:gd name="T20" fmla="*/ 33 w 44"/>
                <a:gd name="T21" fmla="*/ 31 h 77"/>
                <a:gd name="T22" fmla="*/ 43 w 44"/>
                <a:gd name="T23" fmla="*/ 18 h 77"/>
                <a:gd name="T24" fmla="*/ 43 w 44"/>
                <a:gd name="T25" fmla="*/ 51 h 77"/>
                <a:gd name="T26" fmla="*/ 44 w 44"/>
                <a:gd name="T27" fmla="*/ 5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4" h="77">
                  <a:moveTo>
                    <a:pt x="44" y="50"/>
                  </a:moveTo>
                  <a:cubicBezTo>
                    <a:pt x="30" y="58"/>
                    <a:pt x="17" y="67"/>
                    <a:pt x="3" y="76"/>
                  </a:cubicBezTo>
                  <a:cubicBezTo>
                    <a:pt x="3" y="77"/>
                    <a:pt x="0" y="72"/>
                    <a:pt x="1" y="71"/>
                  </a:cubicBezTo>
                  <a:cubicBezTo>
                    <a:pt x="8" y="64"/>
                    <a:pt x="16" y="58"/>
                    <a:pt x="24" y="51"/>
                  </a:cubicBezTo>
                  <a:cubicBezTo>
                    <a:pt x="28" y="47"/>
                    <a:pt x="36" y="42"/>
                    <a:pt x="35" y="41"/>
                  </a:cubicBezTo>
                  <a:cubicBezTo>
                    <a:pt x="33" y="35"/>
                    <a:pt x="28" y="30"/>
                    <a:pt x="23" y="26"/>
                  </a:cubicBezTo>
                  <a:cubicBezTo>
                    <a:pt x="18" y="22"/>
                    <a:pt x="12" y="21"/>
                    <a:pt x="7" y="16"/>
                  </a:cubicBezTo>
                  <a:cubicBezTo>
                    <a:pt x="12" y="18"/>
                    <a:pt x="16" y="19"/>
                    <a:pt x="23" y="22"/>
                  </a:cubicBezTo>
                  <a:cubicBezTo>
                    <a:pt x="22" y="13"/>
                    <a:pt x="22" y="7"/>
                    <a:pt x="21" y="1"/>
                  </a:cubicBezTo>
                  <a:cubicBezTo>
                    <a:pt x="22" y="1"/>
                    <a:pt x="23" y="1"/>
                    <a:pt x="23" y="0"/>
                  </a:cubicBezTo>
                  <a:cubicBezTo>
                    <a:pt x="26" y="9"/>
                    <a:pt x="29" y="18"/>
                    <a:pt x="33" y="31"/>
                  </a:cubicBezTo>
                  <a:cubicBezTo>
                    <a:pt x="39" y="23"/>
                    <a:pt x="43" y="19"/>
                    <a:pt x="43" y="18"/>
                  </a:cubicBezTo>
                  <a:cubicBezTo>
                    <a:pt x="43" y="26"/>
                    <a:pt x="43" y="38"/>
                    <a:pt x="43" y="51"/>
                  </a:cubicBezTo>
                  <a:cubicBezTo>
                    <a:pt x="43" y="51"/>
                    <a:pt x="44" y="50"/>
                    <a:pt x="44" y="5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4" name="Freeform 21">
              <a:extLst>
                <a:ext uri="{FF2B5EF4-FFF2-40B4-BE49-F238E27FC236}">
                  <a16:creationId xmlns:a16="http://schemas.microsoft.com/office/drawing/2014/main" id="{D8FAF19F-940A-40AD-B7B9-55EE7191F9D3}"/>
                </a:ext>
              </a:extLst>
            </p:cNvPr>
            <p:cNvSpPr>
              <a:spLocks/>
            </p:cNvSpPr>
            <p:nvPr/>
          </p:nvSpPr>
          <p:spPr bwMode="auto">
            <a:xfrm>
              <a:off x="9555163" y="3638551"/>
              <a:ext cx="166688" cy="184150"/>
            </a:xfrm>
            <a:custGeom>
              <a:avLst/>
              <a:gdLst>
                <a:gd name="T0" fmla="*/ 63 w 63"/>
                <a:gd name="T1" fmla="*/ 22 h 70"/>
                <a:gd name="T2" fmla="*/ 19 w 63"/>
                <a:gd name="T3" fmla="*/ 70 h 70"/>
                <a:gd name="T4" fmla="*/ 3 w 63"/>
                <a:gd name="T5" fmla="*/ 61 h 70"/>
                <a:gd name="T6" fmla="*/ 13 w 63"/>
                <a:gd name="T7" fmla="*/ 51 h 70"/>
                <a:gd name="T8" fmla="*/ 0 w 63"/>
                <a:gd name="T9" fmla="*/ 32 h 70"/>
                <a:gd name="T10" fmla="*/ 10 w 63"/>
                <a:gd name="T11" fmla="*/ 37 h 70"/>
                <a:gd name="T12" fmla="*/ 41 w 63"/>
                <a:gd name="T13" fmla="*/ 8 h 70"/>
                <a:gd name="T14" fmla="*/ 63 w 63"/>
                <a:gd name="T15" fmla="*/ 22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3" h="70">
                  <a:moveTo>
                    <a:pt x="63" y="22"/>
                  </a:moveTo>
                  <a:cubicBezTo>
                    <a:pt x="25" y="19"/>
                    <a:pt x="10" y="35"/>
                    <a:pt x="19" y="70"/>
                  </a:cubicBezTo>
                  <a:cubicBezTo>
                    <a:pt x="14" y="67"/>
                    <a:pt x="8" y="64"/>
                    <a:pt x="3" y="61"/>
                  </a:cubicBezTo>
                  <a:cubicBezTo>
                    <a:pt x="4" y="60"/>
                    <a:pt x="8" y="56"/>
                    <a:pt x="13" y="51"/>
                  </a:cubicBezTo>
                  <a:cubicBezTo>
                    <a:pt x="9" y="45"/>
                    <a:pt x="5" y="39"/>
                    <a:pt x="0" y="32"/>
                  </a:cubicBezTo>
                  <a:cubicBezTo>
                    <a:pt x="5" y="35"/>
                    <a:pt x="8" y="36"/>
                    <a:pt x="10" y="37"/>
                  </a:cubicBezTo>
                  <a:cubicBezTo>
                    <a:pt x="21" y="27"/>
                    <a:pt x="29" y="15"/>
                    <a:pt x="41" y="8"/>
                  </a:cubicBezTo>
                  <a:cubicBezTo>
                    <a:pt x="53" y="0"/>
                    <a:pt x="57" y="14"/>
                    <a:pt x="63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5" name="Freeform 22">
              <a:extLst>
                <a:ext uri="{FF2B5EF4-FFF2-40B4-BE49-F238E27FC236}">
                  <a16:creationId xmlns:a16="http://schemas.microsoft.com/office/drawing/2014/main" id="{E3DC6CB1-2978-4632-BCFB-3B367D07520B}"/>
                </a:ext>
              </a:extLst>
            </p:cNvPr>
            <p:cNvSpPr>
              <a:spLocks/>
            </p:cNvSpPr>
            <p:nvPr/>
          </p:nvSpPr>
          <p:spPr bwMode="auto">
            <a:xfrm>
              <a:off x="8243888" y="5232401"/>
              <a:ext cx="155575" cy="63500"/>
            </a:xfrm>
            <a:custGeom>
              <a:avLst/>
              <a:gdLst>
                <a:gd name="T0" fmla="*/ 0 w 59"/>
                <a:gd name="T1" fmla="*/ 5 h 24"/>
                <a:gd name="T2" fmla="*/ 17 w 59"/>
                <a:gd name="T3" fmla="*/ 0 h 24"/>
                <a:gd name="T4" fmla="*/ 50 w 59"/>
                <a:gd name="T5" fmla="*/ 7 h 24"/>
                <a:gd name="T6" fmla="*/ 59 w 59"/>
                <a:gd name="T7" fmla="*/ 15 h 24"/>
                <a:gd name="T8" fmla="*/ 50 w 59"/>
                <a:gd name="T9" fmla="*/ 22 h 24"/>
                <a:gd name="T10" fmla="*/ 0 w 59"/>
                <a:gd name="T11" fmla="*/ 5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" h="24">
                  <a:moveTo>
                    <a:pt x="0" y="5"/>
                  </a:moveTo>
                  <a:cubicBezTo>
                    <a:pt x="8" y="3"/>
                    <a:pt x="13" y="0"/>
                    <a:pt x="17" y="0"/>
                  </a:cubicBezTo>
                  <a:cubicBezTo>
                    <a:pt x="28" y="2"/>
                    <a:pt x="39" y="4"/>
                    <a:pt x="50" y="7"/>
                  </a:cubicBezTo>
                  <a:cubicBezTo>
                    <a:pt x="53" y="8"/>
                    <a:pt x="56" y="12"/>
                    <a:pt x="59" y="15"/>
                  </a:cubicBezTo>
                  <a:cubicBezTo>
                    <a:pt x="56" y="17"/>
                    <a:pt x="53" y="22"/>
                    <a:pt x="50" y="22"/>
                  </a:cubicBezTo>
                  <a:cubicBezTo>
                    <a:pt x="32" y="24"/>
                    <a:pt x="16" y="21"/>
                    <a:pt x="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6" name="Freeform 23">
              <a:extLst>
                <a:ext uri="{FF2B5EF4-FFF2-40B4-BE49-F238E27FC236}">
                  <a16:creationId xmlns:a16="http://schemas.microsoft.com/office/drawing/2014/main" id="{F4E025C7-4250-45C9-8387-B9880EF66D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63213" y="3875088"/>
              <a:ext cx="131763" cy="65088"/>
            </a:xfrm>
            <a:custGeom>
              <a:avLst/>
              <a:gdLst>
                <a:gd name="T0" fmla="*/ 15 w 50"/>
                <a:gd name="T1" fmla="*/ 25 h 25"/>
                <a:gd name="T2" fmla="*/ 0 w 50"/>
                <a:gd name="T3" fmla="*/ 15 h 25"/>
                <a:gd name="T4" fmla="*/ 15 w 50"/>
                <a:gd name="T5" fmla="*/ 7 h 25"/>
                <a:gd name="T6" fmla="*/ 40 w 50"/>
                <a:gd name="T7" fmla="*/ 1 h 25"/>
                <a:gd name="T8" fmla="*/ 50 w 50"/>
                <a:gd name="T9" fmla="*/ 5 h 25"/>
                <a:gd name="T10" fmla="*/ 45 w 50"/>
                <a:gd name="T11" fmla="*/ 14 h 25"/>
                <a:gd name="T12" fmla="*/ 15 w 50"/>
                <a:gd name="T13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25">
                  <a:moveTo>
                    <a:pt x="15" y="25"/>
                  </a:moveTo>
                  <a:cubicBezTo>
                    <a:pt x="10" y="22"/>
                    <a:pt x="5" y="18"/>
                    <a:pt x="0" y="15"/>
                  </a:cubicBezTo>
                  <a:cubicBezTo>
                    <a:pt x="5" y="13"/>
                    <a:pt x="10" y="9"/>
                    <a:pt x="15" y="7"/>
                  </a:cubicBezTo>
                  <a:cubicBezTo>
                    <a:pt x="23" y="5"/>
                    <a:pt x="31" y="2"/>
                    <a:pt x="40" y="1"/>
                  </a:cubicBezTo>
                  <a:cubicBezTo>
                    <a:pt x="43" y="0"/>
                    <a:pt x="46" y="4"/>
                    <a:pt x="50" y="5"/>
                  </a:cubicBezTo>
                  <a:cubicBezTo>
                    <a:pt x="48" y="8"/>
                    <a:pt x="47" y="13"/>
                    <a:pt x="45" y="14"/>
                  </a:cubicBezTo>
                  <a:cubicBezTo>
                    <a:pt x="36" y="18"/>
                    <a:pt x="26" y="21"/>
                    <a:pt x="15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7" name="Freeform 24">
              <a:extLst>
                <a:ext uri="{FF2B5EF4-FFF2-40B4-BE49-F238E27FC236}">
                  <a16:creationId xmlns:a16="http://schemas.microsoft.com/office/drawing/2014/main" id="{45EDDF55-7396-4795-85F2-E2534211FE58}"/>
                </a:ext>
              </a:extLst>
            </p:cNvPr>
            <p:cNvSpPr>
              <a:spLocks/>
            </p:cNvSpPr>
            <p:nvPr/>
          </p:nvSpPr>
          <p:spPr bwMode="auto">
            <a:xfrm>
              <a:off x="9623425" y="3743326"/>
              <a:ext cx="152400" cy="171450"/>
            </a:xfrm>
            <a:custGeom>
              <a:avLst/>
              <a:gdLst>
                <a:gd name="T0" fmla="*/ 0 w 58"/>
                <a:gd name="T1" fmla="*/ 45 h 65"/>
                <a:gd name="T2" fmla="*/ 50 w 58"/>
                <a:gd name="T3" fmla="*/ 0 h 65"/>
                <a:gd name="T4" fmla="*/ 58 w 58"/>
                <a:gd name="T5" fmla="*/ 37 h 65"/>
                <a:gd name="T6" fmla="*/ 0 w 58"/>
                <a:gd name="T7" fmla="*/ 4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65">
                  <a:moveTo>
                    <a:pt x="0" y="45"/>
                  </a:moveTo>
                  <a:cubicBezTo>
                    <a:pt x="33" y="61"/>
                    <a:pt x="54" y="36"/>
                    <a:pt x="50" y="0"/>
                  </a:cubicBezTo>
                  <a:cubicBezTo>
                    <a:pt x="53" y="13"/>
                    <a:pt x="55" y="26"/>
                    <a:pt x="58" y="37"/>
                  </a:cubicBezTo>
                  <a:cubicBezTo>
                    <a:pt x="39" y="43"/>
                    <a:pt x="22" y="65"/>
                    <a:pt x="0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8" name="Freeform 25">
              <a:extLst>
                <a:ext uri="{FF2B5EF4-FFF2-40B4-BE49-F238E27FC236}">
                  <a16:creationId xmlns:a16="http://schemas.microsoft.com/office/drawing/2014/main" id="{84B61237-D8E4-4C85-9A1D-49244D8C7ABF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1100" y="2941638"/>
              <a:ext cx="119063" cy="12700"/>
            </a:xfrm>
            <a:custGeom>
              <a:avLst/>
              <a:gdLst>
                <a:gd name="T0" fmla="*/ 0 w 45"/>
                <a:gd name="T1" fmla="*/ 0 h 5"/>
                <a:gd name="T2" fmla="*/ 45 w 45"/>
                <a:gd name="T3" fmla="*/ 0 h 5"/>
                <a:gd name="T4" fmla="*/ 45 w 45"/>
                <a:gd name="T5" fmla="*/ 5 h 5"/>
                <a:gd name="T6" fmla="*/ 0 w 45"/>
                <a:gd name="T7" fmla="*/ 5 h 5"/>
                <a:gd name="T8" fmla="*/ 0 w 45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5">
                  <a:moveTo>
                    <a:pt x="0" y="0"/>
                  </a:moveTo>
                  <a:cubicBezTo>
                    <a:pt x="15" y="0"/>
                    <a:pt x="30" y="0"/>
                    <a:pt x="45" y="0"/>
                  </a:cubicBezTo>
                  <a:cubicBezTo>
                    <a:pt x="45" y="2"/>
                    <a:pt x="45" y="4"/>
                    <a:pt x="45" y="5"/>
                  </a:cubicBezTo>
                  <a:cubicBezTo>
                    <a:pt x="30" y="5"/>
                    <a:pt x="15" y="5"/>
                    <a:pt x="0" y="5"/>
                  </a:cubicBezTo>
                  <a:cubicBezTo>
                    <a:pt x="0" y="4"/>
                    <a:pt x="0" y="2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" name="Freeform 26">
              <a:extLst>
                <a:ext uri="{FF2B5EF4-FFF2-40B4-BE49-F238E27FC236}">
                  <a16:creationId xmlns:a16="http://schemas.microsoft.com/office/drawing/2014/main" id="{FE776103-184A-4478-9134-DF053CFA1C14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5238" y="2882901"/>
              <a:ext cx="119063" cy="11113"/>
            </a:xfrm>
            <a:custGeom>
              <a:avLst/>
              <a:gdLst>
                <a:gd name="T0" fmla="*/ 45 w 45"/>
                <a:gd name="T1" fmla="*/ 4 h 4"/>
                <a:gd name="T2" fmla="*/ 0 w 45"/>
                <a:gd name="T3" fmla="*/ 4 h 4"/>
                <a:gd name="T4" fmla="*/ 0 w 45"/>
                <a:gd name="T5" fmla="*/ 0 h 4"/>
                <a:gd name="T6" fmla="*/ 45 w 45"/>
                <a:gd name="T7" fmla="*/ 0 h 4"/>
                <a:gd name="T8" fmla="*/ 45 w 45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">
                  <a:moveTo>
                    <a:pt x="45" y="4"/>
                  </a:moveTo>
                  <a:cubicBezTo>
                    <a:pt x="30" y="4"/>
                    <a:pt x="15" y="4"/>
                    <a:pt x="0" y="4"/>
                  </a:cubicBezTo>
                  <a:cubicBezTo>
                    <a:pt x="0" y="3"/>
                    <a:pt x="0" y="1"/>
                    <a:pt x="0" y="0"/>
                  </a:cubicBezTo>
                  <a:cubicBezTo>
                    <a:pt x="15" y="0"/>
                    <a:pt x="30" y="0"/>
                    <a:pt x="45" y="0"/>
                  </a:cubicBezTo>
                  <a:cubicBezTo>
                    <a:pt x="45" y="1"/>
                    <a:pt x="45" y="3"/>
                    <a:pt x="45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" name="Freeform 27">
              <a:extLst>
                <a:ext uri="{FF2B5EF4-FFF2-40B4-BE49-F238E27FC236}">
                  <a16:creationId xmlns:a16="http://schemas.microsoft.com/office/drawing/2014/main" id="{7ACF6C9E-4F17-48EB-857A-B2368ABB71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33113" y="5749926"/>
              <a:ext cx="112713" cy="12700"/>
            </a:xfrm>
            <a:custGeom>
              <a:avLst/>
              <a:gdLst>
                <a:gd name="T0" fmla="*/ 43 w 43"/>
                <a:gd name="T1" fmla="*/ 5 h 5"/>
                <a:gd name="T2" fmla="*/ 0 w 43"/>
                <a:gd name="T3" fmla="*/ 5 h 5"/>
                <a:gd name="T4" fmla="*/ 0 w 43"/>
                <a:gd name="T5" fmla="*/ 0 h 5"/>
                <a:gd name="T6" fmla="*/ 43 w 43"/>
                <a:gd name="T7" fmla="*/ 0 h 5"/>
                <a:gd name="T8" fmla="*/ 43 w 43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5">
                  <a:moveTo>
                    <a:pt x="43" y="5"/>
                  </a:moveTo>
                  <a:cubicBezTo>
                    <a:pt x="28" y="5"/>
                    <a:pt x="14" y="5"/>
                    <a:pt x="0" y="5"/>
                  </a:cubicBezTo>
                  <a:cubicBezTo>
                    <a:pt x="0" y="3"/>
                    <a:pt x="0" y="1"/>
                    <a:pt x="0" y="0"/>
                  </a:cubicBezTo>
                  <a:cubicBezTo>
                    <a:pt x="14" y="0"/>
                    <a:pt x="29" y="0"/>
                    <a:pt x="43" y="0"/>
                  </a:cubicBezTo>
                  <a:cubicBezTo>
                    <a:pt x="43" y="1"/>
                    <a:pt x="43" y="3"/>
                    <a:pt x="43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1" name="Freeform 28">
              <a:extLst>
                <a:ext uri="{FF2B5EF4-FFF2-40B4-BE49-F238E27FC236}">
                  <a16:creationId xmlns:a16="http://schemas.microsoft.com/office/drawing/2014/main" id="{310EECDE-142C-4A3D-A2E3-75E8594E4D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3550" y="5072063"/>
              <a:ext cx="93663" cy="123825"/>
            </a:xfrm>
            <a:custGeom>
              <a:avLst/>
              <a:gdLst>
                <a:gd name="T0" fmla="*/ 35 w 36"/>
                <a:gd name="T1" fmla="*/ 1 h 47"/>
                <a:gd name="T2" fmla="*/ 28 w 36"/>
                <a:gd name="T3" fmla="*/ 47 h 47"/>
                <a:gd name="T4" fmla="*/ 16 w 36"/>
                <a:gd name="T5" fmla="*/ 29 h 47"/>
                <a:gd name="T6" fmla="*/ 3 w 36"/>
                <a:gd name="T7" fmla="*/ 47 h 47"/>
                <a:gd name="T8" fmla="*/ 0 w 36"/>
                <a:gd name="T9" fmla="*/ 45 h 47"/>
                <a:gd name="T10" fmla="*/ 27 w 36"/>
                <a:gd name="T11" fmla="*/ 0 h 47"/>
                <a:gd name="T12" fmla="*/ 26 w 36"/>
                <a:gd name="T13" fmla="*/ 1 h 47"/>
                <a:gd name="T14" fmla="*/ 36 w 36"/>
                <a:gd name="T15" fmla="*/ 1 h 47"/>
                <a:gd name="T16" fmla="*/ 35 w 36"/>
                <a:gd name="T17" fmla="*/ 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47">
                  <a:moveTo>
                    <a:pt x="35" y="1"/>
                  </a:moveTo>
                  <a:cubicBezTo>
                    <a:pt x="21" y="14"/>
                    <a:pt x="17" y="29"/>
                    <a:pt x="28" y="47"/>
                  </a:cubicBezTo>
                  <a:cubicBezTo>
                    <a:pt x="24" y="42"/>
                    <a:pt x="21" y="36"/>
                    <a:pt x="16" y="29"/>
                  </a:cubicBezTo>
                  <a:cubicBezTo>
                    <a:pt x="10" y="36"/>
                    <a:pt x="7" y="41"/>
                    <a:pt x="3" y="47"/>
                  </a:cubicBezTo>
                  <a:cubicBezTo>
                    <a:pt x="2" y="46"/>
                    <a:pt x="1" y="46"/>
                    <a:pt x="0" y="45"/>
                  </a:cubicBezTo>
                  <a:cubicBezTo>
                    <a:pt x="9" y="30"/>
                    <a:pt x="18" y="15"/>
                    <a:pt x="27" y="0"/>
                  </a:cubicBezTo>
                  <a:cubicBezTo>
                    <a:pt x="27" y="0"/>
                    <a:pt x="26" y="1"/>
                    <a:pt x="26" y="1"/>
                  </a:cubicBezTo>
                  <a:cubicBezTo>
                    <a:pt x="29" y="1"/>
                    <a:pt x="32" y="1"/>
                    <a:pt x="36" y="1"/>
                  </a:cubicBezTo>
                  <a:cubicBezTo>
                    <a:pt x="36" y="1"/>
                    <a:pt x="35" y="1"/>
                    <a:pt x="3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2" name="Freeform 29">
              <a:extLst>
                <a:ext uri="{FF2B5EF4-FFF2-40B4-BE49-F238E27FC236}">
                  <a16:creationId xmlns:a16="http://schemas.microsoft.com/office/drawing/2014/main" id="{77399620-B014-4938-ADA4-2B056A2602FE}"/>
                </a:ext>
              </a:extLst>
            </p:cNvPr>
            <p:cNvSpPr>
              <a:spLocks/>
            </p:cNvSpPr>
            <p:nvPr/>
          </p:nvSpPr>
          <p:spPr bwMode="auto">
            <a:xfrm>
              <a:off x="9553575" y="2578101"/>
              <a:ext cx="188913" cy="234950"/>
            </a:xfrm>
            <a:custGeom>
              <a:avLst/>
              <a:gdLst>
                <a:gd name="T0" fmla="*/ 15 w 72"/>
                <a:gd name="T1" fmla="*/ 31 h 89"/>
                <a:gd name="T2" fmla="*/ 13 w 72"/>
                <a:gd name="T3" fmla="*/ 76 h 89"/>
                <a:gd name="T4" fmla="*/ 48 w 72"/>
                <a:gd name="T5" fmla="*/ 89 h 89"/>
                <a:gd name="T6" fmla="*/ 16 w 72"/>
                <a:gd name="T7" fmla="*/ 85 h 89"/>
                <a:gd name="T8" fmla="*/ 7 w 72"/>
                <a:gd name="T9" fmla="*/ 59 h 89"/>
                <a:gd name="T10" fmla="*/ 5 w 72"/>
                <a:gd name="T11" fmla="*/ 0 h 89"/>
                <a:gd name="T12" fmla="*/ 72 w 72"/>
                <a:gd name="T13" fmla="*/ 44 h 89"/>
                <a:gd name="T14" fmla="*/ 47 w 72"/>
                <a:gd name="T15" fmla="*/ 44 h 89"/>
                <a:gd name="T16" fmla="*/ 50 w 72"/>
                <a:gd name="T17" fmla="*/ 56 h 89"/>
                <a:gd name="T18" fmla="*/ 15 w 72"/>
                <a:gd name="T19" fmla="*/ 31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2" h="89">
                  <a:moveTo>
                    <a:pt x="15" y="31"/>
                  </a:moveTo>
                  <a:cubicBezTo>
                    <a:pt x="13" y="50"/>
                    <a:pt x="7" y="67"/>
                    <a:pt x="13" y="76"/>
                  </a:cubicBezTo>
                  <a:cubicBezTo>
                    <a:pt x="18" y="84"/>
                    <a:pt x="36" y="84"/>
                    <a:pt x="48" y="89"/>
                  </a:cubicBezTo>
                  <a:cubicBezTo>
                    <a:pt x="37" y="87"/>
                    <a:pt x="26" y="87"/>
                    <a:pt x="16" y="85"/>
                  </a:cubicBezTo>
                  <a:cubicBezTo>
                    <a:pt x="0" y="81"/>
                    <a:pt x="4" y="67"/>
                    <a:pt x="7" y="59"/>
                  </a:cubicBezTo>
                  <a:cubicBezTo>
                    <a:pt x="15" y="39"/>
                    <a:pt x="14" y="20"/>
                    <a:pt x="5" y="0"/>
                  </a:cubicBezTo>
                  <a:cubicBezTo>
                    <a:pt x="13" y="39"/>
                    <a:pt x="43" y="40"/>
                    <a:pt x="72" y="44"/>
                  </a:cubicBezTo>
                  <a:cubicBezTo>
                    <a:pt x="64" y="44"/>
                    <a:pt x="56" y="44"/>
                    <a:pt x="47" y="44"/>
                  </a:cubicBezTo>
                  <a:cubicBezTo>
                    <a:pt x="48" y="48"/>
                    <a:pt x="49" y="52"/>
                    <a:pt x="50" y="56"/>
                  </a:cubicBezTo>
                  <a:cubicBezTo>
                    <a:pt x="40" y="49"/>
                    <a:pt x="31" y="42"/>
                    <a:pt x="15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3" name="Freeform 30">
              <a:extLst>
                <a:ext uri="{FF2B5EF4-FFF2-40B4-BE49-F238E27FC236}">
                  <a16:creationId xmlns:a16="http://schemas.microsoft.com/office/drawing/2014/main" id="{6D0C908E-D171-4EA5-8E5E-609E4EC0F5FA}"/>
                </a:ext>
              </a:extLst>
            </p:cNvPr>
            <p:cNvSpPr>
              <a:spLocks/>
            </p:cNvSpPr>
            <p:nvPr/>
          </p:nvSpPr>
          <p:spPr bwMode="auto">
            <a:xfrm>
              <a:off x="9278938" y="4048126"/>
              <a:ext cx="192088" cy="58738"/>
            </a:xfrm>
            <a:custGeom>
              <a:avLst/>
              <a:gdLst>
                <a:gd name="T0" fmla="*/ 0 w 73"/>
                <a:gd name="T1" fmla="*/ 7 h 22"/>
                <a:gd name="T2" fmla="*/ 3 w 73"/>
                <a:gd name="T3" fmla="*/ 0 h 22"/>
                <a:gd name="T4" fmla="*/ 73 w 73"/>
                <a:gd name="T5" fmla="*/ 4 h 22"/>
                <a:gd name="T6" fmla="*/ 0 w 73"/>
                <a:gd name="T7" fmla="*/ 7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3" h="22">
                  <a:moveTo>
                    <a:pt x="0" y="7"/>
                  </a:moveTo>
                  <a:cubicBezTo>
                    <a:pt x="1" y="4"/>
                    <a:pt x="2" y="0"/>
                    <a:pt x="3" y="0"/>
                  </a:cubicBezTo>
                  <a:cubicBezTo>
                    <a:pt x="26" y="1"/>
                    <a:pt x="50" y="2"/>
                    <a:pt x="73" y="4"/>
                  </a:cubicBezTo>
                  <a:cubicBezTo>
                    <a:pt x="57" y="21"/>
                    <a:pt x="27" y="22"/>
                    <a:pt x="0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2976204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8" name="Google Shape;2968;p70"/>
          <p:cNvSpPr txBox="1">
            <a:spLocks noGrp="1"/>
          </p:cNvSpPr>
          <p:nvPr>
            <p:ph type="title"/>
          </p:nvPr>
        </p:nvSpPr>
        <p:spPr>
          <a:xfrm>
            <a:off x="170610" y="328284"/>
            <a:ext cx="3756793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RESOURCES</a:t>
            </a:r>
            <a:endParaRPr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A8933032-778F-4D94-8067-04CE8931B55D}"/>
              </a:ext>
            </a:extLst>
          </p:cNvPr>
          <p:cNvSpPr>
            <a:spLocks noEditPoints="1"/>
          </p:cNvSpPr>
          <p:nvPr/>
        </p:nvSpPr>
        <p:spPr bwMode="auto">
          <a:xfrm>
            <a:off x="385763" y="5489575"/>
            <a:ext cx="981075" cy="1027113"/>
          </a:xfrm>
          <a:custGeom>
            <a:avLst/>
            <a:gdLst>
              <a:gd name="T0" fmla="*/ 133 w 314"/>
              <a:gd name="T1" fmla="*/ 329 h 329"/>
              <a:gd name="T2" fmla="*/ 106 w 314"/>
              <a:gd name="T3" fmla="*/ 315 h 329"/>
              <a:gd name="T4" fmla="*/ 76 w 314"/>
              <a:gd name="T5" fmla="*/ 306 h 329"/>
              <a:gd name="T6" fmla="*/ 5 w 314"/>
              <a:gd name="T7" fmla="*/ 281 h 329"/>
              <a:gd name="T8" fmla="*/ 31 w 314"/>
              <a:gd name="T9" fmla="*/ 127 h 329"/>
              <a:gd name="T10" fmla="*/ 84 w 314"/>
              <a:gd name="T11" fmla="*/ 66 h 329"/>
              <a:gd name="T12" fmla="*/ 123 w 314"/>
              <a:gd name="T13" fmla="*/ 62 h 329"/>
              <a:gd name="T14" fmla="*/ 251 w 314"/>
              <a:gd name="T15" fmla="*/ 25 h 329"/>
              <a:gd name="T16" fmla="*/ 261 w 314"/>
              <a:gd name="T17" fmla="*/ 164 h 329"/>
              <a:gd name="T18" fmla="*/ 304 w 314"/>
              <a:gd name="T19" fmla="*/ 329 h 329"/>
              <a:gd name="T20" fmla="*/ 181 w 314"/>
              <a:gd name="T21" fmla="*/ 184 h 329"/>
              <a:gd name="T22" fmla="*/ 238 w 314"/>
              <a:gd name="T23" fmla="*/ 132 h 329"/>
              <a:gd name="T24" fmla="*/ 199 w 314"/>
              <a:gd name="T25" fmla="*/ 90 h 329"/>
              <a:gd name="T26" fmla="*/ 141 w 314"/>
              <a:gd name="T27" fmla="*/ 45 h 329"/>
              <a:gd name="T28" fmla="*/ 129 w 314"/>
              <a:gd name="T29" fmla="*/ 130 h 329"/>
              <a:gd name="T30" fmla="*/ 45 w 314"/>
              <a:gd name="T31" fmla="*/ 124 h 329"/>
              <a:gd name="T32" fmla="*/ 15 w 314"/>
              <a:gd name="T33" fmla="*/ 283 h 329"/>
              <a:gd name="T34" fmla="*/ 94 w 314"/>
              <a:gd name="T35" fmla="*/ 292 h 329"/>
              <a:gd name="T36" fmla="*/ 65 w 314"/>
              <a:gd name="T37" fmla="*/ 189 h 329"/>
              <a:gd name="T38" fmla="*/ 107 w 314"/>
              <a:gd name="T39" fmla="*/ 135 h 329"/>
              <a:gd name="T40" fmla="*/ 81 w 314"/>
              <a:gd name="T41" fmla="*/ 118 h 329"/>
              <a:gd name="T42" fmla="*/ 70 w 314"/>
              <a:gd name="T43" fmla="*/ 235 h 329"/>
              <a:gd name="T44" fmla="*/ 143 w 314"/>
              <a:gd name="T45" fmla="*/ 163 h 329"/>
              <a:gd name="T46" fmla="*/ 106 w 314"/>
              <a:gd name="T47" fmla="*/ 148 h 329"/>
              <a:gd name="T48" fmla="*/ 70 w 314"/>
              <a:gd name="T49" fmla="*/ 235 h 329"/>
              <a:gd name="T50" fmla="*/ 168 w 314"/>
              <a:gd name="T51" fmla="*/ 202 h 329"/>
              <a:gd name="T52" fmla="*/ 233 w 314"/>
              <a:gd name="T53" fmla="*/ 172 h 329"/>
              <a:gd name="T54" fmla="*/ 249 w 314"/>
              <a:gd name="T55" fmla="*/ 319 h 329"/>
              <a:gd name="T56" fmla="*/ 249 w 314"/>
              <a:gd name="T57" fmla="*/ 293 h 329"/>
              <a:gd name="T58" fmla="*/ 62 w 314"/>
              <a:gd name="T59" fmla="*/ 89 h 329"/>
              <a:gd name="T60" fmla="*/ 57 w 314"/>
              <a:gd name="T61" fmla="*/ 116 h 329"/>
              <a:gd name="T62" fmla="*/ 84 w 314"/>
              <a:gd name="T63" fmla="*/ 91 h 3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314" h="329">
                <a:moveTo>
                  <a:pt x="304" y="329"/>
                </a:moveTo>
                <a:cubicBezTo>
                  <a:pt x="246" y="329"/>
                  <a:pt x="189" y="329"/>
                  <a:pt x="133" y="329"/>
                </a:cubicBezTo>
                <a:cubicBezTo>
                  <a:pt x="131" y="322"/>
                  <a:pt x="130" y="315"/>
                  <a:pt x="129" y="307"/>
                </a:cubicBezTo>
                <a:cubicBezTo>
                  <a:pt x="121" y="310"/>
                  <a:pt x="113" y="313"/>
                  <a:pt x="106" y="315"/>
                </a:cubicBezTo>
                <a:cubicBezTo>
                  <a:pt x="106" y="313"/>
                  <a:pt x="106" y="311"/>
                  <a:pt x="106" y="309"/>
                </a:cubicBezTo>
                <a:cubicBezTo>
                  <a:pt x="96" y="308"/>
                  <a:pt x="86" y="305"/>
                  <a:pt x="76" y="306"/>
                </a:cubicBezTo>
                <a:cubicBezTo>
                  <a:pt x="63" y="307"/>
                  <a:pt x="51" y="311"/>
                  <a:pt x="39" y="314"/>
                </a:cubicBezTo>
                <a:cubicBezTo>
                  <a:pt x="16" y="320"/>
                  <a:pt x="0" y="304"/>
                  <a:pt x="5" y="281"/>
                </a:cubicBezTo>
                <a:cubicBezTo>
                  <a:pt x="12" y="252"/>
                  <a:pt x="20" y="223"/>
                  <a:pt x="25" y="194"/>
                </a:cubicBezTo>
                <a:cubicBezTo>
                  <a:pt x="29" y="172"/>
                  <a:pt x="31" y="149"/>
                  <a:pt x="31" y="127"/>
                </a:cubicBezTo>
                <a:cubicBezTo>
                  <a:pt x="31" y="101"/>
                  <a:pt x="38" y="89"/>
                  <a:pt x="62" y="78"/>
                </a:cubicBezTo>
                <a:cubicBezTo>
                  <a:pt x="70" y="74"/>
                  <a:pt x="77" y="70"/>
                  <a:pt x="84" y="66"/>
                </a:cubicBezTo>
                <a:cubicBezTo>
                  <a:pt x="96" y="60"/>
                  <a:pt x="101" y="65"/>
                  <a:pt x="111" y="89"/>
                </a:cubicBezTo>
                <a:cubicBezTo>
                  <a:pt x="115" y="80"/>
                  <a:pt x="121" y="71"/>
                  <a:pt x="123" y="62"/>
                </a:cubicBezTo>
                <a:cubicBezTo>
                  <a:pt x="130" y="35"/>
                  <a:pt x="143" y="14"/>
                  <a:pt x="172" y="7"/>
                </a:cubicBezTo>
                <a:cubicBezTo>
                  <a:pt x="201" y="0"/>
                  <a:pt x="229" y="0"/>
                  <a:pt x="251" y="25"/>
                </a:cubicBezTo>
                <a:cubicBezTo>
                  <a:pt x="271" y="47"/>
                  <a:pt x="276" y="73"/>
                  <a:pt x="259" y="98"/>
                </a:cubicBezTo>
                <a:cubicBezTo>
                  <a:pt x="244" y="122"/>
                  <a:pt x="246" y="142"/>
                  <a:pt x="261" y="164"/>
                </a:cubicBezTo>
                <a:cubicBezTo>
                  <a:pt x="268" y="174"/>
                  <a:pt x="272" y="186"/>
                  <a:pt x="280" y="195"/>
                </a:cubicBezTo>
                <a:cubicBezTo>
                  <a:pt x="314" y="235"/>
                  <a:pt x="302" y="282"/>
                  <a:pt x="304" y="329"/>
                </a:cubicBezTo>
                <a:close/>
                <a:moveTo>
                  <a:pt x="117" y="151"/>
                </a:moveTo>
                <a:cubicBezTo>
                  <a:pt x="144" y="156"/>
                  <a:pt x="176" y="143"/>
                  <a:pt x="181" y="184"/>
                </a:cubicBezTo>
                <a:cubicBezTo>
                  <a:pt x="203" y="174"/>
                  <a:pt x="224" y="165"/>
                  <a:pt x="243" y="156"/>
                </a:cubicBezTo>
                <a:cubicBezTo>
                  <a:pt x="241" y="145"/>
                  <a:pt x="239" y="137"/>
                  <a:pt x="238" y="132"/>
                </a:cubicBezTo>
                <a:cubicBezTo>
                  <a:pt x="225" y="128"/>
                  <a:pt x="210" y="127"/>
                  <a:pt x="204" y="120"/>
                </a:cubicBezTo>
                <a:cubicBezTo>
                  <a:pt x="198" y="113"/>
                  <a:pt x="200" y="98"/>
                  <a:pt x="199" y="90"/>
                </a:cubicBezTo>
                <a:cubicBezTo>
                  <a:pt x="192" y="85"/>
                  <a:pt x="181" y="81"/>
                  <a:pt x="181" y="77"/>
                </a:cubicBezTo>
                <a:cubicBezTo>
                  <a:pt x="179" y="51"/>
                  <a:pt x="159" y="50"/>
                  <a:pt x="141" y="45"/>
                </a:cubicBezTo>
                <a:cubicBezTo>
                  <a:pt x="132" y="64"/>
                  <a:pt x="123" y="83"/>
                  <a:pt x="114" y="104"/>
                </a:cubicBezTo>
                <a:cubicBezTo>
                  <a:pt x="118" y="110"/>
                  <a:pt x="124" y="120"/>
                  <a:pt x="129" y="130"/>
                </a:cubicBezTo>
                <a:cubicBezTo>
                  <a:pt x="126" y="136"/>
                  <a:pt x="122" y="142"/>
                  <a:pt x="117" y="151"/>
                </a:cubicBezTo>
                <a:close/>
                <a:moveTo>
                  <a:pt x="45" y="124"/>
                </a:moveTo>
                <a:cubicBezTo>
                  <a:pt x="42" y="146"/>
                  <a:pt x="40" y="169"/>
                  <a:pt x="36" y="192"/>
                </a:cubicBezTo>
                <a:cubicBezTo>
                  <a:pt x="30" y="222"/>
                  <a:pt x="22" y="253"/>
                  <a:pt x="15" y="283"/>
                </a:cubicBezTo>
                <a:cubicBezTo>
                  <a:pt x="12" y="296"/>
                  <a:pt x="18" y="306"/>
                  <a:pt x="30" y="305"/>
                </a:cubicBezTo>
                <a:cubicBezTo>
                  <a:pt x="50" y="303"/>
                  <a:pt x="70" y="297"/>
                  <a:pt x="94" y="292"/>
                </a:cubicBezTo>
                <a:cubicBezTo>
                  <a:pt x="80" y="276"/>
                  <a:pt x="85" y="251"/>
                  <a:pt x="59" y="248"/>
                </a:cubicBezTo>
                <a:cubicBezTo>
                  <a:pt x="61" y="228"/>
                  <a:pt x="63" y="209"/>
                  <a:pt x="65" y="189"/>
                </a:cubicBezTo>
                <a:cubicBezTo>
                  <a:pt x="66" y="170"/>
                  <a:pt x="69" y="153"/>
                  <a:pt x="92" y="148"/>
                </a:cubicBezTo>
                <a:cubicBezTo>
                  <a:pt x="96" y="147"/>
                  <a:pt x="100" y="141"/>
                  <a:pt x="107" y="135"/>
                </a:cubicBezTo>
                <a:cubicBezTo>
                  <a:pt x="97" y="133"/>
                  <a:pt x="91" y="132"/>
                  <a:pt x="85" y="131"/>
                </a:cubicBezTo>
                <a:cubicBezTo>
                  <a:pt x="83" y="125"/>
                  <a:pt x="82" y="119"/>
                  <a:pt x="81" y="118"/>
                </a:cubicBezTo>
                <a:cubicBezTo>
                  <a:pt x="68" y="120"/>
                  <a:pt x="56" y="123"/>
                  <a:pt x="45" y="124"/>
                </a:cubicBezTo>
                <a:close/>
                <a:moveTo>
                  <a:pt x="70" y="235"/>
                </a:moveTo>
                <a:cubicBezTo>
                  <a:pt x="106" y="219"/>
                  <a:pt x="138" y="204"/>
                  <a:pt x="170" y="190"/>
                </a:cubicBezTo>
                <a:cubicBezTo>
                  <a:pt x="171" y="169"/>
                  <a:pt x="162" y="163"/>
                  <a:pt x="143" y="163"/>
                </a:cubicBezTo>
                <a:cubicBezTo>
                  <a:pt x="131" y="163"/>
                  <a:pt x="119" y="158"/>
                  <a:pt x="106" y="155"/>
                </a:cubicBezTo>
                <a:cubicBezTo>
                  <a:pt x="106" y="153"/>
                  <a:pt x="106" y="150"/>
                  <a:pt x="106" y="148"/>
                </a:cubicBezTo>
                <a:cubicBezTo>
                  <a:pt x="96" y="156"/>
                  <a:pt x="81" y="162"/>
                  <a:pt x="78" y="173"/>
                </a:cubicBezTo>
                <a:cubicBezTo>
                  <a:pt x="71" y="191"/>
                  <a:pt x="73" y="212"/>
                  <a:pt x="70" y="235"/>
                </a:cubicBezTo>
                <a:close/>
                <a:moveTo>
                  <a:pt x="233" y="172"/>
                </a:moveTo>
                <a:cubicBezTo>
                  <a:pt x="216" y="179"/>
                  <a:pt x="193" y="190"/>
                  <a:pt x="168" y="202"/>
                </a:cubicBezTo>
                <a:cubicBezTo>
                  <a:pt x="173" y="211"/>
                  <a:pt x="178" y="218"/>
                  <a:pt x="184" y="227"/>
                </a:cubicBezTo>
                <a:cubicBezTo>
                  <a:pt x="203" y="206"/>
                  <a:pt x="220" y="186"/>
                  <a:pt x="233" y="172"/>
                </a:cubicBezTo>
                <a:close/>
                <a:moveTo>
                  <a:pt x="249" y="293"/>
                </a:moveTo>
                <a:cubicBezTo>
                  <a:pt x="249" y="303"/>
                  <a:pt x="249" y="311"/>
                  <a:pt x="249" y="319"/>
                </a:cubicBezTo>
                <a:cubicBezTo>
                  <a:pt x="265" y="319"/>
                  <a:pt x="279" y="319"/>
                  <a:pt x="293" y="319"/>
                </a:cubicBezTo>
                <a:cubicBezTo>
                  <a:pt x="298" y="290"/>
                  <a:pt x="297" y="289"/>
                  <a:pt x="249" y="293"/>
                </a:cubicBezTo>
                <a:close/>
                <a:moveTo>
                  <a:pt x="98" y="89"/>
                </a:moveTo>
                <a:cubicBezTo>
                  <a:pt x="84" y="74"/>
                  <a:pt x="73" y="82"/>
                  <a:pt x="62" y="89"/>
                </a:cubicBezTo>
                <a:cubicBezTo>
                  <a:pt x="55" y="93"/>
                  <a:pt x="50" y="99"/>
                  <a:pt x="43" y="105"/>
                </a:cubicBezTo>
                <a:cubicBezTo>
                  <a:pt x="49" y="110"/>
                  <a:pt x="54" y="114"/>
                  <a:pt x="57" y="116"/>
                </a:cubicBezTo>
                <a:cubicBezTo>
                  <a:pt x="67" y="110"/>
                  <a:pt x="75" y="104"/>
                  <a:pt x="86" y="97"/>
                </a:cubicBezTo>
                <a:cubicBezTo>
                  <a:pt x="86" y="98"/>
                  <a:pt x="85" y="94"/>
                  <a:pt x="84" y="91"/>
                </a:cubicBezTo>
                <a:cubicBezTo>
                  <a:pt x="89" y="91"/>
                  <a:pt x="92" y="90"/>
                  <a:pt x="98" y="89"/>
                </a:cubicBezTo>
                <a:close/>
              </a:path>
            </a:pathLst>
          </a:custGeom>
          <a:solidFill>
            <a:srgbClr val="919BA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5B6CA360-FE89-4EAA-A604-A353E9FFAAC1}"/>
              </a:ext>
            </a:extLst>
          </p:cNvPr>
          <p:cNvSpPr>
            <a:spLocks noEditPoints="1"/>
          </p:cNvSpPr>
          <p:nvPr/>
        </p:nvSpPr>
        <p:spPr bwMode="auto">
          <a:xfrm>
            <a:off x="3040063" y="1333500"/>
            <a:ext cx="949325" cy="1030288"/>
          </a:xfrm>
          <a:custGeom>
            <a:avLst/>
            <a:gdLst>
              <a:gd name="T0" fmla="*/ 103 w 304"/>
              <a:gd name="T1" fmla="*/ 314 h 330"/>
              <a:gd name="T2" fmla="*/ 73 w 304"/>
              <a:gd name="T3" fmla="*/ 308 h 330"/>
              <a:gd name="T4" fmla="*/ 4 w 304"/>
              <a:gd name="T5" fmla="*/ 314 h 330"/>
              <a:gd name="T6" fmla="*/ 20 w 304"/>
              <a:gd name="T7" fmla="*/ 240 h 330"/>
              <a:gd name="T8" fmla="*/ 51 w 304"/>
              <a:gd name="T9" fmla="*/ 114 h 330"/>
              <a:gd name="T10" fmla="*/ 83 w 304"/>
              <a:gd name="T11" fmla="*/ 132 h 330"/>
              <a:gd name="T12" fmla="*/ 97 w 304"/>
              <a:gd name="T13" fmla="*/ 169 h 330"/>
              <a:gd name="T14" fmla="*/ 106 w 304"/>
              <a:gd name="T15" fmla="*/ 190 h 330"/>
              <a:gd name="T16" fmla="*/ 68 w 304"/>
              <a:gd name="T17" fmla="*/ 228 h 330"/>
              <a:gd name="T18" fmla="*/ 160 w 304"/>
              <a:gd name="T19" fmla="*/ 193 h 330"/>
              <a:gd name="T20" fmla="*/ 154 w 304"/>
              <a:gd name="T21" fmla="*/ 164 h 330"/>
              <a:gd name="T22" fmla="*/ 109 w 304"/>
              <a:gd name="T23" fmla="*/ 134 h 330"/>
              <a:gd name="T24" fmla="*/ 104 w 304"/>
              <a:gd name="T25" fmla="*/ 88 h 330"/>
              <a:gd name="T26" fmla="*/ 170 w 304"/>
              <a:gd name="T27" fmla="*/ 7 h 330"/>
              <a:gd name="T28" fmla="*/ 255 w 304"/>
              <a:gd name="T29" fmla="*/ 99 h 330"/>
              <a:gd name="T30" fmla="*/ 267 w 304"/>
              <a:gd name="T31" fmla="*/ 182 h 330"/>
              <a:gd name="T32" fmla="*/ 283 w 304"/>
              <a:gd name="T33" fmla="*/ 330 h 330"/>
              <a:gd name="T34" fmla="*/ 127 w 304"/>
              <a:gd name="T35" fmla="*/ 305 h 330"/>
              <a:gd name="T36" fmla="*/ 216 w 304"/>
              <a:gd name="T37" fmla="*/ 166 h 330"/>
              <a:gd name="T38" fmla="*/ 196 w 304"/>
              <a:gd name="T39" fmla="*/ 86 h 330"/>
              <a:gd name="T40" fmla="*/ 171 w 304"/>
              <a:gd name="T41" fmla="*/ 63 h 330"/>
              <a:gd name="T42" fmla="*/ 128 w 304"/>
              <a:gd name="T43" fmla="*/ 60 h 330"/>
              <a:gd name="T44" fmla="*/ 120 w 304"/>
              <a:gd name="T45" fmla="*/ 131 h 330"/>
              <a:gd name="T46" fmla="*/ 175 w 304"/>
              <a:gd name="T47" fmla="*/ 184 h 330"/>
              <a:gd name="T48" fmla="*/ 78 w 304"/>
              <a:gd name="T49" fmla="*/ 143 h 330"/>
              <a:gd name="T50" fmla="*/ 50 w 304"/>
              <a:gd name="T51" fmla="*/ 146 h 330"/>
              <a:gd name="T52" fmla="*/ 81 w 304"/>
              <a:gd name="T53" fmla="*/ 130 h 330"/>
              <a:gd name="T54" fmla="*/ 40 w 304"/>
              <a:gd name="T55" fmla="*/ 166 h 330"/>
              <a:gd name="T56" fmla="*/ 18 w 304"/>
              <a:gd name="T57" fmla="*/ 272 h 330"/>
              <a:gd name="T58" fmla="*/ 50 w 304"/>
              <a:gd name="T59" fmla="*/ 305 h 330"/>
              <a:gd name="T60" fmla="*/ 76 w 304"/>
              <a:gd name="T61" fmla="*/ 244 h 330"/>
              <a:gd name="T62" fmla="*/ 102 w 304"/>
              <a:gd name="T63" fmla="*/ 182 h 330"/>
              <a:gd name="T64" fmla="*/ 82 w 304"/>
              <a:gd name="T65" fmla="*/ 186 h 330"/>
              <a:gd name="T66" fmla="*/ 289 w 304"/>
              <a:gd name="T67" fmla="*/ 280 h 330"/>
              <a:gd name="T68" fmla="*/ 239 w 304"/>
              <a:gd name="T69" fmla="*/ 318 h 330"/>
              <a:gd name="T70" fmla="*/ 289 w 304"/>
              <a:gd name="T71" fmla="*/ 280 h 330"/>
              <a:gd name="T72" fmla="*/ 179 w 304"/>
              <a:gd name="T73" fmla="*/ 226 h 330"/>
              <a:gd name="T74" fmla="*/ 163 w 304"/>
              <a:gd name="T75" fmla="*/ 203 h 3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304" h="330">
                <a:moveTo>
                  <a:pt x="127" y="305"/>
                </a:moveTo>
                <a:cubicBezTo>
                  <a:pt x="116" y="310"/>
                  <a:pt x="109" y="312"/>
                  <a:pt x="103" y="314"/>
                </a:cubicBezTo>
                <a:cubicBezTo>
                  <a:pt x="103" y="313"/>
                  <a:pt x="102" y="311"/>
                  <a:pt x="102" y="309"/>
                </a:cubicBezTo>
                <a:cubicBezTo>
                  <a:pt x="93" y="308"/>
                  <a:pt x="82" y="306"/>
                  <a:pt x="73" y="308"/>
                </a:cubicBezTo>
                <a:cubicBezTo>
                  <a:pt x="60" y="311"/>
                  <a:pt x="47" y="316"/>
                  <a:pt x="35" y="321"/>
                </a:cubicBezTo>
                <a:cubicBezTo>
                  <a:pt x="22" y="327"/>
                  <a:pt x="11" y="324"/>
                  <a:pt x="4" y="314"/>
                </a:cubicBezTo>
                <a:cubicBezTo>
                  <a:pt x="0" y="307"/>
                  <a:pt x="1" y="295"/>
                  <a:pt x="3" y="287"/>
                </a:cubicBezTo>
                <a:cubicBezTo>
                  <a:pt x="7" y="271"/>
                  <a:pt x="13" y="255"/>
                  <a:pt x="20" y="240"/>
                </a:cubicBezTo>
                <a:cubicBezTo>
                  <a:pt x="31" y="214"/>
                  <a:pt x="38" y="188"/>
                  <a:pt x="31" y="159"/>
                </a:cubicBezTo>
                <a:cubicBezTo>
                  <a:pt x="27" y="140"/>
                  <a:pt x="31" y="123"/>
                  <a:pt x="51" y="114"/>
                </a:cubicBezTo>
                <a:cubicBezTo>
                  <a:pt x="58" y="111"/>
                  <a:pt x="68" y="109"/>
                  <a:pt x="73" y="112"/>
                </a:cubicBezTo>
                <a:cubicBezTo>
                  <a:pt x="79" y="115"/>
                  <a:pt x="82" y="124"/>
                  <a:pt x="83" y="132"/>
                </a:cubicBezTo>
                <a:cubicBezTo>
                  <a:pt x="85" y="141"/>
                  <a:pt x="83" y="152"/>
                  <a:pt x="84" y="161"/>
                </a:cubicBezTo>
                <a:cubicBezTo>
                  <a:pt x="85" y="165"/>
                  <a:pt x="92" y="167"/>
                  <a:pt x="97" y="169"/>
                </a:cubicBezTo>
                <a:cubicBezTo>
                  <a:pt x="101" y="172"/>
                  <a:pt x="108" y="172"/>
                  <a:pt x="111" y="176"/>
                </a:cubicBezTo>
                <a:cubicBezTo>
                  <a:pt x="112" y="178"/>
                  <a:pt x="109" y="186"/>
                  <a:pt x="106" y="190"/>
                </a:cubicBezTo>
                <a:cubicBezTo>
                  <a:pt x="101" y="196"/>
                  <a:pt x="94" y="200"/>
                  <a:pt x="88" y="206"/>
                </a:cubicBezTo>
                <a:cubicBezTo>
                  <a:pt x="82" y="213"/>
                  <a:pt x="75" y="221"/>
                  <a:pt x="68" y="228"/>
                </a:cubicBezTo>
                <a:cubicBezTo>
                  <a:pt x="70" y="230"/>
                  <a:pt x="72" y="232"/>
                  <a:pt x="73" y="234"/>
                </a:cubicBezTo>
                <a:cubicBezTo>
                  <a:pt x="103" y="220"/>
                  <a:pt x="132" y="207"/>
                  <a:pt x="160" y="193"/>
                </a:cubicBezTo>
                <a:cubicBezTo>
                  <a:pt x="164" y="191"/>
                  <a:pt x="166" y="181"/>
                  <a:pt x="165" y="176"/>
                </a:cubicBezTo>
                <a:cubicBezTo>
                  <a:pt x="164" y="171"/>
                  <a:pt x="158" y="166"/>
                  <a:pt x="154" y="164"/>
                </a:cubicBezTo>
                <a:cubicBezTo>
                  <a:pt x="148" y="162"/>
                  <a:pt x="142" y="163"/>
                  <a:pt x="136" y="163"/>
                </a:cubicBezTo>
                <a:cubicBezTo>
                  <a:pt x="111" y="162"/>
                  <a:pt x="108" y="158"/>
                  <a:pt x="109" y="134"/>
                </a:cubicBezTo>
                <a:cubicBezTo>
                  <a:pt x="110" y="127"/>
                  <a:pt x="107" y="117"/>
                  <a:pt x="103" y="112"/>
                </a:cubicBezTo>
                <a:cubicBezTo>
                  <a:pt x="93" y="102"/>
                  <a:pt x="98" y="96"/>
                  <a:pt x="104" y="88"/>
                </a:cubicBezTo>
                <a:cubicBezTo>
                  <a:pt x="110" y="79"/>
                  <a:pt x="116" y="69"/>
                  <a:pt x="118" y="59"/>
                </a:cubicBezTo>
                <a:cubicBezTo>
                  <a:pt x="126" y="32"/>
                  <a:pt x="142" y="13"/>
                  <a:pt x="170" y="7"/>
                </a:cubicBezTo>
                <a:cubicBezTo>
                  <a:pt x="199" y="0"/>
                  <a:pt x="226" y="2"/>
                  <a:pt x="247" y="26"/>
                </a:cubicBezTo>
                <a:cubicBezTo>
                  <a:pt x="268" y="49"/>
                  <a:pt x="272" y="72"/>
                  <a:pt x="255" y="99"/>
                </a:cubicBezTo>
                <a:cubicBezTo>
                  <a:pt x="240" y="122"/>
                  <a:pt x="242" y="142"/>
                  <a:pt x="256" y="164"/>
                </a:cubicBezTo>
                <a:cubicBezTo>
                  <a:pt x="260" y="170"/>
                  <a:pt x="263" y="177"/>
                  <a:pt x="267" y="182"/>
                </a:cubicBezTo>
                <a:cubicBezTo>
                  <a:pt x="300" y="221"/>
                  <a:pt x="304" y="266"/>
                  <a:pt x="301" y="314"/>
                </a:cubicBezTo>
                <a:cubicBezTo>
                  <a:pt x="300" y="327"/>
                  <a:pt x="295" y="330"/>
                  <a:pt x="283" y="330"/>
                </a:cubicBezTo>
                <a:cubicBezTo>
                  <a:pt x="238" y="330"/>
                  <a:pt x="193" y="330"/>
                  <a:pt x="149" y="330"/>
                </a:cubicBezTo>
                <a:cubicBezTo>
                  <a:pt x="133" y="330"/>
                  <a:pt x="120" y="330"/>
                  <a:pt x="127" y="305"/>
                </a:cubicBezTo>
                <a:close/>
                <a:moveTo>
                  <a:pt x="175" y="184"/>
                </a:moveTo>
                <a:cubicBezTo>
                  <a:pt x="192" y="177"/>
                  <a:pt x="204" y="172"/>
                  <a:pt x="216" y="166"/>
                </a:cubicBezTo>
                <a:cubicBezTo>
                  <a:pt x="241" y="155"/>
                  <a:pt x="241" y="155"/>
                  <a:pt x="230" y="129"/>
                </a:cubicBezTo>
                <a:cubicBezTo>
                  <a:pt x="194" y="126"/>
                  <a:pt x="192" y="123"/>
                  <a:pt x="196" y="86"/>
                </a:cubicBezTo>
                <a:cubicBezTo>
                  <a:pt x="191" y="86"/>
                  <a:pt x="185" y="86"/>
                  <a:pt x="179" y="86"/>
                </a:cubicBezTo>
                <a:cubicBezTo>
                  <a:pt x="176" y="78"/>
                  <a:pt x="176" y="68"/>
                  <a:pt x="171" y="63"/>
                </a:cubicBezTo>
                <a:cubicBezTo>
                  <a:pt x="162" y="56"/>
                  <a:pt x="150" y="51"/>
                  <a:pt x="139" y="47"/>
                </a:cubicBezTo>
                <a:cubicBezTo>
                  <a:pt x="137" y="47"/>
                  <a:pt x="130" y="55"/>
                  <a:pt x="128" y="60"/>
                </a:cubicBezTo>
                <a:cubicBezTo>
                  <a:pt x="121" y="73"/>
                  <a:pt x="115" y="88"/>
                  <a:pt x="110" y="101"/>
                </a:cubicBezTo>
                <a:cubicBezTo>
                  <a:pt x="113" y="110"/>
                  <a:pt x="121" y="122"/>
                  <a:pt x="120" y="131"/>
                </a:cubicBezTo>
                <a:cubicBezTo>
                  <a:pt x="116" y="153"/>
                  <a:pt x="115" y="155"/>
                  <a:pt x="136" y="155"/>
                </a:cubicBezTo>
                <a:cubicBezTo>
                  <a:pt x="156" y="155"/>
                  <a:pt x="175" y="156"/>
                  <a:pt x="175" y="184"/>
                </a:cubicBezTo>
                <a:close/>
                <a:moveTo>
                  <a:pt x="72" y="162"/>
                </a:moveTo>
                <a:cubicBezTo>
                  <a:pt x="75" y="154"/>
                  <a:pt x="76" y="149"/>
                  <a:pt x="78" y="143"/>
                </a:cubicBezTo>
                <a:cubicBezTo>
                  <a:pt x="72" y="143"/>
                  <a:pt x="67" y="144"/>
                  <a:pt x="61" y="145"/>
                </a:cubicBezTo>
                <a:cubicBezTo>
                  <a:pt x="57" y="145"/>
                  <a:pt x="53" y="145"/>
                  <a:pt x="50" y="146"/>
                </a:cubicBezTo>
                <a:cubicBezTo>
                  <a:pt x="50" y="144"/>
                  <a:pt x="49" y="142"/>
                  <a:pt x="49" y="141"/>
                </a:cubicBezTo>
                <a:cubicBezTo>
                  <a:pt x="59" y="138"/>
                  <a:pt x="69" y="135"/>
                  <a:pt x="81" y="130"/>
                </a:cubicBezTo>
                <a:cubicBezTo>
                  <a:pt x="74" y="124"/>
                  <a:pt x="69" y="120"/>
                  <a:pt x="67" y="119"/>
                </a:cubicBezTo>
                <a:cubicBezTo>
                  <a:pt x="36" y="124"/>
                  <a:pt x="34" y="146"/>
                  <a:pt x="40" y="166"/>
                </a:cubicBezTo>
                <a:cubicBezTo>
                  <a:pt x="49" y="196"/>
                  <a:pt x="36" y="221"/>
                  <a:pt x="27" y="248"/>
                </a:cubicBezTo>
                <a:cubicBezTo>
                  <a:pt x="24" y="256"/>
                  <a:pt x="20" y="264"/>
                  <a:pt x="18" y="272"/>
                </a:cubicBezTo>
                <a:cubicBezTo>
                  <a:pt x="16" y="284"/>
                  <a:pt x="10" y="300"/>
                  <a:pt x="15" y="308"/>
                </a:cubicBezTo>
                <a:cubicBezTo>
                  <a:pt x="24" y="323"/>
                  <a:pt x="39" y="309"/>
                  <a:pt x="50" y="305"/>
                </a:cubicBezTo>
                <a:cubicBezTo>
                  <a:pt x="93" y="292"/>
                  <a:pt x="93" y="291"/>
                  <a:pt x="80" y="248"/>
                </a:cubicBezTo>
                <a:cubicBezTo>
                  <a:pt x="80" y="247"/>
                  <a:pt x="78" y="246"/>
                  <a:pt x="76" y="244"/>
                </a:cubicBezTo>
                <a:cubicBezTo>
                  <a:pt x="71" y="246"/>
                  <a:pt x="65" y="248"/>
                  <a:pt x="59" y="250"/>
                </a:cubicBezTo>
                <a:cubicBezTo>
                  <a:pt x="55" y="216"/>
                  <a:pt x="77" y="198"/>
                  <a:pt x="102" y="182"/>
                </a:cubicBezTo>
                <a:cubicBezTo>
                  <a:pt x="101" y="181"/>
                  <a:pt x="100" y="179"/>
                  <a:pt x="98" y="178"/>
                </a:cubicBezTo>
                <a:cubicBezTo>
                  <a:pt x="93" y="181"/>
                  <a:pt x="87" y="183"/>
                  <a:pt x="82" y="186"/>
                </a:cubicBezTo>
                <a:cubicBezTo>
                  <a:pt x="78" y="177"/>
                  <a:pt x="75" y="169"/>
                  <a:pt x="72" y="162"/>
                </a:cubicBezTo>
                <a:close/>
                <a:moveTo>
                  <a:pt x="289" y="280"/>
                </a:moveTo>
                <a:cubicBezTo>
                  <a:pt x="271" y="280"/>
                  <a:pt x="254" y="280"/>
                  <a:pt x="239" y="280"/>
                </a:cubicBezTo>
                <a:cubicBezTo>
                  <a:pt x="239" y="294"/>
                  <a:pt x="239" y="306"/>
                  <a:pt x="239" y="318"/>
                </a:cubicBezTo>
                <a:cubicBezTo>
                  <a:pt x="257" y="318"/>
                  <a:pt x="273" y="318"/>
                  <a:pt x="289" y="318"/>
                </a:cubicBezTo>
                <a:cubicBezTo>
                  <a:pt x="289" y="305"/>
                  <a:pt x="289" y="293"/>
                  <a:pt x="289" y="280"/>
                </a:cubicBezTo>
                <a:close/>
                <a:moveTo>
                  <a:pt x="163" y="203"/>
                </a:moveTo>
                <a:cubicBezTo>
                  <a:pt x="170" y="212"/>
                  <a:pt x="174" y="218"/>
                  <a:pt x="179" y="226"/>
                </a:cubicBezTo>
                <a:cubicBezTo>
                  <a:pt x="197" y="206"/>
                  <a:pt x="213" y="188"/>
                  <a:pt x="227" y="172"/>
                </a:cubicBezTo>
                <a:cubicBezTo>
                  <a:pt x="209" y="181"/>
                  <a:pt x="188" y="191"/>
                  <a:pt x="163" y="203"/>
                </a:cubicBezTo>
                <a:close/>
              </a:path>
            </a:pathLst>
          </a:custGeom>
          <a:solidFill>
            <a:srgbClr val="919BA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49367F29-1DC4-4486-8484-1E223E0B198D}"/>
              </a:ext>
            </a:extLst>
          </p:cNvPr>
          <p:cNvSpPr>
            <a:spLocks noEditPoints="1"/>
          </p:cNvSpPr>
          <p:nvPr/>
        </p:nvSpPr>
        <p:spPr bwMode="auto">
          <a:xfrm>
            <a:off x="4340225" y="5440363"/>
            <a:ext cx="976313" cy="1085850"/>
          </a:xfrm>
          <a:custGeom>
            <a:avLst/>
            <a:gdLst>
              <a:gd name="T0" fmla="*/ 246 w 313"/>
              <a:gd name="T1" fmla="*/ 104 h 348"/>
              <a:gd name="T2" fmla="*/ 285 w 313"/>
              <a:gd name="T3" fmla="*/ 233 h 348"/>
              <a:gd name="T4" fmla="*/ 307 w 313"/>
              <a:gd name="T5" fmla="*/ 327 h 348"/>
              <a:gd name="T6" fmla="*/ 16 w 313"/>
              <a:gd name="T7" fmla="*/ 348 h 348"/>
              <a:gd name="T8" fmla="*/ 1 w 313"/>
              <a:gd name="T9" fmla="*/ 263 h 348"/>
              <a:gd name="T10" fmla="*/ 37 w 313"/>
              <a:gd name="T11" fmla="*/ 191 h 348"/>
              <a:gd name="T12" fmla="*/ 50 w 313"/>
              <a:gd name="T13" fmla="*/ 38 h 348"/>
              <a:gd name="T14" fmla="*/ 194 w 313"/>
              <a:gd name="T15" fmla="*/ 104 h 348"/>
              <a:gd name="T16" fmla="*/ 125 w 313"/>
              <a:gd name="T17" fmla="*/ 335 h 348"/>
              <a:gd name="T18" fmla="*/ 121 w 313"/>
              <a:gd name="T19" fmla="*/ 256 h 348"/>
              <a:gd name="T20" fmla="*/ 22 w 313"/>
              <a:gd name="T21" fmla="*/ 237 h 348"/>
              <a:gd name="T22" fmla="*/ 23 w 313"/>
              <a:gd name="T23" fmla="*/ 291 h 348"/>
              <a:gd name="T24" fmla="*/ 65 w 313"/>
              <a:gd name="T25" fmla="*/ 332 h 348"/>
              <a:gd name="T26" fmla="*/ 163 w 313"/>
              <a:gd name="T27" fmla="*/ 60 h 348"/>
              <a:gd name="T28" fmla="*/ 98 w 313"/>
              <a:gd name="T29" fmla="*/ 106 h 348"/>
              <a:gd name="T30" fmla="*/ 67 w 313"/>
              <a:gd name="T31" fmla="*/ 173 h 348"/>
              <a:gd name="T32" fmla="*/ 157 w 313"/>
              <a:gd name="T33" fmla="*/ 170 h 348"/>
              <a:gd name="T34" fmla="*/ 163 w 313"/>
              <a:gd name="T35" fmla="*/ 60 h 348"/>
              <a:gd name="T36" fmla="*/ 228 w 313"/>
              <a:gd name="T37" fmla="*/ 286 h 348"/>
              <a:gd name="T38" fmla="*/ 290 w 313"/>
              <a:gd name="T39" fmla="*/ 292 h 348"/>
              <a:gd name="T40" fmla="*/ 230 w 313"/>
              <a:gd name="T41" fmla="*/ 311 h 348"/>
              <a:gd name="T42" fmla="*/ 212 w 313"/>
              <a:gd name="T43" fmla="*/ 293 h 348"/>
              <a:gd name="T44" fmla="*/ 235 w 313"/>
              <a:gd name="T45" fmla="*/ 252 h 348"/>
              <a:gd name="T46" fmla="*/ 244 w 313"/>
              <a:gd name="T47" fmla="*/ 241 h 348"/>
              <a:gd name="T48" fmla="*/ 201 w 313"/>
              <a:gd name="T49" fmla="*/ 300 h 348"/>
              <a:gd name="T50" fmla="*/ 137 w 313"/>
              <a:gd name="T51" fmla="*/ 329 h 348"/>
              <a:gd name="T52" fmla="*/ 295 w 313"/>
              <a:gd name="T53" fmla="*/ 335 h 348"/>
              <a:gd name="T54" fmla="*/ 258 w 313"/>
              <a:gd name="T55" fmla="*/ 232 h 348"/>
              <a:gd name="T56" fmla="*/ 267 w 313"/>
              <a:gd name="T57" fmla="*/ 188 h 348"/>
              <a:gd name="T58" fmla="*/ 254 w 313"/>
              <a:gd name="T59" fmla="*/ 237 h 348"/>
              <a:gd name="T60" fmla="*/ 225 w 313"/>
              <a:gd name="T61" fmla="*/ 293 h 348"/>
              <a:gd name="T62" fmla="*/ 226 w 313"/>
              <a:gd name="T63" fmla="*/ 184 h 348"/>
              <a:gd name="T64" fmla="*/ 149 w 313"/>
              <a:gd name="T65" fmla="*/ 180 h 348"/>
              <a:gd name="T66" fmla="*/ 131 w 313"/>
              <a:gd name="T67" fmla="*/ 198 h 348"/>
              <a:gd name="T68" fmla="*/ 234 w 313"/>
              <a:gd name="T69" fmla="*/ 228 h 348"/>
              <a:gd name="T70" fmla="*/ 139 w 313"/>
              <a:gd name="T71" fmla="*/ 289 h 348"/>
              <a:gd name="T72" fmla="*/ 188 w 313"/>
              <a:gd name="T73" fmla="*/ 241 h 348"/>
              <a:gd name="T74" fmla="*/ 12 w 313"/>
              <a:gd name="T75" fmla="*/ 306 h 348"/>
              <a:gd name="T76" fmla="*/ 53 w 313"/>
              <a:gd name="T77" fmla="*/ 338 h 348"/>
              <a:gd name="T78" fmla="*/ 234 w 313"/>
              <a:gd name="T79" fmla="*/ 290 h 348"/>
              <a:gd name="T80" fmla="*/ 257 w 313"/>
              <a:gd name="T81" fmla="*/ 316 h 348"/>
              <a:gd name="T82" fmla="*/ 259 w 313"/>
              <a:gd name="T83" fmla="*/ 274 h 348"/>
              <a:gd name="T84" fmla="*/ 256 w 313"/>
              <a:gd name="T85" fmla="*/ 136 h 348"/>
              <a:gd name="T86" fmla="*/ 254 w 313"/>
              <a:gd name="T87" fmla="*/ 115 h 348"/>
              <a:gd name="T88" fmla="*/ 222 w 313"/>
              <a:gd name="T89" fmla="*/ 114 h 348"/>
              <a:gd name="T90" fmla="*/ 122 w 313"/>
              <a:gd name="T91" fmla="*/ 243 h 348"/>
              <a:gd name="T92" fmla="*/ 74 w 313"/>
              <a:gd name="T93" fmla="*/ 189 h 348"/>
              <a:gd name="T94" fmla="*/ 237 w 313"/>
              <a:gd name="T95" fmla="*/ 180 h 348"/>
              <a:gd name="T96" fmla="*/ 206 w 313"/>
              <a:gd name="T97" fmla="*/ 160 h 3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313" h="348">
                <a:moveTo>
                  <a:pt x="194" y="104"/>
                </a:moveTo>
                <a:cubicBezTo>
                  <a:pt x="216" y="104"/>
                  <a:pt x="231" y="102"/>
                  <a:pt x="246" y="104"/>
                </a:cubicBezTo>
                <a:cubicBezTo>
                  <a:pt x="263" y="107"/>
                  <a:pt x="269" y="119"/>
                  <a:pt x="271" y="137"/>
                </a:cubicBezTo>
                <a:cubicBezTo>
                  <a:pt x="273" y="169"/>
                  <a:pt x="280" y="201"/>
                  <a:pt x="285" y="233"/>
                </a:cubicBezTo>
                <a:cubicBezTo>
                  <a:pt x="285" y="236"/>
                  <a:pt x="285" y="239"/>
                  <a:pt x="287" y="241"/>
                </a:cubicBezTo>
                <a:cubicBezTo>
                  <a:pt x="313" y="265"/>
                  <a:pt x="306" y="297"/>
                  <a:pt x="307" y="327"/>
                </a:cubicBezTo>
                <a:cubicBezTo>
                  <a:pt x="307" y="341"/>
                  <a:pt x="303" y="348"/>
                  <a:pt x="287" y="348"/>
                </a:cubicBezTo>
                <a:cubicBezTo>
                  <a:pt x="197" y="347"/>
                  <a:pt x="106" y="347"/>
                  <a:pt x="16" y="348"/>
                </a:cubicBezTo>
                <a:cubicBezTo>
                  <a:pt x="5" y="348"/>
                  <a:pt x="0" y="344"/>
                  <a:pt x="1" y="333"/>
                </a:cubicBezTo>
                <a:cubicBezTo>
                  <a:pt x="1" y="309"/>
                  <a:pt x="0" y="286"/>
                  <a:pt x="1" y="263"/>
                </a:cubicBezTo>
                <a:cubicBezTo>
                  <a:pt x="1" y="256"/>
                  <a:pt x="4" y="249"/>
                  <a:pt x="7" y="242"/>
                </a:cubicBezTo>
                <a:cubicBezTo>
                  <a:pt x="17" y="225"/>
                  <a:pt x="26" y="207"/>
                  <a:pt x="37" y="191"/>
                </a:cubicBezTo>
                <a:cubicBezTo>
                  <a:pt x="54" y="165"/>
                  <a:pt x="56" y="141"/>
                  <a:pt x="40" y="114"/>
                </a:cubicBezTo>
                <a:cubicBezTo>
                  <a:pt x="23" y="86"/>
                  <a:pt x="27" y="62"/>
                  <a:pt x="50" y="38"/>
                </a:cubicBezTo>
                <a:cubicBezTo>
                  <a:pt x="87" y="0"/>
                  <a:pt x="157" y="18"/>
                  <a:pt x="173" y="67"/>
                </a:cubicBezTo>
                <a:cubicBezTo>
                  <a:pt x="178" y="82"/>
                  <a:pt x="189" y="95"/>
                  <a:pt x="194" y="104"/>
                </a:cubicBezTo>
                <a:close/>
                <a:moveTo>
                  <a:pt x="67" y="335"/>
                </a:moveTo>
                <a:cubicBezTo>
                  <a:pt x="86" y="335"/>
                  <a:pt x="105" y="335"/>
                  <a:pt x="125" y="335"/>
                </a:cubicBezTo>
                <a:cubicBezTo>
                  <a:pt x="129" y="298"/>
                  <a:pt x="114" y="256"/>
                  <a:pt x="158" y="232"/>
                </a:cubicBezTo>
                <a:cubicBezTo>
                  <a:pt x="134" y="225"/>
                  <a:pt x="137" y="252"/>
                  <a:pt x="121" y="256"/>
                </a:cubicBezTo>
                <a:cubicBezTo>
                  <a:pt x="98" y="235"/>
                  <a:pt x="75" y="213"/>
                  <a:pt x="50" y="189"/>
                </a:cubicBezTo>
                <a:cubicBezTo>
                  <a:pt x="40" y="207"/>
                  <a:pt x="30" y="221"/>
                  <a:pt x="22" y="237"/>
                </a:cubicBezTo>
                <a:cubicBezTo>
                  <a:pt x="16" y="250"/>
                  <a:pt x="13" y="263"/>
                  <a:pt x="10" y="276"/>
                </a:cubicBezTo>
                <a:cubicBezTo>
                  <a:pt x="8" y="286"/>
                  <a:pt x="13" y="291"/>
                  <a:pt x="23" y="291"/>
                </a:cubicBezTo>
                <a:cubicBezTo>
                  <a:pt x="36" y="291"/>
                  <a:pt x="54" y="288"/>
                  <a:pt x="60" y="294"/>
                </a:cubicBezTo>
                <a:cubicBezTo>
                  <a:pt x="67" y="302"/>
                  <a:pt x="64" y="319"/>
                  <a:pt x="65" y="332"/>
                </a:cubicBezTo>
                <a:cubicBezTo>
                  <a:pt x="65" y="333"/>
                  <a:pt x="66" y="333"/>
                  <a:pt x="67" y="335"/>
                </a:cubicBezTo>
                <a:close/>
                <a:moveTo>
                  <a:pt x="163" y="60"/>
                </a:moveTo>
                <a:cubicBezTo>
                  <a:pt x="131" y="70"/>
                  <a:pt x="131" y="70"/>
                  <a:pt x="119" y="93"/>
                </a:cubicBezTo>
                <a:cubicBezTo>
                  <a:pt x="116" y="99"/>
                  <a:pt x="107" y="101"/>
                  <a:pt x="98" y="106"/>
                </a:cubicBezTo>
                <a:cubicBezTo>
                  <a:pt x="93" y="140"/>
                  <a:pt x="93" y="140"/>
                  <a:pt x="60" y="148"/>
                </a:cubicBezTo>
                <a:cubicBezTo>
                  <a:pt x="62" y="156"/>
                  <a:pt x="61" y="169"/>
                  <a:pt x="67" y="173"/>
                </a:cubicBezTo>
                <a:cubicBezTo>
                  <a:pt x="82" y="184"/>
                  <a:pt x="100" y="191"/>
                  <a:pt x="117" y="199"/>
                </a:cubicBezTo>
                <a:cubicBezTo>
                  <a:pt x="129" y="172"/>
                  <a:pt x="129" y="171"/>
                  <a:pt x="157" y="170"/>
                </a:cubicBezTo>
                <a:cubicBezTo>
                  <a:pt x="169" y="169"/>
                  <a:pt x="173" y="164"/>
                  <a:pt x="177" y="154"/>
                </a:cubicBezTo>
                <a:cubicBezTo>
                  <a:pt x="191" y="120"/>
                  <a:pt x="166" y="93"/>
                  <a:pt x="163" y="60"/>
                </a:cubicBezTo>
                <a:close/>
                <a:moveTo>
                  <a:pt x="225" y="293"/>
                </a:moveTo>
                <a:cubicBezTo>
                  <a:pt x="226" y="291"/>
                  <a:pt x="227" y="289"/>
                  <a:pt x="228" y="286"/>
                </a:cubicBezTo>
                <a:cubicBezTo>
                  <a:pt x="234" y="270"/>
                  <a:pt x="246" y="262"/>
                  <a:pt x="263" y="264"/>
                </a:cubicBezTo>
                <a:cubicBezTo>
                  <a:pt x="279" y="267"/>
                  <a:pt x="288" y="276"/>
                  <a:pt x="290" y="292"/>
                </a:cubicBezTo>
                <a:cubicBezTo>
                  <a:pt x="291" y="308"/>
                  <a:pt x="284" y="320"/>
                  <a:pt x="269" y="325"/>
                </a:cubicBezTo>
                <a:cubicBezTo>
                  <a:pt x="252" y="332"/>
                  <a:pt x="240" y="325"/>
                  <a:pt x="230" y="311"/>
                </a:cubicBezTo>
                <a:cubicBezTo>
                  <a:pt x="228" y="308"/>
                  <a:pt x="224" y="304"/>
                  <a:pt x="222" y="305"/>
                </a:cubicBezTo>
                <a:cubicBezTo>
                  <a:pt x="208" y="309"/>
                  <a:pt x="209" y="303"/>
                  <a:pt x="212" y="293"/>
                </a:cubicBezTo>
                <a:cubicBezTo>
                  <a:pt x="214" y="287"/>
                  <a:pt x="214" y="281"/>
                  <a:pt x="214" y="275"/>
                </a:cubicBezTo>
                <a:cubicBezTo>
                  <a:pt x="213" y="260"/>
                  <a:pt x="217" y="251"/>
                  <a:pt x="235" y="252"/>
                </a:cubicBezTo>
                <a:cubicBezTo>
                  <a:pt x="239" y="252"/>
                  <a:pt x="243" y="247"/>
                  <a:pt x="247" y="244"/>
                </a:cubicBezTo>
                <a:cubicBezTo>
                  <a:pt x="246" y="243"/>
                  <a:pt x="245" y="242"/>
                  <a:pt x="244" y="241"/>
                </a:cubicBezTo>
                <a:cubicBezTo>
                  <a:pt x="231" y="241"/>
                  <a:pt x="217" y="241"/>
                  <a:pt x="201" y="241"/>
                </a:cubicBezTo>
                <a:cubicBezTo>
                  <a:pt x="201" y="261"/>
                  <a:pt x="201" y="280"/>
                  <a:pt x="201" y="300"/>
                </a:cubicBezTo>
                <a:cubicBezTo>
                  <a:pt x="187" y="300"/>
                  <a:pt x="176" y="300"/>
                  <a:pt x="165" y="300"/>
                </a:cubicBezTo>
                <a:cubicBezTo>
                  <a:pt x="135" y="300"/>
                  <a:pt x="135" y="300"/>
                  <a:pt x="137" y="329"/>
                </a:cubicBezTo>
                <a:cubicBezTo>
                  <a:pt x="137" y="331"/>
                  <a:pt x="138" y="333"/>
                  <a:pt x="139" y="335"/>
                </a:cubicBezTo>
                <a:cubicBezTo>
                  <a:pt x="191" y="335"/>
                  <a:pt x="243" y="335"/>
                  <a:pt x="295" y="335"/>
                </a:cubicBezTo>
                <a:cubicBezTo>
                  <a:pt x="295" y="314"/>
                  <a:pt x="300" y="293"/>
                  <a:pt x="294" y="275"/>
                </a:cubicBezTo>
                <a:cubicBezTo>
                  <a:pt x="288" y="259"/>
                  <a:pt x="271" y="247"/>
                  <a:pt x="258" y="232"/>
                </a:cubicBezTo>
                <a:cubicBezTo>
                  <a:pt x="264" y="233"/>
                  <a:pt x="271" y="233"/>
                  <a:pt x="279" y="234"/>
                </a:cubicBezTo>
                <a:cubicBezTo>
                  <a:pt x="275" y="218"/>
                  <a:pt x="271" y="203"/>
                  <a:pt x="267" y="188"/>
                </a:cubicBezTo>
                <a:cubicBezTo>
                  <a:pt x="265" y="188"/>
                  <a:pt x="263" y="188"/>
                  <a:pt x="261" y="189"/>
                </a:cubicBezTo>
                <a:cubicBezTo>
                  <a:pt x="259" y="205"/>
                  <a:pt x="257" y="221"/>
                  <a:pt x="254" y="237"/>
                </a:cubicBezTo>
                <a:cubicBezTo>
                  <a:pt x="252" y="244"/>
                  <a:pt x="247" y="255"/>
                  <a:pt x="243" y="255"/>
                </a:cubicBezTo>
                <a:cubicBezTo>
                  <a:pt x="213" y="256"/>
                  <a:pt x="220" y="275"/>
                  <a:pt x="225" y="293"/>
                </a:cubicBezTo>
                <a:close/>
                <a:moveTo>
                  <a:pt x="234" y="228"/>
                </a:moveTo>
                <a:cubicBezTo>
                  <a:pt x="231" y="213"/>
                  <a:pt x="232" y="197"/>
                  <a:pt x="226" y="184"/>
                </a:cubicBezTo>
                <a:cubicBezTo>
                  <a:pt x="221" y="176"/>
                  <a:pt x="201" y="165"/>
                  <a:pt x="195" y="169"/>
                </a:cubicBezTo>
                <a:cubicBezTo>
                  <a:pt x="180" y="177"/>
                  <a:pt x="168" y="187"/>
                  <a:pt x="149" y="180"/>
                </a:cubicBezTo>
                <a:cubicBezTo>
                  <a:pt x="147" y="179"/>
                  <a:pt x="143" y="179"/>
                  <a:pt x="141" y="181"/>
                </a:cubicBezTo>
                <a:cubicBezTo>
                  <a:pt x="137" y="186"/>
                  <a:pt x="132" y="192"/>
                  <a:pt x="131" y="198"/>
                </a:cubicBezTo>
                <a:cubicBezTo>
                  <a:pt x="130" y="201"/>
                  <a:pt x="134" y="207"/>
                  <a:pt x="137" y="210"/>
                </a:cubicBezTo>
                <a:cubicBezTo>
                  <a:pt x="166" y="229"/>
                  <a:pt x="197" y="236"/>
                  <a:pt x="234" y="228"/>
                </a:cubicBezTo>
                <a:close/>
                <a:moveTo>
                  <a:pt x="188" y="241"/>
                </a:moveTo>
                <a:cubicBezTo>
                  <a:pt x="153" y="240"/>
                  <a:pt x="134" y="260"/>
                  <a:pt x="139" y="289"/>
                </a:cubicBezTo>
                <a:cubicBezTo>
                  <a:pt x="200" y="294"/>
                  <a:pt x="191" y="296"/>
                  <a:pt x="189" y="244"/>
                </a:cubicBezTo>
                <a:cubicBezTo>
                  <a:pt x="189" y="243"/>
                  <a:pt x="189" y="243"/>
                  <a:pt x="188" y="241"/>
                </a:cubicBezTo>
                <a:close/>
                <a:moveTo>
                  <a:pt x="53" y="299"/>
                </a:moveTo>
                <a:cubicBezTo>
                  <a:pt x="37" y="301"/>
                  <a:pt x="23" y="301"/>
                  <a:pt x="12" y="306"/>
                </a:cubicBezTo>
                <a:cubicBezTo>
                  <a:pt x="8" y="308"/>
                  <a:pt x="9" y="330"/>
                  <a:pt x="12" y="331"/>
                </a:cubicBezTo>
                <a:cubicBezTo>
                  <a:pt x="24" y="336"/>
                  <a:pt x="38" y="336"/>
                  <a:pt x="53" y="338"/>
                </a:cubicBezTo>
                <a:cubicBezTo>
                  <a:pt x="53" y="323"/>
                  <a:pt x="53" y="314"/>
                  <a:pt x="53" y="299"/>
                </a:cubicBezTo>
                <a:close/>
                <a:moveTo>
                  <a:pt x="234" y="290"/>
                </a:moveTo>
                <a:cubicBezTo>
                  <a:pt x="234" y="293"/>
                  <a:pt x="234" y="296"/>
                  <a:pt x="233" y="299"/>
                </a:cubicBezTo>
                <a:cubicBezTo>
                  <a:pt x="241" y="305"/>
                  <a:pt x="248" y="314"/>
                  <a:pt x="257" y="316"/>
                </a:cubicBezTo>
                <a:cubicBezTo>
                  <a:pt x="271" y="319"/>
                  <a:pt x="280" y="309"/>
                  <a:pt x="280" y="295"/>
                </a:cubicBezTo>
                <a:cubicBezTo>
                  <a:pt x="280" y="283"/>
                  <a:pt x="272" y="273"/>
                  <a:pt x="259" y="274"/>
                </a:cubicBezTo>
                <a:cubicBezTo>
                  <a:pt x="250" y="276"/>
                  <a:pt x="242" y="284"/>
                  <a:pt x="234" y="290"/>
                </a:cubicBezTo>
                <a:close/>
                <a:moveTo>
                  <a:pt x="256" y="136"/>
                </a:moveTo>
                <a:cubicBezTo>
                  <a:pt x="257" y="144"/>
                  <a:pt x="258" y="152"/>
                  <a:pt x="258" y="160"/>
                </a:cubicBezTo>
                <a:cubicBezTo>
                  <a:pt x="263" y="144"/>
                  <a:pt x="275" y="127"/>
                  <a:pt x="254" y="115"/>
                </a:cubicBezTo>
                <a:cubicBezTo>
                  <a:pt x="239" y="107"/>
                  <a:pt x="224" y="96"/>
                  <a:pt x="204" y="116"/>
                </a:cubicBezTo>
                <a:cubicBezTo>
                  <a:pt x="213" y="115"/>
                  <a:pt x="217" y="115"/>
                  <a:pt x="222" y="114"/>
                </a:cubicBezTo>
                <a:cubicBezTo>
                  <a:pt x="221" y="130"/>
                  <a:pt x="221" y="130"/>
                  <a:pt x="256" y="136"/>
                </a:cubicBezTo>
                <a:close/>
                <a:moveTo>
                  <a:pt x="122" y="243"/>
                </a:moveTo>
                <a:cubicBezTo>
                  <a:pt x="127" y="234"/>
                  <a:pt x="131" y="227"/>
                  <a:pt x="135" y="220"/>
                </a:cubicBezTo>
                <a:cubicBezTo>
                  <a:pt x="111" y="208"/>
                  <a:pt x="89" y="197"/>
                  <a:pt x="74" y="189"/>
                </a:cubicBezTo>
                <a:cubicBezTo>
                  <a:pt x="87" y="204"/>
                  <a:pt x="103" y="222"/>
                  <a:pt x="122" y="243"/>
                </a:cubicBezTo>
                <a:close/>
                <a:moveTo>
                  <a:pt x="237" y="180"/>
                </a:moveTo>
                <a:cubicBezTo>
                  <a:pt x="238" y="169"/>
                  <a:pt x="240" y="160"/>
                  <a:pt x="242" y="148"/>
                </a:cubicBezTo>
                <a:cubicBezTo>
                  <a:pt x="229" y="152"/>
                  <a:pt x="219" y="155"/>
                  <a:pt x="206" y="160"/>
                </a:cubicBezTo>
                <a:cubicBezTo>
                  <a:pt x="217" y="167"/>
                  <a:pt x="226" y="173"/>
                  <a:pt x="237" y="180"/>
                </a:cubicBezTo>
                <a:close/>
              </a:path>
            </a:pathLst>
          </a:custGeom>
          <a:solidFill>
            <a:srgbClr val="919BA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378275DD-3511-4EBF-B013-9D4AAF737B34}"/>
              </a:ext>
            </a:extLst>
          </p:cNvPr>
          <p:cNvSpPr>
            <a:spLocks noEditPoints="1"/>
          </p:cNvSpPr>
          <p:nvPr/>
        </p:nvSpPr>
        <p:spPr bwMode="auto">
          <a:xfrm>
            <a:off x="3524250" y="4052888"/>
            <a:ext cx="587375" cy="942975"/>
          </a:xfrm>
          <a:custGeom>
            <a:avLst/>
            <a:gdLst>
              <a:gd name="T0" fmla="*/ 24 w 188"/>
              <a:gd name="T1" fmla="*/ 86 h 302"/>
              <a:gd name="T2" fmla="*/ 10 w 188"/>
              <a:gd name="T3" fmla="*/ 78 h 302"/>
              <a:gd name="T4" fmla="*/ 0 w 188"/>
              <a:gd name="T5" fmla="*/ 1 h 302"/>
              <a:gd name="T6" fmla="*/ 5 w 188"/>
              <a:gd name="T7" fmla="*/ 0 h 302"/>
              <a:gd name="T8" fmla="*/ 26 w 188"/>
              <a:gd name="T9" fmla="*/ 73 h 302"/>
              <a:gd name="T10" fmla="*/ 45 w 188"/>
              <a:gd name="T11" fmla="*/ 26 h 302"/>
              <a:gd name="T12" fmla="*/ 86 w 188"/>
              <a:gd name="T13" fmla="*/ 12 h 302"/>
              <a:gd name="T14" fmla="*/ 120 w 188"/>
              <a:gd name="T15" fmla="*/ 37 h 302"/>
              <a:gd name="T16" fmla="*/ 176 w 188"/>
              <a:gd name="T17" fmla="*/ 302 h 302"/>
              <a:gd name="T18" fmla="*/ 55 w 188"/>
              <a:gd name="T19" fmla="*/ 263 h 302"/>
              <a:gd name="T20" fmla="*/ 20 w 188"/>
              <a:gd name="T21" fmla="*/ 164 h 302"/>
              <a:gd name="T22" fmla="*/ 24 w 188"/>
              <a:gd name="T23" fmla="*/ 86 h 302"/>
              <a:gd name="T24" fmla="*/ 35 w 188"/>
              <a:gd name="T25" fmla="*/ 192 h 302"/>
              <a:gd name="T26" fmla="*/ 89 w 188"/>
              <a:gd name="T27" fmla="*/ 165 h 302"/>
              <a:gd name="T28" fmla="*/ 79 w 188"/>
              <a:gd name="T29" fmla="*/ 246 h 302"/>
              <a:gd name="T30" fmla="*/ 101 w 188"/>
              <a:gd name="T31" fmla="*/ 229 h 302"/>
              <a:gd name="T32" fmla="*/ 124 w 188"/>
              <a:gd name="T33" fmla="*/ 244 h 302"/>
              <a:gd name="T34" fmla="*/ 112 w 188"/>
              <a:gd name="T35" fmla="*/ 224 h 302"/>
              <a:gd name="T36" fmla="*/ 134 w 188"/>
              <a:gd name="T37" fmla="*/ 218 h 302"/>
              <a:gd name="T38" fmla="*/ 99 w 188"/>
              <a:gd name="T39" fmla="*/ 202 h 302"/>
              <a:gd name="T40" fmla="*/ 121 w 188"/>
              <a:gd name="T41" fmla="*/ 144 h 302"/>
              <a:gd name="T42" fmla="*/ 144 w 188"/>
              <a:gd name="T43" fmla="*/ 201 h 302"/>
              <a:gd name="T44" fmla="*/ 104 w 188"/>
              <a:gd name="T45" fmla="*/ 112 h 302"/>
              <a:gd name="T46" fmla="*/ 96 w 188"/>
              <a:gd name="T47" fmla="*/ 96 h 302"/>
              <a:gd name="T48" fmla="*/ 118 w 188"/>
              <a:gd name="T49" fmla="*/ 92 h 302"/>
              <a:gd name="T50" fmla="*/ 133 w 188"/>
              <a:gd name="T51" fmla="*/ 102 h 302"/>
              <a:gd name="T52" fmla="*/ 136 w 188"/>
              <a:gd name="T53" fmla="*/ 98 h 302"/>
              <a:gd name="T54" fmla="*/ 106 w 188"/>
              <a:gd name="T55" fmla="*/ 79 h 302"/>
              <a:gd name="T56" fmla="*/ 121 w 188"/>
              <a:gd name="T57" fmla="*/ 72 h 302"/>
              <a:gd name="T58" fmla="*/ 83 w 188"/>
              <a:gd name="T59" fmla="*/ 40 h 302"/>
              <a:gd name="T60" fmla="*/ 84 w 188"/>
              <a:gd name="T61" fmla="*/ 93 h 302"/>
              <a:gd name="T62" fmla="*/ 49 w 188"/>
              <a:gd name="T63" fmla="*/ 82 h 302"/>
              <a:gd name="T64" fmla="*/ 95 w 188"/>
              <a:gd name="T65" fmla="*/ 113 h 302"/>
              <a:gd name="T66" fmla="*/ 89 w 188"/>
              <a:gd name="T67" fmla="*/ 160 h 302"/>
              <a:gd name="T68" fmla="*/ 39 w 188"/>
              <a:gd name="T69" fmla="*/ 150 h 302"/>
              <a:gd name="T70" fmla="*/ 35 w 188"/>
              <a:gd name="T71" fmla="*/ 192 h 3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88" h="302">
                <a:moveTo>
                  <a:pt x="24" y="86"/>
                </a:moveTo>
                <a:cubicBezTo>
                  <a:pt x="19" y="83"/>
                  <a:pt x="13" y="80"/>
                  <a:pt x="10" y="78"/>
                </a:cubicBezTo>
                <a:cubicBezTo>
                  <a:pt x="7" y="51"/>
                  <a:pt x="4" y="26"/>
                  <a:pt x="0" y="1"/>
                </a:cubicBezTo>
                <a:cubicBezTo>
                  <a:pt x="2" y="1"/>
                  <a:pt x="4" y="1"/>
                  <a:pt x="5" y="0"/>
                </a:cubicBezTo>
                <a:cubicBezTo>
                  <a:pt x="10" y="25"/>
                  <a:pt x="2" y="53"/>
                  <a:pt x="26" y="73"/>
                </a:cubicBezTo>
                <a:cubicBezTo>
                  <a:pt x="33" y="56"/>
                  <a:pt x="38" y="40"/>
                  <a:pt x="45" y="26"/>
                </a:cubicBezTo>
                <a:cubicBezTo>
                  <a:pt x="55" y="5"/>
                  <a:pt x="65" y="1"/>
                  <a:pt x="86" y="12"/>
                </a:cubicBezTo>
                <a:cubicBezTo>
                  <a:pt x="98" y="18"/>
                  <a:pt x="112" y="26"/>
                  <a:pt x="120" y="37"/>
                </a:cubicBezTo>
                <a:cubicBezTo>
                  <a:pt x="181" y="116"/>
                  <a:pt x="188" y="206"/>
                  <a:pt x="176" y="302"/>
                </a:cubicBezTo>
                <a:cubicBezTo>
                  <a:pt x="129" y="301"/>
                  <a:pt x="89" y="293"/>
                  <a:pt x="55" y="263"/>
                </a:cubicBezTo>
                <a:cubicBezTo>
                  <a:pt x="25" y="237"/>
                  <a:pt x="21" y="201"/>
                  <a:pt x="20" y="164"/>
                </a:cubicBezTo>
                <a:cubicBezTo>
                  <a:pt x="19" y="139"/>
                  <a:pt x="22" y="114"/>
                  <a:pt x="24" y="86"/>
                </a:cubicBezTo>
                <a:close/>
                <a:moveTo>
                  <a:pt x="35" y="192"/>
                </a:moveTo>
                <a:cubicBezTo>
                  <a:pt x="52" y="184"/>
                  <a:pt x="69" y="175"/>
                  <a:pt x="89" y="165"/>
                </a:cubicBezTo>
                <a:cubicBezTo>
                  <a:pt x="89" y="197"/>
                  <a:pt x="105" y="224"/>
                  <a:pt x="79" y="246"/>
                </a:cubicBezTo>
                <a:cubicBezTo>
                  <a:pt x="86" y="240"/>
                  <a:pt x="94" y="235"/>
                  <a:pt x="101" y="229"/>
                </a:cubicBezTo>
                <a:cubicBezTo>
                  <a:pt x="107" y="233"/>
                  <a:pt x="113" y="237"/>
                  <a:pt x="124" y="244"/>
                </a:cubicBezTo>
                <a:cubicBezTo>
                  <a:pt x="118" y="234"/>
                  <a:pt x="115" y="230"/>
                  <a:pt x="112" y="224"/>
                </a:cubicBezTo>
                <a:cubicBezTo>
                  <a:pt x="119" y="221"/>
                  <a:pt x="125" y="220"/>
                  <a:pt x="134" y="218"/>
                </a:cubicBezTo>
                <a:cubicBezTo>
                  <a:pt x="101" y="213"/>
                  <a:pt x="101" y="213"/>
                  <a:pt x="99" y="202"/>
                </a:cubicBezTo>
                <a:cubicBezTo>
                  <a:pt x="92" y="171"/>
                  <a:pt x="95" y="161"/>
                  <a:pt x="121" y="144"/>
                </a:cubicBezTo>
                <a:cubicBezTo>
                  <a:pt x="129" y="163"/>
                  <a:pt x="136" y="182"/>
                  <a:pt x="144" y="201"/>
                </a:cubicBezTo>
                <a:cubicBezTo>
                  <a:pt x="141" y="167"/>
                  <a:pt x="128" y="137"/>
                  <a:pt x="104" y="112"/>
                </a:cubicBezTo>
                <a:cubicBezTo>
                  <a:pt x="100" y="108"/>
                  <a:pt x="98" y="101"/>
                  <a:pt x="96" y="96"/>
                </a:cubicBezTo>
                <a:cubicBezTo>
                  <a:pt x="103" y="95"/>
                  <a:pt x="111" y="92"/>
                  <a:pt x="118" y="92"/>
                </a:cubicBezTo>
                <a:cubicBezTo>
                  <a:pt x="123" y="93"/>
                  <a:pt x="128" y="99"/>
                  <a:pt x="133" y="102"/>
                </a:cubicBezTo>
                <a:cubicBezTo>
                  <a:pt x="134" y="101"/>
                  <a:pt x="135" y="99"/>
                  <a:pt x="136" y="98"/>
                </a:cubicBezTo>
                <a:cubicBezTo>
                  <a:pt x="126" y="92"/>
                  <a:pt x="117" y="86"/>
                  <a:pt x="106" y="79"/>
                </a:cubicBezTo>
                <a:cubicBezTo>
                  <a:pt x="113" y="76"/>
                  <a:pt x="118" y="73"/>
                  <a:pt x="121" y="72"/>
                </a:cubicBezTo>
                <a:cubicBezTo>
                  <a:pt x="108" y="62"/>
                  <a:pt x="96" y="51"/>
                  <a:pt x="83" y="40"/>
                </a:cubicBezTo>
                <a:cubicBezTo>
                  <a:pt x="105" y="64"/>
                  <a:pt x="106" y="72"/>
                  <a:pt x="84" y="93"/>
                </a:cubicBezTo>
                <a:cubicBezTo>
                  <a:pt x="72" y="89"/>
                  <a:pt x="60" y="86"/>
                  <a:pt x="49" y="82"/>
                </a:cubicBezTo>
                <a:cubicBezTo>
                  <a:pt x="64" y="94"/>
                  <a:pt x="81" y="102"/>
                  <a:pt x="95" y="113"/>
                </a:cubicBezTo>
                <a:cubicBezTo>
                  <a:pt x="115" y="130"/>
                  <a:pt x="112" y="147"/>
                  <a:pt x="89" y="160"/>
                </a:cubicBezTo>
                <a:cubicBezTo>
                  <a:pt x="70" y="171"/>
                  <a:pt x="54" y="168"/>
                  <a:pt x="39" y="150"/>
                </a:cubicBezTo>
                <a:cubicBezTo>
                  <a:pt x="55" y="168"/>
                  <a:pt x="43" y="180"/>
                  <a:pt x="35" y="192"/>
                </a:cubicBezTo>
                <a:close/>
              </a:path>
            </a:pathLst>
          </a:custGeom>
          <a:solidFill>
            <a:srgbClr val="919BA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AA9ED130-5D3F-41FA-A9D9-5458C8A8B344}"/>
              </a:ext>
            </a:extLst>
          </p:cNvPr>
          <p:cNvSpPr>
            <a:spLocks noEditPoints="1"/>
          </p:cNvSpPr>
          <p:nvPr/>
        </p:nvSpPr>
        <p:spPr bwMode="auto">
          <a:xfrm>
            <a:off x="2897188" y="4052888"/>
            <a:ext cx="539750" cy="952500"/>
          </a:xfrm>
          <a:custGeom>
            <a:avLst/>
            <a:gdLst>
              <a:gd name="T0" fmla="*/ 168 w 173"/>
              <a:gd name="T1" fmla="*/ 72 h 305"/>
              <a:gd name="T2" fmla="*/ 173 w 173"/>
              <a:gd name="T3" fmla="*/ 80 h 305"/>
              <a:gd name="T4" fmla="*/ 166 w 173"/>
              <a:gd name="T5" fmla="*/ 111 h 305"/>
              <a:gd name="T6" fmla="*/ 162 w 173"/>
              <a:gd name="T7" fmla="*/ 212 h 305"/>
              <a:gd name="T8" fmla="*/ 101 w 173"/>
              <a:gd name="T9" fmla="*/ 283 h 305"/>
              <a:gd name="T10" fmla="*/ 26 w 173"/>
              <a:gd name="T11" fmla="*/ 302 h 305"/>
              <a:gd name="T12" fmla="*/ 11 w 173"/>
              <a:gd name="T13" fmla="*/ 290 h 305"/>
              <a:gd name="T14" fmla="*/ 50 w 173"/>
              <a:gd name="T15" fmla="*/ 62 h 305"/>
              <a:gd name="T16" fmla="*/ 104 w 173"/>
              <a:gd name="T17" fmla="*/ 11 h 305"/>
              <a:gd name="T18" fmla="*/ 143 w 173"/>
              <a:gd name="T19" fmla="*/ 25 h 305"/>
              <a:gd name="T20" fmla="*/ 156 w 173"/>
              <a:gd name="T21" fmla="*/ 60 h 305"/>
              <a:gd name="T22" fmla="*/ 167 w 173"/>
              <a:gd name="T23" fmla="*/ 71 h 305"/>
              <a:gd name="T24" fmla="*/ 168 w 173"/>
              <a:gd name="T25" fmla="*/ 72 h 305"/>
              <a:gd name="T26" fmla="*/ 67 w 173"/>
              <a:gd name="T27" fmla="*/ 239 h 305"/>
              <a:gd name="T28" fmla="*/ 70 w 173"/>
              <a:gd name="T29" fmla="*/ 241 h 305"/>
              <a:gd name="T30" fmla="*/ 86 w 173"/>
              <a:gd name="T31" fmla="*/ 229 h 305"/>
              <a:gd name="T32" fmla="*/ 111 w 173"/>
              <a:gd name="T33" fmla="*/ 246 h 305"/>
              <a:gd name="T34" fmla="*/ 99 w 173"/>
              <a:gd name="T35" fmla="*/ 165 h 305"/>
              <a:gd name="T36" fmla="*/ 155 w 173"/>
              <a:gd name="T37" fmla="*/ 193 h 305"/>
              <a:gd name="T38" fmla="*/ 147 w 173"/>
              <a:gd name="T39" fmla="*/ 151 h 305"/>
              <a:gd name="T40" fmla="*/ 139 w 173"/>
              <a:gd name="T41" fmla="*/ 155 h 305"/>
              <a:gd name="T42" fmla="*/ 89 w 173"/>
              <a:gd name="T43" fmla="*/ 153 h 305"/>
              <a:gd name="T44" fmla="*/ 94 w 173"/>
              <a:gd name="T45" fmla="*/ 112 h 305"/>
              <a:gd name="T46" fmla="*/ 140 w 173"/>
              <a:gd name="T47" fmla="*/ 85 h 305"/>
              <a:gd name="T48" fmla="*/ 140 w 173"/>
              <a:gd name="T49" fmla="*/ 82 h 305"/>
              <a:gd name="T50" fmla="*/ 99 w 173"/>
              <a:gd name="T51" fmla="*/ 94 h 305"/>
              <a:gd name="T52" fmla="*/ 90 w 173"/>
              <a:gd name="T53" fmla="*/ 66 h 305"/>
              <a:gd name="T54" fmla="*/ 106 w 173"/>
              <a:gd name="T55" fmla="*/ 43 h 305"/>
              <a:gd name="T56" fmla="*/ 104 w 173"/>
              <a:gd name="T57" fmla="*/ 40 h 305"/>
              <a:gd name="T58" fmla="*/ 67 w 173"/>
              <a:gd name="T59" fmla="*/ 72 h 305"/>
              <a:gd name="T60" fmla="*/ 80 w 173"/>
              <a:gd name="T61" fmla="*/ 79 h 305"/>
              <a:gd name="T62" fmla="*/ 53 w 173"/>
              <a:gd name="T63" fmla="*/ 98 h 305"/>
              <a:gd name="T64" fmla="*/ 56 w 173"/>
              <a:gd name="T65" fmla="*/ 102 h 305"/>
              <a:gd name="T66" fmla="*/ 60 w 173"/>
              <a:gd name="T67" fmla="*/ 99 h 305"/>
              <a:gd name="T68" fmla="*/ 90 w 173"/>
              <a:gd name="T69" fmla="*/ 94 h 305"/>
              <a:gd name="T70" fmla="*/ 80 w 173"/>
              <a:gd name="T71" fmla="*/ 116 h 305"/>
              <a:gd name="T72" fmla="*/ 44 w 173"/>
              <a:gd name="T73" fmla="*/ 200 h 305"/>
              <a:gd name="T74" fmla="*/ 68 w 173"/>
              <a:gd name="T75" fmla="*/ 142 h 305"/>
              <a:gd name="T76" fmla="*/ 89 w 173"/>
              <a:gd name="T77" fmla="*/ 204 h 305"/>
              <a:gd name="T78" fmla="*/ 58 w 173"/>
              <a:gd name="T79" fmla="*/ 218 h 305"/>
              <a:gd name="T80" fmla="*/ 77 w 173"/>
              <a:gd name="T81" fmla="*/ 225 h 305"/>
              <a:gd name="T82" fmla="*/ 67 w 173"/>
              <a:gd name="T83" fmla="*/ 239 h 3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73" h="305">
                <a:moveTo>
                  <a:pt x="168" y="72"/>
                </a:moveTo>
                <a:cubicBezTo>
                  <a:pt x="170" y="75"/>
                  <a:pt x="171" y="77"/>
                  <a:pt x="173" y="80"/>
                </a:cubicBezTo>
                <a:cubicBezTo>
                  <a:pt x="157" y="87"/>
                  <a:pt x="166" y="100"/>
                  <a:pt x="166" y="111"/>
                </a:cubicBezTo>
                <a:cubicBezTo>
                  <a:pt x="165" y="144"/>
                  <a:pt x="167" y="179"/>
                  <a:pt x="162" y="212"/>
                </a:cubicBezTo>
                <a:cubicBezTo>
                  <a:pt x="157" y="246"/>
                  <a:pt x="133" y="271"/>
                  <a:pt x="101" y="283"/>
                </a:cubicBezTo>
                <a:cubicBezTo>
                  <a:pt x="77" y="293"/>
                  <a:pt x="51" y="296"/>
                  <a:pt x="26" y="302"/>
                </a:cubicBezTo>
                <a:cubicBezTo>
                  <a:pt x="16" y="305"/>
                  <a:pt x="12" y="299"/>
                  <a:pt x="11" y="290"/>
                </a:cubicBezTo>
                <a:cubicBezTo>
                  <a:pt x="0" y="210"/>
                  <a:pt x="8" y="132"/>
                  <a:pt x="50" y="62"/>
                </a:cubicBezTo>
                <a:cubicBezTo>
                  <a:pt x="62" y="42"/>
                  <a:pt x="84" y="25"/>
                  <a:pt x="104" y="11"/>
                </a:cubicBezTo>
                <a:cubicBezTo>
                  <a:pt x="119" y="0"/>
                  <a:pt x="135" y="6"/>
                  <a:pt x="143" y="25"/>
                </a:cubicBezTo>
                <a:cubicBezTo>
                  <a:pt x="147" y="37"/>
                  <a:pt x="151" y="49"/>
                  <a:pt x="156" y="60"/>
                </a:cubicBezTo>
                <a:cubicBezTo>
                  <a:pt x="158" y="65"/>
                  <a:pt x="163" y="68"/>
                  <a:pt x="167" y="71"/>
                </a:cubicBezTo>
                <a:lnTo>
                  <a:pt x="168" y="72"/>
                </a:lnTo>
                <a:close/>
                <a:moveTo>
                  <a:pt x="67" y="239"/>
                </a:moveTo>
                <a:cubicBezTo>
                  <a:pt x="68" y="240"/>
                  <a:pt x="69" y="240"/>
                  <a:pt x="70" y="241"/>
                </a:cubicBezTo>
                <a:cubicBezTo>
                  <a:pt x="76" y="237"/>
                  <a:pt x="81" y="233"/>
                  <a:pt x="86" y="229"/>
                </a:cubicBezTo>
                <a:cubicBezTo>
                  <a:pt x="95" y="235"/>
                  <a:pt x="103" y="241"/>
                  <a:pt x="111" y="246"/>
                </a:cubicBezTo>
                <a:cubicBezTo>
                  <a:pt x="83" y="223"/>
                  <a:pt x="98" y="197"/>
                  <a:pt x="99" y="165"/>
                </a:cubicBezTo>
                <a:cubicBezTo>
                  <a:pt x="120" y="176"/>
                  <a:pt x="137" y="184"/>
                  <a:pt x="155" y="193"/>
                </a:cubicBezTo>
                <a:cubicBezTo>
                  <a:pt x="141" y="181"/>
                  <a:pt x="136" y="167"/>
                  <a:pt x="147" y="151"/>
                </a:cubicBezTo>
                <a:cubicBezTo>
                  <a:pt x="143" y="152"/>
                  <a:pt x="141" y="154"/>
                  <a:pt x="139" y="155"/>
                </a:cubicBezTo>
                <a:cubicBezTo>
                  <a:pt x="125" y="170"/>
                  <a:pt x="105" y="169"/>
                  <a:pt x="89" y="153"/>
                </a:cubicBezTo>
                <a:cubicBezTo>
                  <a:pt x="75" y="139"/>
                  <a:pt x="75" y="127"/>
                  <a:pt x="94" y="112"/>
                </a:cubicBezTo>
                <a:cubicBezTo>
                  <a:pt x="108" y="101"/>
                  <a:pt x="125" y="94"/>
                  <a:pt x="140" y="85"/>
                </a:cubicBezTo>
                <a:cubicBezTo>
                  <a:pt x="140" y="84"/>
                  <a:pt x="140" y="83"/>
                  <a:pt x="140" y="82"/>
                </a:cubicBezTo>
                <a:cubicBezTo>
                  <a:pt x="127" y="86"/>
                  <a:pt x="115" y="90"/>
                  <a:pt x="99" y="94"/>
                </a:cubicBezTo>
                <a:cubicBezTo>
                  <a:pt x="96" y="85"/>
                  <a:pt x="89" y="75"/>
                  <a:pt x="90" y="66"/>
                </a:cubicBezTo>
                <a:cubicBezTo>
                  <a:pt x="90" y="58"/>
                  <a:pt x="100" y="50"/>
                  <a:pt x="106" y="43"/>
                </a:cubicBezTo>
                <a:cubicBezTo>
                  <a:pt x="105" y="42"/>
                  <a:pt x="105" y="41"/>
                  <a:pt x="104" y="40"/>
                </a:cubicBezTo>
                <a:cubicBezTo>
                  <a:pt x="92" y="51"/>
                  <a:pt x="79" y="62"/>
                  <a:pt x="67" y="72"/>
                </a:cubicBezTo>
                <a:cubicBezTo>
                  <a:pt x="71" y="74"/>
                  <a:pt x="76" y="77"/>
                  <a:pt x="80" y="79"/>
                </a:cubicBezTo>
                <a:cubicBezTo>
                  <a:pt x="70" y="86"/>
                  <a:pt x="62" y="92"/>
                  <a:pt x="53" y="98"/>
                </a:cubicBezTo>
                <a:cubicBezTo>
                  <a:pt x="54" y="99"/>
                  <a:pt x="55" y="101"/>
                  <a:pt x="56" y="102"/>
                </a:cubicBezTo>
                <a:cubicBezTo>
                  <a:pt x="57" y="101"/>
                  <a:pt x="58" y="99"/>
                  <a:pt x="60" y="99"/>
                </a:cubicBezTo>
                <a:cubicBezTo>
                  <a:pt x="70" y="97"/>
                  <a:pt x="80" y="95"/>
                  <a:pt x="90" y="94"/>
                </a:cubicBezTo>
                <a:cubicBezTo>
                  <a:pt x="87" y="101"/>
                  <a:pt x="85" y="110"/>
                  <a:pt x="80" y="116"/>
                </a:cubicBezTo>
                <a:cubicBezTo>
                  <a:pt x="60" y="140"/>
                  <a:pt x="46" y="167"/>
                  <a:pt x="44" y="200"/>
                </a:cubicBezTo>
                <a:cubicBezTo>
                  <a:pt x="52" y="181"/>
                  <a:pt x="60" y="162"/>
                  <a:pt x="68" y="142"/>
                </a:cubicBezTo>
                <a:cubicBezTo>
                  <a:pt x="93" y="160"/>
                  <a:pt x="94" y="180"/>
                  <a:pt x="89" y="204"/>
                </a:cubicBezTo>
                <a:cubicBezTo>
                  <a:pt x="84" y="225"/>
                  <a:pt x="67" y="210"/>
                  <a:pt x="58" y="218"/>
                </a:cubicBezTo>
                <a:cubicBezTo>
                  <a:pt x="64" y="220"/>
                  <a:pt x="70" y="222"/>
                  <a:pt x="77" y="225"/>
                </a:cubicBezTo>
                <a:cubicBezTo>
                  <a:pt x="73" y="231"/>
                  <a:pt x="70" y="235"/>
                  <a:pt x="67" y="239"/>
                </a:cubicBezTo>
                <a:close/>
              </a:path>
            </a:pathLst>
          </a:custGeom>
          <a:solidFill>
            <a:srgbClr val="919BA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8C25ED03-45C1-4ABC-A708-BC06B609D634}"/>
              </a:ext>
            </a:extLst>
          </p:cNvPr>
          <p:cNvSpPr>
            <a:spLocks/>
          </p:cNvSpPr>
          <p:nvPr/>
        </p:nvSpPr>
        <p:spPr bwMode="auto">
          <a:xfrm>
            <a:off x="4270375" y="1608138"/>
            <a:ext cx="1028700" cy="671513"/>
          </a:xfrm>
          <a:custGeom>
            <a:avLst/>
            <a:gdLst>
              <a:gd name="T0" fmla="*/ 246 w 329"/>
              <a:gd name="T1" fmla="*/ 212 h 215"/>
              <a:gd name="T2" fmla="*/ 220 w 329"/>
              <a:gd name="T3" fmla="*/ 179 h 215"/>
              <a:gd name="T4" fmla="*/ 206 w 329"/>
              <a:gd name="T5" fmla="*/ 140 h 215"/>
              <a:gd name="T6" fmla="*/ 211 w 329"/>
              <a:gd name="T7" fmla="*/ 208 h 215"/>
              <a:gd name="T8" fmla="*/ 161 w 329"/>
              <a:gd name="T9" fmla="*/ 147 h 215"/>
              <a:gd name="T10" fmla="*/ 127 w 329"/>
              <a:gd name="T11" fmla="*/ 152 h 215"/>
              <a:gd name="T12" fmla="*/ 71 w 329"/>
              <a:gd name="T13" fmla="*/ 208 h 215"/>
              <a:gd name="T14" fmla="*/ 95 w 329"/>
              <a:gd name="T15" fmla="*/ 165 h 215"/>
              <a:gd name="T16" fmla="*/ 89 w 329"/>
              <a:gd name="T17" fmla="*/ 161 h 215"/>
              <a:gd name="T18" fmla="*/ 31 w 329"/>
              <a:gd name="T19" fmla="*/ 215 h 215"/>
              <a:gd name="T20" fmla="*/ 47 w 329"/>
              <a:gd name="T21" fmla="*/ 162 h 215"/>
              <a:gd name="T22" fmla="*/ 0 w 329"/>
              <a:gd name="T23" fmla="*/ 177 h 215"/>
              <a:gd name="T24" fmla="*/ 55 w 329"/>
              <a:gd name="T25" fmla="*/ 92 h 215"/>
              <a:gd name="T26" fmla="*/ 68 w 329"/>
              <a:gd name="T27" fmla="*/ 84 h 215"/>
              <a:gd name="T28" fmla="*/ 170 w 329"/>
              <a:gd name="T29" fmla="*/ 52 h 215"/>
              <a:gd name="T30" fmla="*/ 197 w 329"/>
              <a:gd name="T31" fmla="*/ 46 h 215"/>
              <a:gd name="T32" fmla="*/ 205 w 329"/>
              <a:gd name="T33" fmla="*/ 31 h 215"/>
              <a:gd name="T34" fmla="*/ 223 w 329"/>
              <a:gd name="T35" fmla="*/ 39 h 215"/>
              <a:gd name="T36" fmla="*/ 224 w 329"/>
              <a:gd name="T37" fmla="*/ 17 h 215"/>
              <a:gd name="T38" fmla="*/ 245 w 329"/>
              <a:gd name="T39" fmla="*/ 32 h 215"/>
              <a:gd name="T40" fmla="*/ 251 w 329"/>
              <a:gd name="T41" fmla="*/ 0 h 215"/>
              <a:gd name="T42" fmla="*/ 316 w 329"/>
              <a:gd name="T43" fmla="*/ 52 h 215"/>
              <a:gd name="T44" fmla="*/ 314 w 329"/>
              <a:gd name="T45" fmla="*/ 85 h 215"/>
              <a:gd name="T46" fmla="*/ 245 w 329"/>
              <a:gd name="T47" fmla="*/ 121 h 215"/>
              <a:gd name="T48" fmla="*/ 232 w 329"/>
              <a:gd name="T49" fmla="*/ 147 h 215"/>
              <a:gd name="T50" fmla="*/ 246 w 329"/>
              <a:gd name="T51" fmla="*/ 212 h 2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329" h="215">
                <a:moveTo>
                  <a:pt x="246" y="212"/>
                </a:moveTo>
                <a:cubicBezTo>
                  <a:pt x="221" y="210"/>
                  <a:pt x="225" y="191"/>
                  <a:pt x="220" y="179"/>
                </a:cubicBezTo>
                <a:cubicBezTo>
                  <a:pt x="214" y="167"/>
                  <a:pt x="210" y="153"/>
                  <a:pt x="206" y="140"/>
                </a:cubicBezTo>
                <a:cubicBezTo>
                  <a:pt x="188" y="149"/>
                  <a:pt x="188" y="149"/>
                  <a:pt x="211" y="208"/>
                </a:cubicBezTo>
                <a:cubicBezTo>
                  <a:pt x="188" y="214"/>
                  <a:pt x="172" y="195"/>
                  <a:pt x="161" y="147"/>
                </a:cubicBezTo>
                <a:cubicBezTo>
                  <a:pt x="150" y="149"/>
                  <a:pt x="138" y="150"/>
                  <a:pt x="127" y="152"/>
                </a:cubicBezTo>
                <a:cubicBezTo>
                  <a:pt x="115" y="188"/>
                  <a:pt x="91" y="213"/>
                  <a:pt x="71" y="208"/>
                </a:cubicBezTo>
                <a:cubicBezTo>
                  <a:pt x="79" y="194"/>
                  <a:pt x="87" y="179"/>
                  <a:pt x="95" y="165"/>
                </a:cubicBezTo>
                <a:cubicBezTo>
                  <a:pt x="93" y="163"/>
                  <a:pt x="91" y="162"/>
                  <a:pt x="89" y="161"/>
                </a:cubicBezTo>
                <a:cubicBezTo>
                  <a:pt x="66" y="172"/>
                  <a:pt x="60" y="203"/>
                  <a:pt x="31" y="215"/>
                </a:cubicBezTo>
                <a:cubicBezTo>
                  <a:pt x="37" y="194"/>
                  <a:pt x="42" y="178"/>
                  <a:pt x="47" y="162"/>
                </a:cubicBezTo>
                <a:cubicBezTo>
                  <a:pt x="36" y="179"/>
                  <a:pt x="21" y="185"/>
                  <a:pt x="0" y="177"/>
                </a:cubicBezTo>
                <a:cubicBezTo>
                  <a:pt x="18" y="148"/>
                  <a:pt x="36" y="120"/>
                  <a:pt x="55" y="92"/>
                </a:cubicBezTo>
                <a:cubicBezTo>
                  <a:pt x="57" y="88"/>
                  <a:pt x="63" y="85"/>
                  <a:pt x="68" y="84"/>
                </a:cubicBezTo>
                <a:cubicBezTo>
                  <a:pt x="102" y="73"/>
                  <a:pt x="136" y="63"/>
                  <a:pt x="170" y="52"/>
                </a:cubicBezTo>
                <a:cubicBezTo>
                  <a:pt x="178" y="50"/>
                  <a:pt x="186" y="45"/>
                  <a:pt x="197" y="46"/>
                </a:cubicBezTo>
                <a:cubicBezTo>
                  <a:pt x="199" y="41"/>
                  <a:pt x="202" y="37"/>
                  <a:pt x="205" y="31"/>
                </a:cubicBezTo>
                <a:cubicBezTo>
                  <a:pt x="211" y="34"/>
                  <a:pt x="216" y="36"/>
                  <a:pt x="223" y="39"/>
                </a:cubicBezTo>
                <a:cubicBezTo>
                  <a:pt x="223" y="32"/>
                  <a:pt x="223" y="25"/>
                  <a:pt x="224" y="17"/>
                </a:cubicBezTo>
                <a:cubicBezTo>
                  <a:pt x="231" y="23"/>
                  <a:pt x="237" y="27"/>
                  <a:pt x="245" y="32"/>
                </a:cubicBezTo>
                <a:cubicBezTo>
                  <a:pt x="247" y="22"/>
                  <a:pt x="249" y="14"/>
                  <a:pt x="251" y="0"/>
                </a:cubicBezTo>
                <a:cubicBezTo>
                  <a:pt x="267" y="30"/>
                  <a:pt x="289" y="43"/>
                  <a:pt x="316" y="52"/>
                </a:cubicBezTo>
                <a:cubicBezTo>
                  <a:pt x="329" y="56"/>
                  <a:pt x="328" y="78"/>
                  <a:pt x="314" y="85"/>
                </a:cubicBezTo>
                <a:cubicBezTo>
                  <a:pt x="291" y="97"/>
                  <a:pt x="271" y="114"/>
                  <a:pt x="245" y="121"/>
                </a:cubicBezTo>
                <a:cubicBezTo>
                  <a:pt x="232" y="124"/>
                  <a:pt x="229" y="133"/>
                  <a:pt x="232" y="147"/>
                </a:cubicBezTo>
                <a:cubicBezTo>
                  <a:pt x="237" y="167"/>
                  <a:pt x="241" y="188"/>
                  <a:pt x="246" y="212"/>
                </a:cubicBezTo>
                <a:close/>
              </a:path>
            </a:pathLst>
          </a:custGeom>
          <a:solidFill>
            <a:srgbClr val="919BA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D54D3B85-11A8-403C-9E9B-BF8AE08CE94B}"/>
              </a:ext>
            </a:extLst>
          </p:cNvPr>
          <p:cNvSpPr>
            <a:spLocks noEditPoints="1"/>
          </p:cNvSpPr>
          <p:nvPr/>
        </p:nvSpPr>
        <p:spPr bwMode="auto">
          <a:xfrm>
            <a:off x="1701800" y="5880100"/>
            <a:ext cx="514350" cy="646113"/>
          </a:xfrm>
          <a:custGeom>
            <a:avLst/>
            <a:gdLst>
              <a:gd name="T0" fmla="*/ 118 w 165"/>
              <a:gd name="T1" fmla="*/ 0 h 207"/>
              <a:gd name="T2" fmla="*/ 165 w 165"/>
              <a:gd name="T3" fmla="*/ 0 h 207"/>
              <a:gd name="T4" fmla="*/ 165 w 165"/>
              <a:gd name="T5" fmla="*/ 18 h 207"/>
              <a:gd name="T6" fmla="*/ 142 w 165"/>
              <a:gd name="T7" fmla="*/ 20 h 207"/>
              <a:gd name="T8" fmla="*/ 140 w 165"/>
              <a:gd name="T9" fmla="*/ 39 h 207"/>
              <a:gd name="T10" fmla="*/ 165 w 165"/>
              <a:gd name="T11" fmla="*/ 51 h 207"/>
              <a:gd name="T12" fmla="*/ 141 w 165"/>
              <a:gd name="T13" fmla="*/ 69 h 207"/>
              <a:gd name="T14" fmla="*/ 141 w 165"/>
              <a:gd name="T15" fmla="*/ 85 h 207"/>
              <a:gd name="T16" fmla="*/ 163 w 165"/>
              <a:gd name="T17" fmla="*/ 88 h 207"/>
              <a:gd name="T18" fmla="*/ 158 w 165"/>
              <a:gd name="T19" fmla="*/ 196 h 207"/>
              <a:gd name="T20" fmla="*/ 147 w 165"/>
              <a:gd name="T21" fmla="*/ 206 h 207"/>
              <a:gd name="T22" fmla="*/ 0 w 165"/>
              <a:gd name="T23" fmla="*/ 207 h 207"/>
              <a:gd name="T24" fmla="*/ 0 w 165"/>
              <a:gd name="T25" fmla="*/ 97 h 207"/>
              <a:gd name="T26" fmla="*/ 18 w 165"/>
              <a:gd name="T27" fmla="*/ 94 h 207"/>
              <a:gd name="T28" fmla="*/ 20 w 165"/>
              <a:gd name="T29" fmla="*/ 90 h 207"/>
              <a:gd name="T30" fmla="*/ 50 w 165"/>
              <a:gd name="T31" fmla="*/ 50 h 207"/>
              <a:gd name="T32" fmla="*/ 98 w 165"/>
              <a:gd name="T33" fmla="*/ 31 h 207"/>
              <a:gd name="T34" fmla="*/ 118 w 165"/>
              <a:gd name="T35" fmla="*/ 0 h 207"/>
              <a:gd name="T36" fmla="*/ 117 w 165"/>
              <a:gd name="T37" fmla="*/ 59 h 207"/>
              <a:gd name="T38" fmla="*/ 61 w 165"/>
              <a:gd name="T39" fmla="*/ 94 h 207"/>
              <a:gd name="T40" fmla="*/ 117 w 165"/>
              <a:gd name="T41" fmla="*/ 94 h 207"/>
              <a:gd name="T42" fmla="*/ 117 w 165"/>
              <a:gd name="T43" fmla="*/ 59 h 2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65" h="207">
                <a:moveTo>
                  <a:pt x="118" y="0"/>
                </a:moveTo>
                <a:cubicBezTo>
                  <a:pt x="135" y="0"/>
                  <a:pt x="149" y="0"/>
                  <a:pt x="165" y="0"/>
                </a:cubicBezTo>
                <a:cubicBezTo>
                  <a:pt x="165" y="6"/>
                  <a:pt x="165" y="11"/>
                  <a:pt x="165" y="18"/>
                </a:cubicBezTo>
                <a:cubicBezTo>
                  <a:pt x="158" y="19"/>
                  <a:pt x="151" y="20"/>
                  <a:pt x="142" y="20"/>
                </a:cubicBezTo>
                <a:cubicBezTo>
                  <a:pt x="141" y="27"/>
                  <a:pt x="141" y="34"/>
                  <a:pt x="140" y="39"/>
                </a:cubicBezTo>
                <a:cubicBezTo>
                  <a:pt x="150" y="44"/>
                  <a:pt x="158" y="48"/>
                  <a:pt x="165" y="51"/>
                </a:cubicBezTo>
                <a:cubicBezTo>
                  <a:pt x="158" y="57"/>
                  <a:pt x="151" y="62"/>
                  <a:pt x="141" y="69"/>
                </a:cubicBezTo>
                <a:cubicBezTo>
                  <a:pt x="141" y="71"/>
                  <a:pt x="141" y="77"/>
                  <a:pt x="141" y="85"/>
                </a:cubicBezTo>
                <a:cubicBezTo>
                  <a:pt x="148" y="86"/>
                  <a:pt x="155" y="87"/>
                  <a:pt x="163" y="88"/>
                </a:cubicBezTo>
                <a:cubicBezTo>
                  <a:pt x="161" y="124"/>
                  <a:pt x="160" y="160"/>
                  <a:pt x="158" y="196"/>
                </a:cubicBezTo>
                <a:cubicBezTo>
                  <a:pt x="158" y="200"/>
                  <a:pt x="151" y="206"/>
                  <a:pt x="147" y="206"/>
                </a:cubicBezTo>
                <a:cubicBezTo>
                  <a:pt x="98" y="207"/>
                  <a:pt x="50" y="207"/>
                  <a:pt x="0" y="207"/>
                </a:cubicBezTo>
                <a:cubicBezTo>
                  <a:pt x="0" y="170"/>
                  <a:pt x="0" y="134"/>
                  <a:pt x="0" y="97"/>
                </a:cubicBezTo>
                <a:cubicBezTo>
                  <a:pt x="5" y="96"/>
                  <a:pt x="11" y="95"/>
                  <a:pt x="18" y="94"/>
                </a:cubicBezTo>
                <a:cubicBezTo>
                  <a:pt x="18" y="93"/>
                  <a:pt x="20" y="91"/>
                  <a:pt x="20" y="90"/>
                </a:cubicBezTo>
                <a:cubicBezTo>
                  <a:pt x="17" y="67"/>
                  <a:pt x="28" y="56"/>
                  <a:pt x="50" y="50"/>
                </a:cubicBezTo>
                <a:cubicBezTo>
                  <a:pt x="66" y="45"/>
                  <a:pt x="82" y="36"/>
                  <a:pt x="98" y="31"/>
                </a:cubicBezTo>
                <a:cubicBezTo>
                  <a:pt x="112" y="26"/>
                  <a:pt x="122" y="19"/>
                  <a:pt x="118" y="0"/>
                </a:cubicBezTo>
                <a:close/>
                <a:moveTo>
                  <a:pt x="117" y="59"/>
                </a:moveTo>
                <a:cubicBezTo>
                  <a:pt x="75" y="68"/>
                  <a:pt x="59" y="79"/>
                  <a:pt x="61" y="94"/>
                </a:cubicBezTo>
                <a:cubicBezTo>
                  <a:pt x="79" y="94"/>
                  <a:pt x="97" y="94"/>
                  <a:pt x="117" y="94"/>
                </a:cubicBezTo>
                <a:cubicBezTo>
                  <a:pt x="117" y="82"/>
                  <a:pt x="117" y="71"/>
                  <a:pt x="117" y="59"/>
                </a:cubicBezTo>
                <a:close/>
              </a:path>
            </a:pathLst>
          </a:custGeom>
          <a:solidFill>
            <a:srgbClr val="919BA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6BE3791C-93E0-4A13-B0B7-A333DFA81456}"/>
              </a:ext>
            </a:extLst>
          </p:cNvPr>
          <p:cNvSpPr>
            <a:spLocks noEditPoints="1"/>
          </p:cNvSpPr>
          <p:nvPr/>
        </p:nvSpPr>
        <p:spPr bwMode="auto">
          <a:xfrm>
            <a:off x="1716088" y="4003675"/>
            <a:ext cx="884238" cy="1036638"/>
          </a:xfrm>
          <a:custGeom>
            <a:avLst/>
            <a:gdLst>
              <a:gd name="T0" fmla="*/ 138 w 283"/>
              <a:gd name="T1" fmla="*/ 331 h 332"/>
              <a:gd name="T2" fmla="*/ 22 w 283"/>
              <a:gd name="T3" fmla="*/ 332 h 332"/>
              <a:gd name="T4" fmla="*/ 2 w 283"/>
              <a:gd name="T5" fmla="*/ 312 h 332"/>
              <a:gd name="T6" fmla="*/ 59 w 283"/>
              <a:gd name="T7" fmla="*/ 216 h 332"/>
              <a:gd name="T8" fmla="*/ 79 w 283"/>
              <a:gd name="T9" fmla="*/ 152 h 332"/>
              <a:gd name="T10" fmla="*/ 66 w 283"/>
              <a:gd name="T11" fmla="*/ 58 h 332"/>
              <a:gd name="T12" fmla="*/ 137 w 283"/>
              <a:gd name="T13" fmla="*/ 0 h 332"/>
              <a:gd name="T14" fmla="*/ 210 w 283"/>
              <a:gd name="T15" fmla="*/ 59 h 332"/>
              <a:gd name="T16" fmla="*/ 190 w 283"/>
              <a:gd name="T17" fmla="*/ 163 h 332"/>
              <a:gd name="T18" fmla="*/ 203 w 283"/>
              <a:gd name="T19" fmla="*/ 209 h 332"/>
              <a:gd name="T20" fmla="*/ 233 w 283"/>
              <a:gd name="T21" fmla="*/ 225 h 332"/>
              <a:gd name="T22" fmla="*/ 272 w 283"/>
              <a:gd name="T23" fmla="*/ 323 h 332"/>
              <a:gd name="T24" fmla="*/ 255 w 283"/>
              <a:gd name="T25" fmla="*/ 331 h 332"/>
              <a:gd name="T26" fmla="*/ 138 w 283"/>
              <a:gd name="T27" fmla="*/ 331 h 332"/>
              <a:gd name="T28" fmla="*/ 95 w 283"/>
              <a:gd name="T29" fmla="*/ 210 h 332"/>
              <a:gd name="T30" fmla="*/ 16 w 283"/>
              <a:gd name="T31" fmla="*/ 320 h 332"/>
              <a:gd name="T32" fmla="*/ 131 w 283"/>
              <a:gd name="T33" fmla="*/ 320 h 332"/>
              <a:gd name="T34" fmla="*/ 95 w 283"/>
              <a:gd name="T35" fmla="*/ 210 h 332"/>
              <a:gd name="T36" fmla="*/ 145 w 283"/>
              <a:gd name="T37" fmla="*/ 320 h 332"/>
              <a:gd name="T38" fmla="*/ 260 w 283"/>
              <a:gd name="T39" fmla="*/ 320 h 332"/>
              <a:gd name="T40" fmla="*/ 180 w 283"/>
              <a:gd name="T41" fmla="*/ 211 h 332"/>
              <a:gd name="T42" fmla="*/ 145 w 283"/>
              <a:gd name="T43" fmla="*/ 320 h 332"/>
              <a:gd name="T44" fmla="*/ 95 w 283"/>
              <a:gd name="T45" fmla="*/ 132 h 332"/>
              <a:gd name="T46" fmla="*/ 138 w 283"/>
              <a:gd name="T47" fmla="*/ 108 h 332"/>
              <a:gd name="T48" fmla="*/ 182 w 283"/>
              <a:gd name="T49" fmla="*/ 134 h 332"/>
              <a:gd name="T50" fmla="*/ 164 w 283"/>
              <a:gd name="T51" fmla="*/ 57 h 332"/>
              <a:gd name="T52" fmla="*/ 111 w 283"/>
              <a:gd name="T53" fmla="*/ 43 h 332"/>
              <a:gd name="T54" fmla="*/ 95 w 283"/>
              <a:gd name="T55" fmla="*/ 49 h 332"/>
              <a:gd name="T56" fmla="*/ 95 w 283"/>
              <a:gd name="T57" fmla="*/ 132 h 332"/>
              <a:gd name="T58" fmla="*/ 138 w 283"/>
              <a:gd name="T59" fmla="*/ 113 h 332"/>
              <a:gd name="T60" fmla="*/ 104 w 283"/>
              <a:gd name="T61" fmla="*/ 153 h 332"/>
              <a:gd name="T62" fmla="*/ 138 w 283"/>
              <a:gd name="T63" fmla="*/ 191 h 332"/>
              <a:gd name="T64" fmla="*/ 172 w 283"/>
              <a:gd name="T65" fmla="*/ 150 h 332"/>
              <a:gd name="T66" fmla="*/ 138 w 283"/>
              <a:gd name="T67" fmla="*/ 113 h 332"/>
              <a:gd name="T68" fmla="*/ 138 w 283"/>
              <a:gd name="T69" fmla="*/ 253 h 332"/>
              <a:gd name="T70" fmla="*/ 127 w 283"/>
              <a:gd name="T71" fmla="*/ 240 h 332"/>
              <a:gd name="T72" fmla="*/ 121 w 283"/>
              <a:gd name="T73" fmla="*/ 242 h 332"/>
              <a:gd name="T74" fmla="*/ 125 w 283"/>
              <a:gd name="T75" fmla="*/ 280 h 332"/>
              <a:gd name="T76" fmla="*/ 139 w 283"/>
              <a:gd name="T77" fmla="*/ 259 h 332"/>
              <a:gd name="T78" fmla="*/ 143 w 283"/>
              <a:gd name="T79" fmla="*/ 268 h 332"/>
              <a:gd name="T80" fmla="*/ 147 w 283"/>
              <a:gd name="T81" fmla="*/ 275 h 332"/>
              <a:gd name="T82" fmla="*/ 152 w 283"/>
              <a:gd name="T83" fmla="*/ 274 h 332"/>
              <a:gd name="T84" fmla="*/ 154 w 283"/>
              <a:gd name="T85" fmla="*/ 242 h 332"/>
              <a:gd name="T86" fmla="*/ 148 w 283"/>
              <a:gd name="T87" fmla="*/ 241 h 332"/>
              <a:gd name="T88" fmla="*/ 138 w 283"/>
              <a:gd name="T89" fmla="*/ 253 h 332"/>
              <a:gd name="T90" fmla="*/ 102 w 283"/>
              <a:gd name="T91" fmla="*/ 188 h 332"/>
              <a:gd name="T92" fmla="*/ 161 w 283"/>
              <a:gd name="T93" fmla="*/ 203 h 332"/>
              <a:gd name="T94" fmla="*/ 175 w 283"/>
              <a:gd name="T95" fmla="*/ 193 h 332"/>
              <a:gd name="T96" fmla="*/ 172 w 283"/>
              <a:gd name="T97" fmla="*/ 188 h 332"/>
              <a:gd name="T98" fmla="*/ 102 w 283"/>
              <a:gd name="T99" fmla="*/ 188 h 332"/>
              <a:gd name="T100" fmla="*/ 90 w 283"/>
              <a:gd name="T101" fmla="*/ 157 h 332"/>
              <a:gd name="T102" fmla="*/ 96 w 283"/>
              <a:gd name="T103" fmla="*/ 154 h 332"/>
              <a:gd name="T104" fmla="*/ 75 w 283"/>
              <a:gd name="T105" fmla="*/ 103 h 332"/>
              <a:gd name="T106" fmla="*/ 70 w 283"/>
              <a:gd name="T107" fmla="*/ 105 h 332"/>
              <a:gd name="T108" fmla="*/ 90 w 283"/>
              <a:gd name="T109" fmla="*/ 157 h 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83" h="332">
                <a:moveTo>
                  <a:pt x="138" y="331"/>
                </a:moveTo>
                <a:cubicBezTo>
                  <a:pt x="99" y="331"/>
                  <a:pt x="60" y="331"/>
                  <a:pt x="22" y="332"/>
                </a:cubicBezTo>
                <a:cubicBezTo>
                  <a:pt x="6" y="332"/>
                  <a:pt x="3" y="326"/>
                  <a:pt x="2" y="312"/>
                </a:cubicBezTo>
                <a:cubicBezTo>
                  <a:pt x="0" y="267"/>
                  <a:pt x="19" y="236"/>
                  <a:pt x="59" y="216"/>
                </a:cubicBezTo>
                <a:cubicBezTo>
                  <a:pt x="101" y="195"/>
                  <a:pt x="103" y="193"/>
                  <a:pt x="79" y="152"/>
                </a:cubicBezTo>
                <a:cubicBezTo>
                  <a:pt x="61" y="122"/>
                  <a:pt x="60" y="91"/>
                  <a:pt x="66" y="58"/>
                </a:cubicBezTo>
                <a:cubicBezTo>
                  <a:pt x="72" y="24"/>
                  <a:pt x="102" y="0"/>
                  <a:pt x="137" y="0"/>
                </a:cubicBezTo>
                <a:cubicBezTo>
                  <a:pt x="174" y="0"/>
                  <a:pt x="202" y="24"/>
                  <a:pt x="210" y="59"/>
                </a:cubicBezTo>
                <a:cubicBezTo>
                  <a:pt x="219" y="97"/>
                  <a:pt x="212" y="130"/>
                  <a:pt x="190" y="163"/>
                </a:cubicBezTo>
                <a:cubicBezTo>
                  <a:pt x="174" y="187"/>
                  <a:pt x="177" y="196"/>
                  <a:pt x="203" y="209"/>
                </a:cubicBezTo>
                <a:cubicBezTo>
                  <a:pt x="213" y="215"/>
                  <a:pt x="223" y="219"/>
                  <a:pt x="233" y="225"/>
                </a:cubicBezTo>
                <a:cubicBezTo>
                  <a:pt x="265" y="245"/>
                  <a:pt x="283" y="287"/>
                  <a:pt x="272" y="323"/>
                </a:cubicBezTo>
                <a:cubicBezTo>
                  <a:pt x="271" y="327"/>
                  <a:pt x="261" y="331"/>
                  <a:pt x="255" y="331"/>
                </a:cubicBezTo>
                <a:cubicBezTo>
                  <a:pt x="216" y="332"/>
                  <a:pt x="177" y="331"/>
                  <a:pt x="138" y="331"/>
                </a:cubicBezTo>
                <a:close/>
                <a:moveTo>
                  <a:pt x="95" y="210"/>
                </a:moveTo>
                <a:cubicBezTo>
                  <a:pt x="24" y="239"/>
                  <a:pt x="5" y="266"/>
                  <a:pt x="16" y="320"/>
                </a:cubicBezTo>
                <a:cubicBezTo>
                  <a:pt x="53" y="320"/>
                  <a:pt x="91" y="320"/>
                  <a:pt x="131" y="320"/>
                </a:cubicBezTo>
                <a:cubicBezTo>
                  <a:pt x="119" y="283"/>
                  <a:pt x="107" y="247"/>
                  <a:pt x="95" y="210"/>
                </a:cubicBezTo>
                <a:close/>
                <a:moveTo>
                  <a:pt x="145" y="320"/>
                </a:moveTo>
                <a:cubicBezTo>
                  <a:pt x="186" y="320"/>
                  <a:pt x="223" y="320"/>
                  <a:pt x="260" y="320"/>
                </a:cubicBezTo>
                <a:cubicBezTo>
                  <a:pt x="269" y="264"/>
                  <a:pt x="249" y="235"/>
                  <a:pt x="180" y="211"/>
                </a:cubicBezTo>
                <a:cubicBezTo>
                  <a:pt x="169" y="246"/>
                  <a:pt x="157" y="282"/>
                  <a:pt x="145" y="320"/>
                </a:cubicBezTo>
                <a:close/>
                <a:moveTo>
                  <a:pt x="95" y="132"/>
                </a:moveTo>
                <a:cubicBezTo>
                  <a:pt x="110" y="122"/>
                  <a:pt x="125" y="107"/>
                  <a:pt x="138" y="108"/>
                </a:cubicBezTo>
                <a:cubicBezTo>
                  <a:pt x="153" y="108"/>
                  <a:pt x="167" y="124"/>
                  <a:pt x="182" y="134"/>
                </a:cubicBezTo>
                <a:cubicBezTo>
                  <a:pt x="205" y="114"/>
                  <a:pt x="197" y="71"/>
                  <a:pt x="164" y="57"/>
                </a:cubicBezTo>
                <a:cubicBezTo>
                  <a:pt x="147" y="50"/>
                  <a:pt x="129" y="47"/>
                  <a:pt x="111" y="43"/>
                </a:cubicBezTo>
                <a:cubicBezTo>
                  <a:pt x="106" y="42"/>
                  <a:pt x="98" y="45"/>
                  <a:pt x="95" y="49"/>
                </a:cubicBezTo>
                <a:cubicBezTo>
                  <a:pt x="78" y="70"/>
                  <a:pt x="80" y="113"/>
                  <a:pt x="95" y="132"/>
                </a:cubicBezTo>
                <a:close/>
                <a:moveTo>
                  <a:pt x="138" y="113"/>
                </a:moveTo>
                <a:cubicBezTo>
                  <a:pt x="119" y="113"/>
                  <a:pt x="104" y="132"/>
                  <a:pt x="104" y="153"/>
                </a:cubicBezTo>
                <a:cubicBezTo>
                  <a:pt x="105" y="174"/>
                  <a:pt x="120" y="191"/>
                  <a:pt x="138" y="191"/>
                </a:cubicBezTo>
                <a:cubicBezTo>
                  <a:pt x="157" y="190"/>
                  <a:pt x="173" y="171"/>
                  <a:pt x="172" y="150"/>
                </a:cubicBezTo>
                <a:cubicBezTo>
                  <a:pt x="171" y="131"/>
                  <a:pt x="155" y="112"/>
                  <a:pt x="138" y="113"/>
                </a:cubicBezTo>
                <a:close/>
                <a:moveTo>
                  <a:pt x="138" y="253"/>
                </a:moveTo>
                <a:cubicBezTo>
                  <a:pt x="134" y="248"/>
                  <a:pt x="131" y="244"/>
                  <a:pt x="127" y="240"/>
                </a:cubicBezTo>
                <a:cubicBezTo>
                  <a:pt x="125" y="241"/>
                  <a:pt x="123" y="241"/>
                  <a:pt x="121" y="242"/>
                </a:cubicBezTo>
                <a:cubicBezTo>
                  <a:pt x="122" y="253"/>
                  <a:pt x="124" y="264"/>
                  <a:pt x="125" y="280"/>
                </a:cubicBezTo>
                <a:cubicBezTo>
                  <a:pt x="132" y="270"/>
                  <a:pt x="135" y="265"/>
                  <a:pt x="139" y="259"/>
                </a:cubicBezTo>
                <a:cubicBezTo>
                  <a:pt x="141" y="263"/>
                  <a:pt x="142" y="266"/>
                  <a:pt x="143" y="268"/>
                </a:cubicBezTo>
                <a:cubicBezTo>
                  <a:pt x="144" y="271"/>
                  <a:pt x="146" y="273"/>
                  <a:pt x="147" y="275"/>
                </a:cubicBezTo>
                <a:cubicBezTo>
                  <a:pt x="149" y="275"/>
                  <a:pt x="150" y="275"/>
                  <a:pt x="152" y="274"/>
                </a:cubicBezTo>
                <a:cubicBezTo>
                  <a:pt x="152" y="264"/>
                  <a:pt x="153" y="253"/>
                  <a:pt x="154" y="242"/>
                </a:cubicBezTo>
                <a:cubicBezTo>
                  <a:pt x="152" y="242"/>
                  <a:pt x="150" y="241"/>
                  <a:pt x="148" y="241"/>
                </a:cubicBezTo>
                <a:cubicBezTo>
                  <a:pt x="145" y="245"/>
                  <a:pt x="142" y="248"/>
                  <a:pt x="138" y="253"/>
                </a:cubicBezTo>
                <a:close/>
                <a:moveTo>
                  <a:pt x="102" y="188"/>
                </a:moveTo>
                <a:cubicBezTo>
                  <a:pt x="113" y="204"/>
                  <a:pt x="137" y="209"/>
                  <a:pt x="161" y="203"/>
                </a:cubicBezTo>
                <a:cubicBezTo>
                  <a:pt x="166" y="201"/>
                  <a:pt x="170" y="197"/>
                  <a:pt x="175" y="193"/>
                </a:cubicBezTo>
                <a:cubicBezTo>
                  <a:pt x="174" y="191"/>
                  <a:pt x="173" y="190"/>
                  <a:pt x="172" y="188"/>
                </a:cubicBezTo>
                <a:cubicBezTo>
                  <a:pt x="149" y="203"/>
                  <a:pt x="127" y="201"/>
                  <a:pt x="102" y="188"/>
                </a:cubicBezTo>
                <a:close/>
                <a:moveTo>
                  <a:pt x="90" y="157"/>
                </a:moveTo>
                <a:cubicBezTo>
                  <a:pt x="92" y="156"/>
                  <a:pt x="94" y="155"/>
                  <a:pt x="96" y="154"/>
                </a:cubicBezTo>
                <a:cubicBezTo>
                  <a:pt x="89" y="137"/>
                  <a:pt x="82" y="120"/>
                  <a:pt x="75" y="103"/>
                </a:cubicBezTo>
                <a:cubicBezTo>
                  <a:pt x="73" y="104"/>
                  <a:pt x="72" y="105"/>
                  <a:pt x="70" y="105"/>
                </a:cubicBezTo>
                <a:cubicBezTo>
                  <a:pt x="76" y="122"/>
                  <a:pt x="83" y="139"/>
                  <a:pt x="90" y="157"/>
                </a:cubicBezTo>
                <a:close/>
              </a:path>
            </a:pathLst>
          </a:custGeom>
          <a:solidFill>
            <a:srgbClr val="919BA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F7ABA34E-3994-45E5-ACAB-1E7D9969F210}"/>
              </a:ext>
            </a:extLst>
          </p:cNvPr>
          <p:cNvSpPr>
            <a:spLocks noEditPoints="1"/>
          </p:cNvSpPr>
          <p:nvPr/>
        </p:nvSpPr>
        <p:spPr bwMode="auto">
          <a:xfrm>
            <a:off x="420688" y="1336675"/>
            <a:ext cx="887413" cy="1030288"/>
          </a:xfrm>
          <a:custGeom>
            <a:avLst/>
            <a:gdLst>
              <a:gd name="T0" fmla="*/ 275 w 284"/>
              <a:gd name="T1" fmla="*/ 330 h 330"/>
              <a:gd name="T2" fmla="*/ 11 w 284"/>
              <a:gd name="T3" fmla="*/ 330 h 330"/>
              <a:gd name="T4" fmla="*/ 65 w 284"/>
              <a:gd name="T5" fmla="*/ 216 h 330"/>
              <a:gd name="T6" fmla="*/ 84 w 284"/>
              <a:gd name="T7" fmla="*/ 156 h 330"/>
              <a:gd name="T8" fmla="*/ 69 w 284"/>
              <a:gd name="T9" fmla="*/ 68 h 330"/>
              <a:gd name="T10" fmla="*/ 144 w 284"/>
              <a:gd name="T11" fmla="*/ 1 h 330"/>
              <a:gd name="T12" fmla="*/ 217 w 284"/>
              <a:gd name="T13" fmla="*/ 70 h 330"/>
              <a:gd name="T14" fmla="*/ 195 w 284"/>
              <a:gd name="T15" fmla="*/ 166 h 330"/>
              <a:gd name="T16" fmla="*/ 207 w 284"/>
              <a:gd name="T17" fmla="*/ 209 h 330"/>
              <a:gd name="T18" fmla="*/ 220 w 284"/>
              <a:gd name="T19" fmla="*/ 216 h 330"/>
              <a:gd name="T20" fmla="*/ 275 w 284"/>
              <a:gd name="T21" fmla="*/ 330 h 330"/>
              <a:gd name="T22" fmla="*/ 115 w 284"/>
              <a:gd name="T23" fmla="*/ 42 h 330"/>
              <a:gd name="T24" fmla="*/ 102 w 284"/>
              <a:gd name="T25" fmla="*/ 46 h 330"/>
              <a:gd name="T26" fmla="*/ 79 w 284"/>
              <a:gd name="T27" fmla="*/ 113 h 330"/>
              <a:gd name="T28" fmla="*/ 109 w 284"/>
              <a:gd name="T29" fmla="*/ 175 h 330"/>
              <a:gd name="T30" fmla="*/ 152 w 284"/>
              <a:gd name="T31" fmla="*/ 189 h 330"/>
              <a:gd name="T32" fmla="*/ 201 w 284"/>
              <a:gd name="T33" fmla="*/ 134 h 330"/>
              <a:gd name="T34" fmla="*/ 201 w 284"/>
              <a:gd name="T35" fmla="*/ 102 h 330"/>
              <a:gd name="T36" fmla="*/ 115 w 284"/>
              <a:gd name="T37" fmla="*/ 42 h 330"/>
              <a:gd name="T38" fmla="*/ 66 w 284"/>
              <a:gd name="T39" fmla="*/ 228 h 330"/>
              <a:gd name="T40" fmla="*/ 17 w 284"/>
              <a:gd name="T41" fmla="*/ 311 h 330"/>
              <a:gd name="T42" fmla="*/ 26 w 284"/>
              <a:gd name="T43" fmla="*/ 321 h 330"/>
              <a:gd name="T44" fmla="*/ 136 w 284"/>
              <a:gd name="T45" fmla="*/ 322 h 330"/>
              <a:gd name="T46" fmla="*/ 99 w 284"/>
              <a:gd name="T47" fmla="*/ 207 h 330"/>
              <a:gd name="T48" fmla="*/ 80 w 284"/>
              <a:gd name="T49" fmla="*/ 299 h 330"/>
              <a:gd name="T50" fmla="*/ 61 w 284"/>
              <a:gd name="T51" fmla="*/ 301 h 330"/>
              <a:gd name="T52" fmla="*/ 66 w 284"/>
              <a:gd name="T53" fmla="*/ 228 h 330"/>
              <a:gd name="T54" fmla="*/ 185 w 284"/>
              <a:gd name="T55" fmla="*/ 210 h 330"/>
              <a:gd name="T56" fmla="*/ 149 w 284"/>
              <a:gd name="T57" fmla="*/ 322 h 330"/>
              <a:gd name="T58" fmla="*/ 255 w 284"/>
              <a:gd name="T59" fmla="*/ 321 h 330"/>
              <a:gd name="T60" fmla="*/ 267 w 284"/>
              <a:gd name="T61" fmla="*/ 313 h 330"/>
              <a:gd name="T62" fmla="*/ 219 w 284"/>
              <a:gd name="T63" fmla="*/ 229 h 330"/>
              <a:gd name="T64" fmla="*/ 240 w 284"/>
              <a:gd name="T65" fmla="*/ 270 h 330"/>
              <a:gd name="T66" fmla="*/ 257 w 284"/>
              <a:gd name="T67" fmla="*/ 306 h 330"/>
              <a:gd name="T68" fmla="*/ 252 w 284"/>
              <a:gd name="T69" fmla="*/ 315 h 330"/>
              <a:gd name="T70" fmla="*/ 246 w 284"/>
              <a:gd name="T71" fmla="*/ 305 h 330"/>
              <a:gd name="T72" fmla="*/ 218 w 284"/>
              <a:gd name="T73" fmla="*/ 267 h 330"/>
              <a:gd name="T74" fmla="*/ 181 w 284"/>
              <a:gd name="T75" fmla="*/ 295 h 330"/>
              <a:gd name="T76" fmla="*/ 173 w 284"/>
              <a:gd name="T77" fmla="*/ 303 h 330"/>
              <a:gd name="T78" fmla="*/ 172 w 284"/>
              <a:gd name="T79" fmla="*/ 291 h 330"/>
              <a:gd name="T80" fmla="*/ 212 w 284"/>
              <a:gd name="T81" fmla="*/ 249 h 330"/>
              <a:gd name="T82" fmla="*/ 185 w 284"/>
              <a:gd name="T83" fmla="*/ 210 h 330"/>
              <a:gd name="T84" fmla="*/ 131 w 284"/>
              <a:gd name="T85" fmla="*/ 241 h 330"/>
              <a:gd name="T86" fmla="*/ 126 w 284"/>
              <a:gd name="T87" fmla="*/ 243 h 330"/>
              <a:gd name="T88" fmla="*/ 130 w 284"/>
              <a:gd name="T89" fmla="*/ 275 h 330"/>
              <a:gd name="T90" fmla="*/ 134 w 284"/>
              <a:gd name="T91" fmla="*/ 275 h 330"/>
              <a:gd name="T92" fmla="*/ 143 w 284"/>
              <a:gd name="T93" fmla="*/ 258 h 330"/>
              <a:gd name="T94" fmla="*/ 152 w 284"/>
              <a:gd name="T95" fmla="*/ 275 h 330"/>
              <a:gd name="T96" fmla="*/ 156 w 284"/>
              <a:gd name="T97" fmla="*/ 275 h 330"/>
              <a:gd name="T98" fmla="*/ 159 w 284"/>
              <a:gd name="T99" fmla="*/ 243 h 330"/>
              <a:gd name="T100" fmla="*/ 154 w 284"/>
              <a:gd name="T101" fmla="*/ 242 h 330"/>
              <a:gd name="T102" fmla="*/ 143 w 284"/>
              <a:gd name="T103" fmla="*/ 252 h 330"/>
              <a:gd name="T104" fmla="*/ 131 w 284"/>
              <a:gd name="T105" fmla="*/ 241 h 330"/>
              <a:gd name="T106" fmla="*/ 110 w 284"/>
              <a:gd name="T107" fmla="*/ 195 h 330"/>
              <a:gd name="T108" fmla="*/ 174 w 284"/>
              <a:gd name="T109" fmla="*/ 195 h 330"/>
              <a:gd name="T110" fmla="*/ 110 w 284"/>
              <a:gd name="T111" fmla="*/ 195 h 3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84" h="330">
                <a:moveTo>
                  <a:pt x="275" y="330"/>
                </a:moveTo>
                <a:cubicBezTo>
                  <a:pt x="186" y="330"/>
                  <a:pt x="98" y="330"/>
                  <a:pt x="11" y="330"/>
                </a:cubicBezTo>
                <a:cubicBezTo>
                  <a:pt x="0" y="272"/>
                  <a:pt x="14" y="243"/>
                  <a:pt x="65" y="216"/>
                </a:cubicBezTo>
                <a:cubicBezTo>
                  <a:pt x="104" y="195"/>
                  <a:pt x="105" y="195"/>
                  <a:pt x="84" y="156"/>
                </a:cubicBezTo>
                <a:cubicBezTo>
                  <a:pt x="69" y="128"/>
                  <a:pt x="64" y="99"/>
                  <a:pt x="69" y="68"/>
                </a:cubicBezTo>
                <a:cubicBezTo>
                  <a:pt x="76" y="26"/>
                  <a:pt x="103" y="0"/>
                  <a:pt x="144" y="1"/>
                </a:cubicBezTo>
                <a:cubicBezTo>
                  <a:pt x="184" y="1"/>
                  <a:pt x="210" y="28"/>
                  <a:pt x="217" y="70"/>
                </a:cubicBezTo>
                <a:cubicBezTo>
                  <a:pt x="222" y="105"/>
                  <a:pt x="215" y="136"/>
                  <a:pt x="195" y="166"/>
                </a:cubicBezTo>
                <a:cubicBezTo>
                  <a:pt x="181" y="187"/>
                  <a:pt x="184" y="197"/>
                  <a:pt x="207" y="209"/>
                </a:cubicBezTo>
                <a:cubicBezTo>
                  <a:pt x="211" y="212"/>
                  <a:pt x="216" y="214"/>
                  <a:pt x="220" y="216"/>
                </a:cubicBezTo>
                <a:cubicBezTo>
                  <a:pt x="271" y="243"/>
                  <a:pt x="284" y="270"/>
                  <a:pt x="275" y="330"/>
                </a:cubicBezTo>
                <a:close/>
                <a:moveTo>
                  <a:pt x="115" y="42"/>
                </a:moveTo>
                <a:cubicBezTo>
                  <a:pt x="113" y="43"/>
                  <a:pt x="104" y="43"/>
                  <a:pt x="102" y="46"/>
                </a:cubicBezTo>
                <a:cubicBezTo>
                  <a:pt x="93" y="68"/>
                  <a:pt x="79" y="91"/>
                  <a:pt x="79" y="113"/>
                </a:cubicBezTo>
                <a:cubicBezTo>
                  <a:pt x="80" y="134"/>
                  <a:pt x="96" y="156"/>
                  <a:pt x="109" y="175"/>
                </a:cubicBezTo>
                <a:cubicBezTo>
                  <a:pt x="118" y="188"/>
                  <a:pt x="135" y="193"/>
                  <a:pt x="152" y="189"/>
                </a:cubicBezTo>
                <a:cubicBezTo>
                  <a:pt x="180" y="182"/>
                  <a:pt x="189" y="156"/>
                  <a:pt x="201" y="134"/>
                </a:cubicBezTo>
                <a:cubicBezTo>
                  <a:pt x="207" y="124"/>
                  <a:pt x="207" y="115"/>
                  <a:pt x="201" y="102"/>
                </a:cubicBezTo>
                <a:cubicBezTo>
                  <a:pt x="185" y="65"/>
                  <a:pt x="160" y="44"/>
                  <a:pt x="115" y="42"/>
                </a:cubicBezTo>
                <a:close/>
                <a:moveTo>
                  <a:pt x="66" y="228"/>
                </a:moveTo>
                <a:cubicBezTo>
                  <a:pt x="30" y="243"/>
                  <a:pt x="11" y="274"/>
                  <a:pt x="17" y="311"/>
                </a:cubicBezTo>
                <a:cubicBezTo>
                  <a:pt x="18" y="315"/>
                  <a:pt x="23" y="321"/>
                  <a:pt x="26" y="321"/>
                </a:cubicBezTo>
                <a:cubicBezTo>
                  <a:pt x="62" y="322"/>
                  <a:pt x="97" y="322"/>
                  <a:pt x="136" y="322"/>
                </a:cubicBezTo>
                <a:cubicBezTo>
                  <a:pt x="123" y="282"/>
                  <a:pt x="112" y="246"/>
                  <a:pt x="99" y="207"/>
                </a:cubicBezTo>
                <a:cubicBezTo>
                  <a:pt x="62" y="233"/>
                  <a:pt x="71" y="265"/>
                  <a:pt x="80" y="299"/>
                </a:cubicBezTo>
                <a:cubicBezTo>
                  <a:pt x="73" y="299"/>
                  <a:pt x="68" y="300"/>
                  <a:pt x="61" y="301"/>
                </a:cubicBezTo>
                <a:cubicBezTo>
                  <a:pt x="63" y="275"/>
                  <a:pt x="64" y="252"/>
                  <a:pt x="66" y="228"/>
                </a:cubicBezTo>
                <a:close/>
                <a:moveTo>
                  <a:pt x="185" y="210"/>
                </a:moveTo>
                <a:cubicBezTo>
                  <a:pt x="173" y="247"/>
                  <a:pt x="162" y="283"/>
                  <a:pt x="149" y="322"/>
                </a:cubicBezTo>
                <a:cubicBezTo>
                  <a:pt x="188" y="322"/>
                  <a:pt x="221" y="322"/>
                  <a:pt x="255" y="321"/>
                </a:cubicBezTo>
                <a:cubicBezTo>
                  <a:pt x="260" y="321"/>
                  <a:pt x="267" y="317"/>
                  <a:pt x="267" y="313"/>
                </a:cubicBezTo>
                <a:cubicBezTo>
                  <a:pt x="276" y="277"/>
                  <a:pt x="254" y="240"/>
                  <a:pt x="219" y="229"/>
                </a:cubicBezTo>
                <a:cubicBezTo>
                  <a:pt x="219" y="246"/>
                  <a:pt x="223" y="259"/>
                  <a:pt x="240" y="270"/>
                </a:cubicBezTo>
                <a:cubicBezTo>
                  <a:pt x="250" y="276"/>
                  <a:pt x="252" y="294"/>
                  <a:pt x="257" y="306"/>
                </a:cubicBezTo>
                <a:cubicBezTo>
                  <a:pt x="258" y="308"/>
                  <a:pt x="254" y="312"/>
                  <a:pt x="252" y="315"/>
                </a:cubicBezTo>
                <a:cubicBezTo>
                  <a:pt x="250" y="312"/>
                  <a:pt x="246" y="308"/>
                  <a:pt x="246" y="305"/>
                </a:cubicBezTo>
                <a:cubicBezTo>
                  <a:pt x="246" y="283"/>
                  <a:pt x="236" y="269"/>
                  <a:pt x="218" y="267"/>
                </a:cubicBezTo>
                <a:cubicBezTo>
                  <a:pt x="200" y="264"/>
                  <a:pt x="187" y="274"/>
                  <a:pt x="181" y="295"/>
                </a:cubicBezTo>
                <a:cubicBezTo>
                  <a:pt x="180" y="298"/>
                  <a:pt x="176" y="301"/>
                  <a:pt x="173" y="303"/>
                </a:cubicBezTo>
                <a:cubicBezTo>
                  <a:pt x="172" y="299"/>
                  <a:pt x="170" y="293"/>
                  <a:pt x="172" y="291"/>
                </a:cubicBezTo>
                <a:cubicBezTo>
                  <a:pt x="184" y="277"/>
                  <a:pt x="196" y="265"/>
                  <a:pt x="212" y="249"/>
                </a:cubicBezTo>
                <a:cubicBezTo>
                  <a:pt x="211" y="237"/>
                  <a:pt x="211" y="218"/>
                  <a:pt x="185" y="210"/>
                </a:cubicBezTo>
                <a:close/>
                <a:moveTo>
                  <a:pt x="131" y="241"/>
                </a:moveTo>
                <a:cubicBezTo>
                  <a:pt x="129" y="242"/>
                  <a:pt x="128" y="242"/>
                  <a:pt x="126" y="243"/>
                </a:cubicBezTo>
                <a:cubicBezTo>
                  <a:pt x="127" y="254"/>
                  <a:pt x="128" y="264"/>
                  <a:pt x="130" y="275"/>
                </a:cubicBezTo>
                <a:cubicBezTo>
                  <a:pt x="131" y="275"/>
                  <a:pt x="133" y="275"/>
                  <a:pt x="134" y="275"/>
                </a:cubicBezTo>
                <a:cubicBezTo>
                  <a:pt x="137" y="270"/>
                  <a:pt x="139" y="265"/>
                  <a:pt x="143" y="258"/>
                </a:cubicBezTo>
                <a:cubicBezTo>
                  <a:pt x="146" y="265"/>
                  <a:pt x="149" y="270"/>
                  <a:pt x="152" y="275"/>
                </a:cubicBezTo>
                <a:cubicBezTo>
                  <a:pt x="153" y="275"/>
                  <a:pt x="154" y="275"/>
                  <a:pt x="156" y="275"/>
                </a:cubicBezTo>
                <a:cubicBezTo>
                  <a:pt x="157" y="264"/>
                  <a:pt x="158" y="254"/>
                  <a:pt x="159" y="243"/>
                </a:cubicBezTo>
                <a:cubicBezTo>
                  <a:pt x="157" y="243"/>
                  <a:pt x="155" y="242"/>
                  <a:pt x="154" y="242"/>
                </a:cubicBezTo>
                <a:cubicBezTo>
                  <a:pt x="150" y="245"/>
                  <a:pt x="146" y="248"/>
                  <a:pt x="143" y="252"/>
                </a:cubicBezTo>
                <a:cubicBezTo>
                  <a:pt x="139" y="248"/>
                  <a:pt x="135" y="245"/>
                  <a:pt x="131" y="241"/>
                </a:cubicBezTo>
                <a:close/>
                <a:moveTo>
                  <a:pt x="110" y="195"/>
                </a:moveTo>
                <a:cubicBezTo>
                  <a:pt x="132" y="212"/>
                  <a:pt x="172" y="210"/>
                  <a:pt x="174" y="195"/>
                </a:cubicBezTo>
                <a:cubicBezTo>
                  <a:pt x="153" y="195"/>
                  <a:pt x="131" y="195"/>
                  <a:pt x="110" y="195"/>
                </a:cubicBezTo>
                <a:close/>
              </a:path>
            </a:pathLst>
          </a:custGeom>
          <a:solidFill>
            <a:srgbClr val="919BA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6BBADA33-60B9-4B85-809A-0E62D60C56BE}"/>
              </a:ext>
            </a:extLst>
          </p:cNvPr>
          <p:cNvSpPr>
            <a:spLocks noEditPoints="1"/>
          </p:cNvSpPr>
          <p:nvPr/>
        </p:nvSpPr>
        <p:spPr bwMode="auto">
          <a:xfrm>
            <a:off x="4349750" y="2732088"/>
            <a:ext cx="942975" cy="942975"/>
          </a:xfrm>
          <a:custGeom>
            <a:avLst/>
            <a:gdLst>
              <a:gd name="T0" fmla="*/ 302 w 302"/>
              <a:gd name="T1" fmla="*/ 152 h 302"/>
              <a:gd name="T2" fmla="*/ 152 w 302"/>
              <a:gd name="T3" fmla="*/ 302 h 302"/>
              <a:gd name="T4" fmla="*/ 0 w 302"/>
              <a:gd name="T5" fmla="*/ 152 h 302"/>
              <a:gd name="T6" fmla="*/ 151 w 302"/>
              <a:gd name="T7" fmla="*/ 0 h 302"/>
              <a:gd name="T8" fmla="*/ 302 w 302"/>
              <a:gd name="T9" fmla="*/ 152 h 302"/>
              <a:gd name="T10" fmla="*/ 279 w 302"/>
              <a:gd name="T11" fmla="*/ 152 h 302"/>
              <a:gd name="T12" fmla="*/ 151 w 302"/>
              <a:gd name="T13" fmla="*/ 23 h 302"/>
              <a:gd name="T14" fmla="*/ 23 w 302"/>
              <a:gd name="T15" fmla="*/ 151 h 302"/>
              <a:gd name="T16" fmla="*/ 150 w 302"/>
              <a:gd name="T17" fmla="*/ 279 h 302"/>
              <a:gd name="T18" fmla="*/ 279 w 302"/>
              <a:gd name="T19" fmla="*/ 152 h 3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02" h="302">
                <a:moveTo>
                  <a:pt x="302" y="152"/>
                </a:moveTo>
                <a:cubicBezTo>
                  <a:pt x="302" y="234"/>
                  <a:pt x="233" y="302"/>
                  <a:pt x="152" y="302"/>
                </a:cubicBezTo>
                <a:cubicBezTo>
                  <a:pt x="68" y="302"/>
                  <a:pt x="0" y="235"/>
                  <a:pt x="0" y="152"/>
                </a:cubicBezTo>
                <a:cubicBezTo>
                  <a:pt x="0" y="68"/>
                  <a:pt x="67" y="1"/>
                  <a:pt x="151" y="0"/>
                </a:cubicBezTo>
                <a:cubicBezTo>
                  <a:pt x="233" y="0"/>
                  <a:pt x="301" y="68"/>
                  <a:pt x="302" y="152"/>
                </a:cubicBezTo>
                <a:close/>
                <a:moveTo>
                  <a:pt x="279" y="152"/>
                </a:moveTo>
                <a:cubicBezTo>
                  <a:pt x="279" y="81"/>
                  <a:pt x="222" y="23"/>
                  <a:pt x="151" y="23"/>
                </a:cubicBezTo>
                <a:cubicBezTo>
                  <a:pt x="80" y="23"/>
                  <a:pt x="23" y="80"/>
                  <a:pt x="23" y="151"/>
                </a:cubicBezTo>
                <a:cubicBezTo>
                  <a:pt x="22" y="222"/>
                  <a:pt x="79" y="279"/>
                  <a:pt x="150" y="279"/>
                </a:cubicBezTo>
                <a:cubicBezTo>
                  <a:pt x="221" y="279"/>
                  <a:pt x="278" y="223"/>
                  <a:pt x="279" y="152"/>
                </a:cubicBezTo>
                <a:close/>
              </a:path>
            </a:pathLst>
          </a:custGeom>
          <a:solidFill>
            <a:srgbClr val="919BA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E2A42E50-C6DF-4045-B45D-753786553A78}"/>
              </a:ext>
            </a:extLst>
          </p:cNvPr>
          <p:cNvSpPr>
            <a:spLocks noEditPoints="1"/>
          </p:cNvSpPr>
          <p:nvPr/>
        </p:nvSpPr>
        <p:spPr bwMode="auto">
          <a:xfrm>
            <a:off x="1673225" y="1381125"/>
            <a:ext cx="949325" cy="946150"/>
          </a:xfrm>
          <a:custGeom>
            <a:avLst/>
            <a:gdLst>
              <a:gd name="T0" fmla="*/ 303 w 304"/>
              <a:gd name="T1" fmla="*/ 153 h 303"/>
              <a:gd name="T2" fmla="*/ 152 w 304"/>
              <a:gd name="T3" fmla="*/ 303 h 303"/>
              <a:gd name="T4" fmla="*/ 1 w 304"/>
              <a:gd name="T5" fmla="*/ 151 h 303"/>
              <a:gd name="T6" fmla="*/ 153 w 304"/>
              <a:gd name="T7" fmla="*/ 0 h 303"/>
              <a:gd name="T8" fmla="*/ 303 w 304"/>
              <a:gd name="T9" fmla="*/ 153 h 303"/>
              <a:gd name="T10" fmla="*/ 152 w 304"/>
              <a:gd name="T11" fmla="*/ 24 h 303"/>
              <a:gd name="T12" fmla="*/ 24 w 304"/>
              <a:gd name="T13" fmla="*/ 151 h 303"/>
              <a:gd name="T14" fmla="*/ 152 w 304"/>
              <a:gd name="T15" fmla="*/ 280 h 303"/>
              <a:gd name="T16" fmla="*/ 280 w 304"/>
              <a:gd name="T17" fmla="*/ 152 h 303"/>
              <a:gd name="T18" fmla="*/ 152 w 304"/>
              <a:gd name="T19" fmla="*/ 24 h 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04" h="303">
                <a:moveTo>
                  <a:pt x="303" y="153"/>
                </a:moveTo>
                <a:cubicBezTo>
                  <a:pt x="302" y="235"/>
                  <a:pt x="234" y="303"/>
                  <a:pt x="152" y="303"/>
                </a:cubicBezTo>
                <a:cubicBezTo>
                  <a:pt x="70" y="303"/>
                  <a:pt x="0" y="234"/>
                  <a:pt x="1" y="151"/>
                </a:cubicBezTo>
                <a:cubicBezTo>
                  <a:pt x="1" y="68"/>
                  <a:pt x="70" y="0"/>
                  <a:pt x="153" y="0"/>
                </a:cubicBezTo>
                <a:cubicBezTo>
                  <a:pt x="235" y="1"/>
                  <a:pt x="304" y="70"/>
                  <a:pt x="303" y="153"/>
                </a:cubicBezTo>
                <a:close/>
                <a:moveTo>
                  <a:pt x="152" y="24"/>
                </a:moveTo>
                <a:cubicBezTo>
                  <a:pt x="81" y="24"/>
                  <a:pt x="24" y="81"/>
                  <a:pt x="24" y="151"/>
                </a:cubicBezTo>
                <a:cubicBezTo>
                  <a:pt x="24" y="222"/>
                  <a:pt x="81" y="280"/>
                  <a:pt x="152" y="280"/>
                </a:cubicBezTo>
                <a:cubicBezTo>
                  <a:pt x="222" y="280"/>
                  <a:pt x="280" y="223"/>
                  <a:pt x="280" y="152"/>
                </a:cubicBezTo>
                <a:cubicBezTo>
                  <a:pt x="280" y="81"/>
                  <a:pt x="223" y="24"/>
                  <a:pt x="152" y="24"/>
                </a:cubicBezTo>
                <a:close/>
              </a:path>
            </a:pathLst>
          </a:custGeom>
          <a:solidFill>
            <a:srgbClr val="919BA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C311FDF0-CF5F-45F2-9768-60E2223059E9}"/>
              </a:ext>
            </a:extLst>
          </p:cNvPr>
          <p:cNvSpPr>
            <a:spLocks/>
          </p:cNvSpPr>
          <p:nvPr/>
        </p:nvSpPr>
        <p:spPr bwMode="auto">
          <a:xfrm>
            <a:off x="2032000" y="2879725"/>
            <a:ext cx="439738" cy="752475"/>
          </a:xfrm>
          <a:custGeom>
            <a:avLst/>
            <a:gdLst>
              <a:gd name="T0" fmla="*/ 36 w 141"/>
              <a:gd name="T1" fmla="*/ 229 h 241"/>
              <a:gd name="T2" fmla="*/ 67 w 141"/>
              <a:gd name="T3" fmla="*/ 191 h 241"/>
              <a:gd name="T4" fmla="*/ 62 w 141"/>
              <a:gd name="T5" fmla="*/ 185 h 241"/>
              <a:gd name="T6" fmla="*/ 111 w 141"/>
              <a:gd name="T7" fmla="*/ 185 h 241"/>
              <a:gd name="T8" fmla="*/ 111 w 141"/>
              <a:gd name="T9" fmla="*/ 61 h 241"/>
              <a:gd name="T10" fmla="*/ 29 w 141"/>
              <a:gd name="T11" fmla="*/ 61 h 241"/>
              <a:gd name="T12" fmla="*/ 29 w 141"/>
              <a:gd name="T13" fmla="*/ 142 h 241"/>
              <a:gd name="T14" fmla="*/ 0 w 141"/>
              <a:gd name="T15" fmla="*/ 142 h 241"/>
              <a:gd name="T16" fmla="*/ 1 w 141"/>
              <a:gd name="T17" fmla="*/ 17 h 241"/>
              <a:gd name="T18" fmla="*/ 20 w 141"/>
              <a:gd name="T19" fmla="*/ 2 h 241"/>
              <a:gd name="T20" fmla="*/ 120 w 141"/>
              <a:gd name="T21" fmla="*/ 1 h 241"/>
              <a:gd name="T22" fmla="*/ 141 w 141"/>
              <a:gd name="T23" fmla="*/ 23 h 241"/>
              <a:gd name="T24" fmla="*/ 140 w 141"/>
              <a:gd name="T25" fmla="*/ 221 h 241"/>
              <a:gd name="T26" fmla="*/ 125 w 141"/>
              <a:gd name="T27" fmla="*/ 240 h 241"/>
              <a:gd name="T28" fmla="*/ 22 w 141"/>
              <a:gd name="T29" fmla="*/ 241 h 241"/>
              <a:gd name="T30" fmla="*/ 37 w 141"/>
              <a:gd name="T31" fmla="*/ 228 h 241"/>
              <a:gd name="T32" fmla="*/ 36 w 141"/>
              <a:gd name="T33" fmla="*/ 229 h 2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41" h="241">
                <a:moveTo>
                  <a:pt x="36" y="229"/>
                </a:moveTo>
                <a:cubicBezTo>
                  <a:pt x="46" y="216"/>
                  <a:pt x="57" y="203"/>
                  <a:pt x="67" y="191"/>
                </a:cubicBezTo>
                <a:cubicBezTo>
                  <a:pt x="65" y="189"/>
                  <a:pt x="64" y="187"/>
                  <a:pt x="62" y="185"/>
                </a:cubicBezTo>
                <a:cubicBezTo>
                  <a:pt x="78" y="185"/>
                  <a:pt x="93" y="185"/>
                  <a:pt x="111" y="185"/>
                </a:cubicBezTo>
                <a:cubicBezTo>
                  <a:pt x="111" y="143"/>
                  <a:pt x="111" y="103"/>
                  <a:pt x="111" y="61"/>
                </a:cubicBezTo>
                <a:cubicBezTo>
                  <a:pt x="84" y="61"/>
                  <a:pt x="58" y="61"/>
                  <a:pt x="29" y="61"/>
                </a:cubicBezTo>
                <a:cubicBezTo>
                  <a:pt x="29" y="88"/>
                  <a:pt x="29" y="115"/>
                  <a:pt x="29" y="142"/>
                </a:cubicBezTo>
                <a:cubicBezTo>
                  <a:pt x="18" y="142"/>
                  <a:pt x="11" y="142"/>
                  <a:pt x="0" y="142"/>
                </a:cubicBezTo>
                <a:cubicBezTo>
                  <a:pt x="0" y="101"/>
                  <a:pt x="0" y="59"/>
                  <a:pt x="1" y="17"/>
                </a:cubicBezTo>
                <a:cubicBezTo>
                  <a:pt x="1" y="12"/>
                  <a:pt x="13" y="2"/>
                  <a:pt x="20" y="2"/>
                </a:cubicBezTo>
                <a:cubicBezTo>
                  <a:pt x="54" y="0"/>
                  <a:pt x="87" y="1"/>
                  <a:pt x="120" y="1"/>
                </a:cubicBezTo>
                <a:cubicBezTo>
                  <a:pt x="133" y="2"/>
                  <a:pt x="141" y="9"/>
                  <a:pt x="141" y="23"/>
                </a:cubicBezTo>
                <a:cubicBezTo>
                  <a:pt x="141" y="89"/>
                  <a:pt x="141" y="155"/>
                  <a:pt x="140" y="221"/>
                </a:cubicBezTo>
                <a:cubicBezTo>
                  <a:pt x="140" y="227"/>
                  <a:pt x="131" y="239"/>
                  <a:pt x="125" y="240"/>
                </a:cubicBezTo>
                <a:cubicBezTo>
                  <a:pt x="93" y="241"/>
                  <a:pt x="60" y="241"/>
                  <a:pt x="22" y="241"/>
                </a:cubicBezTo>
                <a:cubicBezTo>
                  <a:pt x="30" y="234"/>
                  <a:pt x="33" y="231"/>
                  <a:pt x="37" y="228"/>
                </a:cubicBezTo>
                <a:cubicBezTo>
                  <a:pt x="37" y="228"/>
                  <a:pt x="36" y="229"/>
                  <a:pt x="36" y="229"/>
                </a:cubicBezTo>
                <a:close/>
              </a:path>
            </a:pathLst>
          </a:custGeom>
          <a:solidFill>
            <a:srgbClr val="919BA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67722CC9-B9DE-4C06-AEB2-0A6C071775CD}"/>
              </a:ext>
            </a:extLst>
          </p:cNvPr>
          <p:cNvSpPr>
            <a:spLocks/>
          </p:cNvSpPr>
          <p:nvPr/>
        </p:nvSpPr>
        <p:spPr bwMode="auto">
          <a:xfrm>
            <a:off x="3136900" y="5549900"/>
            <a:ext cx="755650" cy="933450"/>
          </a:xfrm>
          <a:custGeom>
            <a:avLst/>
            <a:gdLst>
              <a:gd name="T0" fmla="*/ 28 w 242"/>
              <a:gd name="T1" fmla="*/ 0 h 299"/>
              <a:gd name="T2" fmla="*/ 242 w 242"/>
              <a:gd name="T3" fmla="*/ 263 h 299"/>
              <a:gd name="T4" fmla="*/ 199 w 242"/>
              <a:gd name="T5" fmla="*/ 299 h 299"/>
              <a:gd name="T6" fmla="*/ 193 w 242"/>
              <a:gd name="T7" fmla="*/ 297 h 299"/>
              <a:gd name="T8" fmla="*/ 176 w 242"/>
              <a:gd name="T9" fmla="*/ 276 h 299"/>
              <a:gd name="T10" fmla="*/ 15 w 242"/>
              <a:gd name="T11" fmla="*/ 79 h 299"/>
              <a:gd name="T12" fmla="*/ 9 w 242"/>
              <a:gd name="T13" fmla="*/ 42 h 299"/>
              <a:gd name="T14" fmla="*/ 28 w 242"/>
              <a:gd name="T15" fmla="*/ 0 h 2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42" h="299">
                <a:moveTo>
                  <a:pt x="28" y="0"/>
                </a:moveTo>
                <a:cubicBezTo>
                  <a:pt x="99" y="87"/>
                  <a:pt x="169" y="173"/>
                  <a:pt x="242" y="263"/>
                </a:cubicBezTo>
                <a:cubicBezTo>
                  <a:pt x="211" y="257"/>
                  <a:pt x="192" y="263"/>
                  <a:pt x="199" y="299"/>
                </a:cubicBezTo>
                <a:cubicBezTo>
                  <a:pt x="197" y="298"/>
                  <a:pt x="195" y="298"/>
                  <a:pt x="193" y="297"/>
                </a:cubicBezTo>
                <a:cubicBezTo>
                  <a:pt x="187" y="290"/>
                  <a:pt x="182" y="283"/>
                  <a:pt x="176" y="276"/>
                </a:cubicBezTo>
                <a:cubicBezTo>
                  <a:pt x="122" y="211"/>
                  <a:pt x="69" y="144"/>
                  <a:pt x="15" y="79"/>
                </a:cubicBezTo>
                <a:cubicBezTo>
                  <a:pt x="5" y="67"/>
                  <a:pt x="0" y="57"/>
                  <a:pt x="9" y="42"/>
                </a:cubicBezTo>
                <a:cubicBezTo>
                  <a:pt x="17" y="30"/>
                  <a:pt x="21" y="16"/>
                  <a:pt x="28" y="0"/>
                </a:cubicBezTo>
                <a:close/>
              </a:path>
            </a:pathLst>
          </a:custGeom>
          <a:solidFill>
            <a:srgbClr val="919BA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10910E08-26BD-4849-AEC6-AF706999812B}"/>
              </a:ext>
            </a:extLst>
          </p:cNvPr>
          <p:cNvSpPr>
            <a:spLocks noEditPoints="1"/>
          </p:cNvSpPr>
          <p:nvPr/>
        </p:nvSpPr>
        <p:spPr bwMode="auto">
          <a:xfrm>
            <a:off x="2335213" y="5880100"/>
            <a:ext cx="268288" cy="649288"/>
          </a:xfrm>
          <a:custGeom>
            <a:avLst/>
            <a:gdLst>
              <a:gd name="T0" fmla="*/ 7 w 86"/>
              <a:gd name="T1" fmla="*/ 207 h 208"/>
              <a:gd name="T2" fmla="*/ 0 w 86"/>
              <a:gd name="T3" fmla="*/ 0 h 208"/>
              <a:gd name="T4" fmla="*/ 83 w 86"/>
              <a:gd name="T5" fmla="*/ 0 h 208"/>
              <a:gd name="T6" fmla="*/ 85 w 86"/>
              <a:gd name="T7" fmla="*/ 17 h 208"/>
              <a:gd name="T8" fmla="*/ 85 w 86"/>
              <a:gd name="T9" fmla="*/ 187 h 208"/>
              <a:gd name="T10" fmla="*/ 65 w 86"/>
              <a:gd name="T11" fmla="*/ 207 h 208"/>
              <a:gd name="T12" fmla="*/ 7 w 86"/>
              <a:gd name="T13" fmla="*/ 207 h 208"/>
              <a:gd name="T14" fmla="*/ 64 w 86"/>
              <a:gd name="T15" fmla="*/ 170 h 208"/>
              <a:gd name="T16" fmla="*/ 64 w 86"/>
              <a:gd name="T17" fmla="*/ 146 h 208"/>
              <a:gd name="T18" fmla="*/ 43 w 86"/>
              <a:gd name="T19" fmla="*/ 146 h 208"/>
              <a:gd name="T20" fmla="*/ 22 w 86"/>
              <a:gd name="T21" fmla="*/ 147 h 208"/>
              <a:gd name="T22" fmla="*/ 64 w 86"/>
              <a:gd name="T23" fmla="*/ 170 h 208"/>
              <a:gd name="T24" fmla="*/ 64 w 86"/>
              <a:gd name="T25" fmla="*/ 20 h 208"/>
              <a:gd name="T26" fmla="*/ 23 w 86"/>
              <a:gd name="T27" fmla="*/ 42 h 208"/>
              <a:gd name="T28" fmla="*/ 65 w 86"/>
              <a:gd name="T29" fmla="*/ 42 h 208"/>
              <a:gd name="T30" fmla="*/ 64 w 86"/>
              <a:gd name="T31" fmla="*/ 20 h 208"/>
              <a:gd name="T32" fmla="*/ 22 w 86"/>
              <a:gd name="T33" fmla="*/ 63 h 208"/>
              <a:gd name="T34" fmla="*/ 64 w 86"/>
              <a:gd name="T35" fmla="*/ 84 h 208"/>
              <a:gd name="T36" fmla="*/ 64 w 86"/>
              <a:gd name="T37" fmla="*/ 63 h 208"/>
              <a:gd name="T38" fmla="*/ 22 w 86"/>
              <a:gd name="T39" fmla="*/ 63 h 208"/>
              <a:gd name="T40" fmla="*/ 67 w 86"/>
              <a:gd name="T41" fmla="*/ 127 h 208"/>
              <a:gd name="T42" fmla="*/ 60 w 86"/>
              <a:gd name="T43" fmla="*/ 105 h 208"/>
              <a:gd name="T44" fmla="*/ 25 w 86"/>
              <a:gd name="T45" fmla="*/ 106 h 208"/>
              <a:gd name="T46" fmla="*/ 19 w 86"/>
              <a:gd name="T47" fmla="*/ 127 h 208"/>
              <a:gd name="T48" fmla="*/ 67 w 86"/>
              <a:gd name="T49" fmla="*/ 127 h 2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86" h="208">
                <a:moveTo>
                  <a:pt x="7" y="207"/>
                </a:moveTo>
                <a:cubicBezTo>
                  <a:pt x="5" y="136"/>
                  <a:pt x="3" y="69"/>
                  <a:pt x="0" y="0"/>
                </a:cubicBezTo>
                <a:cubicBezTo>
                  <a:pt x="29" y="0"/>
                  <a:pt x="55" y="0"/>
                  <a:pt x="83" y="0"/>
                </a:cubicBezTo>
                <a:cubicBezTo>
                  <a:pt x="84" y="6"/>
                  <a:pt x="85" y="12"/>
                  <a:pt x="85" y="17"/>
                </a:cubicBezTo>
                <a:cubicBezTo>
                  <a:pt x="85" y="74"/>
                  <a:pt x="84" y="130"/>
                  <a:pt x="85" y="187"/>
                </a:cubicBezTo>
                <a:cubicBezTo>
                  <a:pt x="86" y="203"/>
                  <a:pt x="80" y="208"/>
                  <a:pt x="65" y="207"/>
                </a:cubicBezTo>
                <a:cubicBezTo>
                  <a:pt x="47" y="206"/>
                  <a:pt x="29" y="207"/>
                  <a:pt x="7" y="207"/>
                </a:cubicBezTo>
                <a:close/>
                <a:moveTo>
                  <a:pt x="64" y="170"/>
                </a:moveTo>
                <a:cubicBezTo>
                  <a:pt x="64" y="161"/>
                  <a:pt x="64" y="155"/>
                  <a:pt x="64" y="146"/>
                </a:cubicBezTo>
                <a:cubicBezTo>
                  <a:pt x="56" y="146"/>
                  <a:pt x="49" y="146"/>
                  <a:pt x="43" y="146"/>
                </a:cubicBezTo>
                <a:cubicBezTo>
                  <a:pt x="36" y="147"/>
                  <a:pt x="29" y="147"/>
                  <a:pt x="22" y="147"/>
                </a:cubicBezTo>
                <a:cubicBezTo>
                  <a:pt x="19" y="173"/>
                  <a:pt x="20" y="174"/>
                  <a:pt x="64" y="170"/>
                </a:cubicBezTo>
                <a:close/>
                <a:moveTo>
                  <a:pt x="64" y="20"/>
                </a:moveTo>
                <a:cubicBezTo>
                  <a:pt x="18" y="17"/>
                  <a:pt x="17" y="18"/>
                  <a:pt x="23" y="42"/>
                </a:cubicBezTo>
                <a:cubicBezTo>
                  <a:pt x="37" y="42"/>
                  <a:pt x="50" y="42"/>
                  <a:pt x="65" y="42"/>
                </a:cubicBezTo>
                <a:cubicBezTo>
                  <a:pt x="65" y="34"/>
                  <a:pt x="65" y="28"/>
                  <a:pt x="64" y="20"/>
                </a:cubicBezTo>
                <a:close/>
                <a:moveTo>
                  <a:pt x="22" y="63"/>
                </a:moveTo>
                <a:cubicBezTo>
                  <a:pt x="19" y="89"/>
                  <a:pt x="24" y="91"/>
                  <a:pt x="64" y="84"/>
                </a:cubicBezTo>
                <a:cubicBezTo>
                  <a:pt x="64" y="77"/>
                  <a:pt x="64" y="71"/>
                  <a:pt x="64" y="63"/>
                </a:cubicBezTo>
                <a:cubicBezTo>
                  <a:pt x="49" y="63"/>
                  <a:pt x="36" y="63"/>
                  <a:pt x="22" y="63"/>
                </a:cubicBezTo>
                <a:close/>
                <a:moveTo>
                  <a:pt x="67" y="127"/>
                </a:moveTo>
                <a:cubicBezTo>
                  <a:pt x="64" y="118"/>
                  <a:pt x="63" y="106"/>
                  <a:pt x="60" y="105"/>
                </a:cubicBezTo>
                <a:cubicBezTo>
                  <a:pt x="48" y="103"/>
                  <a:pt x="36" y="103"/>
                  <a:pt x="25" y="106"/>
                </a:cubicBezTo>
                <a:cubicBezTo>
                  <a:pt x="21" y="106"/>
                  <a:pt x="21" y="118"/>
                  <a:pt x="19" y="127"/>
                </a:cubicBezTo>
                <a:cubicBezTo>
                  <a:pt x="36" y="127"/>
                  <a:pt x="49" y="127"/>
                  <a:pt x="67" y="127"/>
                </a:cubicBezTo>
                <a:close/>
              </a:path>
            </a:pathLst>
          </a:custGeom>
          <a:solidFill>
            <a:srgbClr val="919BA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AE9D326A-D275-477B-8873-1BDD01CA12B7}"/>
              </a:ext>
            </a:extLst>
          </p:cNvPr>
          <p:cNvSpPr>
            <a:spLocks/>
          </p:cNvSpPr>
          <p:nvPr/>
        </p:nvSpPr>
        <p:spPr bwMode="auto">
          <a:xfrm>
            <a:off x="3119438" y="2995613"/>
            <a:ext cx="642938" cy="652463"/>
          </a:xfrm>
          <a:custGeom>
            <a:avLst/>
            <a:gdLst>
              <a:gd name="T0" fmla="*/ 206 w 206"/>
              <a:gd name="T1" fmla="*/ 31 h 209"/>
              <a:gd name="T2" fmla="*/ 28 w 206"/>
              <a:gd name="T3" fmla="*/ 209 h 209"/>
              <a:gd name="T4" fmla="*/ 0 w 206"/>
              <a:gd name="T5" fmla="*/ 178 h 209"/>
              <a:gd name="T6" fmla="*/ 178 w 206"/>
              <a:gd name="T7" fmla="*/ 0 h 209"/>
              <a:gd name="T8" fmla="*/ 206 w 206"/>
              <a:gd name="T9" fmla="*/ 31 h 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6" h="209">
                <a:moveTo>
                  <a:pt x="206" y="31"/>
                </a:moveTo>
                <a:cubicBezTo>
                  <a:pt x="148" y="90"/>
                  <a:pt x="88" y="149"/>
                  <a:pt x="28" y="209"/>
                </a:cubicBezTo>
                <a:cubicBezTo>
                  <a:pt x="19" y="199"/>
                  <a:pt x="9" y="188"/>
                  <a:pt x="0" y="178"/>
                </a:cubicBezTo>
                <a:cubicBezTo>
                  <a:pt x="58" y="119"/>
                  <a:pt x="118" y="60"/>
                  <a:pt x="178" y="0"/>
                </a:cubicBezTo>
                <a:cubicBezTo>
                  <a:pt x="187" y="10"/>
                  <a:pt x="197" y="20"/>
                  <a:pt x="206" y="31"/>
                </a:cubicBezTo>
                <a:close/>
              </a:path>
            </a:pathLst>
          </a:custGeom>
          <a:solidFill>
            <a:srgbClr val="919BA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AC0C6413-B07A-46C4-8698-51F92A39E20F}"/>
              </a:ext>
            </a:extLst>
          </p:cNvPr>
          <p:cNvSpPr>
            <a:spLocks/>
          </p:cNvSpPr>
          <p:nvPr/>
        </p:nvSpPr>
        <p:spPr bwMode="auto">
          <a:xfrm>
            <a:off x="4437063" y="4506913"/>
            <a:ext cx="436563" cy="461963"/>
          </a:xfrm>
          <a:custGeom>
            <a:avLst/>
            <a:gdLst>
              <a:gd name="T0" fmla="*/ 79 w 140"/>
              <a:gd name="T1" fmla="*/ 148 h 148"/>
              <a:gd name="T2" fmla="*/ 0 w 140"/>
              <a:gd name="T3" fmla="*/ 53 h 148"/>
              <a:gd name="T4" fmla="*/ 123 w 140"/>
              <a:gd name="T5" fmla="*/ 7 h 148"/>
              <a:gd name="T6" fmla="*/ 134 w 140"/>
              <a:gd name="T7" fmla="*/ 15 h 148"/>
              <a:gd name="T8" fmla="*/ 79 w 140"/>
              <a:gd name="T9" fmla="*/ 148 h 1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0" h="148">
                <a:moveTo>
                  <a:pt x="79" y="148"/>
                </a:moveTo>
                <a:cubicBezTo>
                  <a:pt x="54" y="113"/>
                  <a:pt x="14" y="94"/>
                  <a:pt x="0" y="53"/>
                </a:cubicBezTo>
                <a:cubicBezTo>
                  <a:pt x="34" y="20"/>
                  <a:pt x="74" y="0"/>
                  <a:pt x="123" y="7"/>
                </a:cubicBezTo>
                <a:cubicBezTo>
                  <a:pt x="127" y="7"/>
                  <a:pt x="133" y="12"/>
                  <a:pt x="134" y="15"/>
                </a:cubicBezTo>
                <a:cubicBezTo>
                  <a:pt x="140" y="68"/>
                  <a:pt x="119" y="110"/>
                  <a:pt x="79" y="148"/>
                </a:cubicBezTo>
                <a:close/>
              </a:path>
            </a:pathLst>
          </a:custGeom>
          <a:solidFill>
            <a:srgbClr val="919BA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B635F32F-8EDA-491A-B6DE-FD1964109ED6}"/>
              </a:ext>
            </a:extLst>
          </p:cNvPr>
          <p:cNvSpPr>
            <a:spLocks noEditPoints="1"/>
          </p:cNvSpPr>
          <p:nvPr/>
        </p:nvSpPr>
        <p:spPr bwMode="auto">
          <a:xfrm>
            <a:off x="446088" y="2798763"/>
            <a:ext cx="977900" cy="908050"/>
          </a:xfrm>
          <a:custGeom>
            <a:avLst/>
            <a:gdLst>
              <a:gd name="T0" fmla="*/ 117 w 313"/>
              <a:gd name="T1" fmla="*/ 138 h 291"/>
              <a:gd name="T2" fmla="*/ 133 w 313"/>
              <a:gd name="T3" fmla="*/ 118 h 291"/>
              <a:gd name="T4" fmla="*/ 139 w 313"/>
              <a:gd name="T5" fmla="*/ 114 h 291"/>
              <a:gd name="T6" fmla="*/ 147 w 313"/>
              <a:gd name="T7" fmla="*/ 15 h 291"/>
              <a:gd name="T8" fmla="*/ 150 w 313"/>
              <a:gd name="T9" fmla="*/ 13 h 291"/>
              <a:gd name="T10" fmla="*/ 90 w 313"/>
              <a:gd name="T11" fmla="*/ 167 h 291"/>
              <a:gd name="T12" fmla="*/ 71 w 313"/>
              <a:gd name="T13" fmla="*/ 172 h 291"/>
              <a:gd name="T14" fmla="*/ 154 w 313"/>
              <a:gd name="T15" fmla="*/ 265 h 291"/>
              <a:gd name="T16" fmla="*/ 277 w 313"/>
              <a:gd name="T17" fmla="*/ 212 h 291"/>
              <a:gd name="T18" fmla="*/ 259 w 313"/>
              <a:gd name="T19" fmla="*/ 84 h 291"/>
              <a:gd name="T20" fmla="*/ 244 w 313"/>
              <a:gd name="T21" fmla="*/ 91 h 291"/>
              <a:gd name="T22" fmla="*/ 192 w 313"/>
              <a:gd name="T23" fmla="*/ 76 h 291"/>
              <a:gd name="T24" fmla="*/ 191 w 313"/>
              <a:gd name="T25" fmla="*/ 24 h 291"/>
              <a:gd name="T26" fmla="*/ 241 w 313"/>
              <a:gd name="T27" fmla="*/ 6 h 291"/>
              <a:gd name="T28" fmla="*/ 272 w 313"/>
              <a:gd name="T29" fmla="*/ 50 h 291"/>
              <a:gd name="T30" fmla="*/ 285 w 313"/>
              <a:gd name="T31" fmla="*/ 90 h 291"/>
              <a:gd name="T32" fmla="*/ 285 w 313"/>
              <a:gd name="T33" fmla="*/ 230 h 291"/>
              <a:gd name="T34" fmla="*/ 155 w 313"/>
              <a:gd name="T35" fmla="*/ 281 h 291"/>
              <a:gd name="T36" fmla="*/ 57 w 313"/>
              <a:gd name="T37" fmla="*/ 188 h 291"/>
              <a:gd name="T38" fmla="*/ 38 w 313"/>
              <a:gd name="T39" fmla="*/ 167 h 291"/>
              <a:gd name="T40" fmla="*/ 0 w 313"/>
              <a:gd name="T41" fmla="*/ 144 h 291"/>
              <a:gd name="T42" fmla="*/ 1 w 313"/>
              <a:gd name="T43" fmla="*/ 139 h 291"/>
              <a:gd name="T44" fmla="*/ 12 w 313"/>
              <a:gd name="T45" fmla="*/ 144 h 291"/>
              <a:gd name="T46" fmla="*/ 46 w 313"/>
              <a:gd name="T47" fmla="*/ 164 h 291"/>
              <a:gd name="T48" fmla="*/ 117 w 313"/>
              <a:gd name="T49" fmla="*/ 138 h 291"/>
              <a:gd name="T50" fmla="*/ 265 w 313"/>
              <a:gd name="T51" fmla="*/ 49 h 291"/>
              <a:gd name="T52" fmla="*/ 227 w 313"/>
              <a:gd name="T53" fmla="*/ 11 h 291"/>
              <a:gd name="T54" fmla="*/ 190 w 313"/>
              <a:gd name="T55" fmla="*/ 50 h 291"/>
              <a:gd name="T56" fmla="*/ 228 w 313"/>
              <a:gd name="T57" fmla="*/ 86 h 291"/>
              <a:gd name="T58" fmla="*/ 265 w 313"/>
              <a:gd name="T59" fmla="*/ 49 h 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313" h="291">
                <a:moveTo>
                  <a:pt x="117" y="138"/>
                </a:moveTo>
                <a:cubicBezTo>
                  <a:pt x="123" y="132"/>
                  <a:pt x="128" y="125"/>
                  <a:pt x="133" y="118"/>
                </a:cubicBezTo>
                <a:cubicBezTo>
                  <a:pt x="135" y="117"/>
                  <a:pt x="137" y="115"/>
                  <a:pt x="139" y="114"/>
                </a:cubicBezTo>
                <a:cubicBezTo>
                  <a:pt x="161" y="83"/>
                  <a:pt x="160" y="49"/>
                  <a:pt x="147" y="15"/>
                </a:cubicBezTo>
                <a:cubicBezTo>
                  <a:pt x="148" y="14"/>
                  <a:pt x="149" y="14"/>
                  <a:pt x="150" y="13"/>
                </a:cubicBezTo>
                <a:cubicBezTo>
                  <a:pt x="180" y="66"/>
                  <a:pt x="148" y="146"/>
                  <a:pt x="90" y="167"/>
                </a:cubicBezTo>
                <a:cubicBezTo>
                  <a:pt x="84" y="169"/>
                  <a:pt x="77" y="170"/>
                  <a:pt x="71" y="172"/>
                </a:cubicBezTo>
                <a:cubicBezTo>
                  <a:pt x="74" y="219"/>
                  <a:pt x="107" y="255"/>
                  <a:pt x="154" y="265"/>
                </a:cubicBezTo>
                <a:cubicBezTo>
                  <a:pt x="203" y="276"/>
                  <a:pt x="254" y="254"/>
                  <a:pt x="277" y="212"/>
                </a:cubicBezTo>
                <a:cubicBezTo>
                  <a:pt x="300" y="169"/>
                  <a:pt x="293" y="118"/>
                  <a:pt x="259" y="84"/>
                </a:cubicBezTo>
                <a:cubicBezTo>
                  <a:pt x="254" y="87"/>
                  <a:pt x="249" y="89"/>
                  <a:pt x="244" y="91"/>
                </a:cubicBezTo>
                <a:cubicBezTo>
                  <a:pt x="224" y="99"/>
                  <a:pt x="205" y="93"/>
                  <a:pt x="192" y="76"/>
                </a:cubicBezTo>
                <a:cubicBezTo>
                  <a:pt x="181" y="62"/>
                  <a:pt x="180" y="39"/>
                  <a:pt x="191" y="24"/>
                </a:cubicBezTo>
                <a:cubicBezTo>
                  <a:pt x="202" y="7"/>
                  <a:pt x="222" y="0"/>
                  <a:pt x="241" y="6"/>
                </a:cubicBezTo>
                <a:cubicBezTo>
                  <a:pt x="261" y="12"/>
                  <a:pt x="275" y="29"/>
                  <a:pt x="272" y="50"/>
                </a:cubicBezTo>
                <a:cubicBezTo>
                  <a:pt x="270" y="67"/>
                  <a:pt x="276" y="77"/>
                  <a:pt x="285" y="90"/>
                </a:cubicBezTo>
                <a:cubicBezTo>
                  <a:pt x="313" y="129"/>
                  <a:pt x="312" y="187"/>
                  <a:pt x="285" y="230"/>
                </a:cubicBezTo>
                <a:cubicBezTo>
                  <a:pt x="259" y="270"/>
                  <a:pt x="205" y="291"/>
                  <a:pt x="155" y="281"/>
                </a:cubicBezTo>
                <a:cubicBezTo>
                  <a:pt x="104" y="272"/>
                  <a:pt x="66" y="237"/>
                  <a:pt x="57" y="188"/>
                </a:cubicBezTo>
                <a:cubicBezTo>
                  <a:pt x="55" y="175"/>
                  <a:pt x="49" y="171"/>
                  <a:pt x="38" y="167"/>
                </a:cubicBezTo>
                <a:cubicBezTo>
                  <a:pt x="25" y="161"/>
                  <a:pt x="13" y="152"/>
                  <a:pt x="0" y="144"/>
                </a:cubicBezTo>
                <a:cubicBezTo>
                  <a:pt x="0" y="142"/>
                  <a:pt x="1" y="140"/>
                  <a:pt x="1" y="139"/>
                </a:cubicBezTo>
                <a:cubicBezTo>
                  <a:pt x="5" y="140"/>
                  <a:pt x="9" y="142"/>
                  <a:pt x="12" y="144"/>
                </a:cubicBezTo>
                <a:cubicBezTo>
                  <a:pt x="23" y="151"/>
                  <a:pt x="34" y="160"/>
                  <a:pt x="46" y="164"/>
                </a:cubicBezTo>
                <a:cubicBezTo>
                  <a:pt x="73" y="173"/>
                  <a:pt x="108" y="159"/>
                  <a:pt x="117" y="138"/>
                </a:cubicBezTo>
                <a:close/>
                <a:moveTo>
                  <a:pt x="265" y="49"/>
                </a:moveTo>
                <a:cubicBezTo>
                  <a:pt x="265" y="27"/>
                  <a:pt x="248" y="11"/>
                  <a:pt x="227" y="11"/>
                </a:cubicBezTo>
                <a:cubicBezTo>
                  <a:pt x="207" y="12"/>
                  <a:pt x="189" y="30"/>
                  <a:pt x="190" y="50"/>
                </a:cubicBezTo>
                <a:cubicBezTo>
                  <a:pt x="191" y="71"/>
                  <a:pt x="207" y="86"/>
                  <a:pt x="228" y="86"/>
                </a:cubicBezTo>
                <a:cubicBezTo>
                  <a:pt x="249" y="87"/>
                  <a:pt x="265" y="70"/>
                  <a:pt x="265" y="49"/>
                </a:cubicBezTo>
                <a:close/>
              </a:path>
            </a:pathLst>
          </a:custGeom>
          <a:solidFill>
            <a:srgbClr val="919BA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8EE1E89F-3539-49F0-BC8B-7D12EDCEAD7E}"/>
              </a:ext>
            </a:extLst>
          </p:cNvPr>
          <p:cNvSpPr>
            <a:spLocks/>
          </p:cNvSpPr>
          <p:nvPr/>
        </p:nvSpPr>
        <p:spPr bwMode="auto">
          <a:xfrm>
            <a:off x="782638" y="4159250"/>
            <a:ext cx="293688" cy="649288"/>
          </a:xfrm>
          <a:custGeom>
            <a:avLst/>
            <a:gdLst>
              <a:gd name="T0" fmla="*/ 33 w 94"/>
              <a:gd name="T1" fmla="*/ 60 h 208"/>
              <a:gd name="T2" fmla="*/ 28 w 94"/>
              <a:gd name="T3" fmla="*/ 82 h 208"/>
              <a:gd name="T4" fmla="*/ 28 w 94"/>
              <a:gd name="T5" fmla="*/ 200 h 208"/>
              <a:gd name="T6" fmla="*/ 0 w 94"/>
              <a:gd name="T7" fmla="*/ 208 h 208"/>
              <a:gd name="T8" fmla="*/ 0 w 94"/>
              <a:gd name="T9" fmla="*/ 0 h 208"/>
              <a:gd name="T10" fmla="*/ 76 w 94"/>
              <a:gd name="T11" fmla="*/ 17 h 208"/>
              <a:gd name="T12" fmla="*/ 76 w 94"/>
              <a:gd name="T13" fmla="*/ 17 h 208"/>
              <a:gd name="T14" fmla="*/ 91 w 94"/>
              <a:gd name="T15" fmla="*/ 48 h 208"/>
              <a:gd name="T16" fmla="*/ 40 w 94"/>
              <a:gd name="T17" fmla="*/ 54 h 208"/>
              <a:gd name="T18" fmla="*/ 33 w 94"/>
              <a:gd name="T19" fmla="*/ 60 h 2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94" h="208">
                <a:moveTo>
                  <a:pt x="33" y="60"/>
                </a:moveTo>
                <a:cubicBezTo>
                  <a:pt x="32" y="67"/>
                  <a:pt x="29" y="75"/>
                  <a:pt x="28" y="82"/>
                </a:cubicBezTo>
                <a:cubicBezTo>
                  <a:pt x="28" y="121"/>
                  <a:pt x="28" y="159"/>
                  <a:pt x="28" y="200"/>
                </a:cubicBezTo>
                <a:cubicBezTo>
                  <a:pt x="20" y="203"/>
                  <a:pt x="11" y="205"/>
                  <a:pt x="0" y="208"/>
                </a:cubicBezTo>
                <a:cubicBezTo>
                  <a:pt x="0" y="138"/>
                  <a:pt x="0" y="71"/>
                  <a:pt x="0" y="0"/>
                </a:cubicBezTo>
                <a:cubicBezTo>
                  <a:pt x="26" y="6"/>
                  <a:pt x="51" y="12"/>
                  <a:pt x="76" y="17"/>
                </a:cubicBezTo>
                <a:cubicBezTo>
                  <a:pt x="76" y="17"/>
                  <a:pt x="76" y="17"/>
                  <a:pt x="76" y="17"/>
                </a:cubicBezTo>
                <a:cubicBezTo>
                  <a:pt x="94" y="22"/>
                  <a:pt x="94" y="22"/>
                  <a:pt x="91" y="48"/>
                </a:cubicBezTo>
                <a:cubicBezTo>
                  <a:pt x="74" y="50"/>
                  <a:pt x="57" y="52"/>
                  <a:pt x="40" y="54"/>
                </a:cubicBezTo>
                <a:cubicBezTo>
                  <a:pt x="38" y="56"/>
                  <a:pt x="36" y="58"/>
                  <a:pt x="33" y="60"/>
                </a:cubicBezTo>
                <a:close/>
              </a:path>
            </a:pathLst>
          </a:custGeom>
          <a:solidFill>
            <a:srgbClr val="919BA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64D605EE-E8AF-44EA-B0DE-36B85958DEE8}"/>
              </a:ext>
            </a:extLst>
          </p:cNvPr>
          <p:cNvSpPr>
            <a:spLocks/>
          </p:cNvSpPr>
          <p:nvPr/>
        </p:nvSpPr>
        <p:spPr bwMode="auto">
          <a:xfrm>
            <a:off x="882650" y="4327525"/>
            <a:ext cx="203200" cy="450850"/>
          </a:xfrm>
          <a:custGeom>
            <a:avLst/>
            <a:gdLst>
              <a:gd name="T0" fmla="*/ 1 w 65"/>
              <a:gd name="T1" fmla="*/ 6 h 144"/>
              <a:gd name="T2" fmla="*/ 8 w 65"/>
              <a:gd name="T3" fmla="*/ 0 h 144"/>
              <a:gd name="T4" fmla="*/ 65 w 65"/>
              <a:gd name="T5" fmla="*/ 0 h 144"/>
              <a:gd name="T6" fmla="*/ 65 w 65"/>
              <a:gd name="T7" fmla="*/ 131 h 144"/>
              <a:gd name="T8" fmla="*/ 38 w 65"/>
              <a:gd name="T9" fmla="*/ 139 h 144"/>
              <a:gd name="T10" fmla="*/ 13 w 65"/>
              <a:gd name="T11" fmla="*/ 144 h 144"/>
              <a:gd name="T12" fmla="*/ 1 w 65"/>
              <a:gd name="T13" fmla="*/ 128 h 144"/>
              <a:gd name="T14" fmla="*/ 1 w 65"/>
              <a:gd name="T15" fmla="*/ 6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5" h="144">
                <a:moveTo>
                  <a:pt x="1" y="6"/>
                </a:moveTo>
                <a:cubicBezTo>
                  <a:pt x="4" y="4"/>
                  <a:pt x="6" y="2"/>
                  <a:pt x="8" y="0"/>
                </a:cubicBezTo>
                <a:cubicBezTo>
                  <a:pt x="26" y="0"/>
                  <a:pt x="45" y="0"/>
                  <a:pt x="65" y="0"/>
                </a:cubicBezTo>
                <a:cubicBezTo>
                  <a:pt x="65" y="46"/>
                  <a:pt x="65" y="90"/>
                  <a:pt x="65" y="131"/>
                </a:cubicBezTo>
                <a:cubicBezTo>
                  <a:pt x="55" y="134"/>
                  <a:pt x="47" y="137"/>
                  <a:pt x="38" y="139"/>
                </a:cubicBezTo>
                <a:cubicBezTo>
                  <a:pt x="30" y="141"/>
                  <a:pt x="22" y="142"/>
                  <a:pt x="13" y="144"/>
                </a:cubicBezTo>
                <a:cubicBezTo>
                  <a:pt x="9" y="139"/>
                  <a:pt x="1" y="134"/>
                  <a:pt x="1" y="128"/>
                </a:cubicBezTo>
                <a:cubicBezTo>
                  <a:pt x="0" y="87"/>
                  <a:pt x="1" y="47"/>
                  <a:pt x="1" y="6"/>
                </a:cubicBezTo>
                <a:close/>
              </a:path>
            </a:pathLst>
          </a:custGeom>
          <a:solidFill>
            <a:srgbClr val="919BA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5" name="Freeform 24">
            <a:extLst>
              <a:ext uri="{FF2B5EF4-FFF2-40B4-BE49-F238E27FC236}">
                <a16:creationId xmlns:a16="http://schemas.microsoft.com/office/drawing/2014/main" id="{AD04E9AF-4EE5-4C7F-AAD4-DE84162B6EF1}"/>
              </a:ext>
            </a:extLst>
          </p:cNvPr>
          <p:cNvSpPr>
            <a:spLocks/>
          </p:cNvSpPr>
          <p:nvPr/>
        </p:nvSpPr>
        <p:spPr bwMode="auto">
          <a:xfrm>
            <a:off x="3517900" y="5549900"/>
            <a:ext cx="344488" cy="471488"/>
          </a:xfrm>
          <a:custGeom>
            <a:avLst/>
            <a:gdLst>
              <a:gd name="T0" fmla="*/ 38 w 110"/>
              <a:gd name="T1" fmla="*/ 151 h 151"/>
              <a:gd name="T2" fmla="*/ 0 w 110"/>
              <a:gd name="T3" fmla="*/ 104 h 151"/>
              <a:gd name="T4" fmla="*/ 85 w 110"/>
              <a:gd name="T5" fmla="*/ 0 h 151"/>
              <a:gd name="T6" fmla="*/ 108 w 110"/>
              <a:gd name="T7" fmla="*/ 55 h 151"/>
              <a:gd name="T8" fmla="*/ 105 w 110"/>
              <a:gd name="T9" fmla="*/ 69 h 151"/>
              <a:gd name="T10" fmla="*/ 38 w 110"/>
              <a:gd name="T11" fmla="*/ 151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0" h="151">
                <a:moveTo>
                  <a:pt x="38" y="151"/>
                </a:moveTo>
                <a:cubicBezTo>
                  <a:pt x="24" y="135"/>
                  <a:pt x="13" y="120"/>
                  <a:pt x="0" y="104"/>
                </a:cubicBezTo>
                <a:cubicBezTo>
                  <a:pt x="28" y="70"/>
                  <a:pt x="55" y="36"/>
                  <a:pt x="85" y="0"/>
                </a:cubicBezTo>
                <a:cubicBezTo>
                  <a:pt x="94" y="20"/>
                  <a:pt x="102" y="37"/>
                  <a:pt x="108" y="55"/>
                </a:cubicBezTo>
                <a:cubicBezTo>
                  <a:pt x="110" y="59"/>
                  <a:pt x="108" y="66"/>
                  <a:pt x="105" y="69"/>
                </a:cubicBezTo>
                <a:cubicBezTo>
                  <a:pt x="84" y="96"/>
                  <a:pt x="62" y="123"/>
                  <a:pt x="38" y="151"/>
                </a:cubicBezTo>
                <a:close/>
              </a:path>
            </a:pathLst>
          </a:custGeom>
          <a:solidFill>
            <a:srgbClr val="919BA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FF7EA43F-2C7E-4906-B634-978A3DABF75C}"/>
              </a:ext>
            </a:extLst>
          </p:cNvPr>
          <p:cNvSpPr>
            <a:spLocks/>
          </p:cNvSpPr>
          <p:nvPr/>
        </p:nvSpPr>
        <p:spPr bwMode="auto">
          <a:xfrm>
            <a:off x="614363" y="4752975"/>
            <a:ext cx="503238" cy="261938"/>
          </a:xfrm>
          <a:custGeom>
            <a:avLst/>
            <a:gdLst>
              <a:gd name="T0" fmla="*/ 99 w 161"/>
              <a:gd name="T1" fmla="*/ 8 h 84"/>
              <a:gd name="T2" fmla="*/ 124 w 161"/>
              <a:gd name="T3" fmla="*/ 3 h 84"/>
              <a:gd name="T4" fmla="*/ 157 w 161"/>
              <a:gd name="T5" fmla="*/ 27 h 84"/>
              <a:gd name="T6" fmla="*/ 138 w 161"/>
              <a:gd name="T7" fmla="*/ 54 h 84"/>
              <a:gd name="T8" fmla="*/ 29 w 161"/>
              <a:gd name="T9" fmla="*/ 80 h 84"/>
              <a:gd name="T10" fmla="*/ 3 w 161"/>
              <a:gd name="T11" fmla="*/ 65 h 84"/>
              <a:gd name="T12" fmla="*/ 20 w 161"/>
              <a:gd name="T13" fmla="*/ 39 h 84"/>
              <a:gd name="T14" fmla="*/ 99 w 161"/>
              <a:gd name="T15" fmla="*/ 8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61" h="84">
                <a:moveTo>
                  <a:pt x="99" y="8"/>
                </a:moveTo>
                <a:cubicBezTo>
                  <a:pt x="108" y="6"/>
                  <a:pt x="116" y="5"/>
                  <a:pt x="124" y="3"/>
                </a:cubicBezTo>
                <a:cubicBezTo>
                  <a:pt x="145" y="0"/>
                  <a:pt x="152" y="5"/>
                  <a:pt x="157" y="27"/>
                </a:cubicBezTo>
                <a:cubicBezTo>
                  <a:pt x="161" y="43"/>
                  <a:pt x="152" y="50"/>
                  <a:pt x="138" y="54"/>
                </a:cubicBezTo>
                <a:cubicBezTo>
                  <a:pt x="102" y="63"/>
                  <a:pt x="65" y="72"/>
                  <a:pt x="29" y="80"/>
                </a:cubicBezTo>
                <a:cubicBezTo>
                  <a:pt x="15" y="84"/>
                  <a:pt x="7" y="78"/>
                  <a:pt x="3" y="65"/>
                </a:cubicBezTo>
                <a:cubicBezTo>
                  <a:pt x="0" y="51"/>
                  <a:pt x="7" y="44"/>
                  <a:pt x="20" y="39"/>
                </a:cubicBezTo>
                <a:cubicBezTo>
                  <a:pt x="46" y="30"/>
                  <a:pt x="73" y="18"/>
                  <a:pt x="99" y="8"/>
                </a:cubicBezTo>
                <a:close/>
              </a:path>
            </a:pathLst>
          </a:custGeom>
          <a:solidFill>
            <a:srgbClr val="919BA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BEA2A3C3-091A-430F-9BC5-E306727D5632}"/>
              </a:ext>
            </a:extLst>
          </p:cNvPr>
          <p:cNvSpPr>
            <a:spLocks/>
          </p:cNvSpPr>
          <p:nvPr/>
        </p:nvSpPr>
        <p:spPr bwMode="auto">
          <a:xfrm>
            <a:off x="3255963" y="5543550"/>
            <a:ext cx="493713" cy="211138"/>
          </a:xfrm>
          <a:custGeom>
            <a:avLst/>
            <a:gdLst>
              <a:gd name="T0" fmla="*/ 0 w 158"/>
              <a:gd name="T1" fmla="*/ 0 h 68"/>
              <a:gd name="T2" fmla="*/ 158 w 158"/>
              <a:gd name="T3" fmla="*/ 0 h 68"/>
              <a:gd name="T4" fmla="*/ 99 w 158"/>
              <a:gd name="T5" fmla="*/ 59 h 68"/>
              <a:gd name="T6" fmla="*/ 0 w 158"/>
              <a:gd name="T7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8" h="68">
                <a:moveTo>
                  <a:pt x="0" y="0"/>
                </a:moveTo>
                <a:cubicBezTo>
                  <a:pt x="54" y="0"/>
                  <a:pt x="106" y="0"/>
                  <a:pt x="158" y="0"/>
                </a:cubicBezTo>
                <a:cubicBezTo>
                  <a:pt x="138" y="19"/>
                  <a:pt x="134" y="53"/>
                  <a:pt x="99" y="59"/>
                </a:cubicBezTo>
                <a:cubicBezTo>
                  <a:pt x="48" y="68"/>
                  <a:pt x="22" y="40"/>
                  <a:pt x="0" y="0"/>
                </a:cubicBezTo>
                <a:close/>
              </a:path>
            </a:pathLst>
          </a:custGeom>
          <a:solidFill>
            <a:srgbClr val="919BA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8" name="Freeform 27">
            <a:extLst>
              <a:ext uri="{FF2B5EF4-FFF2-40B4-BE49-F238E27FC236}">
                <a16:creationId xmlns:a16="http://schemas.microsoft.com/office/drawing/2014/main" id="{419151DB-D2B4-49D7-8D30-9A2669E39F73}"/>
              </a:ext>
            </a:extLst>
          </p:cNvPr>
          <p:cNvSpPr>
            <a:spLocks/>
          </p:cNvSpPr>
          <p:nvPr/>
        </p:nvSpPr>
        <p:spPr bwMode="auto">
          <a:xfrm>
            <a:off x="3125788" y="6057900"/>
            <a:ext cx="371475" cy="428625"/>
          </a:xfrm>
          <a:custGeom>
            <a:avLst/>
            <a:gdLst>
              <a:gd name="T0" fmla="*/ 78 w 119"/>
              <a:gd name="T1" fmla="*/ 0 h 137"/>
              <a:gd name="T2" fmla="*/ 84 w 119"/>
              <a:gd name="T3" fmla="*/ 87 h 137"/>
              <a:gd name="T4" fmla="*/ 43 w 119"/>
              <a:gd name="T5" fmla="*/ 137 h 137"/>
              <a:gd name="T6" fmla="*/ 0 w 119"/>
              <a:gd name="T7" fmla="*/ 95 h 137"/>
              <a:gd name="T8" fmla="*/ 78 w 119"/>
              <a:gd name="T9" fmla="*/ 0 h 1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9" h="137">
                <a:moveTo>
                  <a:pt x="78" y="0"/>
                </a:moveTo>
                <a:cubicBezTo>
                  <a:pt x="119" y="44"/>
                  <a:pt x="119" y="44"/>
                  <a:pt x="84" y="87"/>
                </a:cubicBezTo>
                <a:cubicBezTo>
                  <a:pt x="71" y="103"/>
                  <a:pt x="59" y="118"/>
                  <a:pt x="43" y="137"/>
                </a:cubicBezTo>
                <a:cubicBezTo>
                  <a:pt x="42" y="107"/>
                  <a:pt x="33" y="89"/>
                  <a:pt x="0" y="95"/>
                </a:cubicBezTo>
                <a:cubicBezTo>
                  <a:pt x="26" y="64"/>
                  <a:pt x="51" y="33"/>
                  <a:pt x="78" y="0"/>
                </a:cubicBezTo>
                <a:close/>
              </a:path>
            </a:pathLst>
          </a:custGeom>
          <a:solidFill>
            <a:srgbClr val="919BA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A3E1FD71-10A7-4330-BA79-371DC8CF2789}"/>
              </a:ext>
            </a:extLst>
          </p:cNvPr>
          <p:cNvSpPr>
            <a:spLocks/>
          </p:cNvSpPr>
          <p:nvPr/>
        </p:nvSpPr>
        <p:spPr bwMode="auto">
          <a:xfrm>
            <a:off x="3006725" y="2813050"/>
            <a:ext cx="365125" cy="160338"/>
          </a:xfrm>
          <a:custGeom>
            <a:avLst/>
            <a:gdLst>
              <a:gd name="T0" fmla="*/ 60 w 117"/>
              <a:gd name="T1" fmla="*/ 1 h 51"/>
              <a:gd name="T2" fmla="*/ 93 w 117"/>
              <a:gd name="T3" fmla="*/ 1 h 51"/>
              <a:gd name="T4" fmla="*/ 117 w 117"/>
              <a:gd name="T5" fmla="*/ 25 h 51"/>
              <a:gd name="T6" fmla="*/ 94 w 117"/>
              <a:gd name="T7" fmla="*/ 50 h 51"/>
              <a:gd name="T8" fmla="*/ 22 w 117"/>
              <a:gd name="T9" fmla="*/ 50 h 51"/>
              <a:gd name="T10" fmla="*/ 0 w 117"/>
              <a:gd name="T11" fmla="*/ 25 h 51"/>
              <a:gd name="T12" fmla="*/ 24 w 117"/>
              <a:gd name="T13" fmla="*/ 1 h 51"/>
              <a:gd name="T14" fmla="*/ 60 w 117"/>
              <a:gd name="T15" fmla="*/ 1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7" h="51">
                <a:moveTo>
                  <a:pt x="60" y="1"/>
                </a:moveTo>
                <a:cubicBezTo>
                  <a:pt x="71" y="1"/>
                  <a:pt x="82" y="0"/>
                  <a:pt x="93" y="1"/>
                </a:cubicBezTo>
                <a:cubicBezTo>
                  <a:pt x="108" y="2"/>
                  <a:pt x="117" y="11"/>
                  <a:pt x="117" y="25"/>
                </a:cubicBezTo>
                <a:cubicBezTo>
                  <a:pt x="117" y="40"/>
                  <a:pt x="109" y="49"/>
                  <a:pt x="94" y="50"/>
                </a:cubicBezTo>
                <a:cubicBezTo>
                  <a:pt x="70" y="51"/>
                  <a:pt x="46" y="51"/>
                  <a:pt x="22" y="50"/>
                </a:cubicBezTo>
                <a:cubicBezTo>
                  <a:pt x="8" y="49"/>
                  <a:pt x="0" y="40"/>
                  <a:pt x="0" y="25"/>
                </a:cubicBezTo>
                <a:cubicBezTo>
                  <a:pt x="1" y="10"/>
                  <a:pt x="9" y="2"/>
                  <a:pt x="24" y="1"/>
                </a:cubicBezTo>
                <a:cubicBezTo>
                  <a:pt x="36" y="0"/>
                  <a:pt x="48" y="1"/>
                  <a:pt x="60" y="1"/>
                </a:cubicBezTo>
                <a:close/>
              </a:path>
            </a:pathLst>
          </a:custGeom>
          <a:solidFill>
            <a:srgbClr val="919BA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C3AE1EED-BB3D-4C5D-980D-F20AF5E98C90}"/>
              </a:ext>
            </a:extLst>
          </p:cNvPr>
          <p:cNvSpPr>
            <a:spLocks/>
          </p:cNvSpPr>
          <p:nvPr/>
        </p:nvSpPr>
        <p:spPr bwMode="auto">
          <a:xfrm>
            <a:off x="3702050" y="2741613"/>
            <a:ext cx="334963" cy="334963"/>
          </a:xfrm>
          <a:custGeom>
            <a:avLst/>
            <a:gdLst>
              <a:gd name="T0" fmla="*/ 0 w 107"/>
              <a:gd name="T1" fmla="*/ 72 h 107"/>
              <a:gd name="T2" fmla="*/ 72 w 107"/>
              <a:gd name="T3" fmla="*/ 0 h 107"/>
              <a:gd name="T4" fmla="*/ 75 w 107"/>
              <a:gd name="T5" fmla="*/ 1 h 107"/>
              <a:gd name="T6" fmla="*/ 77 w 107"/>
              <a:gd name="T7" fmla="*/ 59 h 107"/>
              <a:gd name="T8" fmla="*/ 31 w 107"/>
              <a:gd name="T9" fmla="*/ 107 h 107"/>
              <a:gd name="T10" fmla="*/ 0 w 107"/>
              <a:gd name="T11" fmla="*/ 72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7" h="107">
                <a:moveTo>
                  <a:pt x="0" y="72"/>
                </a:moveTo>
                <a:cubicBezTo>
                  <a:pt x="24" y="48"/>
                  <a:pt x="48" y="24"/>
                  <a:pt x="72" y="0"/>
                </a:cubicBezTo>
                <a:cubicBezTo>
                  <a:pt x="72" y="0"/>
                  <a:pt x="74" y="0"/>
                  <a:pt x="75" y="1"/>
                </a:cubicBezTo>
                <a:cubicBezTo>
                  <a:pt x="107" y="28"/>
                  <a:pt x="107" y="28"/>
                  <a:pt x="77" y="59"/>
                </a:cubicBezTo>
                <a:cubicBezTo>
                  <a:pt x="62" y="74"/>
                  <a:pt x="48" y="90"/>
                  <a:pt x="31" y="107"/>
                </a:cubicBezTo>
                <a:cubicBezTo>
                  <a:pt x="20" y="94"/>
                  <a:pt x="10" y="83"/>
                  <a:pt x="0" y="72"/>
                </a:cubicBezTo>
                <a:close/>
              </a:path>
            </a:pathLst>
          </a:custGeom>
          <a:solidFill>
            <a:srgbClr val="919BA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00CC9556-AD27-4493-BF66-F78D5D52C273}"/>
              </a:ext>
            </a:extLst>
          </p:cNvPr>
          <p:cNvSpPr>
            <a:spLocks/>
          </p:cNvSpPr>
          <p:nvPr/>
        </p:nvSpPr>
        <p:spPr bwMode="auto">
          <a:xfrm>
            <a:off x="4860925" y="4029075"/>
            <a:ext cx="493713" cy="501650"/>
          </a:xfrm>
          <a:custGeom>
            <a:avLst/>
            <a:gdLst>
              <a:gd name="T0" fmla="*/ 1 w 158"/>
              <a:gd name="T1" fmla="*/ 159 h 161"/>
              <a:gd name="T2" fmla="*/ 4 w 158"/>
              <a:gd name="T3" fmla="*/ 141 h 161"/>
              <a:gd name="T4" fmla="*/ 142 w 158"/>
              <a:gd name="T5" fmla="*/ 3 h 161"/>
              <a:gd name="T6" fmla="*/ 158 w 158"/>
              <a:gd name="T7" fmla="*/ 0 h 161"/>
              <a:gd name="T8" fmla="*/ 154 w 158"/>
              <a:gd name="T9" fmla="*/ 15 h 161"/>
              <a:gd name="T10" fmla="*/ 10 w 158"/>
              <a:gd name="T11" fmla="*/ 161 h 161"/>
              <a:gd name="T12" fmla="*/ 1 w 158"/>
              <a:gd name="T13" fmla="*/ 159 h 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58" h="161">
                <a:moveTo>
                  <a:pt x="1" y="159"/>
                </a:moveTo>
                <a:cubicBezTo>
                  <a:pt x="2" y="153"/>
                  <a:pt x="0" y="145"/>
                  <a:pt x="4" y="141"/>
                </a:cubicBezTo>
                <a:cubicBezTo>
                  <a:pt x="49" y="94"/>
                  <a:pt x="95" y="48"/>
                  <a:pt x="142" y="3"/>
                </a:cubicBezTo>
                <a:cubicBezTo>
                  <a:pt x="145" y="0"/>
                  <a:pt x="153" y="1"/>
                  <a:pt x="158" y="0"/>
                </a:cubicBezTo>
                <a:cubicBezTo>
                  <a:pt x="157" y="5"/>
                  <a:pt x="157" y="12"/>
                  <a:pt x="154" y="15"/>
                </a:cubicBezTo>
                <a:cubicBezTo>
                  <a:pt x="106" y="64"/>
                  <a:pt x="58" y="112"/>
                  <a:pt x="10" y="161"/>
                </a:cubicBezTo>
                <a:cubicBezTo>
                  <a:pt x="7" y="160"/>
                  <a:pt x="4" y="160"/>
                  <a:pt x="1" y="159"/>
                </a:cubicBezTo>
                <a:close/>
              </a:path>
            </a:pathLst>
          </a:custGeom>
          <a:solidFill>
            <a:srgbClr val="919BA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2" name="Freeform 31">
            <a:extLst>
              <a:ext uri="{FF2B5EF4-FFF2-40B4-BE49-F238E27FC236}">
                <a16:creationId xmlns:a16="http://schemas.microsoft.com/office/drawing/2014/main" id="{A7B45F41-4CE6-4606-96C2-17ED42DE06BC}"/>
              </a:ext>
            </a:extLst>
          </p:cNvPr>
          <p:cNvSpPr>
            <a:spLocks/>
          </p:cNvSpPr>
          <p:nvPr/>
        </p:nvSpPr>
        <p:spPr bwMode="auto">
          <a:xfrm>
            <a:off x="3071813" y="3032125"/>
            <a:ext cx="234950" cy="168275"/>
          </a:xfrm>
          <a:custGeom>
            <a:avLst/>
            <a:gdLst>
              <a:gd name="T0" fmla="*/ 36 w 75"/>
              <a:gd name="T1" fmla="*/ 52 h 54"/>
              <a:gd name="T2" fmla="*/ 15 w 75"/>
              <a:gd name="T3" fmla="*/ 50 h 54"/>
              <a:gd name="T4" fmla="*/ 0 w 75"/>
              <a:gd name="T5" fmla="*/ 25 h 54"/>
              <a:gd name="T6" fmla="*/ 18 w 75"/>
              <a:gd name="T7" fmla="*/ 4 h 54"/>
              <a:gd name="T8" fmla="*/ 50 w 75"/>
              <a:gd name="T9" fmla="*/ 2 h 54"/>
              <a:gd name="T10" fmla="*/ 75 w 75"/>
              <a:gd name="T11" fmla="*/ 28 h 54"/>
              <a:gd name="T12" fmla="*/ 48 w 75"/>
              <a:gd name="T13" fmla="*/ 52 h 54"/>
              <a:gd name="T14" fmla="*/ 36 w 75"/>
              <a:gd name="T15" fmla="*/ 52 h 54"/>
              <a:gd name="T16" fmla="*/ 36 w 75"/>
              <a:gd name="T17" fmla="*/ 52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5" h="54">
                <a:moveTo>
                  <a:pt x="36" y="52"/>
                </a:moveTo>
                <a:cubicBezTo>
                  <a:pt x="29" y="52"/>
                  <a:pt x="20" y="54"/>
                  <a:pt x="15" y="50"/>
                </a:cubicBezTo>
                <a:cubicBezTo>
                  <a:pt x="8" y="44"/>
                  <a:pt x="0" y="33"/>
                  <a:pt x="0" y="25"/>
                </a:cubicBezTo>
                <a:cubicBezTo>
                  <a:pt x="1" y="17"/>
                  <a:pt x="10" y="7"/>
                  <a:pt x="18" y="4"/>
                </a:cubicBezTo>
                <a:cubicBezTo>
                  <a:pt x="27" y="0"/>
                  <a:pt x="39" y="2"/>
                  <a:pt x="50" y="2"/>
                </a:cubicBezTo>
                <a:cubicBezTo>
                  <a:pt x="66" y="3"/>
                  <a:pt x="75" y="13"/>
                  <a:pt x="75" y="28"/>
                </a:cubicBezTo>
                <a:cubicBezTo>
                  <a:pt x="74" y="43"/>
                  <a:pt x="65" y="52"/>
                  <a:pt x="48" y="52"/>
                </a:cubicBezTo>
                <a:cubicBezTo>
                  <a:pt x="44" y="52"/>
                  <a:pt x="40" y="52"/>
                  <a:pt x="36" y="52"/>
                </a:cubicBezTo>
                <a:cubicBezTo>
                  <a:pt x="36" y="52"/>
                  <a:pt x="36" y="52"/>
                  <a:pt x="36" y="52"/>
                </a:cubicBezTo>
                <a:close/>
              </a:path>
            </a:pathLst>
          </a:custGeom>
          <a:solidFill>
            <a:srgbClr val="919BA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E947B3B3-B774-45DB-AEB2-90B2B7FB2BB2}"/>
              </a:ext>
            </a:extLst>
          </p:cNvPr>
          <p:cNvSpPr>
            <a:spLocks/>
          </p:cNvSpPr>
          <p:nvPr/>
        </p:nvSpPr>
        <p:spPr bwMode="auto">
          <a:xfrm>
            <a:off x="1925638" y="3387725"/>
            <a:ext cx="222250" cy="222250"/>
          </a:xfrm>
          <a:custGeom>
            <a:avLst/>
            <a:gdLst>
              <a:gd name="T0" fmla="*/ 13 w 71"/>
              <a:gd name="T1" fmla="*/ 54 h 71"/>
              <a:gd name="T2" fmla="*/ 14 w 71"/>
              <a:gd name="T3" fmla="*/ 0 h 71"/>
              <a:gd name="T4" fmla="*/ 70 w 71"/>
              <a:gd name="T5" fmla="*/ 66 h 71"/>
              <a:gd name="T6" fmla="*/ 71 w 71"/>
              <a:gd name="T7" fmla="*/ 65 h 71"/>
              <a:gd name="T8" fmla="*/ 18 w 71"/>
              <a:gd name="T9" fmla="*/ 60 h 71"/>
              <a:gd name="T10" fmla="*/ 13 w 71"/>
              <a:gd name="T11" fmla="*/ 54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1" h="71">
                <a:moveTo>
                  <a:pt x="13" y="54"/>
                </a:moveTo>
                <a:cubicBezTo>
                  <a:pt x="5" y="37"/>
                  <a:pt x="0" y="20"/>
                  <a:pt x="14" y="0"/>
                </a:cubicBezTo>
                <a:cubicBezTo>
                  <a:pt x="32" y="23"/>
                  <a:pt x="61" y="36"/>
                  <a:pt x="70" y="66"/>
                </a:cubicBezTo>
                <a:cubicBezTo>
                  <a:pt x="70" y="66"/>
                  <a:pt x="71" y="65"/>
                  <a:pt x="71" y="65"/>
                </a:cubicBezTo>
                <a:cubicBezTo>
                  <a:pt x="53" y="70"/>
                  <a:pt x="35" y="71"/>
                  <a:pt x="18" y="60"/>
                </a:cubicBezTo>
                <a:cubicBezTo>
                  <a:pt x="16" y="58"/>
                  <a:pt x="14" y="56"/>
                  <a:pt x="13" y="54"/>
                </a:cubicBezTo>
                <a:close/>
              </a:path>
            </a:pathLst>
          </a:custGeom>
          <a:solidFill>
            <a:srgbClr val="919BA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4" name="Freeform 33">
            <a:extLst>
              <a:ext uri="{FF2B5EF4-FFF2-40B4-BE49-F238E27FC236}">
                <a16:creationId xmlns:a16="http://schemas.microsoft.com/office/drawing/2014/main" id="{A26FD741-B3C6-42F9-A9E2-CC14B82D24EB}"/>
              </a:ext>
            </a:extLst>
          </p:cNvPr>
          <p:cNvSpPr>
            <a:spLocks/>
          </p:cNvSpPr>
          <p:nvPr/>
        </p:nvSpPr>
        <p:spPr bwMode="auto">
          <a:xfrm>
            <a:off x="1989138" y="3325813"/>
            <a:ext cx="230188" cy="234950"/>
          </a:xfrm>
          <a:custGeom>
            <a:avLst/>
            <a:gdLst>
              <a:gd name="T0" fmla="*/ 0 w 74"/>
              <a:gd name="T1" fmla="*/ 13 h 75"/>
              <a:gd name="T2" fmla="*/ 60 w 74"/>
              <a:gd name="T3" fmla="*/ 19 h 75"/>
              <a:gd name="T4" fmla="*/ 57 w 74"/>
              <a:gd name="T5" fmla="*/ 75 h 75"/>
              <a:gd name="T6" fmla="*/ 0 w 74"/>
              <a:gd name="T7" fmla="*/ 13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4" h="75">
                <a:moveTo>
                  <a:pt x="0" y="13"/>
                </a:moveTo>
                <a:cubicBezTo>
                  <a:pt x="26" y="0"/>
                  <a:pt x="45" y="2"/>
                  <a:pt x="60" y="19"/>
                </a:cubicBezTo>
                <a:cubicBezTo>
                  <a:pt x="73" y="34"/>
                  <a:pt x="74" y="51"/>
                  <a:pt x="57" y="75"/>
                </a:cubicBezTo>
                <a:cubicBezTo>
                  <a:pt x="38" y="54"/>
                  <a:pt x="20" y="35"/>
                  <a:pt x="0" y="13"/>
                </a:cubicBezTo>
                <a:close/>
              </a:path>
            </a:pathLst>
          </a:custGeom>
          <a:solidFill>
            <a:srgbClr val="919BA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5" name="Freeform 34">
            <a:extLst>
              <a:ext uri="{FF2B5EF4-FFF2-40B4-BE49-F238E27FC236}">
                <a16:creationId xmlns:a16="http://schemas.microsoft.com/office/drawing/2014/main" id="{CC480CB8-F51B-4C42-B57B-CCEAB2B92896}"/>
              </a:ext>
            </a:extLst>
          </p:cNvPr>
          <p:cNvSpPr>
            <a:spLocks/>
          </p:cNvSpPr>
          <p:nvPr/>
        </p:nvSpPr>
        <p:spPr bwMode="auto">
          <a:xfrm>
            <a:off x="2981325" y="3241675"/>
            <a:ext cx="177800" cy="161925"/>
          </a:xfrm>
          <a:custGeom>
            <a:avLst/>
            <a:gdLst>
              <a:gd name="T0" fmla="*/ 28 w 57"/>
              <a:gd name="T1" fmla="*/ 0 h 52"/>
              <a:gd name="T2" fmla="*/ 57 w 57"/>
              <a:gd name="T3" fmla="*/ 26 h 52"/>
              <a:gd name="T4" fmla="*/ 29 w 57"/>
              <a:gd name="T5" fmla="*/ 52 h 52"/>
              <a:gd name="T6" fmla="*/ 1 w 57"/>
              <a:gd name="T7" fmla="*/ 26 h 52"/>
              <a:gd name="T8" fmla="*/ 28 w 57"/>
              <a:gd name="T9" fmla="*/ 0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7" h="52">
                <a:moveTo>
                  <a:pt x="28" y="0"/>
                </a:moveTo>
                <a:cubicBezTo>
                  <a:pt x="45" y="0"/>
                  <a:pt x="57" y="11"/>
                  <a:pt x="57" y="26"/>
                </a:cubicBezTo>
                <a:cubicBezTo>
                  <a:pt x="57" y="41"/>
                  <a:pt x="45" y="51"/>
                  <a:pt x="29" y="52"/>
                </a:cubicBezTo>
                <a:cubicBezTo>
                  <a:pt x="13" y="52"/>
                  <a:pt x="0" y="41"/>
                  <a:pt x="1" y="26"/>
                </a:cubicBezTo>
                <a:cubicBezTo>
                  <a:pt x="1" y="11"/>
                  <a:pt x="12" y="1"/>
                  <a:pt x="28" y="0"/>
                </a:cubicBezTo>
                <a:close/>
              </a:path>
            </a:pathLst>
          </a:custGeom>
          <a:solidFill>
            <a:srgbClr val="919BA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6" name="Freeform 35">
            <a:extLst>
              <a:ext uri="{FF2B5EF4-FFF2-40B4-BE49-F238E27FC236}">
                <a16:creationId xmlns:a16="http://schemas.microsoft.com/office/drawing/2014/main" id="{F7B6F0CB-E6FA-4EDA-AB0B-4BC879560137}"/>
              </a:ext>
            </a:extLst>
          </p:cNvPr>
          <p:cNvSpPr>
            <a:spLocks/>
          </p:cNvSpPr>
          <p:nvPr/>
        </p:nvSpPr>
        <p:spPr bwMode="auto">
          <a:xfrm>
            <a:off x="2103438" y="2751138"/>
            <a:ext cx="277813" cy="90488"/>
          </a:xfrm>
          <a:custGeom>
            <a:avLst/>
            <a:gdLst>
              <a:gd name="T0" fmla="*/ 89 w 89"/>
              <a:gd name="T1" fmla="*/ 29 h 29"/>
              <a:gd name="T2" fmla="*/ 8 w 89"/>
              <a:gd name="T3" fmla="*/ 29 h 29"/>
              <a:gd name="T4" fmla="*/ 26 w 89"/>
              <a:gd name="T5" fmla="*/ 0 h 29"/>
              <a:gd name="T6" fmla="*/ 89 w 89"/>
              <a:gd name="T7" fmla="*/ 0 h 29"/>
              <a:gd name="T8" fmla="*/ 89 w 89"/>
              <a:gd name="T9" fmla="*/ 29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" h="29">
                <a:moveTo>
                  <a:pt x="89" y="29"/>
                </a:moveTo>
                <a:cubicBezTo>
                  <a:pt x="61" y="29"/>
                  <a:pt x="34" y="29"/>
                  <a:pt x="8" y="29"/>
                </a:cubicBezTo>
                <a:cubicBezTo>
                  <a:pt x="0" y="3"/>
                  <a:pt x="2" y="0"/>
                  <a:pt x="26" y="0"/>
                </a:cubicBezTo>
                <a:cubicBezTo>
                  <a:pt x="47" y="0"/>
                  <a:pt x="67" y="0"/>
                  <a:pt x="89" y="0"/>
                </a:cubicBezTo>
                <a:cubicBezTo>
                  <a:pt x="89" y="10"/>
                  <a:pt x="89" y="18"/>
                  <a:pt x="89" y="29"/>
                </a:cubicBezTo>
                <a:close/>
              </a:path>
            </a:pathLst>
          </a:custGeom>
          <a:solidFill>
            <a:srgbClr val="919BA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7" name="Freeform 36">
            <a:extLst>
              <a:ext uri="{FF2B5EF4-FFF2-40B4-BE49-F238E27FC236}">
                <a16:creationId xmlns:a16="http://schemas.microsoft.com/office/drawing/2014/main" id="{8CA9ADFC-6A37-4ED3-9E3C-2D6AE4DDB945}"/>
              </a:ext>
            </a:extLst>
          </p:cNvPr>
          <p:cNvSpPr>
            <a:spLocks/>
          </p:cNvSpPr>
          <p:nvPr/>
        </p:nvSpPr>
        <p:spPr bwMode="auto">
          <a:xfrm>
            <a:off x="1809750" y="3548063"/>
            <a:ext cx="276225" cy="112713"/>
          </a:xfrm>
          <a:custGeom>
            <a:avLst/>
            <a:gdLst>
              <a:gd name="T0" fmla="*/ 50 w 88"/>
              <a:gd name="T1" fmla="*/ 3 h 36"/>
              <a:gd name="T2" fmla="*/ 55 w 88"/>
              <a:gd name="T3" fmla="*/ 9 h 36"/>
              <a:gd name="T4" fmla="*/ 79 w 88"/>
              <a:gd name="T5" fmla="*/ 22 h 36"/>
              <a:gd name="T6" fmla="*/ 88 w 88"/>
              <a:gd name="T7" fmla="*/ 30 h 36"/>
              <a:gd name="T8" fmla="*/ 79 w 88"/>
              <a:gd name="T9" fmla="*/ 35 h 36"/>
              <a:gd name="T10" fmla="*/ 6 w 88"/>
              <a:gd name="T11" fmla="*/ 35 h 36"/>
              <a:gd name="T12" fmla="*/ 32 w 88"/>
              <a:gd name="T13" fmla="*/ 1 h 36"/>
              <a:gd name="T14" fmla="*/ 50 w 88"/>
              <a:gd name="T15" fmla="*/ 3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88" h="36">
                <a:moveTo>
                  <a:pt x="50" y="3"/>
                </a:moveTo>
                <a:cubicBezTo>
                  <a:pt x="51" y="5"/>
                  <a:pt x="53" y="7"/>
                  <a:pt x="55" y="9"/>
                </a:cubicBezTo>
                <a:cubicBezTo>
                  <a:pt x="63" y="13"/>
                  <a:pt x="71" y="17"/>
                  <a:pt x="79" y="22"/>
                </a:cubicBezTo>
                <a:cubicBezTo>
                  <a:pt x="83" y="24"/>
                  <a:pt x="85" y="27"/>
                  <a:pt x="88" y="30"/>
                </a:cubicBezTo>
                <a:cubicBezTo>
                  <a:pt x="85" y="32"/>
                  <a:pt x="82" y="35"/>
                  <a:pt x="79" y="35"/>
                </a:cubicBezTo>
                <a:cubicBezTo>
                  <a:pt x="55" y="36"/>
                  <a:pt x="30" y="35"/>
                  <a:pt x="6" y="35"/>
                </a:cubicBezTo>
                <a:cubicBezTo>
                  <a:pt x="0" y="2"/>
                  <a:pt x="1" y="0"/>
                  <a:pt x="32" y="1"/>
                </a:cubicBezTo>
                <a:cubicBezTo>
                  <a:pt x="38" y="1"/>
                  <a:pt x="44" y="2"/>
                  <a:pt x="50" y="3"/>
                </a:cubicBezTo>
                <a:close/>
              </a:path>
            </a:pathLst>
          </a:custGeom>
          <a:solidFill>
            <a:srgbClr val="919BA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8" name="Freeform 37">
            <a:extLst>
              <a:ext uri="{FF2B5EF4-FFF2-40B4-BE49-F238E27FC236}">
                <a16:creationId xmlns:a16="http://schemas.microsoft.com/office/drawing/2014/main" id="{7733F2EB-E375-440C-BDA0-24A168CECDD8}"/>
              </a:ext>
            </a:extLst>
          </p:cNvPr>
          <p:cNvSpPr>
            <a:spLocks/>
          </p:cNvSpPr>
          <p:nvPr/>
        </p:nvSpPr>
        <p:spPr bwMode="auto">
          <a:xfrm>
            <a:off x="4395788" y="4013200"/>
            <a:ext cx="522288" cy="242888"/>
          </a:xfrm>
          <a:custGeom>
            <a:avLst/>
            <a:gdLst>
              <a:gd name="T0" fmla="*/ 163 w 167"/>
              <a:gd name="T1" fmla="*/ 78 h 78"/>
              <a:gd name="T2" fmla="*/ 89 w 167"/>
              <a:gd name="T3" fmla="*/ 43 h 78"/>
              <a:gd name="T4" fmla="*/ 68 w 167"/>
              <a:gd name="T5" fmla="*/ 26 h 78"/>
              <a:gd name="T6" fmla="*/ 0 w 167"/>
              <a:gd name="T7" fmla="*/ 60 h 78"/>
              <a:gd name="T8" fmla="*/ 75 w 167"/>
              <a:gd name="T9" fmla="*/ 22 h 78"/>
              <a:gd name="T10" fmla="*/ 109 w 167"/>
              <a:gd name="T11" fmla="*/ 30 h 78"/>
              <a:gd name="T12" fmla="*/ 163 w 167"/>
              <a:gd name="T13" fmla="*/ 78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67" h="78">
                <a:moveTo>
                  <a:pt x="163" y="78"/>
                </a:moveTo>
                <a:cubicBezTo>
                  <a:pt x="144" y="42"/>
                  <a:pt x="122" y="33"/>
                  <a:pt x="89" y="43"/>
                </a:cubicBezTo>
                <a:cubicBezTo>
                  <a:pt x="80" y="35"/>
                  <a:pt x="75" y="28"/>
                  <a:pt x="68" y="26"/>
                </a:cubicBezTo>
                <a:cubicBezTo>
                  <a:pt x="40" y="17"/>
                  <a:pt x="19" y="28"/>
                  <a:pt x="0" y="60"/>
                </a:cubicBezTo>
                <a:cubicBezTo>
                  <a:pt x="2" y="21"/>
                  <a:pt x="43" y="0"/>
                  <a:pt x="75" y="22"/>
                </a:cubicBezTo>
                <a:cubicBezTo>
                  <a:pt x="86" y="29"/>
                  <a:pt x="95" y="33"/>
                  <a:pt x="109" y="30"/>
                </a:cubicBezTo>
                <a:cubicBezTo>
                  <a:pt x="134" y="25"/>
                  <a:pt x="167" y="42"/>
                  <a:pt x="163" y="78"/>
                </a:cubicBezTo>
                <a:close/>
              </a:path>
            </a:pathLst>
          </a:custGeom>
          <a:solidFill>
            <a:srgbClr val="919BA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BB8C6548-8256-49AF-84DE-92F9660F41C8}"/>
              </a:ext>
            </a:extLst>
          </p:cNvPr>
          <p:cNvSpPr>
            <a:spLocks/>
          </p:cNvSpPr>
          <p:nvPr/>
        </p:nvSpPr>
        <p:spPr bwMode="auto">
          <a:xfrm>
            <a:off x="320675" y="2732088"/>
            <a:ext cx="238125" cy="515938"/>
          </a:xfrm>
          <a:custGeom>
            <a:avLst/>
            <a:gdLst>
              <a:gd name="T0" fmla="*/ 41 w 76"/>
              <a:gd name="T1" fmla="*/ 160 h 165"/>
              <a:gd name="T2" fmla="*/ 40 w 76"/>
              <a:gd name="T3" fmla="*/ 165 h 165"/>
              <a:gd name="T4" fmla="*/ 6 w 76"/>
              <a:gd name="T5" fmla="*/ 57 h 165"/>
              <a:gd name="T6" fmla="*/ 54 w 76"/>
              <a:gd name="T7" fmla="*/ 2 h 165"/>
              <a:gd name="T8" fmla="*/ 76 w 76"/>
              <a:gd name="T9" fmla="*/ 7 h 165"/>
              <a:gd name="T10" fmla="*/ 62 w 76"/>
              <a:gd name="T11" fmla="*/ 23 h 165"/>
              <a:gd name="T12" fmla="*/ 32 w 76"/>
              <a:gd name="T13" fmla="*/ 28 h 165"/>
              <a:gd name="T14" fmla="*/ 25 w 76"/>
              <a:gd name="T15" fmla="*/ 28 h 165"/>
              <a:gd name="T16" fmla="*/ 23 w 76"/>
              <a:gd name="T17" fmla="*/ 123 h 165"/>
              <a:gd name="T18" fmla="*/ 41 w 76"/>
              <a:gd name="T19" fmla="*/ 160 h 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76" h="165">
                <a:moveTo>
                  <a:pt x="41" y="160"/>
                </a:moveTo>
                <a:cubicBezTo>
                  <a:pt x="41" y="161"/>
                  <a:pt x="40" y="163"/>
                  <a:pt x="40" y="165"/>
                </a:cubicBezTo>
                <a:cubicBezTo>
                  <a:pt x="9" y="135"/>
                  <a:pt x="0" y="98"/>
                  <a:pt x="6" y="57"/>
                </a:cubicBezTo>
                <a:cubicBezTo>
                  <a:pt x="9" y="29"/>
                  <a:pt x="29" y="11"/>
                  <a:pt x="54" y="2"/>
                </a:cubicBezTo>
                <a:cubicBezTo>
                  <a:pt x="60" y="0"/>
                  <a:pt x="69" y="5"/>
                  <a:pt x="76" y="7"/>
                </a:cubicBezTo>
                <a:cubicBezTo>
                  <a:pt x="71" y="12"/>
                  <a:pt x="68" y="20"/>
                  <a:pt x="62" y="23"/>
                </a:cubicBezTo>
                <a:cubicBezTo>
                  <a:pt x="53" y="27"/>
                  <a:pt x="42" y="26"/>
                  <a:pt x="32" y="28"/>
                </a:cubicBezTo>
                <a:cubicBezTo>
                  <a:pt x="30" y="28"/>
                  <a:pt x="27" y="27"/>
                  <a:pt x="25" y="28"/>
                </a:cubicBezTo>
                <a:cubicBezTo>
                  <a:pt x="4" y="47"/>
                  <a:pt x="3" y="102"/>
                  <a:pt x="23" y="123"/>
                </a:cubicBezTo>
                <a:cubicBezTo>
                  <a:pt x="29" y="135"/>
                  <a:pt x="35" y="148"/>
                  <a:pt x="41" y="160"/>
                </a:cubicBezTo>
                <a:close/>
              </a:path>
            </a:pathLst>
          </a:custGeom>
          <a:solidFill>
            <a:srgbClr val="919BA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0" name="Freeform 39">
            <a:extLst>
              <a:ext uri="{FF2B5EF4-FFF2-40B4-BE49-F238E27FC236}">
                <a16:creationId xmlns:a16="http://schemas.microsoft.com/office/drawing/2014/main" id="{4C8CDF12-AE16-475E-AAC1-C91D0BE73F47}"/>
              </a:ext>
            </a:extLst>
          </p:cNvPr>
          <p:cNvSpPr>
            <a:spLocks/>
          </p:cNvSpPr>
          <p:nvPr/>
        </p:nvSpPr>
        <p:spPr bwMode="auto">
          <a:xfrm>
            <a:off x="4614863" y="4878388"/>
            <a:ext cx="511175" cy="246063"/>
          </a:xfrm>
          <a:custGeom>
            <a:avLst/>
            <a:gdLst>
              <a:gd name="T0" fmla="*/ 162 w 164"/>
              <a:gd name="T1" fmla="*/ 0 h 79"/>
              <a:gd name="T2" fmla="*/ 88 w 164"/>
              <a:gd name="T3" fmla="*/ 50 h 79"/>
              <a:gd name="T4" fmla="*/ 0 w 164"/>
              <a:gd name="T5" fmla="*/ 43 h 79"/>
              <a:gd name="T6" fmla="*/ 61 w 164"/>
              <a:gd name="T7" fmla="*/ 56 h 79"/>
              <a:gd name="T8" fmla="*/ 107 w 164"/>
              <a:gd name="T9" fmla="*/ 46 h 79"/>
              <a:gd name="T10" fmla="*/ 162 w 164"/>
              <a:gd name="T11" fmla="*/ 0 h 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4" h="79">
                <a:moveTo>
                  <a:pt x="162" y="0"/>
                </a:moveTo>
                <a:cubicBezTo>
                  <a:pt x="164" y="44"/>
                  <a:pt x="133" y="65"/>
                  <a:pt x="88" y="50"/>
                </a:cubicBezTo>
                <a:cubicBezTo>
                  <a:pt x="51" y="79"/>
                  <a:pt x="24" y="78"/>
                  <a:pt x="0" y="43"/>
                </a:cubicBezTo>
                <a:cubicBezTo>
                  <a:pt x="21" y="57"/>
                  <a:pt x="40" y="67"/>
                  <a:pt x="61" y="56"/>
                </a:cubicBezTo>
                <a:cubicBezTo>
                  <a:pt x="76" y="48"/>
                  <a:pt x="90" y="45"/>
                  <a:pt x="107" y="46"/>
                </a:cubicBezTo>
                <a:cubicBezTo>
                  <a:pt x="136" y="48"/>
                  <a:pt x="154" y="28"/>
                  <a:pt x="162" y="0"/>
                </a:cubicBezTo>
                <a:close/>
              </a:path>
            </a:pathLst>
          </a:custGeom>
          <a:solidFill>
            <a:srgbClr val="919BA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1" name="Freeform 40">
            <a:extLst>
              <a:ext uri="{FF2B5EF4-FFF2-40B4-BE49-F238E27FC236}">
                <a16:creationId xmlns:a16="http://schemas.microsoft.com/office/drawing/2014/main" id="{F6618A18-E535-4DAA-B805-146CE5462F7B}"/>
              </a:ext>
            </a:extLst>
          </p:cNvPr>
          <p:cNvSpPr>
            <a:spLocks/>
          </p:cNvSpPr>
          <p:nvPr/>
        </p:nvSpPr>
        <p:spPr bwMode="auto">
          <a:xfrm>
            <a:off x="808038" y="4097338"/>
            <a:ext cx="222250" cy="115888"/>
          </a:xfrm>
          <a:custGeom>
            <a:avLst/>
            <a:gdLst>
              <a:gd name="T0" fmla="*/ 68 w 71"/>
              <a:gd name="T1" fmla="*/ 37 h 37"/>
              <a:gd name="T2" fmla="*/ 20 w 71"/>
              <a:gd name="T3" fmla="*/ 22 h 37"/>
              <a:gd name="T4" fmla="*/ 7 w 71"/>
              <a:gd name="T5" fmla="*/ 0 h 37"/>
              <a:gd name="T6" fmla="*/ 71 w 71"/>
              <a:gd name="T7" fmla="*/ 0 h 37"/>
              <a:gd name="T8" fmla="*/ 68 w 71"/>
              <a:gd name="T9" fmla="*/ 37 h 37"/>
              <a:gd name="T10" fmla="*/ 68 w 71"/>
              <a:gd name="T11" fmla="*/ 37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1" h="37">
                <a:moveTo>
                  <a:pt x="68" y="37"/>
                </a:moveTo>
                <a:cubicBezTo>
                  <a:pt x="52" y="32"/>
                  <a:pt x="36" y="26"/>
                  <a:pt x="20" y="22"/>
                </a:cubicBezTo>
                <a:cubicBezTo>
                  <a:pt x="8" y="19"/>
                  <a:pt x="0" y="14"/>
                  <a:pt x="7" y="0"/>
                </a:cubicBezTo>
                <a:cubicBezTo>
                  <a:pt x="27" y="0"/>
                  <a:pt x="48" y="0"/>
                  <a:pt x="71" y="0"/>
                </a:cubicBezTo>
                <a:cubicBezTo>
                  <a:pt x="70" y="13"/>
                  <a:pt x="69" y="25"/>
                  <a:pt x="68" y="37"/>
                </a:cubicBezTo>
                <a:cubicBezTo>
                  <a:pt x="68" y="37"/>
                  <a:pt x="68" y="37"/>
                  <a:pt x="68" y="37"/>
                </a:cubicBezTo>
                <a:close/>
              </a:path>
            </a:pathLst>
          </a:custGeom>
          <a:solidFill>
            <a:srgbClr val="919BA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2" name="Freeform 41">
            <a:extLst>
              <a:ext uri="{FF2B5EF4-FFF2-40B4-BE49-F238E27FC236}">
                <a16:creationId xmlns:a16="http://schemas.microsoft.com/office/drawing/2014/main" id="{227E2257-AD11-40AB-81CC-C40AC1A5927E}"/>
              </a:ext>
            </a:extLst>
          </p:cNvPr>
          <p:cNvSpPr>
            <a:spLocks/>
          </p:cNvSpPr>
          <p:nvPr/>
        </p:nvSpPr>
        <p:spPr bwMode="auto">
          <a:xfrm>
            <a:off x="346075" y="2832100"/>
            <a:ext cx="446088" cy="519113"/>
          </a:xfrm>
          <a:custGeom>
            <a:avLst/>
            <a:gdLst>
              <a:gd name="T0" fmla="*/ 33 w 143"/>
              <a:gd name="T1" fmla="*/ 128 h 166"/>
              <a:gd name="T2" fmla="*/ 15 w 143"/>
              <a:gd name="T3" fmla="*/ 91 h 166"/>
              <a:gd name="T4" fmla="*/ 10 w 143"/>
              <a:gd name="T5" fmla="*/ 76 h 166"/>
              <a:gd name="T6" fmla="*/ 22 w 143"/>
              <a:gd name="T7" fmla="*/ 0 h 166"/>
              <a:gd name="T8" fmla="*/ 20 w 143"/>
              <a:gd name="T9" fmla="*/ 89 h 166"/>
              <a:gd name="T10" fmla="*/ 143 w 143"/>
              <a:gd name="T11" fmla="*/ 127 h 166"/>
              <a:gd name="T12" fmla="*/ 126 w 143"/>
              <a:gd name="T13" fmla="*/ 143 h 166"/>
              <a:gd name="T14" fmla="*/ 44 w 143"/>
              <a:gd name="T15" fmla="*/ 133 h 166"/>
              <a:gd name="T16" fmla="*/ 33 w 143"/>
              <a:gd name="T17" fmla="*/ 128 h 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43" h="166">
                <a:moveTo>
                  <a:pt x="33" y="128"/>
                </a:moveTo>
                <a:cubicBezTo>
                  <a:pt x="27" y="116"/>
                  <a:pt x="21" y="103"/>
                  <a:pt x="15" y="91"/>
                </a:cubicBezTo>
                <a:cubicBezTo>
                  <a:pt x="13" y="86"/>
                  <a:pt x="11" y="81"/>
                  <a:pt x="10" y="76"/>
                </a:cubicBezTo>
                <a:cubicBezTo>
                  <a:pt x="5" y="50"/>
                  <a:pt x="0" y="23"/>
                  <a:pt x="22" y="0"/>
                </a:cubicBezTo>
                <a:cubicBezTo>
                  <a:pt x="11" y="29"/>
                  <a:pt x="8" y="59"/>
                  <a:pt x="20" y="89"/>
                </a:cubicBezTo>
                <a:cubicBezTo>
                  <a:pt x="38" y="134"/>
                  <a:pt x="89" y="166"/>
                  <a:pt x="143" y="127"/>
                </a:cubicBezTo>
                <a:cubicBezTo>
                  <a:pt x="137" y="133"/>
                  <a:pt x="133" y="139"/>
                  <a:pt x="126" y="143"/>
                </a:cubicBezTo>
                <a:cubicBezTo>
                  <a:pt x="97" y="158"/>
                  <a:pt x="70" y="149"/>
                  <a:pt x="44" y="133"/>
                </a:cubicBezTo>
                <a:cubicBezTo>
                  <a:pt x="41" y="131"/>
                  <a:pt x="37" y="129"/>
                  <a:pt x="33" y="128"/>
                </a:cubicBezTo>
                <a:close/>
              </a:path>
            </a:pathLst>
          </a:custGeom>
          <a:solidFill>
            <a:srgbClr val="919BA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3" name="Freeform 42">
            <a:extLst>
              <a:ext uri="{FF2B5EF4-FFF2-40B4-BE49-F238E27FC236}">
                <a16:creationId xmlns:a16="http://schemas.microsoft.com/office/drawing/2014/main" id="{46A8139E-51C3-477F-AF03-27850F14EB68}"/>
              </a:ext>
            </a:extLst>
          </p:cNvPr>
          <p:cNvSpPr>
            <a:spLocks/>
          </p:cNvSpPr>
          <p:nvPr/>
        </p:nvSpPr>
        <p:spPr bwMode="auto">
          <a:xfrm>
            <a:off x="2100263" y="5499100"/>
            <a:ext cx="163513" cy="128588"/>
          </a:xfrm>
          <a:custGeom>
            <a:avLst/>
            <a:gdLst>
              <a:gd name="T0" fmla="*/ 26 w 52"/>
              <a:gd name="T1" fmla="*/ 41 h 41"/>
              <a:gd name="T2" fmla="*/ 3 w 52"/>
              <a:gd name="T3" fmla="*/ 17 h 41"/>
              <a:gd name="T4" fmla="*/ 25 w 52"/>
              <a:gd name="T5" fmla="*/ 0 h 41"/>
              <a:gd name="T6" fmla="*/ 50 w 52"/>
              <a:gd name="T7" fmla="*/ 17 h 41"/>
              <a:gd name="T8" fmla="*/ 26 w 52"/>
              <a:gd name="T9" fmla="*/ 41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41">
                <a:moveTo>
                  <a:pt x="26" y="41"/>
                </a:moveTo>
                <a:cubicBezTo>
                  <a:pt x="15" y="30"/>
                  <a:pt x="4" y="24"/>
                  <a:pt x="3" y="17"/>
                </a:cubicBezTo>
                <a:cubicBezTo>
                  <a:pt x="0" y="2"/>
                  <a:pt x="13" y="0"/>
                  <a:pt x="25" y="0"/>
                </a:cubicBezTo>
                <a:cubicBezTo>
                  <a:pt x="37" y="0"/>
                  <a:pt x="52" y="0"/>
                  <a:pt x="50" y="17"/>
                </a:cubicBezTo>
                <a:cubicBezTo>
                  <a:pt x="49" y="24"/>
                  <a:pt x="37" y="30"/>
                  <a:pt x="26" y="41"/>
                </a:cubicBezTo>
                <a:close/>
              </a:path>
            </a:pathLst>
          </a:custGeom>
          <a:solidFill>
            <a:srgbClr val="919BA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4" name="Freeform 43">
            <a:extLst>
              <a:ext uri="{FF2B5EF4-FFF2-40B4-BE49-F238E27FC236}">
                <a16:creationId xmlns:a16="http://schemas.microsoft.com/office/drawing/2014/main" id="{1806CE57-B8B5-4530-B983-22E558FAF441}"/>
              </a:ext>
            </a:extLst>
          </p:cNvPr>
          <p:cNvSpPr>
            <a:spLocks/>
          </p:cNvSpPr>
          <p:nvPr/>
        </p:nvSpPr>
        <p:spPr bwMode="auto">
          <a:xfrm>
            <a:off x="723900" y="2725738"/>
            <a:ext cx="190500" cy="119063"/>
          </a:xfrm>
          <a:custGeom>
            <a:avLst/>
            <a:gdLst>
              <a:gd name="T0" fmla="*/ 44 w 61"/>
              <a:gd name="T1" fmla="*/ 30 h 38"/>
              <a:gd name="T2" fmla="*/ 9 w 61"/>
              <a:gd name="T3" fmla="*/ 24 h 38"/>
              <a:gd name="T4" fmla="*/ 0 w 61"/>
              <a:gd name="T5" fmla="*/ 9 h 38"/>
              <a:gd name="T6" fmla="*/ 15 w 61"/>
              <a:gd name="T7" fmla="*/ 2 h 38"/>
              <a:gd name="T8" fmla="*/ 61 w 61"/>
              <a:gd name="T9" fmla="*/ 36 h 38"/>
              <a:gd name="T10" fmla="*/ 58 w 61"/>
              <a:gd name="T11" fmla="*/ 38 h 38"/>
              <a:gd name="T12" fmla="*/ 44 w 61"/>
              <a:gd name="T13" fmla="*/ 30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1" h="38">
                <a:moveTo>
                  <a:pt x="44" y="30"/>
                </a:moveTo>
                <a:cubicBezTo>
                  <a:pt x="32" y="28"/>
                  <a:pt x="20" y="27"/>
                  <a:pt x="9" y="24"/>
                </a:cubicBezTo>
                <a:cubicBezTo>
                  <a:pt x="5" y="22"/>
                  <a:pt x="3" y="14"/>
                  <a:pt x="0" y="9"/>
                </a:cubicBezTo>
                <a:cubicBezTo>
                  <a:pt x="5" y="7"/>
                  <a:pt x="12" y="0"/>
                  <a:pt x="15" y="2"/>
                </a:cubicBezTo>
                <a:cubicBezTo>
                  <a:pt x="31" y="12"/>
                  <a:pt x="46" y="25"/>
                  <a:pt x="61" y="36"/>
                </a:cubicBezTo>
                <a:cubicBezTo>
                  <a:pt x="60" y="37"/>
                  <a:pt x="59" y="37"/>
                  <a:pt x="58" y="38"/>
                </a:cubicBezTo>
                <a:cubicBezTo>
                  <a:pt x="54" y="35"/>
                  <a:pt x="49" y="33"/>
                  <a:pt x="44" y="30"/>
                </a:cubicBezTo>
                <a:close/>
              </a:path>
            </a:pathLst>
          </a:custGeom>
          <a:solidFill>
            <a:srgbClr val="919BA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ABEEABCE-4335-4F77-BB61-B03E1834A26C}"/>
              </a:ext>
            </a:extLst>
          </p:cNvPr>
          <p:cNvSpPr>
            <a:spLocks/>
          </p:cNvSpPr>
          <p:nvPr/>
        </p:nvSpPr>
        <p:spPr bwMode="auto">
          <a:xfrm>
            <a:off x="2173288" y="5602288"/>
            <a:ext cx="111125" cy="122238"/>
          </a:xfrm>
          <a:custGeom>
            <a:avLst/>
            <a:gdLst>
              <a:gd name="T0" fmla="*/ 18 w 36"/>
              <a:gd name="T1" fmla="*/ 0 h 39"/>
              <a:gd name="T2" fmla="*/ 35 w 36"/>
              <a:gd name="T3" fmla="*/ 23 h 39"/>
              <a:gd name="T4" fmla="*/ 19 w 36"/>
              <a:gd name="T5" fmla="*/ 39 h 39"/>
              <a:gd name="T6" fmla="*/ 1 w 36"/>
              <a:gd name="T7" fmla="*/ 25 h 39"/>
              <a:gd name="T8" fmla="*/ 18 w 36"/>
              <a:gd name="T9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6" h="39">
                <a:moveTo>
                  <a:pt x="18" y="0"/>
                </a:moveTo>
                <a:cubicBezTo>
                  <a:pt x="26" y="11"/>
                  <a:pt x="36" y="18"/>
                  <a:pt x="35" y="23"/>
                </a:cubicBezTo>
                <a:cubicBezTo>
                  <a:pt x="35" y="30"/>
                  <a:pt x="25" y="39"/>
                  <a:pt x="19" y="39"/>
                </a:cubicBezTo>
                <a:cubicBezTo>
                  <a:pt x="13" y="39"/>
                  <a:pt x="3" y="31"/>
                  <a:pt x="1" y="25"/>
                </a:cubicBezTo>
                <a:cubicBezTo>
                  <a:pt x="0" y="19"/>
                  <a:pt x="9" y="12"/>
                  <a:pt x="18" y="0"/>
                </a:cubicBezTo>
                <a:close/>
              </a:path>
            </a:pathLst>
          </a:custGeom>
          <a:solidFill>
            <a:srgbClr val="919BA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6" name="Freeform 45">
            <a:extLst>
              <a:ext uri="{FF2B5EF4-FFF2-40B4-BE49-F238E27FC236}">
                <a16:creationId xmlns:a16="http://schemas.microsoft.com/office/drawing/2014/main" id="{7F7A5C89-502B-4DC8-B539-7F4F025C0D21}"/>
              </a:ext>
            </a:extLst>
          </p:cNvPr>
          <p:cNvSpPr>
            <a:spLocks/>
          </p:cNvSpPr>
          <p:nvPr/>
        </p:nvSpPr>
        <p:spPr bwMode="auto">
          <a:xfrm>
            <a:off x="823913" y="4029075"/>
            <a:ext cx="206375" cy="42863"/>
          </a:xfrm>
          <a:custGeom>
            <a:avLst/>
            <a:gdLst>
              <a:gd name="T0" fmla="*/ 0 w 66"/>
              <a:gd name="T1" fmla="*/ 14 h 14"/>
              <a:gd name="T2" fmla="*/ 45 w 66"/>
              <a:gd name="T3" fmla="*/ 1 h 14"/>
              <a:gd name="T4" fmla="*/ 66 w 66"/>
              <a:gd name="T5" fmla="*/ 7 h 14"/>
              <a:gd name="T6" fmla="*/ 64 w 66"/>
              <a:gd name="T7" fmla="*/ 14 h 14"/>
              <a:gd name="T8" fmla="*/ 0 w 66"/>
              <a:gd name="T9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6" h="14">
                <a:moveTo>
                  <a:pt x="0" y="14"/>
                </a:moveTo>
                <a:cubicBezTo>
                  <a:pt x="4" y="0"/>
                  <a:pt x="4" y="0"/>
                  <a:pt x="45" y="1"/>
                </a:cubicBezTo>
                <a:cubicBezTo>
                  <a:pt x="52" y="1"/>
                  <a:pt x="59" y="5"/>
                  <a:pt x="66" y="7"/>
                </a:cubicBezTo>
                <a:cubicBezTo>
                  <a:pt x="65" y="10"/>
                  <a:pt x="65" y="12"/>
                  <a:pt x="64" y="14"/>
                </a:cubicBezTo>
                <a:cubicBezTo>
                  <a:pt x="43" y="14"/>
                  <a:pt x="22" y="14"/>
                  <a:pt x="0" y="14"/>
                </a:cubicBezTo>
                <a:close/>
              </a:path>
            </a:pathLst>
          </a:custGeom>
          <a:solidFill>
            <a:srgbClr val="919BA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7" name="Freeform 46">
            <a:extLst>
              <a:ext uri="{FF2B5EF4-FFF2-40B4-BE49-F238E27FC236}">
                <a16:creationId xmlns:a16="http://schemas.microsoft.com/office/drawing/2014/main" id="{E0C84EB6-24A0-4A96-A441-9BF4286618E1}"/>
              </a:ext>
            </a:extLst>
          </p:cNvPr>
          <p:cNvSpPr>
            <a:spLocks/>
          </p:cNvSpPr>
          <p:nvPr/>
        </p:nvSpPr>
        <p:spPr bwMode="auto">
          <a:xfrm>
            <a:off x="4268788" y="4281488"/>
            <a:ext cx="127000" cy="246063"/>
          </a:xfrm>
          <a:custGeom>
            <a:avLst/>
            <a:gdLst>
              <a:gd name="T0" fmla="*/ 21 w 41"/>
              <a:gd name="T1" fmla="*/ 79 h 79"/>
              <a:gd name="T2" fmla="*/ 4 w 41"/>
              <a:gd name="T3" fmla="*/ 32 h 79"/>
              <a:gd name="T4" fmla="*/ 41 w 41"/>
              <a:gd name="T5" fmla="*/ 0 h 79"/>
              <a:gd name="T6" fmla="*/ 21 w 41"/>
              <a:gd name="T7" fmla="*/ 79 h 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1" h="79">
                <a:moveTo>
                  <a:pt x="21" y="79"/>
                </a:moveTo>
                <a:cubicBezTo>
                  <a:pt x="3" y="64"/>
                  <a:pt x="0" y="49"/>
                  <a:pt x="4" y="32"/>
                </a:cubicBezTo>
                <a:cubicBezTo>
                  <a:pt x="9" y="13"/>
                  <a:pt x="21" y="3"/>
                  <a:pt x="41" y="0"/>
                </a:cubicBezTo>
                <a:cubicBezTo>
                  <a:pt x="12" y="19"/>
                  <a:pt x="4" y="44"/>
                  <a:pt x="21" y="79"/>
                </a:cubicBezTo>
                <a:close/>
              </a:path>
            </a:pathLst>
          </a:custGeom>
          <a:solidFill>
            <a:srgbClr val="919BA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8" name="Freeform 47">
            <a:extLst>
              <a:ext uri="{FF2B5EF4-FFF2-40B4-BE49-F238E27FC236}">
                <a16:creationId xmlns:a16="http://schemas.microsoft.com/office/drawing/2014/main" id="{E4262889-2054-438F-A2B7-20FC9787B051}"/>
              </a:ext>
            </a:extLst>
          </p:cNvPr>
          <p:cNvSpPr>
            <a:spLocks/>
          </p:cNvSpPr>
          <p:nvPr/>
        </p:nvSpPr>
        <p:spPr bwMode="auto">
          <a:xfrm>
            <a:off x="2206625" y="6426200"/>
            <a:ext cx="141288" cy="125413"/>
          </a:xfrm>
          <a:custGeom>
            <a:avLst/>
            <a:gdLst>
              <a:gd name="T0" fmla="*/ 39 w 45"/>
              <a:gd name="T1" fmla="*/ 9 h 40"/>
              <a:gd name="T2" fmla="*/ 30 w 45"/>
              <a:gd name="T3" fmla="*/ 31 h 40"/>
              <a:gd name="T4" fmla="*/ 2 w 45"/>
              <a:gd name="T5" fmla="*/ 21 h 40"/>
              <a:gd name="T6" fmla="*/ 39 w 45"/>
              <a:gd name="T7" fmla="*/ 9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40">
                <a:moveTo>
                  <a:pt x="39" y="9"/>
                </a:moveTo>
                <a:cubicBezTo>
                  <a:pt x="43" y="23"/>
                  <a:pt x="45" y="33"/>
                  <a:pt x="30" y="31"/>
                </a:cubicBezTo>
                <a:cubicBezTo>
                  <a:pt x="20" y="30"/>
                  <a:pt x="0" y="40"/>
                  <a:pt x="2" y="21"/>
                </a:cubicBezTo>
                <a:cubicBezTo>
                  <a:pt x="5" y="0"/>
                  <a:pt x="26" y="18"/>
                  <a:pt x="39" y="9"/>
                </a:cubicBezTo>
                <a:close/>
              </a:path>
            </a:pathLst>
          </a:custGeom>
          <a:solidFill>
            <a:srgbClr val="919BA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9" name="Freeform 48">
            <a:extLst>
              <a:ext uri="{FF2B5EF4-FFF2-40B4-BE49-F238E27FC236}">
                <a16:creationId xmlns:a16="http://schemas.microsoft.com/office/drawing/2014/main" id="{6F808340-7F88-4300-9765-DAECF81C07C9}"/>
              </a:ext>
            </a:extLst>
          </p:cNvPr>
          <p:cNvSpPr>
            <a:spLocks/>
          </p:cNvSpPr>
          <p:nvPr/>
        </p:nvSpPr>
        <p:spPr bwMode="auto">
          <a:xfrm>
            <a:off x="2216150" y="6329363"/>
            <a:ext cx="119063" cy="63500"/>
          </a:xfrm>
          <a:custGeom>
            <a:avLst/>
            <a:gdLst>
              <a:gd name="T0" fmla="*/ 0 w 38"/>
              <a:gd name="T1" fmla="*/ 0 h 20"/>
              <a:gd name="T2" fmla="*/ 36 w 38"/>
              <a:gd name="T3" fmla="*/ 0 h 20"/>
              <a:gd name="T4" fmla="*/ 38 w 38"/>
              <a:gd name="T5" fmla="*/ 18 h 20"/>
              <a:gd name="T6" fmla="*/ 6 w 38"/>
              <a:gd name="T7" fmla="*/ 18 h 20"/>
              <a:gd name="T8" fmla="*/ 0 w 38"/>
              <a:gd name="T9" fmla="*/ 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" h="20">
                <a:moveTo>
                  <a:pt x="0" y="0"/>
                </a:moveTo>
                <a:cubicBezTo>
                  <a:pt x="15" y="0"/>
                  <a:pt x="25" y="0"/>
                  <a:pt x="36" y="0"/>
                </a:cubicBezTo>
                <a:cubicBezTo>
                  <a:pt x="37" y="5"/>
                  <a:pt x="37" y="11"/>
                  <a:pt x="38" y="18"/>
                </a:cubicBezTo>
                <a:cubicBezTo>
                  <a:pt x="26" y="18"/>
                  <a:pt x="16" y="20"/>
                  <a:pt x="6" y="18"/>
                </a:cubicBezTo>
                <a:cubicBezTo>
                  <a:pt x="3" y="17"/>
                  <a:pt x="2" y="7"/>
                  <a:pt x="0" y="0"/>
                </a:cubicBezTo>
                <a:close/>
              </a:path>
            </a:pathLst>
          </a:custGeom>
          <a:solidFill>
            <a:srgbClr val="919BA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0" name="Freeform 49">
            <a:extLst>
              <a:ext uri="{FF2B5EF4-FFF2-40B4-BE49-F238E27FC236}">
                <a16:creationId xmlns:a16="http://schemas.microsoft.com/office/drawing/2014/main" id="{5AD2D07B-D0A6-46C3-ADC3-028CADE2634C}"/>
              </a:ext>
            </a:extLst>
          </p:cNvPr>
          <p:cNvSpPr>
            <a:spLocks/>
          </p:cNvSpPr>
          <p:nvPr/>
        </p:nvSpPr>
        <p:spPr bwMode="auto">
          <a:xfrm>
            <a:off x="2222500" y="6189663"/>
            <a:ext cx="119063" cy="61913"/>
          </a:xfrm>
          <a:custGeom>
            <a:avLst/>
            <a:gdLst>
              <a:gd name="T0" fmla="*/ 38 w 38"/>
              <a:gd name="T1" fmla="*/ 20 h 20"/>
              <a:gd name="T2" fmla="*/ 0 w 38"/>
              <a:gd name="T3" fmla="*/ 20 h 20"/>
              <a:gd name="T4" fmla="*/ 4 w 38"/>
              <a:gd name="T5" fmla="*/ 3 h 20"/>
              <a:gd name="T6" fmla="*/ 28 w 38"/>
              <a:gd name="T7" fmla="*/ 2 h 20"/>
              <a:gd name="T8" fmla="*/ 38 w 38"/>
              <a:gd name="T9" fmla="*/ 2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" h="20">
                <a:moveTo>
                  <a:pt x="38" y="20"/>
                </a:moveTo>
                <a:cubicBezTo>
                  <a:pt x="23" y="20"/>
                  <a:pt x="13" y="20"/>
                  <a:pt x="0" y="20"/>
                </a:cubicBezTo>
                <a:cubicBezTo>
                  <a:pt x="1" y="13"/>
                  <a:pt x="1" y="4"/>
                  <a:pt x="4" y="3"/>
                </a:cubicBezTo>
                <a:cubicBezTo>
                  <a:pt x="11" y="1"/>
                  <a:pt x="20" y="0"/>
                  <a:pt x="28" y="2"/>
                </a:cubicBezTo>
                <a:cubicBezTo>
                  <a:pt x="32" y="2"/>
                  <a:pt x="34" y="11"/>
                  <a:pt x="38" y="20"/>
                </a:cubicBezTo>
                <a:close/>
              </a:path>
            </a:pathLst>
          </a:custGeom>
          <a:solidFill>
            <a:srgbClr val="919BA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9181762C-5CF2-401B-A6AD-7C5D2C116A54}"/>
              </a:ext>
            </a:extLst>
          </p:cNvPr>
          <p:cNvSpPr>
            <a:spLocks/>
          </p:cNvSpPr>
          <p:nvPr/>
        </p:nvSpPr>
        <p:spPr bwMode="auto">
          <a:xfrm>
            <a:off x="5057775" y="4646613"/>
            <a:ext cx="138113" cy="215900"/>
          </a:xfrm>
          <a:custGeom>
            <a:avLst/>
            <a:gdLst>
              <a:gd name="T0" fmla="*/ 33 w 44"/>
              <a:gd name="T1" fmla="*/ 0 h 69"/>
              <a:gd name="T2" fmla="*/ 34 w 44"/>
              <a:gd name="T3" fmla="*/ 48 h 69"/>
              <a:gd name="T4" fmla="*/ 0 w 44"/>
              <a:gd name="T5" fmla="*/ 64 h 69"/>
              <a:gd name="T6" fmla="*/ 33 w 44"/>
              <a:gd name="T7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4" h="69">
                <a:moveTo>
                  <a:pt x="33" y="0"/>
                </a:moveTo>
                <a:cubicBezTo>
                  <a:pt x="44" y="18"/>
                  <a:pt x="44" y="34"/>
                  <a:pt x="34" y="48"/>
                </a:cubicBezTo>
                <a:cubicBezTo>
                  <a:pt x="27" y="59"/>
                  <a:pt x="17" y="69"/>
                  <a:pt x="0" y="64"/>
                </a:cubicBezTo>
                <a:cubicBezTo>
                  <a:pt x="29" y="49"/>
                  <a:pt x="33" y="42"/>
                  <a:pt x="33" y="0"/>
                </a:cubicBezTo>
                <a:close/>
              </a:path>
            </a:pathLst>
          </a:custGeom>
          <a:solidFill>
            <a:srgbClr val="919BA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2" name="Freeform 51">
            <a:extLst>
              <a:ext uri="{FF2B5EF4-FFF2-40B4-BE49-F238E27FC236}">
                <a16:creationId xmlns:a16="http://schemas.microsoft.com/office/drawing/2014/main" id="{1C62070E-13D2-427E-9498-1E4CD7488816}"/>
              </a:ext>
            </a:extLst>
          </p:cNvPr>
          <p:cNvSpPr>
            <a:spLocks/>
          </p:cNvSpPr>
          <p:nvPr/>
        </p:nvSpPr>
        <p:spPr bwMode="auto">
          <a:xfrm>
            <a:off x="2235200" y="5921375"/>
            <a:ext cx="93663" cy="68263"/>
          </a:xfrm>
          <a:custGeom>
            <a:avLst/>
            <a:gdLst>
              <a:gd name="T0" fmla="*/ 30 w 30"/>
              <a:gd name="T1" fmla="*/ 22 h 22"/>
              <a:gd name="T2" fmla="*/ 2 w 30"/>
              <a:gd name="T3" fmla="*/ 16 h 22"/>
              <a:gd name="T4" fmla="*/ 2 w 30"/>
              <a:gd name="T5" fmla="*/ 4 h 22"/>
              <a:gd name="T6" fmla="*/ 23 w 30"/>
              <a:gd name="T7" fmla="*/ 2 h 22"/>
              <a:gd name="T8" fmla="*/ 30 w 30"/>
              <a:gd name="T9" fmla="*/ 22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22">
                <a:moveTo>
                  <a:pt x="30" y="22"/>
                </a:moveTo>
                <a:cubicBezTo>
                  <a:pt x="17" y="20"/>
                  <a:pt x="9" y="19"/>
                  <a:pt x="2" y="16"/>
                </a:cubicBezTo>
                <a:cubicBezTo>
                  <a:pt x="0" y="16"/>
                  <a:pt x="1" y="5"/>
                  <a:pt x="2" y="4"/>
                </a:cubicBezTo>
                <a:cubicBezTo>
                  <a:pt x="9" y="2"/>
                  <a:pt x="17" y="0"/>
                  <a:pt x="23" y="2"/>
                </a:cubicBezTo>
                <a:cubicBezTo>
                  <a:pt x="26" y="3"/>
                  <a:pt x="26" y="12"/>
                  <a:pt x="30" y="22"/>
                </a:cubicBezTo>
                <a:close/>
              </a:path>
            </a:pathLst>
          </a:custGeom>
          <a:solidFill>
            <a:srgbClr val="919BA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3" name="Freeform 52">
            <a:extLst>
              <a:ext uri="{FF2B5EF4-FFF2-40B4-BE49-F238E27FC236}">
                <a16:creationId xmlns:a16="http://schemas.microsoft.com/office/drawing/2014/main" id="{58F84AEF-D302-4EDA-82D9-A8194DD1A9A1}"/>
              </a:ext>
            </a:extLst>
          </p:cNvPr>
          <p:cNvSpPr>
            <a:spLocks/>
          </p:cNvSpPr>
          <p:nvPr/>
        </p:nvSpPr>
        <p:spPr bwMode="auto">
          <a:xfrm>
            <a:off x="4751388" y="3913188"/>
            <a:ext cx="190500" cy="171450"/>
          </a:xfrm>
          <a:custGeom>
            <a:avLst/>
            <a:gdLst>
              <a:gd name="T0" fmla="*/ 0 w 61"/>
              <a:gd name="T1" fmla="*/ 18 h 55"/>
              <a:gd name="T2" fmla="*/ 61 w 61"/>
              <a:gd name="T3" fmla="*/ 55 h 55"/>
              <a:gd name="T4" fmla="*/ 0 w 61"/>
              <a:gd name="T5" fmla="*/ 18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1" h="55">
                <a:moveTo>
                  <a:pt x="0" y="18"/>
                </a:moveTo>
                <a:cubicBezTo>
                  <a:pt x="31" y="0"/>
                  <a:pt x="58" y="16"/>
                  <a:pt x="61" y="55"/>
                </a:cubicBezTo>
                <a:cubicBezTo>
                  <a:pt x="50" y="24"/>
                  <a:pt x="30" y="14"/>
                  <a:pt x="0" y="18"/>
                </a:cubicBezTo>
                <a:close/>
              </a:path>
            </a:pathLst>
          </a:custGeom>
          <a:solidFill>
            <a:srgbClr val="919BA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4" name="Freeform 53">
            <a:extLst>
              <a:ext uri="{FF2B5EF4-FFF2-40B4-BE49-F238E27FC236}">
                <a16:creationId xmlns:a16="http://schemas.microsoft.com/office/drawing/2014/main" id="{D4B803DA-D9F9-4875-A778-36237B9CDD18}"/>
              </a:ext>
            </a:extLst>
          </p:cNvPr>
          <p:cNvSpPr>
            <a:spLocks/>
          </p:cNvSpPr>
          <p:nvPr/>
        </p:nvSpPr>
        <p:spPr bwMode="auto">
          <a:xfrm>
            <a:off x="2228850" y="6051550"/>
            <a:ext cx="103188" cy="63500"/>
          </a:xfrm>
          <a:custGeom>
            <a:avLst/>
            <a:gdLst>
              <a:gd name="T0" fmla="*/ 29 w 33"/>
              <a:gd name="T1" fmla="*/ 20 h 20"/>
              <a:gd name="T2" fmla="*/ 3 w 33"/>
              <a:gd name="T3" fmla="*/ 20 h 20"/>
              <a:gd name="T4" fmla="*/ 14 w 33"/>
              <a:gd name="T5" fmla="*/ 1 h 20"/>
              <a:gd name="T6" fmla="*/ 29 w 33"/>
              <a:gd name="T7" fmla="*/ 2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" h="20">
                <a:moveTo>
                  <a:pt x="29" y="20"/>
                </a:moveTo>
                <a:cubicBezTo>
                  <a:pt x="20" y="20"/>
                  <a:pt x="11" y="20"/>
                  <a:pt x="3" y="20"/>
                </a:cubicBezTo>
                <a:cubicBezTo>
                  <a:pt x="0" y="9"/>
                  <a:pt x="0" y="1"/>
                  <a:pt x="14" y="1"/>
                </a:cubicBezTo>
                <a:cubicBezTo>
                  <a:pt x="27" y="0"/>
                  <a:pt x="33" y="5"/>
                  <a:pt x="29" y="20"/>
                </a:cubicBezTo>
                <a:close/>
              </a:path>
            </a:pathLst>
          </a:custGeom>
          <a:solidFill>
            <a:srgbClr val="919BA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" name="Freeform 54">
            <a:extLst>
              <a:ext uri="{FF2B5EF4-FFF2-40B4-BE49-F238E27FC236}">
                <a16:creationId xmlns:a16="http://schemas.microsoft.com/office/drawing/2014/main" id="{716E2201-FBEB-4018-AA03-9342E96C6814}"/>
              </a:ext>
            </a:extLst>
          </p:cNvPr>
          <p:cNvSpPr>
            <a:spLocks/>
          </p:cNvSpPr>
          <p:nvPr/>
        </p:nvSpPr>
        <p:spPr bwMode="auto">
          <a:xfrm>
            <a:off x="3417888" y="4056063"/>
            <a:ext cx="79375" cy="222250"/>
          </a:xfrm>
          <a:custGeom>
            <a:avLst/>
            <a:gdLst>
              <a:gd name="T0" fmla="*/ 0 w 25"/>
              <a:gd name="T1" fmla="*/ 70 h 71"/>
              <a:gd name="T2" fmla="*/ 18 w 25"/>
              <a:gd name="T3" fmla="*/ 0 h 71"/>
              <a:gd name="T4" fmla="*/ 1 w 25"/>
              <a:gd name="T5" fmla="*/ 71 h 71"/>
              <a:gd name="T6" fmla="*/ 0 w 25"/>
              <a:gd name="T7" fmla="*/ 70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5" h="71">
                <a:moveTo>
                  <a:pt x="0" y="70"/>
                </a:moveTo>
                <a:cubicBezTo>
                  <a:pt x="6" y="47"/>
                  <a:pt x="12" y="23"/>
                  <a:pt x="18" y="0"/>
                </a:cubicBezTo>
                <a:cubicBezTo>
                  <a:pt x="16" y="24"/>
                  <a:pt x="25" y="51"/>
                  <a:pt x="1" y="71"/>
                </a:cubicBezTo>
                <a:lnTo>
                  <a:pt x="0" y="70"/>
                </a:lnTo>
                <a:close/>
              </a:path>
            </a:pathLst>
          </a:custGeom>
          <a:solidFill>
            <a:srgbClr val="919BA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6" name="Freeform 55">
            <a:extLst>
              <a:ext uri="{FF2B5EF4-FFF2-40B4-BE49-F238E27FC236}">
                <a16:creationId xmlns:a16="http://schemas.microsoft.com/office/drawing/2014/main" id="{102910C7-103D-461E-B288-78B9D46890F2}"/>
              </a:ext>
            </a:extLst>
          </p:cNvPr>
          <p:cNvSpPr>
            <a:spLocks/>
          </p:cNvSpPr>
          <p:nvPr/>
        </p:nvSpPr>
        <p:spPr bwMode="auto">
          <a:xfrm>
            <a:off x="2247900" y="5783263"/>
            <a:ext cx="71438" cy="71438"/>
          </a:xfrm>
          <a:custGeom>
            <a:avLst/>
            <a:gdLst>
              <a:gd name="T0" fmla="*/ 0 w 23"/>
              <a:gd name="T1" fmla="*/ 23 h 23"/>
              <a:gd name="T2" fmla="*/ 0 w 23"/>
              <a:gd name="T3" fmla="*/ 0 h 23"/>
              <a:gd name="T4" fmla="*/ 21 w 23"/>
              <a:gd name="T5" fmla="*/ 6 h 23"/>
              <a:gd name="T6" fmla="*/ 21 w 23"/>
              <a:gd name="T7" fmla="*/ 16 h 23"/>
              <a:gd name="T8" fmla="*/ 0 w 23"/>
              <a:gd name="T9" fmla="*/ 23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23">
                <a:moveTo>
                  <a:pt x="0" y="23"/>
                </a:moveTo>
                <a:cubicBezTo>
                  <a:pt x="0" y="13"/>
                  <a:pt x="0" y="8"/>
                  <a:pt x="0" y="0"/>
                </a:cubicBezTo>
                <a:cubicBezTo>
                  <a:pt x="8" y="2"/>
                  <a:pt x="15" y="3"/>
                  <a:pt x="21" y="6"/>
                </a:cubicBezTo>
                <a:cubicBezTo>
                  <a:pt x="22" y="6"/>
                  <a:pt x="23" y="15"/>
                  <a:pt x="21" y="16"/>
                </a:cubicBezTo>
                <a:cubicBezTo>
                  <a:pt x="16" y="19"/>
                  <a:pt x="9" y="21"/>
                  <a:pt x="0" y="23"/>
                </a:cubicBezTo>
                <a:close/>
              </a:path>
            </a:pathLst>
          </a:custGeom>
          <a:solidFill>
            <a:srgbClr val="919BA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6A2BAA00-13F1-4634-8132-CD823BD28967}"/>
              </a:ext>
            </a:extLst>
          </p:cNvPr>
          <p:cNvSpPr>
            <a:spLocks/>
          </p:cNvSpPr>
          <p:nvPr/>
        </p:nvSpPr>
        <p:spPr bwMode="auto">
          <a:xfrm>
            <a:off x="4821238" y="6392863"/>
            <a:ext cx="71438" cy="87313"/>
          </a:xfrm>
          <a:custGeom>
            <a:avLst/>
            <a:gdLst>
              <a:gd name="T0" fmla="*/ 11 w 23"/>
              <a:gd name="T1" fmla="*/ 28 h 28"/>
              <a:gd name="T2" fmla="*/ 1 w 23"/>
              <a:gd name="T3" fmla="*/ 12 h 28"/>
              <a:gd name="T4" fmla="*/ 13 w 23"/>
              <a:gd name="T5" fmla="*/ 0 h 28"/>
              <a:gd name="T6" fmla="*/ 23 w 23"/>
              <a:gd name="T7" fmla="*/ 13 h 28"/>
              <a:gd name="T8" fmla="*/ 11 w 23"/>
              <a:gd name="T9" fmla="*/ 28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28">
                <a:moveTo>
                  <a:pt x="11" y="28"/>
                </a:moveTo>
                <a:cubicBezTo>
                  <a:pt x="6" y="21"/>
                  <a:pt x="0" y="15"/>
                  <a:pt x="1" y="12"/>
                </a:cubicBezTo>
                <a:cubicBezTo>
                  <a:pt x="3" y="7"/>
                  <a:pt x="9" y="4"/>
                  <a:pt x="13" y="0"/>
                </a:cubicBezTo>
                <a:cubicBezTo>
                  <a:pt x="16" y="4"/>
                  <a:pt x="22" y="8"/>
                  <a:pt x="23" y="13"/>
                </a:cubicBezTo>
                <a:cubicBezTo>
                  <a:pt x="23" y="16"/>
                  <a:pt x="17" y="21"/>
                  <a:pt x="11" y="28"/>
                </a:cubicBezTo>
                <a:close/>
              </a:path>
            </a:pathLst>
          </a:custGeom>
          <a:solidFill>
            <a:srgbClr val="919BA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8" name="Freeform 57">
            <a:extLst>
              <a:ext uri="{FF2B5EF4-FFF2-40B4-BE49-F238E27FC236}">
                <a16:creationId xmlns:a16="http://schemas.microsoft.com/office/drawing/2014/main" id="{81341B2B-CAD2-4C9C-AA8F-616A03C8FFE3}"/>
              </a:ext>
            </a:extLst>
          </p:cNvPr>
          <p:cNvSpPr>
            <a:spLocks noEditPoints="1"/>
          </p:cNvSpPr>
          <p:nvPr/>
        </p:nvSpPr>
        <p:spPr bwMode="auto">
          <a:xfrm>
            <a:off x="682625" y="1577975"/>
            <a:ext cx="363538" cy="187325"/>
          </a:xfrm>
          <a:custGeom>
            <a:avLst/>
            <a:gdLst>
              <a:gd name="T0" fmla="*/ 59 w 116"/>
              <a:gd name="T1" fmla="*/ 28 h 60"/>
              <a:gd name="T2" fmla="*/ 50 w 116"/>
              <a:gd name="T3" fmla="*/ 45 h 60"/>
              <a:gd name="T4" fmla="*/ 17 w 116"/>
              <a:gd name="T5" fmla="*/ 52 h 60"/>
              <a:gd name="T6" fmla="*/ 9 w 116"/>
              <a:gd name="T7" fmla="*/ 17 h 60"/>
              <a:gd name="T8" fmla="*/ 42 w 116"/>
              <a:gd name="T9" fmla="*/ 10 h 60"/>
              <a:gd name="T10" fmla="*/ 75 w 116"/>
              <a:gd name="T11" fmla="*/ 10 h 60"/>
              <a:gd name="T12" fmla="*/ 108 w 116"/>
              <a:gd name="T13" fmla="*/ 17 h 60"/>
              <a:gd name="T14" fmla="*/ 101 w 116"/>
              <a:gd name="T15" fmla="*/ 52 h 60"/>
              <a:gd name="T16" fmla="*/ 67 w 116"/>
              <a:gd name="T17" fmla="*/ 45 h 60"/>
              <a:gd name="T18" fmla="*/ 59 w 116"/>
              <a:gd name="T19" fmla="*/ 28 h 60"/>
              <a:gd name="T20" fmla="*/ 29 w 116"/>
              <a:gd name="T21" fmla="*/ 54 h 60"/>
              <a:gd name="T22" fmla="*/ 44 w 116"/>
              <a:gd name="T23" fmla="*/ 31 h 60"/>
              <a:gd name="T24" fmla="*/ 31 w 116"/>
              <a:gd name="T25" fmla="*/ 14 h 60"/>
              <a:gd name="T26" fmla="*/ 15 w 116"/>
              <a:gd name="T27" fmla="*/ 29 h 60"/>
              <a:gd name="T28" fmla="*/ 29 w 116"/>
              <a:gd name="T29" fmla="*/ 54 h 60"/>
              <a:gd name="T30" fmla="*/ 111 w 116"/>
              <a:gd name="T31" fmla="*/ 31 h 60"/>
              <a:gd name="T32" fmla="*/ 87 w 116"/>
              <a:gd name="T33" fmla="*/ 15 h 60"/>
              <a:gd name="T34" fmla="*/ 73 w 116"/>
              <a:gd name="T35" fmla="*/ 32 h 60"/>
              <a:gd name="T36" fmla="*/ 87 w 116"/>
              <a:gd name="T37" fmla="*/ 45 h 60"/>
              <a:gd name="T38" fmla="*/ 111 w 116"/>
              <a:gd name="T39" fmla="*/ 31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16" h="60">
                <a:moveTo>
                  <a:pt x="59" y="28"/>
                </a:moveTo>
                <a:cubicBezTo>
                  <a:pt x="55" y="35"/>
                  <a:pt x="53" y="40"/>
                  <a:pt x="50" y="45"/>
                </a:cubicBezTo>
                <a:cubicBezTo>
                  <a:pt x="41" y="57"/>
                  <a:pt x="29" y="60"/>
                  <a:pt x="17" y="52"/>
                </a:cubicBezTo>
                <a:cubicBezTo>
                  <a:pt x="4" y="43"/>
                  <a:pt x="0" y="31"/>
                  <a:pt x="9" y="17"/>
                </a:cubicBezTo>
                <a:cubicBezTo>
                  <a:pt x="17" y="5"/>
                  <a:pt x="30" y="0"/>
                  <a:pt x="42" y="10"/>
                </a:cubicBezTo>
                <a:cubicBezTo>
                  <a:pt x="54" y="20"/>
                  <a:pt x="62" y="21"/>
                  <a:pt x="75" y="10"/>
                </a:cubicBezTo>
                <a:cubicBezTo>
                  <a:pt x="86" y="0"/>
                  <a:pt x="99" y="5"/>
                  <a:pt x="108" y="17"/>
                </a:cubicBezTo>
                <a:cubicBezTo>
                  <a:pt x="116" y="28"/>
                  <a:pt x="113" y="44"/>
                  <a:pt x="101" y="52"/>
                </a:cubicBezTo>
                <a:cubicBezTo>
                  <a:pt x="88" y="59"/>
                  <a:pt x="76" y="57"/>
                  <a:pt x="67" y="45"/>
                </a:cubicBezTo>
                <a:cubicBezTo>
                  <a:pt x="64" y="41"/>
                  <a:pt x="62" y="35"/>
                  <a:pt x="59" y="28"/>
                </a:cubicBezTo>
                <a:close/>
                <a:moveTo>
                  <a:pt x="29" y="54"/>
                </a:moveTo>
                <a:cubicBezTo>
                  <a:pt x="37" y="43"/>
                  <a:pt x="44" y="37"/>
                  <a:pt x="44" y="31"/>
                </a:cubicBezTo>
                <a:cubicBezTo>
                  <a:pt x="44" y="25"/>
                  <a:pt x="36" y="20"/>
                  <a:pt x="31" y="14"/>
                </a:cubicBezTo>
                <a:cubicBezTo>
                  <a:pt x="25" y="19"/>
                  <a:pt x="16" y="23"/>
                  <a:pt x="15" y="29"/>
                </a:cubicBezTo>
                <a:cubicBezTo>
                  <a:pt x="13" y="35"/>
                  <a:pt x="21" y="42"/>
                  <a:pt x="29" y="54"/>
                </a:cubicBezTo>
                <a:close/>
                <a:moveTo>
                  <a:pt x="111" y="31"/>
                </a:moveTo>
                <a:cubicBezTo>
                  <a:pt x="100" y="23"/>
                  <a:pt x="93" y="15"/>
                  <a:pt x="87" y="15"/>
                </a:cubicBezTo>
                <a:cubicBezTo>
                  <a:pt x="81" y="16"/>
                  <a:pt x="74" y="25"/>
                  <a:pt x="73" y="32"/>
                </a:cubicBezTo>
                <a:cubicBezTo>
                  <a:pt x="72" y="36"/>
                  <a:pt x="82" y="46"/>
                  <a:pt x="87" y="45"/>
                </a:cubicBezTo>
                <a:cubicBezTo>
                  <a:pt x="93" y="45"/>
                  <a:pt x="100" y="38"/>
                  <a:pt x="111" y="31"/>
                </a:cubicBezTo>
                <a:close/>
              </a:path>
            </a:pathLst>
          </a:custGeom>
          <a:solidFill>
            <a:srgbClr val="919BA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9" name="Freeform 58">
            <a:extLst>
              <a:ext uri="{FF2B5EF4-FFF2-40B4-BE49-F238E27FC236}">
                <a16:creationId xmlns:a16="http://schemas.microsoft.com/office/drawing/2014/main" id="{1F4DDA70-FE50-4080-A6A7-1EA3B432C059}"/>
              </a:ext>
            </a:extLst>
          </p:cNvPr>
          <p:cNvSpPr>
            <a:spLocks/>
          </p:cNvSpPr>
          <p:nvPr/>
        </p:nvSpPr>
        <p:spPr bwMode="auto">
          <a:xfrm>
            <a:off x="814388" y="1817688"/>
            <a:ext cx="106363" cy="22225"/>
          </a:xfrm>
          <a:custGeom>
            <a:avLst/>
            <a:gdLst>
              <a:gd name="T0" fmla="*/ 0 w 34"/>
              <a:gd name="T1" fmla="*/ 0 h 7"/>
              <a:gd name="T2" fmla="*/ 34 w 34"/>
              <a:gd name="T3" fmla="*/ 0 h 7"/>
              <a:gd name="T4" fmla="*/ 34 w 34"/>
              <a:gd name="T5" fmla="*/ 7 h 7"/>
              <a:gd name="T6" fmla="*/ 0 w 34"/>
              <a:gd name="T7" fmla="*/ 7 h 7"/>
              <a:gd name="T8" fmla="*/ 0 w 34"/>
              <a:gd name="T9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" h="7">
                <a:moveTo>
                  <a:pt x="0" y="0"/>
                </a:moveTo>
                <a:cubicBezTo>
                  <a:pt x="11" y="0"/>
                  <a:pt x="23" y="0"/>
                  <a:pt x="34" y="0"/>
                </a:cubicBezTo>
                <a:cubicBezTo>
                  <a:pt x="34" y="2"/>
                  <a:pt x="34" y="5"/>
                  <a:pt x="34" y="7"/>
                </a:cubicBezTo>
                <a:cubicBezTo>
                  <a:pt x="22" y="7"/>
                  <a:pt x="11" y="7"/>
                  <a:pt x="0" y="7"/>
                </a:cubicBezTo>
                <a:cubicBezTo>
                  <a:pt x="0" y="5"/>
                  <a:pt x="0" y="2"/>
                  <a:pt x="0" y="0"/>
                </a:cubicBezTo>
                <a:close/>
              </a:path>
            </a:pathLst>
          </a:custGeom>
          <a:solidFill>
            <a:srgbClr val="919BA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0" name="Freeform 59">
            <a:extLst>
              <a:ext uri="{FF2B5EF4-FFF2-40B4-BE49-F238E27FC236}">
                <a16:creationId xmlns:a16="http://schemas.microsoft.com/office/drawing/2014/main" id="{B1A33AFE-439D-4017-8DCC-343D942955FD}"/>
              </a:ext>
            </a:extLst>
          </p:cNvPr>
          <p:cNvSpPr>
            <a:spLocks noEditPoints="1"/>
          </p:cNvSpPr>
          <p:nvPr/>
        </p:nvSpPr>
        <p:spPr bwMode="auto">
          <a:xfrm>
            <a:off x="4654550" y="3054350"/>
            <a:ext cx="328613" cy="303213"/>
          </a:xfrm>
          <a:custGeom>
            <a:avLst/>
            <a:gdLst>
              <a:gd name="T0" fmla="*/ 65 w 105"/>
              <a:gd name="T1" fmla="*/ 97 h 97"/>
              <a:gd name="T2" fmla="*/ 23 w 105"/>
              <a:gd name="T3" fmla="*/ 87 h 97"/>
              <a:gd name="T4" fmla="*/ 3 w 105"/>
              <a:gd name="T5" fmla="*/ 48 h 97"/>
              <a:gd name="T6" fmla="*/ 41 w 105"/>
              <a:gd name="T7" fmla="*/ 2 h 97"/>
              <a:gd name="T8" fmla="*/ 83 w 105"/>
              <a:gd name="T9" fmla="*/ 11 h 97"/>
              <a:gd name="T10" fmla="*/ 102 w 105"/>
              <a:gd name="T11" fmla="*/ 50 h 97"/>
              <a:gd name="T12" fmla="*/ 65 w 105"/>
              <a:gd name="T13" fmla="*/ 97 h 97"/>
              <a:gd name="T14" fmla="*/ 19 w 105"/>
              <a:gd name="T15" fmla="*/ 48 h 97"/>
              <a:gd name="T16" fmla="*/ 36 w 105"/>
              <a:gd name="T17" fmla="*/ 77 h 97"/>
              <a:gd name="T18" fmla="*/ 69 w 105"/>
              <a:gd name="T19" fmla="*/ 77 h 97"/>
              <a:gd name="T20" fmla="*/ 86 w 105"/>
              <a:gd name="T21" fmla="*/ 48 h 97"/>
              <a:gd name="T22" fmla="*/ 69 w 105"/>
              <a:gd name="T23" fmla="*/ 19 h 97"/>
              <a:gd name="T24" fmla="*/ 36 w 105"/>
              <a:gd name="T25" fmla="*/ 19 h 97"/>
              <a:gd name="T26" fmla="*/ 19 w 105"/>
              <a:gd name="T27" fmla="*/ 48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5" h="97">
                <a:moveTo>
                  <a:pt x="65" y="97"/>
                </a:moveTo>
                <a:cubicBezTo>
                  <a:pt x="51" y="94"/>
                  <a:pt x="33" y="95"/>
                  <a:pt x="23" y="87"/>
                </a:cubicBezTo>
                <a:cubicBezTo>
                  <a:pt x="13" y="78"/>
                  <a:pt x="6" y="62"/>
                  <a:pt x="3" y="48"/>
                </a:cubicBezTo>
                <a:cubicBezTo>
                  <a:pt x="0" y="32"/>
                  <a:pt x="29" y="0"/>
                  <a:pt x="41" y="2"/>
                </a:cubicBezTo>
                <a:cubicBezTo>
                  <a:pt x="55" y="4"/>
                  <a:pt x="73" y="3"/>
                  <a:pt x="83" y="11"/>
                </a:cubicBezTo>
                <a:cubicBezTo>
                  <a:pt x="93" y="19"/>
                  <a:pt x="100" y="36"/>
                  <a:pt x="102" y="50"/>
                </a:cubicBezTo>
                <a:cubicBezTo>
                  <a:pt x="105" y="65"/>
                  <a:pt x="77" y="96"/>
                  <a:pt x="65" y="97"/>
                </a:cubicBezTo>
                <a:close/>
                <a:moveTo>
                  <a:pt x="19" y="48"/>
                </a:moveTo>
                <a:cubicBezTo>
                  <a:pt x="25" y="59"/>
                  <a:pt x="31" y="69"/>
                  <a:pt x="36" y="77"/>
                </a:cubicBezTo>
                <a:cubicBezTo>
                  <a:pt x="48" y="77"/>
                  <a:pt x="59" y="77"/>
                  <a:pt x="69" y="77"/>
                </a:cubicBezTo>
                <a:cubicBezTo>
                  <a:pt x="75" y="67"/>
                  <a:pt x="81" y="57"/>
                  <a:pt x="86" y="48"/>
                </a:cubicBezTo>
                <a:cubicBezTo>
                  <a:pt x="80" y="37"/>
                  <a:pt x="74" y="27"/>
                  <a:pt x="69" y="19"/>
                </a:cubicBezTo>
                <a:cubicBezTo>
                  <a:pt x="57" y="19"/>
                  <a:pt x="46" y="19"/>
                  <a:pt x="36" y="19"/>
                </a:cubicBezTo>
                <a:cubicBezTo>
                  <a:pt x="30" y="29"/>
                  <a:pt x="25" y="39"/>
                  <a:pt x="19" y="48"/>
                </a:cubicBezTo>
                <a:close/>
              </a:path>
            </a:pathLst>
          </a:custGeom>
          <a:solidFill>
            <a:srgbClr val="919BA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1" name="Freeform 60">
            <a:extLst>
              <a:ext uri="{FF2B5EF4-FFF2-40B4-BE49-F238E27FC236}">
                <a16:creationId xmlns:a16="http://schemas.microsoft.com/office/drawing/2014/main" id="{E7CA0352-AFAE-498B-AB7A-A4598B0D4FBF}"/>
              </a:ext>
            </a:extLst>
          </p:cNvPr>
          <p:cNvSpPr>
            <a:spLocks noEditPoints="1"/>
          </p:cNvSpPr>
          <p:nvPr/>
        </p:nvSpPr>
        <p:spPr bwMode="auto">
          <a:xfrm>
            <a:off x="1801813" y="1504950"/>
            <a:ext cx="692150" cy="696913"/>
          </a:xfrm>
          <a:custGeom>
            <a:avLst/>
            <a:gdLst>
              <a:gd name="T0" fmla="*/ 207 w 222"/>
              <a:gd name="T1" fmla="*/ 92 h 223"/>
              <a:gd name="T2" fmla="*/ 196 w 222"/>
              <a:gd name="T3" fmla="*/ 163 h 223"/>
              <a:gd name="T4" fmla="*/ 135 w 222"/>
              <a:gd name="T5" fmla="*/ 207 h 223"/>
              <a:gd name="T6" fmla="*/ 60 w 222"/>
              <a:gd name="T7" fmla="*/ 197 h 223"/>
              <a:gd name="T8" fmla="*/ 15 w 222"/>
              <a:gd name="T9" fmla="*/ 136 h 223"/>
              <a:gd name="T10" fmla="*/ 26 w 222"/>
              <a:gd name="T11" fmla="*/ 61 h 223"/>
              <a:gd name="T12" fmla="*/ 88 w 222"/>
              <a:gd name="T13" fmla="*/ 16 h 223"/>
              <a:gd name="T14" fmla="*/ 162 w 222"/>
              <a:gd name="T15" fmla="*/ 27 h 223"/>
              <a:gd name="T16" fmla="*/ 207 w 222"/>
              <a:gd name="T17" fmla="*/ 92 h 223"/>
              <a:gd name="T18" fmla="*/ 193 w 222"/>
              <a:gd name="T19" fmla="*/ 88 h 223"/>
              <a:gd name="T20" fmla="*/ 134 w 222"/>
              <a:gd name="T21" fmla="*/ 26 h 223"/>
              <a:gd name="T22" fmla="*/ 88 w 222"/>
              <a:gd name="T23" fmla="*/ 27 h 223"/>
              <a:gd name="T24" fmla="*/ 26 w 222"/>
              <a:gd name="T25" fmla="*/ 88 h 223"/>
              <a:gd name="T26" fmla="*/ 26 w 222"/>
              <a:gd name="T27" fmla="*/ 136 h 223"/>
              <a:gd name="T28" fmla="*/ 87 w 222"/>
              <a:gd name="T29" fmla="*/ 197 h 223"/>
              <a:gd name="T30" fmla="*/ 135 w 222"/>
              <a:gd name="T31" fmla="*/ 197 h 223"/>
              <a:gd name="T32" fmla="*/ 196 w 222"/>
              <a:gd name="T33" fmla="*/ 136 h 223"/>
              <a:gd name="T34" fmla="*/ 193 w 222"/>
              <a:gd name="T35" fmla="*/ 88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22" h="223">
                <a:moveTo>
                  <a:pt x="207" y="92"/>
                </a:moveTo>
                <a:cubicBezTo>
                  <a:pt x="195" y="112"/>
                  <a:pt x="222" y="145"/>
                  <a:pt x="196" y="163"/>
                </a:cubicBezTo>
                <a:cubicBezTo>
                  <a:pt x="174" y="177"/>
                  <a:pt x="166" y="213"/>
                  <a:pt x="135" y="207"/>
                </a:cubicBezTo>
                <a:cubicBezTo>
                  <a:pt x="110" y="202"/>
                  <a:pt x="78" y="223"/>
                  <a:pt x="60" y="197"/>
                </a:cubicBezTo>
                <a:cubicBezTo>
                  <a:pt x="46" y="175"/>
                  <a:pt x="9" y="167"/>
                  <a:pt x="15" y="136"/>
                </a:cubicBezTo>
                <a:cubicBezTo>
                  <a:pt x="20" y="111"/>
                  <a:pt x="0" y="79"/>
                  <a:pt x="26" y="61"/>
                </a:cubicBezTo>
                <a:cubicBezTo>
                  <a:pt x="47" y="47"/>
                  <a:pt x="56" y="9"/>
                  <a:pt x="88" y="16"/>
                </a:cubicBezTo>
                <a:cubicBezTo>
                  <a:pt x="113" y="21"/>
                  <a:pt x="145" y="0"/>
                  <a:pt x="162" y="27"/>
                </a:cubicBezTo>
                <a:cubicBezTo>
                  <a:pt x="176" y="49"/>
                  <a:pt x="210" y="55"/>
                  <a:pt x="207" y="92"/>
                </a:cubicBezTo>
                <a:close/>
                <a:moveTo>
                  <a:pt x="193" y="88"/>
                </a:moveTo>
                <a:cubicBezTo>
                  <a:pt x="196" y="72"/>
                  <a:pt x="150" y="27"/>
                  <a:pt x="134" y="26"/>
                </a:cubicBezTo>
                <a:cubicBezTo>
                  <a:pt x="119" y="26"/>
                  <a:pt x="103" y="26"/>
                  <a:pt x="88" y="27"/>
                </a:cubicBezTo>
                <a:cubicBezTo>
                  <a:pt x="72" y="27"/>
                  <a:pt x="26" y="71"/>
                  <a:pt x="26" y="88"/>
                </a:cubicBezTo>
                <a:cubicBezTo>
                  <a:pt x="26" y="104"/>
                  <a:pt x="26" y="120"/>
                  <a:pt x="26" y="136"/>
                </a:cubicBezTo>
                <a:cubicBezTo>
                  <a:pt x="26" y="151"/>
                  <a:pt x="72" y="196"/>
                  <a:pt x="87" y="197"/>
                </a:cubicBezTo>
                <a:cubicBezTo>
                  <a:pt x="103" y="197"/>
                  <a:pt x="119" y="197"/>
                  <a:pt x="135" y="197"/>
                </a:cubicBezTo>
                <a:cubicBezTo>
                  <a:pt x="150" y="196"/>
                  <a:pt x="196" y="152"/>
                  <a:pt x="196" y="136"/>
                </a:cubicBezTo>
                <a:cubicBezTo>
                  <a:pt x="195" y="120"/>
                  <a:pt x="194" y="104"/>
                  <a:pt x="193" y="88"/>
                </a:cubicBezTo>
                <a:close/>
              </a:path>
            </a:pathLst>
          </a:custGeom>
          <a:solidFill>
            <a:srgbClr val="919BA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2" name="Freeform 61">
            <a:extLst>
              <a:ext uri="{FF2B5EF4-FFF2-40B4-BE49-F238E27FC236}">
                <a16:creationId xmlns:a16="http://schemas.microsoft.com/office/drawing/2014/main" id="{B141A598-25EC-4003-A234-4F83203D491A}"/>
              </a:ext>
            </a:extLst>
          </p:cNvPr>
          <p:cNvSpPr>
            <a:spLocks noEditPoints="1"/>
          </p:cNvSpPr>
          <p:nvPr/>
        </p:nvSpPr>
        <p:spPr bwMode="auto">
          <a:xfrm>
            <a:off x="1069975" y="2863850"/>
            <a:ext cx="177800" cy="177800"/>
          </a:xfrm>
          <a:custGeom>
            <a:avLst/>
            <a:gdLst>
              <a:gd name="T0" fmla="*/ 57 w 57"/>
              <a:gd name="T1" fmla="*/ 28 h 57"/>
              <a:gd name="T2" fmla="*/ 28 w 57"/>
              <a:gd name="T3" fmla="*/ 57 h 57"/>
              <a:gd name="T4" fmla="*/ 0 w 57"/>
              <a:gd name="T5" fmla="*/ 29 h 57"/>
              <a:gd name="T6" fmla="*/ 28 w 57"/>
              <a:gd name="T7" fmla="*/ 0 h 57"/>
              <a:gd name="T8" fmla="*/ 57 w 57"/>
              <a:gd name="T9" fmla="*/ 28 h 57"/>
              <a:gd name="T10" fmla="*/ 26 w 57"/>
              <a:gd name="T11" fmla="*/ 46 h 57"/>
              <a:gd name="T12" fmla="*/ 39 w 57"/>
              <a:gd name="T13" fmla="*/ 29 h 57"/>
              <a:gd name="T14" fmla="*/ 28 w 57"/>
              <a:gd name="T15" fmla="*/ 17 h 57"/>
              <a:gd name="T16" fmla="*/ 17 w 57"/>
              <a:gd name="T17" fmla="*/ 27 h 57"/>
              <a:gd name="T18" fmla="*/ 26 w 57"/>
              <a:gd name="T19" fmla="*/ 46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7" h="57">
                <a:moveTo>
                  <a:pt x="57" y="28"/>
                </a:moveTo>
                <a:cubicBezTo>
                  <a:pt x="57" y="44"/>
                  <a:pt x="44" y="57"/>
                  <a:pt x="28" y="57"/>
                </a:cubicBezTo>
                <a:cubicBezTo>
                  <a:pt x="12" y="57"/>
                  <a:pt x="0" y="44"/>
                  <a:pt x="0" y="29"/>
                </a:cubicBezTo>
                <a:cubicBezTo>
                  <a:pt x="0" y="12"/>
                  <a:pt x="12" y="0"/>
                  <a:pt x="28" y="0"/>
                </a:cubicBezTo>
                <a:cubicBezTo>
                  <a:pt x="44" y="0"/>
                  <a:pt x="56" y="13"/>
                  <a:pt x="57" y="28"/>
                </a:cubicBezTo>
                <a:close/>
                <a:moveTo>
                  <a:pt x="26" y="46"/>
                </a:moveTo>
                <a:cubicBezTo>
                  <a:pt x="33" y="38"/>
                  <a:pt x="39" y="33"/>
                  <a:pt x="39" y="29"/>
                </a:cubicBezTo>
                <a:cubicBezTo>
                  <a:pt x="39" y="25"/>
                  <a:pt x="33" y="19"/>
                  <a:pt x="28" y="17"/>
                </a:cubicBezTo>
                <a:cubicBezTo>
                  <a:pt x="25" y="16"/>
                  <a:pt x="17" y="23"/>
                  <a:pt x="17" y="27"/>
                </a:cubicBezTo>
                <a:cubicBezTo>
                  <a:pt x="17" y="32"/>
                  <a:pt x="22" y="37"/>
                  <a:pt x="26" y="46"/>
                </a:cubicBezTo>
                <a:close/>
              </a:path>
            </a:pathLst>
          </a:custGeom>
          <a:solidFill>
            <a:srgbClr val="919BA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3" name="Freeform 62">
            <a:extLst>
              <a:ext uri="{FF2B5EF4-FFF2-40B4-BE49-F238E27FC236}">
                <a16:creationId xmlns:a16="http://schemas.microsoft.com/office/drawing/2014/main" id="{42F7E52F-841F-45B5-96AA-FE4C994960BD}"/>
              </a:ext>
            </a:extLst>
          </p:cNvPr>
          <p:cNvSpPr>
            <a:spLocks/>
          </p:cNvSpPr>
          <p:nvPr/>
        </p:nvSpPr>
        <p:spPr bwMode="auto">
          <a:xfrm>
            <a:off x="4757738" y="3128963"/>
            <a:ext cx="122238" cy="153988"/>
          </a:xfrm>
          <a:custGeom>
            <a:avLst/>
            <a:gdLst>
              <a:gd name="T0" fmla="*/ 0 w 39"/>
              <a:gd name="T1" fmla="*/ 25 h 49"/>
              <a:gd name="T2" fmla="*/ 39 w 39"/>
              <a:gd name="T3" fmla="*/ 23 h 49"/>
              <a:gd name="T4" fmla="*/ 0 w 39"/>
              <a:gd name="T5" fmla="*/ 25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" h="49">
                <a:moveTo>
                  <a:pt x="0" y="25"/>
                </a:moveTo>
                <a:cubicBezTo>
                  <a:pt x="14" y="0"/>
                  <a:pt x="24" y="0"/>
                  <a:pt x="39" y="23"/>
                </a:cubicBezTo>
                <a:cubicBezTo>
                  <a:pt x="25" y="48"/>
                  <a:pt x="15" y="49"/>
                  <a:pt x="0" y="25"/>
                </a:cubicBezTo>
                <a:close/>
              </a:path>
            </a:pathLst>
          </a:custGeom>
          <a:solidFill>
            <a:srgbClr val="919BA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44" name="Freeform 63">
            <a:extLst>
              <a:ext uri="{FF2B5EF4-FFF2-40B4-BE49-F238E27FC236}">
                <a16:creationId xmlns:a16="http://schemas.microsoft.com/office/drawing/2014/main" id="{B657287E-57A9-4BF0-A6AD-F20C1AC7B5BD}"/>
              </a:ext>
            </a:extLst>
          </p:cNvPr>
          <p:cNvSpPr>
            <a:spLocks/>
          </p:cNvSpPr>
          <p:nvPr/>
        </p:nvSpPr>
        <p:spPr bwMode="auto">
          <a:xfrm>
            <a:off x="1903413" y="1614488"/>
            <a:ext cx="481013" cy="477838"/>
          </a:xfrm>
          <a:custGeom>
            <a:avLst/>
            <a:gdLst>
              <a:gd name="T0" fmla="*/ 99 w 154"/>
              <a:gd name="T1" fmla="*/ 145 h 153"/>
              <a:gd name="T2" fmla="*/ 56 w 154"/>
              <a:gd name="T3" fmla="*/ 150 h 153"/>
              <a:gd name="T4" fmla="*/ 37 w 154"/>
              <a:gd name="T5" fmla="*/ 138 h 153"/>
              <a:gd name="T6" fmla="*/ 16 w 154"/>
              <a:gd name="T7" fmla="*/ 118 h 153"/>
              <a:gd name="T8" fmla="*/ 6 w 154"/>
              <a:gd name="T9" fmla="*/ 92 h 153"/>
              <a:gd name="T10" fmla="*/ 6 w 154"/>
              <a:gd name="T11" fmla="*/ 62 h 153"/>
              <a:gd name="T12" fmla="*/ 18 w 154"/>
              <a:gd name="T13" fmla="*/ 35 h 153"/>
              <a:gd name="T14" fmla="*/ 37 w 154"/>
              <a:gd name="T15" fmla="*/ 16 h 153"/>
              <a:gd name="T16" fmla="*/ 64 w 154"/>
              <a:gd name="T17" fmla="*/ 5 h 153"/>
              <a:gd name="T18" fmla="*/ 92 w 154"/>
              <a:gd name="T19" fmla="*/ 4 h 153"/>
              <a:gd name="T20" fmla="*/ 119 w 154"/>
              <a:gd name="T21" fmla="*/ 16 h 153"/>
              <a:gd name="T22" fmla="*/ 138 w 154"/>
              <a:gd name="T23" fmla="*/ 35 h 153"/>
              <a:gd name="T24" fmla="*/ 150 w 154"/>
              <a:gd name="T25" fmla="*/ 63 h 153"/>
              <a:gd name="T26" fmla="*/ 150 w 154"/>
              <a:gd name="T27" fmla="*/ 92 h 153"/>
              <a:gd name="T28" fmla="*/ 140 w 154"/>
              <a:gd name="T29" fmla="*/ 116 h 153"/>
              <a:gd name="T30" fmla="*/ 117 w 154"/>
              <a:gd name="T31" fmla="*/ 140 h 153"/>
              <a:gd name="T32" fmla="*/ 102 w 154"/>
              <a:gd name="T33" fmla="*/ 153 h 153"/>
              <a:gd name="T34" fmla="*/ 99 w 154"/>
              <a:gd name="T35" fmla="*/ 145 h 1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54" h="153">
                <a:moveTo>
                  <a:pt x="99" y="145"/>
                </a:moveTo>
                <a:cubicBezTo>
                  <a:pt x="85" y="147"/>
                  <a:pt x="70" y="150"/>
                  <a:pt x="56" y="150"/>
                </a:cubicBezTo>
                <a:cubicBezTo>
                  <a:pt x="49" y="150"/>
                  <a:pt x="43" y="143"/>
                  <a:pt x="37" y="138"/>
                </a:cubicBezTo>
                <a:cubicBezTo>
                  <a:pt x="30" y="132"/>
                  <a:pt x="25" y="123"/>
                  <a:pt x="16" y="118"/>
                </a:cubicBezTo>
                <a:cubicBezTo>
                  <a:pt x="5" y="111"/>
                  <a:pt x="0" y="103"/>
                  <a:pt x="6" y="92"/>
                </a:cubicBezTo>
                <a:cubicBezTo>
                  <a:pt x="12" y="81"/>
                  <a:pt x="12" y="73"/>
                  <a:pt x="6" y="62"/>
                </a:cubicBezTo>
                <a:cubicBezTo>
                  <a:pt x="0" y="50"/>
                  <a:pt x="5" y="42"/>
                  <a:pt x="18" y="35"/>
                </a:cubicBezTo>
                <a:cubicBezTo>
                  <a:pt x="26" y="31"/>
                  <a:pt x="32" y="23"/>
                  <a:pt x="37" y="16"/>
                </a:cubicBezTo>
                <a:cubicBezTo>
                  <a:pt x="44" y="4"/>
                  <a:pt x="51" y="0"/>
                  <a:pt x="64" y="5"/>
                </a:cubicBezTo>
                <a:cubicBezTo>
                  <a:pt x="73" y="7"/>
                  <a:pt x="83" y="7"/>
                  <a:pt x="92" y="4"/>
                </a:cubicBezTo>
                <a:cubicBezTo>
                  <a:pt x="105" y="0"/>
                  <a:pt x="113" y="4"/>
                  <a:pt x="119" y="16"/>
                </a:cubicBezTo>
                <a:cubicBezTo>
                  <a:pt x="123" y="24"/>
                  <a:pt x="131" y="31"/>
                  <a:pt x="138" y="35"/>
                </a:cubicBezTo>
                <a:cubicBezTo>
                  <a:pt x="150" y="42"/>
                  <a:pt x="154" y="49"/>
                  <a:pt x="150" y="63"/>
                </a:cubicBezTo>
                <a:cubicBezTo>
                  <a:pt x="148" y="72"/>
                  <a:pt x="151" y="82"/>
                  <a:pt x="150" y="92"/>
                </a:cubicBezTo>
                <a:cubicBezTo>
                  <a:pt x="148" y="100"/>
                  <a:pt x="146" y="114"/>
                  <a:pt x="140" y="116"/>
                </a:cubicBezTo>
                <a:cubicBezTo>
                  <a:pt x="127" y="120"/>
                  <a:pt x="121" y="128"/>
                  <a:pt x="117" y="140"/>
                </a:cubicBezTo>
                <a:cubicBezTo>
                  <a:pt x="115" y="145"/>
                  <a:pt x="107" y="149"/>
                  <a:pt x="102" y="153"/>
                </a:cubicBezTo>
                <a:cubicBezTo>
                  <a:pt x="101" y="150"/>
                  <a:pt x="100" y="148"/>
                  <a:pt x="99" y="145"/>
                </a:cubicBezTo>
                <a:close/>
              </a:path>
            </a:pathLst>
          </a:custGeom>
          <a:solidFill>
            <a:srgbClr val="919BA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grpSp>
        <p:nvGrpSpPr>
          <p:cNvPr id="2954" name="Grupo 2953">
            <a:extLst>
              <a:ext uri="{FF2B5EF4-FFF2-40B4-BE49-F238E27FC236}">
                <a16:creationId xmlns:a16="http://schemas.microsoft.com/office/drawing/2014/main" id="{098FE36C-E238-4853-AE31-EE746A17AA6E}"/>
              </a:ext>
            </a:extLst>
          </p:cNvPr>
          <p:cNvGrpSpPr/>
          <p:nvPr/>
        </p:nvGrpSpPr>
        <p:grpSpPr>
          <a:xfrm>
            <a:off x="5483115" y="355600"/>
            <a:ext cx="3344863" cy="3319463"/>
            <a:chOff x="5483115" y="355600"/>
            <a:chExt cx="3344863" cy="3319463"/>
          </a:xfrm>
        </p:grpSpPr>
        <p:sp>
          <p:nvSpPr>
            <p:cNvPr id="2949" name="Freeform 67">
              <a:extLst>
                <a:ext uri="{FF2B5EF4-FFF2-40B4-BE49-F238E27FC236}">
                  <a16:creationId xmlns:a16="http://schemas.microsoft.com/office/drawing/2014/main" id="{1FFBE7D6-8CFA-485D-BECD-41F36C88B9F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05428" y="355600"/>
              <a:ext cx="2622550" cy="3319463"/>
            </a:xfrm>
            <a:custGeom>
              <a:avLst/>
              <a:gdLst>
                <a:gd name="T0" fmla="*/ 529 w 1456"/>
                <a:gd name="T1" fmla="*/ 1680 h 1843"/>
                <a:gd name="T2" fmla="*/ 950 w 1456"/>
                <a:gd name="T3" fmla="*/ 1492 h 1843"/>
                <a:gd name="T4" fmla="*/ 945 w 1456"/>
                <a:gd name="T5" fmla="*/ 1409 h 1843"/>
                <a:gd name="T6" fmla="*/ 773 w 1456"/>
                <a:gd name="T7" fmla="*/ 1541 h 1843"/>
                <a:gd name="T8" fmla="*/ 282 w 1456"/>
                <a:gd name="T9" fmla="*/ 1624 h 1843"/>
                <a:gd name="T10" fmla="*/ 213 w 1456"/>
                <a:gd name="T11" fmla="*/ 1480 h 1843"/>
                <a:gd name="T12" fmla="*/ 276 w 1456"/>
                <a:gd name="T13" fmla="*/ 1424 h 1843"/>
                <a:gd name="T14" fmla="*/ 249 w 1456"/>
                <a:gd name="T15" fmla="*/ 1265 h 1843"/>
                <a:gd name="T16" fmla="*/ 192 w 1456"/>
                <a:gd name="T17" fmla="*/ 1237 h 1843"/>
                <a:gd name="T18" fmla="*/ 151 w 1456"/>
                <a:gd name="T19" fmla="*/ 1111 h 1843"/>
                <a:gd name="T20" fmla="*/ 9 w 1456"/>
                <a:gd name="T21" fmla="*/ 1084 h 1843"/>
                <a:gd name="T22" fmla="*/ 113 w 1456"/>
                <a:gd name="T23" fmla="*/ 781 h 1843"/>
                <a:gd name="T24" fmla="*/ 656 w 1456"/>
                <a:gd name="T25" fmla="*/ 40 h 1843"/>
                <a:gd name="T26" fmla="*/ 1450 w 1456"/>
                <a:gd name="T27" fmla="*/ 814 h 1843"/>
                <a:gd name="T28" fmla="*/ 1299 w 1456"/>
                <a:gd name="T29" fmla="*/ 1247 h 1843"/>
                <a:gd name="T30" fmla="*/ 1257 w 1456"/>
                <a:gd name="T31" fmla="*/ 1834 h 1843"/>
                <a:gd name="T32" fmla="*/ 546 w 1456"/>
                <a:gd name="T33" fmla="*/ 1843 h 1843"/>
                <a:gd name="T34" fmla="*/ 779 w 1456"/>
                <a:gd name="T35" fmla="*/ 1182 h 1843"/>
                <a:gd name="T36" fmla="*/ 765 w 1456"/>
                <a:gd name="T37" fmla="*/ 1103 h 1843"/>
                <a:gd name="T38" fmla="*/ 551 w 1456"/>
                <a:gd name="T39" fmla="*/ 1215 h 1843"/>
                <a:gd name="T40" fmla="*/ 520 w 1456"/>
                <a:gd name="T41" fmla="*/ 1254 h 1843"/>
                <a:gd name="T42" fmla="*/ 431 w 1456"/>
                <a:gd name="T43" fmla="*/ 1314 h 1843"/>
                <a:gd name="T44" fmla="*/ 674 w 1456"/>
                <a:gd name="T45" fmla="*/ 1303 h 1843"/>
                <a:gd name="T46" fmla="*/ 664 w 1456"/>
                <a:gd name="T47" fmla="*/ 1207 h 1843"/>
                <a:gd name="T48" fmla="*/ 499 w 1456"/>
                <a:gd name="T49" fmla="*/ 916 h 1843"/>
                <a:gd name="T50" fmla="*/ 545 w 1456"/>
                <a:gd name="T51" fmla="*/ 789 h 1843"/>
                <a:gd name="T52" fmla="*/ 369 w 1456"/>
                <a:gd name="T53" fmla="*/ 956 h 1843"/>
                <a:gd name="T54" fmla="*/ 403 w 1456"/>
                <a:gd name="T55" fmla="*/ 1022 h 1843"/>
                <a:gd name="T56" fmla="*/ 426 w 1456"/>
                <a:gd name="T57" fmla="*/ 1041 h 1843"/>
                <a:gd name="T58" fmla="*/ 376 w 1456"/>
                <a:gd name="T59" fmla="*/ 1175 h 1843"/>
                <a:gd name="T60" fmla="*/ 554 w 1456"/>
                <a:gd name="T61" fmla="*/ 1003 h 1843"/>
                <a:gd name="T62" fmla="*/ 480 w 1456"/>
                <a:gd name="T63" fmla="*/ 942 h 18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56" h="1843">
                  <a:moveTo>
                    <a:pt x="546" y="1843"/>
                  </a:moveTo>
                  <a:cubicBezTo>
                    <a:pt x="541" y="1789"/>
                    <a:pt x="535" y="1735"/>
                    <a:pt x="529" y="1680"/>
                  </a:cubicBezTo>
                  <a:cubicBezTo>
                    <a:pt x="589" y="1669"/>
                    <a:pt x="648" y="1659"/>
                    <a:pt x="706" y="1647"/>
                  </a:cubicBezTo>
                  <a:cubicBezTo>
                    <a:pt x="807" y="1626"/>
                    <a:pt x="892" y="1581"/>
                    <a:pt x="950" y="1492"/>
                  </a:cubicBezTo>
                  <a:cubicBezTo>
                    <a:pt x="956" y="1482"/>
                    <a:pt x="961" y="1472"/>
                    <a:pt x="965" y="1461"/>
                  </a:cubicBezTo>
                  <a:cubicBezTo>
                    <a:pt x="973" y="1440"/>
                    <a:pt x="964" y="1418"/>
                    <a:pt x="945" y="1409"/>
                  </a:cubicBezTo>
                  <a:cubicBezTo>
                    <a:pt x="925" y="1400"/>
                    <a:pt x="903" y="1408"/>
                    <a:pt x="893" y="1429"/>
                  </a:cubicBezTo>
                  <a:cubicBezTo>
                    <a:pt x="867" y="1482"/>
                    <a:pt x="826" y="1521"/>
                    <a:pt x="773" y="1541"/>
                  </a:cubicBezTo>
                  <a:cubicBezTo>
                    <a:pt x="722" y="1560"/>
                    <a:pt x="668" y="1570"/>
                    <a:pt x="615" y="1583"/>
                  </a:cubicBezTo>
                  <a:cubicBezTo>
                    <a:pt x="506" y="1609"/>
                    <a:pt x="394" y="1615"/>
                    <a:pt x="282" y="1624"/>
                  </a:cubicBezTo>
                  <a:cubicBezTo>
                    <a:pt x="256" y="1626"/>
                    <a:pt x="241" y="1613"/>
                    <a:pt x="237" y="1588"/>
                  </a:cubicBezTo>
                  <a:cubicBezTo>
                    <a:pt x="230" y="1552"/>
                    <a:pt x="222" y="1516"/>
                    <a:pt x="213" y="1480"/>
                  </a:cubicBezTo>
                  <a:cubicBezTo>
                    <a:pt x="210" y="1468"/>
                    <a:pt x="213" y="1462"/>
                    <a:pt x="224" y="1456"/>
                  </a:cubicBezTo>
                  <a:cubicBezTo>
                    <a:pt x="241" y="1446"/>
                    <a:pt x="259" y="1435"/>
                    <a:pt x="276" y="1424"/>
                  </a:cubicBezTo>
                  <a:cubicBezTo>
                    <a:pt x="308" y="1403"/>
                    <a:pt x="322" y="1374"/>
                    <a:pt x="316" y="1336"/>
                  </a:cubicBezTo>
                  <a:cubicBezTo>
                    <a:pt x="309" y="1299"/>
                    <a:pt x="286" y="1275"/>
                    <a:pt x="249" y="1265"/>
                  </a:cubicBezTo>
                  <a:cubicBezTo>
                    <a:pt x="234" y="1262"/>
                    <a:pt x="220" y="1258"/>
                    <a:pt x="206" y="1256"/>
                  </a:cubicBezTo>
                  <a:cubicBezTo>
                    <a:pt x="194" y="1254"/>
                    <a:pt x="191" y="1249"/>
                    <a:pt x="192" y="1237"/>
                  </a:cubicBezTo>
                  <a:cubicBezTo>
                    <a:pt x="194" y="1211"/>
                    <a:pt x="194" y="1185"/>
                    <a:pt x="196" y="1159"/>
                  </a:cubicBezTo>
                  <a:cubicBezTo>
                    <a:pt x="197" y="1129"/>
                    <a:pt x="181" y="1112"/>
                    <a:pt x="151" y="1111"/>
                  </a:cubicBezTo>
                  <a:cubicBezTo>
                    <a:pt x="102" y="1111"/>
                    <a:pt x="52" y="1111"/>
                    <a:pt x="0" y="1111"/>
                  </a:cubicBezTo>
                  <a:cubicBezTo>
                    <a:pt x="3" y="1101"/>
                    <a:pt x="6" y="1092"/>
                    <a:pt x="9" y="1084"/>
                  </a:cubicBezTo>
                  <a:cubicBezTo>
                    <a:pt x="41" y="997"/>
                    <a:pt x="74" y="910"/>
                    <a:pt x="105" y="823"/>
                  </a:cubicBezTo>
                  <a:cubicBezTo>
                    <a:pt x="110" y="810"/>
                    <a:pt x="113" y="795"/>
                    <a:pt x="113" y="781"/>
                  </a:cubicBezTo>
                  <a:cubicBezTo>
                    <a:pt x="112" y="696"/>
                    <a:pt x="110" y="612"/>
                    <a:pt x="128" y="528"/>
                  </a:cubicBezTo>
                  <a:cubicBezTo>
                    <a:pt x="186" y="260"/>
                    <a:pt x="385" y="76"/>
                    <a:pt x="656" y="40"/>
                  </a:cubicBezTo>
                  <a:cubicBezTo>
                    <a:pt x="958" y="0"/>
                    <a:pt x="1246" y="153"/>
                    <a:pt x="1380" y="425"/>
                  </a:cubicBezTo>
                  <a:cubicBezTo>
                    <a:pt x="1441" y="548"/>
                    <a:pt x="1456" y="679"/>
                    <a:pt x="1450" y="814"/>
                  </a:cubicBezTo>
                  <a:cubicBezTo>
                    <a:pt x="1445" y="941"/>
                    <a:pt x="1419" y="1062"/>
                    <a:pt x="1353" y="1172"/>
                  </a:cubicBezTo>
                  <a:cubicBezTo>
                    <a:pt x="1337" y="1199"/>
                    <a:pt x="1319" y="1224"/>
                    <a:pt x="1299" y="1247"/>
                  </a:cubicBezTo>
                  <a:cubicBezTo>
                    <a:pt x="1217" y="1341"/>
                    <a:pt x="1189" y="1450"/>
                    <a:pt x="1211" y="1572"/>
                  </a:cubicBezTo>
                  <a:cubicBezTo>
                    <a:pt x="1227" y="1659"/>
                    <a:pt x="1242" y="1747"/>
                    <a:pt x="1257" y="1834"/>
                  </a:cubicBezTo>
                  <a:cubicBezTo>
                    <a:pt x="1257" y="1837"/>
                    <a:pt x="1257" y="1839"/>
                    <a:pt x="1257" y="1843"/>
                  </a:cubicBezTo>
                  <a:cubicBezTo>
                    <a:pt x="1021" y="1843"/>
                    <a:pt x="785" y="1843"/>
                    <a:pt x="546" y="1843"/>
                  </a:cubicBezTo>
                  <a:close/>
                  <a:moveTo>
                    <a:pt x="664" y="1207"/>
                  </a:moveTo>
                  <a:cubicBezTo>
                    <a:pt x="705" y="1198"/>
                    <a:pt x="742" y="1190"/>
                    <a:pt x="779" y="1182"/>
                  </a:cubicBezTo>
                  <a:cubicBezTo>
                    <a:pt x="803" y="1176"/>
                    <a:pt x="817" y="1156"/>
                    <a:pt x="813" y="1135"/>
                  </a:cubicBezTo>
                  <a:cubicBezTo>
                    <a:pt x="809" y="1113"/>
                    <a:pt x="789" y="1099"/>
                    <a:pt x="765" y="1103"/>
                  </a:cubicBezTo>
                  <a:cubicBezTo>
                    <a:pt x="699" y="1117"/>
                    <a:pt x="633" y="1130"/>
                    <a:pt x="568" y="1146"/>
                  </a:cubicBezTo>
                  <a:cubicBezTo>
                    <a:pt x="534" y="1154"/>
                    <a:pt x="525" y="1191"/>
                    <a:pt x="551" y="1215"/>
                  </a:cubicBezTo>
                  <a:cubicBezTo>
                    <a:pt x="559" y="1223"/>
                    <a:pt x="568" y="1231"/>
                    <a:pt x="579" y="1241"/>
                  </a:cubicBezTo>
                  <a:cubicBezTo>
                    <a:pt x="557" y="1246"/>
                    <a:pt x="538" y="1250"/>
                    <a:pt x="520" y="1254"/>
                  </a:cubicBezTo>
                  <a:cubicBezTo>
                    <a:pt x="501" y="1259"/>
                    <a:pt x="482" y="1262"/>
                    <a:pt x="463" y="1267"/>
                  </a:cubicBezTo>
                  <a:cubicBezTo>
                    <a:pt x="440" y="1273"/>
                    <a:pt x="426" y="1293"/>
                    <a:pt x="431" y="1314"/>
                  </a:cubicBezTo>
                  <a:cubicBezTo>
                    <a:pt x="436" y="1336"/>
                    <a:pt x="456" y="1349"/>
                    <a:pt x="479" y="1344"/>
                  </a:cubicBezTo>
                  <a:cubicBezTo>
                    <a:pt x="544" y="1331"/>
                    <a:pt x="609" y="1318"/>
                    <a:pt x="674" y="1303"/>
                  </a:cubicBezTo>
                  <a:cubicBezTo>
                    <a:pt x="708" y="1295"/>
                    <a:pt x="718" y="1258"/>
                    <a:pt x="693" y="1233"/>
                  </a:cubicBezTo>
                  <a:cubicBezTo>
                    <a:pt x="685" y="1225"/>
                    <a:pt x="676" y="1217"/>
                    <a:pt x="664" y="1207"/>
                  </a:cubicBezTo>
                  <a:close/>
                  <a:moveTo>
                    <a:pt x="480" y="942"/>
                  </a:moveTo>
                  <a:cubicBezTo>
                    <a:pt x="489" y="931"/>
                    <a:pt x="494" y="923"/>
                    <a:pt x="499" y="916"/>
                  </a:cubicBezTo>
                  <a:cubicBezTo>
                    <a:pt x="516" y="893"/>
                    <a:pt x="534" y="870"/>
                    <a:pt x="551" y="847"/>
                  </a:cubicBezTo>
                  <a:cubicBezTo>
                    <a:pt x="566" y="826"/>
                    <a:pt x="564" y="803"/>
                    <a:pt x="545" y="789"/>
                  </a:cubicBezTo>
                  <a:cubicBezTo>
                    <a:pt x="526" y="775"/>
                    <a:pt x="503" y="778"/>
                    <a:pt x="487" y="799"/>
                  </a:cubicBezTo>
                  <a:cubicBezTo>
                    <a:pt x="448" y="851"/>
                    <a:pt x="409" y="903"/>
                    <a:pt x="369" y="956"/>
                  </a:cubicBezTo>
                  <a:cubicBezTo>
                    <a:pt x="359" y="970"/>
                    <a:pt x="357" y="985"/>
                    <a:pt x="365" y="1001"/>
                  </a:cubicBezTo>
                  <a:cubicBezTo>
                    <a:pt x="373" y="1016"/>
                    <a:pt x="386" y="1022"/>
                    <a:pt x="403" y="1022"/>
                  </a:cubicBezTo>
                  <a:cubicBezTo>
                    <a:pt x="414" y="1022"/>
                    <a:pt x="425" y="1022"/>
                    <a:pt x="439" y="1022"/>
                  </a:cubicBezTo>
                  <a:cubicBezTo>
                    <a:pt x="433" y="1031"/>
                    <a:pt x="430" y="1036"/>
                    <a:pt x="426" y="1041"/>
                  </a:cubicBezTo>
                  <a:cubicBezTo>
                    <a:pt x="407" y="1068"/>
                    <a:pt x="386" y="1093"/>
                    <a:pt x="368" y="1120"/>
                  </a:cubicBezTo>
                  <a:cubicBezTo>
                    <a:pt x="354" y="1138"/>
                    <a:pt x="359" y="1162"/>
                    <a:pt x="376" y="1175"/>
                  </a:cubicBezTo>
                  <a:cubicBezTo>
                    <a:pt x="393" y="1188"/>
                    <a:pt x="416" y="1187"/>
                    <a:pt x="430" y="1169"/>
                  </a:cubicBezTo>
                  <a:cubicBezTo>
                    <a:pt x="472" y="1114"/>
                    <a:pt x="514" y="1059"/>
                    <a:pt x="554" y="1003"/>
                  </a:cubicBezTo>
                  <a:cubicBezTo>
                    <a:pt x="572" y="978"/>
                    <a:pt x="555" y="945"/>
                    <a:pt x="524" y="943"/>
                  </a:cubicBezTo>
                  <a:cubicBezTo>
                    <a:pt x="511" y="941"/>
                    <a:pt x="499" y="942"/>
                    <a:pt x="480" y="942"/>
                  </a:cubicBezTo>
                  <a:close/>
                </a:path>
              </a:pathLst>
            </a:custGeom>
            <a:solidFill>
              <a:srgbClr val="FE8A8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50" name="Freeform 68">
              <a:extLst>
                <a:ext uri="{FF2B5EF4-FFF2-40B4-BE49-F238E27FC236}">
                  <a16:creationId xmlns:a16="http://schemas.microsoft.com/office/drawing/2014/main" id="{E5517CD9-6E3D-4204-B5EF-D364799A0FC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3115" y="2571750"/>
              <a:ext cx="787400" cy="977900"/>
            </a:xfrm>
            <a:custGeom>
              <a:avLst/>
              <a:gdLst>
                <a:gd name="T0" fmla="*/ 1 w 437"/>
                <a:gd name="T1" fmla="*/ 295 h 543"/>
                <a:gd name="T2" fmla="*/ 30 w 437"/>
                <a:gd name="T3" fmla="*/ 197 h 543"/>
                <a:gd name="T4" fmla="*/ 35 w 437"/>
                <a:gd name="T5" fmla="*/ 169 h 543"/>
                <a:gd name="T6" fmla="*/ 125 w 437"/>
                <a:gd name="T7" fmla="*/ 21 h 543"/>
                <a:gd name="T8" fmla="*/ 285 w 437"/>
                <a:gd name="T9" fmla="*/ 82 h 543"/>
                <a:gd name="T10" fmla="*/ 291 w 437"/>
                <a:gd name="T11" fmla="*/ 96 h 543"/>
                <a:gd name="T12" fmla="*/ 273 w 437"/>
                <a:gd name="T13" fmla="*/ 146 h 543"/>
                <a:gd name="T14" fmla="*/ 220 w 437"/>
                <a:gd name="T15" fmla="*/ 133 h 543"/>
                <a:gd name="T16" fmla="*/ 213 w 437"/>
                <a:gd name="T17" fmla="*/ 121 h 543"/>
                <a:gd name="T18" fmla="*/ 144 w 437"/>
                <a:gd name="T19" fmla="*/ 101 h 543"/>
                <a:gd name="T20" fmla="*/ 120 w 437"/>
                <a:gd name="T21" fmla="*/ 168 h 543"/>
                <a:gd name="T22" fmla="*/ 110 w 437"/>
                <a:gd name="T23" fmla="*/ 227 h 543"/>
                <a:gd name="T24" fmla="*/ 91 w 437"/>
                <a:gd name="T25" fmla="*/ 336 h 543"/>
                <a:gd name="T26" fmla="*/ 184 w 437"/>
                <a:gd name="T27" fmla="*/ 393 h 543"/>
                <a:gd name="T28" fmla="*/ 232 w 437"/>
                <a:gd name="T29" fmla="*/ 425 h 543"/>
                <a:gd name="T30" fmla="*/ 297 w 437"/>
                <a:gd name="T31" fmla="*/ 454 h 543"/>
                <a:gd name="T32" fmla="*/ 330 w 437"/>
                <a:gd name="T33" fmla="*/ 390 h 543"/>
                <a:gd name="T34" fmla="*/ 328 w 437"/>
                <a:gd name="T35" fmla="*/ 382 h 543"/>
                <a:gd name="T36" fmla="*/ 351 w 437"/>
                <a:gd name="T37" fmla="*/ 330 h 543"/>
                <a:gd name="T38" fmla="*/ 404 w 437"/>
                <a:gd name="T39" fmla="*/ 355 h 543"/>
                <a:gd name="T40" fmla="*/ 299 w 437"/>
                <a:gd name="T41" fmla="*/ 537 h 543"/>
                <a:gd name="T42" fmla="*/ 173 w 437"/>
                <a:gd name="T43" fmla="*/ 487 h 543"/>
                <a:gd name="T44" fmla="*/ 149 w 437"/>
                <a:gd name="T45" fmla="*/ 473 h 543"/>
                <a:gd name="T46" fmla="*/ 1 w 437"/>
                <a:gd name="T47" fmla="*/ 295 h 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37" h="543">
                  <a:moveTo>
                    <a:pt x="1" y="295"/>
                  </a:moveTo>
                  <a:cubicBezTo>
                    <a:pt x="1" y="259"/>
                    <a:pt x="11" y="227"/>
                    <a:pt x="30" y="197"/>
                  </a:cubicBezTo>
                  <a:cubicBezTo>
                    <a:pt x="34" y="189"/>
                    <a:pt x="37" y="178"/>
                    <a:pt x="35" y="169"/>
                  </a:cubicBezTo>
                  <a:cubicBezTo>
                    <a:pt x="25" y="106"/>
                    <a:pt x="63" y="43"/>
                    <a:pt x="125" y="21"/>
                  </a:cubicBezTo>
                  <a:cubicBezTo>
                    <a:pt x="185" y="0"/>
                    <a:pt x="254" y="26"/>
                    <a:pt x="285" y="82"/>
                  </a:cubicBezTo>
                  <a:cubicBezTo>
                    <a:pt x="287" y="86"/>
                    <a:pt x="290" y="91"/>
                    <a:pt x="291" y="96"/>
                  </a:cubicBezTo>
                  <a:cubicBezTo>
                    <a:pt x="298" y="116"/>
                    <a:pt x="291" y="136"/>
                    <a:pt x="273" y="146"/>
                  </a:cubicBezTo>
                  <a:cubicBezTo>
                    <a:pt x="255" y="156"/>
                    <a:pt x="233" y="151"/>
                    <a:pt x="220" y="133"/>
                  </a:cubicBezTo>
                  <a:cubicBezTo>
                    <a:pt x="217" y="129"/>
                    <a:pt x="216" y="125"/>
                    <a:pt x="213" y="121"/>
                  </a:cubicBezTo>
                  <a:cubicBezTo>
                    <a:pt x="198" y="97"/>
                    <a:pt x="169" y="88"/>
                    <a:pt x="144" y="101"/>
                  </a:cubicBezTo>
                  <a:cubicBezTo>
                    <a:pt x="119" y="114"/>
                    <a:pt x="108" y="143"/>
                    <a:pt x="120" y="168"/>
                  </a:cubicBezTo>
                  <a:cubicBezTo>
                    <a:pt x="131" y="191"/>
                    <a:pt x="127" y="209"/>
                    <a:pt x="110" y="227"/>
                  </a:cubicBezTo>
                  <a:cubicBezTo>
                    <a:pt x="80" y="259"/>
                    <a:pt x="73" y="297"/>
                    <a:pt x="91" y="336"/>
                  </a:cubicBezTo>
                  <a:cubicBezTo>
                    <a:pt x="109" y="375"/>
                    <a:pt x="141" y="394"/>
                    <a:pt x="184" y="393"/>
                  </a:cubicBezTo>
                  <a:cubicBezTo>
                    <a:pt x="208" y="393"/>
                    <a:pt x="223" y="402"/>
                    <a:pt x="232" y="425"/>
                  </a:cubicBezTo>
                  <a:cubicBezTo>
                    <a:pt x="243" y="452"/>
                    <a:pt x="271" y="464"/>
                    <a:pt x="297" y="454"/>
                  </a:cubicBezTo>
                  <a:cubicBezTo>
                    <a:pt x="324" y="445"/>
                    <a:pt x="338" y="418"/>
                    <a:pt x="330" y="390"/>
                  </a:cubicBezTo>
                  <a:cubicBezTo>
                    <a:pt x="330" y="387"/>
                    <a:pt x="328" y="385"/>
                    <a:pt x="328" y="382"/>
                  </a:cubicBezTo>
                  <a:cubicBezTo>
                    <a:pt x="321" y="358"/>
                    <a:pt x="331" y="337"/>
                    <a:pt x="351" y="330"/>
                  </a:cubicBezTo>
                  <a:cubicBezTo>
                    <a:pt x="373" y="322"/>
                    <a:pt x="394" y="332"/>
                    <a:pt x="404" y="355"/>
                  </a:cubicBezTo>
                  <a:cubicBezTo>
                    <a:pt x="437" y="433"/>
                    <a:pt x="383" y="527"/>
                    <a:pt x="299" y="537"/>
                  </a:cubicBezTo>
                  <a:cubicBezTo>
                    <a:pt x="248" y="543"/>
                    <a:pt x="207" y="526"/>
                    <a:pt x="173" y="487"/>
                  </a:cubicBezTo>
                  <a:cubicBezTo>
                    <a:pt x="168" y="480"/>
                    <a:pt x="158" y="475"/>
                    <a:pt x="149" y="473"/>
                  </a:cubicBezTo>
                  <a:cubicBezTo>
                    <a:pt x="62" y="456"/>
                    <a:pt x="0" y="383"/>
                    <a:pt x="1" y="295"/>
                  </a:cubicBezTo>
                  <a:close/>
                </a:path>
              </a:pathLst>
            </a:custGeom>
            <a:solidFill>
              <a:srgbClr val="FE8A8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51" name="Freeform 69">
              <a:extLst>
                <a:ext uri="{FF2B5EF4-FFF2-40B4-BE49-F238E27FC236}">
                  <a16:creationId xmlns:a16="http://schemas.microsoft.com/office/drawing/2014/main" id="{4A276991-69C4-485A-B824-650FDCBE25B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6203" y="2813050"/>
              <a:ext cx="314325" cy="303213"/>
            </a:xfrm>
            <a:custGeom>
              <a:avLst/>
              <a:gdLst>
                <a:gd name="T0" fmla="*/ 56 w 175"/>
                <a:gd name="T1" fmla="*/ 84 h 169"/>
                <a:gd name="T2" fmla="*/ 31 w 175"/>
                <a:gd name="T3" fmla="*/ 81 h 169"/>
                <a:gd name="T4" fmla="*/ 1 w 175"/>
                <a:gd name="T5" fmla="*/ 39 h 169"/>
                <a:gd name="T6" fmla="*/ 34 w 175"/>
                <a:gd name="T7" fmla="*/ 2 h 169"/>
                <a:gd name="T8" fmla="*/ 134 w 175"/>
                <a:gd name="T9" fmla="*/ 3 h 169"/>
                <a:gd name="T10" fmla="*/ 162 w 175"/>
                <a:gd name="T11" fmla="*/ 60 h 169"/>
                <a:gd name="T12" fmla="*/ 116 w 175"/>
                <a:gd name="T13" fmla="*/ 142 h 169"/>
                <a:gd name="T14" fmla="*/ 61 w 175"/>
                <a:gd name="T15" fmla="*/ 157 h 169"/>
                <a:gd name="T16" fmla="*/ 46 w 175"/>
                <a:gd name="T17" fmla="*/ 103 h 169"/>
                <a:gd name="T18" fmla="*/ 56 w 175"/>
                <a:gd name="T19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5" h="169">
                  <a:moveTo>
                    <a:pt x="56" y="84"/>
                  </a:moveTo>
                  <a:cubicBezTo>
                    <a:pt x="46" y="83"/>
                    <a:pt x="39" y="82"/>
                    <a:pt x="31" y="81"/>
                  </a:cubicBezTo>
                  <a:cubicBezTo>
                    <a:pt x="12" y="76"/>
                    <a:pt x="0" y="58"/>
                    <a:pt x="1" y="39"/>
                  </a:cubicBezTo>
                  <a:cubicBezTo>
                    <a:pt x="2" y="21"/>
                    <a:pt x="15" y="3"/>
                    <a:pt x="34" y="2"/>
                  </a:cubicBezTo>
                  <a:cubicBezTo>
                    <a:pt x="67" y="1"/>
                    <a:pt x="101" y="0"/>
                    <a:pt x="134" y="3"/>
                  </a:cubicBezTo>
                  <a:cubicBezTo>
                    <a:pt x="161" y="5"/>
                    <a:pt x="175" y="35"/>
                    <a:pt x="162" y="60"/>
                  </a:cubicBezTo>
                  <a:cubicBezTo>
                    <a:pt x="148" y="88"/>
                    <a:pt x="133" y="115"/>
                    <a:pt x="116" y="142"/>
                  </a:cubicBezTo>
                  <a:cubicBezTo>
                    <a:pt x="104" y="163"/>
                    <a:pt x="81" y="169"/>
                    <a:pt x="61" y="157"/>
                  </a:cubicBezTo>
                  <a:cubicBezTo>
                    <a:pt x="43" y="146"/>
                    <a:pt x="36" y="124"/>
                    <a:pt x="46" y="103"/>
                  </a:cubicBezTo>
                  <a:cubicBezTo>
                    <a:pt x="49" y="97"/>
                    <a:pt x="52" y="92"/>
                    <a:pt x="56" y="84"/>
                  </a:cubicBezTo>
                  <a:close/>
                </a:path>
              </a:pathLst>
            </a:custGeom>
            <a:solidFill>
              <a:srgbClr val="FE8A8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sp>
        <p:nvSpPr>
          <p:cNvPr id="2957" name="Freeform 73">
            <a:extLst>
              <a:ext uri="{FF2B5EF4-FFF2-40B4-BE49-F238E27FC236}">
                <a16:creationId xmlns:a16="http://schemas.microsoft.com/office/drawing/2014/main" id="{F9713EAC-7F63-46C4-8A41-DE009C773A02}"/>
              </a:ext>
            </a:extLst>
          </p:cNvPr>
          <p:cNvSpPr>
            <a:spLocks/>
          </p:cNvSpPr>
          <p:nvPr/>
        </p:nvSpPr>
        <p:spPr bwMode="auto">
          <a:xfrm>
            <a:off x="9732963" y="1330325"/>
            <a:ext cx="1801813" cy="2501900"/>
          </a:xfrm>
          <a:custGeom>
            <a:avLst/>
            <a:gdLst>
              <a:gd name="T0" fmla="*/ 537 w 537"/>
              <a:gd name="T1" fmla="*/ 98 h 746"/>
              <a:gd name="T2" fmla="*/ 503 w 537"/>
              <a:gd name="T3" fmla="*/ 80 h 746"/>
              <a:gd name="T4" fmla="*/ 368 w 537"/>
              <a:gd name="T5" fmla="*/ 60 h 746"/>
              <a:gd name="T6" fmla="*/ 234 w 537"/>
              <a:gd name="T7" fmla="*/ 107 h 746"/>
              <a:gd name="T8" fmla="*/ 155 w 537"/>
              <a:gd name="T9" fmla="*/ 195 h 746"/>
              <a:gd name="T10" fmla="*/ 144 w 537"/>
              <a:gd name="T11" fmla="*/ 254 h 746"/>
              <a:gd name="T12" fmla="*/ 107 w 537"/>
              <a:gd name="T13" fmla="*/ 353 h 746"/>
              <a:gd name="T14" fmla="*/ 72 w 537"/>
              <a:gd name="T15" fmla="*/ 401 h 746"/>
              <a:gd name="T16" fmla="*/ 68 w 537"/>
              <a:gd name="T17" fmla="*/ 409 h 746"/>
              <a:gd name="T18" fmla="*/ 76 w 537"/>
              <a:gd name="T19" fmla="*/ 412 h 746"/>
              <a:gd name="T20" fmla="*/ 92 w 537"/>
              <a:gd name="T21" fmla="*/ 417 h 746"/>
              <a:gd name="T22" fmla="*/ 115 w 537"/>
              <a:gd name="T23" fmla="*/ 457 h 746"/>
              <a:gd name="T24" fmla="*/ 111 w 537"/>
              <a:gd name="T25" fmla="*/ 483 h 746"/>
              <a:gd name="T26" fmla="*/ 121 w 537"/>
              <a:gd name="T27" fmla="*/ 523 h 746"/>
              <a:gd name="T28" fmla="*/ 135 w 537"/>
              <a:gd name="T29" fmla="*/ 573 h 746"/>
              <a:gd name="T30" fmla="*/ 158 w 537"/>
              <a:gd name="T31" fmla="*/ 600 h 746"/>
              <a:gd name="T32" fmla="*/ 211 w 537"/>
              <a:gd name="T33" fmla="*/ 606 h 746"/>
              <a:gd name="T34" fmla="*/ 247 w 537"/>
              <a:gd name="T35" fmla="*/ 612 h 746"/>
              <a:gd name="T36" fmla="*/ 277 w 537"/>
              <a:gd name="T37" fmla="*/ 634 h 746"/>
              <a:gd name="T38" fmla="*/ 310 w 537"/>
              <a:gd name="T39" fmla="*/ 705 h 746"/>
              <a:gd name="T40" fmla="*/ 293 w 537"/>
              <a:gd name="T41" fmla="*/ 740 h 746"/>
              <a:gd name="T42" fmla="*/ 257 w 537"/>
              <a:gd name="T43" fmla="*/ 725 h 746"/>
              <a:gd name="T44" fmla="*/ 244 w 537"/>
              <a:gd name="T45" fmla="*/ 694 h 746"/>
              <a:gd name="T46" fmla="*/ 198 w 537"/>
              <a:gd name="T47" fmla="*/ 662 h 746"/>
              <a:gd name="T48" fmla="*/ 137 w 537"/>
              <a:gd name="T49" fmla="*/ 654 h 746"/>
              <a:gd name="T50" fmla="*/ 78 w 537"/>
              <a:gd name="T51" fmla="*/ 578 h 746"/>
              <a:gd name="T52" fmla="*/ 70 w 537"/>
              <a:gd name="T53" fmla="*/ 551 h 746"/>
              <a:gd name="T54" fmla="*/ 54 w 537"/>
              <a:gd name="T55" fmla="*/ 473 h 746"/>
              <a:gd name="T56" fmla="*/ 49 w 537"/>
              <a:gd name="T57" fmla="*/ 464 h 746"/>
              <a:gd name="T58" fmla="*/ 39 w 537"/>
              <a:gd name="T59" fmla="*/ 460 h 746"/>
              <a:gd name="T60" fmla="*/ 14 w 537"/>
              <a:gd name="T61" fmla="*/ 389 h 746"/>
              <a:gd name="T62" fmla="*/ 45 w 537"/>
              <a:gd name="T63" fmla="*/ 341 h 746"/>
              <a:gd name="T64" fmla="*/ 79 w 537"/>
              <a:gd name="T65" fmla="*/ 293 h 746"/>
              <a:gd name="T66" fmla="*/ 86 w 537"/>
              <a:gd name="T67" fmla="*/ 267 h 746"/>
              <a:gd name="T68" fmla="*/ 109 w 537"/>
              <a:gd name="T69" fmla="*/ 160 h 746"/>
              <a:gd name="T70" fmla="*/ 223 w 537"/>
              <a:gd name="T71" fmla="*/ 47 h 746"/>
              <a:gd name="T72" fmla="*/ 407 w 537"/>
              <a:gd name="T73" fmla="*/ 1 h 746"/>
              <a:gd name="T74" fmla="*/ 530 w 537"/>
              <a:gd name="T75" fmla="*/ 29 h 746"/>
              <a:gd name="T76" fmla="*/ 537 w 537"/>
              <a:gd name="T77" fmla="*/ 40 h 746"/>
              <a:gd name="T78" fmla="*/ 537 w 537"/>
              <a:gd name="T79" fmla="*/ 98 h 7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537" h="746">
                <a:moveTo>
                  <a:pt x="537" y="98"/>
                </a:moveTo>
                <a:cubicBezTo>
                  <a:pt x="525" y="92"/>
                  <a:pt x="515" y="85"/>
                  <a:pt x="503" y="80"/>
                </a:cubicBezTo>
                <a:cubicBezTo>
                  <a:pt x="460" y="60"/>
                  <a:pt x="414" y="55"/>
                  <a:pt x="368" y="60"/>
                </a:cubicBezTo>
                <a:cubicBezTo>
                  <a:pt x="319" y="66"/>
                  <a:pt x="275" y="81"/>
                  <a:pt x="234" y="107"/>
                </a:cubicBezTo>
                <a:cubicBezTo>
                  <a:pt x="200" y="129"/>
                  <a:pt x="172" y="158"/>
                  <a:pt x="155" y="195"/>
                </a:cubicBezTo>
                <a:cubicBezTo>
                  <a:pt x="147" y="214"/>
                  <a:pt x="142" y="234"/>
                  <a:pt x="144" y="254"/>
                </a:cubicBezTo>
                <a:cubicBezTo>
                  <a:pt x="147" y="293"/>
                  <a:pt x="130" y="324"/>
                  <a:pt x="107" y="353"/>
                </a:cubicBezTo>
                <a:cubicBezTo>
                  <a:pt x="95" y="369"/>
                  <a:pt x="84" y="385"/>
                  <a:pt x="72" y="401"/>
                </a:cubicBezTo>
                <a:cubicBezTo>
                  <a:pt x="71" y="403"/>
                  <a:pt x="70" y="406"/>
                  <a:pt x="68" y="409"/>
                </a:cubicBezTo>
                <a:cubicBezTo>
                  <a:pt x="71" y="410"/>
                  <a:pt x="74" y="411"/>
                  <a:pt x="76" y="412"/>
                </a:cubicBezTo>
                <a:cubicBezTo>
                  <a:pt x="82" y="414"/>
                  <a:pt x="87" y="415"/>
                  <a:pt x="92" y="417"/>
                </a:cubicBezTo>
                <a:cubicBezTo>
                  <a:pt x="111" y="425"/>
                  <a:pt x="118" y="437"/>
                  <a:pt x="115" y="457"/>
                </a:cubicBezTo>
                <a:cubicBezTo>
                  <a:pt x="114" y="465"/>
                  <a:pt x="112" y="474"/>
                  <a:pt x="111" y="483"/>
                </a:cubicBezTo>
                <a:cubicBezTo>
                  <a:pt x="109" y="497"/>
                  <a:pt x="112" y="511"/>
                  <a:pt x="121" y="523"/>
                </a:cubicBezTo>
                <a:cubicBezTo>
                  <a:pt x="131" y="538"/>
                  <a:pt x="135" y="555"/>
                  <a:pt x="135" y="573"/>
                </a:cubicBezTo>
                <a:cubicBezTo>
                  <a:pt x="136" y="591"/>
                  <a:pt x="140" y="597"/>
                  <a:pt x="158" y="600"/>
                </a:cubicBezTo>
                <a:cubicBezTo>
                  <a:pt x="175" y="603"/>
                  <a:pt x="193" y="604"/>
                  <a:pt x="211" y="606"/>
                </a:cubicBezTo>
                <a:cubicBezTo>
                  <a:pt x="223" y="608"/>
                  <a:pt x="235" y="610"/>
                  <a:pt x="247" y="612"/>
                </a:cubicBezTo>
                <a:cubicBezTo>
                  <a:pt x="260" y="615"/>
                  <a:pt x="271" y="622"/>
                  <a:pt x="277" y="634"/>
                </a:cubicBezTo>
                <a:cubicBezTo>
                  <a:pt x="289" y="658"/>
                  <a:pt x="300" y="681"/>
                  <a:pt x="310" y="705"/>
                </a:cubicBezTo>
                <a:cubicBezTo>
                  <a:pt x="317" y="720"/>
                  <a:pt x="308" y="734"/>
                  <a:pt x="293" y="740"/>
                </a:cubicBezTo>
                <a:cubicBezTo>
                  <a:pt x="278" y="746"/>
                  <a:pt x="264" y="740"/>
                  <a:pt x="257" y="725"/>
                </a:cubicBezTo>
                <a:cubicBezTo>
                  <a:pt x="253" y="715"/>
                  <a:pt x="247" y="705"/>
                  <a:pt x="244" y="694"/>
                </a:cubicBezTo>
                <a:cubicBezTo>
                  <a:pt x="236" y="672"/>
                  <a:pt x="220" y="664"/>
                  <a:pt x="198" y="662"/>
                </a:cubicBezTo>
                <a:cubicBezTo>
                  <a:pt x="178" y="661"/>
                  <a:pt x="157" y="659"/>
                  <a:pt x="137" y="654"/>
                </a:cubicBezTo>
                <a:cubicBezTo>
                  <a:pt x="100" y="645"/>
                  <a:pt x="78" y="616"/>
                  <a:pt x="78" y="578"/>
                </a:cubicBezTo>
                <a:cubicBezTo>
                  <a:pt x="78" y="568"/>
                  <a:pt x="76" y="559"/>
                  <a:pt x="70" y="551"/>
                </a:cubicBezTo>
                <a:cubicBezTo>
                  <a:pt x="55" y="527"/>
                  <a:pt x="50" y="501"/>
                  <a:pt x="54" y="473"/>
                </a:cubicBezTo>
                <a:cubicBezTo>
                  <a:pt x="55" y="468"/>
                  <a:pt x="54" y="465"/>
                  <a:pt x="49" y="464"/>
                </a:cubicBezTo>
                <a:cubicBezTo>
                  <a:pt x="46" y="463"/>
                  <a:pt x="43" y="461"/>
                  <a:pt x="39" y="460"/>
                </a:cubicBezTo>
                <a:cubicBezTo>
                  <a:pt x="10" y="446"/>
                  <a:pt x="0" y="418"/>
                  <a:pt x="14" y="389"/>
                </a:cubicBezTo>
                <a:cubicBezTo>
                  <a:pt x="23" y="372"/>
                  <a:pt x="35" y="357"/>
                  <a:pt x="45" y="341"/>
                </a:cubicBezTo>
                <a:cubicBezTo>
                  <a:pt x="56" y="325"/>
                  <a:pt x="68" y="309"/>
                  <a:pt x="79" y="293"/>
                </a:cubicBezTo>
                <a:cubicBezTo>
                  <a:pt x="84" y="285"/>
                  <a:pt x="86" y="277"/>
                  <a:pt x="86" y="267"/>
                </a:cubicBezTo>
                <a:cubicBezTo>
                  <a:pt x="86" y="230"/>
                  <a:pt x="91" y="194"/>
                  <a:pt x="109" y="160"/>
                </a:cubicBezTo>
                <a:cubicBezTo>
                  <a:pt x="135" y="110"/>
                  <a:pt x="175" y="74"/>
                  <a:pt x="223" y="47"/>
                </a:cubicBezTo>
                <a:cubicBezTo>
                  <a:pt x="280" y="15"/>
                  <a:pt x="342" y="0"/>
                  <a:pt x="407" y="1"/>
                </a:cubicBezTo>
                <a:cubicBezTo>
                  <a:pt x="449" y="1"/>
                  <a:pt x="491" y="10"/>
                  <a:pt x="530" y="29"/>
                </a:cubicBezTo>
                <a:cubicBezTo>
                  <a:pt x="535" y="31"/>
                  <a:pt x="537" y="34"/>
                  <a:pt x="537" y="40"/>
                </a:cubicBezTo>
                <a:cubicBezTo>
                  <a:pt x="537" y="59"/>
                  <a:pt x="537" y="79"/>
                  <a:pt x="537" y="98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58" name="Freeform 74">
            <a:extLst>
              <a:ext uri="{FF2B5EF4-FFF2-40B4-BE49-F238E27FC236}">
                <a16:creationId xmlns:a16="http://schemas.microsoft.com/office/drawing/2014/main" id="{8FDF9925-3B5D-44CE-B588-BA10B6A805CC}"/>
              </a:ext>
            </a:extLst>
          </p:cNvPr>
          <p:cNvSpPr>
            <a:spLocks/>
          </p:cNvSpPr>
          <p:nvPr/>
        </p:nvSpPr>
        <p:spPr bwMode="auto">
          <a:xfrm>
            <a:off x="9045575" y="2141538"/>
            <a:ext cx="698500" cy="1090613"/>
          </a:xfrm>
          <a:custGeom>
            <a:avLst/>
            <a:gdLst>
              <a:gd name="T0" fmla="*/ 176 w 208"/>
              <a:gd name="T1" fmla="*/ 239 h 325"/>
              <a:gd name="T2" fmla="*/ 195 w 208"/>
              <a:gd name="T3" fmla="*/ 239 h 325"/>
              <a:gd name="T4" fmla="*/ 203 w 208"/>
              <a:gd name="T5" fmla="*/ 246 h 325"/>
              <a:gd name="T6" fmla="*/ 208 w 208"/>
              <a:gd name="T7" fmla="*/ 298 h 325"/>
              <a:gd name="T8" fmla="*/ 198 w 208"/>
              <a:gd name="T9" fmla="*/ 308 h 325"/>
              <a:gd name="T10" fmla="*/ 184 w 208"/>
              <a:gd name="T11" fmla="*/ 308 h 325"/>
              <a:gd name="T12" fmla="*/ 163 w 208"/>
              <a:gd name="T13" fmla="*/ 325 h 325"/>
              <a:gd name="T14" fmla="*/ 52 w 208"/>
              <a:gd name="T15" fmla="*/ 325 h 325"/>
              <a:gd name="T16" fmla="*/ 35 w 208"/>
              <a:gd name="T17" fmla="*/ 310 h 325"/>
              <a:gd name="T18" fmla="*/ 27 w 208"/>
              <a:gd name="T19" fmla="*/ 294 h 325"/>
              <a:gd name="T20" fmla="*/ 15 w 208"/>
              <a:gd name="T21" fmla="*/ 271 h 325"/>
              <a:gd name="T22" fmla="*/ 2 w 208"/>
              <a:gd name="T23" fmla="*/ 126 h 325"/>
              <a:gd name="T24" fmla="*/ 2 w 208"/>
              <a:gd name="T25" fmla="*/ 119 h 325"/>
              <a:gd name="T26" fmla="*/ 16 w 208"/>
              <a:gd name="T27" fmla="*/ 99 h 325"/>
              <a:gd name="T28" fmla="*/ 12 w 208"/>
              <a:gd name="T29" fmla="*/ 48 h 325"/>
              <a:gd name="T30" fmla="*/ 9 w 208"/>
              <a:gd name="T31" fmla="*/ 13 h 325"/>
              <a:gd name="T32" fmla="*/ 21 w 208"/>
              <a:gd name="T33" fmla="*/ 0 h 325"/>
              <a:gd name="T34" fmla="*/ 91 w 208"/>
              <a:gd name="T35" fmla="*/ 0 h 325"/>
              <a:gd name="T36" fmla="*/ 112 w 208"/>
              <a:gd name="T37" fmla="*/ 19 h 325"/>
              <a:gd name="T38" fmla="*/ 118 w 208"/>
              <a:gd name="T39" fmla="*/ 89 h 325"/>
              <a:gd name="T40" fmla="*/ 127 w 208"/>
              <a:gd name="T41" fmla="*/ 100 h 325"/>
              <a:gd name="T42" fmla="*/ 136 w 208"/>
              <a:gd name="T43" fmla="*/ 111 h 325"/>
              <a:gd name="T44" fmla="*/ 144 w 208"/>
              <a:gd name="T45" fmla="*/ 207 h 325"/>
              <a:gd name="T46" fmla="*/ 139 w 208"/>
              <a:gd name="T47" fmla="*/ 224 h 325"/>
              <a:gd name="T48" fmla="*/ 139 w 208"/>
              <a:gd name="T49" fmla="*/ 230 h 325"/>
              <a:gd name="T50" fmla="*/ 145 w 208"/>
              <a:gd name="T51" fmla="*/ 229 h 325"/>
              <a:gd name="T52" fmla="*/ 150 w 208"/>
              <a:gd name="T53" fmla="*/ 226 h 325"/>
              <a:gd name="T54" fmla="*/ 175 w 208"/>
              <a:gd name="T55" fmla="*/ 235 h 325"/>
              <a:gd name="T56" fmla="*/ 176 w 208"/>
              <a:gd name="T57" fmla="*/ 239 h 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208" h="325">
                <a:moveTo>
                  <a:pt x="176" y="239"/>
                </a:moveTo>
                <a:cubicBezTo>
                  <a:pt x="183" y="239"/>
                  <a:pt x="189" y="239"/>
                  <a:pt x="195" y="239"/>
                </a:cubicBezTo>
                <a:cubicBezTo>
                  <a:pt x="200" y="239"/>
                  <a:pt x="203" y="241"/>
                  <a:pt x="203" y="246"/>
                </a:cubicBezTo>
                <a:cubicBezTo>
                  <a:pt x="205" y="263"/>
                  <a:pt x="206" y="281"/>
                  <a:pt x="208" y="298"/>
                </a:cubicBezTo>
                <a:cubicBezTo>
                  <a:pt x="208" y="307"/>
                  <a:pt x="207" y="308"/>
                  <a:pt x="198" y="308"/>
                </a:cubicBezTo>
                <a:cubicBezTo>
                  <a:pt x="193" y="308"/>
                  <a:pt x="188" y="308"/>
                  <a:pt x="184" y="308"/>
                </a:cubicBezTo>
                <a:cubicBezTo>
                  <a:pt x="181" y="323"/>
                  <a:pt x="179" y="325"/>
                  <a:pt x="163" y="325"/>
                </a:cubicBezTo>
                <a:cubicBezTo>
                  <a:pt x="126" y="325"/>
                  <a:pt x="89" y="325"/>
                  <a:pt x="52" y="325"/>
                </a:cubicBezTo>
                <a:cubicBezTo>
                  <a:pt x="41" y="325"/>
                  <a:pt x="37" y="321"/>
                  <a:pt x="35" y="310"/>
                </a:cubicBezTo>
                <a:cubicBezTo>
                  <a:pt x="35" y="303"/>
                  <a:pt x="33" y="298"/>
                  <a:pt x="27" y="294"/>
                </a:cubicBezTo>
                <a:cubicBezTo>
                  <a:pt x="20" y="289"/>
                  <a:pt x="16" y="281"/>
                  <a:pt x="15" y="271"/>
                </a:cubicBezTo>
                <a:cubicBezTo>
                  <a:pt x="11" y="223"/>
                  <a:pt x="6" y="175"/>
                  <a:pt x="2" y="126"/>
                </a:cubicBezTo>
                <a:cubicBezTo>
                  <a:pt x="2" y="124"/>
                  <a:pt x="2" y="122"/>
                  <a:pt x="2" y="119"/>
                </a:cubicBezTo>
                <a:cubicBezTo>
                  <a:pt x="0" y="105"/>
                  <a:pt x="2" y="102"/>
                  <a:pt x="16" y="99"/>
                </a:cubicBezTo>
                <a:cubicBezTo>
                  <a:pt x="14" y="82"/>
                  <a:pt x="13" y="65"/>
                  <a:pt x="12" y="48"/>
                </a:cubicBezTo>
                <a:cubicBezTo>
                  <a:pt x="11" y="36"/>
                  <a:pt x="9" y="25"/>
                  <a:pt x="9" y="13"/>
                </a:cubicBezTo>
                <a:cubicBezTo>
                  <a:pt x="8" y="4"/>
                  <a:pt x="12" y="0"/>
                  <a:pt x="21" y="0"/>
                </a:cubicBezTo>
                <a:cubicBezTo>
                  <a:pt x="45" y="0"/>
                  <a:pt x="68" y="0"/>
                  <a:pt x="91" y="0"/>
                </a:cubicBezTo>
                <a:cubicBezTo>
                  <a:pt x="104" y="0"/>
                  <a:pt x="111" y="6"/>
                  <a:pt x="112" y="19"/>
                </a:cubicBezTo>
                <a:cubicBezTo>
                  <a:pt x="114" y="42"/>
                  <a:pt x="116" y="65"/>
                  <a:pt x="118" y="89"/>
                </a:cubicBezTo>
                <a:cubicBezTo>
                  <a:pt x="118" y="95"/>
                  <a:pt x="118" y="100"/>
                  <a:pt x="127" y="100"/>
                </a:cubicBezTo>
                <a:cubicBezTo>
                  <a:pt x="133" y="100"/>
                  <a:pt x="136" y="105"/>
                  <a:pt x="136" y="111"/>
                </a:cubicBezTo>
                <a:cubicBezTo>
                  <a:pt x="139" y="143"/>
                  <a:pt x="142" y="175"/>
                  <a:pt x="144" y="207"/>
                </a:cubicBezTo>
                <a:cubicBezTo>
                  <a:pt x="145" y="212"/>
                  <a:pt x="141" y="218"/>
                  <a:pt x="139" y="224"/>
                </a:cubicBezTo>
                <a:cubicBezTo>
                  <a:pt x="139" y="226"/>
                  <a:pt x="139" y="228"/>
                  <a:pt x="139" y="230"/>
                </a:cubicBezTo>
                <a:cubicBezTo>
                  <a:pt x="141" y="230"/>
                  <a:pt x="143" y="230"/>
                  <a:pt x="145" y="229"/>
                </a:cubicBezTo>
                <a:cubicBezTo>
                  <a:pt x="147" y="228"/>
                  <a:pt x="148" y="227"/>
                  <a:pt x="150" y="226"/>
                </a:cubicBezTo>
                <a:cubicBezTo>
                  <a:pt x="162" y="217"/>
                  <a:pt x="172" y="221"/>
                  <a:pt x="175" y="235"/>
                </a:cubicBezTo>
                <a:cubicBezTo>
                  <a:pt x="176" y="236"/>
                  <a:pt x="176" y="237"/>
                  <a:pt x="176" y="239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59" name="Freeform 75">
            <a:extLst>
              <a:ext uri="{FF2B5EF4-FFF2-40B4-BE49-F238E27FC236}">
                <a16:creationId xmlns:a16="http://schemas.microsoft.com/office/drawing/2014/main" id="{FEA3B1E6-F05C-47AD-ABD6-0D939E96FBFD}"/>
              </a:ext>
            </a:extLst>
          </p:cNvPr>
          <p:cNvSpPr>
            <a:spLocks/>
          </p:cNvSpPr>
          <p:nvPr/>
        </p:nvSpPr>
        <p:spPr bwMode="auto">
          <a:xfrm>
            <a:off x="11028363" y="2255838"/>
            <a:ext cx="523875" cy="701675"/>
          </a:xfrm>
          <a:custGeom>
            <a:avLst/>
            <a:gdLst>
              <a:gd name="T0" fmla="*/ 54 w 156"/>
              <a:gd name="T1" fmla="*/ 209 h 209"/>
              <a:gd name="T2" fmla="*/ 0 w 156"/>
              <a:gd name="T3" fmla="*/ 162 h 209"/>
              <a:gd name="T4" fmla="*/ 16 w 156"/>
              <a:gd name="T5" fmla="*/ 144 h 209"/>
              <a:gd name="T6" fmla="*/ 34 w 156"/>
              <a:gd name="T7" fmla="*/ 159 h 209"/>
              <a:gd name="T8" fmla="*/ 46 w 156"/>
              <a:gd name="T9" fmla="*/ 174 h 209"/>
              <a:gd name="T10" fmla="*/ 63 w 156"/>
              <a:gd name="T11" fmla="*/ 163 h 209"/>
              <a:gd name="T12" fmla="*/ 98 w 156"/>
              <a:gd name="T13" fmla="*/ 112 h 209"/>
              <a:gd name="T14" fmla="*/ 111 w 156"/>
              <a:gd name="T15" fmla="*/ 95 h 209"/>
              <a:gd name="T16" fmla="*/ 100 w 156"/>
              <a:gd name="T17" fmla="*/ 42 h 209"/>
              <a:gd name="T18" fmla="*/ 51 w 156"/>
              <a:gd name="T19" fmla="*/ 45 h 209"/>
              <a:gd name="T20" fmla="*/ 43 w 156"/>
              <a:gd name="T21" fmla="*/ 56 h 209"/>
              <a:gd name="T22" fmla="*/ 19 w 156"/>
              <a:gd name="T23" fmla="*/ 64 h 209"/>
              <a:gd name="T24" fmla="*/ 13 w 156"/>
              <a:gd name="T25" fmla="*/ 40 h 209"/>
              <a:gd name="T26" fmla="*/ 78 w 156"/>
              <a:gd name="T27" fmla="*/ 1 h 209"/>
              <a:gd name="T28" fmla="*/ 143 w 156"/>
              <a:gd name="T29" fmla="*/ 43 h 209"/>
              <a:gd name="T30" fmla="*/ 135 w 156"/>
              <a:gd name="T31" fmla="*/ 121 h 209"/>
              <a:gd name="T32" fmla="*/ 120 w 156"/>
              <a:gd name="T33" fmla="*/ 138 h 209"/>
              <a:gd name="T34" fmla="*/ 94 w 156"/>
              <a:gd name="T35" fmla="*/ 176 h 209"/>
              <a:gd name="T36" fmla="*/ 54 w 156"/>
              <a:gd name="T37" fmla="*/ 209 h 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56" h="209">
                <a:moveTo>
                  <a:pt x="54" y="209"/>
                </a:moveTo>
                <a:cubicBezTo>
                  <a:pt x="21" y="208"/>
                  <a:pt x="0" y="187"/>
                  <a:pt x="0" y="162"/>
                </a:cubicBezTo>
                <a:cubicBezTo>
                  <a:pt x="0" y="152"/>
                  <a:pt x="7" y="144"/>
                  <a:pt x="16" y="144"/>
                </a:cubicBezTo>
                <a:cubicBezTo>
                  <a:pt x="25" y="143"/>
                  <a:pt x="33" y="149"/>
                  <a:pt x="34" y="159"/>
                </a:cubicBezTo>
                <a:cubicBezTo>
                  <a:pt x="36" y="169"/>
                  <a:pt x="39" y="173"/>
                  <a:pt x="46" y="174"/>
                </a:cubicBezTo>
                <a:cubicBezTo>
                  <a:pt x="53" y="175"/>
                  <a:pt x="59" y="172"/>
                  <a:pt x="63" y="163"/>
                </a:cubicBezTo>
                <a:cubicBezTo>
                  <a:pt x="71" y="143"/>
                  <a:pt x="82" y="126"/>
                  <a:pt x="98" y="112"/>
                </a:cubicBezTo>
                <a:cubicBezTo>
                  <a:pt x="103" y="107"/>
                  <a:pt x="107" y="101"/>
                  <a:pt x="111" y="95"/>
                </a:cubicBezTo>
                <a:cubicBezTo>
                  <a:pt x="121" y="77"/>
                  <a:pt x="116" y="55"/>
                  <a:pt x="100" y="42"/>
                </a:cubicBezTo>
                <a:cubicBezTo>
                  <a:pt x="86" y="31"/>
                  <a:pt x="64" y="32"/>
                  <a:pt x="51" y="45"/>
                </a:cubicBezTo>
                <a:cubicBezTo>
                  <a:pt x="48" y="48"/>
                  <a:pt x="45" y="52"/>
                  <a:pt x="43" y="56"/>
                </a:cubicBezTo>
                <a:cubicBezTo>
                  <a:pt x="37" y="65"/>
                  <a:pt x="28" y="68"/>
                  <a:pt x="19" y="64"/>
                </a:cubicBezTo>
                <a:cubicBezTo>
                  <a:pt x="11" y="59"/>
                  <a:pt x="7" y="49"/>
                  <a:pt x="13" y="40"/>
                </a:cubicBezTo>
                <a:cubicBezTo>
                  <a:pt x="27" y="14"/>
                  <a:pt x="49" y="0"/>
                  <a:pt x="78" y="1"/>
                </a:cubicBezTo>
                <a:cubicBezTo>
                  <a:pt x="108" y="1"/>
                  <a:pt x="131" y="16"/>
                  <a:pt x="143" y="43"/>
                </a:cubicBezTo>
                <a:cubicBezTo>
                  <a:pt x="156" y="70"/>
                  <a:pt x="152" y="97"/>
                  <a:pt x="135" y="121"/>
                </a:cubicBezTo>
                <a:cubicBezTo>
                  <a:pt x="130" y="127"/>
                  <a:pt x="125" y="133"/>
                  <a:pt x="120" y="138"/>
                </a:cubicBezTo>
                <a:cubicBezTo>
                  <a:pt x="108" y="149"/>
                  <a:pt x="101" y="162"/>
                  <a:pt x="94" y="176"/>
                </a:cubicBezTo>
                <a:cubicBezTo>
                  <a:pt x="86" y="196"/>
                  <a:pt x="70" y="208"/>
                  <a:pt x="54" y="209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60" name="Freeform 76">
            <a:extLst>
              <a:ext uri="{FF2B5EF4-FFF2-40B4-BE49-F238E27FC236}">
                <a16:creationId xmlns:a16="http://schemas.microsoft.com/office/drawing/2014/main" id="{9A765618-22C2-4A76-9C9F-5B5E9F505A4B}"/>
              </a:ext>
            </a:extLst>
          </p:cNvPr>
          <p:cNvSpPr>
            <a:spLocks/>
          </p:cNvSpPr>
          <p:nvPr/>
        </p:nvSpPr>
        <p:spPr bwMode="auto">
          <a:xfrm>
            <a:off x="10296525" y="2292350"/>
            <a:ext cx="400050" cy="255588"/>
          </a:xfrm>
          <a:custGeom>
            <a:avLst/>
            <a:gdLst>
              <a:gd name="T0" fmla="*/ 26 w 119"/>
              <a:gd name="T1" fmla="*/ 48 h 76"/>
              <a:gd name="T2" fmla="*/ 19 w 119"/>
              <a:gd name="T3" fmla="*/ 47 h 76"/>
              <a:gd name="T4" fmla="*/ 1 w 119"/>
              <a:gd name="T5" fmla="*/ 22 h 76"/>
              <a:gd name="T6" fmla="*/ 24 w 119"/>
              <a:gd name="T7" fmla="*/ 2 h 76"/>
              <a:gd name="T8" fmla="*/ 84 w 119"/>
              <a:gd name="T9" fmla="*/ 16 h 76"/>
              <a:gd name="T10" fmla="*/ 105 w 119"/>
              <a:gd name="T11" fmla="*/ 25 h 76"/>
              <a:gd name="T12" fmla="*/ 118 w 119"/>
              <a:gd name="T13" fmla="*/ 47 h 76"/>
              <a:gd name="T14" fmla="*/ 103 w 119"/>
              <a:gd name="T15" fmla="*/ 67 h 76"/>
              <a:gd name="T16" fmla="*/ 47 w 119"/>
              <a:gd name="T17" fmla="*/ 74 h 76"/>
              <a:gd name="T18" fmla="*/ 26 w 119"/>
              <a:gd name="T19" fmla="*/ 48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9" h="76">
                <a:moveTo>
                  <a:pt x="26" y="48"/>
                </a:moveTo>
                <a:cubicBezTo>
                  <a:pt x="24" y="48"/>
                  <a:pt x="21" y="47"/>
                  <a:pt x="19" y="47"/>
                </a:cubicBezTo>
                <a:cubicBezTo>
                  <a:pt x="8" y="44"/>
                  <a:pt x="0" y="33"/>
                  <a:pt x="1" y="22"/>
                </a:cubicBezTo>
                <a:cubicBezTo>
                  <a:pt x="3" y="10"/>
                  <a:pt x="13" y="0"/>
                  <a:pt x="24" y="2"/>
                </a:cubicBezTo>
                <a:cubicBezTo>
                  <a:pt x="44" y="6"/>
                  <a:pt x="64" y="11"/>
                  <a:pt x="84" y="16"/>
                </a:cubicBezTo>
                <a:cubicBezTo>
                  <a:pt x="91" y="18"/>
                  <a:pt x="98" y="21"/>
                  <a:pt x="105" y="25"/>
                </a:cubicBezTo>
                <a:cubicBezTo>
                  <a:pt x="114" y="29"/>
                  <a:pt x="119" y="37"/>
                  <a:pt x="118" y="47"/>
                </a:cubicBezTo>
                <a:cubicBezTo>
                  <a:pt x="117" y="56"/>
                  <a:pt x="112" y="63"/>
                  <a:pt x="103" y="67"/>
                </a:cubicBezTo>
                <a:cubicBezTo>
                  <a:pt x="85" y="74"/>
                  <a:pt x="66" y="76"/>
                  <a:pt x="47" y="74"/>
                </a:cubicBezTo>
                <a:cubicBezTo>
                  <a:pt x="35" y="73"/>
                  <a:pt x="29" y="65"/>
                  <a:pt x="26" y="48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61" name="Freeform 77">
            <a:extLst>
              <a:ext uri="{FF2B5EF4-FFF2-40B4-BE49-F238E27FC236}">
                <a16:creationId xmlns:a16="http://schemas.microsoft.com/office/drawing/2014/main" id="{7A111A1F-30F8-44F8-8E02-F7A53F30B6EC}"/>
              </a:ext>
            </a:extLst>
          </p:cNvPr>
          <p:cNvSpPr>
            <a:spLocks/>
          </p:cNvSpPr>
          <p:nvPr/>
        </p:nvSpPr>
        <p:spPr bwMode="auto">
          <a:xfrm>
            <a:off x="10277475" y="2825750"/>
            <a:ext cx="422275" cy="427038"/>
          </a:xfrm>
          <a:custGeom>
            <a:avLst/>
            <a:gdLst>
              <a:gd name="T0" fmla="*/ 84 w 126"/>
              <a:gd name="T1" fmla="*/ 50 h 127"/>
              <a:gd name="T2" fmla="*/ 56 w 126"/>
              <a:gd name="T3" fmla="*/ 23 h 127"/>
              <a:gd name="T4" fmla="*/ 54 w 126"/>
              <a:gd name="T5" fmla="*/ 5 h 127"/>
              <a:gd name="T6" fmla="*/ 72 w 126"/>
              <a:gd name="T7" fmla="*/ 7 h 127"/>
              <a:gd name="T8" fmla="*/ 119 w 126"/>
              <a:gd name="T9" fmla="*/ 53 h 127"/>
              <a:gd name="T10" fmla="*/ 118 w 126"/>
              <a:gd name="T11" fmla="*/ 74 h 127"/>
              <a:gd name="T12" fmla="*/ 72 w 126"/>
              <a:gd name="T13" fmla="*/ 120 h 127"/>
              <a:gd name="T14" fmla="*/ 54 w 126"/>
              <a:gd name="T15" fmla="*/ 122 h 127"/>
              <a:gd name="T16" fmla="*/ 57 w 126"/>
              <a:gd name="T17" fmla="*/ 104 h 127"/>
              <a:gd name="T18" fmla="*/ 79 w 126"/>
              <a:gd name="T19" fmla="*/ 81 h 127"/>
              <a:gd name="T20" fmla="*/ 85 w 126"/>
              <a:gd name="T21" fmla="*/ 75 h 127"/>
              <a:gd name="T22" fmla="*/ 75 w 126"/>
              <a:gd name="T23" fmla="*/ 75 h 127"/>
              <a:gd name="T24" fmla="*/ 14 w 126"/>
              <a:gd name="T25" fmla="*/ 75 h 127"/>
              <a:gd name="T26" fmla="*/ 0 w 126"/>
              <a:gd name="T27" fmla="*/ 64 h 127"/>
              <a:gd name="T28" fmla="*/ 14 w 126"/>
              <a:gd name="T29" fmla="*/ 52 h 127"/>
              <a:gd name="T30" fmla="*/ 75 w 126"/>
              <a:gd name="T31" fmla="*/ 52 h 127"/>
              <a:gd name="T32" fmla="*/ 83 w 126"/>
              <a:gd name="T33" fmla="*/ 52 h 127"/>
              <a:gd name="T34" fmla="*/ 84 w 126"/>
              <a:gd name="T35" fmla="*/ 5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26" h="127">
                <a:moveTo>
                  <a:pt x="84" y="50"/>
                </a:moveTo>
                <a:cubicBezTo>
                  <a:pt x="74" y="41"/>
                  <a:pt x="65" y="32"/>
                  <a:pt x="56" y="23"/>
                </a:cubicBezTo>
                <a:cubicBezTo>
                  <a:pt x="50" y="16"/>
                  <a:pt x="49" y="10"/>
                  <a:pt x="54" y="5"/>
                </a:cubicBezTo>
                <a:cubicBezTo>
                  <a:pt x="59" y="0"/>
                  <a:pt x="66" y="0"/>
                  <a:pt x="72" y="7"/>
                </a:cubicBezTo>
                <a:cubicBezTo>
                  <a:pt x="88" y="22"/>
                  <a:pt x="103" y="38"/>
                  <a:pt x="119" y="53"/>
                </a:cubicBezTo>
                <a:cubicBezTo>
                  <a:pt x="126" y="61"/>
                  <a:pt x="126" y="66"/>
                  <a:pt x="118" y="74"/>
                </a:cubicBezTo>
                <a:cubicBezTo>
                  <a:pt x="103" y="89"/>
                  <a:pt x="88" y="105"/>
                  <a:pt x="72" y="120"/>
                </a:cubicBezTo>
                <a:cubicBezTo>
                  <a:pt x="66" y="127"/>
                  <a:pt x="59" y="127"/>
                  <a:pt x="54" y="122"/>
                </a:cubicBezTo>
                <a:cubicBezTo>
                  <a:pt x="49" y="117"/>
                  <a:pt x="50" y="111"/>
                  <a:pt x="57" y="104"/>
                </a:cubicBezTo>
                <a:cubicBezTo>
                  <a:pt x="64" y="96"/>
                  <a:pt x="72" y="89"/>
                  <a:pt x="79" y="81"/>
                </a:cubicBezTo>
                <a:cubicBezTo>
                  <a:pt x="81" y="80"/>
                  <a:pt x="82" y="78"/>
                  <a:pt x="85" y="75"/>
                </a:cubicBezTo>
                <a:cubicBezTo>
                  <a:pt x="81" y="75"/>
                  <a:pt x="78" y="75"/>
                  <a:pt x="75" y="75"/>
                </a:cubicBezTo>
                <a:cubicBezTo>
                  <a:pt x="55" y="75"/>
                  <a:pt x="34" y="75"/>
                  <a:pt x="14" y="75"/>
                </a:cubicBezTo>
                <a:cubicBezTo>
                  <a:pt x="6" y="75"/>
                  <a:pt x="1" y="71"/>
                  <a:pt x="0" y="64"/>
                </a:cubicBezTo>
                <a:cubicBezTo>
                  <a:pt x="0" y="57"/>
                  <a:pt x="5" y="52"/>
                  <a:pt x="14" y="52"/>
                </a:cubicBezTo>
                <a:cubicBezTo>
                  <a:pt x="34" y="52"/>
                  <a:pt x="55" y="52"/>
                  <a:pt x="75" y="52"/>
                </a:cubicBezTo>
                <a:cubicBezTo>
                  <a:pt x="78" y="52"/>
                  <a:pt x="80" y="52"/>
                  <a:pt x="83" y="52"/>
                </a:cubicBezTo>
                <a:cubicBezTo>
                  <a:pt x="83" y="51"/>
                  <a:pt x="83" y="51"/>
                  <a:pt x="84" y="50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66" name="Freeform 81">
            <a:extLst>
              <a:ext uri="{FF2B5EF4-FFF2-40B4-BE49-F238E27FC236}">
                <a16:creationId xmlns:a16="http://schemas.microsoft.com/office/drawing/2014/main" id="{5E962273-C719-4188-919D-7CDB461C57B7}"/>
              </a:ext>
            </a:extLst>
          </p:cNvPr>
          <p:cNvSpPr>
            <a:spLocks noEditPoints="1"/>
          </p:cNvSpPr>
          <p:nvPr/>
        </p:nvSpPr>
        <p:spPr bwMode="auto">
          <a:xfrm>
            <a:off x="6146800" y="3908426"/>
            <a:ext cx="1914525" cy="2667000"/>
          </a:xfrm>
          <a:custGeom>
            <a:avLst/>
            <a:gdLst>
              <a:gd name="T0" fmla="*/ 329 w 961"/>
              <a:gd name="T1" fmla="*/ 1305 h 1338"/>
              <a:gd name="T2" fmla="*/ 287 w 961"/>
              <a:gd name="T3" fmla="*/ 828 h 1338"/>
              <a:gd name="T4" fmla="*/ 346 w 961"/>
              <a:gd name="T5" fmla="*/ 873 h 1338"/>
              <a:gd name="T6" fmla="*/ 443 w 961"/>
              <a:gd name="T7" fmla="*/ 821 h 1338"/>
              <a:gd name="T8" fmla="*/ 368 w 961"/>
              <a:gd name="T9" fmla="*/ 860 h 1338"/>
              <a:gd name="T10" fmla="*/ 270 w 961"/>
              <a:gd name="T11" fmla="*/ 636 h 1338"/>
              <a:gd name="T12" fmla="*/ 404 w 961"/>
              <a:gd name="T13" fmla="*/ 636 h 1338"/>
              <a:gd name="T14" fmla="*/ 406 w 961"/>
              <a:gd name="T15" fmla="*/ 609 h 1338"/>
              <a:gd name="T16" fmla="*/ 811 w 961"/>
              <a:gd name="T17" fmla="*/ 278 h 1338"/>
              <a:gd name="T18" fmla="*/ 792 w 961"/>
              <a:gd name="T19" fmla="*/ 262 h 1338"/>
              <a:gd name="T20" fmla="*/ 404 w 961"/>
              <a:gd name="T21" fmla="*/ 582 h 1338"/>
              <a:gd name="T22" fmla="*/ 293 w 961"/>
              <a:gd name="T23" fmla="*/ 593 h 1338"/>
              <a:gd name="T24" fmla="*/ 255 w 961"/>
              <a:gd name="T25" fmla="*/ 771 h 1338"/>
              <a:gd name="T26" fmla="*/ 327 w 961"/>
              <a:gd name="T27" fmla="*/ 1174 h 1338"/>
              <a:gd name="T28" fmla="*/ 232 w 961"/>
              <a:gd name="T29" fmla="*/ 1338 h 1338"/>
              <a:gd name="T30" fmla="*/ 258 w 961"/>
              <a:gd name="T31" fmla="*/ 1109 h 1338"/>
              <a:gd name="T32" fmla="*/ 213 w 961"/>
              <a:gd name="T33" fmla="*/ 992 h 1338"/>
              <a:gd name="T34" fmla="*/ 200 w 961"/>
              <a:gd name="T35" fmla="*/ 1332 h 1338"/>
              <a:gd name="T36" fmla="*/ 1 w 961"/>
              <a:gd name="T37" fmla="*/ 1337 h 1338"/>
              <a:gd name="T38" fmla="*/ 2 w 961"/>
              <a:gd name="T39" fmla="*/ 395 h 1338"/>
              <a:gd name="T40" fmla="*/ 467 w 961"/>
              <a:gd name="T41" fmla="*/ 2 h 1338"/>
              <a:gd name="T42" fmla="*/ 811 w 961"/>
              <a:gd name="T43" fmla="*/ 220 h 1338"/>
              <a:gd name="T44" fmla="*/ 860 w 961"/>
              <a:gd name="T45" fmla="*/ 561 h 1338"/>
              <a:gd name="T46" fmla="*/ 905 w 961"/>
              <a:gd name="T47" fmla="*/ 780 h 1338"/>
              <a:gd name="T48" fmla="*/ 895 w 961"/>
              <a:gd name="T49" fmla="*/ 853 h 1338"/>
              <a:gd name="T50" fmla="*/ 775 w 961"/>
              <a:gd name="T51" fmla="*/ 920 h 1338"/>
              <a:gd name="T52" fmla="*/ 862 w 961"/>
              <a:gd name="T53" fmla="*/ 1085 h 1338"/>
              <a:gd name="T54" fmla="*/ 733 w 961"/>
              <a:gd name="T55" fmla="*/ 1141 h 1338"/>
              <a:gd name="T56" fmla="*/ 604 w 961"/>
              <a:gd name="T57" fmla="*/ 1177 h 1338"/>
              <a:gd name="T58" fmla="*/ 482 w 961"/>
              <a:gd name="T59" fmla="*/ 455 h 1338"/>
              <a:gd name="T60" fmla="*/ 747 w 961"/>
              <a:gd name="T61" fmla="*/ 220 h 1338"/>
              <a:gd name="T62" fmla="*/ 705 w 961"/>
              <a:gd name="T63" fmla="*/ 235 h 1338"/>
              <a:gd name="T64" fmla="*/ 470 w 961"/>
              <a:gd name="T65" fmla="*/ 446 h 1338"/>
              <a:gd name="T66" fmla="*/ 295 w 961"/>
              <a:gd name="T67" fmla="*/ 734 h 1338"/>
              <a:gd name="T68" fmla="*/ 355 w 961"/>
              <a:gd name="T69" fmla="*/ 781 h 1338"/>
              <a:gd name="T70" fmla="*/ 305 w 961"/>
              <a:gd name="T71" fmla="*/ 699 h 1338"/>
              <a:gd name="T72" fmla="*/ 384 w 961"/>
              <a:gd name="T73" fmla="*/ 666 h 1338"/>
              <a:gd name="T74" fmla="*/ 279 w 961"/>
              <a:gd name="T75" fmla="*/ 689 h 1338"/>
              <a:gd name="T76" fmla="*/ 190 w 961"/>
              <a:gd name="T77" fmla="*/ 892 h 1338"/>
              <a:gd name="T78" fmla="*/ 186 w 961"/>
              <a:gd name="T79" fmla="*/ 761 h 1338"/>
              <a:gd name="T80" fmla="*/ 161 w 961"/>
              <a:gd name="T81" fmla="*/ 774 h 1338"/>
              <a:gd name="T82" fmla="*/ 329 w 961"/>
              <a:gd name="T83" fmla="*/ 507 h 1338"/>
              <a:gd name="T84" fmla="*/ 408 w 961"/>
              <a:gd name="T85" fmla="*/ 497 h 1338"/>
              <a:gd name="T86" fmla="*/ 436 w 961"/>
              <a:gd name="T87" fmla="*/ 455 h 13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961" h="1338">
                <a:moveTo>
                  <a:pt x="569" y="1337"/>
                </a:moveTo>
                <a:cubicBezTo>
                  <a:pt x="486" y="1337"/>
                  <a:pt x="402" y="1337"/>
                  <a:pt x="319" y="1337"/>
                </a:cubicBezTo>
                <a:cubicBezTo>
                  <a:pt x="322" y="1326"/>
                  <a:pt x="326" y="1316"/>
                  <a:pt x="329" y="1305"/>
                </a:cubicBezTo>
                <a:cubicBezTo>
                  <a:pt x="349" y="1239"/>
                  <a:pt x="357" y="1172"/>
                  <a:pt x="351" y="1103"/>
                </a:cubicBezTo>
                <a:cubicBezTo>
                  <a:pt x="347" y="1054"/>
                  <a:pt x="337" y="1007"/>
                  <a:pt x="324" y="959"/>
                </a:cubicBezTo>
                <a:cubicBezTo>
                  <a:pt x="312" y="916"/>
                  <a:pt x="299" y="872"/>
                  <a:pt x="287" y="828"/>
                </a:cubicBezTo>
                <a:cubicBezTo>
                  <a:pt x="285" y="820"/>
                  <a:pt x="284" y="812"/>
                  <a:pt x="284" y="803"/>
                </a:cubicBezTo>
                <a:cubicBezTo>
                  <a:pt x="293" y="813"/>
                  <a:pt x="301" y="823"/>
                  <a:pt x="310" y="833"/>
                </a:cubicBezTo>
                <a:cubicBezTo>
                  <a:pt x="322" y="846"/>
                  <a:pt x="334" y="860"/>
                  <a:pt x="346" y="873"/>
                </a:cubicBezTo>
                <a:cubicBezTo>
                  <a:pt x="371" y="902"/>
                  <a:pt x="412" y="901"/>
                  <a:pt x="435" y="871"/>
                </a:cubicBezTo>
                <a:cubicBezTo>
                  <a:pt x="442" y="861"/>
                  <a:pt x="447" y="849"/>
                  <a:pt x="451" y="838"/>
                </a:cubicBezTo>
                <a:cubicBezTo>
                  <a:pt x="454" y="830"/>
                  <a:pt x="450" y="822"/>
                  <a:pt x="443" y="821"/>
                </a:cubicBezTo>
                <a:cubicBezTo>
                  <a:pt x="436" y="819"/>
                  <a:pt x="430" y="823"/>
                  <a:pt x="428" y="831"/>
                </a:cubicBezTo>
                <a:cubicBezTo>
                  <a:pt x="424" y="845"/>
                  <a:pt x="418" y="857"/>
                  <a:pt x="406" y="865"/>
                </a:cubicBezTo>
                <a:cubicBezTo>
                  <a:pt x="393" y="872"/>
                  <a:pt x="377" y="871"/>
                  <a:pt x="368" y="860"/>
                </a:cubicBezTo>
                <a:cubicBezTo>
                  <a:pt x="341" y="827"/>
                  <a:pt x="309" y="798"/>
                  <a:pt x="284" y="762"/>
                </a:cubicBezTo>
                <a:cubicBezTo>
                  <a:pt x="271" y="743"/>
                  <a:pt x="260" y="722"/>
                  <a:pt x="256" y="698"/>
                </a:cubicBezTo>
                <a:cubicBezTo>
                  <a:pt x="252" y="676"/>
                  <a:pt x="256" y="655"/>
                  <a:pt x="270" y="636"/>
                </a:cubicBezTo>
                <a:cubicBezTo>
                  <a:pt x="283" y="620"/>
                  <a:pt x="301" y="614"/>
                  <a:pt x="320" y="614"/>
                </a:cubicBezTo>
                <a:cubicBezTo>
                  <a:pt x="348" y="613"/>
                  <a:pt x="374" y="622"/>
                  <a:pt x="399" y="633"/>
                </a:cubicBezTo>
                <a:cubicBezTo>
                  <a:pt x="401" y="634"/>
                  <a:pt x="403" y="635"/>
                  <a:pt x="404" y="636"/>
                </a:cubicBezTo>
                <a:cubicBezTo>
                  <a:pt x="411" y="639"/>
                  <a:pt x="418" y="636"/>
                  <a:pt x="421" y="630"/>
                </a:cubicBezTo>
                <a:cubicBezTo>
                  <a:pt x="424" y="624"/>
                  <a:pt x="422" y="617"/>
                  <a:pt x="415" y="614"/>
                </a:cubicBezTo>
                <a:cubicBezTo>
                  <a:pt x="413" y="612"/>
                  <a:pt x="410" y="611"/>
                  <a:pt x="406" y="609"/>
                </a:cubicBezTo>
                <a:cubicBezTo>
                  <a:pt x="412" y="606"/>
                  <a:pt x="418" y="603"/>
                  <a:pt x="423" y="601"/>
                </a:cubicBezTo>
                <a:cubicBezTo>
                  <a:pt x="506" y="561"/>
                  <a:pt x="584" y="514"/>
                  <a:pt x="654" y="455"/>
                </a:cubicBezTo>
                <a:cubicBezTo>
                  <a:pt x="715" y="404"/>
                  <a:pt x="769" y="346"/>
                  <a:pt x="811" y="278"/>
                </a:cubicBezTo>
                <a:cubicBezTo>
                  <a:pt x="813" y="275"/>
                  <a:pt x="815" y="271"/>
                  <a:pt x="815" y="267"/>
                </a:cubicBezTo>
                <a:cubicBezTo>
                  <a:pt x="815" y="262"/>
                  <a:pt x="811" y="258"/>
                  <a:pt x="806" y="257"/>
                </a:cubicBezTo>
                <a:cubicBezTo>
                  <a:pt x="800" y="255"/>
                  <a:pt x="795" y="257"/>
                  <a:pt x="792" y="262"/>
                </a:cubicBezTo>
                <a:cubicBezTo>
                  <a:pt x="787" y="271"/>
                  <a:pt x="781" y="279"/>
                  <a:pt x="776" y="288"/>
                </a:cubicBezTo>
                <a:cubicBezTo>
                  <a:pt x="731" y="352"/>
                  <a:pt x="677" y="406"/>
                  <a:pt x="616" y="454"/>
                </a:cubicBezTo>
                <a:cubicBezTo>
                  <a:pt x="550" y="505"/>
                  <a:pt x="479" y="547"/>
                  <a:pt x="404" y="582"/>
                </a:cubicBezTo>
                <a:cubicBezTo>
                  <a:pt x="402" y="583"/>
                  <a:pt x="400" y="584"/>
                  <a:pt x="397" y="585"/>
                </a:cubicBezTo>
                <a:cubicBezTo>
                  <a:pt x="382" y="595"/>
                  <a:pt x="366" y="597"/>
                  <a:pt x="348" y="592"/>
                </a:cubicBezTo>
                <a:cubicBezTo>
                  <a:pt x="330" y="587"/>
                  <a:pt x="311" y="588"/>
                  <a:pt x="293" y="593"/>
                </a:cubicBezTo>
                <a:cubicBezTo>
                  <a:pt x="257" y="604"/>
                  <a:pt x="238" y="630"/>
                  <a:pt x="231" y="665"/>
                </a:cubicBezTo>
                <a:cubicBezTo>
                  <a:pt x="225" y="698"/>
                  <a:pt x="235" y="727"/>
                  <a:pt x="251" y="755"/>
                </a:cubicBezTo>
                <a:cubicBezTo>
                  <a:pt x="254" y="761"/>
                  <a:pt x="255" y="766"/>
                  <a:pt x="255" y="771"/>
                </a:cubicBezTo>
                <a:cubicBezTo>
                  <a:pt x="255" y="801"/>
                  <a:pt x="262" y="830"/>
                  <a:pt x="269" y="859"/>
                </a:cubicBezTo>
                <a:cubicBezTo>
                  <a:pt x="281" y="901"/>
                  <a:pt x="294" y="944"/>
                  <a:pt x="305" y="986"/>
                </a:cubicBezTo>
                <a:cubicBezTo>
                  <a:pt x="322" y="1048"/>
                  <a:pt x="330" y="1110"/>
                  <a:pt x="327" y="1174"/>
                </a:cubicBezTo>
                <a:cubicBezTo>
                  <a:pt x="324" y="1228"/>
                  <a:pt x="313" y="1281"/>
                  <a:pt x="294" y="1332"/>
                </a:cubicBezTo>
                <a:cubicBezTo>
                  <a:pt x="292" y="1336"/>
                  <a:pt x="290" y="1338"/>
                  <a:pt x="285" y="1338"/>
                </a:cubicBezTo>
                <a:cubicBezTo>
                  <a:pt x="267" y="1338"/>
                  <a:pt x="250" y="1338"/>
                  <a:pt x="232" y="1338"/>
                </a:cubicBezTo>
                <a:cubicBezTo>
                  <a:pt x="230" y="1338"/>
                  <a:pt x="228" y="1338"/>
                  <a:pt x="225" y="1338"/>
                </a:cubicBezTo>
                <a:cubicBezTo>
                  <a:pt x="228" y="1325"/>
                  <a:pt x="232" y="1314"/>
                  <a:pt x="236" y="1303"/>
                </a:cubicBezTo>
                <a:cubicBezTo>
                  <a:pt x="255" y="1239"/>
                  <a:pt x="262" y="1175"/>
                  <a:pt x="258" y="1109"/>
                </a:cubicBezTo>
                <a:cubicBezTo>
                  <a:pt x="255" y="1067"/>
                  <a:pt x="247" y="1026"/>
                  <a:pt x="237" y="986"/>
                </a:cubicBezTo>
                <a:cubicBezTo>
                  <a:pt x="235" y="977"/>
                  <a:pt x="229" y="973"/>
                  <a:pt x="222" y="975"/>
                </a:cubicBezTo>
                <a:cubicBezTo>
                  <a:pt x="214" y="977"/>
                  <a:pt x="211" y="983"/>
                  <a:pt x="213" y="992"/>
                </a:cubicBezTo>
                <a:cubicBezTo>
                  <a:pt x="223" y="1032"/>
                  <a:pt x="231" y="1073"/>
                  <a:pt x="233" y="1114"/>
                </a:cubicBezTo>
                <a:cubicBezTo>
                  <a:pt x="236" y="1156"/>
                  <a:pt x="234" y="1198"/>
                  <a:pt x="226" y="1240"/>
                </a:cubicBezTo>
                <a:cubicBezTo>
                  <a:pt x="220" y="1272"/>
                  <a:pt x="211" y="1302"/>
                  <a:pt x="200" y="1332"/>
                </a:cubicBezTo>
                <a:cubicBezTo>
                  <a:pt x="199" y="1336"/>
                  <a:pt x="197" y="1338"/>
                  <a:pt x="192" y="1338"/>
                </a:cubicBezTo>
                <a:cubicBezTo>
                  <a:pt x="131" y="1338"/>
                  <a:pt x="69" y="1338"/>
                  <a:pt x="7" y="1338"/>
                </a:cubicBezTo>
                <a:cubicBezTo>
                  <a:pt x="5" y="1338"/>
                  <a:pt x="4" y="1337"/>
                  <a:pt x="1" y="1337"/>
                </a:cubicBezTo>
                <a:cubicBezTo>
                  <a:pt x="1" y="1335"/>
                  <a:pt x="1" y="1332"/>
                  <a:pt x="1" y="1330"/>
                </a:cubicBezTo>
                <a:cubicBezTo>
                  <a:pt x="1" y="1056"/>
                  <a:pt x="1" y="781"/>
                  <a:pt x="2" y="507"/>
                </a:cubicBezTo>
                <a:cubicBezTo>
                  <a:pt x="2" y="470"/>
                  <a:pt x="0" y="432"/>
                  <a:pt x="2" y="395"/>
                </a:cubicBezTo>
                <a:cubicBezTo>
                  <a:pt x="6" y="293"/>
                  <a:pt x="44" y="204"/>
                  <a:pt x="114" y="130"/>
                </a:cubicBezTo>
                <a:cubicBezTo>
                  <a:pt x="180" y="60"/>
                  <a:pt x="261" y="19"/>
                  <a:pt x="356" y="5"/>
                </a:cubicBezTo>
                <a:cubicBezTo>
                  <a:pt x="393" y="0"/>
                  <a:pt x="430" y="2"/>
                  <a:pt x="467" y="2"/>
                </a:cubicBezTo>
                <a:cubicBezTo>
                  <a:pt x="500" y="1"/>
                  <a:pt x="532" y="3"/>
                  <a:pt x="564" y="12"/>
                </a:cubicBezTo>
                <a:cubicBezTo>
                  <a:pt x="603" y="23"/>
                  <a:pt x="638" y="43"/>
                  <a:pt x="673" y="63"/>
                </a:cubicBezTo>
                <a:cubicBezTo>
                  <a:pt x="735" y="101"/>
                  <a:pt x="778" y="156"/>
                  <a:pt x="811" y="220"/>
                </a:cubicBezTo>
                <a:cubicBezTo>
                  <a:pt x="836" y="269"/>
                  <a:pt x="853" y="321"/>
                  <a:pt x="861" y="376"/>
                </a:cubicBezTo>
                <a:cubicBezTo>
                  <a:pt x="869" y="431"/>
                  <a:pt x="868" y="485"/>
                  <a:pt x="857" y="540"/>
                </a:cubicBezTo>
                <a:cubicBezTo>
                  <a:pt x="855" y="548"/>
                  <a:pt x="856" y="554"/>
                  <a:pt x="860" y="561"/>
                </a:cubicBezTo>
                <a:cubicBezTo>
                  <a:pt x="891" y="613"/>
                  <a:pt x="922" y="665"/>
                  <a:pt x="953" y="718"/>
                </a:cubicBezTo>
                <a:cubicBezTo>
                  <a:pt x="961" y="732"/>
                  <a:pt x="959" y="744"/>
                  <a:pt x="944" y="754"/>
                </a:cubicBezTo>
                <a:cubicBezTo>
                  <a:pt x="931" y="763"/>
                  <a:pt x="918" y="772"/>
                  <a:pt x="905" y="780"/>
                </a:cubicBezTo>
                <a:cubicBezTo>
                  <a:pt x="896" y="785"/>
                  <a:pt x="894" y="792"/>
                  <a:pt x="896" y="801"/>
                </a:cubicBezTo>
                <a:cubicBezTo>
                  <a:pt x="898" y="816"/>
                  <a:pt x="899" y="830"/>
                  <a:pt x="901" y="844"/>
                </a:cubicBezTo>
                <a:cubicBezTo>
                  <a:pt x="902" y="849"/>
                  <a:pt x="900" y="852"/>
                  <a:pt x="895" y="853"/>
                </a:cubicBezTo>
                <a:cubicBezTo>
                  <a:pt x="856" y="867"/>
                  <a:pt x="817" y="881"/>
                  <a:pt x="777" y="895"/>
                </a:cubicBezTo>
                <a:cubicBezTo>
                  <a:pt x="772" y="897"/>
                  <a:pt x="768" y="900"/>
                  <a:pt x="767" y="906"/>
                </a:cubicBezTo>
                <a:cubicBezTo>
                  <a:pt x="766" y="913"/>
                  <a:pt x="770" y="917"/>
                  <a:pt x="775" y="920"/>
                </a:cubicBezTo>
                <a:cubicBezTo>
                  <a:pt x="809" y="942"/>
                  <a:pt x="844" y="964"/>
                  <a:pt x="879" y="986"/>
                </a:cubicBezTo>
                <a:cubicBezTo>
                  <a:pt x="884" y="989"/>
                  <a:pt x="885" y="992"/>
                  <a:pt x="884" y="997"/>
                </a:cubicBezTo>
                <a:cubicBezTo>
                  <a:pt x="876" y="1026"/>
                  <a:pt x="869" y="1056"/>
                  <a:pt x="862" y="1085"/>
                </a:cubicBezTo>
                <a:cubicBezTo>
                  <a:pt x="860" y="1092"/>
                  <a:pt x="857" y="1098"/>
                  <a:pt x="855" y="1105"/>
                </a:cubicBezTo>
                <a:cubicBezTo>
                  <a:pt x="846" y="1125"/>
                  <a:pt x="829" y="1133"/>
                  <a:pt x="809" y="1137"/>
                </a:cubicBezTo>
                <a:cubicBezTo>
                  <a:pt x="784" y="1143"/>
                  <a:pt x="758" y="1142"/>
                  <a:pt x="733" y="1141"/>
                </a:cubicBezTo>
                <a:cubicBezTo>
                  <a:pt x="715" y="1140"/>
                  <a:pt x="696" y="1138"/>
                  <a:pt x="678" y="1139"/>
                </a:cubicBezTo>
                <a:cubicBezTo>
                  <a:pt x="661" y="1140"/>
                  <a:pt x="644" y="1145"/>
                  <a:pt x="628" y="1152"/>
                </a:cubicBezTo>
                <a:cubicBezTo>
                  <a:pt x="616" y="1157"/>
                  <a:pt x="609" y="1166"/>
                  <a:pt x="604" y="1177"/>
                </a:cubicBezTo>
                <a:cubicBezTo>
                  <a:pt x="587" y="1208"/>
                  <a:pt x="578" y="1242"/>
                  <a:pt x="574" y="1277"/>
                </a:cubicBezTo>
                <a:cubicBezTo>
                  <a:pt x="571" y="1297"/>
                  <a:pt x="570" y="1317"/>
                  <a:pt x="569" y="1337"/>
                </a:cubicBezTo>
                <a:close/>
                <a:moveTo>
                  <a:pt x="482" y="455"/>
                </a:moveTo>
                <a:cubicBezTo>
                  <a:pt x="485" y="454"/>
                  <a:pt x="488" y="452"/>
                  <a:pt x="491" y="451"/>
                </a:cubicBezTo>
                <a:cubicBezTo>
                  <a:pt x="528" y="428"/>
                  <a:pt x="563" y="403"/>
                  <a:pt x="597" y="376"/>
                </a:cubicBezTo>
                <a:cubicBezTo>
                  <a:pt x="654" y="331"/>
                  <a:pt x="705" y="280"/>
                  <a:pt x="747" y="220"/>
                </a:cubicBezTo>
                <a:cubicBezTo>
                  <a:pt x="753" y="212"/>
                  <a:pt x="752" y="205"/>
                  <a:pt x="746" y="201"/>
                </a:cubicBezTo>
                <a:cubicBezTo>
                  <a:pt x="739" y="196"/>
                  <a:pt x="733" y="198"/>
                  <a:pt x="727" y="206"/>
                </a:cubicBezTo>
                <a:cubicBezTo>
                  <a:pt x="720" y="216"/>
                  <a:pt x="713" y="225"/>
                  <a:pt x="705" y="235"/>
                </a:cubicBezTo>
                <a:cubicBezTo>
                  <a:pt x="648" y="305"/>
                  <a:pt x="580" y="363"/>
                  <a:pt x="505" y="413"/>
                </a:cubicBezTo>
                <a:cubicBezTo>
                  <a:pt x="495" y="419"/>
                  <a:pt x="484" y="425"/>
                  <a:pt x="474" y="432"/>
                </a:cubicBezTo>
                <a:cubicBezTo>
                  <a:pt x="470" y="435"/>
                  <a:pt x="468" y="440"/>
                  <a:pt x="470" y="446"/>
                </a:cubicBezTo>
                <a:cubicBezTo>
                  <a:pt x="472" y="451"/>
                  <a:pt x="476" y="454"/>
                  <a:pt x="482" y="455"/>
                </a:cubicBezTo>
                <a:close/>
                <a:moveTo>
                  <a:pt x="279" y="689"/>
                </a:moveTo>
                <a:cubicBezTo>
                  <a:pt x="279" y="706"/>
                  <a:pt x="285" y="721"/>
                  <a:pt x="295" y="734"/>
                </a:cubicBezTo>
                <a:cubicBezTo>
                  <a:pt x="308" y="751"/>
                  <a:pt x="322" y="767"/>
                  <a:pt x="336" y="784"/>
                </a:cubicBezTo>
                <a:cubicBezTo>
                  <a:pt x="338" y="785"/>
                  <a:pt x="340" y="786"/>
                  <a:pt x="342" y="787"/>
                </a:cubicBezTo>
                <a:cubicBezTo>
                  <a:pt x="348" y="788"/>
                  <a:pt x="352" y="786"/>
                  <a:pt x="355" y="781"/>
                </a:cubicBezTo>
                <a:cubicBezTo>
                  <a:pt x="358" y="776"/>
                  <a:pt x="358" y="771"/>
                  <a:pt x="354" y="766"/>
                </a:cubicBezTo>
                <a:cubicBezTo>
                  <a:pt x="344" y="755"/>
                  <a:pt x="334" y="745"/>
                  <a:pt x="325" y="734"/>
                </a:cubicBezTo>
                <a:cubicBezTo>
                  <a:pt x="316" y="723"/>
                  <a:pt x="309" y="712"/>
                  <a:pt x="305" y="699"/>
                </a:cubicBezTo>
                <a:cubicBezTo>
                  <a:pt x="301" y="681"/>
                  <a:pt x="308" y="658"/>
                  <a:pt x="336" y="663"/>
                </a:cubicBezTo>
                <a:cubicBezTo>
                  <a:pt x="347" y="664"/>
                  <a:pt x="357" y="668"/>
                  <a:pt x="367" y="672"/>
                </a:cubicBezTo>
                <a:cubicBezTo>
                  <a:pt x="374" y="674"/>
                  <a:pt x="381" y="673"/>
                  <a:pt x="384" y="666"/>
                </a:cubicBezTo>
                <a:cubicBezTo>
                  <a:pt x="387" y="660"/>
                  <a:pt x="384" y="653"/>
                  <a:pt x="378" y="650"/>
                </a:cubicBezTo>
                <a:cubicBezTo>
                  <a:pt x="363" y="642"/>
                  <a:pt x="347" y="637"/>
                  <a:pt x="330" y="637"/>
                </a:cubicBezTo>
                <a:cubicBezTo>
                  <a:pt x="300" y="638"/>
                  <a:pt x="279" y="659"/>
                  <a:pt x="279" y="689"/>
                </a:cubicBezTo>
                <a:close/>
                <a:moveTo>
                  <a:pt x="161" y="774"/>
                </a:moveTo>
                <a:cubicBezTo>
                  <a:pt x="163" y="813"/>
                  <a:pt x="172" y="849"/>
                  <a:pt x="183" y="885"/>
                </a:cubicBezTo>
                <a:cubicBezTo>
                  <a:pt x="184" y="888"/>
                  <a:pt x="187" y="892"/>
                  <a:pt x="190" y="892"/>
                </a:cubicBezTo>
                <a:cubicBezTo>
                  <a:pt x="194" y="893"/>
                  <a:pt x="199" y="892"/>
                  <a:pt x="203" y="890"/>
                </a:cubicBezTo>
                <a:cubicBezTo>
                  <a:pt x="208" y="887"/>
                  <a:pt x="207" y="881"/>
                  <a:pt x="206" y="875"/>
                </a:cubicBezTo>
                <a:cubicBezTo>
                  <a:pt x="195" y="838"/>
                  <a:pt x="185" y="800"/>
                  <a:pt x="186" y="761"/>
                </a:cubicBezTo>
                <a:cubicBezTo>
                  <a:pt x="186" y="754"/>
                  <a:pt x="180" y="749"/>
                  <a:pt x="174" y="748"/>
                </a:cubicBezTo>
                <a:cubicBezTo>
                  <a:pt x="167" y="748"/>
                  <a:pt x="161" y="753"/>
                  <a:pt x="161" y="760"/>
                </a:cubicBezTo>
                <a:cubicBezTo>
                  <a:pt x="161" y="766"/>
                  <a:pt x="161" y="771"/>
                  <a:pt x="161" y="774"/>
                </a:cubicBezTo>
                <a:close/>
                <a:moveTo>
                  <a:pt x="436" y="455"/>
                </a:moveTo>
                <a:cubicBezTo>
                  <a:pt x="435" y="456"/>
                  <a:pt x="432" y="456"/>
                  <a:pt x="430" y="458"/>
                </a:cubicBezTo>
                <a:cubicBezTo>
                  <a:pt x="396" y="474"/>
                  <a:pt x="362" y="490"/>
                  <a:pt x="329" y="507"/>
                </a:cubicBezTo>
                <a:cubicBezTo>
                  <a:pt x="321" y="510"/>
                  <a:pt x="318" y="517"/>
                  <a:pt x="321" y="523"/>
                </a:cubicBezTo>
                <a:cubicBezTo>
                  <a:pt x="324" y="531"/>
                  <a:pt x="331" y="533"/>
                  <a:pt x="339" y="529"/>
                </a:cubicBezTo>
                <a:cubicBezTo>
                  <a:pt x="362" y="519"/>
                  <a:pt x="385" y="508"/>
                  <a:pt x="408" y="497"/>
                </a:cubicBezTo>
                <a:cubicBezTo>
                  <a:pt x="420" y="491"/>
                  <a:pt x="431" y="485"/>
                  <a:pt x="442" y="479"/>
                </a:cubicBezTo>
                <a:cubicBezTo>
                  <a:pt x="448" y="476"/>
                  <a:pt x="451" y="470"/>
                  <a:pt x="449" y="465"/>
                </a:cubicBezTo>
                <a:cubicBezTo>
                  <a:pt x="448" y="459"/>
                  <a:pt x="443" y="455"/>
                  <a:pt x="436" y="455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67" name="Freeform 82">
            <a:extLst>
              <a:ext uri="{FF2B5EF4-FFF2-40B4-BE49-F238E27FC236}">
                <a16:creationId xmlns:a16="http://schemas.microsoft.com/office/drawing/2014/main" id="{4B6A70A0-0854-4B66-9161-D2AD93C7E8BF}"/>
              </a:ext>
            </a:extLst>
          </p:cNvPr>
          <p:cNvSpPr>
            <a:spLocks/>
          </p:cNvSpPr>
          <p:nvPr/>
        </p:nvSpPr>
        <p:spPr bwMode="auto">
          <a:xfrm>
            <a:off x="8123238" y="6283325"/>
            <a:ext cx="460375" cy="415925"/>
          </a:xfrm>
          <a:custGeom>
            <a:avLst/>
            <a:gdLst>
              <a:gd name="T0" fmla="*/ 189 w 231"/>
              <a:gd name="T1" fmla="*/ 146 h 208"/>
              <a:gd name="T2" fmla="*/ 174 w 231"/>
              <a:gd name="T3" fmla="*/ 142 h 208"/>
              <a:gd name="T4" fmla="*/ 161 w 231"/>
              <a:gd name="T5" fmla="*/ 142 h 208"/>
              <a:gd name="T6" fmla="*/ 160 w 231"/>
              <a:gd name="T7" fmla="*/ 153 h 208"/>
              <a:gd name="T8" fmla="*/ 141 w 231"/>
              <a:gd name="T9" fmla="*/ 199 h 208"/>
              <a:gd name="T10" fmla="*/ 92 w 231"/>
              <a:gd name="T11" fmla="*/ 187 h 208"/>
              <a:gd name="T12" fmla="*/ 94 w 231"/>
              <a:gd name="T13" fmla="*/ 143 h 208"/>
              <a:gd name="T14" fmla="*/ 99 w 231"/>
              <a:gd name="T15" fmla="*/ 138 h 208"/>
              <a:gd name="T16" fmla="*/ 100 w 231"/>
              <a:gd name="T17" fmla="*/ 126 h 208"/>
              <a:gd name="T18" fmla="*/ 88 w 231"/>
              <a:gd name="T19" fmla="*/ 126 h 208"/>
              <a:gd name="T20" fmla="*/ 73 w 231"/>
              <a:gd name="T21" fmla="*/ 148 h 208"/>
              <a:gd name="T22" fmla="*/ 51 w 231"/>
              <a:gd name="T23" fmla="*/ 161 h 208"/>
              <a:gd name="T24" fmla="*/ 36 w 231"/>
              <a:gd name="T25" fmla="*/ 121 h 208"/>
              <a:gd name="T26" fmla="*/ 29 w 231"/>
              <a:gd name="T27" fmla="*/ 104 h 208"/>
              <a:gd name="T28" fmla="*/ 2 w 231"/>
              <a:gd name="T29" fmla="*/ 75 h 208"/>
              <a:gd name="T30" fmla="*/ 17 w 231"/>
              <a:gd name="T31" fmla="*/ 37 h 208"/>
              <a:gd name="T32" fmla="*/ 58 w 231"/>
              <a:gd name="T33" fmla="*/ 35 h 208"/>
              <a:gd name="T34" fmla="*/ 74 w 231"/>
              <a:gd name="T35" fmla="*/ 28 h 208"/>
              <a:gd name="T36" fmla="*/ 96 w 231"/>
              <a:gd name="T37" fmla="*/ 9 h 208"/>
              <a:gd name="T38" fmla="*/ 124 w 231"/>
              <a:gd name="T39" fmla="*/ 21 h 208"/>
              <a:gd name="T40" fmla="*/ 142 w 231"/>
              <a:gd name="T41" fmla="*/ 22 h 208"/>
              <a:gd name="T42" fmla="*/ 193 w 231"/>
              <a:gd name="T43" fmla="*/ 10 h 208"/>
              <a:gd name="T44" fmla="*/ 206 w 231"/>
              <a:gd name="T45" fmla="*/ 60 h 208"/>
              <a:gd name="T46" fmla="*/ 210 w 231"/>
              <a:gd name="T47" fmla="*/ 76 h 208"/>
              <a:gd name="T48" fmla="*/ 226 w 231"/>
              <a:gd name="T49" fmla="*/ 118 h 208"/>
              <a:gd name="T50" fmla="*/ 189 w 231"/>
              <a:gd name="T51" fmla="*/ 146 h 2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231" h="208">
                <a:moveTo>
                  <a:pt x="189" y="146"/>
                </a:moveTo>
                <a:cubicBezTo>
                  <a:pt x="184" y="145"/>
                  <a:pt x="179" y="144"/>
                  <a:pt x="174" y="142"/>
                </a:cubicBezTo>
                <a:cubicBezTo>
                  <a:pt x="169" y="140"/>
                  <a:pt x="165" y="138"/>
                  <a:pt x="161" y="142"/>
                </a:cubicBezTo>
                <a:cubicBezTo>
                  <a:pt x="158" y="145"/>
                  <a:pt x="158" y="149"/>
                  <a:pt x="160" y="153"/>
                </a:cubicBezTo>
                <a:cubicBezTo>
                  <a:pt x="165" y="171"/>
                  <a:pt x="157" y="191"/>
                  <a:pt x="141" y="199"/>
                </a:cubicBezTo>
                <a:cubicBezTo>
                  <a:pt x="124" y="208"/>
                  <a:pt x="103" y="203"/>
                  <a:pt x="92" y="187"/>
                </a:cubicBezTo>
                <a:cubicBezTo>
                  <a:pt x="85" y="177"/>
                  <a:pt x="83" y="157"/>
                  <a:pt x="94" y="143"/>
                </a:cubicBezTo>
                <a:cubicBezTo>
                  <a:pt x="96" y="141"/>
                  <a:pt x="97" y="140"/>
                  <a:pt x="99" y="138"/>
                </a:cubicBezTo>
                <a:cubicBezTo>
                  <a:pt x="103" y="134"/>
                  <a:pt x="104" y="130"/>
                  <a:pt x="100" y="126"/>
                </a:cubicBezTo>
                <a:cubicBezTo>
                  <a:pt x="97" y="122"/>
                  <a:pt x="91" y="122"/>
                  <a:pt x="88" y="126"/>
                </a:cubicBezTo>
                <a:cubicBezTo>
                  <a:pt x="82" y="133"/>
                  <a:pt x="77" y="141"/>
                  <a:pt x="73" y="148"/>
                </a:cubicBezTo>
                <a:cubicBezTo>
                  <a:pt x="69" y="158"/>
                  <a:pt x="62" y="163"/>
                  <a:pt x="51" y="161"/>
                </a:cubicBezTo>
                <a:cubicBezTo>
                  <a:pt x="33" y="157"/>
                  <a:pt x="24" y="136"/>
                  <a:pt x="36" y="121"/>
                </a:cubicBezTo>
                <a:cubicBezTo>
                  <a:pt x="43" y="111"/>
                  <a:pt x="41" y="107"/>
                  <a:pt x="29" y="104"/>
                </a:cubicBezTo>
                <a:cubicBezTo>
                  <a:pt x="15" y="100"/>
                  <a:pt x="5" y="90"/>
                  <a:pt x="2" y="75"/>
                </a:cubicBezTo>
                <a:cubicBezTo>
                  <a:pt x="0" y="59"/>
                  <a:pt x="5" y="47"/>
                  <a:pt x="17" y="37"/>
                </a:cubicBezTo>
                <a:cubicBezTo>
                  <a:pt x="30" y="28"/>
                  <a:pt x="44" y="28"/>
                  <a:pt x="58" y="35"/>
                </a:cubicBezTo>
                <a:cubicBezTo>
                  <a:pt x="68" y="40"/>
                  <a:pt x="71" y="39"/>
                  <a:pt x="74" y="28"/>
                </a:cubicBezTo>
                <a:cubicBezTo>
                  <a:pt x="78" y="17"/>
                  <a:pt x="85" y="10"/>
                  <a:pt x="96" y="9"/>
                </a:cubicBezTo>
                <a:cubicBezTo>
                  <a:pt x="108" y="7"/>
                  <a:pt x="117" y="11"/>
                  <a:pt x="124" y="21"/>
                </a:cubicBezTo>
                <a:cubicBezTo>
                  <a:pt x="130" y="31"/>
                  <a:pt x="135" y="31"/>
                  <a:pt x="142" y="22"/>
                </a:cubicBezTo>
                <a:cubicBezTo>
                  <a:pt x="153" y="5"/>
                  <a:pt x="175" y="0"/>
                  <a:pt x="193" y="10"/>
                </a:cubicBezTo>
                <a:cubicBezTo>
                  <a:pt x="210" y="20"/>
                  <a:pt x="216" y="42"/>
                  <a:pt x="206" y="60"/>
                </a:cubicBezTo>
                <a:cubicBezTo>
                  <a:pt x="202" y="69"/>
                  <a:pt x="203" y="71"/>
                  <a:pt x="210" y="76"/>
                </a:cubicBezTo>
                <a:cubicBezTo>
                  <a:pt x="224" y="85"/>
                  <a:pt x="231" y="103"/>
                  <a:pt x="226" y="118"/>
                </a:cubicBezTo>
                <a:cubicBezTo>
                  <a:pt x="221" y="135"/>
                  <a:pt x="206" y="145"/>
                  <a:pt x="189" y="146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69" name="Freeform 83">
            <a:extLst>
              <a:ext uri="{FF2B5EF4-FFF2-40B4-BE49-F238E27FC236}">
                <a16:creationId xmlns:a16="http://schemas.microsoft.com/office/drawing/2014/main" id="{3C3627DB-7572-4DC6-8151-2889D21B50F4}"/>
              </a:ext>
            </a:extLst>
          </p:cNvPr>
          <p:cNvSpPr>
            <a:spLocks/>
          </p:cNvSpPr>
          <p:nvPr/>
        </p:nvSpPr>
        <p:spPr bwMode="auto">
          <a:xfrm>
            <a:off x="8126413" y="4849813"/>
            <a:ext cx="460375" cy="406400"/>
          </a:xfrm>
          <a:custGeom>
            <a:avLst/>
            <a:gdLst>
              <a:gd name="T0" fmla="*/ 0 w 231"/>
              <a:gd name="T1" fmla="*/ 135 h 204"/>
              <a:gd name="T2" fmla="*/ 28 w 231"/>
              <a:gd name="T3" fmla="*/ 99 h 204"/>
              <a:gd name="T4" fmla="*/ 34 w 231"/>
              <a:gd name="T5" fmla="*/ 82 h 204"/>
              <a:gd name="T6" fmla="*/ 34 w 231"/>
              <a:gd name="T7" fmla="*/ 52 h 204"/>
              <a:gd name="T8" fmla="*/ 63 w 231"/>
              <a:gd name="T9" fmla="*/ 44 h 204"/>
              <a:gd name="T10" fmla="*/ 71 w 231"/>
              <a:gd name="T11" fmla="*/ 53 h 204"/>
              <a:gd name="T12" fmla="*/ 85 w 231"/>
              <a:gd name="T13" fmla="*/ 77 h 204"/>
              <a:gd name="T14" fmla="*/ 98 w 231"/>
              <a:gd name="T15" fmla="*/ 78 h 204"/>
              <a:gd name="T16" fmla="*/ 97 w 231"/>
              <a:gd name="T17" fmla="*/ 65 h 204"/>
              <a:gd name="T18" fmla="*/ 88 w 231"/>
              <a:gd name="T19" fmla="*/ 20 h 204"/>
              <a:gd name="T20" fmla="*/ 123 w 231"/>
              <a:gd name="T21" fmla="*/ 0 h 204"/>
              <a:gd name="T22" fmla="*/ 158 w 231"/>
              <a:gd name="T23" fmla="*/ 50 h 204"/>
              <a:gd name="T24" fmla="*/ 159 w 231"/>
              <a:gd name="T25" fmla="*/ 61 h 204"/>
              <a:gd name="T26" fmla="*/ 171 w 231"/>
              <a:gd name="T27" fmla="*/ 62 h 204"/>
              <a:gd name="T28" fmla="*/ 217 w 231"/>
              <a:gd name="T29" fmla="*/ 72 h 204"/>
              <a:gd name="T30" fmla="*/ 209 w 231"/>
              <a:gd name="T31" fmla="*/ 127 h 204"/>
              <a:gd name="T32" fmla="*/ 204 w 231"/>
              <a:gd name="T33" fmla="*/ 144 h 204"/>
              <a:gd name="T34" fmla="*/ 190 w 231"/>
              <a:gd name="T35" fmla="*/ 194 h 204"/>
              <a:gd name="T36" fmla="*/ 139 w 231"/>
              <a:gd name="T37" fmla="*/ 181 h 204"/>
              <a:gd name="T38" fmla="*/ 122 w 231"/>
              <a:gd name="T39" fmla="*/ 181 h 204"/>
              <a:gd name="T40" fmla="*/ 95 w 231"/>
              <a:gd name="T41" fmla="*/ 195 h 204"/>
              <a:gd name="T42" fmla="*/ 72 w 231"/>
              <a:gd name="T43" fmla="*/ 175 h 204"/>
              <a:gd name="T44" fmla="*/ 56 w 231"/>
              <a:gd name="T45" fmla="*/ 169 h 204"/>
              <a:gd name="T46" fmla="*/ 0 w 231"/>
              <a:gd name="T47" fmla="*/ 135 h 2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231" h="204">
                <a:moveTo>
                  <a:pt x="0" y="135"/>
                </a:moveTo>
                <a:cubicBezTo>
                  <a:pt x="0" y="118"/>
                  <a:pt x="11" y="104"/>
                  <a:pt x="28" y="99"/>
                </a:cubicBezTo>
                <a:cubicBezTo>
                  <a:pt x="39" y="96"/>
                  <a:pt x="41" y="92"/>
                  <a:pt x="34" y="82"/>
                </a:cubicBezTo>
                <a:cubicBezTo>
                  <a:pt x="27" y="73"/>
                  <a:pt x="27" y="61"/>
                  <a:pt x="34" y="52"/>
                </a:cubicBezTo>
                <a:cubicBezTo>
                  <a:pt x="41" y="43"/>
                  <a:pt x="52" y="40"/>
                  <a:pt x="63" y="44"/>
                </a:cubicBezTo>
                <a:cubicBezTo>
                  <a:pt x="67" y="45"/>
                  <a:pt x="69" y="48"/>
                  <a:pt x="71" y="53"/>
                </a:cubicBezTo>
                <a:cubicBezTo>
                  <a:pt x="73" y="62"/>
                  <a:pt x="78" y="70"/>
                  <a:pt x="85" y="77"/>
                </a:cubicBezTo>
                <a:cubicBezTo>
                  <a:pt x="90" y="81"/>
                  <a:pt x="95" y="81"/>
                  <a:pt x="98" y="78"/>
                </a:cubicBezTo>
                <a:cubicBezTo>
                  <a:pt x="102" y="74"/>
                  <a:pt x="101" y="70"/>
                  <a:pt x="97" y="65"/>
                </a:cubicBezTo>
                <a:cubicBezTo>
                  <a:pt x="85" y="53"/>
                  <a:pt x="81" y="35"/>
                  <a:pt x="88" y="20"/>
                </a:cubicBezTo>
                <a:cubicBezTo>
                  <a:pt x="93" y="8"/>
                  <a:pt x="108" y="0"/>
                  <a:pt x="123" y="0"/>
                </a:cubicBezTo>
                <a:cubicBezTo>
                  <a:pt x="148" y="1"/>
                  <a:pt x="165" y="26"/>
                  <a:pt x="158" y="50"/>
                </a:cubicBezTo>
                <a:cubicBezTo>
                  <a:pt x="157" y="53"/>
                  <a:pt x="157" y="58"/>
                  <a:pt x="159" y="61"/>
                </a:cubicBezTo>
                <a:cubicBezTo>
                  <a:pt x="162" y="66"/>
                  <a:pt x="166" y="64"/>
                  <a:pt x="171" y="62"/>
                </a:cubicBezTo>
                <a:cubicBezTo>
                  <a:pt x="187" y="55"/>
                  <a:pt x="206" y="58"/>
                  <a:pt x="217" y="72"/>
                </a:cubicBezTo>
                <a:cubicBezTo>
                  <a:pt x="231" y="89"/>
                  <a:pt x="227" y="115"/>
                  <a:pt x="209" y="127"/>
                </a:cubicBezTo>
                <a:cubicBezTo>
                  <a:pt x="200" y="133"/>
                  <a:pt x="200" y="134"/>
                  <a:pt x="204" y="144"/>
                </a:cubicBezTo>
                <a:cubicBezTo>
                  <a:pt x="214" y="162"/>
                  <a:pt x="207" y="184"/>
                  <a:pt x="190" y="194"/>
                </a:cubicBezTo>
                <a:cubicBezTo>
                  <a:pt x="172" y="204"/>
                  <a:pt x="151" y="199"/>
                  <a:pt x="139" y="181"/>
                </a:cubicBezTo>
                <a:cubicBezTo>
                  <a:pt x="133" y="172"/>
                  <a:pt x="128" y="172"/>
                  <a:pt x="122" y="181"/>
                </a:cubicBezTo>
                <a:cubicBezTo>
                  <a:pt x="116" y="191"/>
                  <a:pt x="107" y="196"/>
                  <a:pt x="95" y="195"/>
                </a:cubicBezTo>
                <a:cubicBezTo>
                  <a:pt x="83" y="194"/>
                  <a:pt x="76" y="186"/>
                  <a:pt x="72" y="175"/>
                </a:cubicBezTo>
                <a:cubicBezTo>
                  <a:pt x="69" y="164"/>
                  <a:pt x="66" y="163"/>
                  <a:pt x="56" y="169"/>
                </a:cubicBezTo>
                <a:cubicBezTo>
                  <a:pt x="30" y="182"/>
                  <a:pt x="0" y="164"/>
                  <a:pt x="0" y="135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70" name="Freeform 84">
            <a:extLst>
              <a:ext uri="{FF2B5EF4-FFF2-40B4-BE49-F238E27FC236}">
                <a16:creationId xmlns:a16="http://schemas.microsoft.com/office/drawing/2014/main" id="{A74EAB21-9C67-419F-8627-D301A136A8FC}"/>
              </a:ext>
            </a:extLst>
          </p:cNvPr>
          <p:cNvSpPr>
            <a:spLocks/>
          </p:cNvSpPr>
          <p:nvPr/>
        </p:nvSpPr>
        <p:spPr bwMode="auto">
          <a:xfrm>
            <a:off x="8712200" y="5176838"/>
            <a:ext cx="223838" cy="679450"/>
          </a:xfrm>
          <a:custGeom>
            <a:avLst/>
            <a:gdLst>
              <a:gd name="T0" fmla="*/ 112 w 112"/>
              <a:gd name="T1" fmla="*/ 341 h 341"/>
              <a:gd name="T2" fmla="*/ 56 w 112"/>
              <a:gd name="T3" fmla="*/ 284 h 341"/>
              <a:gd name="T4" fmla="*/ 4 w 112"/>
              <a:gd name="T5" fmla="*/ 232 h 341"/>
              <a:gd name="T6" fmla="*/ 0 w 112"/>
              <a:gd name="T7" fmla="*/ 225 h 341"/>
              <a:gd name="T8" fmla="*/ 0 w 112"/>
              <a:gd name="T9" fmla="*/ 144 h 341"/>
              <a:gd name="T10" fmla="*/ 1 w 112"/>
              <a:gd name="T11" fmla="*/ 140 h 341"/>
              <a:gd name="T12" fmla="*/ 10 w 112"/>
              <a:gd name="T13" fmla="*/ 140 h 341"/>
              <a:gd name="T14" fmla="*/ 54 w 112"/>
              <a:gd name="T15" fmla="*/ 140 h 341"/>
              <a:gd name="T16" fmla="*/ 64 w 112"/>
              <a:gd name="T17" fmla="*/ 131 h 341"/>
              <a:gd name="T18" fmla="*/ 64 w 112"/>
              <a:gd name="T19" fmla="*/ 56 h 341"/>
              <a:gd name="T20" fmla="*/ 54 w 112"/>
              <a:gd name="T21" fmla="*/ 46 h 341"/>
              <a:gd name="T22" fmla="*/ 8 w 112"/>
              <a:gd name="T23" fmla="*/ 46 h 341"/>
              <a:gd name="T24" fmla="*/ 1 w 112"/>
              <a:gd name="T25" fmla="*/ 46 h 341"/>
              <a:gd name="T26" fmla="*/ 1 w 112"/>
              <a:gd name="T27" fmla="*/ 0 h 341"/>
              <a:gd name="T28" fmla="*/ 112 w 112"/>
              <a:gd name="T29" fmla="*/ 0 h 341"/>
              <a:gd name="T30" fmla="*/ 112 w 112"/>
              <a:gd name="T31" fmla="*/ 341 h 3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12" h="341">
                <a:moveTo>
                  <a:pt x="112" y="341"/>
                </a:moveTo>
                <a:cubicBezTo>
                  <a:pt x="93" y="321"/>
                  <a:pt x="74" y="303"/>
                  <a:pt x="56" y="284"/>
                </a:cubicBezTo>
                <a:cubicBezTo>
                  <a:pt x="39" y="267"/>
                  <a:pt x="21" y="250"/>
                  <a:pt x="4" y="232"/>
                </a:cubicBezTo>
                <a:cubicBezTo>
                  <a:pt x="2" y="230"/>
                  <a:pt x="0" y="228"/>
                  <a:pt x="0" y="225"/>
                </a:cubicBezTo>
                <a:cubicBezTo>
                  <a:pt x="0" y="198"/>
                  <a:pt x="0" y="171"/>
                  <a:pt x="0" y="144"/>
                </a:cubicBezTo>
                <a:cubicBezTo>
                  <a:pt x="0" y="143"/>
                  <a:pt x="0" y="142"/>
                  <a:pt x="1" y="140"/>
                </a:cubicBezTo>
                <a:cubicBezTo>
                  <a:pt x="4" y="140"/>
                  <a:pt x="7" y="140"/>
                  <a:pt x="10" y="140"/>
                </a:cubicBezTo>
                <a:cubicBezTo>
                  <a:pt x="25" y="140"/>
                  <a:pt x="39" y="140"/>
                  <a:pt x="54" y="140"/>
                </a:cubicBezTo>
                <a:cubicBezTo>
                  <a:pt x="61" y="140"/>
                  <a:pt x="64" y="137"/>
                  <a:pt x="64" y="131"/>
                </a:cubicBezTo>
                <a:cubicBezTo>
                  <a:pt x="64" y="106"/>
                  <a:pt x="64" y="81"/>
                  <a:pt x="64" y="56"/>
                </a:cubicBezTo>
                <a:cubicBezTo>
                  <a:pt x="64" y="49"/>
                  <a:pt x="61" y="46"/>
                  <a:pt x="54" y="46"/>
                </a:cubicBezTo>
                <a:cubicBezTo>
                  <a:pt x="39" y="46"/>
                  <a:pt x="23" y="46"/>
                  <a:pt x="8" y="46"/>
                </a:cubicBezTo>
                <a:cubicBezTo>
                  <a:pt x="6" y="46"/>
                  <a:pt x="4" y="46"/>
                  <a:pt x="1" y="46"/>
                </a:cubicBezTo>
                <a:cubicBezTo>
                  <a:pt x="1" y="31"/>
                  <a:pt x="1" y="15"/>
                  <a:pt x="1" y="0"/>
                </a:cubicBezTo>
                <a:cubicBezTo>
                  <a:pt x="38" y="0"/>
                  <a:pt x="74" y="0"/>
                  <a:pt x="112" y="0"/>
                </a:cubicBezTo>
                <a:cubicBezTo>
                  <a:pt x="112" y="113"/>
                  <a:pt x="112" y="226"/>
                  <a:pt x="112" y="341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71" name="Freeform 85">
            <a:extLst>
              <a:ext uri="{FF2B5EF4-FFF2-40B4-BE49-F238E27FC236}">
                <a16:creationId xmlns:a16="http://schemas.microsoft.com/office/drawing/2014/main" id="{A0A48269-5DA9-4B21-B93A-6A6A4DA4A456}"/>
              </a:ext>
            </a:extLst>
          </p:cNvPr>
          <p:cNvSpPr>
            <a:spLocks/>
          </p:cNvSpPr>
          <p:nvPr/>
        </p:nvSpPr>
        <p:spPr bwMode="auto">
          <a:xfrm>
            <a:off x="8415338" y="5653088"/>
            <a:ext cx="495300" cy="222250"/>
          </a:xfrm>
          <a:custGeom>
            <a:avLst/>
            <a:gdLst>
              <a:gd name="T0" fmla="*/ 248 w 248"/>
              <a:gd name="T1" fmla="*/ 112 h 112"/>
              <a:gd name="T2" fmla="*/ 0 w 248"/>
              <a:gd name="T3" fmla="*/ 112 h 112"/>
              <a:gd name="T4" fmla="*/ 0 w 248"/>
              <a:gd name="T5" fmla="*/ 0 h 112"/>
              <a:gd name="T6" fmla="*/ 7 w 248"/>
              <a:gd name="T7" fmla="*/ 0 h 112"/>
              <a:gd name="T8" fmla="*/ 130 w 248"/>
              <a:gd name="T9" fmla="*/ 0 h 112"/>
              <a:gd name="T10" fmla="*/ 141 w 248"/>
              <a:gd name="T11" fmla="*/ 4 h 112"/>
              <a:gd name="T12" fmla="*/ 243 w 248"/>
              <a:gd name="T13" fmla="*/ 106 h 112"/>
              <a:gd name="T14" fmla="*/ 248 w 248"/>
              <a:gd name="T15" fmla="*/ 11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48" h="112">
                <a:moveTo>
                  <a:pt x="248" y="112"/>
                </a:moveTo>
                <a:cubicBezTo>
                  <a:pt x="164" y="112"/>
                  <a:pt x="82" y="112"/>
                  <a:pt x="0" y="112"/>
                </a:cubicBezTo>
                <a:cubicBezTo>
                  <a:pt x="0" y="75"/>
                  <a:pt x="0" y="38"/>
                  <a:pt x="0" y="0"/>
                </a:cubicBezTo>
                <a:cubicBezTo>
                  <a:pt x="2" y="0"/>
                  <a:pt x="5" y="0"/>
                  <a:pt x="7" y="0"/>
                </a:cubicBezTo>
                <a:cubicBezTo>
                  <a:pt x="48" y="0"/>
                  <a:pt x="89" y="0"/>
                  <a:pt x="130" y="0"/>
                </a:cubicBezTo>
                <a:cubicBezTo>
                  <a:pt x="135" y="0"/>
                  <a:pt x="138" y="1"/>
                  <a:pt x="141" y="4"/>
                </a:cubicBezTo>
                <a:cubicBezTo>
                  <a:pt x="175" y="38"/>
                  <a:pt x="209" y="72"/>
                  <a:pt x="243" y="106"/>
                </a:cubicBezTo>
                <a:cubicBezTo>
                  <a:pt x="244" y="108"/>
                  <a:pt x="246" y="109"/>
                  <a:pt x="248" y="112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72" name="Freeform 86">
            <a:extLst>
              <a:ext uri="{FF2B5EF4-FFF2-40B4-BE49-F238E27FC236}">
                <a16:creationId xmlns:a16="http://schemas.microsoft.com/office/drawing/2014/main" id="{F7E0A653-C098-4BC1-87F3-57B85D51A314}"/>
              </a:ext>
            </a:extLst>
          </p:cNvPr>
          <p:cNvSpPr>
            <a:spLocks/>
          </p:cNvSpPr>
          <p:nvPr/>
        </p:nvSpPr>
        <p:spPr bwMode="auto">
          <a:xfrm>
            <a:off x="8297863" y="5653088"/>
            <a:ext cx="82550" cy="222250"/>
          </a:xfrm>
          <a:custGeom>
            <a:avLst/>
            <a:gdLst>
              <a:gd name="T0" fmla="*/ 41 w 41"/>
              <a:gd name="T1" fmla="*/ 112 h 112"/>
              <a:gd name="T2" fmla="*/ 0 w 41"/>
              <a:gd name="T3" fmla="*/ 112 h 112"/>
              <a:gd name="T4" fmla="*/ 0 w 41"/>
              <a:gd name="T5" fmla="*/ 0 h 112"/>
              <a:gd name="T6" fmla="*/ 41 w 41"/>
              <a:gd name="T7" fmla="*/ 0 h 112"/>
              <a:gd name="T8" fmla="*/ 41 w 41"/>
              <a:gd name="T9" fmla="*/ 11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" h="112">
                <a:moveTo>
                  <a:pt x="41" y="112"/>
                </a:moveTo>
                <a:cubicBezTo>
                  <a:pt x="28" y="112"/>
                  <a:pt x="14" y="112"/>
                  <a:pt x="0" y="112"/>
                </a:cubicBezTo>
                <a:cubicBezTo>
                  <a:pt x="0" y="75"/>
                  <a:pt x="0" y="38"/>
                  <a:pt x="0" y="0"/>
                </a:cubicBezTo>
                <a:cubicBezTo>
                  <a:pt x="14" y="0"/>
                  <a:pt x="27" y="0"/>
                  <a:pt x="41" y="0"/>
                </a:cubicBezTo>
                <a:cubicBezTo>
                  <a:pt x="41" y="37"/>
                  <a:pt x="41" y="74"/>
                  <a:pt x="41" y="112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73" name="Freeform 87">
            <a:extLst>
              <a:ext uri="{FF2B5EF4-FFF2-40B4-BE49-F238E27FC236}">
                <a16:creationId xmlns:a16="http://schemas.microsoft.com/office/drawing/2014/main" id="{A67E1A36-F1B8-495C-82EB-10BF4BFF6CA7}"/>
              </a:ext>
            </a:extLst>
          </p:cNvPr>
          <p:cNvSpPr>
            <a:spLocks/>
          </p:cNvSpPr>
          <p:nvPr/>
        </p:nvSpPr>
        <p:spPr bwMode="auto">
          <a:xfrm>
            <a:off x="8208963" y="6172200"/>
            <a:ext cx="190500" cy="146050"/>
          </a:xfrm>
          <a:custGeom>
            <a:avLst/>
            <a:gdLst>
              <a:gd name="T0" fmla="*/ 17 w 96"/>
              <a:gd name="T1" fmla="*/ 73 h 73"/>
              <a:gd name="T2" fmla="*/ 0 w 96"/>
              <a:gd name="T3" fmla="*/ 69 h 73"/>
              <a:gd name="T4" fmla="*/ 0 w 96"/>
              <a:gd name="T5" fmla="*/ 17 h 73"/>
              <a:gd name="T6" fmla="*/ 3 w 96"/>
              <a:gd name="T7" fmla="*/ 14 h 73"/>
              <a:gd name="T8" fmla="*/ 39 w 96"/>
              <a:gd name="T9" fmla="*/ 1 h 73"/>
              <a:gd name="T10" fmla="*/ 44 w 96"/>
              <a:gd name="T11" fmla="*/ 2 h 73"/>
              <a:gd name="T12" fmla="*/ 96 w 96"/>
              <a:gd name="T13" fmla="*/ 62 h 73"/>
              <a:gd name="T14" fmla="*/ 82 w 96"/>
              <a:gd name="T15" fmla="*/ 55 h 73"/>
              <a:gd name="T16" fmla="*/ 19 w 96"/>
              <a:gd name="T17" fmla="*/ 71 h 73"/>
              <a:gd name="T18" fmla="*/ 17 w 96"/>
              <a:gd name="T19" fmla="*/ 73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96" h="73">
                <a:moveTo>
                  <a:pt x="17" y="73"/>
                </a:moveTo>
                <a:cubicBezTo>
                  <a:pt x="11" y="72"/>
                  <a:pt x="5" y="70"/>
                  <a:pt x="0" y="69"/>
                </a:cubicBezTo>
                <a:cubicBezTo>
                  <a:pt x="0" y="52"/>
                  <a:pt x="0" y="35"/>
                  <a:pt x="0" y="17"/>
                </a:cubicBezTo>
                <a:cubicBezTo>
                  <a:pt x="0" y="16"/>
                  <a:pt x="2" y="14"/>
                  <a:pt x="3" y="14"/>
                </a:cubicBezTo>
                <a:cubicBezTo>
                  <a:pt x="15" y="9"/>
                  <a:pt x="27" y="5"/>
                  <a:pt x="39" y="1"/>
                </a:cubicBezTo>
                <a:cubicBezTo>
                  <a:pt x="41" y="0"/>
                  <a:pt x="43" y="1"/>
                  <a:pt x="44" y="2"/>
                </a:cubicBezTo>
                <a:cubicBezTo>
                  <a:pt x="62" y="21"/>
                  <a:pt x="79" y="41"/>
                  <a:pt x="96" y="62"/>
                </a:cubicBezTo>
                <a:cubicBezTo>
                  <a:pt x="91" y="60"/>
                  <a:pt x="87" y="58"/>
                  <a:pt x="82" y="55"/>
                </a:cubicBezTo>
                <a:cubicBezTo>
                  <a:pt x="57" y="41"/>
                  <a:pt x="34" y="47"/>
                  <a:pt x="19" y="71"/>
                </a:cubicBezTo>
                <a:cubicBezTo>
                  <a:pt x="18" y="72"/>
                  <a:pt x="18" y="73"/>
                  <a:pt x="17" y="73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74" name="Freeform 88">
            <a:extLst>
              <a:ext uri="{FF2B5EF4-FFF2-40B4-BE49-F238E27FC236}">
                <a16:creationId xmlns:a16="http://schemas.microsoft.com/office/drawing/2014/main" id="{6FC6FA6E-018E-49FC-B8A4-8E66090942C4}"/>
              </a:ext>
            </a:extLst>
          </p:cNvPr>
          <p:cNvSpPr>
            <a:spLocks/>
          </p:cNvSpPr>
          <p:nvPr/>
        </p:nvSpPr>
        <p:spPr bwMode="auto">
          <a:xfrm>
            <a:off x="8207375" y="5219700"/>
            <a:ext cx="195263" cy="146050"/>
          </a:xfrm>
          <a:custGeom>
            <a:avLst/>
            <a:gdLst>
              <a:gd name="T0" fmla="*/ 18 w 98"/>
              <a:gd name="T1" fmla="*/ 0 h 73"/>
              <a:gd name="T2" fmla="*/ 97 w 98"/>
              <a:gd name="T3" fmla="*/ 10 h 73"/>
              <a:gd name="T4" fmla="*/ 98 w 98"/>
              <a:gd name="T5" fmla="*/ 12 h 73"/>
              <a:gd name="T6" fmla="*/ 73 w 98"/>
              <a:gd name="T7" fmla="*/ 41 h 73"/>
              <a:gd name="T8" fmla="*/ 47 w 98"/>
              <a:gd name="T9" fmla="*/ 70 h 73"/>
              <a:gd name="T10" fmla="*/ 39 w 98"/>
              <a:gd name="T11" fmla="*/ 72 h 73"/>
              <a:gd name="T12" fmla="*/ 5 w 98"/>
              <a:gd name="T13" fmla="*/ 58 h 73"/>
              <a:gd name="T14" fmla="*/ 1 w 98"/>
              <a:gd name="T15" fmla="*/ 53 h 73"/>
              <a:gd name="T16" fmla="*/ 1 w 98"/>
              <a:gd name="T17" fmla="*/ 4 h 73"/>
              <a:gd name="T18" fmla="*/ 18 w 98"/>
              <a:gd name="T19" fmla="*/ 0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98" h="73">
                <a:moveTo>
                  <a:pt x="18" y="0"/>
                </a:moveTo>
                <a:cubicBezTo>
                  <a:pt x="40" y="35"/>
                  <a:pt x="68" y="30"/>
                  <a:pt x="97" y="10"/>
                </a:cubicBezTo>
                <a:cubicBezTo>
                  <a:pt x="97" y="11"/>
                  <a:pt x="98" y="11"/>
                  <a:pt x="98" y="12"/>
                </a:cubicBezTo>
                <a:cubicBezTo>
                  <a:pt x="89" y="22"/>
                  <a:pt x="81" y="31"/>
                  <a:pt x="73" y="41"/>
                </a:cubicBezTo>
                <a:cubicBezTo>
                  <a:pt x="64" y="51"/>
                  <a:pt x="55" y="60"/>
                  <a:pt x="47" y="70"/>
                </a:cubicBezTo>
                <a:cubicBezTo>
                  <a:pt x="45" y="73"/>
                  <a:pt x="43" y="73"/>
                  <a:pt x="39" y="72"/>
                </a:cubicBezTo>
                <a:cubicBezTo>
                  <a:pt x="28" y="67"/>
                  <a:pt x="17" y="63"/>
                  <a:pt x="5" y="58"/>
                </a:cubicBezTo>
                <a:cubicBezTo>
                  <a:pt x="3" y="57"/>
                  <a:pt x="1" y="54"/>
                  <a:pt x="1" y="53"/>
                </a:cubicBezTo>
                <a:cubicBezTo>
                  <a:pt x="0" y="37"/>
                  <a:pt x="1" y="21"/>
                  <a:pt x="1" y="4"/>
                </a:cubicBezTo>
                <a:cubicBezTo>
                  <a:pt x="6" y="3"/>
                  <a:pt x="12" y="2"/>
                  <a:pt x="18" y="0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75" name="Freeform 89">
            <a:extLst>
              <a:ext uri="{FF2B5EF4-FFF2-40B4-BE49-F238E27FC236}">
                <a16:creationId xmlns:a16="http://schemas.microsoft.com/office/drawing/2014/main" id="{80BE5570-F3C1-4F8D-A6E4-B05FB59FEECA}"/>
              </a:ext>
            </a:extLst>
          </p:cNvPr>
          <p:cNvSpPr>
            <a:spLocks/>
          </p:cNvSpPr>
          <p:nvPr/>
        </p:nvSpPr>
        <p:spPr bwMode="auto">
          <a:xfrm>
            <a:off x="8715375" y="5302250"/>
            <a:ext cx="90488" cy="120650"/>
          </a:xfrm>
          <a:custGeom>
            <a:avLst/>
            <a:gdLst>
              <a:gd name="T0" fmla="*/ 46 w 46"/>
              <a:gd name="T1" fmla="*/ 61 h 61"/>
              <a:gd name="T2" fmla="*/ 0 w 46"/>
              <a:gd name="T3" fmla="*/ 61 h 61"/>
              <a:gd name="T4" fmla="*/ 0 w 46"/>
              <a:gd name="T5" fmla="*/ 0 h 61"/>
              <a:gd name="T6" fmla="*/ 46 w 46"/>
              <a:gd name="T7" fmla="*/ 0 h 61"/>
              <a:gd name="T8" fmla="*/ 46 w 46"/>
              <a:gd name="T9" fmla="*/ 61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6" h="61">
                <a:moveTo>
                  <a:pt x="46" y="61"/>
                </a:moveTo>
                <a:cubicBezTo>
                  <a:pt x="31" y="61"/>
                  <a:pt x="15" y="61"/>
                  <a:pt x="0" y="61"/>
                </a:cubicBezTo>
                <a:cubicBezTo>
                  <a:pt x="0" y="41"/>
                  <a:pt x="0" y="21"/>
                  <a:pt x="0" y="0"/>
                </a:cubicBezTo>
                <a:cubicBezTo>
                  <a:pt x="15" y="0"/>
                  <a:pt x="30" y="0"/>
                  <a:pt x="46" y="0"/>
                </a:cubicBezTo>
                <a:cubicBezTo>
                  <a:pt x="46" y="20"/>
                  <a:pt x="46" y="40"/>
                  <a:pt x="46" y="61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76" name="Freeform 90">
            <a:extLst>
              <a:ext uri="{FF2B5EF4-FFF2-40B4-BE49-F238E27FC236}">
                <a16:creationId xmlns:a16="http://schemas.microsoft.com/office/drawing/2014/main" id="{0C7B3CEF-AD66-4942-BFE7-9ED0B39D8F69}"/>
              </a:ext>
            </a:extLst>
          </p:cNvPr>
          <p:cNvSpPr>
            <a:spLocks/>
          </p:cNvSpPr>
          <p:nvPr/>
        </p:nvSpPr>
        <p:spPr bwMode="auto">
          <a:xfrm>
            <a:off x="8031163" y="5818188"/>
            <a:ext cx="177800" cy="112712"/>
          </a:xfrm>
          <a:custGeom>
            <a:avLst/>
            <a:gdLst>
              <a:gd name="T0" fmla="*/ 74 w 89"/>
              <a:gd name="T1" fmla="*/ 0 h 57"/>
              <a:gd name="T2" fmla="*/ 87 w 89"/>
              <a:gd name="T3" fmla="*/ 9 h 57"/>
              <a:gd name="T4" fmla="*/ 80 w 89"/>
              <a:gd name="T5" fmla="*/ 24 h 57"/>
              <a:gd name="T6" fmla="*/ 55 w 89"/>
              <a:gd name="T7" fmla="*/ 36 h 57"/>
              <a:gd name="T8" fmla="*/ 20 w 89"/>
              <a:gd name="T9" fmla="*/ 52 h 57"/>
              <a:gd name="T10" fmla="*/ 1 w 89"/>
              <a:gd name="T11" fmla="*/ 40 h 57"/>
              <a:gd name="T12" fmla="*/ 8 w 89"/>
              <a:gd name="T13" fmla="*/ 31 h 57"/>
              <a:gd name="T14" fmla="*/ 69 w 89"/>
              <a:gd name="T15" fmla="*/ 1 h 57"/>
              <a:gd name="T16" fmla="*/ 74 w 89"/>
              <a:gd name="T17" fmla="*/ 0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9" h="57">
                <a:moveTo>
                  <a:pt x="74" y="0"/>
                </a:moveTo>
                <a:cubicBezTo>
                  <a:pt x="81" y="0"/>
                  <a:pt x="86" y="4"/>
                  <a:pt x="87" y="9"/>
                </a:cubicBezTo>
                <a:cubicBezTo>
                  <a:pt x="89" y="15"/>
                  <a:pt x="86" y="21"/>
                  <a:pt x="80" y="24"/>
                </a:cubicBezTo>
                <a:cubicBezTo>
                  <a:pt x="71" y="28"/>
                  <a:pt x="63" y="32"/>
                  <a:pt x="55" y="36"/>
                </a:cubicBezTo>
                <a:cubicBezTo>
                  <a:pt x="43" y="41"/>
                  <a:pt x="32" y="47"/>
                  <a:pt x="20" y="52"/>
                </a:cubicBezTo>
                <a:cubicBezTo>
                  <a:pt x="10" y="57"/>
                  <a:pt x="0" y="51"/>
                  <a:pt x="1" y="40"/>
                </a:cubicBezTo>
                <a:cubicBezTo>
                  <a:pt x="2" y="37"/>
                  <a:pt x="5" y="32"/>
                  <a:pt x="8" y="31"/>
                </a:cubicBezTo>
                <a:cubicBezTo>
                  <a:pt x="28" y="20"/>
                  <a:pt x="49" y="11"/>
                  <a:pt x="69" y="1"/>
                </a:cubicBezTo>
                <a:cubicBezTo>
                  <a:pt x="71" y="0"/>
                  <a:pt x="73" y="0"/>
                  <a:pt x="74" y="0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77" name="Freeform 91">
            <a:extLst>
              <a:ext uri="{FF2B5EF4-FFF2-40B4-BE49-F238E27FC236}">
                <a16:creationId xmlns:a16="http://schemas.microsoft.com/office/drawing/2014/main" id="{8FDBC126-347F-4267-923A-C4A7A36971E4}"/>
              </a:ext>
            </a:extLst>
          </p:cNvPr>
          <p:cNvSpPr>
            <a:spLocks/>
          </p:cNvSpPr>
          <p:nvPr/>
        </p:nvSpPr>
        <p:spPr bwMode="auto">
          <a:xfrm>
            <a:off x="8029575" y="5614988"/>
            <a:ext cx="177800" cy="117475"/>
          </a:xfrm>
          <a:custGeom>
            <a:avLst/>
            <a:gdLst>
              <a:gd name="T0" fmla="*/ 89 w 89"/>
              <a:gd name="T1" fmla="*/ 41 h 59"/>
              <a:gd name="T2" fmla="*/ 69 w 89"/>
              <a:gd name="T3" fmla="*/ 54 h 59"/>
              <a:gd name="T4" fmla="*/ 21 w 89"/>
              <a:gd name="T5" fmla="*/ 31 h 59"/>
              <a:gd name="T6" fmla="*/ 11 w 89"/>
              <a:gd name="T7" fmla="*/ 26 h 59"/>
              <a:gd name="T8" fmla="*/ 3 w 89"/>
              <a:gd name="T9" fmla="*/ 9 h 59"/>
              <a:gd name="T10" fmla="*/ 22 w 89"/>
              <a:gd name="T11" fmla="*/ 4 h 59"/>
              <a:gd name="T12" fmla="*/ 73 w 89"/>
              <a:gd name="T13" fmla="*/ 28 h 59"/>
              <a:gd name="T14" fmla="*/ 81 w 89"/>
              <a:gd name="T15" fmla="*/ 32 h 59"/>
              <a:gd name="T16" fmla="*/ 89 w 89"/>
              <a:gd name="T17" fmla="*/ 41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9" h="59">
                <a:moveTo>
                  <a:pt x="89" y="41"/>
                </a:moveTo>
                <a:cubicBezTo>
                  <a:pt x="88" y="53"/>
                  <a:pt x="79" y="59"/>
                  <a:pt x="69" y="54"/>
                </a:cubicBezTo>
                <a:cubicBezTo>
                  <a:pt x="53" y="47"/>
                  <a:pt x="37" y="39"/>
                  <a:pt x="21" y="31"/>
                </a:cubicBezTo>
                <a:cubicBezTo>
                  <a:pt x="18" y="30"/>
                  <a:pt x="14" y="28"/>
                  <a:pt x="11" y="26"/>
                </a:cubicBezTo>
                <a:cubicBezTo>
                  <a:pt x="3" y="22"/>
                  <a:pt x="0" y="16"/>
                  <a:pt x="3" y="9"/>
                </a:cubicBezTo>
                <a:cubicBezTo>
                  <a:pt x="6" y="2"/>
                  <a:pt x="14" y="0"/>
                  <a:pt x="22" y="4"/>
                </a:cubicBezTo>
                <a:cubicBezTo>
                  <a:pt x="39" y="12"/>
                  <a:pt x="56" y="20"/>
                  <a:pt x="73" y="28"/>
                </a:cubicBezTo>
                <a:cubicBezTo>
                  <a:pt x="76" y="29"/>
                  <a:pt x="79" y="30"/>
                  <a:pt x="81" y="32"/>
                </a:cubicBezTo>
                <a:cubicBezTo>
                  <a:pt x="84" y="35"/>
                  <a:pt x="87" y="39"/>
                  <a:pt x="89" y="41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78" name="Freeform 92">
            <a:extLst>
              <a:ext uri="{FF2B5EF4-FFF2-40B4-BE49-F238E27FC236}">
                <a16:creationId xmlns:a16="http://schemas.microsoft.com/office/drawing/2014/main" id="{99814C6E-3E79-4414-9FD9-98FA9EE3A5B1}"/>
              </a:ext>
            </a:extLst>
          </p:cNvPr>
          <p:cNvSpPr>
            <a:spLocks/>
          </p:cNvSpPr>
          <p:nvPr/>
        </p:nvSpPr>
        <p:spPr bwMode="auto">
          <a:xfrm>
            <a:off x="8021638" y="5740400"/>
            <a:ext cx="133350" cy="50800"/>
          </a:xfrm>
          <a:custGeom>
            <a:avLst/>
            <a:gdLst>
              <a:gd name="T0" fmla="*/ 33 w 67"/>
              <a:gd name="T1" fmla="*/ 26 h 26"/>
              <a:gd name="T2" fmla="*/ 13 w 67"/>
              <a:gd name="T3" fmla="*/ 26 h 26"/>
              <a:gd name="T4" fmla="*/ 0 w 67"/>
              <a:gd name="T5" fmla="*/ 14 h 26"/>
              <a:gd name="T6" fmla="*/ 12 w 67"/>
              <a:gd name="T7" fmla="*/ 1 h 26"/>
              <a:gd name="T8" fmla="*/ 36 w 67"/>
              <a:gd name="T9" fmla="*/ 0 h 26"/>
              <a:gd name="T10" fmla="*/ 53 w 67"/>
              <a:gd name="T11" fmla="*/ 1 h 26"/>
              <a:gd name="T12" fmla="*/ 67 w 67"/>
              <a:gd name="T13" fmla="*/ 14 h 26"/>
              <a:gd name="T14" fmla="*/ 53 w 67"/>
              <a:gd name="T15" fmla="*/ 26 h 26"/>
              <a:gd name="T16" fmla="*/ 33 w 67"/>
              <a:gd name="T17" fmla="*/ 26 h 26"/>
              <a:gd name="T18" fmla="*/ 33 w 67"/>
              <a:gd name="T19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67" h="26">
                <a:moveTo>
                  <a:pt x="33" y="26"/>
                </a:moveTo>
                <a:cubicBezTo>
                  <a:pt x="26" y="26"/>
                  <a:pt x="20" y="26"/>
                  <a:pt x="13" y="26"/>
                </a:cubicBezTo>
                <a:cubicBezTo>
                  <a:pt x="5" y="25"/>
                  <a:pt x="0" y="21"/>
                  <a:pt x="0" y="14"/>
                </a:cubicBezTo>
                <a:cubicBezTo>
                  <a:pt x="0" y="7"/>
                  <a:pt x="5" y="1"/>
                  <a:pt x="12" y="1"/>
                </a:cubicBezTo>
                <a:cubicBezTo>
                  <a:pt x="20" y="0"/>
                  <a:pt x="28" y="0"/>
                  <a:pt x="36" y="0"/>
                </a:cubicBezTo>
                <a:cubicBezTo>
                  <a:pt x="42" y="0"/>
                  <a:pt x="48" y="0"/>
                  <a:pt x="53" y="1"/>
                </a:cubicBezTo>
                <a:cubicBezTo>
                  <a:pt x="61" y="1"/>
                  <a:pt x="67" y="6"/>
                  <a:pt x="67" y="14"/>
                </a:cubicBezTo>
                <a:cubicBezTo>
                  <a:pt x="66" y="21"/>
                  <a:pt x="61" y="25"/>
                  <a:pt x="53" y="26"/>
                </a:cubicBezTo>
                <a:cubicBezTo>
                  <a:pt x="46" y="26"/>
                  <a:pt x="40" y="26"/>
                  <a:pt x="33" y="26"/>
                </a:cubicBezTo>
                <a:cubicBezTo>
                  <a:pt x="33" y="26"/>
                  <a:pt x="33" y="26"/>
                  <a:pt x="33" y="26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2980" name="Imagen 2979">
            <a:extLst>
              <a:ext uri="{FF2B5EF4-FFF2-40B4-BE49-F238E27FC236}">
                <a16:creationId xmlns:a16="http://schemas.microsoft.com/office/drawing/2014/main" id="{78EE542B-4E2A-438B-A8C6-C76CB1E7BD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2425" y="3961182"/>
            <a:ext cx="2731911" cy="2483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397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8" name="Google Shape;2968;p70"/>
          <p:cNvSpPr txBox="1">
            <a:spLocks noGrp="1"/>
          </p:cNvSpPr>
          <p:nvPr>
            <p:ph type="title"/>
          </p:nvPr>
        </p:nvSpPr>
        <p:spPr>
          <a:xfrm>
            <a:off x="170610" y="328284"/>
            <a:ext cx="3756793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RESOURCES</a:t>
            </a:r>
            <a:endParaRPr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994817D9-4A8F-4A91-AE6B-21A050355750}"/>
              </a:ext>
            </a:extLst>
          </p:cNvPr>
          <p:cNvSpPr>
            <a:spLocks noEditPoints="1"/>
          </p:cNvSpPr>
          <p:nvPr/>
        </p:nvSpPr>
        <p:spPr bwMode="auto">
          <a:xfrm>
            <a:off x="3068638" y="5562600"/>
            <a:ext cx="1335088" cy="819150"/>
          </a:xfrm>
          <a:custGeom>
            <a:avLst/>
            <a:gdLst>
              <a:gd name="T0" fmla="*/ 35 w 653"/>
              <a:gd name="T1" fmla="*/ 255 h 401"/>
              <a:gd name="T2" fmla="*/ 35 w 653"/>
              <a:gd name="T3" fmla="*/ 222 h 401"/>
              <a:gd name="T4" fmla="*/ 106 w 653"/>
              <a:gd name="T5" fmla="*/ 151 h 401"/>
              <a:gd name="T6" fmla="*/ 406 w 653"/>
              <a:gd name="T7" fmla="*/ 151 h 401"/>
              <a:gd name="T8" fmla="*/ 476 w 653"/>
              <a:gd name="T9" fmla="*/ 220 h 401"/>
              <a:gd name="T10" fmla="*/ 476 w 653"/>
              <a:gd name="T11" fmla="*/ 332 h 401"/>
              <a:gd name="T12" fmla="*/ 407 w 653"/>
              <a:gd name="T13" fmla="*/ 401 h 401"/>
              <a:gd name="T14" fmla="*/ 104 w 653"/>
              <a:gd name="T15" fmla="*/ 401 h 401"/>
              <a:gd name="T16" fmla="*/ 35 w 653"/>
              <a:gd name="T17" fmla="*/ 331 h 401"/>
              <a:gd name="T18" fmla="*/ 35 w 653"/>
              <a:gd name="T19" fmla="*/ 316 h 401"/>
              <a:gd name="T20" fmla="*/ 16 w 653"/>
              <a:gd name="T21" fmla="*/ 272 h 401"/>
              <a:gd name="T22" fmla="*/ 0 w 653"/>
              <a:gd name="T23" fmla="*/ 238 h 401"/>
              <a:gd name="T24" fmla="*/ 0 w 653"/>
              <a:gd name="T25" fmla="*/ 135 h 401"/>
              <a:gd name="T26" fmla="*/ 41 w 653"/>
              <a:gd name="T27" fmla="*/ 90 h 401"/>
              <a:gd name="T28" fmla="*/ 59 w 653"/>
              <a:gd name="T29" fmla="*/ 89 h 401"/>
              <a:gd name="T30" fmla="*/ 457 w 653"/>
              <a:gd name="T31" fmla="*/ 90 h 401"/>
              <a:gd name="T32" fmla="*/ 495 w 653"/>
              <a:gd name="T33" fmla="*/ 100 h 401"/>
              <a:gd name="T34" fmla="*/ 513 w 653"/>
              <a:gd name="T35" fmla="*/ 143 h 401"/>
              <a:gd name="T36" fmla="*/ 513 w 653"/>
              <a:gd name="T37" fmla="*/ 291 h 401"/>
              <a:gd name="T38" fmla="*/ 548 w 653"/>
              <a:gd name="T39" fmla="*/ 321 h 401"/>
              <a:gd name="T40" fmla="*/ 578 w 653"/>
              <a:gd name="T41" fmla="*/ 291 h 401"/>
              <a:gd name="T42" fmla="*/ 578 w 653"/>
              <a:gd name="T43" fmla="*/ 213 h 401"/>
              <a:gd name="T44" fmla="*/ 569 w 653"/>
              <a:gd name="T45" fmla="*/ 199 h 401"/>
              <a:gd name="T46" fmla="*/ 550 w 653"/>
              <a:gd name="T47" fmla="*/ 172 h 401"/>
              <a:gd name="T48" fmla="*/ 530 w 653"/>
              <a:gd name="T49" fmla="*/ 30 h 401"/>
              <a:gd name="T50" fmla="*/ 547 w 653"/>
              <a:gd name="T51" fmla="*/ 0 h 401"/>
              <a:gd name="T52" fmla="*/ 569 w 653"/>
              <a:gd name="T53" fmla="*/ 0 h 401"/>
              <a:gd name="T54" fmla="*/ 624 w 653"/>
              <a:gd name="T55" fmla="*/ 0 h 401"/>
              <a:gd name="T56" fmla="*/ 649 w 653"/>
              <a:gd name="T57" fmla="*/ 30 h 401"/>
              <a:gd name="T58" fmla="*/ 632 w 653"/>
              <a:gd name="T59" fmla="*/ 123 h 401"/>
              <a:gd name="T60" fmla="*/ 630 w 653"/>
              <a:gd name="T61" fmla="*/ 169 h 401"/>
              <a:gd name="T62" fmla="*/ 609 w 653"/>
              <a:gd name="T63" fmla="*/ 200 h 401"/>
              <a:gd name="T64" fmla="*/ 602 w 653"/>
              <a:gd name="T65" fmla="*/ 212 h 401"/>
              <a:gd name="T66" fmla="*/ 601 w 653"/>
              <a:gd name="T67" fmla="*/ 292 h 401"/>
              <a:gd name="T68" fmla="*/ 548 w 653"/>
              <a:gd name="T69" fmla="*/ 344 h 401"/>
              <a:gd name="T70" fmla="*/ 491 w 653"/>
              <a:gd name="T71" fmla="*/ 308 h 401"/>
              <a:gd name="T72" fmla="*/ 489 w 653"/>
              <a:gd name="T73" fmla="*/ 292 h 401"/>
              <a:gd name="T74" fmla="*/ 489 w 653"/>
              <a:gd name="T75" fmla="*/ 143 h 401"/>
              <a:gd name="T76" fmla="*/ 459 w 653"/>
              <a:gd name="T77" fmla="*/ 113 h 401"/>
              <a:gd name="T78" fmla="*/ 54 w 653"/>
              <a:gd name="T79" fmla="*/ 113 h 401"/>
              <a:gd name="T80" fmla="*/ 24 w 653"/>
              <a:gd name="T81" fmla="*/ 143 h 401"/>
              <a:gd name="T82" fmla="*/ 24 w 653"/>
              <a:gd name="T83" fmla="*/ 235 h 401"/>
              <a:gd name="T84" fmla="*/ 30 w 653"/>
              <a:gd name="T85" fmla="*/ 256 h 401"/>
              <a:gd name="T86" fmla="*/ 35 w 653"/>
              <a:gd name="T87" fmla="*/ 255 h 401"/>
              <a:gd name="T88" fmla="*/ 256 w 653"/>
              <a:gd name="T89" fmla="*/ 377 h 401"/>
              <a:gd name="T90" fmla="*/ 256 w 653"/>
              <a:gd name="T91" fmla="*/ 377 h 401"/>
              <a:gd name="T92" fmla="*/ 399 w 653"/>
              <a:gd name="T93" fmla="*/ 377 h 401"/>
              <a:gd name="T94" fmla="*/ 453 w 653"/>
              <a:gd name="T95" fmla="*/ 322 h 401"/>
              <a:gd name="T96" fmla="*/ 454 w 653"/>
              <a:gd name="T97" fmla="*/ 234 h 401"/>
              <a:gd name="T98" fmla="*/ 394 w 653"/>
              <a:gd name="T99" fmla="*/ 174 h 401"/>
              <a:gd name="T100" fmla="*/ 115 w 653"/>
              <a:gd name="T101" fmla="*/ 174 h 401"/>
              <a:gd name="T102" fmla="*/ 58 w 653"/>
              <a:gd name="T103" fmla="*/ 231 h 401"/>
              <a:gd name="T104" fmla="*/ 58 w 653"/>
              <a:gd name="T105" fmla="*/ 323 h 401"/>
              <a:gd name="T106" fmla="*/ 113 w 653"/>
              <a:gd name="T107" fmla="*/ 377 h 401"/>
              <a:gd name="T108" fmla="*/ 256 w 653"/>
              <a:gd name="T109" fmla="*/ 377 h 401"/>
              <a:gd name="T110" fmla="*/ 554 w 653"/>
              <a:gd name="T111" fmla="*/ 24 h 401"/>
              <a:gd name="T112" fmla="*/ 556 w 653"/>
              <a:gd name="T113" fmla="*/ 39 h 401"/>
              <a:gd name="T114" fmla="*/ 573 w 653"/>
              <a:gd name="T115" fmla="*/ 167 h 401"/>
              <a:gd name="T116" fmla="*/ 589 w 653"/>
              <a:gd name="T117" fmla="*/ 177 h 401"/>
              <a:gd name="T118" fmla="*/ 607 w 653"/>
              <a:gd name="T119" fmla="*/ 168 h 401"/>
              <a:gd name="T120" fmla="*/ 611 w 653"/>
              <a:gd name="T121" fmla="*/ 107 h 401"/>
              <a:gd name="T122" fmla="*/ 626 w 653"/>
              <a:gd name="T123" fmla="*/ 24 h 401"/>
              <a:gd name="T124" fmla="*/ 554 w 653"/>
              <a:gd name="T125" fmla="*/ 24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53" h="401">
                <a:moveTo>
                  <a:pt x="35" y="255"/>
                </a:moveTo>
                <a:cubicBezTo>
                  <a:pt x="35" y="244"/>
                  <a:pt x="35" y="233"/>
                  <a:pt x="35" y="222"/>
                </a:cubicBezTo>
                <a:cubicBezTo>
                  <a:pt x="36" y="183"/>
                  <a:pt x="67" y="151"/>
                  <a:pt x="106" y="151"/>
                </a:cubicBezTo>
                <a:cubicBezTo>
                  <a:pt x="206" y="151"/>
                  <a:pt x="306" y="151"/>
                  <a:pt x="406" y="151"/>
                </a:cubicBezTo>
                <a:cubicBezTo>
                  <a:pt x="444" y="151"/>
                  <a:pt x="475" y="183"/>
                  <a:pt x="476" y="220"/>
                </a:cubicBezTo>
                <a:cubicBezTo>
                  <a:pt x="476" y="257"/>
                  <a:pt x="476" y="294"/>
                  <a:pt x="476" y="332"/>
                </a:cubicBezTo>
                <a:cubicBezTo>
                  <a:pt x="475" y="369"/>
                  <a:pt x="444" y="400"/>
                  <a:pt x="407" y="401"/>
                </a:cubicBezTo>
                <a:cubicBezTo>
                  <a:pt x="306" y="401"/>
                  <a:pt x="205" y="401"/>
                  <a:pt x="104" y="401"/>
                </a:cubicBezTo>
                <a:cubicBezTo>
                  <a:pt x="67" y="400"/>
                  <a:pt x="36" y="368"/>
                  <a:pt x="35" y="331"/>
                </a:cubicBezTo>
                <a:cubicBezTo>
                  <a:pt x="35" y="326"/>
                  <a:pt x="35" y="321"/>
                  <a:pt x="35" y="316"/>
                </a:cubicBezTo>
                <a:cubicBezTo>
                  <a:pt x="36" y="298"/>
                  <a:pt x="38" y="282"/>
                  <a:pt x="16" y="272"/>
                </a:cubicBezTo>
                <a:cubicBezTo>
                  <a:pt x="4" y="267"/>
                  <a:pt x="0" y="252"/>
                  <a:pt x="0" y="238"/>
                </a:cubicBezTo>
                <a:cubicBezTo>
                  <a:pt x="0" y="204"/>
                  <a:pt x="0" y="170"/>
                  <a:pt x="0" y="135"/>
                </a:cubicBezTo>
                <a:cubicBezTo>
                  <a:pt x="0" y="111"/>
                  <a:pt x="17" y="93"/>
                  <a:pt x="41" y="90"/>
                </a:cubicBezTo>
                <a:cubicBezTo>
                  <a:pt x="47" y="90"/>
                  <a:pt x="53" y="89"/>
                  <a:pt x="59" y="89"/>
                </a:cubicBezTo>
                <a:cubicBezTo>
                  <a:pt x="191" y="89"/>
                  <a:pt x="324" y="89"/>
                  <a:pt x="457" y="90"/>
                </a:cubicBezTo>
                <a:cubicBezTo>
                  <a:pt x="469" y="90"/>
                  <a:pt x="484" y="94"/>
                  <a:pt x="495" y="100"/>
                </a:cubicBezTo>
                <a:cubicBezTo>
                  <a:pt x="510" y="109"/>
                  <a:pt x="513" y="126"/>
                  <a:pt x="513" y="143"/>
                </a:cubicBezTo>
                <a:cubicBezTo>
                  <a:pt x="513" y="193"/>
                  <a:pt x="513" y="242"/>
                  <a:pt x="513" y="291"/>
                </a:cubicBezTo>
                <a:cubicBezTo>
                  <a:pt x="513" y="315"/>
                  <a:pt x="520" y="321"/>
                  <a:pt x="548" y="321"/>
                </a:cubicBezTo>
                <a:cubicBezTo>
                  <a:pt x="570" y="321"/>
                  <a:pt x="578" y="313"/>
                  <a:pt x="578" y="291"/>
                </a:cubicBezTo>
                <a:cubicBezTo>
                  <a:pt x="578" y="265"/>
                  <a:pt x="578" y="239"/>
                  <a:pt x="578" y="213"/>
                </a:cubicBezTo>
                <a:cubicBezTo>
                  <a:pt x="578" y="206"/>
                  <a:pt x="578" y="201"/>
                  <a:pt x="569" y="199"/>
                </a:cubicBezTo>
                <a:cubicBezTo>
                  <a:pt x="556" y="196"/>
                  <a:pt x="549" y="185"/>
                  <a:pt x="550" y="172"/>
                </a:cubicBezTo>
                <a:cubicBezTo>
                  <a:pt x="552" y="123"/>
                  <a:pt x="538" y="77"/>
                  <a:pt x="530" y="30"/>
                </a:cubicBezTo>
                <a:cubicBezTo>
                  <a:pt x="527" y="13"/>
                  <a:pt x="534" y="1"/>
                  <a:pt x="547" y="0"/>
                </a:cubicBezTo>
                <a:cubicBezTo>
                  <a:pt x="554" y="0"/>
                  <a:pt x="562" y="0"/>
                  <a:pt x="569" y="0"/>
                </a:cubicBezTo>
                <a:cubicBezTo>
                  <a:pt x="588" y="0"/>
                  <a:pt x="606" y="0"/>
                  <a:pt x="624" y="0"/>
                </a:cubicBezTo>
                <a:cubicBezTo>
                  <a:pt x="646" y="0"/>
                  <a:pt x="653" y="9"/>
                  <a:pt x="649" y="30"/>
                </a:cubicBezTo>
                <a:cubicBezTo>
                  <a:pt x="644" y="61"/>
                  <a:pt x="637" y="92"/>
                  <a:pt x="632" y="123"/>
                </a:cubicBezTo>
                <a:cubicBezTo>
                  <a:pt x="629" y="138"/>
                  <a:pt x="631" y="154"/>
                  <a:pt x="630" y="169"/>
                </a:cubicBezTo>
                <a:cubicBezTo>
                  <a:pt x="630" y="185"/>
                  <a:pt x="624" y="193"/>
                  <a:pt x="609" y="200"/>
                </a:cubicBezTo>
                <a:cubicBezTo>
                  <a:pt x="605" y="202"/>
                  <a:pt x="602" y="208"/>
                  <a:pt x="602" y="212"/>
                </a:cubicBezTo>
                <a:cubicBezTo>
                  <a:pt x="601" y="238"/>
                  <a:pt x="601" y="265"/>
                  <a:pt x="601" y="292"/>
                </a:cubicBezTo>
                <a:cubicBezTo>
                  <a:pt x="601" y="326"/>
                  <a:pt x="583" y="344"/>
                  <a:pt x="548" y="344"/>
                </a:cubicBezTo>
                <a:cubicBezTo>
                  <a:pt x="514" y="344"/>
                  <a:pt x="497" y="333"/>
                  <a:pt x="491" y="308"/>
                </a:cubicBezTo>
                <a:cubicBezTo>
                  <a:pt x="489" y="303"/>
                  <a:pt x="489" y="298"/>
                  <a:pt x="489" y="292"/>
                </a:cubicBezTo>
                <a:cubicBezTo>
                  <a:pt x="489" y="242"/>
                  <a:pt x="489" y="193"/>
                  <a:pt x="489" y="143"/>
                </a:cubicBezTo>
                <a:cubicBezTo>
                  <a:pt x="489" y="121"/>
                  <a:pt x="481" y="113"/>
                  <a:pt x="459" y="113"/>
                </a:cubicBezTo>
                <a:cubicBezTo>
                  <a:pt x="324" y="113"/>
                  <a:pt x="189" y="113"/>
                  <a:pt x="54" y="113"/>
                </a:cubicBezTo>
                <a:cubicBezTo>
                  <a:pt x="31" y="113"/>
                  <a:pt x="24" y="120"/>
                  <a:pt x="24" y="143"/>
                </a:cubicBezTo>
                <a:cubicBezTo>
                  <a:pt x="23" y="174"/>
                  <a:pt x="23" y="204"/>
                  <a:pt x="24" y="235"/>
                </a:cubicBezTo>
                <a:cubicBezTo>
                  <a:pt x="24" y="242"/>
                  <a:pt x="28" y="249"/>
                  <a:pt x="30" y="256"/>
                </a:cubicBezTo>
                <a:cubicBezTo>
                  <a:pt x="32" y="256"/>
                  <a:pt x="33" y="256"/>
                  <a:pt x="35" y="255"/>
                </a:cubicBezTo>
                <a:close/>
                <a:moveTo>
                  <a:pt x="256" y="377"/>
                </a:moveTo>
                <a:cubicBezTo>
                  <a:pt x="256" y="377"/>
                  <a:pt x="256" y="377"/>
                  <a:pt x="256" y="377"/>
                </a:cubicBezTo>
                <a:cubicBezTo>
                  <a:pt x="304" y="377"/>
                  <a:pt x="351" y="377"/>
                  <a:pt x="399" y="377"/>
                </a:cubicBezTo>
                <a:cubicBezTo>
                  <a:pt x="433" y="377"/>
                  <a:pt x="453" y="358"/>
                  <a:pt x="453" y="322"/>
                </a:cubicBezTo>
                <a:cubicBezTo>
                  <a:pt x="453" y="293"/>
                  <a:pt x="452" y="263"/>
                  <a:pt x="454" y="234"/>
                </a:cubicBezTo>
                <a:cubicBezTo>
                  <a:pt x="455" y="202"/>
                  <a:pt x="437" y="173"/>
                  <a:pt x="394" y="174"/>
                </a:cubicBezTo>
                <a:cubicBezTo>
                  <a:pt x="301" y="175"/>
                  <a:pt x="208" y="174"/>
                  <a:pt x="115" y="174"/>
                </a:cubicBezTo>
                <a:cubicBezTo>
                  <a:pt x="78" y="174"/>
                  <a:pt x="59" y="193"/>
                  <a:pt x="58" y="231"/>
                </a:cubicBezTo>
                <a:cubicBezTo>
                  <a:pt x="58" y="261"/>
                  <a:pt x="58" y="292"/>
                  <a:pt x="58" y="323"/>
                </a:cubicBezTo>
                <a:cubicBezTo>
                  <a:pt x="59" y="358"/>
                  <a:pt x="78" y="377"/>
                  <a:pt x="113" y="377"/>
                </a:cubicBezTo>
                <a:cubicBezTo>
                  <a:pt x="161" y="377"/>
                  <a:pt x="208" y="377"/>
                  <a:pt x="256" y="377"/>
                </a:cubicBezTo>
                <a:close/>
                <a:moveTo>
                  <a:pt x="554" y="24"/>
                </a:moveTo>
                <a:cubicBezTo>
                  <a:pt x="554" y="29"/>
                  <a:pt x="555" y="34"/>
                  <a:pt x="556" y="39"/>
                </a:cubicBezTo>
                <a:cubicBezTo>
                  <a:pt x="562" y="82"/>
                  <a:pt x="577" y="123"/>
                  <a:pt x="573" y="167"/>
                </a:cubicBezTo>
                <a:cubicBezTo>
                  <a:pt x="572" y="180"/>
                  <a:pt x="582" y="178"/>
                  <a:pt x="589" y="177"/>
                </a:cubicBezTo>
                <a:cubicBezTo>
                  <a:pt x="596" y="177"/>
                  <a:pt x="606" y="181"/>
                  <a:pt x="607" y="168"/>
                </a:cubicBezTo>
                <a:cubicBezTo>
                  <a:pt x="607" y="147"/>
                  <a:pt x="608" y="127"/>
                  <a:pt x="611" y="107"/>
                </a:cubicBezTo>
                <a:cubicBezTo>
                  <a:pt x="615" y="79"/>
                  <a:pt x="621" y="52"/>
                  <a:pt x="626" y="24"/>
                </a:cubicBezTo>
                <a:cubicBezTo>
                  <a:pt x="602" y="24"/>
                  <a:pt x="578" y="24"/>
                  <a:pt x="554" y="24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FC8AE302-F32C-4B95-90E0-3C819FB60FD4}"/>
              </a:ext>
            </a:extLst>
          </p:cNvPr>
          <p:cNvSpPr>
            <a:spLocks noEditPoints="1"/>
          </p:cNvSpPr>
          <p:nvPr/>
        </p:nvSpPr>
        <p:spPr bwMode="auto">
          <a:xfrm>
            <a:off x="388938" y="4127500"/>
            <a:ext cx="1130300" cy="1028700"/>
          </a:xfrm>
          <a:custGeom>
            <a:avLst/>
            <a:gdLst>
              <a:gd name="T0" fmla="*/ 129 w 553"/>
              <a:gd name="T1" fmla="*/ 275 h 503"/>
              <a:gd name="T2" fmla="*/ 8 w 553"/>
              <a:gd name="T3" fmla="*/ 222 h 503"/>
              <a:gd name="T4" fmla="*/ 28 w 553"/>
              <a:gd name="T5" fmla="*/ 209 h 503"/>
              <a:gd name="T6" fmla="*/ 141 w 553"/>
              <a:gd name="T7" fmla="*/ 226 h 503"/>
              <a:gd name="T8" fmla="*/ 48 w 553"/>
              <a:gd name="T9" fmla="*/ 137 h 503"/>
              <a:gd name="T10" fmla="*/ 70 w 553"/>
              <a:gd name="T11" fmla="*/ 128 h 503"/>
              <a:gd name="T12" fmla="*/ 202 w 553"/>
              <a:gd name="T13" fmla="*/ 147 h 503"/>
              <a:gd name="T14" fmla="*/ 237 w 553"/>
              <a:gd name="T15" fmla="*/ 78 h 503"/>
              <a:gd name="T16" fmla="*/ 200 w 553"/>
              <a:gd name="T17" fmla="*/ 27 h 503"/>
              <a:gd name="T18" fmla="*/ 182 w 553"/>
              <a:gd name="T19" fmla="*/ 12 h 503"/>
              <a:gd name="T20" fmla="*/ 261 w 553"/>
              <a:gd name="T21" fmla="*/ 52 h 503"/>
              <a:gd name="T22" fmla="*/ 293 w 553"/>
              <a:gd name="T23" fmla="*/ 50 h 503"/>
              <a:gd name="T24" fmla="*/ 371 w 553"/>
              <a:gd name="T25" fmla="*/ 11 h 503"/>
              <a:gd name="T26" fmla="*/ 312 w 553"/>
              <a:gd name="T27" fmla="*/ 63 h 503"/>
              <a:gd name="T28" fmla="*/ 348 w 553"/>
              <a:gd name="T29" fmla="*/ 138 h 503"/>
              <a:gd name="T30" fmla="*/ 395 w 553"/>
              <a:gd name="T31" fmla="*/ 196 h 503"/>
              <a:gd name="T32" fmla="*/ 483 w 553"/>
              <a:gd name="T33" fmla="*/ 129 h 503"/>
              <a:gd name="T34" fmla="*/ 506 w 553"/>
              <a:gd name="T35" fmla="*/ 136 h 503"/>
              <a:gd name="T36" fmla="*/ 413 w 553"/>
              <a:gd name="T37" fmla="*/ 225 h 503"/>
              <a:gd name="T38" fmla="*/ 438 w 553"/>
              <a:gd name="T39" fmla="*/ 250 h 503"/>
              <a:gd name="T40" fmla="*/ 545 w 553"/>
              <a:gd name="T41" fmla="*/ 203 h 503"/>
              <a:gd name="T42" fmla="*/ 439 w 553"/>
              <a:gd name="T43" fmla="*/ 273 h 503"/>
              <a:gd name="T44" fmla="*/ 405 w 553"/>
              <a:gd name="T45" fmla="*/ 376 h 503"/>
              <a:gd name="T46" fmla="*/ 478 w 553"/>
              <a:gd name="T47" fmla="*/ 502 h 503"/>
              <a:gd name="T48" fmla="*/ 431 w 553"/>
              <a:gd name="T49" fmla="*/ 421 h 503"/>
              <a:gd name="T50" fmla="*/ 381 w 553"/>
              <a:gd name="T51" fmla="*/ 414 h 503"/>
              <a:gd name="T52" fmla="*/ 144 w 553"/>
              <a:gd name="T53" fmla="*/ 404 h 503"/>
              <a:gd name="T54" fmla="*/ 87 w 553"/>
              <a:gd name="T55" fmla="*/ 497 h 503"/>
              <a:gd name="T56" fmla="*/ 67 w 553"/>
              <a:gd name="T57" fmla="*/ 487 h 503"/>
              <a:gd name="T58" fmla="*/ 146 w 553"/>
              <a:gd name="T59" fmla="*/ 376 h 503"/>
              <a:gd name="T60" fmla="*/ 152 w 553"/>
              <a:gd name="T61" fmla="*/ 308 h 503"/>
              <a:gd name="T62" fmla="*/ 264 w 553"/>
              <a:gd name="T63" fmla="*/ 150 h 503"/>
              <a:gd name="T64" fmla="*/ 399 w 553"/>
              <a:gd name="T65" fmla="*/ 291 h 503"/>
              <a:gd name="T66" fmla="*/ 289 w 553"/>
              <a:gd name="T67" fmla="*/ 440 h 503"/>
              <a:gd name="T68" fmla="*/ 324 w 553"/>
              <a:gd name="T69" fmla="*/ 133 h 503"/>
              <a:gd name="T70" fmla="*/ 229 w 553"/>
              <a:gd name="T71" fmla="*/ 133 h 5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553" h="503">
                <a:moveTo>
                  <a:pt x="146" y="376"/>
                </a:moveTo>
                <a:cubicBezTo>
                  <a:pt x="131" y="343"/>
                  <a:pt x="126" y="310"/>
                  <a:pt x="129" y="275"/>
                </a:cubicBezTo>
                <a:cubicBezTo>
                  <a:pt x="112" y="273"/>
                  <a:pt x="95" y="272"/>
                  <a:pt x="79" y="268"/>
                </a:cubicBezTo>
                <a:cubicBezTo>
                  <a:pt x="50" y="262"/>
                  <a:pt x="26" y="247"/>
                  <a:pt x="8" y="222"/>
                </a:cubicBezTo>
                <a:cubicBezTo>
                  <a:pt x="4" y="215"/>
                  <a:pt x="0" y="209"/>
                  <a:pt x="9" y="203"/>
                </a:cubicBezTo>
                <a:cubicBezTo>
                  <a:pt x="17" y="197"/>
                  <a:pt x="23" y="202"/>
                  <a:pt x="28" y="209"/>
                </a:cubicBezTo>
                <a:cubicBezTo>
                  <a:pt x="52" y="242"/>
                  <a:pt x="87" y="251"/>
                  <a:pt x="126" y="249"/>
                </a:cubicBezTo>
                <a:cubicBezTo>
                  <a:pt x="141" y="248"/>
                  <a:pt x="135" y="234"/>
                  <a:pt x="141" y="226"/>
                </a:cubicBezTo>
                <a:cubicBezTo>
                  <a:pt x="129" y="221"/>
                  <a:pt x="118" y="216"/>
                  <a:pt x="107" y="210"/>
                </a:cubicBezTo>
                <a:cubicBezTo>
                  <a:pt x="78" y="194"/>
                  <a:pt x="57" y="170"/>
                  <a:pt x="48" y="137"/>
                </a:cubicBezTo>
                <a:cubicBezTo>
                  <a:pt x="47" y="132"/>
                  <a:pt x="48" y="124"/>
                  <a:pt x="51" y="120"/>
                </a:cubicBezTo>
                <a:cubicBezTo>
                  <a:pt x="58" y="113"/>
                  <a:pt x="66" y="117"/>
                  <a:pt x="70" y="128"/>
                </a:cubicBezTo>
                <a:cubicBezTo>
                  <a:pt x="83" y="168"/>
                  <a:pt x="110" y="193"/>
                  <a:pt x="147" y="201"/>
                </a:cubicBezTo>
                <a:cubicBezTo>
                  <a:pt x="166" y="183"/>
                  <a:pt x="184" y="165"/>
                  <a:pt x="202" y="147"/>
                </a:cubicBezTo>
                <a:cubicBezTo>
                  <a:pt x="204" y="145"/>
                  <a:pt x="205" y="141"/>
                  <a:pt x="205" y="138"/>
                </a:cubicBezTo>
                <a:cubicBezTo>
                  <a:pt x="206" y="113"/>
                  <a:pt x="216" y="92"/>
                  <a:pt x="237" y="78"/>
                </a:cubicBezTo>
                <a:cubicBezTo>
                  <a:pt x="244" y="73"/>
                  <a:pt x="244" y="69"/>
                  <a:pt x="241" y="62"/>
                </a:cubicBezTo>
                <a:cubicBezTo>
                  <a:pt x="234" y="43"/>
                  <a:pt x="219" y="32"/>
                  <a:pt x="200" y="27"/>
                </a:cubicBezTo>
                <a:cubicBezTo>
                  <a:pt x="197" y="26"/>
                  <a:pt x="194" y="27"/>
                  <a:pt x="193" y="26"/>
                </a:cubicBezTo>
                <a:cubicBezTo>
                  <a:pt x="189" y="21"/>
                  <a:pt x="186" y="16"/>
                  <a:pt x="182" y="12"/>
                </a:cubicBezTo>
                <a:cubicBezTo>
                  <a:pt x="187" y="9"/>
                  <a:pt x="192" y="3"/>
                  <a:pt x="196" y="3"/>
                </a:cubicBezTo>
                <a:cubicBezTo>
                  <a:pt x="228" y="6"/>
                  <a:pt x="249" y="23"/>
                  <a:pt x="261" y="52"/>
                </a:cubicBezTo>
                <a:cubicBezTo>
                  <a:pt x="263" y="56"/>
                  <a:pt x="264" y="60"/>
                  <a:pt x="266" y="64"/>
                </a:cubicBezTo>
                <a:cubicBezTo>
                  <a:pt x="280" y="68"/>
                  <a:pt x="288" y="65"/>
                  <a:pt x="293" y="50"/>
                </a:cubicBezTo>
                <a:cubicBezTo>
                  <a:pt x="303" y="24"/>
                  <a:pt x="324" y="8"/>
                  <a:pt x="352" y="3"/>
                </a:cubicBezTo>
                <a:cubicBezTo>
                  <a:pt x="360" y="2"/>
                  <a:pt x="368" y="0"/>
                  <a:pt x="371" y="11"/>
                </a:cubicBezTo>
                <a:cubicBezTo>
                  <a:pt x="373" y="22"/>
                  <a:pt x="366" y="25"/>
                  <a:pt x="357" y="27"/>
                </a:cubicBezTo>
                <a:cubicBezTo>
                  <a:pt x="335" y="30"/>
                  <a:pt x="319" y="42"/>
                  <a:pt x="312" y="63"/>
                </a:cubicBezTo>
                <a:cubicBezTo>
                  <a:pt x="311" y="67"/>
                  <a:pt x="313" y="75"/>
                  <a:pt x="317" y="77"/>
                </a:cubicBezTo>
                <a:cubicBezTo>
                  <a:pt x="337" y="93"/>
                  <a:pt x="347" y="112"/>
                  <a:pt x="348" y="138"/>
                </a:cubicBezTo>
                <a:cubicBezTo>
                  <a:pt x="348" y="142"/>
                  <a:pt x="350" y="147"/>
                  <a:pt x="353" y="150"/>
                </a:cubicBezTo>
                <a:cubicBezTo>
                  <a:pt x="367" y="165"/>
                  <a:pt x="382" y="180"/>
                  <a:pt x="395" y="196"/>
                </a:cubicBezTo>
                <a:cubicBezTo>
                  <a:pt x="400" y="202"/>
                  <a:pt x="403" y="203"/>
                  <a:pt x="410" y="201"/>
                </a:cubicBezTo>
                <a:cubicBezTo>
                  <a:pt x="446" y="188"/>
                  <a:pt x="473" y="166"/>
                  <a:pt x="483" y="129"/>
                </a:cubicBezTo>
                <a:cubicBezTo>
                  <a:pt x="485" y="122"/>
                  <a:pt x="488" y="115"/>
                  <a:pt x="497" y="118"/>
                </a:cubicBezTo>
                <a:cubicBezTo>
                  <a:pt x="507" y="120"/>
                  <a:pt x="508" y="128"/>
                  <a:pt x="506" y="136"/>
                </a:cubicBezTo>
                <a:cubicBezTo>
                  <a:pt x="494" y="177"/>
                  <a:pt x="466" y="203"/>
                  <a:pt x="428" y="219"/>
                </a:cubicBezTo>
                <a:cubicBezTo>
                  <a:pt x="423" y="221"/>
                  <a:pt x="418" y="223"/>
                  <a:pt x="413" y="225"/>
                </a:cubicBezTo>
                <a:cubicBezTo>
                  <a:pt x="413" y="225"/>
                  <a:pt x="412" y="226"/>
                  <a:pt x="412" y="226"/>
                </a:cubicBezTo>
                <a:cubicBezTo>
                  <a:pt x="415" y="249"/>
                  <a:pt x="416" y="250"/>
                  <a:pt x="438" y="250"/>
                </a:cubicBezTo>
                <a:cubicBezTo>
                  <a:pt x="474" y="249"/>
                  <a:pt x="505" y="238"/>
                  <a:pt x="526" y="207"/>
                </a:cubicBezTo>
                <a:cubicBezTo>
                  <a:pt x="531" y="201"/>
                  <a:pt x="537" y="198"/>
                  <a:pt x="545" y="203"/>
                </a:cubicBezTo>
                <a:cubicBezTo>
                  <a:pt x="553" y="209"/>
                  <a:pt x="550" y="215"/>
                  <a:pt x="545" y="222"/>
                </a:cubicBezTo>
                <a:cubicBezTo>
                  <a:pt x="519" y="258"/>
                  <a:pt x="482" y="271"/>
                  <a:pt x="439" y="273"/>
                </a:cubicBezTo>
                <a:cubicBezTo>
                  <a:pt x="434" y="273"/>
                  <a:pt x="429" y="273"/>
                  <a:pt x="422" y="273"/>
                </a:cubicBezTo>
                <a:cubicBezTo>
                  <a:pt x="424" y="308"/>
                  <a:pt x="421" y="343"/>
                  <a:pt x="405" y="376"/>
                </a:cubicBezTo>
                <a:cubicBezTo>
                  <a:pt x="453" y="397"/>
                  <a:pt x="477" y="435"/>
                  <a:pt x="486" y="484"/>
                </a:cubicBezTo>
                <a:cubicBezTo>
                  <a:pt x="487" y="492"/>
                  <a:pt x="489" y="500"/>
                  <a:pt x="478" y="502"/>
                </a:cubicBezTo>
                <a:cubicBezTo>
                  <a:pt x="468" y="503"/>
                  <a:pt x="464" y="496"/>
                  <a:pt x="463" y="487"/>
                </a:cubicBezTo>
                <a:cubicBezTo>
                  <a:pt x="459" y="462"/>
                  <a:pt x="449" y="439"/>
                  <a:pt x="431" y="421"/>
                </a:cubicBezTo>
                <a:cubicBezTo>
                  <a:pt x="426" y="416"/>
                  <a:pt x="421" y="412"/>
                  <a:pt x="416" y="409"/>
                </a:cubicBezTo>
                <a:cubicBezTo>
                  <a:pt x="397" y="395"/>
                  <a:pt x="396" y="395"/>
                  <a:pt x="381" y="414"/>
                </a:cubicBezTo>
                <a:cubicBezTo>
                  <a:pt x="322" y="484"/>
                  <a:pt x="223" y="482"/>
                  <a:pt x="167" y="409"/>
                </a:cubicBezTo>
                <a:cubicBezTo>
                  <a:pt x="159" y="398"/>
                  <a:pt x="153" y="399"/>
                  <a:pt x="144" y="404"/>
                </a:cubicBezTo>
                <a:cubicBezTo>
                  <a:pt x="113" y="423"/>
                  <a:pt x="97" y="451"/>
                  <a:pt x="91" y="484"/>
                </a:cubicBezTo>
                <a:cubicBezTo>
                  <a:pt x="90" y="489"/>
                  <a:pt x="89" y="495"/>
                  <a:pt x="87" y="497"/>
                </a:cubicBezTo>
                <a:cubicBezTo>
                  <a:pt x="83" y="500"/>
                  <a:pt x="76" y="502"/>
                  <a:pt x="72" y="501"/>
                </a:cubicBezTo>
                <a:cubicBezTo>
                  <a:pt x="69" y="499"/>
                  <a:pt x="66" y="492"/>
                  <a:pt x="67" y="487"/>
                </a:cubicBezTo>
                <a:cubicBezTo>
                  <a:pt x="75" y="441"/>
                  <a:pt x="95" y="403"/>
                  <a:pt x="139" y="380"/>
                </a:cubicBezTo>
                <a:cubicBezTo>
                  <a:pt x="141" y="379"/>
                  <a:pt x="143" y="378"/>
                  <a:pt x="146" y="376"/>
                </a:cubicBezTo>
                <a:close/>
                <a:moveTo>
                  <a:pt x="264" y="150"/>
                </a:moveTo>
                <a:cubicBezTo>
                  <a:pt x="197" y="156"/>
                  <a:pt x="146" y="228"/>
                  <a:pt x="152" y="308"/>
                </a:cubicBezTo>
                <a:cubicBezTo>
                  <a:pt x="159" y="394"/>
                  <a:pt x="224" y="442"/>
                  <a:pt x="264" y="439"/>
                </a:cubicBezTo>
                <a:cubicBezTo>
                  <a:pt x="264" y="343"/>
                  <a:pt x="264" y="247"/>
                  <a:pt x="264" y="150"/>
                </a:cubicBezTo>
                <a:close/>
                <a:moveTo>
                  <a:pt x="289" y="440"/>
                </a:moveTo>
                <a:cubicBezTo>
                  <a:pt x="349" y="437"/>
                  <a:pt x="403" y="365"/>
                  <a:pt x="399" y="291"/>
                </a:cubicBezTo>
                <a:cubicBezTo>
                  <a:pt x="396" y="216"/>
                  <a:pt x="343" y="148"/>
                  <a:pt x="289" y="151"/>
                </a:cubicBezTo>
                <a:cubicBezTo>
                  <a:pt x="289" y="247"/>
                  <a:pt x="289" y="343"/>
                  <a:pt x="289" y="440"/>
                </a:cubicBezTo>
                <a:close/>
                <a:moveTo>
                  <a:pt x="229" y="133"/>
                </a:moveTo>
                <a:cubicBezTo>
                  <a:pt x="262" y="121"/>
                  <a:pt x="292" y="123"/>
                  <a:pt x="324" y="133"/>
                </a:cubicBezTo>
                <a:cubicBezTo>
                  <a:pt x="319" y="105"/>
                  <a:pt x="301" y="89"/>
                  <a:pt x="277" y="89"/>
                </a:cubicBezTo>
                <a:cubicBezTo>
                  <a:pt x="253" y="89"/>
                  <a:pt x="234" y="105"/>
                  <a:pt x="229" y="133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B386FB71-81E8-4B86-9B2F-ADDD42987C5D}"/>
              </a:ext>
            </a:extLst>
          </p:cNvPr>
          <p:cNvSpPr>
            <a:spLocks noEditPoints="1"/>
          </p:cNvSpPr>
          <p:nvPr/>
        </p:nvSpPr>
        <p:spPr bwMode="auto">
          <a:xfrm>
            <a:off x="4292600" y="4062413"/>
            <a:ext cx="1093788" cy="974725"/>
          </a:xfrm>
          <a:custGeom>
            <a:avLst/>
            <a:gdLst>
              <a:gd name="T0" fmla="*/ 499 w 535"/>
              <a:gd name="T1" fmla="*/ 6 h 477"/>
              <a:gd name="T2" fmla="*/ 500 w 535"/>
              <a:gd name="T3" fmla="*/ 98 h 477"/>
              <a:gd name="T4" fmla="*/ 427 w 535"/>
              <a:gd name="T5" fmla="*/ 66 h 477"/>
              <a:gd name="T6" fmla="*/ 358 w 535"/>
              <a:gd name="T7" fmla="*/ 99 h 477"/>
              <a:gd name="T8" fmla="*/ 336 w 535"/>
              <a:gd name="T9" fmla="*/ 150 h 477"/>
              <a:gd name="T10" fmla="*/ 359 w 535"/>
              <a:gd name="T11" fmla="*/ 186 h 477"/>
              <a:gd name="T12" fmla="*/ 358 w 535"/>
              <a:gd name="T13" fmla="*/ 279 h 477"/>
              <a:gd name="T14" fmla="*/ 333 w 535"/>
              <a:gd name="T15" fmla="*/ 309 h 477"/>
              <a:gd name="T16" fmla="*/ 352 w 535"/>
              <a:gd name="T17" fmla="*/ 383 h 477"/>
              <a:gd name="T18" fmla="*/ 402 w 535"/>
              <a:gd name="T19" fmla="*/ 416 h 477"/>
              <a:gd name="T20" fmla="*/ 329 w 535"/>
              <a:gd name="T21" fmla="*/ 466 h 477"/>
              <a:gd name="T22" fmla="*/ 322 w 535"/>
              <a:gd name="T23" fmla="*/ 398 h 477"/>
              <a:gd name="T24" fmla="*/ 276 w 535"/>
              <a:gd name="T25" fmla="*/ 376 h 477"/>
              <a:gd name="T26" fmla="*/ 234 w 535"/>
              <a:gd name="T27" fmla="*/ 339 h 477"/>
              <a:gd name="T28" fmla="*/ 163 w 535"/>
              <a:gd name="T29" fmla="*/ 374 h 477"/>
              <a:gd name="T30" fmla="*/ 134 w 535"/>
              <a:gd name="T31" fmla="*/ 285 h 477"/>
              <a:gd name="T32" fmla="*/ 95 w 535"/>
              <a:gd name="T33" fmla="*/ 311 h 477"/>
              <a:gd name="T34" fmla="*/ 25 w 535"/>
              <a:gd name="T35" fmla="*/ 371 h 477"/>
              <a:gd name="T36" fmla="*/ 60 w 535"/>
              <a:gd name="T37" fmla="*/ 287 h 477"/>
              <a:gd name="T38" fmla="*/ 83 w 535"/>
              <a:gd name="T39" fmla="*/ 255 h 477"/>
              <a:gd name="T40" fmla="*/ 141 w 535"/>
              <a:gd name="T41" fmla="*/ 156 h 477"/>
              <a:gd name="T42" fmla="*/ 221 w 535"/>
              <a:gd name="T43" fmla="*/ 105 h 477"/>
              <a:gd name="T44" fmla="*/ 319 w 535"/>
              <a:gd name="T45" fmla="*/ 94 h 477"/>
              <a:gd name="T46" fmla="*/ 354 w 535"/>
              <a:gd name="T47" fmla="*/ 11 h 477"/>
              <a:gd name="T48" fmla="*/ 441 w 535"/>
              <a:gd name="T49" fmla="*/ 41 h 477"/>
              <a:gd name="T50" fmla="*/ 314 w 535"/>
              <a:gd name="T51" fmla="*/ 210 h 477"/>
              <a:gd name="T52" fmla="*/ 246 w 535"/>
              <a:gd name="T53" fmla="*/ 147 h 477"/>
              <a:gd name="T54" fmla="*/ 227 w 535"/>
              <a:gd name="T55" fmla="*/ 147 h 477"/>
              <a:gd name="T56" fmla="*/ 154 w 535"/>
              <a:gd name="T57" fmla="*/ 195 h 477"/>
              <a:gd name="T58" fmla="*/ 177 w 535"/>
              <a:gd name="T59" fmla="*/ 282 h 477"/>
              <a:gd name="T60" fmla="*/ 252 w 535"/>
              <a:gd name="T61" fmla="*/ 307 h 477"/>
              <a:gd name="T62" fmla="*/ 323 w 535"/>
              <a:gd name="T63" fmla="*/ 269 h 477"/>
              <a:gd name="T64" fmla="*/ 293 w 535"/>
              <a:gd name="T65" fmla="*/ 308 h 477"/>
              <a:gd name="T66" fmla="*/ 293 w 535"/>
              <a:gd name="T67" fmla="*/ 359 h 477"/>
              <a:gd name="T68" fmla="*/ 379 w 535"/>
              <a:gd name="T69" fmla="*/ 427 h 477"/>
              <a:gd name="T70" fmla="*/ 331 w 535"/>
              <a:gd name="T71" fmla="*/ 427 h 477"/>
              <a:gd name="T72" fmla="*/ 379 w 535"/>
              <a:gd name="T73" fmla="*/ 427 h 477"/>
              <a:gd name="T74" fmla="*/ 29 w 535"/>
              <a:gd name="T75" fmla="*/ 332 h 477"/>
              <a:gd name="T76" fmla="*/ 77 w 535"/>
              <a:gd name="T77" fmla="*/ 333 h 477"/>
              <a:gd name="T78" fmla="*/ 374 w 535"/>
              <a:gd name="T79" fmla="*/ 78 h 477"/>
              <a:gd name="T80" fmla="*/ 374 w 535"/>
              <a:gd name="T81" fmla="*/ 29 h 477"/>
              <a:gd name="T82" fmla="*/ 374 w 535"/>
              <a:gd name="T83" fmla="*/ 78 h 477"/>
              <a:gd name="T84" fmla="*/ 355 w 535"/>
              <a:gd name="T85" fmla="*/ 209 h 477"/>
              <a:gd name="T86" fmla="*/ 356 w 535"/>
              <a:gd name="T87" fmla="*/ 257 h 477"/>
              <a:gd name="T88" fmla="*/ 124 w 535"/>
              <a:gd name="T89" fmla="*/ 257 h 477"/>
              <a:gd name="T90" fmla="*/ 124 w 535"/>
              <a:gd name="T91" fmla="*/ 209 h 477"/>
              <a:gd name="T92" fmla="*/ 124 w 535"/>
              <a:gd name="T93" fmla="*/ 257 h 477"/>
              <a:gd name="T94" fmla="*/ 181 w 535"/>
              <a:gd name="T95" fmla="*/ 306 h 477"/>
              <a:gd name="T96" fmla="*/ 182 w 535"/>
              <a:gd name="T97" fmla="*/ 354 h 477"/>
              <a:gd name="T98" fmla="*/ 181 w 535"/>
              <a:gd name="T99" fmla="*/ 109 h 477"/>
              <a:gd name="T100" fmla="*/ 183 w 535"/>
              <a:gd name="T101" fmla="*/ 157 h 477"/>
              <a:gd name="T102" fmla="*/ 181 w 535"/>
              <a:gd name="T103" fmla="*/ 109 h 477"/>
              <a:gd name="T104" fmla="*/ 488 w 535"/>
              <a:gd name="T105" fmla="*/ 29 h 477"/>
              <a:gd name="T106" fmla="*/ 487 w 535"/>
              <a:gd name="T107" fmla="*/ 77 h 477"/>
              <a:gd name="T108" fmla="*/ 292 w 535"/>
              <a:gd name="T109" fmla="*/ 157 h 477"/>
              <a:gd name="T110" fmla="*/ 292 w 535"/>
              <a:gd name="T111" fmla="*/ 110 h 477"/>
              <a:gd name="T112" fmla="*/ 292 w 535"/>
              <a:gd name="T113" fmla="*/ 157 h 4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535" h="477">
                <a:moveTo>
                  <a:pt x="441" y="41"/>
                </a:moveTo>
                <a:cubicBezTo>
                  <a:pt x="454" y="12"/>
                  <a:pt x="474" y="0"/>
                  <a:pt x="499" y="6"/>
                </a:cubicBezTo>
                <a:cubicBezTo>
                  <a:pt x="520" y="12"/>
                  <a:pt x="534" y="29"/>
                  <a:pt x="535" y="52"/>
                </a:cubicBezTo>
                <a:cubicBezTo>
                  <a:pt x="535" y="74"/>
                  <a:pt x="522" y="92"/>
                  <a:pt x="500" y="98"/>
                </a:cubicBezTo>
                <a:cubicBezTo>
                  <a:pt x="480" y="104"/>
                  <a:pt x="457" y="96"/>
                  <a:pt x="447" y="76"/>
                </a:cubicBezTo>
                <a:cubicBezTo>
                  <a:pt x="442" y="66"/>
                  <a:pt x="436" y="64"/>
                  <a:pt x="427" y="66"/>
                </a:cubicBezTo>
                <a:cubicBezTo>
                  <a:pt x="423" y="66"/>
                  <a:pt x="419" y="69"/>
                  <a:pt x="418" y="72"/>
                </a:cubicBezTo>
                <a:cubicBezTo>
                  <a:pt x="403" y="98"/>
                  <a:pt x="386" y="105"/>
                  <a:pt x="358" y="99"/>
                </a:cubicBezTo>
                <a:cubicBezTo>
                  <a:pt x="347" y="96"/>
                  <a:pt x="336" y="108"/>
                  <a:pt x="337" y="120"/>
                </a:cubicBezTo>
                <a:cubicBezTo>
                  <a:pt x="338" y="130"/>
                  <a:pt x="336" y="140"/>
                  <a:pt x="336" y="150"/>
                </a:cubicBezTo>
                <a:cubicBezTo>
                  <a:pt x="336" y="157"/>
                  <a:pt x="335" y="164"/>
                  <a:pt x="337" y="170"/>
                </a:cubicBezTo>
                <a:cubicBezTo>
                  <a:pt x="339" y="181"/>
                  <a:pt x="345" y="187"/>
                  <a:pt x="359" y="186"/>
                </a:cubicBezTo>
                <a:cubicBezTo>
                  <a:pt x="383" y="186"/>
                  <a:pt x="402" y="207"/>
                  <a:pt x="403" y="232"/>
                </a:cubicBezTo>
                <a:cubicBezTo>
                  <a:pt x="404" y="257"/>
                  <a:pt x="383" y="280"/>
                  <a:pt x="358" y="279"/>
                </a:cubicBezTo>
                <a:cubicBezTo>
                  <a:pt x="342" y="279"/>
                  <a:pt x="339" y="291"/>
                  <a:pt x="331" y="299"/>
                </a:cubicBezTo>
                <a:cubicBezTo>
                  <a:pt x="330" y="301"/>
                  <a:pt x="332" y="306"/>
                  <a:pt x="333" y="309"/>
                </a:cubicBezTo>
                <a:cubicBezTo>
                  <a:pt x="338" y="329"/>
                  <a:pt x="344" y="349"/>
                  <a:pt x="325" y="365"/>
                </a:cubicBezTo>
                <a:cubicBezTo>
                  <a:pt x="328" y="380"/>
                  <a:pt x="338" y="385"/>
                  <a:pt x="352" y="383"/>
                </a:cubicBezTo>
                <a:cubicBezTo>
                  <a:pt x="366" y="380"/>
                  <a:pt x="376" y="384"/>
                  <a:pt x="385" y="396"/>
                </a:cubicBezTo>
                <a:cubicBezTo>
                  <a:pt x="390" y="403"/>
                  <a:pt x="400" y="406"/>
                  <a:pt x="402" y="416"/>
                </a:cubicBezTo>
                <a:cubicBezTo>
                  <a:pt x="405" y="435"/>
                  <a:pt x="398" y="455"/>
                  <a:pt x="382" y="466"/>
                </a:cubicBezTo>
                <a:cubicBezTo>
                  <a:pt x="366" y="477"/>
                  <a:pt x="345" y="477"/>
                  <a:pt x="329" y="466"/>
                </a:cubicBezTo>
                <a:cubicBezTo>
                  <a:pt x="313" y="456"/>
                  <a:pt x="304" y="435"/>
                  <a:pt x="309" y="417"/>
                </a:cubicBezTo>
                <a:cubicBezTo>
                  <a:pt x="311" y="410"/>
                  <a:pt x="317" y="404"/>
                  <a:pt x="322" y="398"/>
                </a:cubicBezTo>
                <a:cubicBezTo>
                  <a:pt x="315" y="381"/>
                  <a:pt x="303" y="374"/>
                  <a:pt x="284" y="379"/>
                </a:cubicBezTo>
                <a:cubicBezTo>
                  <a:pt x="282" y="379"/>
                  <a:pt x="277" y="378"/>
                  <a:pt x="276" y="376"/>
                </a:cubicBezTo>
                <a:cubicBezTo>
                  <a:pt x="265" y="366"/>
                  <a:pt x="256" y="355"/>
                  <a:pt x="245" y="344"/>
                </a:cubicBezTo>
                <a:cubicBezTo>
                  <a:pt x="243" y="341"/>
                  <a:pt x="238" y="339"/>
                  <a:pt x="234" y="339"/>
                </a:cubicBezTo>
                <a:cubicBezTo>
                  <a:pt x="231" y="340"/>
                  <a:pt x="226" y="343"/>
                  <a:pt x="224" y="346"/>
                </a:cubicBezTo>
                <a:cubicBezTo>
                  <a:pt x="212" y="373"/>
                  <a:pt x="188" y="384"/>
                  <a:pt x="163" y="374"/>
                </a:cubicBezTo>
                <a:cubicBezTo>
                  <a:pt x="139" y="363"/>
                  <a:pt x="126" y="334"/>
                  <a:pt x="139" y="311"/>
                </a:cubicBezTo>
                <a:cubicBezTo>
                  <a:pt x="146" y="299"/>
                  <a:pt x="141" y="290"/>
                  <a:pt x="134" y="285"/>
                </a:cubicBezTo>
                <a:cubicBezTo>
                  <a:pt x="127" y="280"/>
                  <a:pt x="116" y="278"/>
                  <a:pt x="107" y="279"/>
                </a:cubicBezTo>
                <a:cubicBezTo>
                  <a:pt x="99" y="280"/>
                  <a:pt x="91" y="303"/>
                  <a:pt x="95" y="311"/>
                </a:cubicBezTo>
                <a:cubicBezTo>
                  <a:pt x="105" y="332"/>
                  <a:pt x="99" y="356"/>
                  <a:pt x="82" y="370"/>
                </a:cubicBezTo>
                <a:cubicBezTo>
                  <a:pt x="66" y="383"/>
                  <a:pt x="42" y="383"/>
                  <a:pt x="25" y="371"/>
                </a:cubicBezTo>
                <a:cubicBezTo>
                  <a:pt x="7" y="358"/>
                  <a:pt x="0" y="336"/>
                  <a:pt x="8" y="316"/>
                </a:cubicBezTo>
                <a:cubicBezTo>
                  <a:pt x="17" y="295"/>
                  <a:pt x="37" y="283"/>
                  <a:pt x="60" y="287"/>
                </a:cubicBezTo>
                <a:cubicBezTo>
                  <a:pt x="69" y="288"/>
                  <a:pt x="73" y="286"/>
                  <a:pt x="77" y="279"/>
                </a:cubicBezTo>
                <a:cubicBezTo>
                  <a:pt x="81" y="272"/>
                  <a:pt x="89" y="267"/>
                  <a:pt x="83" y="255"/>
                </a:cubicBezTo>
                <a:cubicBezTo>
                  <a:pt x="66" y="223"/>
                  <a:pt x="86" y="188"/>
                  <a:pt x="124" y="186"/>
                </a:cubicBezTo>
                <a:cubicBezTo>
                  <a:pt x="137" y="185"/>
                  <a:pt x="146" y="167"/>
                  <a:pt x="141" y="156"/>
                </a:cubicBezTo>
                <a:cubicBezTo>
                  <a:pt x="129" y="133"/>
                  <a:pt x="135" y="107"/>
                  <a:pt x="155" y="93"/>
                </a:cubicBezTo>
                <a:cubicBezTo>
                  <a:pt x="178" y="79"/>
                  <a:pt x="204" y="84"/>
                  <a:pt x="221" y="105"/>
                </a:cubicBezTo>
                <a:cubicBezTo>
                  <a:pt x="228" y="115"/>
                  <a:pt x="245" y="116"/>
                  <a:pt x="252" y="108"/>
                </a:cubicBezTo>
                <a:cubicBezTo>
                  <a:pt x="272" y="84"/>
                  <a:pt x="289" y="80"/>
                  <a:pt x="319" y="94"/>
                </a:cubicBezTo>
                <a:cubicBezTo>
                  <a:pt x="329" y="88"/>
                  <a:pt x="335" y="82"/>
                  <a:pt x="329" y="67"/>
                </a:cubicBezTo>
                <a:cubicBezTo>
                  <a:pt x="320" y="46"/>
                  <a:pt x="333" y="20"/>
                  <a:pt x="354" y="11"/>
                </a:cubicBezTo>
                <a:cubicBezTo>
                  <a:pt x="376" y="1"/>
                  <a:pt x="403" y="8"/>
                  <a:pt x="414" y="29"/>
                </a:cubicBezTo>
                <a:cubicBezTo>
                  <a:pt x="420" y="42"/>
                  <a:pt x="428" y="44"/>
                  <a:pt x="441" y="41"/>
                </a:cubicBezTo>
                <a:close/>
                <a:moveTo>
                  <a:pt x="323" y="269"/>
                </a:moveTo>
                <a:cubicBezTo>
                  <a:pt x="307" y="245"/>
                  <a:pt x="302" y="227"/>
                  <a:pt x="314" y="210"/>
                </a:cubicBezTo>
                <a:cubicBezTo>
                  <a:pt x="324" y="197"/>
                  <a:pt x="321" y="188"/>
                  <a:pt x="313" y="177"/>
                </a:cubicBezTo>
                <a:cubicBezTo>
                  <a:pt x="277" y="185"/>
                  <a:pt x="256" y="175"/>
                  <a:pt x="246" y="147"/>
                </a:cubicBezTo>
                <a:cubicBezTo>
                  <a:pt x="245" y="143"/>
                  <a:pt x="240" y="140"/>
                  <a:pt x="236" y="136"/>
                </a:cubicBezTo>
                <a:cubicBezTo>
                  <a:pt x="233" y="140"/>
                  <a:pt x="229" y="143"/>
                  <a:pt x="227" y="147"/>
                </a:cubicBezTo>
                <a:cubicBezTo>
                  <a:pt x="220" y="168"/>
                  <a:pt x="200" y="184"/>
                  <a:pt x="179" y="180"/>
                </a:cubicBezTo>
                <a:cubicBezTo>
                  <a:pt x="163" y="176"/>
                  <a:pt x="159" y="184"/>
                  <a:pt x="154" y="195"/>
                </a:cubicBezTo>
                <a:cubicBezTo>
                  <a:pt x="178" y="223"/>
                  <a:pt x="178" y="239"/>
                  <a:pt x="154" y="271"/>
                </a:cubicBezTo>
                <a:cubicBezTo>
                  <a:pt x="162" y="284"/>
                  <a:pt x="162" y="284"/>
                  <a:pt x="177" y="282"/>
                </a:cubicBezTo>
                <a:cubicBezTo>
                  <a:pt x="195" y="280"/>
                  <a:pt x="214" y="290"/>
                  <a:pt x="224" y="307"/>
                </a:cubicBezTo>
                <a:cubicBezTo>
                  <a:pt x="233" y="323"/>
                  <a:pt x="242" y="323"/>
                  <a:pt x="252" y="307"/>
                </a:cubicBezTo>
                <a:cubicBezTo>
                  <a:pt x="261" y="292"/>
                  <a:pt x="276" y="283"/>
                  <a:pt x="293" y="286"/>
                </a:cubicBezTo>
                <a:cubicBezTo>
                  <a:pt x="310" y="289"/>
                  <a:pt x="317" y="282"/>
                  <a:pt x="323" y="269"/>
                </a:cubicBezTo>
                <a:close/>
                <a:moveTo>
                  <a:pt x="318" y="333"/>
                </a:moveTo>
                <a:cubicBezTo>
                  <a:pt x="318" y="323"/>
                  <a:pt x="303" y="307"/>
                  <a:pt x="293" y="308"/>
                </a:cubicBezTo>
                <a:cubicBezTo>
                  <a:pt x="281" y="308"/>
                  <a:pt x="266" y="321"/>
                  <a:pt x="266" y="333"/>
                </a:cubicBezTo>
                <a:cubicBezTo>
                  <a:pt x="265" y="349"/>
                  <a:pt x="279" y="357"/>
                  <a:pt x="293" y="359"/>
                </a:cubicBezTo>
                <a:cubicBezTo>
                  <a:pt x="306" y="360"/>
                  <a:pt x="318" y="346"/>
                  <a:pt x="318" y="333"/>
                </a:cubicBezTo>
                <a:close/>
                <a:moveTo>
                  <a:pt x="379" y="427"/>
                </a:moveTo>
                <a:cubicBezTo>
                  <a:pt x="379" y="414"/>
                  <a:pt x="365" y="399"/>
                  <a:pt x="354" y="399"/>
                </a:cubicBezTo>
                <a:cubicBezTo>
                  <a:pt x="343" y="400"/>
                  <a:pt x="331" y="415"/>
                  <a:pt x="331" y="427"/>
                </a:cubicBezTo>
                <a:cubicBezTo>
                  <a:pt x="331" y="441"/>
                  <a:pt x="342" y="451"/>
                  <a:pt x="355" y="451"/>
                </a:cubicBezTo>
                <a:cubicBezTo>
                  <a:pt x="369" y="451"/>
                  <a:pt x="380" y="440"/>
                  <a:pt x="379" y="427"/>
                </a:cubicBezTo>
                <a:close/>
                <a:moveTo>
                  <a:pt x="53" y="309"/>
                </a:moveTo>
                <a:cubicBezTo>
                  <a:pt x="40" y="309"/>
                  <a:pt x="29" y="319"/>
                  <a:pt x="29" y="332"/>
                </a:cubicBezTo>
                <a:cubicBezTo>
                  <a:pt x="28" y="346"/>
                  <a:pt x="39" y="357"/>
                  <a:pt x="52" y="357"/>
                </a:cubicBezTo>
                <a:cubicBezTo>
                  <a:pt x="65" y="358"/>
                  <a:pt x="76" y="346"/>
                  <a:pt x="77" y="333"/>
                </a:cubicBezTo>
                <a:cubicBezTo>
                  <a:pt x="77" y="321"/>
                  <a:pt x="66" y="309"/>
                  <a:pt x="53" y="309"/>
                </a:cubicBezTo>
                <a:close/>
                <a:moveTo>
                  <a:pt x="374" y="78"/>
                </a:moveTo>
                <a:cubicBezTo>
                  <a:pt x="387" y="78"/>
                  <a:pt x="398" y="67"/>
                  <a:pt x="398" y="54"/>
                </a:cubicBezTo>
                <a:cubicBezTo>
                  <a:pt x="398" y="41"/>
                  <a:pt x="386" y="29"/>
                  <a:pt x="374" y="29"/>
                </a:cubicBezTo>
                <a:cubicBezTo>
                  <a:pt x="361" y="29"/>
                  <a:pt x="350" y="41"/>
                  <a:pt x="350" y="54"/>
                </a:cubicBezTo>
                <a:cubicBezTo>
                  <a:pt x="350" y="67"/>
                  <a:pt x="361" y="78"/>
                  <a:pt x="374" y="78"/>
                </a:cubicBezTo>
                <a:close/>
                <a:moveTo>
                  <a:pt x="379" y="232"/>
                </a:moveTo>
                <a:cubicBezTo>
                  <a:pt x="379" y="219"/>
                  <a:pt x="368" y="208"/>
                  <a:pt x="355" y="209"/>
                </a:cubicBezTo>
                <a:cubicBezTo>
                  <a:pt x="342" y="209"/>
                  <a:pt x="331" y="221"/>
                  <a:pt x="331" y="233"/>
                </a:cubicBezTo>
                <a:cubicBezTo>
                  <a:pt x="331" y="246"/>
                  <a:pt x="343" y="257"/>
                  <a:pt x="356" y="257"/>
                </a:cubicBezTo>
                <a:cubicBezTo>
                  <a:pt x="368" y="257"/>
                  <a:pt x="379" y="245"/>
                  <a:pt x="379" y="232"/>
                </a:cubicBezTo>
                <a:close/>
                <a:moveTo>
                  <a:pt x="124" y="257"/>
                </a:moveTo>
                <a:cubicBezTo>
                  <a:pt x="137" y="257"/>
                  <a:pt x="148" y="246"/>
                  <a:pt x="148" y="233"/>
                </a:cubicBezTo>
                <a:cubicBezTo>
                  <a:pt x="148" y="220"/>
                  <a:pt x="137" y="209"/>
                  <a:pt x="124" y="209"/>
                </a:cubicBezTo>
                <a:cubicBezTo>
                  <a:pt x="112" y="208"/>
                  <a:pt x="100" y="220"/>
                  <a:pt x="100" y="233"/>
                </a:cubicBezTo>
                <a:cubicBezTo>
                  <a:pt x="100" y="245"/>
                  <a:pt x="111" y="257"/>
                  <a:pt x="124" y="257"/>
                </a:cubicBezTo>
                <a:close/>
                <a:moveTo>
                  <a:pt x="206" y="330"/>
                </a:moveTo>
                <a:cubicBezTo>
                  <a:pt x="206" y="316"/>
                  <a:pt x="195" y="306"/>
                  <a:pt x="181" y="306"/>
                </a:cubicBezTo>
                <a:cubicBezTo>
                  <a:pt x="168" y="306"/>
                  <a:pt x="158" y="317"/>
                  <a:pt x="158" y="331"/>
                </a:cubicBezTo>
                <a:cubicBezTo>
                  <a:pt x="158" y="343"/>
                  <a:pt x="169" y="354"/>
                  <a:pt x="182" y="354"/>
                </a:cubicBezTo>
                <a:cubicBezTo>
                  <a:pt x="195" y="354"/>
                  <a:pt x="206" y="343"/>
                  <a:pt x="206" y="330"/>
                </a:cubicBezTo>
                <a:close/>
                <a:moveTo>
                  <a:pt x="181" y="109"/>
                </a:moveTo>
                <a:cubicBezTo>
                  <a:pt x="168" y="109"/>
                  <a:pt x="158" y="120"/>
                  <a:pt x="158" y="134"/>
                </a:cubicBezTo>
                <a:cubicBezTo>
                  <a:pt x="159" y="147"/>
                  <a:pt x="170" y="157"/>
                  <a:pt x="183" y="157"/>
                </a:cubicBezTo>
                <a:cubicBezTo>
                  <a:pt x="196" y="156"/>
                  <a:pt x="206" y="146"/>
                  <a:pt x="206" y="132"/>
                </a:cubicBezTo>
                <a:cubicBezTo>
                  <a:pt x="206" y="119"/>
                  <a:pt x="195" y="108"/>
                  <a:pt x="181" y="109"/>
                </a:cubicBezTo>
                <a:close/>
                <a:moveTo>
                  <a:pt x="512" y="53"/>
                </a:moveTo>
                <a:cubicBezTo>
                  <a:pt x="512" y="40"/>
                  <a:pt x="501" y="29"/>
                  <a:pt x="488" y="29"/>
                </a:cubicBezTo>
                <a:cubicBezTo>
                  <a:pt x="475" y="28"/>
                  <a:pt x="464" y="39"/>
                  <a:pt x="464" y="52"/>
                </a:cubicBezTo>
                <a:cubicBezTo>
                  <a:pt x="463" y="65"/>
                  <a:pt x="474" y="76"/>
                  <a:pt x="487" y="77"/>
                </a:cubicBezTo>
                <a:cubicBezTo>
                  <a:pt x="500" y="77"/>
                  <a:pt x="512" y="66"/>
                  <a:pt x="512" y="53"/>
                </a:cubicBezTo>
                <a:close/>
                <a:moveTo>
                  <a:pt x="292" y="157"/>
                </a:moveTo>
                <a:cubicBezTo>
                  <a:pt x="305" y="157"/>
                  <a:pt x="316" y="146"/>
                  <a:pt x="316" y="134"/>
                </a:cubicBezTo>
                <a:cubicBezTo>
                  <a:pt x="316" y="121"/>
                  <a:pt x="305" y="109"/>
                  <a:pt x="292" y="110"/>
                </a:cubicBezTo>
                <a:cubicBezTo>
                  <a:pt x="278" y="110"/>
                  <a:pt x="268" y="120"/>
                  <a:pt x="268" y="134"/>
                </a:cubicBezTo>
                <a:cubicBezTo>
                  <a:pt x="268" y="147"/>
                  <a:pt x="278" y="157"/>
                  <a:pt x="292" y="157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25902597-185E-4E10-92AC-0FA256968BD9}"/>
              </a:ext>
            </a:extLst>
          </p:cNvPr>
          <p:cNvSpPr>
            <a:spLocks noEditPoints="1"/>
          </p:cNvSpPr>
          <p:nvPr/>
        </p:nvSpPr>
        <p:spPr bwMode="auto">
          <a:xfrm>
            <a:off x="1728788" y="4040188"/>
            <a:ext cx="942975" cy="1144588"/>
          </a:xfrm>
          <a:custGeom>
            <a:avLst/>
            <a:gdLst>
              <a:gd name="T0" fmla="*/ 114 w 462"/>
              <a:gd name="T1" fmla="*/ 463 h 560"/>
              <a:gd name="T2" fmla="*/ 28 w 462"/>
              <a:gd name="T3" fmla="*/ 518 h 560"/>
              <a:gd name="T4" fmla="*/ 10 w 462"/>
              <a:gd name="T5" fmla="*/ 538 h 560"/>
              <a:gd name="T6" fmla="*/ 59 w 462"/>
              <a:gd name="T7" fmla="*/ 458 h 560"/>
              <a:gd name="T8" fmla="*/ 162 w 462"/>
              <a:gd name="T9" fmla="*/ 405 h 560"/>
              <a:gd name="T10" fmla="*/ 92 w 462"/>
              <a:gd name="T11" fmla="*/ 196 h 560"/>
              <a:gd name="T12" fmla="*/ 161 w 462"/>
              <a:gd name="T13" fmla="*/ 49 h 560"/>
              <a:gd name="T14" fmla="*/ 313 w 462"/>
              <a:gd name="T15" fmla="*/ 54 h 560"/>
              <a:gd name="T16" fmla="*/ 324 w 462"/>
              <a:gd name="T17" fmla="*/ 347 h 560"/>
              <a:gd name="T18" fmla="*/ 301 w 462"/>
              <a:gd name="T19" fmla="*/ 408 h 560"/>
              <a:gd name="T20" fmla="*/ 404 w 462"/>
              <a:gd name="T21" fmla="*/ 459 h 560"/>
              <a:gd name="T22" fmla="*/ 451 w 462"/>
              <a:gd name="T23" fmla="*/ 538 h 560"/>
              <a:gd name="T24" fmla="*/ 387 w 462"/>
              <a:gd name="T25" fmla="*/ 477 h 560"/>
              <a:gd name="T26" fmla="*/ 341 w 462"/>
              <a:gd name="T27" fmla="*/ 489 h 560"/>
              <a:gd name="T28" fmla="*/ 313 w 462"/>
              <a:gd name="T29" fmla="*/ 525 h 560"/>
              <a:gd name="T30" fmla="*/ 247 w 462"/>
              <a:gd name="T31" fmla="*/ 560 h 560"/>
              <a:gd name="T32" fmla="*/ 166 w 462"/>
              <a:gd name="T33" fmla="*/ 553 h 560"/>
              <a:gd name="T34" fmla="*/ 142 w 462"/>
              <a:gd name="T35" fmla="*/ 515 h 560"/>
              <a:gd name="T36" fmla="*/ 128 w 462"/>
              <a:gd name="T37" fmla="*/ 159 h 560"/>
              <a:gd name="T38" fmla="*/ 157 w 462"/>
              <a:gd name="T39" fmla="*/ 327 h 560"/>
              <a:gd name="T40" fmla="*/ 350 w 462"/>
              <a:gd name="T41" fmla="*/ 180 h 560"/>
              <a:gd name="T42" fmla="*/ 286 w 462"/>
              <a:gd name="T43" fmla="*/ 149 h 560"/>
              <a:gd name="T44" fmla="*/ 168 w 462"/>
              <a:gd name="T45" fmla="*/ 133 h 560"/>
              <a:gd name="T46" fmla="*/ 228 w 462"/>
              <a:gd name="T47" fmla="*/ 528 h 560"/>
              <a:gd name="T48" fmla="*/ 286 w 462"/>
              <a:gd name="T49" fmla="*/ 427 h 560"/>
              <a:gd name="T50" fmla="*/ 195 w 462"/>
              <a:gd name="T51" fmla="*/ 384 h 560"/>
              <a:gd name="T52" fmla="*/ 236 w 462"/>
              <a:gd name="T53" fmla="*/ 26 h 560"/>
              <a:gd name="T54" fmla="*/ 235 w 462"/>
              <a:gd name="T55" fmla="*/ 141 h 560"/>
              <a:gd name="T56" fmla="*/ 236 w 462"/>
              <a:gd name="T57" fmla="*/ 26 h 560"/>
              <a:gd name="T58" fmla="*/ 150 w 462"/>
              <a:gd name="T59" fmla="*/ 491 h 560"/>
              <a:gd name="T60" fmla="*/ 185 w 462"/>
              <a:gd name="T61" fmla="*/ 531 h 560"/>
              <a:gd name="T62" fmla="*/ 154 w 462"/>
              <a:gd name="T63" fmla="*/ 458 h 560"/>
              <a:gd name="T64" fmla="*/ 140 w 462"/>
              <a:gd name="T65" fmla="*/ 462 h 560"/>
              <a:gd name="T66" fmla="*/ 316 w 462"/>
              <a:gd name="T67" fmla="*/ 489 h 560"/>
              <a:gd name="T68" fmla="*/ 310 w 462"/>
              <a:gd name="T69" fmla="*/ 453 h 560"/>
              <a:gd name="T70" fmla="*/ 278 w 462"/>
              <a:gd name="T71" fmla="*/ 495 h 560"/>
              <a:gd name="T72" fmla="*/ 287 w 462"/>
              <a:gd name="T73" fmla="*/ 528 h 560"/>
              <a:gd name="T74" fmla="*/ 156 w 462"/>
              <a:gd name="T75" fmla="*/ 100 h 560"/>
              <a:gd name="T76" fmla="*/ 132 w 462"/>
              <a:gd name="T77" fmla="*/ 127 h 560"/>
              <a:gd name="T78" fmla="*/ 156 w 462"/>
              <a:gd name="T79" fmla="*/ 100 h 560"/>
              <a:gd name="T80" fmla="*/ 312 w 462"/>
              <a:gd name="T81" fmla="*/ 118 h 560"/>
              <a:gd name="T82" fmla="*/ 318 w 462"/>
              <a:gd name="T83" fmla="*/ 98 h 5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462" h="560">
                <a:moveTo>
                  <a:pt x="142" y="515"/>
                </a:moveTo>
                <a:cubicBezTo>
                  <a:pt x="106" y="513"/>
                  <a:pt x="116" y="486"/>
                  <a:pt x="114" y="463"/>
                </a:cubicBezTo>
                <a:cubicBezTo>
                  <a:pt x="92" y="471"/>
                  <a:pt x="71" y="478"/>
                  <a:pt x="51" y="489"/>
                </a:cubicBezTo>
                <a:cubicBezTo>
                  <a:pt x="41" y="495"/>
                  <a:pt x="35" y="508"/>
                  <a:pt x="28" y="518"/>
                </a:cubicBezTo>
                <a:cubicBezTo>
                  <a:pt x="26" y="522"/>
                  <a:pt x="26" y="527"/>
                  <a:pt x="24" y="531"/>
                </a:cubicBezTo>
                <a:cubicBezTo>
                  <a:pt x="22" y="538"/>
                  <a:pt x="18" y="541"/>
                  <a:pt x="10" y="538"/>
                </a:cubicBezTo>
                <a:cubicBezTo>
                  <a:pt x="2" y="535"/>
                  <a:pt x="0" y="531"/>
                  <a:pt x="2" y="523"/>
                </a:cubicBezTo>
                <a:cubicBezTo>
                  <a:pt x="10" y="492"/>
                  <a:pt x="27" y="469"/>
                  <a:pt x="59" y="458"/>
                </a:cubicBezTo>
                <a:cubicBezTo>
                  <a:pt x="84" y="450"/>
                  <a:pt x="108" y="442"/>
                  <a:pt x="131" y="431"/>
                </a:cubicBezTo>
                <a:cubicBezTo>
                  <a:pt x="143" y="425"/>
                  <a:pt x="155" y="415"/>
                  <a:pt x="162" y="405"/>
                </a:cubicBezTo>
                <a:cubicBezTo>
                  <a:pt x="174" y="387"/>
                  <a:pt x="169" y="371"/>
                  <a:pt x="154" y="356"/>
                </a:cubicBezTo>
                <a:cubicBezTo>
                  <a:pt x="106" y="313"/>
                  <a:pt x="89" y="258"/>
                  <a:pt x="92" y="196"/>
                </a:cubicBezTo>
                <a:cubicBezTo>
                  <a:pt x="95" y="143"/>
                  <a:pt x="113" y="97"/>
                  <a:pt x="154" y="60"/>
                </a:cubicBezTo>
                <a:cubicBezTo>
                  <a:pt x="157" y="57"/>
                  <a:pt x="159" y="53"/>
                  <a:pt x="161" y="49"/>
                </a:cubicBezTo>
                <a:cubicBezTo>
                  <a:pt x="177" y="16"/>
                  <a:pt x="203" y="0"/>
                  <a:pt x="239" y="1"/>
                </a:cubicBezTo>
                <a:cubicBezTo>
                  <a:pt x="275" y="3"/>
                  <a:pt x="299" y="21"/>
                  <a:pt x="313" y="54"/>
                </a:cubicBezTo>
                <a:cubicBezTo>
                  <a:pt x="316" y="60"/>
                  <a:pt x="320" y="66"/>
                  <a:pt x="324" y="70"/>
                </a:cubicBezTo>
                <a:cubicBezTo>
                  <a:pt x="393" y="145"/>
                  <a:pt x="393" y="273"/>
                  <a:pt x="324" y="347"/>
                </a:cubicBezTo>
                <a:cubicBezTo>
                  <a:pt x="319" y="351"/>
                  <a:pt x="314" y="356"/>
                  <a:pt x="309" y="360"/>
                </a:cubicBezTo>
                <a:cubicBezTo>
                  <a:pt x="292" y="373"/>
                  <a:pt x="288" y="390"/>
                  <a:pt x="301" y="408"/>
                </a:cubicBezTo>
                <a:cubicBezTo>
                  <a:pt x="309" y="417"/>
                  <a:pt x="319" y="426"/>
                  <a:pt x="330" y="431"/>
                </a:cubicBezTo>
                <a:cubicBezTo>
                  <a:pt x="354" y="441"/>
                  <a:pt x="379" y="450"/>
                  <a:pt x="404" y="459"/>
                </a:cubicBezTo>
                <a:cubicBezTo>
                  <a:pt x="434" y="469"/>
                  <a:pt x="452" y="491"/>
                  <a:pt x="460" y="522"/>
                </a:cubicBezTo>
                <a:cubicBezTo>
                  <a:pt x="462" y="530"/>
                  <a:pt x="461" y="536"/>
                  <a:pt x="451" y="538"/>
                </a:cubicBezTo>
                <a:cubicBezTo>
                  <a:pt x="442" y="541"/>
                  <a:pt x="439" y="536"/>
                  <a:pt x="437" y="528"/>
                </a:cubicBezTo>
                <a:cubicBezTo>
                  <a:pt x="431" y="501"/>
                  <a:pt x="413" y="485"/>
                  <a:pt x="387" y="477"/>
                </a:cubicBezTo>
                <a:cubicBezTo>
                  <a:pt x="372" y="473"/>
                  <a:pt x="357" y="467"/>
                  <a:pt x="341" y="460"/>
                </a:cubicBezTo>
                <a:cubicBezTo>
                  <a:pt x="341" y="471"/>
                  <a:pt x="341" y="480"/>
                  <a:pt x="341" y="489"/>
                </a:cubicBezTo>
                <a:cubicBezTo>
                  <a:pt x="341" y="502"/>
                  <a:pt x="335" y="511"/>
                  <a:pt x="322" y="513"/>
                </a:cubicBezTo>
                <a:cubicBezTo>
                  <a:pt x="314" y="514"/>
                  <a:pt x="313" y="518"/>
                  <a:pt x="313" y="525"/>
                </a:cubicBezTo>
                <a:cubicBezTo>
                  <a:pt x="312" y="544"/>
                  <a:pt x="306" y="550"/>
                  <a:pt x="287" y="553"/>
                </a:cubicBezTo>
                <a:cubicBezTo>
                  <a:pt x="274" y="556"/>
                  <a:pt x="261" y="560"/>
                  <a:pt x="247" y="560"/>
                </a:cubicBezTo>
                <a:cubicBezTo>
                  <a:pt x="224" y="560"/>
                  <a:pt x="201" y="557"/>
                  <a:pt x="178" y="555"/>
                </a:cubicBezTo>
                <a:cubicBezTo>
                  <a:pt x="174" y="555"/>
                  <a:pt x="170" y="554"/>
                  <a:pt x="166" y="553"/>
                </a:cubicBezTo>
                <a:cubicBezTo>
                  <a:pt x="149" y="550"/>
                  <a:pt x="143" y="543"/>
                  <a:pt x="142" y="525"/>
                </a:cubicBezTo>
                <a:cubicBezTo>
                  <a:pt x="142" y="522"/>
                  <a:pt x="142" y="519"/>
                  <a:pt x="142" y="515"/>
                </a:cubicBezTo>
                <a:close/>
                <a:moveTo>
                  <a:pt x="168" y="133"/>
                </a:moveTo>
                <a:cubicBezTo>
                  <a:pt x="154" y="142"/>
                  <a:pt x="141" y="150"/>
                  <a:pt x="128" y="159"/>
                </a:cubicBezTo>
                <a:cubicBezTo>
                  <a:pt x="124" y="162"/>
                  <a:pt x="120" y="166"/>
                  <a:pt x="119" y="170"/>
                </a:cubicBezTo>
                <a:cubicBezTo>
                  <a:pt x="109" y="228"/>
                  <a:pt x="118" y="282"/>
                  <a:pt x="157" y="327"/>
                </a:cubicBezTo>
                <a:cubicBezTo>
                  <a:pt x="200" y="376"/>
                  <a:pt x="266" y="377"/>
                  <a:pt x="309" y="328"/>
                </a:cubicBezTo>
                <a:cubicBezTo>
                  <a:pt x="347" y="286"/>
                  <a:pt x="357" y="235"/>
                  <a:pt x="350" y="180"/>
                </a:cubicBezTo>
                <a:cubicBezTo>
                  <a:pt x="346" y="146"/>
                  <a:pt x="344" y="147"/>
                  <a:pt x="311" y="142"/>
                </a:cubicBezTo>
                <a:cubicBezTo>
                  <a:pt x="301" y="141"/>
                  <a:pt x="294" y="143"/>
                  <a:pt x="286" y="149"/>
                </a:cubicBezTo>
                <a:cubicBezTo>
                  <a:pt x="268" y="164"/>
                  <a:pt x="247" y="169"/>
                  <a:pt x="224" y="166"/>
                </a:cubicBezTo>
                <a:cubicBezTo>
                  <a:pt x="200" y="162"/>
                  <a:pt x="181" y="149"/>
                  <a:pt x="168" y="133"/>
                </a:cubicBezTo>
                <a:close/>
                <a:moveTo>
                  <a:pt x="172" y="439"/>
                </a:moveTo>
                <a:cubicBezTo>
                  <a:pt x="189" y="466"/>
                  <a:pt x="208" y="496"/>
                  <a:pt x="228" y="528"/>
                </a:cubicBezTo>
                <a:cubicBezTo>
                  <a:pt x="248" y="496"/>
                  <a:pt x="267" y="465"/>
                  <a:pt x="286" y="435"/>
                </a:cubicBezTo>
                <a:cubicBezTo>
                  <a:pt x="287" y="433"/>
                  <a:pt x="287" y="429"/>
                  <a:pt x="286" y="427"/>
                </a:cubicBezTo>
                <a:cubicBezTo>
                  <a:pt x="280" y="413"/>
                  <a:pt x="273" y="398"/>
                  <a:pt x="267" y="384"/>
                </a:cubicBezTo>
                <a:cubicBezTo>
                  <a:pt x="243" y="384"/>
                  <a:pt x="218" y="384"/>
                  <a:pt x="195" y="384"/>
                </a:cubicBezTo>
                <a:cubicBezTo>
                  <a:pt x="188" y="401"/>
                  <a:pt x="180" y="419"/>
                  <a:pt x="172" y="439"/>
                </a:cubicBezTo>
                <a:close/>
                <a:moveTo>
                  <a:pt x="236" y="26"/>
                </a:moveTo>
                <a:cubicBezTo>
                  <a:pt x="204" y="26"/>
                  <a:pt x="178" y="51"/>
                  <a:pt x="178" y="83"/>
                </a:cubicBezTo>
                <a:cubicBezTo>
                  <a:pt x="177" y="115"/>
                  <a:pt x="203" y="141"/>
                  <a:pt x="235" y="141"/>
                </a:cubicBezTo>
                <a:cubicBezTo>
                  <a:pt x="267" y="142"/>
                  <a:pt x="294" y="116"/>
                  <a:pt x="294" y="84"/>
                </a:cubicBezTo>
                <a:cubicBezTo>
                  <a:pt x="294" y="52"/>
                  <a:pt x="268" y="26"/>
                  <a:pt x="236" y="26"/>
                </a:cubicBezTo>
                <a:close/>
                <a:moveTo>
                  <a:pt x="139" y="488"/>
                </a:moveTo>
                <a:cubicBezTo>
                  <a:pt x="143" y="489"/>
                  <a:pt x="147" y="490"/>
                  <a:pt x="150" y="491"/>
                </a:cubicBezTo>
                <a:cubicBezTo>
                  <a:pt x="162" y="493"/>
                  <a:pt x="169" y="500"/>
                  <a:pt x="167" y="511"/>
                </a:cubicBezTo>
                <a:cubicBezTo>
                  <a:pt x="165" y="526"/>
                  <a:pt x="173" y="530"/>
                  <a:pt x="185" y="531"/>
                </a:cubicBezTo>
                <a:cubicBezTo>
                  <a:pt x="189" y="532"/>
                  <a:pt x="194" y="532"/>
                  <a:pt x="201" y="533"/>
                </a:cubicBezTo>
                <a:cubicBezTo>
                  <a:pt x="184" y="506"/>
                  <a:pt x="169" y="482"/>
                  <a:pt x="154" y="458"/>
                </a:cubicBezTo>
                <a:cubicBezTo>
                  <a:pt x="152" y="456"/>
                  <a:pt x="148" y="453"/>
                  <a:pt x="145" y="454"/>
                </a:cubicBezTo>
                <a:cubicBezTo>
                  <a:pt x="143" y="455"/>
                  <a:pt x="140" y="459"/>
                  <a:pt x="140" y="462"/>
                </a:cubicBezTo>
                <a:cubicBezTo>
                  <a:pt x="139" y="470"/>
                  <a:pt x="139" y="479"/>
                  <a:pt x="139" y="488"/>
                </a:cubicBezTo>
                <a:close/>
                <a:moveTo>
                  <a:pt x="316" y="489"/>
                </a:moveTo>
                <a:cubicBezTo>
                  <a:pt x="316" y="480"/>
                  <a:pt x="317" y="472"/>
                  <a:pt x="316" y="465"/>
                </a:cubicBezTo>
                <a:cubicBezTo>
                  <a:pt x="315" y="461"/>
                  <a:pt x="312" y="457"/>
                  <a:pt x="310" y="453"/>
                </a:cubicBezTo>
                <a:cubicBezTo>
                  <a:pt x="306" y="456"/>
                  <a:pt x="302" y="457"/>
                  <a:pt x="300" y="460"/>
                </a:cubicBezTo>
                <a:cubicBezTo>
                  <a:pt x="292" y="471"/>
                  <a:pt x="285" y="483"/>
                  <a:pt x="278" y="495"/>
                </a:cubicBezTo>
                <a:cubicBezTo>
                  <a:pt x="271" y="507"/>
                  <a:pt x="263" y="519"/>
                  <a:pt x="254" y="533"/>
                </a:cubicBezTo>
                <a:cubicBezTo>
                  <a:pt x="267" y="531"/>
                  <a:pt x="277" y="530"/>
                  <a:pt x="287" y="528"/>
                </a:cubicBezTo>
                <a:cubicBezTo>
                  <a:pt x="285" y="506"/>
                  <a:pt x="289" y="489"/>
                  <a:pt x="316" y="489"/>
                </a:cubicBezTo>
                <a:close/>
                <a:moveTo>
                  <a:pt x="156" y="100"/>
                </a:moveTo>
                <a:cubicBezTo>
                  <a:pt x="154" y="99"/>
                  <a:pt x="152" y="98"/>
                  <a:pt x="150" y="97"/>
                </a:cubicBezTo>
                <a:cubicBezTo>
                  <a:pt x="144" y="107"/>
                  <a:pt x="138" y="117"/>
                  <a:pt x="132" y="127"/>
                </a:cubicBezTo>
                <a:cubicBezTo>
                  <a:pt x="134" y="128"/>
                  <a:pt x="135" y="129"/>
                  <a:pt x="136" y="130"/>
                </a:cubicBezTo>
                <a:cubicBezTo>
                  <a:pt x="143" y="120"/>
                  <a:pt x="149" y="110"/>
                  <a:pt x="156" y="100"/>
                </a:cubicBezTo>
                <a:close/>
                <a:moveTo>
                  <a:pt x="318" y="98"/>
                </a:moveTo>
                <a:cubicBezTo>
                  <a:pt x="315" y="107"/>
                  <a:pt x="314" y="112"/>
                  <a:pt x="312" y="118"/>
                </a:cubicBezTo>
                <a:cubicBezTo>
                  <a:pt x="318" y="119"/>
                  <a:pt x="324" y="120"/>
                  <a:pt x="332" y="121"/>
                </a:cubicBezTo>
                <a:cubicBezTo>
                  <a:pt x="327" y="113"/>
                  <a:pt x="323" y="107"/>
                  <a:pt x="318" y="98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3A6ADBC8-7C30-4B99-9FB4-F9CF50701FE5}"/>
              </a:ext>
            </a:extLst>
          </p:cNvPr>
          <p:cNvSpPr>
            <a:spLocks noEditPoints="1"/>
          </p:cNvSpPr>
          <p:nvPr/>
        </p:nvSpPr>
        <p:spPr bwMode="auto">
          <a:xfrm>
            <a:off x="5289550" y="1454150"/>
            <a:ext cx="1149350" cy="1046163"/>
          </a:xfrm>
          <a:custGeom>
            <a:avLst/>
            <a:gdLst>
              <a:gd name="T0" fmla="*/ 366 w 562"/>
              <a:gd name="T1" fmla="*/ 401 h 512"/>
              <a:gd name="T2" fmla="*/ 393 w 562"/>
              <a:gd name="T3" fmla="*/ 450 h 512"/>
              <a:gd name="T4" fmla="*/ 374 w 562"/>
              <a:gd name="T5" fmla="*/ 505 h 512"/>
              <a:gd name="T6" fmla="*/ 361 w 562"/>
              <a:gd name="T7" fmla="*/ 451 h 512"/>
              <a:gd name="T8" fmla="*/ 251 w 562"/>
              <a:gd name="T9" fmla="*/ 409 h 512"/>
              <a:gd name="T10" fmla="*/ 235 w 562"/>
              <a:gd name="T11" fmla="*/ 463 h 512"/>
              <a:gd name="T12" fmla="*/ 183 w 562"/>
              <a:gd name="T13" fmla="*/ 491 h 512"/>
              <a:gd name="T14" fmla="*/ 211 w 562"/>
              <a:gd name="T15" fmla="*/ 442 h 512"/>
              <a:gd name="T16" fmla="*/ 229 w 562"/>
              <a:gd name="T17" fmla="*/ 400 h 512"/>
              <a:gd name="T18" fmla="*/ 122 w 562"/>
              <a:gd name="T19" fmla="*/ 350 h 512"/>
              <a:gd name="T20" fmla="*/ 76 w 562"/>
              <a:gd name="T21" fmla="*/ 378 h 512"/>
              <a:gd name="T22" fmla="*/ 100 w 562"/>
              <a:gd name="T23" fmla="*/ 325 h 512"/>
              <a:gd name="T24" fmla="*/ 158 w 562"/>
              <a:gd name="T25" fmla="*/ 310 h 512"/>
              <a:gd name="T26" fmla="*/ 151 w 562"/>
              <a:gd name="T27" fmla="*/ 216 h 512"/>
              <a:gd name="T28" fmla="*/ 47 w 562"/>
              <a:gd name="T29" fmla="*/ 179 h 512"/>
              <a:gd name="T30" fmla="*/ 26 w 562"/>
              <a:gd name="T31" fmla="*/ 124 h 512"/>
              <a:gd name="T32" fmla="*/ 70 w 562"/>
              <a:gd name="T33" fmla="*/ 156 h 512"/>
              <a:gd name="T34" fmla="*/ 231 w 562"/>
              <a:gd name="T35" fmla="*/ 129 h 512"/>
              <a:gd name="T36" fmla="*/ 196 w 562"/>
              <a:gd name="T37" fmla="*/ 62 h 512"/>
              <a:gd name="T38" fmla="*/ 214 w 562"/>
              <a:gd name="T39" fmla="*/ 6 h 512"/>
              <a:gd name="T40" fmla="*/ 228 w 562"/>
              <a:gd name="T41" fmla="*/ 59 h 512"/>
              <a:gd name="T42" fmla="*/ 346 w 562"/>
              <a:gd name="T43" fmla="*/ 122 h 512"/>
              <a:gd name="T44" fmla="*/ 369 w 562"/>
              <a:gd name="T45" fmla="*/ 49 h 512"/>
              <a:gd name="T46" fmla="*/ 420 w 562"/>
              <a:gd name="T47" fmla="*/ 21 h 512"/>
              <a:gd name="T48" fmla="*/ 394 w 562"/>
              <a:gd name="T49" fmla="*/ 71 h 512"/>
              <a:gd name="T50" fmla="*/ 429 w 562"/>
              <a:gd name="T51" fmla="*/ 199 h 512"/>
              <a:gd name="T52" fmla="*/ 500 w 562"/>
              <a:gd name="T53" fmla="*/ 164 h 512"/>
              <a:gd name="T54" fmla="*/ 556 w 562"/>
              <a:gd name="T55" fmla="*/ 181 h 512"/>
              <a:gd name="T56" fmla="*/ 503 w 562"/>
              <a:gd name="T57" fmla="*/ 195 h 512"/>
              <a:gd name="T58" fmla="*/ 438 w 562"/>
              <a:gd name="T59" fmla="*/ 311 h 512"/>
              <a:gd name="T60" fmla="*/ 488 w 562"/>
              <a:gd name="T61" fmla="*/ 325 h 512"/>
              <a:gd name="T62" fmla="*/ 513 w 562"/>
              <a:gd name="T63" fmla="*/ 378 h 512"/>
              <a:gd name="T64" fmla="*/ 462 w 562"/>
              <a:gd name="T65" fmla="*/ 348 h 512"/>
              <a:gd name="T66" fmla="*/ 434 w 562"/>
              <a:gd name="T67" fmla="*/ 335 h 512"/>
              <a:gd name="T68" fmla="*/ 299 w 562"/>
              <a:gd name="T69" fmla="*/ 142 h 512"/>
              <a:gd name="T70" fmla="*/ 297 w 562"/>
              <a:gd name="T71" fmla="*/ 389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562" h="512">
                <a:moveTo>
                  <a:pt x="434" y="335"/>
                </a:moveTo>
                <a:cubicBezTo>
                  <a:pt x="410" y="358"/>
                  <a:pt x="389" y="379"/>
                  <a:pt x="366" y="401"/>
                </a:cubicBezTo>
                <a:cubicBezTo>
                  <a:pt x="371" y="413"/>
                  <a:pt x="377" y="428"/>
                  <a:pt x="384" y="443"/>
                </a:cubicBezTo>
                <a:cubicBezTo>
                  <a:pt x="385" y="446"/>
                  <a:pt x="390" y="449"/>
                  <a:pt x="393" y="450"/>
                </a:cubicBezTo>
                <a:cubicBezTo>
                  <a:pt x="411" y="456"/>
                  <a:pt x="419" y="472"/>
                  <a:pt x="413" y="488"/>
                </a:cubicBezTo>
                <a:cubicBezTo>
                  <a:pt x="407" y="504"/>
                  <a:pt x="390" y="512"/>
                  <a:pt x="374" y="505"/>
                </a:cubicBezTo>
                <a:cubicBezTo>
                  <a:pt x="359" y="499"/>
                  <a:pt x="353" y="481"/>
                  <a:pt x="360" y="464"/>
                </a:cubicBezTo>
                <a:cubicBezTo>
                  <a:pt x="361" y="460"/>
                  <a:pt x="362" y="455"/>
                  <a:pt x="361" y="451"/>
                </a:cubicBezTo>
                <a:cubicBezTo>
                  <a:pt x="356" y="436"/>
                  <a:pt x="349" y="422"/>
                  <a:pt x="344" y="409"/>
                </a:cubicBezTo>
                <a:cubicBezTo>
                  <a:pt x="313" y="409"/>
                  <a:pt x="283" y="409"/>
                  <a:pt x="251" y="409"/>
                </a:cubicBezTo>
                <a:cubicBezTo>
                  <a:pt x="246" y="421"/>
                  <a:pt x="239" y="437"/>
                  <a:pt x="233" y="452"/>
                </a:cubicBezTo>
                <a:cubicBezTo>
                  <a:pt x="232" y="455"/>
                  <a:pt x="233" y="460"/>
                  <a:pt x="235" y="463"/>
                </a:cubicBezTo>
                <a:cubicBezTo>
                  <a:pt x="243" y="480"/>
                  <a:pt x="238" y="498"/>
                  <a:pt x="222" y="505"/>
                </a:cubicBezTo>
                <a:cubicBezTo>
                  <a:pt x="207" y="512"/>
                  <a:pt x="190" y="505"/>
                  <a:pt x="183" y="491"/>
                </a:cubicBezTo>
                <a:cubicBezTo>
                  <a:pt x="176" y="474"/>
                  <a:pt x="183" y="458"/>
                  <a:pt x="201" y="450"/>
                </a:cubicBezTo>
                <a:cubicBezTo>
                  <a:pt x="205" y="449"/>
                  <a:pt x="209" y="446"/>
                  <a:pt x="211" y="442"/>
                </a:cubicBezTo>
                <a:cubicBezTo>
                  <a:pt x="216" y="432"/>
                  <a:pt x="220" y="422"/>
                  <a:pt x="224" y="411"/>
                </a:cubicBezTo>
                <a:cubicBezTo>
                  <a:pt x="226" y="407"/>
                  <a:pt x="228" y="402"/>
                  <a:pt x="229" y="400"/>
                </a:cubicBezTo>
                <a:cubicBezTo>
                  <a:pt x="207" y="378"/>
                  <a:pt x="186" y="356"/>
                  <a:pt x="163" y="333"/>
                </a:cubicBezTo>
                <a:cubicBezTo>
                  <a:pt x="152" y="338"/>
                  <a:pt x="137" y="343"/>
                  <a:pt x="122" y="350"/>
                </a:cubicBezTo>
                <a:cubicBezTo>
                  <a:pt x="119" y="352"/>
                  <a:pt x="116" y="357"/>
                  <a:pt x="115" y="360"/>
                </a:cubicBezTo>
                <a:cubicBezTo>
                  <a:pt x="108" y="377"/>
                  <a:pt x="92" y="384"/>
                  <a:pt x="76" y="378"/>
                </a:cubicBezTo>
                <a:cubicBezTo>
                  <a:pt x="60" y="372"/>
                  <a:pt x="53" y="354"/>
                  <a:pt x="60" y="339"/>
                </a:cubicBezTo>
                <a:cubicBezTo>
                  <a:pt x="67" y="324"/>
                  <a:pt x="84" y="318"/>
                  <a:pt x="100" y="325"/>
                </a:cubicBezTo>
                <a:cubicBezTo>
                  <a:pt x="106" y="327"/>
                  <a:pt x="113" y="327"/>
                  <a:pt x="119" y="326"/>
                </a:cubicBezTo>
                <a:cubicBezTo>
                  <a:pt x="132" y="321"/>
                  <a:pt x="145" y="315"/>
                  <a:pt x="158" y="310"/>
                </a:cubicBezTo>
                <a:cubicBezTo>
                  <a:pt x="151" y="281"/>
                  <a:pt x="150" y="254"/>
                  <a:pt x="157" y="226"/>
                </a:cubicBezTo>
                <a:cubicBezTo>
                  <a:pt x="158" y="223"/>
                  <a:pt x="154" y="218"/>
                  <a:pt x="151" y="216"/>
                </a:cubicBezTo>
                <a:cubicBezTo>
                  <a:pt x="121" y="203"/>
                  <a:pt x="91" y="190"/>
                  <a:pt x="60" y="178"/>
                </a:cubicBezTo>
                <a:cubicBezTo>
                  <a:pt x="56" y="176"/>
                  <a:pt x="51" y="177"/>
                  <a:pt x="47" y="179"/>
                </a:cubicBezTo>
                <a:cubicBezTo>
                  <a:pt x="30" y="185"/>
                  <a:pt x="12" y="179"/>
                  <a:pt x="6" y="163"/>
                </a:cubicBezTo>
                <a:cubicBezTo>
                  <a:pt x="0" y="146"/>
                  <a:pt x="9" y="130"/>
                  <a:pt x="26" y="124"/>
                </a:cubicBezTo>
                <a:cubicBezTo>
                  <a:pt x="42" y="119"/>
                  <a:pt x="57" y="129"/>
                  <a:pt x="63" y="146"/>
                </a:cubicBezTo>
                <a:cubicBezTo>
                  <a:pt x="64" y="150"/>
                  <a:pt x="66" y="154"/>
                  <a:pt x="70" y="156"/>
                </a:cubicBezTo>
                <a:cubicBezTo>
                  <a:pt x="102" y="170"/>
                  <a:pt x="134" y="183"/>
                  <a:pt x="164" y="196"/>
                </a:cubicBezTo>
                <a:cubicBezTo>
                  <a:pt x="186" y="174"/>
                  <a:pt x="207" y="153"/>
                  <a:pt x="231" y="129"/>
                </a:cubicBezTo>
                <a:cubicBezTo>
                  <a:pt x="223" y="111"/>
                  <a:pt x="214" y="89"/>
                  <a:pt x="204" y="66"/>
                </a:cubicBezTo>
                <a:cubicBezTo>
                  <a:pt x="203" y="64"/>
                  <a:pt x="199" y="63"/>
                  <a:pt x="196" y="62"/>
                </a:cubicBezTo>
                <a:cubicBezTo>
                  <a:pt x="179" y="57"/>
                  <a:pt x="170" y="40"/>
                  <a:pt x="175" y="24"/>
                </a:cubicBezTo>
                <a:cubicBezTo>
                  <a:pt x="181" y="8"/>
                  <a:pt x="198" y="0"/>
                  <a:pt x="214" y="6"/>
                </a:cubicBezTo>
                <a:cubicBezTo>
                  <a:pt x="230" y="12"/>
                  <a:pt x="236" y="30"/>
                  <a:pt x="229" y="47"/>
                </a:cubicBezTo>
                <a:cubicBezTo>
                  <a:pt x="228" y="51"/>
                  <a:pt x="227" y="56"/>
                  <a:pt x="228" y="59"/>
                </a:cubicBezTo>
                <a:cubicBezTo>
                  <a:pt x="236" y="81"/>
                  <a:pt x="245" y="103"/>
                  <a:pt x="253" y="122"/>
                </a:cubicBezTo>
                <a:cubicBezTo>
                  <a:pt x="284" y="122"/>
                  <a:pt x="314" y="122"/>
                  <a:pt x="346" y="122"/>
                </a:cubicBezTo>
                <a:cubicBezTo>
                  <a:pt x="354" y="104"/>
                  <a:pt x="363" y="82"/>
                  <a:pt x="372" y="60"/>
                </a:cubicBezTo>
                <a:cubicBezTo>
                  <a:pt x="373" y="57"/>
                  <a:pt x="371" y="52"/>
                  <a:pt x="369" y="49"/>
                </a:cubicBezTo>
                <a:cubicBezTo>
                  <a:pt x="361" y="33"/>
                  <a:pt x="366" y="15"/>
                  <a:pt x="381" y="7"/>
                </a:cubicBezTo>
                <a:cubicBezTo>
                  <a:pt x="396" y="0"/>
                  <a:pt x="413" y="7"/>
                  <a:pt x="420" y="21"/>
                </a:cubicBezTo>
                <a:cubicBezTo>
                  <a:pt x="428" y="37"/>
                  <a:pt x="421" y="53"/>
                  <a:pt x="404" y="61"/>
                </a:cubicBezTo>
                <a:cubicBezTo>
                  <a:pt x="400" y="63"/>
                  <a:pt x="396" y="67"/>
                  <a:pt x="394" y="71"/>
                </a:cubicBezTo>
                <a:cubicBezTo>
                  <a:pt x="384" y="92"/>
                  <a:pt x="376" y="113"/>
                  <a:pt x="366" y="135"/>
                </a:cubicBezTo>
                <a:cubicBezTo>
                  <a:pt x="393" y="151"/>
                  <a:pt x="415" y="171"/>
                  <a:pt x="429" y="199"/>
                </a:cubicBezTo>
                <a:cubicBezTo>
                  <a:pt x="452" y="190"/>
                  <a:pt x="473" y="182"/>
                  <a:pt x="494" y="173"/>
                </a:cubicBezTo>
                <a:cubicBezTo>
                  <a:pt x="497" y="172"/>
                  <a:pt x="499" y="167"/>
                  <a:pt x="500" y="164"/>
                </a:cubicBezTo>
                <a:cubicBezTo>
                  <a:pt x="506" y="146"/>
                  <a:pt x="522" y="137"/>
                  <a:pt x="538" y="142"/>
                </a:cubicBezTo>
                <a:cubicBezTo>
                  <a:pt x="554" y="147"/>
                  <a:pt x="562" y="165"/>
                  <a:pt x="556" y="181"/>
                </a:cubicBezTo>
                <a:cubicBezTo>
                  <a:pt x="551" y="196"/>
                  <a:pt x="533" y="203"/>
                  <a:pt x="516" y="196"/>
                </a:cubicBezTo>
                <a:cubicBezTo>
                  <a:pt x="512" y="195"/>
                  <a:pt x="507" y="194"/>
                  <a:pt x="503" y="195"/>
                </a:cubicBezTo>
                <a:cubicBezTo>
                  <a:pt x="482" y="203"/>
                  <a:pt x="461" y="212"/>
                  <a:pt x="439" y="221"/>
                </a:cubicBezTo>
                <a:cubicBezTo>
                  <a:pt x="446" y="251"/>
                  <a:pt x="448" y="281"/>
                  <a:pt x="438" y="311"/>
                </a:cubicBezTo>
                <a:cubicBezTo>
                  <a:pt x="451" y="317"/>
                  <a:pt x="463" y="323"/>
                  <a:pt x="476" y="327"/>
                </a:cubicBezTo>
                <a:cubicBezTo>
                  <a:pt x="479" y="328"/>
                  <a:pt x="484" y="327"/>
                  <a:pt x="488" y="325"/>
                </a:cubicBezTo>
                <a:cubicBezTo>
                  <a:pt x="505" y="318"/>
                  <a:pt x="523" y="324"/>
                  <a:pt x="529" y="339"/>
                </a:cubicBezTo>
                <a:cubicBezTo>
                  <a:pt x="536" y="355"/>
                  <a:pt x="529" y="372"/>
                  <a:pt x="513" y="378"/>
                </a:cubicBezTo>
                <a:cubicBezTo>
                  <a:pt x="497" y="384"/>
                  <a:pt x="482" y="377"/>
                  <a:pt x="474" y="360"/>
                </a:cubicBezTo>
                <a:cubicBezTo>
                  <a:pt x="472" y="355"/>
                  <a:pt x="467" y="350"/>
                  <a:pt x="462" y="348"/>
                </a:cubicBezTo>
                <a:cubicBezTo>
                  <a:pt x="453" y="343"/>
                  <a:pt x="443" y="339"/>
                  <a:pt x="433" y="335"/>
                </a:cubicBezTo>
                <a:cubicBezTo>
                  <a:pt x="432" y="334"/>
                  <a:pt x="431" y="335"/>
                  <a:pt x="434" y="335"/>
                </a:cubicBezTo>
                <a:close/>
                <a:moveTo>
                  <a:pt x="421" y="266"/>
                </a:moveTo>
                <a:cubicBezTo>
                  <a:pt x="422" y="198"/>
                  <a:pt x="367" y="143"/>
                  <a:pt x="299" y="142"/>
                </a:cubicBezTo>
                <a:cubicBezTo>
                  <a:pt x="231" y="142"/>
                  <a:pt x="176" y="197"/>
                  <a:pt x="176" y="265"/>
                </a:cubicBezTo>
                <a:cubicBezTo>
                  <a:pt x="175" y="333"/>
                  <a:pt x="230" y="388"/>
                  <a:pt x="297" y="389"/>
                </a:cubicBezTo>
                <a:cubicBezTo>
                  <a:pt x="365" y="389"/>
                  <a:pt x="421" y="334"/>
                  <a:pt x="421" y="266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AEF405D5-5505-4141-8BFF-6292224FED69}"/>
              </a:ext>
            </a:extLst>
          </p:cNvPr>
          <p:cNvSpPr>
            <a:spLocks noEditPoints="1"/>
          </p:cNvSpPr>
          <p:nvPr/>
        </p:nvSpPr>
        <p:spPr bwMode="auto">
          <a:xfrm>
            <a:off x="4310063" y="1298575"/>
            <a:ext cx="808038" cy="1195388"/>
          </a:xfrm>
          <a:custGeom>
            <a:avLst/>
            <a:gdLst>
              <a:gd name="T0" fmla="*/ 255 w 396"/>
              <a:gd name="T1" fmla="*/ 433 h 585"/>
              <a:gd name="T2" fmla="*/ 316 w 396"/>
              <a:gd name="T3" fmla="*/ 431 h 585"/>
              <a:gd name="T4" fmla="*/ 369 w 396"/>
              <a:gd name="T5" fmla="*/ 464 h 585"/>
              <a:gd name="T6" fmla="*/ 385 w 396"/>
              <a:gd name="T7" fmla="*/ 516 h 585"/>
              <a:gd name="T8" fmla="*/ 332 w 396"/>
              <a:gd name="T9" fmla="*/ 526 h 585"/>
              <a:gd name="T10" fmla="*/ 254 w 396"/>
              <a:gd name="T11" fmla="*/ 479 h 585"/>
              <a:gd name="T12" fmla="*/ 254 w 396"/>
              <a:gd name="T13" fmla="*/ 528 h 585"/>
              <a:gd name="T14" fmla="*/ 197 w 396"/>
              <a:gd name="T15" fmla="*/ 585 h 585"/>
              <a:gd name="T16" fmla="*/ 59 w 396"/>
              <a:gd name="T17" fmla="*/ 585 h 585"/>
              <a:gd name="T18" fmla="*/ 1 w 396"/>
              <a:gd name="T19" fmla="*/ 526 h 585"/>
              <a:gd name="T20" fmla="*/ 0 w 396"/>
              <a:gd name="T21" fmla="*/ 275 h 585"/>
              <a:gd name="T22" fmla="*/ 52 w 396"/>
              <a:gd name="T23" fmla="*/ 169 h 585"/>
              <a:gd name="T24" fmla="*/ 58 w 396"/>
              <a:gd name="T25" fmla="*/ 155 h 585"/>
              <a:gd name="T26" fmla="*/ 59 w 396"/>
              <a:gd name="T27" fmla="*/ 56 h 585"/>
              <a:gd name="T28" fmla="*/ 105 w 396"/>
              <a:gd name="T29" fmla="*/ 2 h 585"/>
              <a:gd name="T30" fmla="*/ 149 w 396"/>
              <a:gd name="T31" fmla="*/ 2 h 585"/>
              <a:gd name="T32" fmla="*/ 196 w 396"/>
              <a:gd name="T33" fmla="*/ 53 h 585"/>
              <a:gd name="T34" fmla="*/ 196 w 396"/>
              <a:gd name="T35" fmla="*/ 155 h 585"/>
              <a:gd name="T36" fmla="*/ 202 w 396"/>
              <a:gd name="T37" fmla="*/ 168 h 585"/>
              <a:gd name="T38" fmla="*/ 254 w 396"/>
              <a:gd name="T39" fmla="*/ 275 h 585"/>
              <a:gd name="T40" fmla="*/ 255 w 396"/>
              <a:gd name="T41" fmla="*/ 417 h 585"/>
              <a:gd name="T42" fmla="*/ 255 w 396"/>
              <a:gd name="T43" fmla="*/ 433 h 585"/>
              <a:gd name="T44" fmla="*/ 24 w 396"/>
              <a:gd name="T45" fmla="*/ 450 h 585"/>
              <a:gd name="T46" fmla="*/ 230 w 396"/>
              <a:gd name="T47" fmla="*/ 450 h 585"/>
              <a:gd name="T48" fmla="*/ 230 w 396"/>
              <a:gd name="T49" fmla="*/ 316 h 585"/>
              <a:gd name="T50" fmla="*/ 24 w 396"/>
              <a:gd name="T51" fmla="*/ 316 h 585"/>
              <a:gd name="T52" fmla="*/ 24 w 396"/>
              <a:gd name="T53" fmla="*/ 450 h 585"/>
              <a:gd name="T54" fmla="*/ 229 w 396"/>
              <a:gd name="T55" fmla="*/ 291 h 585"/>
              <a:gd name="T56" fmla="*/ 184 w 396"/>
              <a:gd name="T57" fmla="*/ 185 h 585"/>
              <a:gd name="T58" fmla="*/ 167 w 396"/>
              <a:gd name="T59" fmla="*/ 180 h 585"/>
              <a:gd name="T60" fmla="*/ 89 w 396"/>
              <a:gd name="T61" fmla="*/ 180 h 585"/>
              <a:gd name="T62" fmla="*/ 73 w 396"/>
              <a:gd name="T63" fmla="*/ 183 h 585"/>
              <a:gd name="T64" fmla="*/ 25 w 396"/>
              <a:gd name="T65" fmla="*/ 291 h 585"/>
              <a:gd name="T66" fmla="*/ 229 w 396"/>
              <a:gd name="T67" fmla="*/ 291 h 585"/>
              <a:gd name="T68" fmla="*/ 24 w 396"/>
              <a:gd name="T69" fmla="*/ 476 h 585"/>
              <a:gd name="T70" fmla="*/ 24 w 396"/>
              <a:gd name="T71" fmla="*/ 529 h 585"/>
              <a:gd name="T72" fmla="*/ 55 w 396"/>
              <a:gd name="T73" fmla="*/ 562 h 585"/>
              <a:gd name="T74" fmla="*/ 200 w 396"/>
              <a:gd name="T75" fmla="*/ 562 h 585"/>
              <a:gd name="T76" fmla="*/ 229 w 396"/>
              <a:gd name="T77" fmla="*/ 540 h 585"/>
              <a:gd name="T78" fmla="*/ 230 w 396"/>
              <a:gd name="T79" fmla="*/ 476 h 585"/>
              <a:gd name="T80" fmla="*/ 24 w 396"/>
              <a:gd name="T81" fmla="*/ 476 h 585"/>
              <a:gd name="T82" fmla="*/ 173 w 396"/>
              <a:gd name="T83" fmla="*/ 155 h 585"/>
              <a:gd name="T84" fmla="*/ 172 w 396"/>
              <a:gd name="T85" fmla="*/ 53 h 585"/>
              <a:gd name="T86" fmla="*/ 142 w 396"/>
              <a:gd name="T87" fmla="*/ 25 h 585"/>
              <a:gd name="T88" fmla="*/ 115 w 396"/>
              <a:gd name="T89" fmla="*/ 25 h 585"/>
              <a:gd name="T90" fmla="*/ 83 w 396"/>
              <a:gd name="T91" fmla="*/ 57 h 585"/>
              <a:gd name="T92" fmla="*/ 82 w 396"/>
              <a:gd name="T93" fmla="*/ 146 h 585"/>
              <a:gd name="T94" fmla="*/ 84 w 396"/>
              <a:gd name="T95" fmla="*/ 155 h 585"/>
              <a:gd name="T96" fmla="*/ 173 w 396"/>
              <a:gd name="T97" fmla="*/ 155 h 585"/>
              <a:gd name="T98" fmla="*/ 323 w 396"/>
              <a:gd name="T99" fmla="*/ 493 h 585"/>
              <a:gd name="T100" fmla="*/ 348 w 396"/>
              <a:gd name="T101" fmla="*/ 508 h 585"/>
              <a:gd name="T102" fmla="*/ 364 w 396"/>
              <a:gd name="T103" fmla="*/ 503 h 585"/>
              <a:gd name="T104" fmla="*/ 361 w 396"/>
              <a:gd name="T105" fmla="*/ 487 h 585"/>
              <a:gd name="T106" fmla="*/ 336 w 396"/>
              <a:gd name="T107" fmla="*/ 471 h 585"/>
              <a:gd name="T108" fmla="*/ 323 w 396"/>
              <a:gd name="T109" fmla="*/ 493 h 585"/>
              <a:gd name="T110" fmla="*/ 316 w 396"/>
              <a:gd name="T111" fmla="*/ 459 h 585"/>
              <a:gd name="T112" fmla="*/ 292 w 396"/>
              <a:gd name="T113" fmla="*/ 445 h 585"/>
              <a:gd name="T114" fmla="*/ 275 w 396"/>
              <a:gd name="T115" fmla="*/ 449 h 585"/>
              <a:gd name="T116" fmla="*/ 279 w 396"/>
              <a:gd name="T117" fmla="*/ 466 h 585"/>
              <a:gd name="T118" fmla="*/ 303 w 396"/>
              <a:gd name="T119" fmla="*/ 481 h 585"/>
              <a:gd name="T120" fmla="*/ 316 w 396"/>
              <a:gd name="T121" fmla="*/ 459 h 5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96" h="585">
                <a:moveTo>
                  <a:pt x="255" y="433"/>
                </a:moveTo>
                <a:cubicBezTo>
                  <a:pt x="276" y="412"/>
                  <a:pt x="296" y="418"/>
                  <a:pt x="316" y="431"/>
                </a:cubicBezTo>
                <a:cubicBezTo>
                  <a:pt x="333" y="443"/>
                  <a:pt x="352" y="453"/>
                  <a:pt x="369" y="464"/>
                </a:cubicBezTo>
                <a:cubicBezTo>
                  <a:pt x="390" y="477"/>
                  <a:pt x="396" y="498"/>
                  <a:pt x="385" y="516"/>
                </a:cubicBezTo>
                <a:cubicBezTo>
                  <a:pt x="374" y="534"/>
                  <a:pt x="353" y="539"/>
                  <a:pt x="332" y="526"/>
                </a:cubicBezTo>
                <a:cubicBezTo>
                  <a:pt x="306" y="511"/>
                  <a:pt x="281" y="495"/>
                  <a:pt x="254" y="479"/>
                </a:cubicBezTo>
                <a:cubicBezTo>
                  <a:pt x="254" y="496"/>
                  <a:pt x="255" y="512"/>
                  <a:pt x="254" y="528"/>
                </a:cubicBezTo>
                <a:cubicBezTo>
                  <a:pt x="254" y="563"/>
                  <a:pt x="232" y="585"/>
                  <a:pt x="197" y="585"/>
                </a:cubicBezTo>
                <a:cubicBezTo>
                  <a:pt x="151" y="585"/>
                  <a:pt x="105" y="585"/>
                  <a:pt x="59" y="585"/>
                </a:cubicBezTo>
                <a:cubicBezTo>
                  <a:pt x="22" y="585"/>
                  <a:pt x="1" y="563"/>
                  <a:pt x="1" y="526"/>
                </a:cubicBezTo>
                <a:cubicBezTo>
                  <a:pt x="1" y="443"/>
                  <a:pt x="1" y="359"/>
                  <a:pt x="0" y="275"/>
                </a:cubicBezTo>
                <a:cubicBezTo>
                  <a:pt x="0" y="231"/>
                  <a:pt x="18" y="196"/>
                  <a:pt x="52" y="169"/>
                </a:cubicBezTo>
                <a:cubicBezTo>
                  <a:pt x="56" y="166"/>
                  <a:pt x="58" y="160"/>
                  <a:pt x="58" y="155"/>
                </a:cubicBezTo>
                <a:cubicBezTo>
                  <a:pt x="59" y="122"/>
                  <a:pt x="58" y="89"/>
                  <a:pt x="59" y="56"/>
                </a:cubicBezTo>
                <a:cubicBezTo>
                  <a:pt x="59" y="28"/>
                  <a:pt x="77" y="6"/>
                  <a:pt x="105" y="2"/>
                </a:cubicBezTo>
                <a:cubicBezTo>
                  <a:pt x="119" y="0"/>
                  <a:pt x="135" y="0"/>
                  <a:pt x="149" y="2"/>
                </a:cubicBezTo>
                <a:cubicBezTo>
                  <a:pt x="177" y="6"/>
                  <a:pt x="195" y="25"/>
                  <a:pt x="196" y="53"/>
                </a:cubicBezTo>
                <a:cubicBezTo>
                  <a:pt x="197" y="87"/>
                  <a:pt x="196" y="121"/>
                  <a:pt x="196" y="155"/>
                </a:cubicBezTo>
                <a:cubicBezTo>
                  <a:pt x="196" y="160"/>
                  <a:pt x="198" y="166"/>
                  <a:pt x="202" y="168"/>
                </a:cubicBezTo>
                <a:cubicBezTo>
                  <a:pt x="237" y="195"/>
                  <a:pt x="254" y="230"/>
                  <a:pt x="254" y="275"/>
                </a:cubicBezTo>
                <a:cubicBezTo>
                  <a:pt x="255" y="322"/>
                  <a:pt x="255" y="370"/>
                  <a:pt x="255" y="417"/>
                </a:cubicBezTo>
                <a:cubicBezTo>
                  <a:pt x="255" y="422"/>
                  <a:pt x="255" y="426"/>
                  <a:pt x="255" y="433"/>
                </a:cubicBezTo>
                <a:close/>
                <a:moveTo>
                  <a:pt x="24" y="450"/>
                </a:moveTo>
                <a:cubicBezTo>
                  <a:pt x="94" y="450"/>
                  <a:pt x="162" y="450"/>
                  <a:pt x="230" y="450"/>
                </a:cubicBezTo>
                <a:cubicBezTo>
                  <a:pt x="230" y="405"/>
                  <a:pt x="230" y="361"/>
                  <a:pt x="230" y="316"/>
                </a:cubicBezTo>
                <a:cubicBezTo>
                  <a:pt x="161" y="316"/>
                  <a:pt x="93" y="316"/>
                  <a:pt x="24" y="316"/>
                </a:cubicBezTo>
                <a:cubicBezTo>
                  <a:pt x="24" y="361"/>
                  <a:pt x="24" y="405"/>
                  <a:pt x="24" y="450"/>
                </a:cubicBezTo>
                <a:close/>
                <a:moveTo>
                  <a:pt x="229" y="291"/>
                </a:moveTo>
                <a:cubicBezTo>
                  <a:pt x="237" y="248"/>
                  <a:pt x="219" y="207"/>
                  <a:pt x="184" y="185"/>
                </a:cubicBezTo>
                <a:cubicBezTo>
                  <a:pt x="179" y="182"/>
                  <a:pt x="173" y="180"/>
                  <a:pt x="167" y="180"/>
                </a:cubicBezTo>
                <a:cubicBezTo>
                  <a:pt x="141" y="179"/>
                  <a:pt x="115" y="180"/>
                  <a:pt x="89" y="180"/>
                </a:cubicBezTo>
                <a:cubicBezTo>
                  <a:pt x="83" y="180"/>
                  <a:pt x="78" y="181"/>
                  <a:pt x="73" y="183"/>
                </a:cubicBezTo>
                <a:cubicBezTo>
                  <a:pt x="38" y="204"/>
                  <a:pt x="17" y="250"/>
                  <a:pt x="25" y="291"/>
                </a:cubicBezTo>
                <a:cubicBezTo>
                  <a:pt x="93" y="291"/>
                  <a:pt x="161" y="291"/>
                  <a:pt x="229" y="291"/>
                </a:cubicBezTo>
                <a:close/>
                <a:moveTo>
                  <a:pt x="24" y="476"/>
                </a:moveTo>
                <a:cubicBezTo>
                  <a:pt x="24" y="494"/>
                  <a:pt x="23" y="512"/>
                  <a:pt x="24" y="529"/>
                </a:cubicBezTo>
                <a:cubicBezTo>
                  <a:pt x="24" y="548"/>
                  <a:pt x="36" y="561"/>
                  <a:pt x="55" y="562"/>
                </a:cubicBezTo>
                <a:cubicBezTo>
                  <a:pt x="103" y="562"/>
                  <a:pt x="152" y="562"/>
                  <a:pt x="200" y="562"/>
                </a:cubicBezTo>
                <a:cubicBezTo>
                  <a:pt x="215" y="562"/>
                  <a:pt x="228" y="553"/>
                  <a:pt x="229" y="540"/>
                </a:cubicBezTo>
                <a:cubicBezTo>
                  <a:pt x="231" y="519"/>
                  <a:pt x="230" y="497"/>
                  <a:pt x="230" y="476"/>
                </a:cubicBezTo>
                <a:cubicBezTo>
                  <a:pt x="161" y="476"/>
                  <a:pt x="93" y="476"/>
                  <a:pt x="24" y="476"/>
                </a:cubicBezTo>
                <a:close/>
                <a:moveTo>
                  <a:pt x="173" y="155"/>
                </a:moveTo>
                <a:cubicBezTo>
                  <a:pt x="173" y="120"/>
                  <a:pt x="173" y="87"/>
                  <a:pt x="172" y="53"/>
                </a:cubicBezTo>
                <a:cubicBezTo>
                  <a:pt x="172" y="36"/>
                  <a:pt x="159" y="25"/>
                  <a:pt x="142" y="25"/>
                </a:cubicBezTo>
                <a:cubicBezTo>
                  <a:pt x="133" y="24"/>
                  <a:pt x="124" y="24"/>
                  <a:pt x="115" y="25"/>
                </a:cubicBezTo>
                <a:cubicBezTo>
                  <a:pt x="95" y="25"/>
                  <a:pt x="83" y="36"/>
                  <a:pt x="83" y="57"/>
                </a:cubicBezTo>
                <a:cubicBezTo>
                  <a:pt x="82" y="87"/>
                  <a:pt x="82" y="116"/>
                  <a:pt x="82" y="146"/>
                </a:cubicBezTo>
                <a:cubicBezTo>
                  <a:pt x="82" y="149"/>
                  <a:pt x="83" y="152"/>
                  <a:pt x="84" y="155"/>
                </a:cubicBezTo>
                <a:cubicBezTo>
                  <a:pt x="113" y="155"/>
                  <a:pt x="142" y="155"/>
                  <a:pt x="173" y="155"/>
                </a:cubicBezTo>
                <a:close/>
                <a:moveTo>
                  <a:pt x="323" y="493"/>
                </a:moveTo>
                <a:cubicBezTo>
                  <a:pt x="332" y="499"/>
                  <a:pt x="339" y="505"/>
                  <a:pt x="348" y="508"/>
                </a:cubicBezTo>
                <a:cubicBezTo>
                  <a:pt x="353" y="509"/>
                  <a:pt x="361" y="507"/>
                  <a:pt x="364" y="503"/>
                </a:cubicBezTo>
                <a:cubicBezTo>
                  <a:pt x="367" y="500"/>
                  <a:pt x="364" y="490"/>
                  <a:pt x="361" y="487"/>
                </a:cubicBezTo>
                <a:cubicBezTo>
                  <a:pt x="354" y="481"/>
                  <a:pt x="345" y="477"/>
                  <a:pt x="336" y="471"/>
                </a:cubicBezTo>
                <a:cubicBezTo>
                  <a:pt x="331" y="479"/>
                  <a:pt x="327" y="486"/>
                  <a:pt x="323" y="493"/>
                </a:cubicBezTo>
                <a:close/>
                <a:moveTo>
                  <a:pt x="316" y="459"/>
                </a:moveTo>
                <a:cubicBezTo>
                  <a:pt x="307" y="454"/>
                  <a:pt x="300" y="447"/>
                  <a:pt x="292" y="445"/>
                </a:cubicBezTo>
                <a:cubicBezTo>
                  <a:pt x="287" y="443"/>
                  <a:pt x="277" y="445"/>
                  <a:pt x="275" y="449"/>
                </a:cubicBezTo>
                <a:cubicBezTo>
                  <a:pt x="272" y="453"/>
                  <a:pt x="275" y="462"/>
                  <a:pt x="279" y="466"/>
                </a:cubicBezTo>
                <a:cubicBezTo>
                  <a:pt x="285" y="472"/>
                  <a:pt x="294" y="476"/>
                  <a:pt x="303" y="481"/>
                </a:cubicBezTo>
                <a:cubicBezTo>
                  <a:pt x="307" y="473"/>
                  <a:pt x="311" y="467"/>
                  <a:pt x="316" y="459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EF606461-4424-414B-8E5A-7A15D77B3E81}"/>
              </a:ext>
            </a:extLst>
          </p:cNvPr>
          <p:cNvSpPr>
            <a:spLocks noEditPoints="1"/>
          </p:cNvSpPr>
          <p:nvPr/>
        </p:nvSpPr>
        <p:spPr bwMode="auto">
          <a:xfrm>
            <a:off x="3068638" y="4008438"/>
            <a:ext cx="1023938" cy="1198563"/>
          </a:xfrm>
          <a:custGeom>
            <a:avLst/>
            <a:gdLst>
              <a:gd name="T0" fmla="*/ 99 w 501"/>
              <a:gd name="T1" fmla="*/ 255 h 586"/>
              <a:gd name="T2" fmla="*/ 79 w 501"/>
              <a:gd name="T3" fmla="*/ 258 h 586"/>
              <a:gd name="T4" fmla="*/ 18 w 501"/>
              <a:gd name="T5" fmla="*/ 232 h 586"/>
              <a:gd name="T6" fmla="*/ 17 w 501"/>
              <a:gd name="T7" fmla="*/ 158 h 586"/>
              <a:gd name="T8" fmla="*/ 63 w 501"/>
              <a:gd name="T9" fmla="*/ 101 h 586"/>
              <a:gd name="T10" fmla="*/ 79 w 501"/>
              <a:gd name="T11" fmla="*/ 57 h 586"/>
              <a:gd name="T12" fmla="*/ 84 w 501"/>
              <a:gd name="T13" fmla="*/ 15 h 586"/>
              <a:gd name="T14" fmla="*/ 97 w 501"/>
              <a:gd name="T15" fmla="*/ 1 h 586"/>
              <a:gd name="T16" fmla="*/ 115 w 501"/>
              <a:gd name="T17" fmla="*/ 9 h 586"/>
              <a:gd name="T18" fmla="*/ 123 w 501"/>
              <a:gd name="T19" fmla="*/ 20 h 586"/>
              <a:gd name="T20" fmla="*/ 177 w 501"/>
              <a:gd name="T21" fmla="*/ 76 h 586"/>
              <a:gd name="T22" fmla="*/ 228 w 501"/>
              <a:gd name="T23" fmla="*/ 173 h 586"/>
              <a:gd name="T24" fmla="*/ 231 w 501"/>
              <a:gd name="T25" fmla="*/ 184 h 586"/>
              <a:gd name="T26" fmla="*/ 306 w 501"/>
              <a:gd name="T27" fmla="*/ 278 h 586"/>
              <a:gd name="T28" fmla="*/ 340 w 501"/>
              <a:gd name="T29" fmla="*/ 182 h 586"/>
              <a:gd name="T30" fmla="*/ 346 w 501"/>
              <a:gd name="T31" fmla="*/ 170 h 586"/>
              <a:gd name="T32" fmla="*/ 359 w 501"/>
              <a:gd name="T33" fmla="*/ 165 h 586"/>
              <a:gd name="T34" fmla="*/ 366 w 501"/>
              <a:gd name="T35" fmla="*/ 178 h 586"/>
              <a:gd name="T36" fmla="*/ 358 w 501"/>
              <a:gd name="T37" fmla="*/ 198 h 586"/>
              <a:gd name="T38" fmla="*/ 334 w 501"/>
              <a:gd name="T39" fmla="*/ 291 h 586"/>
              <a:gd name="T40" fmla="*/ 343 w 501"/>
              <a:gd name="T41" fmla="*/ 321 h 586"/>
              <a:gd name="T42" fmla="*/ 363 w 501"/>
              <a:gd name="T43" fmla="*/ 357 h 586"/>
              <a:gd name="T44" fmla="*/ 402 w 501"/>
              <a:gd name="T45" fmla="*/ 366 h 586"/>
              <a:gd name="T46" fmla="*/ 476 w 501"/>
              <a:gd name="T47" fmla="*/ 514 h 586"/>
              <a:gd name="T48" fmla="*/ 422 w 501"/>
              <a:gd name="T49" fmla="*/ 563 h 586"/>
              <a:gd name="T50" fmla="*/ 321 w 501"/>
              <a:gd name="T51" fmla="*/ 581 h 586"/>
              <a:gd name="T52" fmla="*/ 125 w 501"/>
              <a:gd name="T53" fmla="*/ 577 h 586"/>
              <a:gd name="T54" fmla="*/ 103 w 501"/>
              <a:gd name="T55" fmla="*/ 572 h 586"/>
              <a:gd name="T56" fmla="*/ 87 w 501"/>
              <a:gd name="T57" fmla="*/ 533 h 586"/>
              <a:gd name="T58" fmla="*/ 98 w 501"/>
              <a:gd name="T59" fmla="*/ 517 h 586"/>
              <a:gd name="T60" fmla="*/ 121 w 501"/>
              <a:gd name="T61" fmla="*/ 462 h 586"/>
              <a:gd name="T62" fmla="*/ 113 w 501"/>
              <a:gd name="T63" fmla="*/ 397 h 586"/>
              <a:gd name="T64" fmla="*/ 99 w 501"/>
              <a:gd name="T65" fmla="*/ 263 h 586"/>
              <a:gd name="T66" fmla="*/ 99 w 501"/>
              <a:gd name="T67" fmla="*/ 255 h 586"/>
              <a:gd name="T68" fmla="*/ 106 w 501"/>
              <a:gd name="T69" fmla="*/ 549 h 586"/>
              <a:gd name="T70" fmla="*/ 136 w 501"/>
              <a:gd name="T71" fmla="*/ 555 h 586"/>
              <a:gd name="T72" fmla="*/ 341 w 501"/>
              <a:gd name="T73" fmla="*/ 556 h 586"/>
              <a:gd name="T74" fmla="*/ 353 w 501"/>
              <a:gd name="T75" fmla="*/ 545 h 586"/>
              <a:gd name="T76" fmla="*/ 352 w 501"/>
              <a:gd name="T77" fmla="*/ 428 h 586"/>
              <a:gd name="T78" fmla="*/ 287 w 501"/>
              <a:gd name="T79" fmla="*/ 287 h 586"/>
              <a:gd name="T80" fmla="*/ 213 w 501"/>
              <a:gd name="T81" fmla="*/ 200 h 586"/>
              <a:gd name="T82" fmla="*/ 204 w 501"/>
              <a:gd name="T83" fmla="*/ 172 h 586"/>
              <a:gd name="T84" fmla="*/ 162 w 501"/>
              <a:gd name="T85" fmla="*/ 95 h 586"/>
              <a:gd name="T86" fmla="*/ 113 w 501"/>
              <a:gd name="T87" fmla="*/ 47 h 586"/>
              <a:gd name="T88" fmla="*/ 105 w 501"/>
              <a:gd name="T89" fmla="*/ 36 h 586"/>
              <a:gd name="T90" fmla="*/ 103 w 501"/>
              <a:gd name="T91" fmla="*/ 61 h 586"/>
              <a:gd name="T92" fmla="*/ 84 w 501"/>
              <a:gd name="T93" fmla="*/ 112 h 586"/>
              <a:gd name="T94" fmla="*/ 37 w 501"/>
              <a:gd name="T95" fmla="*/ 168 h 586"/>
              <a:gd name="T96" fmla="*/ 32 w 501"/>
              <a:gd name="T97" fmla="*/ 209 h 586"/>
              <a:gd name="T98" fmla="*/ 66 w 501"/>
              <a:gd name="T99" fmla="*/ 235 h 586"/>
              <a:gd name="T100" fmla="*/ 98 w 501"/>
              <a:gd name="T101" fmla="*/ 231 h 586"/>
              <a:gd name="T102" fmla="*/ 123 w 501"/>
              <a:gd name="T103" fmla="*/ 250 h 586"/>
              <a:gd name="T104" fmla="*/ 123 w 501"/>
              <a:gd name="T105" fmla="*/ 267 h 586"/>
              <a:gd name="T106" fmla="*/ 132 w 501"/>
              <a:gd name="T107" fmla="*/ 380 h 586"/>
              <a:gd name="T108" fmla="*/ 144 w 501"/>
              <a:gd name="T109" fmla="*/ 462 h 586"/>
              <a:gd name="T110" fmla="*/ 113 w 501"/>
              <a:gd name="T111" fmla="*/ 534 h 586"/>
              <a:gd name="T112" fmla="*/ 106 w 501"/>
              <a:gd name="T113" fmla="*/ 549 h 586"/>
              <a:gd name="T114" fmla="*/ 369 w 501"/>
              <a:gd name="T115" fmla="*/ 385 h 586"/>
              <a:gd name="T116" fmla="*/ 377 w 501"/>
              <a:gd name="T117" fmla="*/ 552 h 586"/>
              <a:gd name="T118" fmla="*/ 459 w 501"/>
              <a:gd name="T119" fmla="*/ 457 h 586"/>
              <a:gd name="T120" fmla="*/ 369 w 501"/>
              <a:gd name="T121" fmla="*/ 385 h 5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01" h="586">
                <a:moveTo>
                  <a:pt x="99" y="255"/>
                </a:moveTo>
                <a:cubicBezTo>
                  <a:pt x="91" y="256"/>
                  <a:pt x="85" y="257"/>
                  <a:pt x="79" y="258"/>
                </a:cubicBezTo>
                <a:cubicBezTo>
                  <a:pt x="53" y="262"/>
                  <a:pt x="32" y="253"/>
                  <a:pt x="18" y="232"/>
                </a:cubicBezTo>
                <a:cubicBezTo>
                  <a:pt x="1" y="205"/>
                  <a:pt x="0" y="179"/>
                  <a:pt x="17" y="158"/>
                </a:cubicBezTo>
                <a:cubicBezTo>
                  <a:pt x="32" y="138"/>
                  <a:pt x="47" y="119"/>
                  <a:pt x="63" y="101"/>
                </a:cubicBezTo>
                <a:cubicBezTo>
                  <a:pt x="74" y="88"/>
                  <a:pt x="79" y="74"/>
                  <a:pt x="79" y="57"/>
                </a:cubicBezTo>
                <a:cubicBezTo>
                  <a:pt x="80" y="43"/>
                  <a:pt x="81" y="29"/>
                  <a:pt x="84" y="15"/>
                </a:cubicBezTo>
                <a:cubicBezTo>
                  <a:pt x="85" y="10"/>
                  <a:pt x="92" y="2"/>
                  <a:pt x="97" y="1"/>
                </a:cubicBezTo>
                <a:cubicBezTo>
                  <a:pt x="103" y="0"/>
                  <a:pt x="110" y="5"/>
                  <a:pt x="115" y="9"/>
                </a:cubicBezTo>
                <a:cubicBezTo>
                  <a:pt x="119" y="12"/>
                  <a:pt x="121" y="16"/>
                  <a:pt x="123" y="20"/>
                </a:cubicBezTo>
                <a:cubicBezTo>
                  <a:pt x="137" y="43"/>
                  <a:pt x="154" y="62"/>
                  <a:pt x="177" y="76"/>
                </a:cubicBezTo>
                <a:cubicBezTo>
                  <a:pt x="211" y="98"/>
                  <a:pt x="233" y="129"/>
                  <a:pt x="228" y="173"/>
                </a:cubicBezTo>
                <a:cubicBezTo>
                  <a:pt x="228" y="177"/>
                  <a:pt x="228" y="181"/>
                  <a:pt x="231" y="184"/>
                </a:cubicBezTo>
                <a:cubicBezTo>
                  <a:pt x="256" y="216"/>
                  <a:pt x="281" y="247"/>
                  <a:pt x="306" y="278"/>
                </a:cubicBezTo>
                <a:cubicBezTo>
                  <a:pt x="318" y="244"/>
                  <a:pt x="329" y="213"/>
                  <a:pt x="340" y="182"/>
                </a:cubicBezTo>
                <a:cubicBezTo>
                  <a:pt x="341" y="177"/>
                  <a:pt x="343" y="172"/>
                  <a:pt x="346" y="170"/>
                </a:cubicBezTo>
                <a:cubicBezTo>
                  <a:pt x="349" y="167"/>
                  <a:pt x="356" y="163"/>
                  <a:pt x="359" y="165"/>
                </a:cubicBezTo>
                <a:cubicBezTo>
                  <a:pt x="363" y="167"/>
                  <a:pt x="367" y="174"/>
                  <a:pt x="366" y="178"/>
                </a:cubicBezTo>
                <a:cubicBezTo>
                  <a:pt x="365" y="185"/>
                  <a:pt x="361" y="192"/>
                  <a:pt x="358" y="198"/>
                </a:cubicBezTo>
                <a:cubicBezTo>
                  <a:pt x="345" y="228"/>
                  <a:pt x="334" y="258"/>
                  <a:pt x="334" y="291"/>
                </a:cubicBezTo>
                <a:cubicBezTo>
                  <a:pt x="335" y="301"/>
                  <a:pt x="339" y="312"/>
                  <a:pt x="343" y="321"/>
                </a:cubicBezTo>
                <a:cubicBezTo>
                  <a:pt x="348" y="334"/>
                  <a:pt x="353" y="350"/>
                  <a:pt x="363" y="357"/>
                </a:cubicBezTo>
                <a:cubicBezTo>
                  <a:pt x="372" y="365"/>
                  <a:pt x="389" y="362"/>
                  <a:pt x="402" y="366"/>
                </a:cubicBezTo>
                <a:cubicBezTo>
                  <a:pt x="469" y="383"/>
                  <a:pt x="501" y="449"/>
                  <a:pt x="476" y="514"/>
                </a:cubicBezTo>
                <a:cubicBezTo>
                  <a:pt x="466" y="539"/>
                  <a:pt x="446" y="553"/>
                  <a:pt x="422" y="563"/>
                </a:cubicBezTo>
                <a:cubicBezTo>
                  <a:pt x="389" y="576"/>
                  <a:pt x="355" y="580"/>
                  <a:pt x="321" y="581"/>
                </a:cubicBezTo>
                <a:cubicBezTo>
                  <a:pt x="255" y="582"/>
                  <a:pt x="190" y="586"/>
                  <a:pt x="125" y="577"/>
                </a:cubicBezTo>
                <a:cubicBezTo>
                  <a:pt x="118" y="576"/>
                  <a:pt x="110" y="574"/>
                  <a:pt x="103" y="572"/>
                </a:cubicBezTo>
                <a:cubicBezTo>
                  <a:pt x="84" y="566"/>
                  <a:pt x="78" y="552"/>
                  <a:pt x="87" y="533"/>
                </a:cubicBezTo>
                <a:cubicBezTo>
                  <a:pt x="90" y="527"/>
                  <a:pt x="93" y="521"/>
                  <a:pt x="98" y="517"/>
                </a:cubicBezTo>
                <a:cubicBezTo>
                  <a:pt x="115" y="502"/>
                  <a:pt x="122" y="483"/>
                  <a:pt x="121" y="462"/>
                </a:cubicBezTo>
                <a:cubicBezTo>
                  <a:pt x="121" y="440"/>
                  <a:pt x="119" y="418"/>
                  <a:pt x="113" y="397"/>
                </a:cubicBezTo>
                <a:cubicBezTo>
                  <a:pt x="100" y="353"/>
                  <a:pt x="97" y="308"/>
                  <a:pt x="99" y="263"/>
                </a:cubicBezTo>
                <a:cubicBezTo>
                  <a:pt x="99" y="261"/>
                  <a:pt x="99" y="259"/>
                  <a:pt x="99" y="255"/>
                </a:cubicBezTo>
                <a:close/>
                <a:moveTo>
                  <a:pt x="106" y="549"/>
                </a:moveTo>
                <a:cubicBezTo>
                  <a:pt x="118" y="551"/>
                  <a:pt x="127" y="554"/>
                  <a:pt x="136" y="555"/>
                </a:cubicBezTo>
                <a:cubicBezTo>
                  <a:pt x="205" y="555"/>
                  <a:pt x="273" y="556"/>
                  <a:pt x="341" y="556"/>
                </a:cubicBezTo>
                <a:cubicBezTo>
                  <a:pt x="350" y="556"/>
                  <a:pt x="354" y="553"/>
                  <a:pt x="353" y="545"/>
                </a:cubicBezTo>
                <a:cubicBezTo>
                  <a:pt x="353" y="506"/>
                  <a:pt x="356" y="467"/>
                  <a:pt x="352" y="428"/>
                </a:cubicBezTo>
                <a:cubicBezTo>
                  <a:pt x="348" y="374"/>
                  <a:pt x="327" y="327"/>
                  <a:pt x="287" y="287"/>
                </a:cubicBezTo>
                <a:cubicBezTo>
                  <a:pt x="260" y="261"/>
                  <a:pt x="237" y="230"/>
                  <a:pt x="213" y="200"/>
                </a:cubicBezTo>
                <a:cubicBezTo>
                  <a:pt x="208" y="193"/>
                  <a:pt x="203" y="181"/>
                  <a:pt x="204" y="172"/>
                </a:cubicBezTo>
                <a:cubicBezTo>
                  <a:pt x="208" y="136"/>
                  <a:pt x="190" y="112"/>
                  <a:pt x="162" y="95"/>
                </a:cubicBezTo>
                <a:cubicBezTo>
                  <a:pt x="142" y="82"/>
                  <a:pt x="125" y="67"/>
                  <a:pt x="113" y="47"/>
                </a:cubicBezTo>
                <a:cubicBezTo>
                  <a:pt x="111" y="44"/>
                  <a:pt x="109" y="42"/>
                  <a:pt x="105" y="36"/>
                </a:cubicBezTo>
                <a:cubicBezTo>
                  <a:pt x="104" y="47"/>
                  <a:pt x="103" y="54"/>
                  <a:pt x="103" y="61"/>
                </a:cubicBezTo>
                <a:cubicBezTo>
                  <a:pt x="102" y="80"/>
                  <a:pt x="97" y="97"/>
                  <a:pt x="84" y="112"/>
                </a:cubicBezTo>
                <a:cubicBezTo>
                  <a:pt x="68" y="130"/>
                  <a:pt x="53" y="150"/>
                  <a:pt x="37" y="168"/>
                </a:cubicBezTo>
                <a:cubicBezTo>
                  <a:pt x="25" y="181"/>
                  <a:pt x="25" y="194"/>
                  <a:pt x="32" y="209"/>
                </a:cubicBezTo>
                <a:cubicBezTo>
                  <a:pt x="39" y="224"/>
                  <a:pt x="48" y="236"/>
                  <a:pt x="66" y="235"/>
                </a:cubicBezTo>
                <a:cubicBezTo>
                  <a:pt x="77" y="234"/>
                  <a:pt x="88" y="232"/>
                  <a:pt x="98" y="231"/>
                </a:cubicBezTo>
                <a:cubicBezTo>
                  <a:pt x="114" y="230"/>
                  <a:pt x="120" y="235"/>
                  <a:pt x="123" y="250"/>
                </a:cubicBezTo>
                <a:cubicBezTo>
                  <a:pt x="124" y="256"/>
                  <a:pt x="123" y="262"/>
                  <a:pt x="123" y="267"/>
                </a:cubicBezTo>
                <a:cubicBezTo>
                  <a:pt x="120" y="306"/>
                  <a:pt x="122" y="343"/>
                  <a:pt x="132" y="380"/>
                </a:cubicBezTo>
                <a:cubicBezTo>
                  <a:pt x="140" y="407"/>
                  <a:pt x="147" y="434"/>
                  <a:pt x="144" y="462"/>
                </a:cubicBezTo>
                <a:cubicBezTo>
                  <a:pt x="140" y="489"/>
                  <a:pt x="139" y="516"/>
                  <a:pt x="113" y="534"/>
                </a:cubicBezTo>
                <a:cubicBezTo>
                  <a:pt x="110" y="536"/>
                  <a:pt x="109" y="542"/>
                  <a:pt x="106" y="549"/>
                </a:cubicBezTo>
                <a:close/>
                <a:moveTo>
                  <a:pt x="369" y="385"/>
                </a:moveTo>
                <a:cubicBezTo>
                  <a:pt x="382" y="440"/>
                  <a:pt x="383" y="495"/>
                  <a:pt x="377" y="552"/>
                </a:cubicBezTo>
                <a:cubicBezTo>
                  <a:pt x="442" y="541"/>
                  <a:pt x="465" y="514"/>
                  <a:pt x="459" y="457"/>
                </a:cubicBezTo>
                <a:cubicBezTo>
                  <a:pt x="454" y="412"/>
                  <a:pt x="417" y="382"/>
                  <a:pt x="369" y="385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10ABAE10-E57B-41AA-80E7-E71C564C4BCF}"/>
              </a:ext>
            </a:extLst>
          </p:cNvPr>
          <p:cNvSpPr>
            <a:spLocks noEditPoints="1"/>
          </p:cNvSpPr>
          <p:nvPr/>
        </p:nvSpPr>
        <p:spPr bwMode="auto">
          <a:xfrm>
            <a:off x="5419725" y="4067175"/>
            <a:ext cx="1011238" cy="971550"/>
          </a:xfrm>
          <a:custGeom>
            <a:avLst/>
            <a:gdLst>
              <a:gd name="T0" fmla="*/ 222 w 495"/>
              <a:gd name="T1" fmla="*/ 175 h 476"/>
              <a:gd name="T2" fmla="*/ 237 w 495"/>
              <a:gd name="T3" fmla="*/ 153 h 476"/>
              <a:gd name="T4" fmla="*/ 237 w 495"/>
              <a:gd name="T5" fmla="*/ 56 h 476"/>
              <a:gd name="T6" fmla="*/ 240 w 495"/>
              <a:gd name="T7" fmla="*/ 12 h 476"/>
              <a:gd name="T8" fmla="*/ 252 w 495"/>
              <a:gd name="T9" fmla="*/ 0 h 476"/>
              <a:gd name="T10" fmla="*/ 260 w 495"/>
              <a:gd name="T11" fmla="*/ 13 h 476"/>
              <a:gd name="T12" fmla="*/ 260 w 495"/>
              <a:gd name="T13" fmla="*/ 150 h 476"/>
              <a:gd name="T14" fmla="*/ 277 w 495"/>
              <a:gd name="T15" fmla="*/ 175 h 476"/>
              <a:gd name="T16" fmla="*/ 281 w 495"/>
              <a:gd name="T17" fmla="*/ 154 h 476"/>
              <a:gd name="T18" fmla="*/ 400 w 495"/>
              <a:gd name="T19" fmla="*/ 112 h 476"/>
              <a:gd name="T20" fmla="*/ 444 w 495"/>
              <a:gd name="T21" fmla="*/ 170 h 476"/>
              <a:gd name="T22" fmla="*/ 495 w 495"/>
              <a:gd name="T23" fmla="*/ 380 h 476"/>
              <a:gd name="T24" fmla="*/ 489 w 495"/>
              <a:gd name="T25" fmla="*/ 432 h 476"/>
              <a:gd name="T26" fmla="*/ 423 w 495"/>
              <a:gd name="T27" fmla="*/ 463 h 476"/>
              <a:gd name="T28" fmla="*/ 394 w 495"/>
              <a:gd name="T29" fmla="*/ 445 h 476"/>
              <a:gd name="T30" fmla="*/ 349 w 495"/>
              <a:gd name="T31" fmla="*/ 421 h 476"/>
              <a:gd name="T32" fmla="*/ 302 w 495"/>
              <a:gd name="T33" fmla="*/ 366 h 476"/>
              <a:gd name="T34" fmla="*/ 275 w 495"/>
              <a:gd name="T35" fmla="*/ 219 h 476"/>
              <a:gd name="T36" fmla="*/ 253 w 495"/>
              <a:gd name="T37" fmla="*/ 188 h 476"/>
              <a:gd name="T38" fmla="*/ 225 w 495"/>
              <a:gd name="T39" fmla="*/ 213 h 476"/>
              <a:gd name="T40" fmla="*/ 204 w 495"/>
              <a:gd name="T41" fmla="*/ 352 h 476"/>
              <a:gd name="T42" fmla="*/ 167 w 495"/>
              <a:gd name="T43" fmla="*/ 409 h 476"/>
              <a:gd name="T44" fmla="*/ 73 w 495"/>
              <a:gd name="T45" fmla="*/ 463 h 476"/>
              <a:gd name="T46" fmla="*/ 10 w 495"/>
              <a:gd name="T47" fmla="*/ 433 h 476"/>
              <a:gd name="T48" fmla="*/ 9 w 495"/>
              <a:gd name="T49" fmla="*/ 338 h 476"/>
              <a:gd name="T50" fmla="*/ 49 w 495"/>
              <a:gd name="T51" fmla="*/ 184 h 476"/>
              <a:gd name="T52" fmla="*/ 95 w 495"/>
              <a:gd name="T53" fmla="*/ 115 h 476"/>
              <a:gd name="T54" fmla="*/ 173 w 495"/>
              <a:gd name="T55" fmla="*/ 98 h 476"/>
              <a:gd name="T56" fmla="*/ 219 w 495"/>
              <a:gd name="T57" fmla="*/ 161 h 476"/>
              <a:gd name="T58" fmla="*/ 222 w 495"/>
              <a:gd name="T59" fmla="*/ 175 h 476"/>
              <a:gd name="T60" fmla="*/ 203 w 495"/>
              <a:gd name="T61" fmla="*/ 222 h 476"/>
              <a:gd name="T62" fmla="*/ 195 w 495"/>
              <a:gd name="T63" fmla="*/ 160 h 476"/>
              <a:gd name="T64" fmla="*/ 115 w 495"/>
              <a:gd name="T65" fmla="*/ 130 h 476"/>
              <a:gd name="T66" fmla="*/ 68 w 495"/>
              <a:gd name="T67" fmla="*/ 200 h 476"/>
              <a:gd name="T68" fmla="*/ 31 w 495"/>
              <a:gd name="T69" fmla="*/ 351 h 476"/>
              <a:gd name="T70" fmla="*/ 30 w 495"/>
              <a:gd name="T71" fmla="*/ 417 h 476"/>
              <a:gd name="T72" fmla="*/ 73 w 495"/>
              <a:gd name="T73" fmla="*/ 438 h 476"/>
              <a:gd name="T74" fmla="*/ 96 w 495"/>
              <a:gd name="T75" fmla="*/ 424 h 476"/>
              <a:gd name="T76" fmla="*/ 128 w 495"/>
              <a:gd name="T77" fmla="*/ 404 h 476"/>
              <a:gd name="T78" fmla="*/ 179 w 495"/>
              <a:gd name="T79" fmla="*/ 351 h 476"/>
              <a:gd name="T80" fmla="*/ 203 w 495"/>
              <a:gd name="T81" fmla="*/ 222 h 476"/>
              <a:gd name="T82" fmla="*/ 297 w 495"/>
              <a:gd name="T83" fmla="*/ 224 h 476"/>
              <a:gd name="T84" fmla="*/ 320 w 495"/>
              <a:gd name="T85" fmla="*/ 350 h 476"/>
              <a:gd name="T86" fmla="*/ 371 w 495"/>
              <a:gd name="T87" fmla="*/ 404 h 476"/>
              <a:gd name="T88" fmla="*/ 401 w 495"/>
              <a:gd name="T89" fmla="*/ 422 h 476"/>
              <a:gd name="T90" fmla="*/ 429 w 495"/>
              <a:gd name="T91" fmla="*/ 439 h 476"/>
              <a:gd name="T92" fmla="*/ 469 w 495"/>
              <a:gd name="T93" fmla="*/ 419 h 476"/>
              <a:gd name="T94" fmla="*/ 471 w 495"/>
              <a:gd name="T95" fmla="*/ 375 h 476"/>
              <a:gd name="T96" fmla="*/ 429 w 495"/>
              <a:gd name="T97" fmla="*/ 193 h 476"/>
              <a:gd name="T98" fmla="*/ 382 w 495"/>
              <a:gd name="T99" fmla="*/ 128 h 476"/>
              <a:gd name="T100" fmla="*/ 304 w 495"/>
              <a:gd name="T101" fmla="*/ 159 h 476"/>
              <a:gd name="T102" fmla="*/ 297 w 495"/>
              <a:gd name="T103" fmla="*/ 224 h 4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495" h="476">
                <a:moveTo>
                  <a:pt x="222" y="175"/>
                </a:moveTo>
                <a:cubicBezTo>
                  <a:pt x="234" y="171"/>
                  <a:pt x="238" y="164"/>
                  <a:pt x="237" y="153"/>
                </a:cubicBezTo>
                <a:cubicBezTo>
                  <a:pt x="237" y="120"/>
                  <a:pt x="237" y="88"/>
                  <a:pt x="237" y="56"/>
                </a:cubicBezTo>
                <a:cubicBezTo>
                  <a:pt x="237" y="41"/>
                  <a:pt x="238" y="26"/>
                  <a:pt x="240" y="12"/>
                </a:cubicBezTo>
                <a:cubicBezTo>
                  <a:pt x="241" y="7"/>
                  <a:pt x="248" y="4"/>
                  <a:pt x="252" y="0"/>
                </a:cubicBezTo>
                <a:cubicBezTo>
                  <a:pt x="255" y="4"/>
                  <a:pt x="260" y="8"/>
                  <a:pt x="260" y="13"/>
                </a:cubicBezTo>
                <a:cubicBezTo>
                  <a:pt x="261" y="58"/>
                  <a:pt x="261" y="104"/>
                  <a:pt x="260" y="150"/>
                </a:cubicBezTo>
                <a:cubicBezTo>
                  <a:pt x="260" y="163"/>
                  <a:pt x="264" y="170"/>
                  <a:pt x="277" y="175"/>
                </a:cubicBezTo>
                <a:cubicBezTo>
                  <a:pt x="278" y="168"/>
                  <a:pt x="281" y="161"/>
                  <a:pt x="281" y="154"/>
                </a:cubicBezTo>
                <a:cubicBezTo>
                  <a:pt x="288" y="104"/>
                  <a:pt x="347" y="70"/>
                  <a:pt x="400" y="112"/>
                </a:cubicBezTo>
                <a:cubicBezTo>
                  <a:pt x="420" y="127"/>
                  <a:pt x="435" y="147"/>
                  <a:pt x="444" y="170"/>
                </a:cubicBezTo>
                <a:cubicBezTo>
                  <a:pt x="471" y="237"/>
                  <a:pt x="491" y="307"/>
                  <a:pt x="495" y="380"/>
                </a:cubicBezTo>
                <a:cubicBezTo>
                  <a:pt x="495" y="397"/>
                  <a:pt x="494" y="415"/>
                  <a:pt x="489" y="432"/>
                </a:cubicBezTo>
                <a:cubicBezTo>
                  <a:pt x="481" y="463"/>
                  <a:pt x="452" y="475"/>
                  <a:pt x="423" y="463"/>
                </a:cubicBezTo>
                <a:cubicBezTo>
                  <a:pt x="413" y="458"/>
                  <a:pt x="404" y="451"/>
                  <a:pt x="394" y="445"/>
                </a:cubicBezTo>
                <a:cubicBezTo>
                  <a:pt x="379" y="437"/>
                  <a:pt x="364" y="428"/>
                  <a:pt x="349" y="421"/>
                </a:cubicBezTo>
                <a:cubicBezTo>
                  <a:pt x="325" y="409"/>
                  <a:pt x="312" y="389"/>
                  <a:pt x="302" y="366"/>
                </a:cubicBezTo>
                <a:cubicBezTo>
                  <a:pt x="281" y="320"/>
                  <a:pt x="275" y="270"/>
                  <a:pt x="275" y="219"/>
                </a:cubicBezTo>
                <a:cubicBezTo>
                  <a:pt x="274" y="204"/>
                  <a:pt x="267" y="193"/>
                  <a:pt x="253" y="188"/>
                </a:cubicBezTo>
                <a:cubicBezTo>
                  <a:pt x="244" y="185"/>
                  <a:pt x="225" y="202"/>
                  <a:pt x="225" y="213"/>
                </a:cubicBezTo>
                <a:cubicBezTo>
                  <a:pt x="225" y="260"/>
                  <a:pt x="220" y="307"/>
                  <a:pt x="204" y="352"/>
                </a:cubicBezTo>
                <a:cubicBezTo>
                  <a:pt x="196" y="373"/>
                  <a:pt x="186" y="396"/>
                  <a:pt x="167" y="409"/>
                </a:cubicBezTo>
                <a:cubicBezTo>
                  <a:pt x="137" y="429"/>
                  <a:pt x="106" y="448"/>
                  <a:pt x="73" y="463"/>
                </a:cubicBezTo>
                <a:cubicBezTo>
                  <a:pt x="46" y="476"/>
                  <a:pt x="19" y="462"/>
                  <a:pt x="10" y="433"/>
                </a:cubicBezTo>
                <a:cubicBezTo>
                  <a:pt x="0" y="401"/>
                  <a:pt x="2" y="369"/>
                  <a:pt x="9" y="338"/>
                </a:cubicBezTo>
                <a:cubicBezTo>
                  <a:pt x="20" y="286"/>
                  <a:pt x="34" y="235"/>
                  <a:pt x="49" y="184"/>
                </a:cubicBezTo>
                <a:cubicBezTo>
                  <a:pt x="57" y="157"/>
                  <a:pt x="73" y="133"/>
                  <a:pt x="95" y="115"/>
                </a:cubicBezTo>
                <a:cubicBezTo>
                  <a:pt x="118" y="96"/>
                  <a:pt x="143" y="86"/>
                  <a:pt x="173" y="98"/>
                </a:cubicBezTo>
                <a:cubicBezTo>
                  <a:pt x="202" y="109"/>
                  <a:pt x="215" y="132"/>
                  <a:pt x="219" y="161"/>
                </a:cubicBezTo>
                <a:cubicBezTo>
                  <a:pt x="220" y="165"/>
                  <a:pt x="221" y="170"/>
                  <a:pt x="222" y="175"/>
                </a:cubicBezTo>
                <a:close/>
                <a:moveTo>
                  <a:pt x="203" y="222"/>
                </a:moveTo>
                <a:cubicBezTo>
                  <a:pt x="200" y="202"/>
                  <a:pt x="199" y="181"/>
                  <a:pt x="195" y="160"/>
                </a:cubicBezTo>
                <a:cubicBezTo>
                  <a:pt x="187" y="117"/>
                  <a:pt x="150" y="104"/>
                  <a:pt x="115" y="130"/>
                </a:cubicBezTo>
                <a:cubicBezTo>
                  <a:pt x="90" y="147"/>
                  <a:pt x="76" y="172"/>
                  <a:pt x="68" y="200"/>
                </a:cubicBezTo>
                <a:cubicBezTo>
                  <a:pt x="54" y="250"/>
                  <a:pt x="41" y="300"/>
                  <a:pt x="31" y="351"/>
                </a:cubicBezTo>
                <a:cubicBezTo>
                  <a:pt x="27" y="372"/>
                  <a:pt x="28" y="395"/>
                  <a:pt x="30" y="417"/>
                </a:cubicBezTo>
                <a:cubicBezTo>
                  <a:pt x="32" y="442"/>
                  <a:pt x="50" y="450"/>
                  <a:pt x="73" y="438"/>
                </a:cubicBezTo>
                <a:cubicBezTo>
                  <a:pt x="81" y="434"/>
                  <a:pt x="88" y="428"/>
                  <a:pt x="96" y="424"/>
                </a:cubicBezTo>
                <a:cubicBezTo>
                  <a:pt x="106" y="417"/>
                  <a:pt x="117" y="408"/>
                  <a:pt x="128" y="404"/>
                </a:cubicBezTo>
                <a:cubicBezTo>
                  <a:pt x="155" y="395"/>
                  <a:pt x="169" y="376"/>
                  <a:pt x="179" y="351"/>
                </a:cubicBezTo>
                <a:cubicBezTo>
                  <a:pt x="195" y="310"/>
                  <a:pt x="201" y="267"/>
                  <a:pt x="203" y="222"/>
                </a:cubicBezTo>
                <a:close/>
                <a:moveTo>
                  <a:pt x="297" y="224"/>
                </a:moveTo>
                <a:cubicBezTo>
                  <a:pt x="299" y="267"/>
                  <a:pt x="304" y="309"/>
                  <a:pt x="320" y="350"/>
                </a:cubicBezTo>
                <a:cubicBezTo>
                  <a:pt x="330" y="375"/>
                  <a:pt x="344" y="395"/>
                  <a:pt x="371" y="404"/>
                </a:cubicBezTo>
                <a:cubicBezTo>
                  <a:pt x="382" y="408"/>
                  <a:pt x="391" y="416"/>
                  <a:pt x="401" y="422"/>
                </a:cubicBezTo>
                <a:cubicBezTo>
                  <a:pt x="411" y="428"/>
                  <a:pt x="419" y="435"/>
                  <a:pt x="429" y="439"/>
                </a:cubicBezTo>
                <a:cubicBezTo>
                  <a:pt x="449" y="450"/>
                  <a:pt x="465" y="442"/>
                  <a:pt x="469" y="419"/>
                </a:cubicBezTo>
                <a:cubicBezTo>
                  <a:pt x="471" y="405"/>
                  <a:pt x="472" y="390"/>
                  <a:pt x="471" y="375"/>
                </a:cubicBezTo>
                <a:cubicBezTo>
                  <a:pt x="466" y="312"/>
                  <a:pt x="449" y="252"/>
                  <a:pt x="429" y="193"/>
                </a:cubicBezTo>
                <a:cubicBezTo>
                  <a:pt x="420" y="167"/>
                  <a:pt x="406" y="144"/>
                  <a:pt x="382" y="128"/>
                </a:cubicBezTo>
                <a:cubicBezTo>
                  <a:pt x="349" y="104"/>
                  <a:pt x="312" y="119"/>
                  <a:pt x="304" y="159"/>
                </a:cubicBezTo>
                <a:cubicBezTo>
                  <a:pt x="300" y="180"/>
                  <a:pt x="299" y="202"/>
                  <a:pt x="297" y="224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8C8CF4E9-7566-40BE-BB35-FF7AB2CD9F9C}"/>
              </a:ext>
            </a:extLst>
          </p:cNvPr>
          <p:cNvSpPr>
            <a:spLocks noEditPoints="1"/>
          </p:cNvSpPr>
          <p:nvPr/>
        </p:nvSpPr>
        <p:spPr bwMode="auto">
          <a:xfrm>
            <a:off x="520700" y="5454650"/>
            <a:ext cx="833438" cy="1066800"/>
          </a:xfrm>
          <a:custGeom>
            <a:avLst/>
            <a:gdLst>
              <a:gd name="T0" fmla="*/ 240 w 408"/>
              <a:gd name="T1" fmla="*/ 358 h 522"/>
              <a:gd name="T2" fmla="*/ 236 w 408"/>
              <a:gd name="T3" fmla="*/ 459 h 522"/>
              <a:gd name="T4" fmla="*/ 115 w 408"/>
              <a:gd name="T5" fmla="*/ 522 h 522"/>
              <a:gd name="T6" fmla="*/ 54 w 408"/>
              <a:gd name="T7" fmla="*/ 383 h 522"/>
              <a:gd name="T8" fmla="*/ 7 w 408"/>
              <a:gd name="T9" fmla="*/ 333 h 522"/>
              <a:gd name="T10" fmla="*/ 122 w 408"/>
              <a:gd name="T11" fmla="*/ 299 h 522"/>
              <a:gd name="T12" fmla="*/ 77 w 408"/>
              <a:gd name="T13" fmla="*/ 395 h 522"/>
              <a:gd name="T14" fmla="*/ 114 w 408"/>
              <a:gd name="T15" fmla="*/ 498 h 522"/>
              <a:gd name="T16" fmla="*/ 213 w 408"/>
              <a:gd name="T17" fmla="*/ 463 h 522"/>
              <a:gd name="T18" fmla="*/ 210 w 408"/>
              <a:gd name="T19" fmla="*/ 358 h 522"/>
              <a:gd name="T20" fmla="*/ 162 w 408"/>
              <a:gd name="T21" fmla="*/ 308 h 522"/>
              <a:gd name="T22" fmla="*/ 43 w 408"/>
              <a:gd name="T23" fmla="*/ 134 h 522"/>
              <a:gd name="T24" fmla="*/ 98 w 408"/>
              <a:gd name="T25" fmla="*/ 24 h 522"/>
              <a:gd name="T26" fmla="*/ 148 w 408"/>
              <a:gd name="T27" fmla="*/ 15 h 522"/>
              <a:gd name="T28" fmla="*/ 206 w 408"/>
              <a:gd name="T29" fmla="*/ 56 h 522"/>
              <a:gd name="T30" fmla="*/ 192 w 408"/>
              <a:gd name="T31" fmla="*/ 61 h 522"/>
              <a:gd name="T32" fmla="*/ 149 w 408"/>
              <a:gd name="T33" fmla="*/ 58 h 522"/>
              <a:gd name="T34" fmla="*/ 81 w 408"/>
              <a:gd name="T35" fmla="*/ 54 h 522"/>
              <a:gd name="T36" fmla="*/ 68 w 408"/>
              <a:gd name="T37" fmla="*/ 146 h 522"/>
              <a:gd name="T38" fmla="*/ 169 w 408"/>
              <a:gd name="T39" fmla="*/ 280 h 522"/>
              <a:gd name="T40" fmla="*/ 367 w 408"/>
              <a:gd name="T41" fmla="*/ 185 h 522"/>
              <a:gd name="T42" fmla="*/ 383 w 408"/>
              <a:gd name="T43" fmla="*/ 82 h 522"/>
              <a:gd name="T44" fmla="*/ 321 w 408"/>
              <a:gd name="T45" fmla="*/ 47 h 522"/>
              <a:gd name="T46" fmla="*/ 300 w 408"/>
              <a:gd name="T47" fmla="*/ 60 h 522"/>
              <a:gd name="T48" fmla="*/ 237 w 408"/>
              <a:gd name="T49" fmla="*/ 27 h 522"/>
              <a:gd name="T50" fmla="*/ 292 w 408"/>
              <a:gd name="T51" fmla="*/ 9 h 522"/>
              <a:gd name="T52" fmla="*/ 321 w 408"/>
              <a:gd name="T53" fmla="*/ 24 h 522"/>
              <a:gd name="T54" fmla="*/ 406 w 408"/>
              <a:gd name="T55" fmla="*/ 72 h 522"/>
              <a:gd name="T56" fmla="*/ 380 w 408"/>
              <a:gd name="T57" fmla="*/ 206 h 522"/>
              <a:gd name="T58" fmla="*/ 284 w 408"/>
              <a:gd name="T59" fmla="*/ 312 h 522"/>
              <a:gd name="T60" fmla="*/ 65 w 408"/>
              <a:gd name="T61" fmla="*/ 356 h 522"/>
              <a:gd name="T62" fmla="*/ 66 w 408"/>
              <a:gd name="T63" fmla="*/ 283 h 522"/>
              <a:gd name="T64" fmla="*/ 65 w 408"/>
              <a:gd name="T65" fmla="*/ 356 h 522"/>
              <a:gd name="T66" fmla="*/ 190 w 408"/>
              <a:gd name="T67" fmla="*/ 302 h 522"/>
              <a:gd name="T68" fmla="*/ 221 w 408"/>
              <a:gd name="T69" fmla="*/ 329 h 522"/>
              <a:gd name="T70" fmla="*/ 229 w 408"/>
              <a:gd name="T71" fmla="*/ 329 h 522"/>
              <a:gd name="T72" fmla="*/ 260 w 408"/>
              <a:gd name="T73" fmla="*/ 303 h 522"/>
              <a:gd name="T74" fmla="*/ 191 w 408"/>
              <a:gd name="T75" fmla="*/ 300 h 522"/>
              <a:gd name="T76" fmla="*/ 189 w 408"/>
              <a:gd name="T77" fmla="*/ 41 h 522"/>
              <a:gd name="T78" fmla="*/ 188 w 408"/>
              <a:gd name="T79" fmla="*/ 31 h 522"/>
              <a:gd name="T80" fmla="*/ 168 w 408"/>
              <a:gd name="T81" fmla="*/ 39 h 522"/>
              <a:gd name="T82" fmla="*/ 258 w 408"/>
              <a:gd name="T83" fmla="*/ 34 h 522"/>
              <a:gd name="T84" fmla="*/ 280 w 408"/>
              <a:gd name="T85" fmla="*/ 39 h 522"/>
              <a:gd name="T86" fmla="*/ 265 w 408"/>
              <a:gd name="T87" fmla="*/ 32 h 5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408" h="522">
                <a:moveTo>
                  <a:pt x="259" y="331"/>
                </a:moveTo>
                <a:cubicBezTo>
                  <a:pt x="251" y="342"/>
                  <a:pt x="245" y="350"/>
                  <a:pt x="240" y="358"/>
                </a:cubicBezTo>
                <a:cubicBezTo>
                  <a:pt x="238" y="362"/>
                  <a:pt x="237" y="367"/>
                  <a:pt x="237" y="372"/>
                </a:cubicBezTo>
                <a:cubicBezTo>
                  <a:pt x="236" y="401"/>
                  <a:pt x="237" y="430"/>
                  <a:pt x="236" y="459"/>
                </a:cubicBezTo>
                <a:cubicBezTo>
                  <a:pt x="236" y="498"/>
                  <a:pt x="212" y="522"/>
                  <a:pt x="173" y="522"/>
                </a:cubicBezTo>
                <a:cubicBezTo>
                  <a:pt x="154" y="522"/>
                  <a:pt x="135" y="522"/>
                  <a:pt x="115" y="522"/>
                </a:cubicBezTo>
                <a:cubicBezTo>
                  <a:pt x="79" y="522"/>
                  <a:pt x="54" y="497"/>
                  <a:pt x="54" y="461"/>
                </a:cubicBezTo>
                <a:cubicBezTo>
                  <a:pt x="54" y="435"/>
                  <a:pt x="54" y="409"/>
                  <a:pt x="54" y="383"/>
                </a:cubicBezTo>
                <a:cubicBezTo>
                  <a:pt x="54" y="382"/>
                  <a:pt x="53" y="381"/>
                  <a:pt x="53" y="379"/>
                </a:cubicBezTo>
                <a:cubicBezTo>
                  <a:pt x="30" y="372"/>
                  <a:pt x="13" y="359"/>
                  <a:pt x="7" y="333"/>
                </a:cubicBezTo>
                <a:cubicBezTo>
                  <a:pt x="0" y="302"/>
                  <a:pt x="18" y="272"/>
                  <a:pt x="49" y="263"/>
                </a:cubicBezTo>
                <a:cubicBezTo>
                  <a:pt x="79" y="254"/>
                  <a:pt x="111" y="270"/>
                  <a:pt x="122" y="299"/>
                </a:cubicBezTo>
                <a:cubicBezTo>
                  <a:pt x="133" y="328"/>
                  <a:pt x="119" y="363"/>
                  <a:pt x="90" y="374"/>
                </a:cubicBezTo>
                <a:cubicBezTo>
                  <a:pt x="79" y="379"/>
                  <a:pt x="77" y="385"/>
                  <a:pt x="77" y="395"/>
                </a:cubicBezTo>
                <a:cubicBezTo>
                  <a:pt x="78" y="417"/>
                  <a:pt x="77" y="439"/>
                  <a:pt x="78" y="460"/>
                </a:cubicBezTo>
                <a:cubicBezTo>
                  <a:pt x="78" y="484"/>
                  <a:pt x="91" y="498"/>
                  <a:pt x="114" y="498"/>
                </a:cubicBezTo>
                <a:cubicBezTo>
                  <a:pt x="135" y="499"/>
                  <a:pt x="156" y="499"/>
                  <a:pt x="177" y="499"/>
                </a:cubicBezTo>
                <a:cubicBezTo>
                  <a:pt x="198" y="498"/>
                  <a:pt x="213" y="484"/>
                  <a:pt x="213" y="463"/>
                </a:cubicBezTo>
                <a:cubicBezTo>
                  <a:pt x="214" y="431"/>
                  <a:pt x="214" y="399"/>
                  <a:pt x="213" y="368"/>
                </a:cubicBezTo>
                <a:cubicBezTo>
                  <a:pt x="213" y="364"/>
                  <a:pt x="211" y="361"/>
                  <a:pt x="210" y="358"/>
                </a:cubicBezTo>
                <a:cubicBezTo>
                  <a:pt x="205" y="350"/>
                  <a:pt x="199" y="342"/>
                  <a:pt x="192" y="331"/>
                </a:cubicBezTo>
                <a:cubicBezTo>
                  <a:pt x="178" y="334"/>
                  <a:pt x="172" y="319"/>
                  <a:pt x="162" y="308"/>
                </a:cubicBezTo>
                <a:cubicBezTo>
                  <a:pt x="132" y="274"/>
                  <a:pt x="101" y="241"/>
                  <a:pt x="71" y="207"/>
                </a:cubicBezTo>
                <a:cubicBezTo>
                  <a:pt x="52" y="186"/>
                  <a:pt x="43" y="162"/>
                  <a:pt x="43" y="134"/>
                </a:cubicBezTo>
                <a:cubicBezTo>
                  <a:pt x="43" y="116"/>
                  <a:pt x="43" y="98"/>
                  <a:pt x="43" y="80"/>
                </a:cubicBezTo>
                <a:cubicBezTo>
                  <a:pt x="44" y="48"/>
                  <a:pt x="67" y="25"/>
                  <a:pt x="98" y="24"/>
                </a:cubicBezTo>
                <a:cubicBezTo>
                  <a:pt x="108" y="24"/>
                  <a:pt x="117" y="24"/>
                  <a:pt x="127" y="24"/>
                </a:cubicBezTo>
                <a:cubicBezTo>
                  <a:pt x="135" y="24"/>
                  <a:pt x="142" y="24"/>
                  <a:pt x="148" y="15"/>
                </a:cubicBezTo>
                <a:cubicBezTo>
                  <a:pt x="158" y="0"/>
                  <a:pt x="207" y="8"/>
                  <a:pt x="213" y="25"/>
                </a:cubicBezTo>
                <a:cubicBezTo>
                  <a:pt x="218" y="37"/>
                  <a:pt x="216" y="48"/>
                  <a:pt x="206" y="56"/>
                </a:cubicBezTo>
                <a:cubicBezTo>
                  <a:pt x="199" y="50"/>
                  <a:pt x="199" y="50"/>
                  <a:pt x="195" y="58"/>
                </a:cubicBezTo>
                <a:cubicBezTo>
                  <a:pt x="194" y="60"/>
                  <a:pt x="193" y="61"/>
                  <a:pt x="192" y="61"/>
                </a:cubicBezTo>
                <a:cubicBezTo>
                  <a:pt x="179" y="61"/>
                  <a:pt x="166" y="61"/>
                  <a:pt x="153" y="61"/>
                </a:cubicBezTo>
                <a:cubicBezTo>
                  <a:pt x="151" y="61"/>
                  <a:pt x="150" y="59"/>
                  <a:pt x="149" y="58"/>
                </a:cubicBezTo>
                <a:cubicBezTo>
                  <a:pt x="144" y="54"/>
                  <a:pt x="140" y="47"/>
                  <a:pt x="136" y="47"/>
                </a:cubicBezTo>
                <a:cubicBezTo>
                  <a:pt x="117" y="48"/>
                  <a:pt x="99" y="49"/>
                  <a:pt x="81" y="54"/>
                </a:cubicBezTo>
                <a:cubicBezTo>
                  <a:pt x="75" y="56"/>
                  <a:pt x="68" y="69"/>
                  <a:pt x="68" y="78"/>
                </a:cubicBezTo>
                <a:cubicBezTo>
                  <a:pt x="66" y="100"/>
                  <a:pt x="65" y="123"/>
                  <a:pt x="68" y="146"/>
                </a:cubicBezTo>
                <a:cubicBezTo>
                  <a:pt x="70" y="160"/>
                  <a:pt x="76" y="175"/>
                  <a:pt x="85" y="186"/>
                </a:cubicBezTo>
                <a:cubicBezTo>
                  <a:pt x="112" y="219"/>
                  <a:pt x="142" y="250"/>
                  <a:pt x="169" y="280"/>
                </a:cubicBezTo>
                <a:cubicBezTo>
                  <a:pt x="207" y="272"/>
                  <a:pt x="243" y="272"/>
                  <a:pt x="281" y="280"/>
                </a:cubicBezTo>
                <a:cubicBezTo>
                  <a:pt x="308" y="250"/>
                  <a:pt x="338" y="218"/>
                  <a:pt x="367" y="185"/>
                </a:cubicBezTo>
                <a:cubicBezTo>
                  <a:pt x="378" y="172"/>
                  <a:pt x="383" y="156"/>
                  <a:pt x="383" y="139"/>
                </a:cubicBezTo>
                <a:cubicBezTo>
                  <a:pt x="383" y="120"/>
                  <a:pt x="383" y="101"/>
                  <a:pt x="383" y="82"/>
                </a:cubicBezTo>
                <a:cubicBezTo>
                  <a:pt x="383" y="60"/>
                  <a:pt x="370" y="48"/>
                  <a:pt x="349" y="47"/>
                </a:cubicBezTo>
                <a:cubicBezTo>
                  <a:pt x="339" y="46"/>
                  <a:pt x="330" y="47"/>
                  <a:pt x="321" y="47"/>
                </a:cubicBezTo>
                <a:cubicBezTo>
                  <a:pt x="313" y="46"/>
                  <a:pt x="306" y="46"/>
                  <a:pt x="303" y="56"/>
                </a:cubicBezTo>
                <a:cubicBezTo>
                  <a:pt x="303" y="57"/>
                  <a:pt x="301" y="59"/>
                  <a:pt x="300" y="60"/>
                </a:cubicBezTo>
                <a:cubicBezTo>
                  <a:pt x="290" y="67"/>
                  <a:pt x="248" y="64"/>
                  <a:pt x="242" y="54"/>
                </a:cubicBezTo>
                <a:cubicBezTo>
                  <a:pt x="238" y="46"/>
                  <a:pt x="234" y="35"/>
                  <a:pt x="237" y="27"/>
                </a:cubicBezTo>
                <a:cubicBezTo>
                  <a:pt x="240" y="19"/>
                  <a:pt x="249" y="12"/>
                  <a:pt x="258" y="9"/>
                </a:cubicBezTo>
                <a:cubicBezTo>
                  <a:pt x="268" y="6"/>
                  <a:pt x="280" y="8"/>
                  <a:pt x="292" y="9"/>
                </a:cubicBezTo>
                <a:cubicBezTo>
                  <a:pt x="295" y="9"/>
                  <a:pt x="301" y="12"/>
                  <a:pt x="303" y="15"/>
                </a:cubicBezTo>
                <a:cubicBezTo>
                  <a:pt x="306" y="24"/>
                  <a:pt x="313" y="24"/>
                  <a:pt x="321" y="24"/>
                </a:cubicBezTo>
                <a:cubicBezTo>
                  <a:pt x="332" y="24"/>
                  <a:pt x="342" y="24"/>
                  <a:pt x="352" y="24"/>
                </a:cubicBezTo>
                <a:cubicBezTo>
                  <a:pt x="380" y="25"/>
                  <a:pt x="404" y="45"/>
                  <a:pt x="406" y="72"/>
                </a:cubicBezTo>
                <a:cubicBezTo>
                  <a:pt x="408" y="100"/>
                  <a:pt x="407" y="127"/>
                  <a:pt x="405" y="155"/>
                </a:cubicBezTo>
                <a:cubicBezTo>
                  <a:pt x="403" y="175"/>
                  <a:pt x="393" y="192"/>
                  <a:pt x="380" y="206"/>
                </a:cubicBezTo>
                <a:cubicBezTo>
                  <a:pt x="350" y="239"/>
                  <a:pt x="320" y="272"/>
                  <a:pt x="290" y="305"/>
                </a:cubicBezTo>
                <a:cubicBezTo>
                  <a:pt x="288" y="307"/>
                  <a:pt x="285" y="309"/>
                  <a:pt x="284" y="312"/>
                </a:cubicBezTo>
                <a:cubicBezTo>
                  <a:pt x="278" y="325"/>
                  <a:pt x="268" y="331"/>
                  <a:pt x="259" y="331"/>
                </a:cubicBezTo>
                <a:close/>
                <a:moveTo>
                  <a:pt x="65" y="356"/>
                </a:moveTo>
                <a:cubicBezTo>
                  <a:pt x="85" y="357"/>
                  <a:pt x="102" y="340"/>
                  <a:pt x="102" y="320"/>
                </a:cubicBezTo>
                <a:cubicBezTo>
                  <a:pt x="102" y="301"/>
                  <a:pt x="86" y="284"/>
                  <a:pt x="66" y="283"/>
                </a:cubicBezTo>
                <a:cubicBezTo>
                  <a:pt x="46" y="283"/>
                  <a:pt x="29" y="300"/>
                  <a:pt x="29" y="320"/>
                </a:cubicBezTo>
                <a:cubicBezTo>
                  <a:pt x="29" y="340"/>
                  <a:pt x="45" y="356"/>
                  <a:pt x="65" y="356"/>
                </a:cubicBezTo>
                <a:close/>
                <a:moveTo>
                  <a:pt x="191" y="300"/>
                </a:moveTo>
                <a:cubicBezTo>
                  <a:pt x="190" y="301"/>
                  <a:pt x="190" y="301"/>
                  <a:pt x="190" y="302"/>
                </a:cubicBezTo>
                <a:cubicBezTo>
                  <a:pt x="192" y="304"/>
                  <a:pt x="195" y="307"/>
                  <a:pt x="198" y="307"/>
                </a:cubicBezTo>
                <a:cubicBezTo>
                  <a:pt x="212" y="308"/>
                  <a:pt x="219" y="315"/>
                  <a:pt x="221" y="329"/>
                </a:cubicBezTo>
                <a:cubicBezTo>
                  <a:pt x="221" y="332"/>
                  <a:pt x="224" y="334"/>
                  <a:pt x="226" y="337"/>
                </a:cubicBezTo>
                <a:cubicBezTo>
                  <a:pt x="227" y="334"/>
                  <a:pt x="229" y="332"/>
                  <a:pt x="229" y="329"/>
                </a:cubicBezTo>
                <a:cubicBezTo>
                  <a:pt x="231" y="315"/>
                  <a:pt x="238" y="307"/>
                  <a:pt x="253" y="307"/>
                </a:cubicBezTo>
                <a:cubicBezTo>
                  <a:pt x="256" y="307"/>
                  <a:pt x="258" y="304"/>
                  <a:pt x="260" y="303"/>
                </a:cubicBezTo>
                <a:cubicBezTo>
                  <a:pt x="260" y="302"/>
                  <a:pt x="260" y="301"/>
                  <a:pt x="259" y="300"/>
                </a:cubicBezTo>
                <a:cubicBezTo>
                  <a:pt x="236" y="300"/>
                  <a:pt x="214" y="300"/>
                  <a:pt x="191" y="300"/>
                </a:cubicBezTo>
                <a:close/>
                <a:moveTo>
                  <a:pt x="179" y="42"/>
                </a:moveTo>
                <a:cubicBezTo>
                  <a:pt x="183" y="42"/>
                  <a:pt x="186" y="42"/>
                  <a:pt x="189" y="41"/>
                </a:cubicBezTo>
                <a:cubicBezTo>
                  <a:pt x="191" y="40"/>
                  <a:pt x="193" y="37"/>
                  <a:pt x="193" y="35"/>
                </a:cubicBezTo>
                <a:cubicBezTo>
                  <a:pt x="193" y="34"/>
                  <a:pt x="190" y="31"/>
                  <a:pt x="188" y="31"/>
                </a:cubicBezTo>
                <a:cubicBezTo>
                  <a:pt x="181" y="31"/>
                  <a:pt x="174" y="32"/>
                  <a:pt x="167" y="33"/>
                </a:cubicBezTo>
                <a:cubicBezTo>
                  <a:pt x="168" y="35"/>
                  <a:pt x="167" y="38"/>
                  <a:pt x="168" y="39"/>
                </a:cubicBezTo>
                <a:cubicBezTo>
                  <a:pt x="172" y="41"/>
                  <a:pt x="176" y="41"/>
                  <a:pt x="179" y="42"/>
                </a:cubicBezTo>
                <a:close/>
                <a:moveTo>
                  <a:pt x="258" y="34"/>
                </a:moveTo>
                <a:cubicBezTo>
                  <a:pt x="258" y="35"/>
                  <a:pt x="258" y="37"/>
                  <a:pt x="258" y="39"/>
                </a:cubicBezTo>
                <a:cubicBezTo>
                  <a:pt x="265" y="39"/>
                  <a:pt x="273" y="39"/>
                  <a:pt x="280" y="39"/>
                </a:cubicBezTo>
                <a:cubicBezTo>
                  <a:pt x="281" y="39"/>
                  <a:pt x="282" y="36"/>
                  <a:pt x="282" y="34"/>
                </a:cubicBezTo>
                <a:cubicBezTo>
                  <a:pt x="277" y="33"/>
                  <a:pt x="271" y="32"/>
                  <a:pt x="265" y="32"/>
                </a:cubicBezTo>
                <a:cubicBezTo>
                  <a:pt x="263" y="31"/>
                  <a:pt x="260" y="33"/>
                  <a:pt x="258" y="34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6F5368B0-4E6C-4941-B0A1-C40B597F7085}"/>
              </a:ext>
            </a:extLst>
          </p:cNvPr>
          <p:cNvSpPr>
            <a:spLocks noEditPoints="1"/>
          </p:cNvSpPr>
          <p:nvPr/>
        </p:nvSpPr>
        <p:spPr bwMode="auto">
          <a:xfrm>
            <a:off x="523875" y="2774950"/>
            <a:ext cx="912813" cy="954088"/>
          </a:xfrm>
          <a:custGeom>
            <a:avLst/>
            <a:gdLst>
              <a:gd name="T0" fmla="*/ 93 w 446"/>
              <a:gd name="T1" fmla="*/ 236 h 467"/>
              <a:gd name="T2" fmla="*/ 93 w 446"/>
              <a:gd name="T3" fmla="*/ 207 h 467"/>
              <a:gd name="T4" fmla="*/ 108 w 446"/>
              <a:gd name="T5" fmla="*/ 178 h 467"/>
              <a:gd name="T6" fmla="*/ 139 w 446"/>
              <a:gd name="T7" fmla="*/ 188 h 467"/>
              <a:gd name="T8" fmla="*/ 176 w 446"/>
              <a:gd name="T9" fmla="*/ 226 h 467"/>
              <a:gd name="T10" fmla="*/ 187 w 446"/>
              <a:gd name="T11" fmla="*/ 237 h 467"/>
              <a:gd name="T12" fmla="*/ 187 w 446"/>
              <a:gd name="T13" fmla="*/ 196 h 467"/>
              <a:gd name="T14" fmla="*/ 202 w 446"/>
              <a:gd name="T15" fmla="*/ 171 h 467"/>
              <a:gd name="T16" fmla="*/ 230 w 446"/>
              <a:gd name="T17" fmla="*/ 179 h 467"/>
              <a:gd name="T18" fmla="*/ 288 w 446"/>
              <a:gd name="T19" fmla="*/ 233 h 467"/>
              <a:gd name="T20" fmla="*/ 299 w 446"/>
              <a:gd name="T21" fmla="*/ 163 h 467"/>
              <a:gd name="T22" fmla="*/ 319 w 446"/>
              <a:gd name="T23" fmla="*/ 30 h 467"/>
              <a:gd name="T24" fmla="*/ 354 w 446"/>
              <a:gd name="T25" fmla="*/ 2 h 467"/>
              <a:gd name="T26" fmla="*/ 408 w 446"/>
              <a:gd name="T27" fmla="*/ 47 h 467"/>
              <a:gd name="T28" fmla="*/ 434 w 446"/>
              <a:gd name="T29" fmla="*/ 329 h 467"/>
              <a:gd name="T30" fmla="*/ 444 w 446"/>
              <a:gd name="T31" fmla="*/ 439 h 467"/>
              <a:gd name="T32" fmla="*/ 421 w 446"/>
              <a:gd name="T33" fmla="*/ 467 h 467"/>
              <a:gd name="T34" fmla="*/ 408 w 446"/>
              <a:gd name="T35" fmla="*/ 467 h 467"/>
              <a:gd name="T36" fmla="*/ 34 w 446"/>
              <a:gd name="T37" fmla="*/ 467 h 467"/>
              <a:gd name="T38" fmla="*/ 0 w 446"/>
              <a:gd name="T39" fmla="*/ 433 h 467"/>
              <a:gd name="T40" fmla="*/ 0 w 446"/>
              <a:gd name="T41" fmla="*/ 219 h 467"/>
              <a:gd name="T42" fmla="*/ 1 w 446"/>
              <a:gd name="T43" fmla="*/ 208 h 467"/>
              <a:gd name="T44" fmla="*/ 16 w 446"/>
              <a:gd name="T45" fmla="*/ 184 h 467"/>
              <a:gd name="T46" fmla="*/ 43 w 446"/>
              <a:gd name="T47" fmla="*/ 191 h 467"/>
              <a:gd name="T48" fmla="*/ 89 w 446"/>
              <a:gd name="T49" fmla="*/ 239 h 467"/>
              <a:gd name="T50" fmla="*/ 93 w 446"/>
              <a:gd name="T51" fmla="*/ 236 h 467"/>
              <a:gd name="T52" fmla="*/ 343 w 446"/>
              <a:gd name="T53" fmla="*/ 26 h 467"/>
              <a:gd name="T54" fmla="*/ 326 w 446"/>
              <a:gd name="T55" fmla="*/ 142 h 467"/>
              <a:gd name="T56" fmla="*/ 312 w 446"/>
              <a:gd name="T57" fmla="*/ 234 h 467"/>
              <a:gd name="T58" fmla="*/ 295 w 446"/>
              <a:gd name="T59" fmla="*/ 258 h 467"/>
              <a:gd name="T60" fmla="*/ 267 w 446"/>
              <a:gd name="T61" fmla="*/ 250 h 467"/>
              <a:gd name="T62" fmla="*/ 250 w 446"/>
              <a:gd name="T63" fmla="*/ 232 h 467"/>
              <a:gd name="T64" fmla="*/ 210 w 446"/>
              <a:gd name="T65" fmla="*/ 192 h 467"/>
              <a:gd name="T66" fmla="*/ 209 w 446"/>
              <a:gd name="T67" fmla="*/ 238 h 467"/>
              <a:gd name="T68" fmla="*/ 196 w 446"/>
              <a:gd name="T69" fmla="*/ 257 h 467"/>
              <a:gd name="T70" fmla="*/ 171 w 446"/>
              <a:gd name="T71" fmla="*/ 254 h 467"/>
              <a:gd name="T72" fmla="*/ 145 w 446"/>
              <a:gd name="T73" fmla="*/ 228 h 467"/>
              <a:gd name="T74" fmla="*/ 120 w 446"/>
              <a:gd name="T75" fmla="*/ 201 h 467"/>
              <a:gd name="T76" fmla="*/ 117 w 446"/>
              <a:gd name="T77" fmla="*/ 204 h 467"/>
              <a:gd name="T78" fmla="*/ 117 w 446"/>
              <a:gd name="T79" fmla="*/ 236 h 467"/>
              <a:gd name="T80" fmla="*/ 102 w 446"/>
              <a:gd name="T81" fmla="*/ 261 h 467"/>
              <a:gd name="T82" fmla="*/ 73 w 446"/>
              <a:gd name="T83" fmla="*/ 254 h 467"/>
              <a:gd name="T84" fmla="*/ 60 w 446"/>
              <a:gd name="T85" fmla="*/ 241 h 467"/>
              <a:gd name="T86" fmla="*/ 25 w 446"/>
              <a:gd name="T87" fmla="*/ 204 h 467"/>
              <a:gd name="T88" fmla="*/ 25 w 446"/>
              <a:gd name="T89" fmla="*/ 443 h 467"/>
              <a:gd name="T90" fmla="*/ 421 w 446"/>
              <a:gd name="T91" fmla="*/ 443 h 467"/>
              <a:gd name="T92" fmla="*/ 382 w 446"/>
              <a:gd name="T93" fmla="*/ 26 h 467"/>
              <a:gd name="T94" fmla="*/ 343 w 446"/>
              <a:gd name="T95" fmla="*/ 26 h 4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446" h="467">
                <a:moveTo>
                  <a:pt x="93" y="236"/>
                </a:moveTo>
                <a:cubicBezTo>
                  <a:pt x="93" y="226"/>
                  <a:pt x="93" y="217"/>
                  <a:pt x="93" y="207"/>
                </a:cubicBezTo>
                <a:cubicBezTo>
                  <a:pt x="92" y="195"/>
                  <a:pt x="95" y="184"/>
                  <a:pt x="108" y="178"/>
                </a:cubicBezTo>
                <a:cubicBezTo>
                  <a:pt x="121" y="173"/>
                  <a:pt x="130" y="179"/>
                  <a:pt x="139" y="188"/>
                </a:cubicBezTo>
                <a:cubicBezTo>
                  <a:pt x="151" y="201"/>
                  <a:pt x="163" y="213"/>
                  <a:pt x="176" y="226"/>
                </a:cubicBezTo>
                <a:cubicBezTo>
                  <a:pt x="179" y="229"/>
                  <a:pt x="182" y="232"/>
                  <a:pt x="187" y="237"/>
                </a:cubicBezTo>
                <a:cubicBezTo>
                  <a:pt x="187" y="221"/>
                  <a:pt x="188" y="209"/>
                  <a:pt x="187" y="196"/>
                </a:cubicBezTo>
                <a:cubicBezTo>
                  <a:pt x="187" y="184"/>
                  <a:pt x="191" y="176"/>
                  <a:pt x="202" y="171"/>
                </a:cubicBezTo>
                <a:cubicBezTo>
                  <a:pt x="213" y="167"/>
                  <a:pt x="222" y="171"/>
                  <a:pt x="230" y="179"/>
                </a:cubicBezTo>
                <a:cubicBezTo>
                  <a:pt x="249" y="197"/>
                  <a:pt x="268" y="215"/>
                  <a:pt x="288" y="233"/>
                </a:cubicBezTo>
                <a:cubicBezTo>
                  <a:pt x="292" y="210"/>
                  <a:pt x="295" y="186"/>
                  <a:pt x="299" y="163"/>
                </a:cubicBezTo>
                <a:cubicBezTo>
                  <a:pt x="306" y="118"/>
                  <a:pt x="312" y="74"/>
                  <a:pt x="319" y="30"/>
                </a:cubicBezTo>
                <a:cubicBezTo>
                  <a:pt x="322" y="13"/>
                  <a:pt x="333" y="3"/>
                  <a:pt x="354" y="2"/>
                </a:cubicBezTo>
                <a:cubicBezTo>
                  <a:pt x="399" y="0"/>
                  <a:pt x="404" y="1"/>
                  <a:pt x="408" y="47"/>
                </a:cubicBezTo>
                <a:cubicBezTo>
                  <a:pt x="416" y="141"/>
                  <a:pt x="425" y="235"/>
                  <a:pt x="434" y="329"/>
                </a:cubicBezTo>
                <a:cubicBezTo>
                  <a:pt x="438" y="366"/>
                  <a:pt x="441" y="403"/>
                  <a:pt x="444" y="439"/>
                </a:cubicBezTo>
                <a:cubicBezTo>
                  <a:pt x="446" y="455"/>
                  <a:pt x="437" y="466"/>
                  <a:pt x="421" y="467"/>
                </a:cubicBezTo>
                <a:cubicBezTo>
                  <a:pt x="417" y="467"/>
                  <a:pt x="412" y="467"/>
                  <a:pt x="408" y="467"/>
                </a:cubicBezTo>
                <a:cubicBezTo>
                  <a:pt x="283" y="467"/>
                  <a:pt x="159" y="467"/>
                  <a:pt x="34" y="467"/>
                </a:cubicBezTo>
                <a:cubicBezTo>
                  <a:pt x="8" y="467"/>
                  <a:pt x="0" y="460"/>
                  <a:pt x="0" y="433"/>
                </a:cubicBezTo>
                <a:cubicBezTo>
                  <a:pt x="0" y="362"/>
                  <a:pt x="0" y="290"/>
                  <a:pt x="0" y="219"/>
                </a:cubicBezTo>
                <a:cubicBezTo>
                  <a:pt x="0" y="215"/>
                  <a:pt x="0" y="211"/>
                  <a:pt x="1" y="208"/>
                </a:cubicBezTo>
                <a:cubicBezTo>
                  <a:pt x="1" y="197"/>
                  <a:pt x="5" y="188"/>
                  <a:pt x="16" y="184"/>
                </a:cubicBezTo>
                <a:cubicBezTo>
                  <a:pt x="26" y="181"/>
                  <a:pt x="35" y="183"/>
                  <a:pt x="43" y="191"/>
                </a:cubicBezTo>
                <a:cubicBezTo>
                  <a:pt x="58" y="207"/>
                  <a:pt x="74" y="223"/>
                  <a:pt x="89" y="239"/>
                </a:cubicBezTo>
                <a:cubicBezTo>
                  <a:pt x="90" y="238"/>
                  <a:pt x="91" y="237"/>
                  <a:pt x="93" y="236"/>
                </a:cubicBezTo>
                <a:close/>
                <a:moveTo>
                  <a:pt x="343" y="26"/>
                </a:moveTo>
                <a:cubicBezTo>
                  <a:pt x="337" y="66"/>
                  <a:pt x="332" y="104"/>
                  <a:pt x="326" y="142"/>
                </a:cubicBezTo>
                <a:cubicBezTo>
                  <a:pt x="321" y="172"/>
                  <a:pt x="317" y="203"/>
                  <a:pt x="312" y="234"/>
                </a:cubicBezTo>
                <a:cubicBezTo>
                  <a:pt x="310" y="245"/>
                  <a:pt x="307" y="255"/>
                  <a:pt x="295" y="258"/>
                </a:cubicBezTo>
                <a:cubicBezTo>
                  <a:pt x="284" y="262"/>
                  <a:pt x="275" y="258"/>
                  <a:pt x="267" y="250"/>
                </a:cubicBezTo>
                <a:cubicBezTo>
                  <a:pt x="262" y="244"/>
                  <a:pt x="256" y="238"/>
                  <a:pt x="250" y="232"/>
                </a:cubicBezTo>
                <a:cubicBezTo>
                  <a:pt x="238" y="220"/>
                  <a:pt x="225" y="207"/>
                  <a:pt x="210" y="192"/>
                </a:cubicBezTo>
                <a:cubicBezTo>
                  <a:pt x="210" y="210"/>
                  <a:pt x="212" y="224"/>
                  <a:pt x="209" y="238"/>
                </a:cubicBezTo>
                <a:cubicBezTo>
                  <a:pt x="208" y="245"/>
                  <a:pt x="202" y="255"/>
                  <a:pt x="196" y="257"/>
                </a:cubicBezTo>
                <a:cubicBezTo>
                  <a:pt x="189" y="260"/>
                  <a:pt x="178" y="258"/>
                  <a:pt x="171" y="254"/>
                </a:cubicBezTo>
                <a:cubicBezTo>
                  <a:pt x="161" y="247"/>
                  <a:pt x="153" y="237"/>
                  <a:pt x="145" y="228"/>
                </a:cubicBezTo>
                <a:cubicBezTo>
                  <a:pt x="137" y="219"/>
                  <a:pt x="128" y="210"/>
                  <a:pt x="120" y="201"/>
                </a:cubicBezTo>
                <a:cubicBezTo>
                  <a:pt x="119" y="202"/>
                  <a:pt x="118" y="203"/>
                  <a:pt x="117" y="204"/>
                </a:cubicBezTo>
                <a:cubicBezTo>
                  <a:pt x="117" y="214"/>
                  <a:pt x="117" y="225"/>
                  <a:pt x="117" y="236"/>
                </a:cubicBezTo>
                <a:cubicBezTo>
                  <a:pt x="117" y="247"/>
                  <a:pt x="113" y="257"/>
                  <a:pt x="102" y="261"/>
                </a:cubicBezTo>
                <a:cubicBezTo>
                  <a:pt x="91" y="265"/>
                  <a:pt x="81" y="263"/>
                  <a:pt x="73" y="254"/>
                </a:cubicBezTo>
                <a:cubicBezTo>
                  <a:pt x="69" y="249"/>
                  <a:pt x="64" y="245"/>
                  <a:pt x="60" y="241"/>
                </a:cubicBezTo>
                <a:cubicBezTo>
                  <a:pt x="49" y="229"/>
                  <a:pt x="38" y="218"/>
                  <a:pt x="25" y="204"/>
                </a:cubicBezTo>
                <a:cubicBezTo>
                  <a:pt x="25" y="287"/>
                  <a:pt x="25" y="365"/>
                  <a:pt x="25" y="443"/>
                </a:cubicBezTo>
                <a:cubicBezTo>
                  <a:pt x="158" y="443"/>
                  <a:pt x="289" y="443"/>
                  <a:pt x="421" y="443"/>
                </a:cubicBezTo>
                <a:cubicBezTo>
                  <a:pt x="408" y="303"/>
                  <a:pt x="395" y="165"/>
                  <a:pt x="382" y="26"/>
                </a:cubicBezTo>
                <a:cubicBezTo>
                  <a:pt x="368" y="26"/>
                  <a:pt x="356" y="26"/>
                  <a:pt x="343" y="26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9DDECDE3-726A-457E-90FB-DA110B8B3E31}"/>
              </a:ext>
            </a:extLst>
          </p:cNvPr>
          <p:cNvSpPr>
            <a:spLocks noEditPoints="1"/>
          </p:cNvSpPr>
          <p:nvPr/>
        </p:nvSpPr>
        <p:spPr bwMode="auto">
          <a:xfrm>
            <a:off x="1992313" y="2676525"/>
            <a:ext cx="415925" cy="1065213"/>
          </a:xfrm>
          <a:custGeom>
            <a:avLst/>
            <a:gdLst>
              <a:gd name="T0" fmla="*/ 90 w 204"/>
              <a:gd name="T1" fmla="*/ 17 h 521"/>
              <a:gd name="T2" fmla="*/ 114 w 204"/>
              <a:gd name="T3" fmla="*/ 17 h 521"/>
              <a:gd name="T4" fmla="*/ 162 w 204"/>
              <a:gd name="T5" fmla="*/ 60 h 521"/>
              <a:gd name="T6" fmla="*/ 174 w 204"/>
              <a:gd name="T7" fmla="*/ 126 h 521"/>
              <a:gd name="T8" fmla="*/ 187 w 204"/>
              <a:gd name="T9" fmla="*/ 165 h 521"/>
              <a:gd name="T10" fmla="*/ 204 w 204"/>
              <a:gd name="T11" fmla="*/ 485 h 521"/>
              <a:gd name="T12" fmla="*/ 36 w 204"/>
              <a:gd name="T13" fmla="*/ 520 h 521"/>
              <a:gd name="T14" fmla="*/ 0 w 204"/>
              <a:gd name="T15" fmla="*/ 196 h 521"/>
              <a:gd name="T16" fmla="*/ 35 w 204"/>
              <a:gd name="T17" fmla="*/ 141 h 521"/>
              <a:gd name="T18" fmla="*/ 11 w 204"/>
              <a:gd name="T19" fmla="*/ 79 h 521"/>
              <a:gd name="T20" fmla="*/ 90 w 204"/>
              <a:gd name="T21" fmla="*/ 60 h 521"/>
              <a:gd name="T22" fmla="*/ 57 w 204"/>
              <a:gd name="T23" fmla="*/ 134 h 521"/>
              <a:gd name="T24" fmla="*/ 24 w 204"/>
              <a:gd name="T25" fmla="*/ 201 h 521"/>
              <a:gd name="T26" fmla="*/ 24 w 204"/>
              <a:gd name="T27" fmla="*/ 481 h 521"/>
              <a:gd name="T28" fmla="*/ 168 w 204"/>
              <a:gd name="T29" fmla="*/ 497 h 521"/>
              <a:gd name="T30" fmla="*/ 181 w 204"/>
              <a:gd name="T31" fmla="*/ 419 h 521"/>
              <a:gd name="T32" fmla="*/ 70 w 204"/>
              <a:gd name="T33" fmla="*/ 386 h 521"/>
              <a:gd name="T34" fmla="*/ 101 w 204"/>
              <a:gd name="T35" fmla="*/ 210 h 521"/>
              <a:gd name="T36" fmla="*/ 180 w 204"/>
              <a:gd name="T37" fmla="*/ 208 h 521"/>
              <a:gd name="T38" fmla="*/ 146 w 204"/>
              <a:gd name="T39" fmla="*/ 135 h 521"/>
              <a:gd name="T40" fmla="*/ 58 w 204"/>
              <a:gd name="T41" fmla="*/ 127 h 521"/>
              <a:gd name="T42" fmla="*/ 180 w 204"/>
              <a:gd name="T43" fmla="*/ 289 h 521"/>
              <a:gd name="T44" fmla="*/ 122 w 204"/>
              <a:gd name="T45" fmla="*/ 278 h 521"/>
              <a:gd name="T46" fmla="*/ 180 w 204"/>
              <a:gd name="T47" fmla="*/ 266 h 521"/>
              <a:gd name="T48" fmla="*/ 102 w 204"/>
              <a:gd name="T49" fmla="*/ 234 h 521"/>
              <a:gd name="T50" fmla="*/ 93 w 204"/>
              <a:gd name="T51" fmla="*/ 384 h 521"/>
              <a:gd name="T52" fmla="*/ 180 w 204"/>
              <a:gd name="T53" fmla="*/ 395 h 521"/>
              <a:gd name="T54" fmla="*/ 138 w 204"/>
              <a:gd name="T55" fmla="*/ 348 h 521"/>
              <a:gd name="T56" fmla="*/ 139 w 204"/>
              <a:gd name="T57" fmla="*/ 324 h 521"/>
              <a:gd name="T58" fmla="*/ 170 w 204"/>
              <a:gd name="T59" fmla="*/ 85 h 521"/>
              <a:gd name="T60" fmla="*/ 35 w 204"/>
              <a:gd name="T61" fmla="*/ 102 h 521"/>
              <a:gd name="T62" fmla="*/ 170 w 204"/>
              <a:gd name="T63" fmla="*/ 85 h 5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204" h="521">
                <a:moveTo>
                  <a:pt x="90" y="60"/>
                </a:moveTo>
                <a:cubicBezTo>
                  <a:pt x="90" y="45"/>
                  <a:pt x="90" y="31"/>
                  <a:pt x="90" y="17"/>
                </a:cubicBezTo>
                <a:cubicBezTo>
                  <a:pt x="90" y="9"/>
                  <a:pt x="91" y="0"/>
                  <a:pt x="103" y="0"/>
                </a:cubicBezTo>
                <a:cubicBezTo>
                  <a:pt x="113" y="1"/>
                  <a:pt x="114" y="9"/>
                  <a:pt x="114" y="17"/>
                </a:cubicBezTo>
                <a:cubicBezTo>
                  <a:pt x="114" y="31"/>
                  <a:pt x="114" y="45"/>
                  <a:pt x="114" y="60"/>
                </a:cubicBezTo>
                <a:cubicBezTo>
                  <a:pt x="131" y="60"/>
                  <a:pt x="146" y="60"/>
                  <a:pt x="162" y="60"/>
                </a:cubicBezTo>
                <a:cubicBezTo>
                  <a:pt x="186" y="60"/>
                  <a:pt x="193" y="68"/>
                  <a:pt x="194" y="92"/>
                </a:cubicBezTo>
                <a:cubicBezTo>
                  <a:pt x="194" y="107"/>
                  <a:pt x="192" y="121"/>
                  <a:pt x="174" y="126"/>
                </a:cubicBezTo>
                <a:cubicBezTo>
                  <a:pt x="167" y="128"/>
                  <a:pt x="169" y="151"/>
                  <a:pt x="176" y="157"/>
                </a:cubicBezTo>
                <a:cubicBezTo>
                  <a:pt x="180" y="160"/>
                  <a:pt x="184" y="162"/>
                  <a:pt x="187" y="165"/>
                </a:cubicBezTo>
                <a:cubicBezTo>
                  <a:pt x="199" y="172"/>
                  <a:pt x="204" y="182"/>
                  <a:pt x="204" y="195"/>
                </a:cubicBezTo>
                <a:cubicBezTo>
                  <a:pt x="204" y="292"/>
                  <a:pt x="204" y="388"/>
                  <a:pt x="204" y="485"/>
                </a:cubicBezTo>
                <a:cubicBezTo>
                  <a:pt x="204" y="507"/>
                  <a:pt x="190" y="520"/>
                  <a:pt x="168" y="520"/>
                </a:cubicBezTo>
                <a:cubicBezTo>
                  <a:pt x="124" y="521"/>
                  <a:pt x="80" y="521"/>
                  <a:pt x="36" y="520"/>
                </a:cubicBezTo>
                <a:cubicBezTo>
                  <a:pt x="14" y="520"/>
                  <a:pt x="0" y="506"/>
                  <a:pt x="0" y="484"/>
                </a:cubicBezTo>
                <a:cubicBezTo>
                  <a:pt x="0" y="388"/>
                  <a:pt x="0" y="292"/>
                  <a:pt x="0" y="196"/>
                </a:cubicBezTo>
                <a:cubicBezTo>
                  <a:pt x="0" y="179"/>
                  <a:pt x="9" y="169"/>
                  <a:pt x="22" y="161"/>
                </a:cubicBezTo>
                <a:cubicBezTo>
                  <a:pt x="30" y="157"/>
                  <a:pt x="35" y="151"/>
                  <a:pt x="35" y="141"/>
                </a:cubicBezTo>
                <a:cubicBezTo>
                  <a:pt x="34" y="133"/>
                  <a:pt x="35" y="127"/>
                  <a:pt x="25" y="123"/>
                </a:cubicBezTo>
                <a:cubicBezTo>
                  <a:pt x="8" y="117"/>
                  <a:pt x="9" y="104"/>
                  <a:pt x="11" y="79"/>
                </a:cubicBezTo>
                <a:cubicBezTo>
                  <a:pt x="12" y="67"/>
                  <a:pt x="23" y="60"/>
                  <a:pt x="38" y="60"/>
                </a:cubicBezTo>
                <a:cubicBezTo>
                  <a:pt x="55" y="60"/>
                  <a:pt x="72" y="60"/>
                  <a:pt x="90" y="60"/>
                </a:cubicBezTo>
                <a:close/>
                <a:moveTo>
                  <a:pt x="58" y="127"/>
                </a:moveTo>
                <a:cubicBezTo>
                  <a:pt x="58" y="130"/>
                  <a:pt x="57" y="132"/>
                  <a:pt x="57" y="134"/>
                </a:cubicBezTo>
                <a:cubicBezTo>
                  <a:pt x="60" y="156"/>
                  <a:pt x="53" y="172"/>
                  <a:pt x="32" y="183"/>
                </a:cubicBezTo>
                <a:cubicBezTo>
                  <a:pt x="27" y="186"/>
                  <a:pt x="24" y="195"/>
                  <a:pt x="24" y="201"/>
                </a:cubicBezTo>
                <a:cubicBezTo>
                  <a:pt x="23" y="268"/>
                  <a:pt x="24" y="334"/>
                  <a:pt x="24" y="401"/>
                </a:cubicBezTo>
                <a:cubicBezTo>
                  <a:pt x="24" y="428"/>
                  <a:pt x="24" y="454"/>
                  <a:pt x="24" y="481"/>
                </a:cubicBezTo>
                <a:cubicBezTo>
                  <a:pt x="24" y="491"/>
                  <a:pt x="26" y="497"/>
                  <a:pt x="37" y="497"/>
                </a:cubicBezTo>
                <a:cubicBezTo>
                  <a:pt x="81" y="497"/>
                  <a:pt x="124" y="498"/>
                  <a:pt x="168" y="497"/>
                </a:cubicBezTo>
                <a:cubicBezTo>
                  <a:pt x="172" y="497"/>
                  <a:pt x="180" y="490"/>
                  <a:pt x="180" y="486"/>
                </a:cubicBezTo>
                <a:cubicBezTo>
                  <a:pt x="182" y="464"/>
                  <a:pt x="181" y="442"/>
                  <a:pt x="181" y="419"/>
                </a:cubicBezTo>
                <a:cubicBezTo>
                  <a:pt x="154" y="419"/>
                  <a:pt x="129" y="419"/>
                  <a:pt x="104" y="419"/>
                </a:cubicBezTo>
                <a:cubicBezTo>
                  <a:pt x="83" y="418"/>
                  <a:pt x="70" y="407"/>
                  <a:pt x="70" y="386"/>
                </a:cubicBezTo>
                <a:cubicBezTo>
                  <a:pt x="69" y="337"/>
                  <a:pt x="69" y="288"/>
                  <a:pt x="70" y="240"/>
                </a:cubicBezTo>
                <a:cubicBezTo>
                  <a:pt x="70" y="221"/>
                  <a:pt x="82" y="210"/>
                  <a:pt x="101" y="210"/>
                </a:cubicBezTo>
                <a:cubicBezTo>
                  <a:pt x="124" y="209"/>
                  <a:pt x="147" y="210"/>
                  <a:pt x="170" y="210"/>
                </a:cubicBezTo>
                <a:cubicBezTo>
                  <a:pt x="174" y="209"/>
                  <a:pt x="177" y="209"/>
                  <a:pt x="180" y="208"/>
                </a:cubicBezTo>
                <a:cubicBezTo>
                  <a:pt x="182" y="198"/>
                  <a:pt x="183" y="188"/>
                  <a:pt x="172" y="183"/>
                </a:cubicBezTo>
                <a:cubicBezTo>
                  <a:pt x="152" y="173"/>
                  <a:pt x="144" y="156"/>
                  <a:pt x="146" y="135"/>
                </a:cubicBezTo>
                <a:cubicBezTo>
                  <a:pt x="147" y="132"/>
                  <a:pt x="146" y="130"/>
                  <a:pt x="145" y="127"/>
                </a:cubicBezTo>
                <a:cubicBezTo>
                  <a:pt x="116" y="127"/>
                  <a:pt x="88" y="127"/>
                  <a:pt x="58" y="127"/>
                </a:cubicBezTo>
                <a:close/>
                <a:moveTo>
                  <a:pt x="180" y="324"/>
                </a:moveTo>
                <a:cubicBezTo>
                  <a:pt x="180" y="312"/>
                  <a:pt x="180" y="301"/>
                  <a:pt x="180" y="289"/>
                </a:cubicBezTo>
                <a:cubicBezTo>
                  <a:pt x="165" y="289"/>
                  <a:pt x="151" y="289"/>
                  <a:pt x="137" y="289"/>
                </a:cubicBezTo>
                <a:cubicBezTo>
                  <a:pt x="129" y="289"/>
                  <a:pt x="122" y="288"/>
                  <a:pt x="122" y="278"/>
                </a:cubicBezTo>
                <a:cubicBezTo>
                  <a:pt x="122" y="268"/>
                  <a:pt x="128" y="266"/>
                  <a:pt x="136" y="266"/>
                </a:cubicBezTo>
                <a:cubicBezTo>
                  <a:pt x="151" y="266"/>
                  <a:pt x="165" y="266"/>
                  <a:pt x="180" y="266"/>
                </a:cubicBezTo>
                <a:cubicBezTo>
                  <a:pt x="180" y="254"/>
                  <a:pt x="180" y="244"/>
                  <a:pt x="180" y="233"/>
                </a:cubicBezTo>
                <a:cubicBezTo>
                  <a:pt x="153" y="233"/>
                  <a:pt x="128" y="233"/>
                  <a:pt x="102" y="234"/>
                </a:cubicBezTo>
                <a:cubicBezTo>
                  <a:pt x="99" y="234"/>
                  <a:pt x="93" y="240"/>
                  <a:pt x="93" y="244"/>
                </a:cubicBezTo>
                <a:cubicBezTo>
                  <a:pt x="92" y="290"/>
                  <a:pt x="92" y="337"/>
                  <a:pt x="93" y="384"/>
                </a:cubicBezTo>
                <a:cubicBezTo>
                  <a:pt x="93" y="387"/>
                  <a:pt x="98" y="394"/>
                  <a:pt x="102" y="394"/>
                </a:cubicBezTo>
                <a:cubicBezTo>
                  <a:pt x="128" y="395"/>
                  <a:pt x="154" y="395"/>
                  <a:pt x="180" y="395"/>
                </a:cubicBezTo>
                <a:cubicBezTo>
                  <a:pt x="180" y="378"/>
                  <a:pt x="180" y="364"/>
                  <a:pt x="180" y="348"/>
                </a:cubicBezTo>
                <a:cubicBezTo>
                  <a:pt x="166" y="348"/>
                  <a:pt x="152" y="348"/>
                  <a:pt x="138" y="348"/>
                </a:cubicBezTo>
                <a:cubicBezTo>
                  <a:pt x="130" y="348"/>
                  <a:pt x="122" y="348"/>
                  <a:pt x="122" y="337"/>
                </a:cubicBezTo>
                <a:cubicBezTo>
                  <a:pt x="122" y="325"/>
                  <a:pt x="130" y="325"/>
                  <a:pt x="139" y="324"/>
                </a:cubicBezTo>
                <a:cubicBezTo>
                  <a:pt x="152" y="324"/>
                  <a:pt x="166" y="324"/>
                  <a:pt x="180" y="324"/>
                </a:cubicBezTo>
                <a:close/>
                <a:moveTo>
                  <a:pt x="170" y="85"/>
                </a:moveTo>
                <a:cubicBezTo>
                  <a:pt x="125" y="85"/>
                  <a:pt x="80" y="85"/>
                  <a:pt x="35" y="85"/>
                </a:cubicBezTo>
                <a:cubicBezTo>
                  <a:pt x="35" y="91"/>
                  <a:pt x="35" y="97"/>
                  <a:pt x="35" y="102"/>
                </a:cubicBezTo>
                <a:cubicBezTo>
                  <a:pt x="81" y="102"/>
                  <a:pt x="125" y="102"/>
                  <a:pt x="170" y="102"/>
                </a:cubicBezTo>
                <a:cubicBezTo>
                  <a:pt x="170" y="96"/>
                  <a:pt x="170" y="91"/>
                  <a:pt x="170" y="85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BA504111-144F-4810-9391-1E99D724EBEB}"/>
              </a:ext>
            </a:extLst>
          </p:cNvPr>
          <p:cNvSpPr>
            <a:spLocks noEditPoints="1"/>
          </p:cNvSpPr>
          <p:nvPr/>
        </p:nvSpPr>
        <p:spPr bwMode="auto">
          <a:xfrm>
            <a:off x="3151188" y="1409700"/>
            <a:ext cx="677863" cy="1144588"/>
          </a:xfrm>
          <a:custGeom>
            <a:avLst/>
            <a:gdLst>
              <a:gd name="T0" fmla="*/ 218 w 332"/>
              <a:gd name="T1" fmla="*/ 434 h 560"/>
              <a:gd name="T2" fmla="*/ 218 w 332"/>
              <a:gd name="T3" fmla="*/ 524 h 560"/>
              <a:gd name="T4" fmla="*/ 182 w 332"/>
              <a:gd name="T5" fmla="*/ 560 h 560"/>
              <a:gd name="T6" fmla="*/ 147 w 332"/>
              <a:gd name="T7" fmla="*/ 560 h 560"/>
              <a:gd name="T8" fmla="*/ 114 w 332"/>
              <a:gd name="T9" fmla="*/ 528 h 560"/>
              <a:gd name="T10" fmla="*/ 114 w 332"/>
              <a:gd name="T11" fmla="*/ 446 h 560"/>
              <a:gd name="T12" fmla="*/ 101 w 332"/>
              <a:gd name="T13" fmla="*/ 434 h 560"/>
              <a:gd name="T14" fmla="*/ 60 w 332"/>
              <a:gd name="T15" fmla="*/ 434 h 560"/>
              <a:gd name="T16" fmla="*/ 0 w 332"/>
              <a:gd name="T17" fmla="*/ 373 h 560"/>
              <a:gd name="T18" fmla="*/ 0 w 332"/>
              <a:gd name="T19" fmla="*/ 64 h 560"/>
              <a:gd name="T20" fmla="*/ 66 w 332"/>
              <a:gd name="T21" fmla="*/ 1 h 560"/>
              <a:gd name="T22" fmla="*/ 265 w 332"/>
              <a:gd name="T23" fmla="*/ 1 h 560"/>
              <a:gd name="T24" fmla="*/ 332 w 332"/>
              <a:gd name="T25" fmla="*/ 67 h 560"/>
              <a:gd name="T26" fmla="*/ 332 w 332"/>
              <a:gd name="T27" fmla="*/ 367 h 560"/>
              <a:gd name="T28" fmla="*/ 267 w 332"/>
              <a:gd name="T29" fmla="*/ 434 h 560"/>
              <a:gd name="T30" fmla="*/ 218 w 332"/>
              <a:gd name="T31" fmla="*/ 434 h 560"/>
              <a:gd name="T32" fmla="*/ 225 w 332"/>
              <a:gd name="T33" fmla="*/ 411 h 560"/>
              <a:gd name="T34" fmla="*/ 269 w 332"/>
              <a:gd name="T35" fmla="*/ 411 h 560"/>
              <a:gd name="T36" fmla="*/ 309 w 332"/>
              <a:gd name="T37" fmla="*/ 370 h 560"/>
              <a:gd name="T38" fmla="*/ 309 w 332"/>
              <a:gd name="T39" fmla="*/ 65 h 560"/>
              <a:gd name="T40" fmla="*/ 268 w 332"/>
              <a:gd name="T41" fmla="*/ 24 h 560"/>
              <a:gd name="T42" fmla="*/ 63 w 332"/>
              <a:gd name="T43" fmla="*/ 24 h 560"/>
              <a:gd name="T44" fmla="*/ 23 w 332"/>
              <a:gd name="T45" fmla="*/ 64 h 560"/>
              <a:gd name="T46" fmla="*/ 23 w 332"/>
              <a:gd name="T47" fmla="*/ 371 h 560"/>
              <a:gd name="T48" fmla="*/ 56 w 332"/>
              <a:gd name="T49" fmla="*/ 410 h 560"/>
              <a:gd name="T50" fmla="*/ 109 w 332"/>
              <a:gd name="T51" fmla="*/ 410 h 560"/>
              <a:gd name="T52" fmla="*/ 124 w 332"/>
              <a:gd name="T53" fmla="*/ 376 h 560"/>
              <a:gd name="T54" fmla="*/ 210 w 332"/>
              <a:gd name="T55" fmla="*/ 377 h 560"/>
              <a:gd name="T56" fmla="*/ 225 w 332"/>
              <a:gd name="T57" fmla="*/ 411 h 560"/>
              <a:gd name="T58" fmla="*/ 195 w 332"/>
              <a:gd name="T59" fmla="*/ 464 h 560"/>
              <a:gd name="T60" fmla="*/ 195 w 332"/>
              <a:gd name="T61" fmla="*/ 404 h 560"/>
              <a:gd name="T62" fmla="*/ 185 w 332"/>
              <a:gd name="T63" fmla="*/ 392 h 560"/>
              <a:gd name="T64" fmla="*/ 148 w 332"/>
              <a:gd name="T65" fmla="*/ 392 h 560"/>
              <a:gd name="T66" fmla="*/ 140 w 332"/>
              <a:gd name="T67" fmla="*/ 401 h 560"/>
              <a:gd name="T68" fmla="*/ 137 w 332"/>
              <a:gd name="T69" fmla="*/ 525 h 560"/>
              <a:gd name="T70" fmla="*/ 149 w 332"/>
              <a:gd name="T71" fmla="*/ 536 h 560"/>
              <a:gd name="T72" fmla="*/ 182 w 332"/>
              <a:gd name="T73" fmla="*/ 536 h 560"/>
              <a:gd name="T74" fmla="*/ 195 w 332"/>
              <a:gd name="T75" fmla="*/ 524 h 560"/>
              <a:gd name="T76" fmla="*/ 195 w 332"/>
              <a:gd name="T77" fmla="*/ 464 h 5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332" h="560">
                <a:moveTo>
                  <a:pt x="218" y="434"/>
                </a:moveTo>
                <a:cubicBezTo>
                  <a:pt x="218" y="465"/>
                  <a:pt x="218" y="494"/>
                  <a:pt x="218" y="524"/>
                </a:cubicBezTo>
                <a:cubicBezTo>
                  <a:pt x="218" y="549"/>
                  <a:pt x="207" y="560"/>
                  <a:pt x="182" y="560"/>
                </a:cubicBezTo>
                <a:cubicBezTo>
                  <a:pt x="170" y="560"/>
                  <a:pt x="158" y="560"/>
                  <a:pt x="147" y="560"/>
                </a:cubicBezTo>
                <a:cubicBezTo>
                  <a:pt x="126" y="560"/>
                  <a:pt x="114" y="548"/>
                  <a:pt x="114" y="528"/>
                </a:cubicBezTo>
                <a:cubicBezTo>
                  <a:pt x="114" y="501"/>
                  <a:pt x="114" y="474"/>
                  <a:pt x="114" y="446"/>
                </a:cubicBezTo>
                <a:cubicBezTo>
                  <a:pt x="115" y="436"/>
                  <a:pt x="111" y="433"/>
                  <a:pt x="101" y="434"/>
                </a:cubicBezTo>
                <a:cubicBezTo>
                  <a:pt x="88" y="434"/>
                  <a:pt x="74" y="434"/>
                  <a:pt x="60" y="434"/>
                </a:cubicBezTo>
                <a:cubicBezTo>
                  <a:pt x="26" y="432"/>
                  <a:pt x="0" y="407"/>
                  <a:pt x="0" y="373"/>
                </a:cubicBezTo>
                <a:cubicBezTo>
                  <a:pt x="0" y="270"/>
                  <a:pt x="0" y="167"/>
                  <a:pt x="0" y="64"/>
                </a:cubicBezTo>
                <a:cubicBezTo>
                  <a:pt x="0" y="25"/>
                  <a:pt x="26" y="1"/>
                  <a:pt x="66" y="1"/>
                </a:cubicBezTo>
                <a:cubicBezTo>
                  <a:pt x="132" y="0"/>
                  <a:pt x="199" y="0"/>
                  <a:pt x="265" y="1"/>
                </a:cubicBezTo>
                <a:cubicBezTo>
                  <a:pt x="307" y="1"/>
                  <a:pt x="332" y="26"/>
                  <a:pt x="332" y="67"/>
                </a:cubicBezTo>
                <a:cubicBezTo>
                  <a:pt x="332" y="167"/>
                  <a:pt x="332" y="267"/>
                  <a:pt x="332" y="367"/>
                </a:cubicBezTo>
                <a:cubicBezTo>
                  <a:pt x="332" y="408"/>
                  <a:pt x="307" y="433"/>
                  <a:pt x="267" y="434"/>
                </a:cubicBezTo>
                <a:cubicBezTo>
                  <a:pt x="251" y="434"/>
                  <a:pt x="235" y="434"/>
                  <a:pt x="218" y="434"/>
                </a:cubicBezTo>
                <a:close/>
                <a:moveTo>
                  <a:pt x="225" y="411"/>
                </a:moveTo>
                <a:cubicBezTo>
                  <a:pt x="237" y="411"/>
                  <a:pt x="253" y="411"/>
                  <a:pt x="269" y="411"/>
                </a:cubicBezTo>
                <a:cubicBezTo>
                  <a:pt x="292" y="410"/>
                  <a:pt x="309" y="394"/>
                  <a:pt x="309" y="370"/>
                </a:cubicBezTo>
                <a:cubicBezTo>
                  <a:pt x="309" y="269"/>
                  <a:pt x="309" y="167"/>
                  <a:pt x="309" y="65"/>
                </a:cubicBezTo>
                <a:cubicBezTo>
                  <a:pt x="309" y="40"/>
                  <a:pt x="294" y="24"/>
                  <a:pt x="268" y="24"/>
                </a:cubicBezTo>
                <a:cubicBezTo>
                  <a:pt x="200" y="24"/>
                  <a:pt x="132" y="24"/>
                  <a:pt x="63" y="24"/>
                </a:cubicBezTo>
                <a:cubicBezTo>
                  <a:pt x="39" y="24"/>
                  <a:pt x="23" y="40"/>
                  <a:pt x="23" y="64"/>
                </a:cubicBezTo>
                <a:cubicBezTo>
                  <a:pt x="23" y="166"/>
                  <a:pt x="23" y="269"/>
                  <a:pt x="23" y="371"/>
                </a:cubicBezTo>
                <a:cubicBezTo>
                  <a:pt x="23" y="391"/>
                  <a:pt x="37" y="408"/>
                  <a:pt x="56" y="410"/>
                </a:cubicBezTo>
                <a:cubicBezTo>
                  <a:pt x="75" y="412"/>
                  <a:pt x="94" y="410"/>
                  <a:pt x="109" y="410"/>
                </a:cubicBezTo>
                <a:cubicBezTo>
                  <a:pt x="115" y="397"/>
                  <a:pt x="117" y="385"/>
                  <a:pt x="124" y="376"/>
                </a:cubicBezTo>
                <a:cubicBezTo>
                  <a:pt x="136" y="362"/>
                  <a:pt x="199" y="363"/>
                  <a:pt x="210" y="377"/>
                </a:cubicBezTo>
                <a:cubicBezTo>
                  <a:pt x="217" y="386"/>
                  <a:pt x="219" y="398"/>
                  <a:pt x="225" y="411"/>
                </a:cubicBezTo>
                <a:close/>
                <a:moveTo>
                  <a:pt x="195" y="464"/>
                </a:moveTo>
                <a:cubicBezTo>
                  <a:pt x="195" y="444"/>
                  <a:pt x="195" y="424"/>
                  <a:pt x="195" y="404"/>
                </a:cubicBezTo>
                <a:cubicBezTo>
                  <a:pt x="195" y="397"/>
                  <a:pt x="194" y="392"/>
                  <a:pt x="185" y="392"/>
                </a:cubicBezTo>
                <a:cubicBezTo>
                  <a:pt x="173" y="392"/>
                  <a:pt x="160" y="391"/>
                  <a:pt x="148" y="392"/>
                </a:cubicBezTo>
                <a:cubicBezTo>
                  <a:pt x="145" y="392"/>
                  <a:pt x="140" y="398"/>
                  <a:pt x="140" y="401"/>
                </a:cubicBezTo>
                <a:cubicBezTo>
                  <a:pt x="138" y="442"/>
                  <a:pt x="138" y="484"/>
                  <a:pt x="137" y="525"/>
                </a:cubicBezTo>
                <a:cubicBezTo>
                  <a:pt x="137" y="533"/>
                  <a:pt x="141" y="536"/>
                  <a:pt x="149" y="536"/>
                </a:cubicBezTo>
                <a:cubicBezTo>
                  <a:pt x="160" y="536"/>
                  <a:pt x="171" y="536"/>
                  <a:pt x="182" y="536"/>
                </a:cubicBezTo>
                <a:cubicBezTo>
                  <a:pt x="192" y="537"/>
                  <a:pt x="195" y="533"/>
                  <a:pt x="195" y="524"/>
                </a:cubicBezTo>
                <a:cubicBezTo>
                  <a:pt x="195" y="504"/>
                  <a:pt x="195" y="484"/>
                  <a:pt x="195" y="464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5BAC1B53-002F-4698-8B76-25F5075E1A59}"/>
              </a:ext>
            </a:extLst>
          </p:cNvPr>
          <p:cNvSpPr>
            <a:spLocks noEditPoints="1"/>
          </p:cNvSpPr>
          <p:nvPr/>
        </p:nvSpPr>
        <p:spPr bwMode="auto">
          <a:xfrm>
            <a:off x="4281488" y="2684463"/>
            <a:ext cx="749300" cy="960438"/>
          </a:xfrm>
          <a:custGeom>
            <a:avLst/>
            <a:gdLst>
              <a:gd name="T0" fmla="*/ 215 w 367"/>
              <a:gd name="T1" fmla="*/ 323 h 470"/>
              <a:gd name="T2" fmla="*/ 329 w 367"/>
              <a:gd name="T3" fmla="*/ 323 h 470"/>
              <a:gd name="T4" fmla="*/ 366 w 367"/>
              <a:gd name="T5" fmla="*/ 358 h 470"/>
              <a:gd name="T6" fmla="*/ 367 w 367"/>
              <a:gd name="T7" fmla="*/ 436 h 470"/>
              <a:gd name="T8" fmla="*/ 332 w 367"/>
              <a:gd name="T9" fmla="*/ 470 h 470"/>
              <a:gd name="T10" fmla="*/ 107 w 367"/>
              <a:gd name="T11" fmla="*/ 470 h 470"/>
              <a:gd name="T12" fmla="*/ 72 w 367"/>
              <a:gd name="T13" fmla="*/ 444 h 470"/>
              <a:gd name="T14" fmla="*/ 53 w 367"/>
              <a:gd name="T15" fmla="*/ 343 h 470"/>
              <a:gd name="T16" fmla="*/ 14 w 367"/>
              <a:gd name="T17" fmla="*/ 185 h 470"/>
              <a:gd name="T18" fmla="*/ 21 w 367"/>
              <a:gd name="T19" fmla="*/ 151 h 470"/>
              <a:gd name="T20" fmla="*/ 23 w 367"/>
              <a:gd name="T21" fmla="*/ 136 h 470"/>
              <a:gd name="T22" fmla="*/ 5 w 367"/>
              <a:gd name="T23" fmla="*/ 58 h 470"/>
              <a:gd name="T24" fmla="*/ 30 w 367"/>
              <a:gd name="T25" fmla="*/ 17 h 470"/>
              <a:gd name="T26" fmla="*/ 80 w 367"/>
              <a:gd name="T27" fmla="*/ 5 h 470"/>
              <a:gd name="T28" fmla="*/ 122 w 367"/>
              <a:gd name="T29" fmla="*/ 30 h 470"/>
              <a:gd name="T30" fmla="*/ 141 w 367"/>
              <a:gd name="T31" fmla="*/ 107 h 470"/>
              <a:gd name="T32" fmla="*/ 153 w 367"/>
              <a:gd name="T33" fmla="*/ 122 h 470"/>
              <a:gd name="T34" fmla="*/ 170 w 367"/>
              <a:gd name="T35" fmla="*/ 144 h 470"/>
              <a:gd name="T36" fmla="*/ 211 w 367"/>
              <a:gd name="T37" fmla="*/ 309 h 470"/>
              <a:gd name="T38" fmla="*/ 215 w 367"/>
              <a:gd name="T39" fmla="*/ 323 h 470"/>
              <a:gd name="T40" fmla="*/ 190 w 367"/>
              <a:gd name="T41" fmla="*/ 323 h 470"/>
              <a:gd name="T42" fmla="*/ 148 w 367"/>
              <a:gd name="T43" fmla="*/ 151 h 470"/>
              <a:gd name="T44" fmla="*/ 137 w 367"/>
              <a:gd name="T45" fmla="*/ 144 h 470"/>
              <a:gd name="T46" fmla="*/ 46 w 367"/>
              <a:gd name="T47" fmla="*/ 166 h 470"/>
              <a:gd name="T48" fmla="*/ 37 w 367"/>
              <a:gd name="T49" fmla="*/ 181 h 470"/>
              <a:gd name="T50" fmla="*/ 67 w 367"/>
              <a:gd name="T51" fmla="*/ 301 h 470"/>
              <a:gd name="T52" fmla="*/ 84 w 367"/>
              <a:gd name="T53" fmla="*/ 370 h 470"/>
              <a:gd name="T54" fmla="*/ 190 w 367"/>
              <a:gd name="T55" fmla="*/ 323 h 470"/>
              <a:gd name="T56" fmla="*/ 294 w 367"/>
              <a:gd name="T57" fmla="*/ 347 h 470"/>
              <a:gd name="T58" fmla="*/ 154 w 367"/>
              <a:gd name="T59" fmla="*/ 348 h 470"/>
              <a:gd name="T60" fmla="*/ 120 w 367"/>
              <a:gd name="T61" fmla="*/ 363 h 470"/>
              <a:gd name="T62" fmla="*/ 95 w 367"/>
              <a:gd name="T63" fmla="*/ 430 h 470"/>
              <a:gd name="T64" fmla="*/ 111 w 367"/>
              <a:gd name="T65" fmla="*/ 447 h 470"/>
              <a:gd name="T66" fmla="*/ 212 w 367"/>
              <a:gd name="T67" fmla="*/ 447 h 470"/>
              <a:gd name="T68" fmla="*/ 294 w 367"/>
              <a:gd name="T69" fmla="*/ 447 h 470"/>
              <a:gd name="T70" fmla="*/ 294 w 367"/>
              <a:gd name="T71" fmla="*/ 347 h 470"/>
              <a:gd name="T72" fmla="*/ 121 w 367"/>
              <a:gd name="T73" fmla="*/ 124 h 470"/>
              <a:gd name="T74" fmla="*/ 99 w 367"/>
              <a:gd name="T75" fmla="*/ 36 h 470"/>
              <a:gd name="T76" fmla="*/ 86 w 367"/>
              <a:gd name="T77" fmla="*/ 28 h 470"/>
              <a:gd name="T78" fmla="*/ 35 w 367"/>
              <a:gd name="T79" fmla="*/ 40 h 470"/>
              <a:gd name="T80" fmla="*/ 28 w 367"/>
              <a:gd name="T81" fmla="*/ 56 h 470"/>
              <a:gd name="T82" fmla="*/ 46 w 367"/>
              <a:gd name="T83" fmla="*/ 130 h 470"/>
              <a:gd name="T84" fmla="*/ 49 w 367"/>
              <a:gd name="T85" fmla="*/ 141 h 470"/>
              <a:gd name="T86" fmla="*/ 121 w 367"/>
              <a:gd name="T87" fmla="*/ 124 h 470"/>
              <a:gd name="T88" fmla="*/ 318 w 367"/>
              <a:gd name="T89" fmla="*/ 445 h 470"/>
              <a:gd name="T90" fmla="*/ 344 w 367"/>
              <a:gd name="T91" fmla="*/ 426 h 470"/>
              <a:gd name="T92" fmla="*/ 344 w 367"/>
              <a:gd name="T93" fmla="*/ 367 h 470"/>
              <a:gd name="T94" fmla="*/ 318 w 367"/>
              <a:gd name="T95" fmla="*/ 349 h 470"/>
              <a:gd name="T96" fmla="*/ 318 w 367"/>
              <a:gd name="T97" fmla="*/ 445 h 4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367" h="470">
                <a:moveTo>
                  <a:pt x="215" y="323"/>
                </a:moveTo>
                <a:cubicBezTo>
                  <a:pt x="254" y="323"/>
                  <a:pt x="292" y="323"/>
                  <a:pt x="329" y="323"/>
                </a:cubicBezTo>
                <a:cubicBezTo>
                  <a:pt x="355" y="323"/>
                  <a:pt x="365" y="333"/>
                  <a:pt x="366" y="358"/>
                </a:cubicBezTo>
                <a:cubicBezTo>
                  <a:pt x="367" y="384"/>
                  <a:pt x="367" y="410"/>
                  <a:pt x="367" y="436"/>
                </a:cubicBezTo>
                <a:cubicBezTo>
                  <a:pt x="367" y="458"/>
                  <a:pt x="355" y="470"/>
                  <a:pt x="332" y="470"/>
                </a:cubicBezTo>
                <a:cubicBezTo>
                  <a:pt x="257" y="470"/>
                  <a:pt x="182" y="470"/>
                  <a:pt x="107" y="470"/>
                </a:cubicBezTo>
                <a:cubicBezTo>
                  <a:pt x="87" y="470"/>
                  <a:pt x="75" y="460"/>
                  <a:pt x="72" y="444"/>
                </a:cubicBezTo>
                <a:cubicBezTo>
                  <a:pt x="66" y="410"/>
                  <a:pt x="60" y="376"/>
                  <a:pt x="53" y="343"/>
                </a:cubicBezTo>
                <a:cubicBezTo>
                  <a:pt x="40" y="290"/>
                  <a:pt x="27" y="237"/>
                  <a:pt x="14" y="185"/>
                </a:cubicBezTo>
                <a:cubicBezTo>
                  <a:pt x="11" y="172"/>
                  <a:pt x="11" y="161"/>
                  <a:pt x="21" y="151"/>
                </a:cubicBezTo>
                <a:cubicBezTo>
                  <a:pt x="24" y="148"/>
                  <a:pt x="24" y="141"/>
                  <a:pt x="23" y="136"/>
                </a:cubicBezTo>
                <a:cubicBezTo>
                  <a:pt x="17" y="110"/>
                  <a:pt x="10" y="84"/>
                  <a:pt x="5" y="58"/>
                </a:cubicBezTo>
                <a:cubicBezTo>
                  <a:pt x="0" y="36"/>
                  <a:pt x="8" y="23"/>
                  <a:pt x="30" y="17"/>
                </a:cubicBezTo>
                <a:cubicBezTo>
                  <a:pt x="47" y="13"/>
                  <a:pt x="64" y="9"/>
                  <a:pt x="80" y="5"/>
                </a:cubicBezTo>
                <a:cubicBezTo>
                  <a:pt x="102" y="0"/>
                  <a:pt x="117" y="9"/>
                  <a:pt x="122" y="30"/>
                </a:cubicBezTo>
                <a:cubicBezTo>
                  <a:pt x="128" y="56"/>
                  <a:pt x="135" y="81"/>
                  <a:pt x="141" y="107"/>
                </a:cubicBezTo>
                <a:cubicBezTo>
                  <a:pt x="142" y="114"/>
                  <a:pt x="145" y="118"/>
                  <a:pt x="153" y="122"/>
                </a:cubicBezTo>
                <a:cubicBezTo>
                  <a:pt x="161" y="126"/>
                  <a:pt x="168" y="136"/>
                  <a:pt x="170" y="144"/>
                </a:cubicBezTo>
                <a:cubicBezTo>
                  <a:pt x="185" y="199"/>
                  <a:pt x="198" y="254"/>
                  <a:pt x="211" y="309"/>
                </a:cubicBezTo>
                <a:cubicBezTo>
                  <a:pt x="212" y="313"/>
                  <a:pt x="213" y="317"/>
                  <a:pt x="215" y="323"/>
                </a:cubicBezTo>
                <a:close/>
                <a:moveTo>
                  <a:pt x="190" y="323"/>
                </a:moveTo>
                <a:cubicBezTo>
                  <a:pt x="176" y="264"/>
                  <a:pt x="162" y="207"/>
                  <a:pt x="148" y="151"/>
                </a:cubicBezTo>
                <a:cubicBezTo>
                  <a:pt x="147" y="144"/>
                  <a:pt x="143" y="142"/>
                  <a:pt x="137" y="144"/>
                </a:cubicBezTo>
                <a:cubicBezTo>
                  <a:pt x="106" y="152"/>
                  <a:pt x="76" y="159"/>
                  <a:pt x="46" y="166"/>
                </a:cubicBezTo>
                <a:cubicBezTo>
                  <a:pt x="36" y="168"/>
                  <a:pt x="35" y="172"/>
                  <a:pt x="37" y="181"/>
                </a:cubicBezTo>
                <a:cubicBezTo>
                  <a:pt x="47" y="221"/>
                  <a:pt x="57" y="261"/>
                  <a:pt x="67" y="301"/>
                </a:cubicBezTo>
                <a:cubicBezTo>
                  <a:pt x="72" y="323"/>
                  <a:pt x="78" y="345"/>
                  <a:pt x="84" y="370"/>
                </a:cubicBezTo>
                <a:cubicBezTo>
                  <a:pt x="110" y="330"/>
                  <a:pt x="146" y="319"/>
                  <a:pt x="190" y="323"/>
                </a:cubicBezTo>
                <a:close/>
                <a:moveTo>
                  <a:pt x="294" y="347"/>
                </a:moveTo>
                <a:cubicBezTo>
                  <a:pt x="246" y="347"/>
                  <a:pt x="200" y="346"/>
                  <a:pt x="154" y="348"/>
                </a:cubicBezTo>
                <a:cubicBezTo>
                  <a:pt x="142" y="348"/>
                  <a:pt x="130" y="356"/>
                  <a:pt x="120" y="363"/>
                </a:cubicBezTo>
                <a:cubicBezTo>
                  <a:pt x="98" y="380"/>
                  <a:pt x="94" y="404"/>
                  <a:pt x="95" y="430"/>
                </a:cubicBezTo>
                <a:cubicBezTo>
                  <a:pt x="95" y="442"/>
                  <a:pt x="99" y="447"/>
                  <a:pt x="111" y="447"/>
                </a:cubicBezTo>
                <a:cubicBezTo>
                  <a:pt x="145" y="447"/>
                  <a:pt x="178" y="447"/>
                  <a:pt x="212" y="447"/>
                </a:cubicBezTo>
                <a:cubicBezTo>
                  <a:pt x="239" y="447"/>
                  <a:pt x="266" y="447"/>
                  <a:pt x="294" y="447"/>
                </a:cubicBezTo>
                <a:cubicBezTo>
                  <a:pt x="294" y="414"/>
                  <a:pt x="294" y="381"/>
                  <a:pt x="294" y="347"/>
                </a:cubicBezTo>
                <a:close/>
                <a:moveTo>
                  <a:pt x="121" y="124"/>
                </a:moveTo>
                <a:cubicBezTo>
                  <a:pt x="113" y="93"/>
                  <a:pt x="107" y="64"/>
                  <a:pt x="99" y="36"/>
                </a:cubicBezTo>
                <a:cubicBezTo>
                  <a:pt x="98" y="32"/>
                  <a:pt x="90" y="28"/>
                  <a:pt x="86" y="28"/>
                </a:cubicBezTo>
                <a:cubicBezTo>
                  <a:pt x="69" y="31"/>
                  <a:pt x="52" y="36"/>
                  <a:pt x="35" y="40"/>
                </a:cubicBezTo>
                <a:cubicBezTo>
                  <a:pt x="26" y="42"/>
                  <a:pt x="26" y="48"/>
                  <a:pt x="28" y="56"/>
                </a:cubicBezTo>
                <a:cubicBezTo>
                  <a:pt x="34" y="80"/>
                  <a:pt x="40" y="105"/>
                  <a:pt x="46" y="130"/>
                </a:cubicBezTo>
                <a:cubicBezTo>
                  <a:pt x="47" y="133"/>
                  <a:pt x="48" y="137"/>
                  <a:pt x="49" y="141"/>
                </a:cubicBezTo>
                <a:cubicBezTo>
                  <a:pt x="73" y="135"/>
                  <a:pt x="96" y="130"/>
                  <a:pt x="121" y="124"/>
                </a:cubicBezTo>
                <a:close/>
                <a:moveTo>
                  <a:pt x="318" y="445"/>
                </a:moveTo>
                <a:cubicBezTo>
                  <a:pt x="341" y="449"/>
                  <a:pt x="344" y="447"/>
                  <a:pt x="344" y="426"/>
                </a:cubicBezTo>
                <a:cubicBezTo>
                  <a:pt x="344" y="406"/>
                  <a:pt x="344" y="387"/>
                  <a:pt x="344" y="367"/>
                </a:cubicBezTo>
                <a:cubicBezTo>
                  <a:pt x="344" y="346"/>
                  <a:pt x="340" y="343"/>
                  <a:pt x="318" y="349"/>
                </a:cubicBezTo>
                <a:cubicBezTo>
                  <a:pt x="318" y="381"/>
                  <a:pt x="318" y="413"/>
                  <a:pt x="318" y="445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898E9E3D-B1D5-4896-B8A8-E64293E04E0C}"/>
              </a:ext>
            </a:extLst>
          </p:cNvPr>
          <p:cNvSpPr>
            <a:spLocks noEditPoints="1"/>
          </p:cNvSpPr>
          <p:nvPr/>
        </p:nvSpPr>
        <p:spPr bwMode="auto">
          <a:xfrm>
            <a:off x="360362" y="1419225"/>
            <a:ext cx="1081088" cy="1079500"/>
          </a:xfrm>
          <a:custGeom>
            <a:avLst/>
            <a:gdLst>
              <a:gd name="T0" fmla="*/ 267 w 529"/>
              <a:gd name="T1" fmla="*/ 2 h 528"/>
              <a:gd name="T2" fmla="*/ 528 w 529"/>
              <a:gd name="T3" fmla="*/ 265 h 528"/>
              <a:gd name="T4" fmla="*/ 258 w 529"/>
              <a:gd name="T5" fmla="*/ 526 h 528"/>
              <a:gd name="T6" fmla="*/ 3 w 529"/>
              <a:gd name="T7" fmla="*/ 255 h 528"/>
              <a:gd name="T8" fmla="*/ 267 w 529"/>
              <a:gd name="T9" fmla="*/ 2 h 528"/>
              <a:gd name="T10" fmla="*/ 504 w 529"/>
              <a:gd name="T11" fmla="*/ 265 h 528"/>
              <a:gd name="T12" fmla="*/ 269 w 529"/>
              <a:gd name="T13" fmla="*/ 25 h 528"/>
              <a:gd name="T14" fmla="*/ 27 w 529"/>
              <a:gd name="T15" fmla="*/ 262 h 528"/>
              <a:gd name="T16" fmla="*/ 263 w 529"/>
              <a:gd name="T17" fmla="*/ 503 h 528"/>
              <a:gd name="T18" fmla="*/ 504 w 529"/>
              <a:gd name="T19" fmla="*/ 265 h 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29" h="528">
                <a:moveTo>
                  <a:pt x="267" y="2"/>
                </a:moveTo>
                <a:cubicBezTo>
                  <a:pt x="412" y="4"/>
                  <a:pt x="529" y="122"/>
                  <a:pt x="528" y="265"/>
                </a:cubicBezTo>
                <a:cubicBezTo>
                  <a:pt x="526" y="413"/>
                  <a:pt x="408" y="528"/>
                  <a:pt x="258" y="526"/>
                </a:cubicBezTo>
                <a:cubicBezTo>
                  <a:pt x="119" y="523"/>
                  <a:pt x="0" y="404"/>
                  <a:pt x="3" y="255"/>
                </a:cubicBezTo>
                <a:cubicBezTo>
                  <a:pt x="7" y="117"/>
                  <a:pt x="126" y="0"/>
                  <a:pt x="267" y="2"/>
                </a:cubicBezTo>
                <a:close/>
                <a:moveTo>
                  <a:pt x="504" y="265"/>
                </a:moveTo>
                <a:cubicBezTo>
                  <a:pt x="505" y="135"/>
                  <a:pt x="398" y="26"/>
                  <a:pt x="269" y="25"/>
                </a:cubicBezTo>
                <a:cubicBezTo>
                  <a:pt x="136" y="25"/>
                  <a:pt x="27" y="131"/>
                  <a:pt x="27" y="262"/>
                </a:cubicBezTo>
                <a:cubicBezTo>
                  <a:pt x="26" y="394"/>
                  <a:pt x="132" y="502"/>
                  <a:pt x="263" y="503"/>
                </a:cubicBezTo>
                <a:cubicBezTo>
                  <a:pt x="395" y="504"/>
                  <a:pt x="503" y="397"/>
                  <a:pt x="504" y="265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C92CDC3B-A64E-4B7A-9DC1-9C9819A46975}"/>
              </a:ext>
            </a:extLst>
          </p:cNvPr>
          <p:cNvSpPr>
            <a:spLocks noEditPoints="1"/>
          </p:cNvSpPr>
          <p:nvPr/>
        </p:nvSpPr>
        <p:spPr bwMode="auto">
          <a:xfrm>
            <a:off x="5465763" y="5427663"/>
            <a:ext cx="981075" cy="982663"/>
          </a:xfrm>
          <a:custGeom>
            <a:avLst/>
            <a:gdLst>
              <a:gd name="T0" fmla="*/ 0 w 480"/>
              <a:gd name="T1" fmla="*/ 240 h 481"/>
              <a:gd name="T2" fmla="*/ 240 w 480"/>
              <a:gd name="T3" fmla="*/ 1 h 481"/>
              <a:gd name="T4" fmla="*/ 480 w 480"/>
              <a:gd name="T5" fmla="*/ 241 h 481"/>
              <a:gd name="T6" fmla="*/ 239 w 480"/>
              <a:gd name="T7" fmla="*/ 481 h 481"/>
              <a:gd name="T8" fmla="*/ 0 w 480"/>
              <a:gd name="T9" fmla="*/ 240 h 481"/>
              <a:gd name="T10" fmla="*/ 239 w 480"/>
              <a:gd name="T11" fmla="*/ 457 h 481"/>
              <a:gd name="T12" fmla="*/ 457 w 480"/>
              <a:gd name="T13" fmla="*/ 240 h 481"/>
              <a:gd name="T14" fmla="*/ 216 w 480"/>
              <a:gd name="T15" fmla="*/ 25 h 481"/>
              <a:gd name="T16" fmla="*/ 23 w 480"/>
              <a:gd name="T17" fmla="*/ 241 h 481"/>
              <a:gd name="T18" fmla="*/ 239 w 480"/>
              <a:gd name="T19" fmla="*/ 457 h 4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80" h="481">
                <a:moveTo>
                  <a:pt x="0" y="240"/>
                </a:moveTo>
                <a:cubicBezTo>
                  <a:pt x="0" y="108"/>
                  <a:pt x="108" y="0"/>
                  <a:pt x="240" y="1"/>
                </a:cubicBezTo>
                <a:cubicBezTo>
                  <a:pt x="373" y="1"/>
                  <a:pt x="480" y="108"/>
                  <a:pt x="480" y="241"/>
                </a:cubicBezTo>
                <a:cubicBezTo>
                  <a:pt x="479" y="374"/>
                  <a:pt x="372" y="481"/>
                  <a:pt x="239" y="481"/>
                </a:cubicBezTo>
                <a:cubicBezTo>
                  <a:pt x="107" y="481"/>
                  <a:pt x="0" y="373"/>
                  <a:pt x="0" y="240"/>
                </a:cubicBezTo>
                <a:close/>
                <a:moveTo>
                  <a:pt x="239" y="457"/>
                </a:moveTo>
                <a:cubicBezTo>
                  <a:pt x="360" y="457"/>
                  <a:pt x="456" y="361"/>
                  <a:pt x="457" y="240"/>
                </a:cubicBezTo>
                <a:cubicBezTo>
                  <a:pt x="457" y="140"/>
                  <a:pt x="379" y="13"/>
                  <a:pt x="216" y="25"/>
                </a:cubicBezTo>
                <a:cubicBezTo>
                  <a:pt x="123" y="31"/>
                  <a:pt x="24" y="110"/>
                  <a:pt x="23" y="241"/>
                </a:cubicBezTo>
                <a:cubicBezTo>
                  <a:pt x="22" y="360"/>
                  <a:pt x="120" y="457"/>
                  <a:pt x="239" y="457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DE65A220-A0A8-4B23-815E-25B3899CB504}"/>
              </a:ext>
            </a:extLst>
          </p:cNvPr>
          <p:cNvSpPr>
            <a:spLocks noEditPoints="1"/>
          </p:cNvSpPr>
          <p:nvPr/>
        </p:nvSpPr>
        <p:spPr bwMode="auto">
          <a:xfrm>
            <a:off x="4789488" y="5380038"/>
            <a:ext cx="334963" cy="1096963"/>
          </a:xfrm>
          <a:custGeom>
            <a:avLst/>
            <a:gdLst>
              <a:gd name="T0" fmla="*/ 119 w 164"/>
              <a:gd name="T1" fmla="*/ 249 h 536"/>
              <a:gd name="T2" fmla="*/ 164 w 164"/>
              <a:gd name="T3" fmla="*/ 297 h 536"/>
              <a:gd name="T4" fmla="*/ 164 w 164"/>
              <a:gd name="T5" fmla="*/ 491 h 536"/>
              <a:gd name="T6" fmla="*/ 119 w 164"/>
              <a:gd name="T7" fmla="*/ 536 h 536"/>
              <a:gd name="T8" fmla="*/ 42 w 164"/>
              <a:gd name="T9" fmla="*/ 536 h 536"/>
              <a:gd name="T10" fmla="*/ 0 w 164"/>
              <a:gd name="T11" fmla="*/ 494 h 536"/>
              <a:gd name="T12" fmla="*/ 0 w 164"/>
              <a:gd name="T13" fmla="*/ 291 h 536"/>
              <a:gd name="T14" fmla="*/ 8 w 164"/>
              <a:gd name="T15" fmla="*/ 266 h 536"/>
              <a:gd name="T16" fmla="*/ 7 w 164"/>
              <a:gd name="T17" fmla="*/ 224 h 536"/>
              <a:gd name="T18" fmla="*/ 0 w 164"/>
              <a:gd name="T19" fmla="*/ 203 h 536"/>
              <a:gd name="T20" fmla="*/ 0 w 164"/>
              <a:gd name="T21" fmla="*/ 74 h 536"/>
              <a:gd name="T22" fmla="*/ 17 w 164"/>
              <a:gd name="T23" fmla="*/ 44 h 536"/>
              <a:gd name="T24" fmla="*/ 25 w 164"/>
              <a:gd name="T25" fmla="*/ 30 h 536"/>
              <a:gd name="T26" fmla="*/ 56 w 164"/>
              <a:gd name="T27" fmla="*/ 0 h 536"/>
              <a:gd name="T28" fmla="*/ 86 w 164"/>
              <a:gd name="T29" fmla="*/ 0 h 536"/>
              <a:gd name="T30" fmla="*/ 112 w 164"/>
              <a:gd name="T31" fmla="*/ 27 h 536"/>
              <a:gd name="T32" fmla="*/ 112 w 164"/>
              <a:gd name="T33" fmla="*/ 40 h 536"/>
              <a:gd name="T34" fmla="*/ 137 w 164"/>
              <a:gd name="T35" fmla="*/ 85 h 536"/>
              <a:gd name="T36" fmla="*/ 136 w 164"/>
              <a:gd name="T37" fmla="*/ 200 h 536"/>
              <a:gd name="T38" fmla="*/ 129 w 164"/>
              <a:gd name="T39" fmla="*/ 225 h 536"/>
              <a:gd name="T40" fmla="*/ 119 w 164"/>
              <a:gd name="T41" fmla="*/ 249 h 536"/>
              <a:gd name="T42" fmla="*/ 23 w 164"/>
              <a:gd name="T43" fmla="*/ 392 h 536"/>
              <a:gd name="T44" fmla="*/ 23 w 164"/>
              <a:gd name="T45" fmla="*/ 392 h 536"/>
              <a:gd name="T46" fmla="*/ 23 w 164"/>
              <a:gd name="T47" fmla="*/ 491 h 536"/>
              <a:gd name="T48" fmla="*/ 42 w 164"/>
              <a:gd name="T49" fmla="*/ 513 h 536"/>
              <a:gd name="T50" fmla="*/ 122 w 164"/>
              <a:gd name="T51" fmla="*/ 513 h 536"/>
              <a:gd name="T52" fmla="*/ 140 w 164"/>
              <a:gd name="T53" fmla="*/ 495 h 536"/>
              <a:gd name="T54" fmla="*/ 143 w 164"/>
              <a:gd name="T55" fmla="*/ 431 h 536"/>
              <a:gd name="T56" fmla="*/ 140 w 164"/>
              <a:gd name="T57" fmla="*/ 379 h 536"/>
              <a:gd name="T58" fmla="*/ 140 w 164"/>
              <a:gd name="T59" fmla="*/ 296 h 536"/>
              <a:gd name="T60" fmla="*/ 116 w 164"/>
              <a:gd name="T61" fmla="*/ 273 h 536"/>
              <a:gd name="T62" fmla="*/ 47 w 164"/>
              <a:gd name="T63" fmla="*/ 273 h 536"/>
              <a:gd name="T64" fmla="*/ 23 w 164"/>
              <a:gd name="T65" fmla="*/ 297 h 536"/>
              <a:gd name="T66" fmla="*/ 23 w 164"/>
              <a:gd name="T67" fmla="*/ 392 h 536"/>
              <a:gd name="T68" fmla="*/ 23 w 164"/>
              <a:gd name="T69" fmla="*/ 137 h 536"/>
              <a:gd name="T70" fmla="*/ 23 w 164"/>
              <a:gd name="T71" fmla="*/ 198 h 536"/>
              <a:gd name="T72" fmla="*/ 38 w 164"/>
              <a:gd name="T73" fmla="*/ 213 h 536"/>
              <a:gd name="T74" fmla="*/ 99 w 164"/>
              <a:gd name="T75" fmla="*/ 213 h 536"/>
              <a:gd name="T76" fmla="*/ 114 w 164"/>
              <a:gd name="T77" fmla="*/ 199 h 536"/>
              <a:gd name="T78" fmla="*/ 114 w 164"/>
              <a:gd name="T79" fmla="*/ 78 h 536"/>
              <a:gd name="T80" fmla="*/ 98 w 164"/>
              <a:gd name="T81" fmla="*/ 63 h 536"/>
              <a:gd name="T82" fmla="*/ 39 w 164"/>
              <a:gd name="T83" fmla="*/ 63 h 536"/>
              <a:gd name="T84" fmla="*/ 23 w 164"/>
              <a:gd name="T85" fmla="*/ 80 h 536"/>
              <a:gd name="T86" fmla="*/ 23 w 164"/>
              <a:gd name="T87" fmla="*/ 137 h 536"/>
              <a:gd name="T88" fmla="*/ 39 w 164"/>
              <a:gd name="T89" fmla="*/ 237 h 536"/>
              <a:gd name="T90" fmla="*/ 49 w 164"/>
              <a:gd name="T91" fmla="*/ 250 h 536"/>
              <a:gd name="T92" fmla="*/ 88 w 164"/>
              <a:gd name="T93" fmla="*/ 250 h 536"/>
              <a:gd name="T94" fmla="*/ 97 w 164"/>
              <a:gd name="T95" fmla="*/ 237 h 536"/>
              <a:gd name="T96" fmla="*/ 39 w 164"/>
              <a:gd name="T97" fmla="*/ 237 h 536"/>
              <a:gd name="T98" fmla="*/ 50 w 164"/>
              <a:gd name="T99" fmla="*/ 39 h 536"/>
              <a:gd name="T100" fmla="*/ 87 w 164"/>
              <a:gd name="T101" fmla="*/ 39 h 536"/>
              <a:gd name="T102" fmla="*/ 87 w 164"/>
              <a:gd name="T103" fmla="*/ 24 h 536"/>
              <a:gd name="T104" fmla="*/ 50 w 164"/>
              <a:gd name="T105" fmla="*/ 24 h 536"/>
              <a:gd name="T106" fmla="*/ 50 w 164"/>
              <a:gd name="T107" fmla="*/ 39 h 5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64" h="536">
                <a:moveTo>
                  <a:pt x="119" y="249"/>
                </a:moveTo>
                <a:cubicBezTo>
                  <a:pt x="152" y="254"/>
                  <a:pt x="164" y="268"/>
                  <a:pt x="164" y="297"/>
                </a:cubicBezTo>
                <a:cubicBezTo>
                  <a:pt x="164" y="361"/>
                  <a:pt x="164" y="426"/>
                  <a:pt x="164" y="491"/>
                </a:cubicBezTo>
                <a:cubicBezTo>
                  <a:pt x="164" y="521"/>
                  <a:pt x="148" y="536"/>
                  <a:pt x="119" y="536"/>
                </a:cubicBezTo>
                <a:cubicBezTo>
                  <a:pt x="93" y="536"/>
                  <a:pt x="68" y="536"/>
                  <a:pt x="42" y="536"/>
                </a:cubicBezTo>
                <a:cubicBezTo>
                  <a:pt x="16" y="536"/>
                  <a:pt x="0" y="520"/>
                  <a:pt x="0" y="494"/>
                </a:cubicBezTo>
                <a:cubicBezTo>
                  <a:pt x="0" y="426"/>
                  <a:pt x="0" y="359"/>
                  <a:pt x="0" y="291"/>
                </a:cubicBezTo>
                <a:cubicBezTo>
                  <a:pt x="1" y="283"/>
                  <a:pt x="4" y="273"/>
                  <a:pt x="8" y="266"/>
                </a:cubicBezTo>
                <a:cubicBezTo>
                  <a:pt x="18" y="251"/>
                  <a:pt x="18" y="239"/>
                  <a:pt x="7" y="224"/>
                </a:cubicBezTo>
                <a:cubicBezTo>
                  <a:pt x="3" y="218"/>
                  <a:pt x="1" y="210"/>
                  <a:pt x="0" y="203"/>
                </a:cubicBezTo>
                <a:cubicBezTo>
                  <a:pt x="0" y="160"/>
                  <a:pt x="0" y="117"/>
                  <a:pt x="0" y="74"/>
                </a:cubicBezTo>
                <a:cubicBezTo>
                  <a:pt x="0" y="60"/>
                  <a:pt x="7" y="51"/>
                  <a:pt x="17" y="44"/>
                </a:cubicBezTo>
                <a:cubicBezTo>
                  <a:pt x="21" y="41"/>
                  <a:pt x="25" y="35"/>
                  <a:pt x="25" y="30"/>
                </a:cubicBezTo>
                <a:cubicBezTo>
                  <a:pt x="26" y="6"/>
                  <a:pt x="31" y="0"/>
                  <a:pt x="56" y="0"/>
                </a:cubicBezTo>
                <a:cubicBezTo>
                  <a:pt x="66" y="0"/>
                  <a:pt x="76" y="0"/>
                  <a:pt x="86" y="0"/>
                </a:cubicBezTo>
                <a:cubicBezTo>
                  <a:pt x="104" y="1"/>
                  <a:pt x="111" y="8"/>
                  <a:pt x="112" y="27"/>
                </a:cubicBezTo>
                <a:cubicBezTo>
                  <a:pt x="112" y="31"/>
                  <a:pt x="112" y="35"/>
                  <a:pt x="112" y="40"/>
                </a:cubicBezTo>
                <a:cubicBezTo>
                  <a:pt x="133" y="47"/>
                  <a:pt x="138" y="64"/>
                  <a:pt x="137" y="85"/>
                </a:cubicBezTo>
                <a:cubicBezTo>
                  <a:pt x="136" y="123"/>
                  <a:pt x="137" y="162"/>
                  <a:pt x="136" y="200"/>
                </a:cubicBezTo>
                <a:cubicBezTo>
                  <a:pt x="136" y="209"/>
                  <a:pt x="132" y="217"/>
                  <a:pt x="129" y="225"/>
                </a:cubicBezTo>
                <a:cubicBezTo>
                  <a:pt x="126" y="233"/>
                  <a:pt x="123" y="240"/>
                  <a:pt x="119" y="249"/>
                </a:cubicBezTo>
                <a:close/>
                <a:moveTo>
                  <a:pt x="23" y="392"/>
                </a:moveTo>
                <a:cubicBezTo>
                  <a:pt x="23" y="392"/>
                  <a:pt x="23" y="392"/>
                  <a:pt x="23" y="392"/>
                </a:cubicBezTo>
                <a:cubicBezTo>
                  <a:pt x="23" y="425"/>
                  <a:pt x="23" y="458"/>
                  <a:pt x="23" y="491"/>
                </a:cubicBezTo>
                <a:cubicBezTo>
                  <a:pt x="23" y="506"/>
                  <a:pt x="28" y="512"/>
                  <a:pt x="42" y="513"/>
                </a:cubicBezTo>
                <a:cubicBezTo>
                  <a:pt x="68" y="513"/>
                  <a:pt x="95" y="513"/>
                  <a:pt x="122" y="513"/>
                </a:cubicBezTo>
                <a:cubicBezTo>
                  <a:pt x="133" y="513"/>
                  <a:pt x="140" y="507"/>
                  <a:pt x="140" y="495"/>
                </a:cubicBezTo>
                <a:cubicBezTo>
                  <a:pt x="141" y="474"/>
                  <a:pt x="142" y="452"/>
                  <a:pt x="143" y="431"/>
                </a:cubicBezTo>
                <a:cubicBezTo>
                  <a:pt x="143" y="413"/>
                  <a:pt x="141" y="396"/>
                  <a:pt x="140" y="379"/>
                </a:cubicBezTo>
                <a:cubicBezTo>
                  <a:pt x="140" y="352"/>
                  <a:pt x="140" y="324"/>
                  <a:pt x="140" y="296"/>
                </a:cubicBezTo>
                <a:cubicBezTo>
                  <a:pt x="140" y="278"/>
                  <a:pt x="135" y="273"/>
                  <a:pt x="116" y="273"/>
                </a:cubicBezTo>
                <a:cubicBezTo>
                  <a:pt x="93" y="273"/>
                  <a:pt x="70" y="273"/>
                  <a:pt x="47" y="273"/>
                </a:cubicBezTo>
                <a:cubicBezTo>
                  <a:pt x="28" y="273"/>
                  <a:pt x="23" y="279"/>
                  <a:pt x="23" y="297"/>
                </a:cubicBezTo>
                <a:cubicBezTo>
                  <a:pt x="23" y="329"/>
                  <a:pt x="23" y="361"/>
                  <a:pt x="23" y="392"/>
                </a:cubicBezTo>
                <a:close/>
                <a:moveTo>
                  <a:pt x="23" y="137"/>
                </a:moveTo>
                <a:cubicBezTo>
                  <a:pt x="23" y="157"/>
                  <a:pt x="23" y="177"/>
                  <a:pt x="23" y="198"/>
                </a:cubicBezTo>
                <a:cubicBezTo>
                  <a:pt x="23" y="208"/>
                  <a:pt x="26" y="213"/>
                  <a:pt x="38" y="213"/>
                </a:cubicBezTo>
                <a:cubicBezTo>
                  <a:pt x="58" y="213"/>
                  <a:pt x="79" y="213"/>
                  <a:pt x="99" y="213"/>
                </a:cubicBezTo>
                <a:cubicBezTo>
                  <a:pt x="109" y="213"/>
                  <a:pt x="114" y="209"/>
                  <a:pt x="114" y="199"/>
                </a:cubicBezTo>
                <a:cubicBezTo>
                  <a:pt x="114" y="159"/>
                  <a:pt x="114" y="119"/>
                  <a:pt x="114" y="78"/>
                </a:cubicBezTo>
                <a:cubicBezTo>
                  <a:pt x="114" y="67"/>
                  <a:pt x="109" y="63"/>
                  <a:pt x="98" y="63"/>
                </a:cubicBezTo>
                <a:cubicBezTo>
                  <a:pt x="78" y="64"/>
                  <a:pt x="58" y="64"/>
                  <a:pt x="39" y="63"/>
                </a:cubicBezTo>
                <a:cubicBezTo>
                  <a:pt x="27" y="63"/>
                  <a:pt x="23" y="68"/>
                  <a:pt x="23" y="80"/>
                </a:cubicBezTo>
                <a:cubicBezTo>
                  <a:pt x="23" y="99"/>
                  <a:pt x="23" y="118"/>
                  <a:pt x="23" y="137"/>
                </a:cubicBezTo>
                <a:close/>
                <a:moveTo>
                  <a:pt x="39" y="237"/>
                </a:moveTo>
                <a:cubicBezTo>
                  <a:pt x="37" y="247"/>
                  <a:pt x="40" y="251"/>
                  <a:pt x="49" y="250"/>
                </a:cubicBezTo>
                <a:cubicBezTo>
                  <a:pt x="62" y="250"/>
                  <a:pt x="75" y="250"/>
                  <a:pt x="88" y="250"/>
                </a:cubicBezTo>
                <a:cubicBezTo>
                  <a:pt x="98" y="251"/>
                  <a:pt x="100" y="246"/>
                  <a:pt x="97" y="237"/>
                </a:cubicBezTo>
                <a:cubicBezTo>
                  <a:pt x="78" y="237"/>
                  <a:pt x="59" y="237"/>
                  <a:pt x="39" y="237"/>
                </a:cubicBezTo>
                <a:close/>
                <a:moveTo>
                  <a:pt x="50" y="39"/>
                </a:moveTo>
                <a:cubicBezTo>
                  <a:pt x="63" y="39"/>
                  <a:pt x="75" y="39"/>
                  <a:pt x="87" y="39"/>
                </a:cubicBezTo>
                <a:cubicBezTo>
                  <a:pt x="87" y="33"/>
                  <a:pt x="87" y="29"/>
                  <a:pt x="87" y="24"/>
                </a:cubicBezTo>
                <a:cubicBezTo>
                  <a:pt x="74" y="24"/>
                  <a:pt x="62" y="24"/>
                  <a:pt x="50" y="24"/>
                </a:cubicBezTo>
                <a:cubicBezTo>
                  <a:pt x="50" y="29"/>
                  <a:pt x="50" y="34"/>
                  <a:pt x="50" y="39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A9999AEB-F44A-47F2-98F3-C76370380437}"/>
              </a:ext>
            </a:extLst>
          </p:cNvPr>
          <p:cNvSpPr>
            <a:spLocks noEditPoints="1"/>
          </p:cNvSpPr>
          <p:nvPr/>
        </p:nvSpPr>
        <p:spPr bwMode="auto">
          <a:xfrm>
            <a:off x="3117850" y="2665413"/>
            <a:ext cx="641350" cy="984250"/>
          </a:xfrm>
          <a:custGeom>
            <a:avLst/>
            <a:gdLst>
              <a:gd name="T0" fmla="*/ 126 w 314"/>
              <a:gd name="T1" fmla="*/ 320 h 481"/>
              <a:gd name="T2" fmla="*/ 150 w 314"/>
              <a:gd name="T3" fmla="*/ 265 h 481"/>
              <a:gd name="T4" fmla="*/ 264 w 314"/>
              <a:gd name="T5" fmla="*/ 20 h 481"/>
              <a:gd name="T6" fmla="*/ 294 w 314"/>
              <a:gd name="T7" fmla="*/ 2 h 481"/>
              <a:gd name="T8" fmla="*/ 314 w 314"/>
              <a:gd name="T9" fmla="*/ 25 h 481"/>
              <a:gd name="T10" fmla="*/ 310 w 314"/>
              <a:gd name="T11" fmla="*/ 42 h 481"/>
              <a:gd name="T12" fmla="*/ 195 w 314"/>
              <a:gd name="T13" fmla="*/ 290 h 481"/>
              <a:gd name="T14" fmla="*/ 177 w 314"/>
              <a:gd name="T15" fmla="*/ 322 h 481"/>
              <a:gd name="T16" fmla="*/ 191 w 314"/>
              <a:gd name="T17" fmla="*/ 351 h 481"/>
              <a:gd name="T18" fmla="*/ 229 w 314"/>
              <a:gd name="T19" fmla="*/ 370 h 481"/>
              <a:gd name="T20" fmla="*/ 233 w 314"/>
              <a:gd name="T21" fmla="*/ 390 h 481"/>
              <a:gd name="T22" fmla="*/ 221 w 314"/>
              <a:gd name="T23" fmla="*/ 450 h 481"/>
              <a:gd name="T24" fmla="*/ 187 w 314"/>
              <a:gd name="T25" fmla="*/ 471 h 481"/>
              <a:gd name="T26" fmla="*/ 33 w 314"/>
              <a:gd name="T27" fmla="*/ 399 h 481"/>
              <a:gd name="T28" fmla="*/ 12 w 314"/>
              <a:gd name="T29" fmla="*/ 387 h 481"/>
              <a:gd name="T30" fmla="*/ 11 w 314"/>
              <a:gd name="T31" fmla="*/ 355 h 481"/>
              <a:gd name="T32" fmla="*/ 37 w 314"/>
              <a:gd name="T33" fmla="*/ 330 h 481"/>
              <a:gd name="T34" fmla="*/ 45 w 314"/>
              <a:gd name="T35" fmla="*/ 315 h 481"/>
              <a:gd name="T36" fmla="*/ 89 w 314"/>
              <a:gd name="T37" fmla="*/ 300 h 481"/>
              <a:gd name="T38" fmla="*/ 97 w 314"/>
              <a:gd name="T39" fmla="*/ 307 h 481"/>
              <a:gd name="T40" fmla="*/ 126 w 314"/>
              <a:gd name="T41" fmla="*/ 320 h 481"/>
              <a:gd name="T42" fmla="*/ 198 w 314"/>
              <a:gd name="T43" fmla="*/ 450 h 481"/>
              <a:gd name="T44" fmla="*/ 200 w 314"/>
              <a:gd name="T45" fmla="*/ 414 h 481"/>
              <a:gd name="T46" fmla="*/ 196 w 314"/>
              <a:gd name="T47" fmla="*/ 406 h 481"/>
              <a:gd name="T48" fmla="*/ 119 w 314"/>
              <a:gd name="T49" fmla="*/ 367 h 481"/>
              <a:gd name="T50" fmla="*/ 74 w 314"/>
              <a:gd name="T51" fmla="*/ 346 h 481"/>
              <a:gd name="T52" fmla="*/ 49 w 314"/>
              <a:gd name="T53" fmla="*/ 346 h 481"/>
              <a:gd name="T54" fmla="*/ 22 w 314"/>
              <a:gd name="T55" fmla="*/ 372 h 481"/>
              <a:gd name="T56" fmla="*/ 36 w 314"/>
              <a:gd name="T57" fmla="*/ 386 h 481"/>
              <a:gd name="T58" fmla="*/ 54 w 314"/>
              <a:gd name="T59" fmla="*/ 384 h 481"/>
              <a:gd name="T60" fmla="*/ 114 w 314"/>
              <a:gd name="T61" fmla="*/ 411 h 481"/>
              <a:gd name="T62" fmla="*/ 198 w 314"/>
              <a:gd name="T63" fmla="*/ 450 h 481"/>
              <a:gd name="T64" fmla="*/ 148 w 314"/>
              <a:gd name="T65" fmla="*/ 330 h 481"/>
              <a:gd name="T66" fmla="*/ 151 w 314"/>
              <a:gd name="T67" fmla="*/ 331 h 481"/>
              <a:gd name="T68" fmla="*/ 291 w 314"/>
              <a:gd name="T69" fmla="*/ 28 h 481"/>
              <a:gd name="T70" fmla="*/ 147 w 314"/>
              <a:gd name="T71" fmla="*/ 322 h 481"/>
              <a:gd name="T72" fmla="*/ 148 w 314"/>
              <a:gd name="T73" fmla="*/ 330 h 481"/>
              <a:gd name="T74" fmla="*/ 61 w 314"/>
              <a:gd name="T75" fmla="*/ 319 h 481"/>
              <a:gd name="T76" fmla="*/ 211 w 314"/>
              <a:gd name="T77" fmla="*/ 389 h 481"/>
              <a:gd name="T78" fmla="*/ 213 w 314"/>
              <a:gd name="T79" fmla="*/ 384 h 481"/>
              <a:gd name="T80" fmla="*/ 198 w 314"/>
              <a:gd name="T81" fmla="*/ 376 h 481"/>
              <a:gd name="T82" fmla="*/ 150 w 314"/>
              <a:gd name="T83" fmla="*/ 352 h 481"/>
              <a:gd name="T84" fmla="*/ 92 w 314"/>
              <a:gd name="T85" fmla="*/ 326 h 481"/>
              <a:gd name="T86" fmla="*/ 61 w 314"/>
              <a:gd name="T87" fmla="*/ 319 h 4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314" h="481">
                <a:moveTo>
                  <a:pt x="126" y="320"/>
                </a:moveTo>
                <a:cubicBezTo>
                  <a:pt x="134" y="301"/>
                  <a:pt x="142" y="283"/>
                  <a:pt x="150" y="265"/>
                </a:cubicBezTo>
                <a:cubicBezTo>
                  <a:pt x="188" y="183"/>
                  <a:pt x="226" y="102"/>
                  <a:pt x="264" y="20"/>
                </a:cubicBezTo>
                <a:cubicBezTo>
                  <a:pt x="271" y="6"/>
                  <a:pt x="281" y="0"/>
                  <a:pt x="294" y="2"/>
                </a:cubicBezTo>
                <a:cubicBezTo>
                  <a:pt x="306" y="5"/>
                  <a:pt x="313" y="13"/>
                  <a:pt x="314" y="25"/>
                </a:cubicBezTo>
                <a:cubicBezTo>
                  <a:pt x="314" y="30"/>
                  <a:pt x="312" y="37"/>
                  <a:pt x="310" y="42"/>
                </a:cubicBezTo>
                <a:cubicBezTo>
                  <a:pt x="272" y="125"/>
                  <a:pt x="233" y="207"/>
                  <a:pt x="195" y="290"/>
                </a:cubicBezTo>
                <a:cubicBezTo>
                  <a:pt x="190" y="301"/>
                  <a:pt x="182" y="311"/>
                  <a:pt x="177" y="322"/>
                </a:cubicBezTo>
                <a:cubicBezTo>
                  <a:pt x="170" y="337"/>
                  <a:pt x="175" y="346"/>
                  <a:pt x="191" y="351"/>
                </a:cubicBezTo>
                <a:cubicBezTo>
                  <a:pt x="205" y="355"/>
                  <a:pt x="218" y="361"/>
                  <a:pt x="229" y="370"/>
                </a:cubicBezTo>
                <a:cubicBezTo>
                  <a:pt x="233" y="373"/>
                  <a:pt x="236" y="386"/>
                  <a:pt x="233" y="390"/>
                </a:cubicBezTo>
                <a:cubicBezTo>
                  <a:pt x="220" y="409"/>
                  <a:pt x="224" y="430"/>
                  <a:pt x="221" y="450"/>
                </a:cubicBezTo>
                <a:cubicBezTo>
                  <a:pt x="219" y="474"/>
                  <a:pt x="208" y="481"/>
                  <a:pt x="187" y="471"/>
                </a:cubicBezTo>
                <a:cubicBezTo>
                  <a:pt x="136" y="447"/>
                  <a:pt x="84" y="423"/>
                  <a:pt x="33" y="399"/>
                </a:cubicBezTo>
                <a:cubicBezTo>
                  <a:pt x="26" y="396"/>
                  <a:pt x="19" y="392"/>
                  <a:pt x="12" y="387"/>
                </a:cubicBezTo>
                <a:cubicBezTo>
                  <a:pt x="1" y="379"/>
                  <a:pt x="0" y="365"/>
                  <a:pt x="11" y="355"/>
                </a:cubicBezTo>
                <a:cubicBezTo>
                  <a:pt x="19" y="347"/>
                  <a:pt x="29" y="339"/>
                  <a:pt x="37" y="330"/>
                </a:cubicBezTo>
                <a:cubicBezTo>
                  <a:pt x="41" y="326"/>
                  <a:pt x="44" y="321"/>
                  <a:pt x="45" y="315"/>
                </a:cubicBezTo>
                <a:cubicBezTo>
                  <a:pt x="50" y="296"/>
                  <a:pt x="73" y="288"/>
                  <a:pt x="89" y="300"/>
                </a:cubicBezTo>
                <a:cubicBezTo>
                  <a:pt x="92" y="302"/>
                  <a:pt x="94" y="305"/>
                  <a:pt x="97" y="307"/>
                </a:cubicBezTo>
                <a:cubicBezTo>
                  <a:pt x="107" y="311"/>
                  <a:pt x="116" y="315"/>
                  <a:pt x="126" y="320"/>
                </a:cubicBezTo>
                <a:close/>
                <a:moveTo>
                  <a:pt x="198" y="450"/>
                </a:moveTo>
                <a:cubicBezTo>
                  <a:pt x="199" y="436"/>
                  <a:pt x="200" y="425"/>
                  <a:pt x="200" y="414"/>
                </a:cubicBezTo>
                <a:cubicBezTo>
                  <a:pt x="200" y="411"/>
                  <a:pt x="198" y="407"/>
                  <a:pt x="196" y="406"/>
                </a:cubicBezTo>
                <a:cubicBezTo>
                  <a:pt x="171" y="393"/>
                  <a:pt x="145" y="380"/>
                  <a:pt x="119" y="367"/>
                </a:cubicBezTo>
                <a:cubicBezTo>
                  <a:pt x="104" y="360"/>
                  <a:pt x="89" y="353"/>
                  <a:pt x="74" y="346"/>
                </a:cubicBezTo>
                <a:cubicBezTo>
                  <a:pt x="65" y="342"/>
                  <a:pt x="57" y="338"/>
                  <a:pt x="49" y="346"/>
                </a:cubicBezTo>
                <a:cubicBezTo>
                  <a:pt x="39" y="355"/>
                  <a:pt x="30" y="364"/>
                  <a:pt x="22" y="372"/>
                </a:cubicBezTo>
                <a:cubicBezTo>
                  <a:pt x="28" y="378"/>
                  <a:pt x="32" y="382"/>
                  <a:pt x="36" y="386"/>
                </a:cubicBezTo>
                <a:cubicBezTo>
                  <a:pt x="41" y="385"/>
                  <a:pt x="49" y="382"/>
                  <a:pt x="54" y="384"/>
                </a:cubicBezTo>
                <a:cubicBezTo>
                  <a:pt x="74" y="392"/>
                  <a:pt x="94" y="402"/>
                  <a:pt x="114" y="411"/>
                </a:cubicBezTo>
                <a:cubicBezTo>
                  <a:pt x="141" y="424"/>
                  <a:pt x="168" y="436"/>
                  <a:pt x="198" y="450"/>
                </a:cubicBezTo>
                <a:close/>
                <a:moveTo>
                  <a:pt x="148" y="330"/>
                </a:moveTo>
                <a:cubicBezTo>
                  <a:pt x="149" y="330"/>
                  <a:pt x="150" y="330"/>
                  <a:pt x="151" y="331"/>
                </a:cubicBezTo>
                <a:cubicBezTo>
                  <a:pt x="197" y="230"/>
                  <a:pt x="244" y="129"/>
                  <a:pt x="291" y="28"/>
                </a:cubicBezTo>
                <a:cubicBezTo>
                  <a:pt x="241" y="125"/>
                  <a:pt x="194" y="224"/>
                  <a:pt x="147" y="322"/>
                </a:cubicBezTo>
                <a:cubicBezTo>
                  <a:pt x="146" y="324"/>
                  <a:pt x="147" y="327"/>
                  <a:pt x="148" y="330"/>
                </a:cubicBezTo>
                <a:close/>
                <a:moveTo>
                  <a:pt x="61" y="319"/>
                </a:moveTo>
                <a:cubicBezTo>
                  <a:pt x="112" y="343"/>
                  <a:pt x="161" y="366"/>
                  <a:pt x="211" y="389"/>
                </a:cubicBezTo>
                <a:cubicBezTo>
                  <a:pt x="212" y="387"/>
                  <a:pt x="212" y="385"/>
                  <a:pt x="213" y="384"/>
                </a:cubicBezTo>
                <a:cubicBezTo>
                  <a:pt x="208" y="381"/>
                  <a:pt x="203" y="379"/>
                  <a:pt x="198" y="376"/>
                </a:cubicBezTo>
                <a:cubicBezTo>
                  <a:pt x="182" y="368"/>
                  <a:pt x="166" y="360"/>
                  <a:pt x="150" y="352"/>
                </a:cubicBezTo>
                <a:cubicBezTo>
                  <a:pt x="131" y="343"/>
                  <a:pt x="112" y="333"/>
                  <a:pt x="92" y="326"/>
                </a:cubicBezTo>
                <a:cubicBezTo>
                  <a:pt x="83" y="322"/>
                  <a:pt x="75" y="310"/>
                  <a:pt x="61" y="319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224657C7-4882-4C6D-9366-B005F1793B7A}"/>
              </a:ext>
            </a:extLst>
          </p:cNvPr>
          <p:cNvSpPr>
            <a:spLocks/>
          </p:cNvSpPr>
          <p:nvPr/>
        </p:nvSpPr>
        <p:spPr bwMode="auto">
          <a:xfrm>
            <a:off x="1724025" y="5500688"/>
            <a:ext cx="979488" cy="879475"/>
          </a:xfrm>
          <a:custGeom>
            <a:avLst/>
            <a:gdLst>
              <a:gd name="T0" fmla="*/ 343 w 479"/>
              <a:gd name="T1" fmla="*/ 231 h 430"/>
              <a:gd name="T2" fmla="*/ 354 w 479"/>
              <a:gd name="T3" fmla="*/ 257 h 430"/>
              <a:gd name="T4" fmla="*/ 351 w 479"/>
              <a:gd name="T5" fmla="*/ 275 h 430"/>
              <a:gd name="T6" fmla="*/ 334 w 479"/>
              <a:gd name="T7" fmla="*/ 268 h 430"/>
              <a:gd name="T8" fmla="*/ 313 w 479"/>
              <a:gd name="T9" fmla="*/ 197 h 430"/>
              <a:gd name="T10" fmla="*/ 311 w 479"/>
              <a:gd name="T11" fmla="*/ 181 h 430"/>
              <a:gd name="T12" fmla="*/ 318 w 479"/>
              <a:gd name="T13" fmla="*/ 169 h 430"/>
              <a:gd name="T14" fmla="*/ 332 w 479"/>
              <a:gd name="T15" fmla="*/ 175 h 430"/>
              <a:gd name="T16" fmla="*/ 334 w 479"/>
              <a:gd name="T17" fmla="*/ 178 h 430"/>
              <a:gd name="T18" fmla="*/ 368 w 479"/>
              <a:gd name="T19" fmla="*/ 211 h 430"/>
              <a:gd name="T20" fmla="*/ 443 w 479"/>
              <a:gd name="T21" fmla="*/ 263 h 430"/>
              <a:gd name="T22" fmla="*/ 383 w 479"/>
              <a:gd name="T23" fmla="*/ 378 h 430"/>
              <a:gd name="T24" fmla="*/ 313 w 479"/>
              <a:gd name="T25" fmla="*/ 398 h 430"/>
              <a:gd name="T26" fmla="*/ 143 w 479"/>
              <a:gd name="T27" fmla="*/ 393 h 430"/>
              <a:gd name="T28" fmla="*/ 96 w 479"/>
              <a:gd name="T29" fmla="*/ 378 h 430"/>
              <a:gd name="T30" fmla="*/ 65 w 479"/>
              <a:gd name="T31" fmla="*/ 376 h 430"/>
              <a:gd name="T32" fmla="*/ 12 w 479"/>
              <a:gd name="T33" fmla="*/ 287 h 430"/>
              <a:gd name="T34" fmla="*/ 112 w 479"/>
              <a:gd name="T35" fmla="*/ 206 h 430"/>
              <a:gd name="T36" fmla="*/ 128 w 479"/>
              <a:gd name="T37" fmla="*/ 190 h 430"/>
              <a:gd name="T38" fmla="*/ 144 w 479"/>
              <a:gd name="T39" fmla="*/ 24 h 430"/>
              <a:gd name="T40" fmla="*/ 145 w 479"/>
              <a:gd name="T41" fmla="*/ 13 h 430"/>
              <a:gd name="T42" fmla="*/ 157 w 479"/>
              <a:gd name="T43" fmla="*/ 2 h 430"/>
              <a:gd name="T44" fmla="*/ 168 w 479"/>
              <a:gd name="T45" fmla="*/ 14 h 430"/>
              <a:gd name="T46" fmla="*/ 166 w 479"/>
              <a:gd name="T47" fmla="*/ 59 h 430"/>
              <a:gd name="T48" fmla="*/ 133 w 479"/>
              <a:gd name="T49" fmla="*/ 259 h 430"/>
              <a:gd name="T50" fmla="*/ 127 w 479"/>
              <a:gd name="T51" fmla="*/ 274 h 430"/>
              <a:gd name="T52" fmla="*/ 113 w 479"/>
              <a:gd name="T53" fmla="*/ 283 h 430"/>
              <a:gd name="T54" fmla="*/ 106 w 479"/>
              <a:gd name="T55" fmla="*/ 267 h 430"/>
              <a:gd name="T56" fmla="*/ 112 w 479"/>
              <a:gd name="T57" fmla="*/ 249 h 430"/>
              <a:gd name="T58" fmla="*/ 118 w 479"/>
              <a:gd name="T59" fmla="*/ 231 h 430"/>
              <a:gd name="T60" fmla="*/ 33 w 479"/>
              <a:gd name="T61" fmla="*/ 319 h 430"/>
              <a:gd name="T62" fmla="*/ 75 w 479"/>
              <a:gd name="T63" fmla="*/ 354 h 430"/>
              <a:gd name="T64" fmla="*/ 171 w 479"/>
              <a:gd name="T65" fmla="*/ 381 h 430"/>
              <a:gd name="T66" fmla="*/ 315 w 479"/>
              <a:gd name="T67" fmla="*/ 371 h 430"/>
              <a:gd name="T68" fmla="*/ 369 w 479"/>
              <a:gd name="T69" fmla="*/ 355 h 430"/>
              <a:gd name="T70" fmla="*/ 402 w 479"/>
              <a:gd name="T71" fmla="*/ 352 h 430"/>
              <a:gd name="T72" fmla="*/ 434 w 479"/>
              <a:gd name="T73" fmla="*/ 304 h 430"/>
              <a:gd name="T74" fmla="*/ 343 w 479"/>
              <a:gd name="T75" fmla="*/ 231 h 4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479" h="430">
                <a:moveTo>
                  <a:pt x="343" y="231"/>
                </a:moveTo>
                <a:cubicBezTo>
                  <a:pt x="347" y="240"/>
                  <a:pt x="350" y="249"/>
                  <a:pt x="354" y="257"/>
                </a:cubicBezTo>
                <a:cubicBezTo>
                  <a:pt x="358" y="264"/>
                  <a:pt x="358" y="271"/>
                  <a:pt x="351" y="275"/>
                </a:cubicBezTo>
                <a:cubicBezTo>
                  <a:pt x="343" y="279"/>
                  <a:pt x="336" y="276"/>
                  <a:pt x="334" y="268"/>
                </a:cubicBezTo>
                <a:cubicBezTo>
                  <a:pt x="326" y="245"/>
                  <a:pt x="320" y="221"/>
                  <a:pt x="313" y="197"/>
                </a:cubicBezTo>
                <a:cubicBezTo>
                  <a:pt x="311" y="192"/>
                  <a:pt x="310" y="186"/>
                  <a:pt x="311" y="181"/>
                </a:cubicBezTo>
                <a:cubicBezTo>
                  <a:pt x="312" y="177"/>
                  <a:pt x="315" y="170"/>
                  <a:pt x="318" y="169"/>
                </a:cubicBezTo>
                <a:cubicBezTo>
                  <a:pt x="323" y="169"/>
                  <a:pt x="328" y="173"/>
                  <a:pt x="332" y="175"/>
                </a:cubicBezTo>
                <a:cubicBezTo>
                  <a:pt x="333" y="176"/>
                  <a:pt x="334" y="177"/>
                  <a:pt x="334" y="178"/>
                </a:cubicBezTo>
                <a:cubicBezTo>
                  <a:pt x="331" y="204"/>
                  <a:pt x="349" y="206"/>
                  <a:pt x="368" y="211"/>
                </a:cubicBezTo>
                <a:cubicBezTo>
                  <a:pt x="400" y="219"/>
                  <a:pt x="426" y="235"/>
                  <a:pt x="443" y="263"/>
                </a:cubicBezTo>
                <a:cubicBezTo>
                  <a:pt x="479" y="319"/>
                  <a:pt x="449" y="378"/>
                  <a:pt x="383" y="378"/>
                </a:cubicBezTo>
                <a:cubicBezTo>
                  <a:pt x="357" y="379"/>
                  <a:pt x="335" y="385"/>
                  <a:pt x="313" y="398"/>
                </a:cubicBezTo>
                <a:cubicBezTo>
                  <a:pt x="256" y="430"/>
                  <a:pt x="199" y="427"/>
                  <a:pt x="143" y="393"/>
                </a:cubicBezTo>
                <a:cubicBezTo>
                  <a:pt x="129" y="384"/>
                  <a:pt x="114" y="377"/>
                  <a:pt x="96" y="378"/>
                </a:cubicBezTo>
                <a:cubicBezTo>
                  <a:pt x="86" y="379"/>
                  <a:pt x="76" y="378"/>
                  <a:pt x="65" y="376"/>
                </a:cubicBezTo>
                <a:cubicBezTo>
                  <a:pt x="22" y="370"/>
                  <a:pt x="0" y="333"/>
                  <a:pt x="12" y="287"/>
                </a:cubicBezTo>
                <a:cubicBezTo>
                  <a:pt x="27" y="237"/>
                  <a:pt x="64" y="214"/>
                  <a:pt x="112" y="206"/>
                </a:cubicBezTo>
                <a:cubicBezTo>
                  <a:pt x="123" y="204"/>
                  <a:pt x="127" y="200"/>
                  <a:pt x="128" y="190"/>
                </a:cubicBezTo>
                <a:cubicBezTo>
                  <a:pt x="133" y="135"/>
                  <a:pt x="139" y="79"/>
                  <a:pt x="144" y="24"/>
                </a:cubicBezTo>
                <a:cubicBezTo>
                  <a:pt x="145" y="20"/>
                  <a:pt x="143" y="16"/>
                  <a:pt x="145" y="13"/>
                </a:cubicBezTo>
                <a:cubicBezTo>
                  <a:pt x="148" y="9"/>
                  <a:pt x="152" y="3"/>
                  <a:pt x="157" y="2"/>
                </a:cubicBezTo>
                <a:cubicBezTo>
                  <a:pt x="165" y="0"/>
                  <a:pt x="168" y="7"/>
                  <a:pt x="168" y="14"/>
                </a:cubicBezTo>
                <a:cubicBezTo>
                  <a:pt x="168" y="29"/>
                  <a:pt x="167" y="44"/>
                  <a:pt x="166" y="59"/>
                </a:cubicBezTo>
                <a:cubicBezTo>
                  <a:pt x="161" y="127"/>
                  <a:pt x="156" y="194"/>
                  <a:pt x="133" y="259"/>
                </a:cubicBezTo>
                <a:cubicBezTo>
                  <a:pt x="131" y="264"/>
                  <a:pt x="131" y="270"/>
                  <a:pt x="127" y="274"/>
                </a:cubicBezTo>
                <a:cubicBezTo>
                  <a:pt x="124" y="278"/>
                  <a:pt x="118" y="280"/>
                  <a:pt x="113" y="283"/>
                </a:cubicBezTo>
                <a:cubicBezTo>
                  <a:pt x="111" y="278"/>
                  <a:pt x="107" y="272"/>
                  <a:pt x="106" y="267"/>
                </a:cubicBezTo>
                <a:cubicBezTo>
                  <a:pt x="106" y="261"/>
                  <a:pt x="110" y="255"/>
                  <a:pt x="112" y="249"/>
                </a:cubicBezTo>
                <a:cubicBezTo>
                  <a:pt x="114" y="243"/>
                  <a:pt x="116" y="237"/>
                  <a:pt x="118" y="231"/>
                </a:cubicBezTo>
                <a:cubicBezTo>
                  <a:pt x="73" y="227"/>
                  <a:pt x="26" y="276"/>
                  <a:pt x="33" y="319"/>
                </a:cubicBezTo>
                <a:cubicBezTo>
                  <a:pt x="36" y="339"/>
                  <a:pt x="52" y="355"/>
                  <a:pt x="75" y="354"/>
                </a:cubicBezTo>
                <a:cubicBezTo>
                  <a:pt x="111" y="352"/>
                  <a:pt x="140" y="365"/>
                  <a:pt x="171" y="381"/>
                </a:cubicBezTo>
                <a:cubicBezTo>
                  <a:pt x="219" y="406"/>
                  <a:pt x="269" y="402"/>
                  <a:pt x="315" y="371"/>
                </a:cubicBezTo>
                <a:cubicBezTo>
                  <a:pt x="332" y="359"/>
                  <a:pt x="349" y="354"/>
                  <a:pt x="369" y="355"/>
                </a:cubicBezTo>
                <a:cubicBezTo>
                  <a:pt x="380" y="355"/>
                  <a:pt x="391" y="355"/>
                  <a:pt x="402" y="352"/>
                </a:cubicBezTo>
                <a:cubicBezTo>
                  <a:pt x="426" y="347"/>
                  <a:pt x="438" y="328"/>
                  <a:pt x="434" y="304"/>
                </a:cubicBezTo>
                <a:cubicBezTo>
                  <a:pt x="427" y="264"/>
                  <a:pt x="388" y="232"/>
                  <a:pt x="343" y="231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F3C7C812-960C-422F-88FF-3E6D35CF2F85}"/>
              </a:ext>
            </a:extLst>
          </p:cNvPr>
          <p:cNvSpPr>
            <a:spLocks noEditPoints="1"/>
          </p:cNvSpPr>
          <p:nvPr/>
        </p:nvSpPr>
        <p:spPr bwMode="auto">
          <a:xfrm>
            <a:off x="5413375" y="3392488"/>
            <a:ext cx="954088" cy="165100"/>
          </a:xfrm>
          <a:custGeom>
            <a:avLst/>
            <a:gdLst>
              <a:gd name="T0" fmla="*/ 232 w 467"/>
              <a:gd name="T1" fmla="*/ 81 h 81"/>
              <a:gd name="T2" fmla="*/ 40 w 467"/>
              <a:gd name="T3" fmla="*/ 81 h 81"/>
              <a:gd name="T4" fmla="*/ 4 w 467"/>
              <a:gd name="T5" fmla="*/ 65 h 81"/>
              <a:gd name="T6" fmla="*/ 4 w 467"/>
              <a:gd name="T7" fmla="*/ 15 h 81"/>
              <a:gd name="T8" fmla="*/ 35 w 467"/>
              <a:gd name="T9" fmla="*/ 0 h 81"/>
              <a:gd name="T10" fmla="*/ 380 w 467"/>
              <a:gd name="T11" fmla="*/ 1 h 81"/>
              <a:gd name="T12" fmla="*/ 434 w 467"/>
              <a:gd name="T13" fmla="*/ 1 h 81"/>
              <a:gd name="T14" fmla="*/ 466 w 467"/>
              <a:gd name="T15" fmla="*/ 30 h 81"/>
              <a:gd name="T16" fmla="*/ 466 w 467"/>
              <a:gd name="T17" fmla="*/ 55 h 81"/>
              <a:gd name="T18" fmla="*/ 440 w 467"/>
              <a:gd name="T19" fmla="*/ 80 h 81"/>
              <a:gd name="T20" fmla="*/ 421 w 467"/>
              <a:gd name="T21" fmla="*/ 81 h 81"/>
              <a:gd name="T22" fmla="*/ 232 w 467"/>
              <a:gd name="T23" fmla="*/ 81 h 81"/>
              <a:gd name="T24" fmla="*/ 166 w 467"/>
              <a:gd name="T25" fmla="*/ 57 h 81"/>
              <a:gd name="T26" fmla="*/ 420 w 467"/>
              <a:gd name="T27" fmla="*/ 57 h 81"/>
              <a:gd name="T28" fmla="*/ 420 w 467"/>
              <a:gd name="T29" fmla="*/ 25 h 81"/>
              <a:gd name="T30" fmla="*/ 166 w 467"/>
              <a:gd name="T31" fmla="*/ 25 h 81"/>
              <a:gd name="T32" fmla="*/ 166 w 467"/>
              <a:gd name="T33" fmla="*/ 57 h 81"/>
              <a:gd name="T34" fmla="*/ 142 w 467"/>
              <a:gd name="T35" fmla="*/ 58 h 81"/>
              <a:gd name="T36" fmla="*/ 142 w 467"/>
              <a:gd name="T37" fmla="*/ 24 h 81"/>
              <a:gd name="T38" fmla="*/ 32 w 467"/>
              <a:gd name="T39" fmla="*/ 24 h 81"/>
              <a:gd name="T40" fmla="*/ 23 w 467"/>
              <a:gd name="T41" fmla="*/ 40 h 81"/>
              <a:gd name="T42" fmla="*/ 31 w 467"/>
              <a:gd name="T43" fmla="*/ 57 h 81"/>
              <a:gd name="T44" fmla="*/ 142 w 467"/>
              <a:gd name="T45" fmla="*/ 58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467" h="81">
                <a:moveTo>
                  <a:pt x="232" y="81"/>
                </a:moveTo>
                <a:cubicBezTo>
                  <a:pt x="168" y="81"/>
                  <a:pt x="104" y="81"/>
                  <a:pt x="40" y="81"/>
                </a:cubicBezTo>
                <a:cubicBezTo>
                  <a:pt x="25" y="81"/>
                  <a:pt x="8" y="81"/>
                  <a:pt x="4" y="65"/>
                </a:cubicBezTo>
                <a:cubicBezTo>
                  <a:pt x="0" y="49"/>
                  <a:pt x="0" y="31"/>
                  <a:pt x="4" y="15"/>
                </a:cubicBezTo>
                <a:cubicBezTo>
                  <a:pt x="7" y="3"/>
                  <a:pt x="22" y="0"/>
                  <a:pt x="35" y="0"/>
                </a:cubicBezTo>
                <a:cubicBezTo>
                  <a:pt x="150" y="1"/>
                  <a:pt x="265" y="1"/>
                  <a:pt x="380" y="1"/>
                </a:cubicBezTo>
                <a:cubicBezTo>
                  <a:pt x="398" y="1"/>
                  <a:pt x="416" y="0"/>
                  <a:pt x="434" y="1"/>
                </a:cubicBezTo>
                <a:cubicBezTo>
                  <a:pt x="453" y="1"/>
                  <a:pt x="465" y="12"/>
                  <a:pt x="466" y="30"/>
                </a:cubicBezTo>
                <a:cubicBezTo>
                  <a:pt x="467" y="38"/>
                  <a:pt x="467" y="47"/>
                  <a:pt x="466" y="55"/>
                </a:cubicBezTo>
                <a:cubicBezTo>
                  <a:pt x="464" y="69"/>
                  <a:pt x="454" y="78"/>
                  <a:pt x="440" y="80"/>
                </a:cubicBezTo>
                <a:cubicBezTo>
                  <a:pt x="434" y="81"/>
                  <a:pt x="427" y="81"/>
                  <a:pt x="421" y="81"/>
                </a:cubicBezTo>
                <a:cubicBezTo>
                  <a:pt x="358" y="81"/>
                  <a:pt x="295" y="81"/>
                  <a:pt x="232" y="81"/>
                </a:cubicBezTo>
                <a:close/>
                <a:moveTo>
                  <a:pt x="166" y="57"/>
                </a:moveTo>
                <a:cubicBezTo>
                  <a:pt x="252" y="57"/>
                  <a:pt x="336" y="57"/>
                  <a:pt x="420" y="57"/>
                </a:cubicBezTo>
                <a:cubicBezTo>
                  <a:pt x="420" y="46"/>
                  <a:pt x="420" y="35"/>
                  <a:pt x="420" y="25"/>
                </a:cubicBezTo>
                <a:cubicBezTo>
                  <a:pt x="335" y="25"/>
                  <a:pt x="251" y="25"/>
                  <a:pt x="166" y="25"/>
                </a:cubicBezTo>
                <a:cubicBezTo>
                  <a:pt x="166" y="36"/>
                  <a:pt x="166" y="45"/>
                  <a:pt x="166" y="57"/>
                </a:cubicBezTo>
                <a:close/>
                <a:moveTo>
                  <a:pt x="142" y="58"/>
                </a:moveTo>
                <a:cubicBezTo>
                  <a:pt x="142" y="46"/>
                  <a:pt x="142" y="35"/>
                  <a:pt x="142" y="24"/>
                </a:cubicBezTo>
                <a:cubicBezTo>
                  <a:pt x="105" y="24"/>
                  <a:pt x="68" y="24"/>
                  <a:pt x="32" y="24"/>
                </a:cubicBezTo>
                <a:cubicBezTo>
                  <a:pt x="21" y="24"/>
                  <a:pt x="22" y="33"/>
                  <a:pt x="23" y="40"/>
                </a:cubicBezTo>
                <a:cubicBezTo>
                  <a:pt x="23" y="47"/>
                  <a:pt x="19" y="57"/>
                  <a:pt x="31" y="57"/>
                </a:cubicBezTo>
                <a:cubicBezTo>
                  <a:pt x="68" y="58"/>
                  <a:pt x="105" y="58"/>
                  <a:pt x="142" y="58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5" name="Freeform 24">
            <a:extLst>
              <a:ext uri="{FF2B5EF4-FFF2-40B4-BE49-F238E27FC236}">
                <a16:creationId xmlns:a16="http://schemas.microsoft.com/office/drawing/2014/main" id="{ACF96A7C-2A1C-432B-8C05-9B10B8A2FB2D}"/>
              </a:ext>
            </a:extLst>
          </p:cNvPr>
          <p:cNvSpPr>
            <a:spLocks/>
          </p:cNvSpPr>
          <p:nvPr/>
        </p:nvSpPr>
        <p:spPr bwMode="auto">
          <a:xfrm>
            <a:off x="1766888" y="1397000"/>
            <a:ext cx="812800" cy="1125538"/>
          </a:xfrm>
          <a:custGeom>
            <a:avLst/>
            <a:gdLst>
              <a:gd name="T0" fmla="*/ 230 w 398"/>
              <a:gd name="T1" fmla="*/ 480 h 551"/>
              <a:gd name="T2" fmla="*/ 230 w 398"/>
              <a:gd name="T3" fmla="*/ 535 h 551"/>
              <a:gd name="T4" fmla="*/ 218 w 398"/>
              <a:gd name="T5" fmla="*/ 550 h 551"/>
              <a:gd name="T6" fmla="*/ 207 w 398"/>
              <a:gd name="T7" fmla="*/ 535 h 551"/>
              <a:gd name="T8" fmla="*/ 206 w 398"/>
              <a:gd name="T9" fmla="*/ 485 h 551"/>
              <a:gd name="T10" fmla="*/ 238 w 398"/>
              <a:gd name="T11" fmla="*/ 457 h 551"/>
              <a:gd name="T12" fmla="*/ 304 w 398"/>
              <a:gd name="T13" fmla="*/ 463 h 551"/>
              <a:gd name="T14" fmla="*/ 329 w 398"/>
              <a:gd name="T15" fmla="*/ 443 h 551"/>
              <a:gd name="T16" fmla="*/ 314 w 398"/>
              <a:gd name="T17" fmla="*/ 416 h 551"/>
              <a:gd name="T18" fmla="*/ 293 w 398"/>
              <a:gd name="T19" fmla="*/ 389 h 551"/>
              <a:gd name="T20" fmla="*/ 314 w 398"/>
              <a:gd name="T21" fmla="*/ 355 h 551"/>
              <a:gd name="T22" fmla="*/ 327 w 398"/>
              <a:gd name="T23" fmla="*/ 339 h 551"/>
              <a:gd name="T24" fmla="*/ 344 w 398"/>
              <a:gd name="T25" fmla="*/ 315 h 551"/>
              <a:gd name="T26" fmla="*/ 366 w 398"/>
              <a:gd name="T27" fmla="*/ 303 h 551"/>
              <a:gd name="T28" fmla="*/ 330 w 398"/>
              <a:gd name="T29" fmla="*/ 255 h 551"/>
              <a:gd name="T30" fmla="*/ 314 w 398"/>
              <a:gd name="T31" fmla="*/ 207 h 551"/>
              <a:gd name="T32" fmla="*/ 303 w 398"/>
              <a:gd name="T33" fmla="*/ 135 h 551"/>
              <a:gd name="T34" fmla="*/ 173 w 398"/>
              <a:gd name="T35" fmla="*/ 37 h 551"/>
              <a:gd name="T36" fmla="*/ 70 w 398"/>
              <a:gd name="T37" fmla="*/ 53 h 551"/>
              <a:gd name="T38" fmla="*/ 25 w 398"/>
              <a:gd name="T39" fmla="*/ 89 h 551"/>
              <a:gd name="T40" fmla="*/ 7 w 398"/>
              <a:gd name="T41" fmla="*/ 95 h 551"/>
              <a:gd name="T42" fmla="*/ 6 w 398"/>
              <a:gd name="T43" fmla="*/ 76 h 551"/>
              <a:gd name="T44" fmla="*/ 40 w 398"/>
              <a:gd name="T45" fmla="*/ 44 h 551"/>
              <a:gd name="T46" fmla="*/ 238 w 398"/>
              <a:gd name="T47" fmla="*/ 29 h 551"/>
              <a:gd name="T48" fmla="*/ 335 w 398"/>
              <a:gd name="T49" fmla="*/ 167 h 551"/>
              <a:gd name="T50" fmla="*/ 337 w 398"/>
              <a:gd name="T51" fmla="*/ 184 h 551"/>
              <a:gd name="T52" fmla="*/ 372 w 398"/>
              <a:gd name="T53" fmla="*/ 273 h 551"/>
              <a:gd name="T54" fmla="*/ 361 w 398"/>
              <a:gd name="T55" fmla="*/ 332 h 551"/>
              <a:gd name="T56" fmla="*/ 348 w 398"/>
              <a:gd name="T57" fmla="*/ 351 h 551"/>
              <a:gd name="T58" fmla="*/ 327 w 398"/>
              <a:gd name="T59" fmla="*/ 375 h 551"/>
              <a:gd name="T60" fmla="*/ 316 w 398"/>
              <a:gd name="T61" fmla="*/ 385 h 551"/>
              <a:gd name="T62" fmla="*/ 326 w 398"/>
              <a:gd name="T63" fmla="*/ 394 h 551"/>
              <a:gd name="T64" fmla="*/ 353 w 398"/>
              <a:gd name="T65" fmla="*/ 429 h 551"/>
              <a:gd name="T66" fmla="*/ 330 w 398"/>
              <a:gd name="T67" fmla="*/ 479 h 551"/>
              <a:gd name="T68" fmla="*/ 257 w 398"/>
              <a:gd name="T69" fmla="*/ 486 h 551"/>
              <a:gd name="T70" fmla="*/ 230 w 398"/>
              <a:gd name="T71" fmla="*/ 480 h 5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398" h="551">
                <a:moveTo>
                  <a:pt x="230" y="480"/>
                </a:moveTo>
                <a:cubicBezTo>
                  <a:pt x="230" y="499"/>
                  <a:pt x="230" y="517"/>
                  <a:pt x="230" y="535"/>
                </a:cubicBezTo>
                <a:cubicBezTo>
                  <a:pt x="230" y="543"/>
                  <a:pt x="229" y="551"/>
                  <a:pt x="218" y="550"/>
                </a:cubicBezTo>
                <a:cubicBezTo>
                  <a:pt x="208" y="550"/>
                  <a:pt x="207" y="543"/>
                  <a:pt x="207" y="535"/>
                </a:cubicBezTo>
                <a:cubicBezTo>
                  <a:pt x="207" y="518"/>
                  <a:pt x="206" y="501"/>
                  <a:pt x="206" y="485"/>
                </a:cubicBezTo>
                <a:cubicBezTo>
                  <a:pt x="206" y="462"/>
                  <a:pt x="217" y="454"/>
                  <a:pt x="238" y="457"/>
                </a:cubicBezTo>
                <a:cubicBezTo>
                  <a:pt x="260" y="460"/>
                  <a:pt x="282" y="462"/>
                  <a:pt x="304" y="463"/>
                </a:cubicBezTo>
                <a:cubicBezTo>
                  <a:pt x="316" y="463"/>
                  <a:pt x="325" y="456"/>
                  <a:pt x="329" y="443"/>
                </a:cubicBezTo>
                <a:cubicBezTo>
                  <a:pt x="333" y="426"/>
                  <a:pt x="330" y="421"/>
                  <a:pt x="314" y="416"/>
                </a:cubicBezTo>
                <a:cubicBezTo>
                  <a:pt x="301" y="412"/>
                  <a:pt x="294" y="403"/>
                  <a:pt x="293" y="389"/>
                </a:cubicBezTo>
                <a:cubicBezTo>
                  <a:pt x="292" y="375"/>
                  <a:pt x="301" y="359"/>
                  <a:pt x="314" y="355"/>
                </a:cubicBezTo>
                <a:cubicBezTo>
                  <a:pt x="323" y="352"/>
                  <a:pt x="327" y="347"/>
                  <a:pt x="327" y="339"/>
                </a:cubicBezTo>
                <a:cubicBezTo>
                  <a:pt x="328" y="328"/>
                  <a:pt x="334" y="320"/>
                  <a:pt x="344" y="315"/>
                </a:cubicBezTo>
                <a:cubicBezTo>
                  <a:pt x="351" y="312"/>
                  <a:pt x="358" y="307"/>
                  <a:pt x="366" y="303"/>
                </a:cubicBezTo>
                <a:cubicBezTo>
                  <a:pt x="354" y="286"/>
                  <a:pt x="342" y="270"/>
                  <a:pt x="330" y="255"/>
                </a:cubicBezTo>
                <a:cubicBezTo>
                  <a:pt x="318" y="241"/>
                  <a:pt x="315" y="225"/>
                  <a:pt x="314" y="207"/>
                </a:cubicBezTo>
                <a:cubicBezTo>
                  <a:pt x="312" y="183"/>
                  <a:pt x="310" y="158"/>
                  <a:pt x="303" y="135"/>
                </a:cubicBezTo>
                <a:cubicBezTo>
                  <a:pt x="286" y="78"/>
                  <a:pt x="235" y="40"/>
                  <a:pt x="173" y="37"/>
                </a:cubicBezTo>
                <a:cubicBezTo>
                  <a:pt x="138" y="34"/>
                  <a:pt x="103" y="39"/>
                  <a:pt x="70" y="53"/>
                </a:cubicBezTo>
                <a:cubicBezTo>
                  <a:pt x="52" y="61"/>
                  <a:pt x="36" y="72"/>
                  <a:pt x="25" y="89"/>
                </a:cubicBezTo>
                <a:cubicBezTo>
                  <a:pt x="21" y="96"/>
                  <a:pt x="15" y="100"/>
                  <a:pt x="7" y="95"/>
                </a:cubicBezTo>
                <a:cubicBezTo>
                  <a:pt x="0" y="90"/>
                  <a:pt x="0" y="82"/>
                  <a:pt x="6" y="76"/>
                </a:cubicBezTo>
                <a:cubicBezTo>
                  <a:pt x="17" y="64"/>
                  <a:pt x="27" y="51"/>
                  <a:pt x="40" y="44"/>
                </a:cubicBezTo>
                <a:cubicBezTo>
                  <a:pt x="104" y="7"/>
                  <a:pt x="171" y="0"/>
                  <a:pt x="238" y="29"/>
                </a:cubicBezTo>
                <a:cubicBezTo>
                  <a:pt x="297" y="55"/>
                  <a:pt x="326" y="104"/>
                  <a:pt x="335" y="167"/>
                </a:cubicBezTo>
                <a:cubicBezTo>
                  <a:pt x="336" y="173"/>
                  <a:pt x="338" y="179"/>
                  <a:pt x="337" y="184"/>
                </a:cubicBezTo>
                <a:cubicBezTo>
                  <a:pt x="330" y="221"/>
                  <a:pt x="352" y="247"/>
                  <a:pt x="372" y="273"/>
                </a:cubicBezTo>
                <a:cubicBezTo>
                  <a:pt x="398" y="306"/>
                  <a:pt x="397" y="312"/>
                  <a:pt x="361" y="332"/>
                </a:cubicBezTo>
                <a:cubicBezTo>
                  <a:pt x="353" y="336"/>
                  <a:pt x="348" y="341"/>
                  <a:pt x="348" y="351"/>
                </a:cubicBezTo>
                <a:cubicBezTo>
                  <a:pt x="348" y="364"/>
                  <a:pt x="341" y="372"/>
                  <a:pt x="327" y="375"/>
                </a:cubicBezTo>
                <a:cubicBezTo>
                  <a:pt x="323" y="376"/>
                  <a:pt x="319" y="381"/>
                  <a:pt x="316" y="385"/>
                </a:cubicBezTo>
                <a:cubicBezTo>
                  <a:pt x="319" y="388"/>
                  <a:pt x="322" y="394"/>
                  <a:pt x="326" y="394"/>
                </a:cubicBezTo>
                <a:cubicBezTo>
                  <a:pt x="345" y="398"/>
                  <a:pt x="353" y="410"/>
                  <a:pt x="353" y="429"/>
                </a:cubicBezTo>
                <a:cubicBezTo>
                  <a:pt x="354" y="449"/>
                  <a:pt x="349" y="468"/>
                  <a:pt x="330" y="479"/>
                </a:cubicBezTo>
                <a:cubicBezTo>
                  <a:pt x="307" y="492"/>
                  <a:pt x="282" y="490"/>
                  <a:pt x="257" y="486"/>
                </a:cubicBezTo>
                <a:cubicBezTo>
                  <a:pt x="248" y="485"/>
                  <a:pt x="240" y="482"/>
                  <a:pt x="230" y="480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6AF66148-2AA9-4D01-9585-A16518D6ED84}"/>
              </a:ext>
            </a:extLst>
          </p:cNvPr>
          <p:cNvSpPr>
            <a:spLocks/>
          </p:cNvSpPr>
          <p:nvPr/>
        </p:nvSpPr>
        <p:spPr bwMode="auto">
          <a:xfrm>
            <a:off x="5556250" y="2803525"/>
            <a:ext cx="790575" cy="534988"/>
          </a:xfrm>
          <a:custGeom>
            <a:avLst/>
            <a:gdLst>
              <a:gd name="T0" fmla="*/ 198 w 387"/>
              <a:gd name="T1" fmla="*/ 101 h 262"/>
              <a:gd name="T2" fmla="*/ 318 w 387"/>
              <a:gd name="T3" fmla="*/ 101 h 262"/>
              <a:gd name="T4" fmla="*/ 386 w 387"/>
              <a:gd name="T5" fmla="*/ 167 h 262"/>
              <a:gd name="T6" fmla="*/ 386 w 387"/>
              <a:gd name="T7" fmla="*/ 247 h 262"/>
              <a:gd name="T8" fmla="*/ 375 w 387"/>
              <a:gd name="T9" fmla="*/ 262 h 262"/>
              <a:gd name="T10" fmla="*/ 364 w 387"/>
              <a:gd name="T11" fmla="*/ 247 h 262"/>
              <a:gd name="T12" fmla="*/ 364 w 387"/>
              <a:gd name="T13" fmla="*/ 175 h 262"/>
              <a:gd name="T14" fmla="*/ 313 w 387"/>
              <a:gd name="T15" fmla="*/ 125 h 262"/>
              <a:gd name="T16" fmla="*/ 81 w 387"/>
              <a:gd name="T17" fmla="*/ 125 h 262"/>
              <a:gd name="T18" fmla="*/ 37 w 387"/>
              <a:gd name="T19" fmla="*/ 115 h 262"/>
              <a:gd name="T20" fmla="*/ 6 w 387"/>
              <a:gd name="T21" fmla="*/ 48 h 262"/>
              <a:gd name="T22" fmla="*/ 66 w 387"/>
              <a:gd name="T23" fmla="*/ 1 h 262"/>
              <a:gd name="T24" fmla="*/ 279 w 387"/>
              <a:gd name="T25" fmla="*/ 1 h 262"/>
              <a:gd name="T26" fmla="*/ 293 w 387"/>
              <a:gd name="T27" fmla="*/ 12 h 262"/>
              <a:gd name="T28" fmla="*/ 279 w 387"/>
              <a:gd name="T29" fmla="*/ 24 h 262"/>
              <a:gd name="T30" fmla="*/ 95 w 387"/>
              <a:gd name="T31" fmla="*/ 24 h 262"/>
              <a:gd name="T32" fmla="*/ 64 w 387"/>
              <a:gd name="T33" fmla="*/ 25 h 262"/>
              <a:gd name="T34" fmla="*/ 30 w 387"/>
              <a:gd name="T35" fmla="*/ 64 h 262"/>
              <a:gd name="T36" fmla="*/ 67 w 387"/>
              <a:gd name="T37" fmla="*/ 101 h 262"/>
              <a:gd name="T38" fmla="*/ 198 w 387"/>
              <a:gd name="T39" fmla="*/ 101 h 262"/>
              <a:gd name="T40" fmla="*/ 198 w 387"/>
              <a:gd name="T41" fmla="*/ 101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87" h="262">
                <a:moveTo>
                  <a:pt x="198" y="101"/>
                </a:moveTo>
                <a:cubicBezTo>
                  <a:pt x="238" y="101"/>
                  <a:pt x="278" y="101"/>
                  <a:pt x="318" y="101"/>
                </a:cubicBezTo>
                <a:cubicBezTo>
                  <a:pt x="360" y="101"/>
                  <a:pt x="385" y="125"/>
                  <a:pt x="386" y="167"/>
                </a:cubicBezTo>
                <a:cubicBezTo>
                  <a:pt x="387" y="194"/>
                  <a:pt x="386" y="220"/>
                  <a:pt x="386" y="247"/>
                </a:cubicBezTo>
                <a:cubicBezTo>
                  <a:pt x="387" y="255"/>
                  <a:pt x="385" y="262"/>
                  <a:pt x="375" y="262"/>
                </a:cubicBezTo>
                <a:cubicBezTo>
                  <a:pt x="365" y="262"/>
                  <a:pt x="364" y="255"/>
                  <a:pt x="364" y="247"/>
                </a:cubicBezTo>
                <a:cubicBezTo>
                  <a:pt x="364" y="223"/>
                  <a:pt x="364" y="199"/>
                  <a:pt x="364" y="175"/>
                </a:cubicBezTo>
                <a:cubicBezTo>
                  <a:pt x="363" y="139"/>
                  <a:pt x="349" y="125"/>
                  <a:pt x="313" y="125"/>
                </a:cubicBezTo>
                <a:cubicBezTo>
                  <a:pt x="236" y="125"/>
                  <a:pt x="158" y="125"/>
                  <a:pt x="81" y="125"/>
                </a:cubicBezTo>
                <a:cubicBezTo>
                  <a:pt x="66" y="124"/>
                  <a:pt x="50" y="121"/>
                  <a:pt x="37" y="115"/>
                </a:cubicBezTo>
                <a:cubicBezTo>
                  <a:pt x="11" y="103"/>
                  <a:pt x="0" y="75"/>
                  <a:pt x="6" y="48"/>
                </a:cubicBezTo>
                <a:cubicBezTo>
                  <a:pt x="13" y="22"/>
                  <a:pt x="37" y="1"/>
                  <a:pt x="66" y="1"/>
                </a:cubicBezTo>
                <a:cubicBezTo>
                  <a:pt x="137" y="0"/>
                  <a:pt x="208" y="1"/>
                  <a:pt x="279" y="1"/>
                </a:cubicBezTo>
                <a:cubicBezTo>
                  <a:pt x="287" y="1"/>
                  <a:pt x="293" y="3"/>
                  <a:pt x="293" y="12"/>
                </a:cubicBezTo>
                <a:cubicBezTo>
                  <a:pt x="294" y="21"/>
                  <a:pt x="287" y="24"/>
                  <a:pt x="279" y="24"/>
                </a:cubicBezTo>
                <a:cubicBezTo>
                  <a:pt x="218" y="24"/>
                  <a:pt x="156" y="23"/>
                  <a:pt x="95" y="24"/>
                </a:cubicBezTo>
                <a:cubicBezTo>
                  <a:pt x="85" y="24"/>
                  <a:pt x="74" y="23"/>
                  <a:pt x="64" y="25"/>
                </a:cubicBezTo>
                <a:cubicBezTo>
                  <a:pt x="42" y="27"/>
                  <a:pt x="29" y="42"/>
                  <a:pt x="30" y="64"/>
                </a:cubicBezTo>
                <a:cubicBezTo>
                  <a:pt x="30" y="85"/>
                  <a:pt x="45" y="101"/>
                  <a:pt x="67" y="101"/>
                </a:cubicBezTo>
                <a:cubicBezTo>
                  <a:pt x="111" y="102"/>
                  <a:pt x="155" y="101"/>
                  <a:pt x="198" y="101"/>
                </a:cubicBezTo>
                <a:cubicBezTo>
                  <a:pt x="198" y="101"/>
                  <a:pt x="198" y="101"/>
                  <a:pt x="198" y="101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84BF2424-BDFF-4A36-B87E-BB09B083169C}"/>
              </a:ext>
            </a:extLst>
          </p:cNvPr>
          <p:cNvSpPr>
            <a:spLocks noEditPoints="1"/>
          </p:cNvSpPr>
          <p:nvPr/>
        </p:nvSpPr>
        <p:spPr bwMode="auto">
          <a:xfrm>
            <a:off x="4957763" y="1905000"/>
            <a:ext cx="193675" cy="322263"/>
          </a:xfrm>
          <a:custGeom>
            <a:avLst/>
            <a:gdLst>
              <a:gd name="T0" fmla="*/ 95 w 95"/>
              <a:gd name="T1" fmla="*/ 116 h 157"/>
              <a:gd name="T2" fmla="*/ 65 w 95"/>
              <a:gd name="T3" fmla="*/ 154 h 157"/>
              <a:gd name="T4" fmla="*/ 25 w 95"/>
              <a:gd name="T5" fmla="*/ 131 h 157"/>
              <a:gd name="T6" fmla="*/ 3 w 95"/>
              <a:gd name="T7" fmla="*/ 43 h 157"/>
              <a:gd name="T8" fmla="*/ 20 w 95"/>
              <a:gd name="T9" fmla="*/ 9 h 157"/>
              <a:gd name="T10" fmla="*/ 55 w 95"/>
              <a:gd name="T11" fmla="*/ 9 h 157"/>
              <a:gd name="T12" fmla="*/ 77 w 95"/>
              <a:gd name="T13" fmla="*/ 39 h 157"/>
              <a:gd name="T14" fmla="*/ 93 w 95"/>
              <a:gd name="T15" fmla="*/ 105 h 157"/>
              <a:gd name="T16" fmla="*/ 95 w 95"/>
              <a:gd name="T17" fmla="*/ 116 h 157"/>
              <a:gd name="T18" fmla="*/ 58 w 95"/>
              <a:gd name="T19" fmla="*/ 64 h 157"/>
              <a:gd name="T20" fmla="*/ 53 w 95"/>
              <a:gd name="T21" fmla="*/ 37 h 157"/>
              <a:gd name="T22" fmla="*/ 39 w 95"/>
              <a:gd name="T23" fmla="*/ 24 h 157"/>
              <a:gd name="T24" fmla="*/ 28 w 95"/>
              <a:gd name="T25" fmla="*/ 42 h 157"/>
              <a:gd name="T26" fmla="*/ 34 w 95"/>
              <a:gd name="T27" fmla="*/ 70 h 157"/>
              <a:gd name="T28" fmla="*/ 58 w 95"/>
              <a:gd name="T29" fmla="*/ 64 h 157"/>
              <a:gd name="T30" fmla="*/ 39 w 95"/>
              <a:gd name="T31" fmla="*/ 93 h 157"/>
              <a:gd name="T32" fmla="*/ 47 w 95"/>
              <a:gd name="T33" fmla="*/ 120 h 157"/>
              <a:gd name="T34" fmla="*/ 62 w 95"/>
              <a:gd name="T35" fmla="*/ 130 h 157"/>
              <a:gd name="T36" fmla="*/ 70 w 95"/>
              <a:gd name="T37" fmla="*/ 115 h 157"/>
              <a:gd name="T38" fmla="*/ 64 w 95"/>
              <a:gd name="T39" fmla="*/ 87 h 157"/>
              <a:gd name="T40" fmla="*/ 39 w 95"/>
              <a:gd name="T41" fmla="*/ 93 h 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95" h="157">
                <a:moveTo>
                  <a:pt x="95" y="116"/>
                </a:moveTo>
                <a:cubicBezTo>
                  <a:pt x="95" y="136"/>
                  <a:pt x="82" y="151"/>
                  <a:pt x="65" y="154"/>
                </a:cubicBezTo>
                <a:cubicBezTo>
                  <a:pt x="49" y="157"/>
                  <a:pt x="30" y="148"/>
                  <a:pt x="25" y="131"/>
                </a:cubicBezTo>
                <a:cubicBezTo>
                  <a:pt x="17" y="102"/>
                  <a:pt x="9" y="73"/>
                  <a:pt x="3" y="43"/>
                </a:cubicBezTo>
                <a:cubicBezTo>
                  <a:pt x="0" y="29"/>
                  <a:pt x="8" y="16"/>
                  <a:pt x="20" y="9"/>
                </a:cubicBezTo>
                <a:cubicBezTo>
                  <a:pt x="32" y="1"/>
                  <a:pt x="43" y="0"/>
                  <a:pt x="55" y="9"/>
                </a:cubicBezTo>
                <a:cubicBezTo>
                  <a:pt x="65" y="17"/>
                  <a:pt x="74" y="25"/>
                  <a:pt x="77" y="39"/>
                </a:cubicBezTo>
                <a:cubicBezTo>
                  <a:pt x="81" y="61"/>
                  <a:pt x="87" y="83"/>
                  <a:pt x="93" y="105"/>
                </a:cubicBezTo>
                <a:cubicBezTo>
                  <a:pt x="94" y="109"/>
                  <a:pt x="95" y="114"/>
                  <a:pt x="95" y="116"/>
                </a:cubicBezTo>
                <a:close/>
                <a:moveTo>
                  <a:pt x="58" y="64"/>
                </a:moveTo>
                <a:cubicBezTo>
                  <a:pt x="56" y="54"/>
                  <a:pt x="56" y="45"/>
                  <a:pt x="53" y="37"/>
                </a:cubicBezTo>
                <a:cubicBezTo>
                  <a:pt x="51" y="32"/>
                  <a:pt x="44" y="28"/>
                  <a:pt x="39" y="24"/>
                </a:cubicBezTo>
                <a:cubicBezTo>
                  <a:pt x="35" y="30"/>
                  <a:pt x="28" y="36"/>
                  <a:pt x="28" y="42"/>
                </a:cubicBezTo>
                <a:cubicBezTo>
                  <a:pt x="27" y="51"/>
                  <a:pt x="31" y="60"/>
                  <a:pt x="34" y="70"/>
                </a:cubicBezTo>
                <a:cubicBezTo>
                  <a:pt x="42" y="68"/>
                  <a:pt x="50" y="66"/>
                  <a:pt x="58" y="64"/>
                </a:cubicBezTo>
                <a:close/>
                <a:moveTo>
                  <a:pt x="39" y="93"/>
                </a:moveTo>
                <a:cubicBezTo>
                  <a:pt x="42" y="103"/>
                  <a:pt x="43" y="112"/>
                  <a:pt x="47" y="120"/>
                </a:cubicBezTo>
                <a:cubicBezTo>
                  <a:pt x="49" y="125"/>
                  <a:pt x="56" y="127"/>
                  <a:pt x="62" y="130"/>
                </a:cubicBezTo>
                <a:cubicBezTo>
                  <a:pt x="65" y="125"/>
                  <a:pt x="70" y="120"/>
                  <a:pt x="70" y="115"/>
                </a:cubicBezTo>
                <a:cubicBezTo>
                  <a:pt x="70" y="106"/>
                  <a:pt x="66" y="97"/>
                  <a:pt x="64" y="87"/>
                </a:cubicBezTo>
                <a:cubicBezTo>
                  <a:pt x="55" y="89"/>
                  <a:pt x="48" y="91"/>
                  <a:pt x="39" y="93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8" name="Freeform 27">
            <a:extLst>
              <a:ext uri="{FF2B5EF4-FFF2-40B4-BE49-F238E27FC236}">
                <a16:creationId xmlns:a16="http://schemas.microsoft.com/office/drawing/2014/main" id="{0505D8C5-C8C4-4A67-8F9B-48092B1C78F5}"/>
              </a:ext>
            </a:extLst>
          </p:cNvPr>
          <p:cNvSpPr>
            <a:spLocks/>
          </p:cNvSpPr>
          <p:nvPr/>
        </p:nvSpPr>
        <p:spPr bwMode="auto">
          <a:xfrm>
            <a:off x="3638550" y="3289300"/>
            <a:ext cx="152400" cy="474663"/>
          </a:xfrm>
          <a:custGeom>
            <a:avLst/>
            <a:gdLst>
              <a:gd name="T0" fmla="*/ 47 w 74"/>
              <a:gd name="T1" fmla="*/ 91 h 232"/>
              <a:gd name="T2" fmla="*/ 41 w 74"/>
              <a:gd name="T3" fmla="*/ 172 h 232"/>
              <a:gd name="T4" fmla="*/ 58 w 74"/>
              <a:gd name="T5" fmla="*/ 213 h 232"/>
              <a:gd name="T6" fmla="*/ 47 w 74"/>
              <a:gd name="T7" fmla="*/ 230 h 232"/>
              <a:gd name="T8" fmla="*/ 35 w 74"/>
              <a:gd name="T9" fmla="*/ 216 h 232"/>
              <a:gd name="T10" fmla="*/ 14 w 74"/>
              <a:gd name="T11" fmla="*/ 186 h 232"/>
              <a:gd name="T12" fmla="*/ 15 w 74"/>
              <a:gd name="T13" fmla="*/ 160 h 232"/>
              <a:gd name="T14" fmla="*/ 30 w 74"/>
              <a:gd name="T15" fmla="*/ 107 h 232"/>
              <a:gd name="T16" fmla="*/ 14 w 74"/>
              <a:gd name="T17" fmla="*/ 95 h 232"/>
              <a:gd name="T18" fmla="*/ 6 w 74"/>
              <a:gd name="T19" fmla="*/ 86 h 232"/>
              <a:gd name="T20" fmla="*/ 16 w 74"/>
              <a:gd name="T21" fmla="*/ 78 h 232"/>
              <a:gd name="T22" fmla="*/ 37 w 74"/>
              <a:gd name="T23" fmla="*/ 70 h 232"/>
              <a:gd name="T24" fmla="*/ 46 w 74"/>
              <a:gd name="T25" fmla="*/ 44 h 232"/>
              <a:gd name="T26" fmla="*/ 27 w 74"/>
              <a:gd name="T27" fmla="*/ 20 h 232"/>
              <a:gd name="T28" fmla="*/ 10 w 74"/>
              <a:gd name="T29" fmla="*/ 8 h 232"/>
              <a:gd name="T30" fmla="*/ 31 w 74"/>
              <a:gd name="T31" fmla="*/ 1 h 232"/>
              <a:gd name="T32" fmla="*/ 70 w 74"/>
              <a:gd name="T33" fmla="*/ 55 h 232"/>
              <a:gd name="T34" fmla="*/ 47 w 74"/>
              <a:gd name="T35" fmla="*/ 91 h 2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4" h="232">
                <a:moveTo>
                  <a:pt x="47" y="91"/>
                </a:moveTo>
                <a:cubicBezTo>
                  <a:pt x="67" y="125"/>
                  <a:pt x="65" y="143"/>
                  <a:pt x="41" y="172"/>
                </a:cubicBezTo>
                <a:cubicBezTo>
                  <a:pt x="47" y="186"/>
                  <a:pt x="53" y="200"/>
                  <a:pt x="58" y="213"/>
                </a:cubicBezTo>
                <a:cubicBezTo>
                  <a:pt x="60" y="221"/>
                  <a:pt x="58" y="229"/>
                  <a:pt x="47" y="230"/>
                </a:cubicBezTo>
                <a:cubicBezTo>
                  <a:pt x="37" y="232"/>
                  <a:pt x="35" y="225"/>
                  <a:pt x="35" y="216"/>
                </a:cubicBezTo>
                <a:cubicBezTo>
                  <a:pt x="34" y="202"/>
                  <a:pt x="25" y="193"/>
                  <a:pt x="14" y="186"/>
                </a:cubicBezTo>
                <a:cubicBezTo>
                  <a:pt x="0" y="176"/>
                  <a:pt x="0" y="169"/>
                  <a:pt x="15" y="160"/>
                </a:cubicBezTo>
                <a:cubicBezTo>
                  <a:pt x="38" y="147"/>
                  <a:pt x="43" y="129"/>
                  <a:pt x="30" y="107"/>
                </a:cubicBezTo>
                <a:cubicBezTo>
                  <a:pt x="26" y="102"/>
                  <a:pt x="19" y="99"/>
                  <a:pt x="14" y="95"/>
                </a:cubicBezTo>
                <a:cubicBezTo>
                  <a:pt x="11" y="93"/>
                  <a:pt x="9" y="89"/>
                  <a:pt x="6" y="86"/>
                </a:cubicBezTo>
                <a:cubicBezTo>
                  <a:pt x="9" y="83"/>
                  <a:pt x="12" y="80"/>
                  <a:pt x="16" y="78"/>
                </a:cubicBezTo>
                <a:cubicBezTo>
                  <a:pt x="23" y="75"/>
                  <a:pt x="30" y="73"/>
                  <a:pt x="37" y="70"/>
                </a:cubicBezTo>
                <a:cubicBezTo>
                  <a:pt x="46" y="64"/>
                  <a:pt x="50" y="53"/>
                  <a:pt x="46" y="44"/>
                </a:cubicBezTo>
                <a:cubicBezTo>
                  <a:pt x="42" y="35"/>
                  <a:pt x="34" y="27"/>
                  <a:pt x="27" y="20"/>
                </a:cubicBezTo>
                <a:cubicBezTo>
                  <a:pt x="22" y="15"/>
                  <a:pt x="15" y="12"/>
                  <a:pt x="10" y="8"/>
                </a:cubicBezTo>
                <a:cubicBezTo>
                  <a:pt x="17" y="5"/>
                  <a:pt x="24" y="1"/>
                  <a:pt x="31" y="1"/>
                </a:cubicBezTo>
                <a:cubicBezTo>
                  <a:pt x="54" y="0"/>
                  <a:pt x="74" y="29"/>
                  <a:pt x="70" y="55"/>
                </a:cubicBezTo>
                <a:cubicBezTo>
                  <a:pt x="68" y="70"/>
                  <a:pt x="61" y="82"/>
                  <a:pt x="47" y="91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19342AA-451C-47A1-9E21-E345D9DC2AB6}"/>
              </a:ext>
            </a:extLst>
          </p:cNvPr>
          <p:cNvSpPr>
            <a:spLocks/>
          </p:cNvSpPr>
          <p:nvPr/>
        </p:nvSpPr>
        <p:spPr bwMode="auto">
          <a:xfrm>
            <a:off x="2959100" y="3067050"/>
            <a:ext cx="384175" cy="163513"/>
          </a:xfrm>
          <a:custGeom>
            <a:avLst/>
            <a:gdLst>
              <a:gd name="T0" fmla="*/ 80 w 188"/>
              <a:gd name="T1" fmla="*/ 39 h 80"/>
              <a:gd name="T2" fmla="*/ 167 w 188"/>
              <a:gd name="T3" fmla="*/ 21 h 80"/>
              <a:gd name="T4" fmla="*/ 186 w 188"/>
              <a:gd name="T5" fmla="*/ 43 h 80"/>
              <a:gd name="T6" fmla="*/ 181 w 188"/>
              <a:gd name="T7" fmla="*/ 59 h 80"/>
              <a:gd name="T8" fmla="*/ 166 w 188"/>
              <a:gd name="T9" fmla="*/ 54 h 80"/>
              <a:gd name="T10" fmla="*/ 131 w 188"/>
              <a:gd name="T11" fmla="*/ 33 h 80"/>
              <a:gd name="T12" fmla="*/ 98 w 188"/>
              <a:gd name="T13" fmla="*/ 59 h 80"/>
              <a:gd name="T14" fmla="*/ 80 w 188"/>
              <a:gd name="T15" fmla="*/ 66 h 80"/>
              <a:gd name="T16" fmla="*/ 24 w 188"/>
              <a:gd name="T17" fmla="*/ 75 h 80"/>
              <a:gd name="T18" fmla="*/ 9 w 188"/>
              <a:gd name="T19" fmla="*/ 78 h 80"/>
              <a:gd name="T20" fmla="*/ 8 w 188"/>
              <a:gd name="T21" fmla="*/ 59 h 80"/>
              <a:gd name="T22" fmla="*/ 80 w 188"/>
              <a:gd name="T23" fmla="*/ 39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88" h="80">
                <a:moveTo>
                  <a:pt x="80" y="39"/>
                </a:moveTo>
                <a:cubicBezTo>
                  <a:pt x="107" y="6"/>
                  <a:pt x="137" y="0"/>
                  <a:pt x="167" y="21"/>
                </a:cubicBezTo>
                <a:cubicBezTo>
                  <a:pt x="175" y="26"/>
                  <a:pt x="181" y="34"/>
                  <a:pt x="186" y="43"/>
                </a:cubicBezTo>
                <a:cubicBezTo>
                  <a:pt x="188" y="46"/>
                  <a:pt x="185" y="56"/>
                  <a:pt x="181" y="59"/>
                </a:cubicBezTo>
                <a:cubicBezTo>
                  <a:pt x="175" y="65"/>
                  <a:pt x="169" y="60"/>
                  <a:pt x="166" y="54"/>
                </a:cubicBezTo>
                <a:cubicBezTo>
                  <a:pt x="158" y="40"/>
                  <a:pt x="146" y="32"/>
                  <a:pt x="131" y="33"/>
                </a:cubicBezTo>
                <a:cubicBezTo>
                  <a:pt x="114" y="34"/>
                  <a:pt x="103" y="43"/>
                  <a:pt x="98" y="59"/>
                </a:cubicBezTo>
                <a:cubicBezTo>
                  <a:pt x="95" y="69"/>
                  <a:pt x="87" y="70"/>
                  <a:pt x="80" y="66"/>
                </a:cubicBezTo>
                <a:cubicBezTo>
                  <a:pt x="58" y="53"/>
                  <a:pt x="41" y="61"/>
                  <a:pt x="24" y="75"/>
                </a:cubicBezTo>
                <a:cubicBezTo>
                  <a:pt x="21" y="78"/>
                  <a:pt x="13" y="80"/>
                  <a:pt x="9" y="78"/>
                </a:cubicBezTo>
                <a:cubicBezTo>
                  <a:pt x="0" y="75"/>
                  <a:pt x="0" y="66"/>
                  <a:pt x="8" y="59"/>
                </a:cubicBezTo>
                <a:cubicBezTo>
                  <a:pt x="27" y="40"/>
                  <a:pt x="48" y="34"/>
                  <a:pt x="80" y="39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77310C8C-7126-4C09-948B-1F3AF8B5390E}"/>
              </a:ext>
            </a:extLst>
          </p:cNvPr>
          <p:cNvSpPr>
            <a:spLocks/>
          </p:cNvSpPr>
          <p:nvPr/>
        </p:nvSpPr>
        <p:spPr bwMode="auto">
          <a:xfrm>
            <a:off x="2901950" y="3332163"/>
            <a:ext cx="173038" cy="339725"/>
          </a:xfrm>
          <a:custGeom>
            <a:avLst/>
            <a:gdLst>
              <a:gd name="T0" fmla="*/ 29 w 85"/>
              <a:gd name="T1" fmla="*/ 0 h 166"/>
              <a:gd name="T2" fmla="*/ 43 w 85"/>
              <a:gd name="T3" fmla="*/ 15 h 166"/>
              <a:gd name="T4" fmla="*/ 36 w 85"/>
              <a:gd name="T5" fmla="*/ 28 h 166"/>
              <a:gd name="T6" fmla="*/ 56 w 85"/>
              <a:gd name="T7" fmla="*/ 94 h 166"/>
              <a:gd name="T8" fmla="*/ 64 w 85"/>
              <a:gd name="T9" fmla="*/ 119 h 166"/>
              <a:gd name="T10" fmla="*/ 74 w 85"/>
              <a:gd name="T11" fmla="*/ 141 h 166"/>
              <a:gd name="T12" fmla="*/ 81 w 85"/>
              <a:gd name="T13" fmla="*/ 159 h 166"/>
              <a:gd name="T14" fmla="*/ 62 w 85"/>
              <a:gd name="T15" fmla="*/ 161 h 166"/>
              <a:gd name="T16" fmla="*/ 39 w 85"/>
              <a:gd name="T17" fmla="*/ 119 h 166"/>
              <a:gd name="T18" fmla="*/ 34 w 85"/>
              <a:gd name="T19" fmla="*/ 108 h 166"/>
              <a:gd name="T20" fmla="*/ 20 w 85"/>
              <a:gd name="T21" fmla="*/ 10 h 166"/>
              <a:gd name="T22" fmla="*/ 29 w 85"/>
              <a:gd name="T23" fmla="*/ 0 h 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85" h="166">
                <a:moveTo>
                  <a:pt x="29" y="0"/>
                </a:moveTo>
                <a:cubicBezTo>
                  <a:pt x="41" y="0"/>
                  <a:pt x="47" y="7"/>
                  <a:pt x="43" y="15"/>
                </a:cubicBezTo>
                <a:cubicBezTo>
                  <a:pt x="42" y="20"/>
                  <a:pt x="38" y="24"/>
                  <a:pt x="36" y="28"/>
                </a:cubicBezTo>
                <a:cubicBezTo>
                  <a:pt x="24" y="56"/>
                  <a:pt x="30" y="78"/>
                  <a:pt x="56" y="94"/>
                </a:cubicBezTo>
                <a:cubicBezTo>
                  <a:pt x="67" y="100"/>
                  <a:pt x="71" y="107"/>
                  <a:pt x="64" y="119"/>
                </a:cubicBezTo>
                <a:cubicBezTo>
                  <a:pt x="59" y="129"/>
                  <a:pt x="65" y="137"/>
                  <a:pt x="74" y="141"/>
                </a:cubicBezTo>
                <a:cubicBezTo>
                  <a:pt x="82" y="145"/>
                  <a:pt x="85" y="151"/>
                  <a:pt x="81" y="159"/>
                </a:cubicBezTo>
                <a:cubicBezTo>
                  <a:pt x="76" y="166"/>
                  <a:pt x="69" y="166"/>
                  <a:pt x="62" y="161"/>
                </a:cubicBezTo>
                <a:cubicBezTo>
                  <a:pt x="46" y="151"/>
                  <a:pt x="37" y="138"/>
                  <a:pt x="39" y="119"/>
                </a:cubicBezTo>
                <a:cubicBezTo>
                  <a:pt x="39" y="115"/>
                  <a:pt x="37" y="110"/>
                  <a:pt x="34" y="108"/>
                </a:cubicBezTo>
                <a:cubicBezTo>
                  <a:pt x="0" y="81"/>
                  <a:pt x="0" y="43"/>
                  <a:pt x="20" y="10"/>
                </a:cubicBezTo>
                <a:cubicBezTo>
                  <a:pt x="23" y="5"/>
                  <a:pt x="27" y="2"/>
                  <a:pt x="29" y="0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DDBB8FF0-B606-4A33-A594-770575595597}"/>
              </a:ext>
            </a:extLst>
          </p:cNvPr>
          <p:cNvSpPr>
            <a:spLocks noEditPoints="1"/>
          </p:cNvSpPr>
          <p:nvPr/>
        </p:nvSpPr>
        <p:spPr bwMode="auto">
          <a:xfrm>
            <a:off x="1924050" y="6324600"/>
            <a:ext cx="149225" cy="204788"/>
          </a:xfrm>
          <a:custGeom>
            <a:avLst/>
            <a:gdLst>
              <a:gd name="T0" fmla="*/ 73 w 73"/>
              <a:gd name="T1" fmla="*/ 62 h 100"/>
              <a:gd name="T2" fmla="*/ 37 w 73"/>
              <a:gd name="T3" fmla="*/ 100 h 100"/>
              <a:gd name="T4" fmla="*/ 1 w 73"/>
              <a:gd name="T5" fmla="*/ 64 h 100"/>
              <a:gd name="T6" fmla="*/ 26 w 73"/>
              <a:gd name="T7" fmla="*/ 9 h 100"/>
              <a:gd name="T8" fmla="*/ 50 w 73"/>
              <a:gd name="T9" fmla="*/ 11 h 100"/>
              <a:gd name="T10" fmla="*/ 73 w 73"/>
              <a:gd name="T11" fmla="*/ 62 h 100"/>
              <a:gd name="T12" fmla="*/ 40 w 73"/>
              <a:gd name="T13" fmla="*/ 35 h 100"/>
              <a:gd name="T14" fmla="*/ 35 w 73"/>
              <a:gd name="T15" fmla="*/ 36 h 100"/>
              <a:gd name="T16" fmla="*/ 25 w 73"/>
              <a:gd name="T17" fmla="*/ 62 h 100"/>
              <a:gd name="T18" fmla="*/ 36 w 73"/>
              <a:gd name="T19" fmla="*/ 77 h 100"/>
              <a:gd name="T20" fmla="*/ 49 w 73"/>
              <a:gd name="T21" fmla="*/ 64 h 100"/>
              <a:gd name="T22" fmla="*/ 40 w 73"/>
              <a:gd name="T23" fmla="*/ 35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73" h="100">
                <a:moveTo>
                  <a:pt x="73" y="62"/>
                </a:moveTo>
                <a:cubicBezTo>
                  <a:pt x="73" y="84"/>
                  <a:pt x="58" y="100"/>
                  <a:pt x="37" y="100"/>
                </a:cubicBezTo>
                <a:cubicBezTo>
                  <a:pt x="17" y="100"/>
                  <a:pt x="0" y="84"/>
                  <a:pt x="1" y="64"/>
                </a:cubicBezTo>
                <a:cubicBezTo>
                  <a:pt x="2" y="42"/>
                  <a:pt x="12" y="25"/>
                  <a:pt x="26" y="9"/>
                </a:cubicBezTo>
                <a:cubicBezTo>
                  <a:pt x="34" y="0"/>
                  <a:pt x="43" y="3"/>
                  <a:pt x="50" y="11"/>
                </a:cubicBezTo>
                <a:cubicBezTo>
                  <a:pt x="64" y="26"/>
                  <a:pt x="70" y="44"/>
                  <a:pt x="73" y="62"/>
                </a:cubicBezTo>
                <a:close/>
                <a:moveTo>
                  <a:pt x="40" y="35"/>
                </a:moveTo>
                <a:cubicBezTo>
                  <a:pt x="38" y="35"/>
                  <a:pt x="36" y="35"/>
                  <a:pt x="35" y="36"/>
                </a:cubicBezTo>
                <a:cubicBezTo>
                  <a:pt x="31" y="44"/>
                  <a:pt x="27" y="53"/>
                  <a:pt x="25" y="62"/>
                </a:cubicBezTo>
                <a:cubicBezTo>
                  <a:pt x="23" y="70"/>
                  <a:pt x="26" y="76"/>
                  <a:pt x="36" y="77"/>
                </a:cubicBezTo>
                <a:cubicBezTo>
                  <a:pt x="44" y="77"/>
                  <a:pt x="50" y="72"/>
                  <a:pt x="49" y="64"/>
                </a:cubicBezTo>
                <a:cubicBezTo>
                  <a:pt x="47" y="54"/>
                  <a:pt x="43" y="45"/>
                  <a:pt x="40" y="35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2" name="Freeform 31">
            <a:extLst>
              <a:ext uri="{FF2B5EF4-FFF2-40B4-BE49-F238E27FC236}">
                <a16:creationId xmlns:a16="http://schemas.microsoft.com/office/drawing/2014/main" id="{4726B9E9-898D-4C61-8A71-31162D9AC9BD}"/>
              </a:ext>
            </a:extLst>
          </p:cNvPr>
          <p:cNvSpPr>
            <a:spLocks/>
          </p:cNvSpPr>
          <p:nvPr/>
        </p:nvSpPr>
        <p:spPr bwMode="auto">
          <a:xfrm>
            <a:off x="900113" y="2641600"/>
            <a:ext cx="387350" cy="100013"/>
          </a:xfrm>
          <a:custGeom>
            <a:avLst/>
            <a:gdLst>
              <a:gd name="T0" fmla="*/ 1 w 189"/>
              <a:gd name="T1" fmla="*/ 19 h 49"/>
              <a:gd name="T2" fmla="*/ 23 w 189"/>
              <a:gd name="T3" fmla="*/ 2 h 49"/>
              <a:gd name="T4" fmla="*/ 58 w 189"/>
              <a:gd name="T5" fmla="*/ 21 h 49"/>
              <a:gd name="T6" fmla="*/ 97 w 189"/>
              <a:gd name="T7" fmla="*/ 16 h 49"/>
              <a:gd name="T8" fmla="*/ 136 w 189"/>
              <a:gd name="T9" fmla="*/ 3 h 49"/>
              <a:gd name="T10" fmla="*/ 154 w 189"/>
              <a:gd name="T11" fmla="*/ 14 h 49"/>
              <a:gd name="T12" fmla="*/ 175 w 189"/>
              <a:gd name="T13" fmla="*/ 26 h 49"/>
              <a:gd name="T14" fmla="*/ 188 w 189"/>
              <a:gd name="T15" fmla="*/ 37 h 49"/>
              <a:gd name="T16" fmla="*/ 184 w 189"/>
              <a:gd name="T17" fmla="*/ 48 h 49"/>
              <a:gd name="T18" fmla="*/ 166 w 189"/>
              <a:gd name="T19" fmla="*/ 46 h 49"/>
              <a:gd name="T20" fmla="*/ 128 w 189"/>
              <a:gd name="T21" fmla="*/ 20 h 49"/>
              <a:gd name="T22" fmla="*/ 117 w 189"/>
              <a:gd name="T23" fmla="*/ 16 h 49"/>
              <a:gd name="T24" fmla="*/ 123 w 189"/>
              <a:gd name="T25" fmla="*/ 22 h 49"/>
              <a:gd name="T26" fmla="*/ 105 w 189"/>
              <a:gd name="T27" fmla="*/ 32 h 49"/>
              <a:gd name="T28" fmla="*/ 104 w 189"/>
              <a:gd name="T29" fmla="*/ 29 h 49"/>
              <a:gd name="T30" fmla="*/ 64 w 189"/>
              <a:gd name="T31" fmla="*/ 44 h 49"/>
              <a:gd name="T32" fmla="*/ 38 w 189"/>
              <a:gd name="T33" fmla="*/ 29 h 49"/>
              <a:gd name="T34" fmla="*/ 8 w 189"/>
              <a:gd name="T35" fmla="*/ 27 h 49"/>
              <a:gd name="T36" fmla="*/ 2 w 189"/>
              <a:gd name="T37" fmla="*/ 23 h 49"/>
              <a:gd name="T38" fmla="*/ 1 w 189"/>
              <a:gd name="T39" fmla="*/ 19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89" h="49">
                <a:moveTo>
                  <a:pt x="1" y="19"/>
                </a:moveTo>
                <a:cubicBezTo>
                  <a:pt x="1" y="10"/>
                  <a:pt x="14" y="0"/>
                  <a:pt x="23" y="2"/>
                </a:cubicBezTo>
                <a:cubicBezTo>
                  <a:pt x="36" y="6"/>
                  <a:pt x="49" y="6"/>
                  <a:pt x="58" y="21"/>
                </a:cubicBezTo>
                <a:cubicBezTo>
                  <a:pt x="66" y="33"/>
                  <a:pt x="84" y="31"/>
                  <a:pt x="97" y="16"/>
                </a:cubicBezTo>
                <a:cubicBezTo>
                  <a:pt x="109" y="2"/>
                  <a:pt x="123" y="5"/>
                  <a:pt x="136" y="3"/>
                </a:cubicBezTo>
                <a:cubicBezTo>
                  <a:pt x="141" y="2"/>
                  <a:pt x="148" y="10"/>
                  <a:pt x="154" y="14"/>
                </a:cubicBezTo>
                <a:cubicBezTo>
                  <a:pt x="161" y="18"/>
                  <a:pt x="168" y="22"/>
                  <a:pt x="175" y="26"/>
                </a:cubicBezTo>
                <a:cubicBezTo>
                  <a:pt x="180" y="29"/>
                  <a:pt x="185" y="32"/>
                  <a:pt x="188" y="37"/>
                </a:cubicBezTo>
                <a:cubicBezTo>
                  <a:pt x="189" y="39"/>
                  <a:pt x="186" y="47"/>
                  <a:pt x="184" y="48"/>
                </a:cubicBezTo>
                <a:cubicBezTo>
                  <a:pt x="178" y="49"/>
                  <a:pt x="171" y="49"/>
                  <a:pt x="166" y="46"/>
                </a:cubicBezTo>
                <a:cubicBezTo>
                  <a:pt x="153" y="38"/>
                  <a:pt x="141" y="29"/>
                  <a:pt x="128" y="20"/>
                </a:cubicBezTo>
                <a:cubicBezTo>
                  <a:pt x="125" y="18"/>
                  <a:pt x="121" y="17"/>
                  <a:pt x="117" y="16"/>
                </a:cubicBezTo>
                <a:cubicBezTo>
                  <a:pt x="118" y="18"/>
                  <a:pt x="120" y="19"/>
                  <a:pt x="123" y="22"/>
                </a:cubicBezTo>
                <a:cubicBezTo>
                  <a:pt x="117" y="25"/>
                  <a:pt x="111" y="29"/>
                  <a:pt x="105" y="32"/>
                </a:cubicBezTo>
                <a:cubicBezTo>
                  <a:pt x="105" y="31"/>
                  <a:pt x="104" y="30"/>
                  <a:pt x="104" y="29"/>
                </a:cubicBezTo>
                <a:cubicBezTo>
                  <a:pt x="95" y="45"/>
                  <a:pt x="81" y="49"/>
                  <a:pt x="64" y="44"/>
                </a:cubicBezTo>
                <a:cubicBezTo>
                  <a:pt x="53" y="42"/>
                  <a:pt x="45" y="38"/>
                  <a:pt x="38" y="29"/>
                </a:cubicBezTo>
                <a:cubicBezTo>
                  <a:pt x="30" y="18"/>
                  <a:pt x="18" y="23"/>
                  <a:pt x="8" y="27"/>
                </a:cubicBezTo>
                <a:cubicBezTo>
                  <a:pt x="1" y="31"/>
                  <a:pt x="0" y="29"/>
                  <a:pt x="2" y="23"/>
                </a:cubicBezTo>
                <a:cubicBezTo>
                  <a:pt x="2" y="21"/>
                  <a:pt x="1" y="20"/>
                  <a:pt x="1" y="19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03CE95D7-B0CA-4377-9FB1-9CCCFD87FC69}"/>
              </a:ext>
            </a:extLst>
          </p:cNvPr>
          <p:cNvSpPr>
            <a:spLocks/>
          </p:cNvSpPr>
          <p:nvPr/>
        </p:nvSpPr>
        <p:spPr bwMode="auto">
          <a:xfrm>
            <a:off x="5095875" y="3471863"/>
            <a:ext cx="211138" cy="49213"/>
          </a:xfrm>
          <a:custGeom>
            <a:avLst/>
            <a:gdLst>
              <a:gd name="T0" fmla="*/ 53 w 103"/>
              <a:gd name="T1" fmla="*/ 0 h 24"/>
              <a:gd name="T2" fmla="*/ 89 w 103"/>
              <a:gd name="T3" fmla="*/ 0 h 24"/>
              <a:gd name="T4" fmla="*/ 102 w 103"/>
              <a:gd name="T5" fmla="*/ 12 h 24"/>
              <a:gd name="T6" fmla="*/ 90 w 103"/>
              <a:gd name="T7" fmla="*/ 23 h 24"/>
              <a:gd name="T8" fmla="*/ 14 w 103"/>
              <a:gd name="T9" fmla="*/ 23 h 24"/>
              <a:gd name="T10" fmla="*/ 1 w 103"/>
              <a:gd name="T11" fmla="*/ 11 h 24"/>
              <a:gd name="T12" fmla="*/ 15 w 103"/>
              <a:gd name="T13" fmla="*/ 0 h 24"/>
              <a:gd name="T14" fmla="*/ 53 w 103"/>
              <a:gd name="T15" fmla="*/ 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03" h="24">
                <a:moveTo>
                  <a:pt x="53" y="0"/>
                </a:moveTo>
                <a:cubicBezTo>
                  <a:pt x="65" y="0"/>
                  <a:pt x="77" y="0"/>
                  <a:pt x="89" y="0"/>
                </a:cubicBezTo>
                <a:cubicBezTo>
                  <a:pt x="98" y="0"/>
                  <a:pt x="103" y="4"/>
                  <a:pt x="102" y="12"/>
                </a:cubicBezTo>
                <a:cubicBezTo>
                  <a:pt x="101" y="16"/>
                  <a:pt x="94" y="22"/>
                  <a:pt x="90" y="23"/>
                </a:cubicBezTo>
                <a:cubicBezTo>
                  <a:pt x="64" y="24"/>
                  <a:pt x="39" y="23"/>
                  <a:pt x="14" y="23"/>
                </a:cubicBezTo>
                <a:cubicBezTo>
                  <a:pt x="6" y="23"/>
                  <a:pt x="0" y="19"/>
                  <a:pt x="1" y="11"/>
                </a:cubicBezTo>
                <a:cubicBezTo>
                  <a:pt x="1" y="3"/>
                  <a:pt x="7" y="0"/>
                  <a:pt x="15" y="0"/>
                </a:cubicBezTo>
                <a:cubicBezTo>
                  <a:pt x="27" y="0"/>
                  <a:pt x="40" y="0"/>
                  <a:pt x="53" y="0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4" name="Freeform 33">
            <a:extLst>
              <a:ext uri="{FF2B5EF4-FFF2-40B4-BE49-F238E27FC236}">
                <a16:creationId xmlns:a16="http://schemas.microsoft.com/office/drawing/2014/main" id="{1639BFE6-4454-47CA-9BA0-18D46F3BD37E}"/>
              </a:ext>
            </a:extLst>
          </p:cNvPr>
          <p:cNvSpPr>
            <a:spLocks/>
          </p:cNvSpPr>
          <p:nvPr/>
        </p:nvSpPr>
        <p:spPr bwMode="auto">
          <a:xfrm>
            <a:off x="5095875" y="3567113"/>
            <a:ext cx="192088" cy="112713"/>
          </a:xfrm>
          <a:custGeom>
            <a:avLst/>
            <a:gdLst>
              <a:gd name="T0" fmla="*/ 94 w 94"/>
              <a:gd name="T1" fmla="*/ 38 h 55"/>
              <a:gd name="T2" fmla="*/ 80 w 94"/>
              <a:gd name="T3" fmla="*/ 51 h 55"/>
              <a:gd name="T4" fmla="*/ 5 w 94"/>
              <a:gd name="T5" fmla="*/ 21 h 55"/>
              <a:gd name="T6" fmla="*/ 0 w 94"/>
              <a:gd name="T7" fmla="*/ 5 h 55"/>
              <a:gd name="T8" fmla="*/ 14 w 94"/>
              <a:gd name="T9" fmla="*/ 1 h 55"/>
              <a:gd name="T10" fmla="*/ 84 w 94"/>
              <a:gd name="T11" fmla="*/ 29 h 55"/>
              <a:gd name="T12" fmla="*/ 94 w 94"/>
              <a:gd name="T13" fmla="*/ 38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4" h="55">
                <a:moveTo>
                  <a:pt x="94" y="38"/>
                </a:moveTo>
                <a:cubicBezTo>
                  <a:pt x="92" y="49"/>
                  <a:pt x="89" y="55"/>
                  <a:pt x="80" y="51"/>
                </a:cubicBezTo>
                <a:cubicBezTo>
                  <a:pt x="55" y="42"/>
                  <a:pt x="30" y="32"/>
                  <a:pt x="5" y="21"/>
                </a:cubicBezTo>
                <a:cubicBezTo>
                  <a:pt x="2" y="20"/>
                  <a:pt x="1" y="11"/>
                  <a:pt x="0" y="5"/>
                </a:cubicBezTo>
                <a:cubicBezTo>
                  <a:pt x="5" y="4"/>
                  <a:pt x="11" y="0"/>
                  <a:pt x="14" y="1"/>
                </a:cubicBezTo>
                <a:cubicBezTo>
                  <a:pt x="38" y="10"/>
                  <a:pt x="61" y="19"/>
                  <a:pt x="84" y="29"/>
                </a:cubicBezTo>
                <a:cubicBezTo>
                  <a:pt x="88" y="31"/>
                  <a:pt x="92" y="36"/>
                  <a:pt x="94" y="38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5" name="Freeform 34">
            <a:extLst>
              <a:ext uri="{FF2B5EF4-FFF2-40B4-BE49-F238E27FC236}">
                <a16:creationId xmlns:a16="http://schemas.microsoft.com/office/drawing/2014/main" id="{5383EEB5-1E5A-4CC5-98DD-3312F7BC52F6}"/>
              </a:ext>
            </a:extLst>
          </p:cNvPr>
          <p:cNvSpPr>
            <a:spLocks/>
          </p:cNvSpPr>
          <p:nvPr/>
        </p:nvSpPr>
        <p:spPr bwMode="auto">
          <a:xfrm>
            <a:off x="5097463" y="3308350"/>
            <a:ext cx="188913" cy="115888"/>
          </a:xfrm>
          <a:custGeom>
            <a:avLst/>
            <a:gdLst>
              <a:gd name="T0" fmla="*/ 0 w 92"/>
              <a:gd name="T1" fmla="*/ 39 h 57"/>
              <a:gd name="T2" fmla="*/ 10 w 92"/>
              <a:gd name="T3" fmla="*/ 30 h 57"/>
              <a:gd name="T4" fmla="*/ 76 w 92"/>
              <a:gd name="T5" fmla="*/ 3 h 57"/>
              <a:gd name="T6" fmla="*/ 91 w 92"/>
              <a:gd name="T7" fmla="*/ 8 h 57"/>
              <a:gd name="T8" fmla="*/ 85 w 92"/>
              <a:gd name="T9" fmla="*/ 24 h 57"/>
              <a:gd name="T10" fmla="*/ 12 w 92"/>
              <a:gd name="T11" fmla="*/ 53 h 57"/>
              <a:gd name="T12" fmla="*/ 0 w 92"/>
              <a:gd name="T13" fmla="*/ 39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2" h="57">
                <a:moveTo>
                  <a:pt x="0" y="39"/>
                </a:moveTo>
                <a:cubicBezTo>
                  <a:pt x="2" y="37"/>
                  <a:pt x="5" y="32"/>
                  <a:pt x="10" y="30"/>
                </a:cubicBezTo>
                <a:cubicBezTo>
                  <a:pt x="32" y="20"/>
                  <a:pt x="54" y="12"/>
                  <a:pt x="76" y="3"/>
                </a:cubicBezTo>
                <a:cubicBezTo>
                  <a:pt x="83" y="1"/>
                  <a:pt x="90" y="0"/>
                  <a:pt x="91" y="8"/>
                </a:cubicBezTo>
                <a:cubicBezTo>
                  <a:pt x="92" y="13"/>
                  <a:pt x="89" y="22"/>
                  <a:pt x="85" y="24"/>
                </a:cubicBezTo>
                <a:cubicBezTo>
                  <a:pt x="61" y="35"/>
                  <a:pt x="36" y="44"/>
                  <a:pt x="12" y="53"/>
                </a:cubicBezTo>
                <a:cubicBezTo>
                  <a:pt x="2" y="57"/>
                  <a:pt x="0" y="50"/>
                  <a:pt x="0" y="39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6" name="Freeform 35">
            <a:extLst>
              <a:ext uri="{FF2B5EF4-FFF2-40B4-BE49-F238E27FC236}">
                <a16:creationId xmlns:a16="http://schemas.microsoft.com/office/drawing/2014/main" id="{F8010B69-D3FF-405F-A125-E6DE4B8D1478}"/>
              </a:ext>
            </a:extLst>
          </p:cNvPr>
          <p:cNvSpPr>
            <a:spLocks/>
          </p:cNvSpPr>
          <p:nvPr/>
        </p:nvSpPr>
        <p:spPr bwMode="auto">
          <a:xfrm>
            <a:off x="2586038" y="2224088"/>
            <a:ext cx="188913" cy="112713"/>
          </a:xfrm>
          <a:custGeom>
            <a:avLst/>
            <a:gdLst>
              <a:gd name="T0" fmla="*/ 8 w 92"/>
              <a:gd name="T1" fmla="*/ 0 h 55"/>
              <a:gd name="T2" fmla="*/ 16 w 92"/>
              <a:gd name="T3" fmla="*/ 3 h 55"/>
              <a:gd name="T4" fmla="*/ 79 w 92"/>
              <a:gd name="T5" fmla="*/ 28 h 55"/>
              <a:gd name="T6" fmla="*/ 89 w 92"/>
              <a:gd name="T7" fmla="*/ 45 h 55"/>
              <a:gd name="T8" fmla="*/ 71 w 92"/>
              <a:gd name="T9" fmla="*/ 50 h 55"/>
              <a:gd name="T10" fmla="*/ 8 w 92"/>
              <a:gd name="T11" fmla="*/ 24 h 55"/>
              <a:gd name="T12" fmla="*/ 0 w 92"/>
              <a:gd name="T13" fmla="*/ 10 h 55"/>
              <a:gd name="T14" fmla="*/ 8 w 92"/>
              <a:gd name="T15" fmla="*/ 0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2" h="55">
                <a:moveTo>
                  <a:pt x="8" y="0"/>
                </a:moveTo>
                <a:cubicBezTo>
                  <a:pt x="12" y="1"/>
                  <a:pt x="14" y="2"/>
                  <a:pt x="16" y="3"/>
                </a:cubicBezTo>
                <a:cubicBezTo>
                  <a:pt x="37" y="11"/>
                  <a:pt x="58" y="19"/>
                  <a:pt x="79" y="28"/>
                </a:cubicBezTo>
                <a:cubicBezTo>
                  <a:pt x="88" y="31"/>
                  <a:pt x="92" y="36"/>
                  <a:pt x="89" y="45"/>
                </a:cubicBezTo>
                <a:cubicBezTo>
                  <a:pt x="86" y="55"/>
                  <a:pt x="78" y="52"/>
                  <a:pt x="71" y="50"/>
                </a:cubicBezTo>
                <a:cubicBezTo>
                  <a:pt x="50" y="41"/>
                  <a:pt x="29" y="33"/>
                  <a:pt x="8" y="24"/>
                </a:cubicBezTo>
                <a:cubicBezTo>
                  <a:pt x="4" y="22"/>
                  <a:pt x="1" y="15"/>
                  <a:pt x="0" y="10"/>
                </a:cubicBezTo>
                <a:cubicBezTo>
                  <a:pt x="0" y="7"/>
                  <a:pt x="5" y="3"/>
                  <a:pt x="8" y="0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7" name="Freeform 36">
            <a:extLst>
              <a:ext uri="{FF2B5EF4-FFF2-40B4-BE49-F238E27FC236}">
                <a16:creationId xmlns:a16="http://schemas.microsoft.com/office/drawing/2014/main" id="{6BE83DB1-F01F-4E07-AECF-BE7DF65A5D9D}"/>
              </a:ext>
            </a:extLst>
          </p:cNvPr>
          <p:cNvSpPr>
            <a:spLocks/>
          </p:cNvSpPr>
          <p:nvPr/>
        </p:nvSpPr>
        <p:spPr bwMode="auto">
          <a:xfrm>
            <a:off x="2586038" y="1981200"/>
            <a:ext cx="184150" cy="107950"/>
          </a:xfrm>
          <a:custGeom>
            <a:avLst/>
            <a:gdLst>
              <a:gd name="T0" fmla="*/ 90 w 90"/>
              <a:gd name="T1" fmla="*/ 17 h 53"/>
              <a:gd name="T2" fmla="*/ 80 w 90"/>
              <a:gd name="T3" fmla="*/ 26 h 53"/>
              <a:gd name="T4" fmla="*/ 15 w 90"/>
              <a:gd name="T5" fmla="*/ 52 h 53"/>
              <a:gd name="T6" fmla="*/ 0 w 90"/>
              <a:gd name="T7" fmla="*/ 47 h 53"/>
              <a:gd name="T8" fmla="*/ 6 w 90"/>
              <a:gd name="T9" fmla="*/ 32 h 53"/>
              <a:gd name="T10" fmla="*/ 77 w 90"/>
              <a:gd name="T11" fmla="*/ 3 h 53"/>
              <a:gd name="T12" fmla="*/ 90 w 90"/>
              <a:gd name="T13" fmla="*/ 17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0" h="53">
                <a:moveTo>
                  <a:pt x="90" y="17"/>
                </a:moveTo>
                <a:cubicBezTo>
                  <a:pt x="88" y="20"/>
                  <a:pt x="85" y="24"/>
                  <a:pt x="80" y="26"/>
                </a:cubicBezTo>
                <a:cubicBezTo>
                  <a:pt x="59" y="35"/>
                  <a:pt x="37" y="44"/>
                  <a:pt x="15" y="52"/>
                </a:cubicBezTo>
                <a:cubicBezTo>
                  <a:pt x="11" y="53"/>
                  <a:pt x="5" y="49"/>
                  <a:pt x="0" y="47"/>
                </a:cubicBezTo>
                <a:cubicBezTo>
                  <a:pt x="2" y="42"/>
                  <a:pt x="2" y="33"/>
                  <a:pt x="6" y="32"/>
                </a:cubicBezTo>
                <a:cubicBezTo>
                  <a:pt x="29" y="21"/>
                  <a:pt x="53" y="12"/>
                  <a:pt x="77" y="3"/>
                </a:cubicBezTo>
                <a:cubicBezTo>
                  <a:pt x="86" y="0"/>
                  <a:pt x="89" y="7"/>
                  <a:pt x="90" y="17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8" name="Freeform 37">
            <a:extLst>
              <a:ext uri="{FF2B5EF4-FFF2-40B4-BE49-F238E27FC236}">
                <a16:creationId xmlns:a16="http://schemas.microsoft.com/office/drawing/2014/main" id="{ADD0FA0F-AE5E-49A7-9999-213B9AEC4E4C}"/>
              </a:ext>
            </a:extLst>
          </p:cNvPr>
          <p:cNvSpPr>
            <a:spLocks/>
          </p:cNvSpPr>
          <p:nvPr/>
        </p:nvSpPr>
        <p:spPr bwMode="auto">
          <a:xfrm>
            <a:off x="2589213" y="2136775"/>
            <a:ext cx="196850" cy="47625"/>
          </a:xfrm>
          <a:custGeom>
            <a:avLst/>
            <a:gdLst>
              <a:gd name="T0" fmla="*/ 48 w 97"/>
              <a:gd name="T1" fmla="*/ 23 h 23"/>
              <a:gd name="T2" fmla="*/ 14 w 97"/>
              <a:gd name="T3" fmla="*/ 23 h 23"/>
              <a:gd name="T4" fmla="*/ 0 w 97"/>
              <a:gd name="T5" fmla="*/ 12 h 23"/>
              <a:gd name="T6" fmla="*/ 14 w 97"/>
              <a:gd name="T7" fmla="*/ 0 h 23"/>
              <a:gd name="T8" fmla="*/ 83 w 97"/>
              <a:gd name="T9" fmla="*/ 0 h 23"/>
              <a:gd name="T10" fmla="*/ 97 w 97"/>
              <a:gd name="T11" fmla="*/ 12 h 23"/>
              <a:gd name="T12" fmla="*/ 83 w 97"/>
              <a:gd name="T13" fmla="*/ 23 h 23"/>
              <a:gd name="T14" fmla="*/ 48 w 97"/>
              <a:gd name="T15" fmla="*/ 23 h 23"/>
              <a:gd name="T16" fmla="*/ 48 w 97"/>
              <a:gd name="T17" fmla="*/ 23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7" h="23">
                <a:moveTo>
                  <a:pt x="48" y="23"/>
                </a:moveTo>
                <a:cubicBezTo>
                  <a:pt x="37" y="23"/>
                  <a:pt x="25" y="23"/>
                  <a:pt x="14" y="23"/>
                </a:cubicBezTo>
                <a:cubicBezTo>
                  <a:pt x="6" y="23"/>
                  <a:pt x="0" y="21"/>
                  <a:pt x="0" y="12"/>
                </a:cubicBezTo>
                <a:cubicBezTo>
                  <a:pt x="0" y="3"/>
                  <a:pt x="5" y="0"/>
                  <a:pt x="14" y="0"/>
                </a:cubicBezTo>
                <a:cubicBezTo>
                  <a:pt x="37" y="0"/>
                  <a:pt x="60" y="0"/>
                  <a:pt x="83" y="0"/>
                </a:cubicBezTo>
                <a:cubicBezTo>
                  <a:pt x="91" y="0"/>
                  <a:pt x="96" y="3"/>
                  <a:pt x="97" y="12"/>
                </a:cubicBezTo>
                <a:cubicBezTo>
                  <a:pt x="97" y="21"/>
                  <a:pt x="91" y="23"/>
                  <a:pt x="83" y="23"/>
                </a:cubicBezTo>
                <a:cubicBezTo>
                  <a:pt x="72" y="23"/>
                  <a:pt x="60" y="23"/>
                  <a:pt x="48" y="23"/>
                </a:cubicBezTo>
                <a:cubicBezTo>
                  <a:pt x="48" y="23"/>
                  <a:pt x="48" y="23"/>
                  <a:pt x="48" y="23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47CB5C78-0142-4078-9A6D-F1AB83559850}"/>
              </a:ext>
            </a:extLst>
          </p:cNvPr>
          <p:cNvSpPr>
            <a:spLocks/>
          </p:cNvSpPr>
          <p:nvPr/>
        </p:nvSpPr>
        <p:spPr bwMode="auto">
          <a:xfrm>
            <a:off x="714375" y="2646363"/>
            <a:ext cx="190500" cy="95250"/>
          </a:xfrm>
          <a:custGeom>
            <a:avLst/>
            <a:gdLst>
              <a:gd name="T0" fmla="*/ 92 w 93"/>
              <a:gd name="T1" fmla="*/ 17 h 47"/>
              <a:gd name="T2" fmla="*/ 93 w 93"/>
              <a:gd name="T3" fmla="*/ 21 h 47"/>
              <a:gd name="T4" fmla="*/ 81 w 93"/>
              <a:gd name="T5" fmla="*/ 38 h 47"/>
              <a:gd name="T6" fmla="*/ 84 w 93"/>
              <a:gd name="T7" fmla="*/ 40 h 47"/>
              <a:gd name="T8" fmla="*/ 62 w 93"/>
              <a:gd name="T9" fmla="*/ 46 h 47"/>
              <a:gd name="T10" fmla="*/ 49 w 93"/>
              <a:gd name="T11" fmla="*/ 45 h 47"/>
              <a:gd name="T12" fmla="*/ 16 w 93"/>
              <a:gd name="T13" fmla="*/ 20 h 47"/>
              <a:gd name="T14" fmla="*/ 14 w 93"/>
              <a:gd name="T15" fmla="*/ 18 h 47"/>
              <a:gd name="T16" fmla="*/ 4 w 93"/>
              <a:gd name="T17" fmla="*/ 6 h 47"/>
              <a:gd name="T18" fmla="*/ 28 w 93"/>
              <a:gd name="T19" fmla="*/ 5 h 47"/>
              <a:gd name="T20" fmla="*/ 54 w 93"/>
              <a:gd name="T21" fmla="*/ 24 h 47"/>
              <a:gd name="T22" fmla="*/ 74 w 93"/>
              <a:gd name="T23" fmla="*/ 20 h 47"/>
              <a:gd name="T24" fmla="*/ 92 w 93"/>
              <a:gd name="T25" fmla="*/ 17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3" h="47">
                <a:moveTo>
                  <a:pt x="92" y="17"/>
                </a:moveTo>
                <a:cubicBezTo>
                  <a:pt x="92" y="18"/>
                  <a:pt x="93" y="19"/>
                  <a:pt x="93" y="21"/>
                </a:cubicBezTo>
                <a:cubicBezTo>
                  <a:pt x="89" y="26"/>
                  <a:pt x="85" y="32"/>
                  <a:pt x="81" y="38"/>
                </a:cubicBezTo>
                <a:cubicBezTo>
                  <a:pt x="82" y="39"/>
                  <a:pt x="83" y="39"/>
                  <a:pt x="84" y="40"/>
                </a:cubicBezTo>
                <a:cubicBezTo>
                  <a:pt x="76" y="42"/>
                  <a:pt x="69" y="45"/>
                  <a:pt x="62" y="46"/>
                </a:cubicBezTo>
                <a:cubicBezTo>
                  <a:pt x="58" y="47"/>
                  <a:pt x="52" y="47"/>
                  <a:pt x="49" y="45"/>
                </a:cubicBezTo>
                <a:cubicBezTo>
                  <a:pt x="38" y="37"/>
                  <a:pt x="27" y="28"/>
                  <a:pt x="16" y="20"/>
                </a:cubicBezTo>
                <a:cubicBezTo>
                  <a:pt x="15" y="20"/>
                  <a:pt x="15" y="18"/>
                  <a:pt x="14" y="18"/>
                </a:cubicBezTo>
                <a:cubicBezTo>
                  <a:pt x="6" y="18"/>
                  <a:pt x="0" y="15"/>
                  <a:pt x="4" y="6"/>
                </a:cubicBezTo>
                <a:cubicBezTo>
                  <a:pt x="7" y="0"/>
                  <a:pt x="21" y="0"/>
                  <a:pt x="28" y="5"/>
                </a:cubicBezTo>
                <a:cubicBezTo>
                  <a:pt x="37" y="11"/>
                  <a:pt x="45" y="18"/>
                  <a:pt x="54" y="24"/>
                </a:cubicBezTo>
                <a:cubicBezTo>
                  <a:pt x="62" y="30"/>
                  <a:pt x="68" y="27"/>
                  <a:pt x="74" y="20"/>
                </a:cubicBezTo>
                <a:cubicBezTo>
                  <a:pt x="79" y="15"/>
                  <a:pt x="85" y="11"/>
                  <a:pt x="92" y="17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0" name="Freeform 39">
            <a:extLst>
              <a:ext uri="{FF2B5EF4-FFF2-40B4-BE49-F238E27FC236}">
                <a16:creationId xmlns:a16="http://schemas.microsoft.com/office/drawing/2014/main" id="{4CB964AB-5FC1-473E-B7F5-C128A3F7830F}"/>
              </a:ext>
            </a:extLst>
          </p:cNvPr>
          <p:cNvSpPr>
            <a:spLocks/>
          </p:cNvSpPr>
          <p:nvPr/>
        </p:nvSpPr>
        <p:spPr bwMode="auto">
          <a:xfrm>
            <a:off x="2222500" y="1866900"/>
            <a:ext cx="150813" cy="65088"/>
          </a:xfrm>
          <a:custGeom>
            <a:avLst/>
            <a:gdLst>
              <a:gd name="T0" fmla="*/ 34 w 74"/>
              <a:gd name="T1" fmla="*/ 0 h 32"/>
              <a:gd name="T2" fmla="*/ 65 w 74"/>
              <a:gd name="T3" fmla="*/ 9 h 32"/>
              <a:gd name="T4" fmla="*/ 74 w 74"/>
              <a:gd name="T5" fmla="*/ 22 h 32"/>
              <a:gd name="T6" fmla="*/ 59 w 74"/>
              <a:gd name="T7" fmla="*/ 30 h 32"/>
              <a:gd name="T8" fmla="*/ 13 w 74"/>
              <a:gd name="T9" fmla="*/ 31 h 32"/>
              <a:gd name="T10" fmla="*/ 1 w 74"/>
              <a:gd name="T11" fmla="*/ 23 h 32"/>
              <a:gd name="T12" fmla="*/ 5 w 74"/>
              <a:gd name="T13" fmla="*/ 10 h 32"/>
              <a:gd name="T14" fmla="*/ 34 w 74"/>
              <a:gd name="T15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4" h="32">
                <a:moveTo>
                  <a:pt x="34" y="0"/>
                </a:moveTo>
                <a:cubicBezTo>
                  <a:pt x="45" y="3"/>
                  <a:pt x="56" y="5"/>
                  <a:pt x="65" y="9"/>
                </a:cubicBezTo>
                <a:cubicBezTo>
                  <a:pt x="69" y="11"/>
                  <a:pt x="71" y="17"/>
                  <a:pt x="74" y="22"/>
                </a:cubicBezTo>
                <a:cubicBezTo>
                  <a:pt x="69" y="25"/>
                  <a:pt x="63" y="31"/>
                  <a:pt x="59" y="30"/>
                </a:cubicBezTo>
                <a:cubicBezTo>
                  <a:pt x="44" y="26"/>
                  <a:pt x="29" y="24"/>
                  <a:pt x="13" y="31"/>
                </a:cubicBezTo>
                <a:cubicBezTo>
                  <a:pt x="10" y="32"/>
                  <a:pt x="2" y="27"/>
                  <a:pt x="1" y="23"/>
                </a:cubicBezTo>
                <a:cubicBezTo>
                  <a:pt x="0" y="20"/>
                  <a:pt x="2" y="12"/>
                  <a:pt x="5" y="10"/>
                </a:cubicBezTo>
                <a:cubicBezTo>
                  <a:pt x="14" y="6"/>
                  <a:pt x="25" y="4"/>
                  <a:pt x="34" y="0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1" name="Freeform 40">
            <a:extLst>
              <a:ext uri="{FF2B5EF4-FFF2-40B4-BE49-F238E27FC236}">
                <a16:creationId xmlns:a16="http://schemas.microsoft.com/office/drawing/2014/main" id="{68FF9382-CCC5-4B36-8750-2BDAC3C70FEF}"/>
              </a:ext>
            </a:extLst>
          </p:cNvPr>
          <p:cNvSpPr>
            <a:spLocks noEditPoints="1"/>
          </p:cNvSpPr>
          <p:nvPr/>
        </p:nvSpPr>
        <p:spPr bwMode="auto">
          <a:xfrm>
            <a:off x="3238500" y="5972175"/>
            <a:ext cx="454025" cy="250825"/>
          </a:xfrm>
          <a:custGeom>
            <a:avLst/>
            <a:gdLst>
              <a:gd name="T0" fmla="*/ 111 w 222"/>
              <a:gd name="T1" fmla="*/ 0 h 123"/>
              <a:gd name="T2" fmla="*/ 184 w 222"/>
              <a:gd name="T3" fmla="*/ 0 h 123"/>
              <a:gd name="T4" fmla="*/ 222 w 222"/>
              <a:gd name="T5" fmla="*/ 38 h 123"/>
              <a:gd name="T6" fmla="*/ 222 w 222"/>
              <a:gd name="T7" fmla="*/ 89 h 123"/>
              <a:gd name="T8" fmla="*/ 188 w 222"/>
              <a:gd name="T9" fmla="*/ 122 h 123"/>
              <a:gd name="T10" fmla="*/ 81 w 222"/>
              <a:gd name="T11" fmla="*/ 121 h 123"/>
              <a:gd name="T12" fmla="*/ 36 w 222"/>
              <a:gd name="T13" fmla="*/ 123 h 123"/>
              <a:gd name="T14" fmla="*/ 1 w 222"/>
              <a:gd name="T15" fmla="*/ 87 h 123"/>
              <a:gd name="T16" fmla="*/ 1 w 222"/>
              <a:gd name="T17" fmla="*/ 36 h 123"/>
              <a:gd name="T18" fmla="*/ 36 w 222"/>
              <a:gd name="T19" fmla="*/ 0 h 123"/>
              <a:gd name="T20" fmla="*/ 111 w 222"/>
              <a:gd name="T21" fmla="*/ 0 h 123"/>
              <a:gd name="T22" fmla="*/ 111 w 222"/>
              <a:gd name="T23" fmla="*/ 100 h 123"/>
              <a:gd name="T24" fmla="*/ 183 w 222"/>
              <a:gd name="T25" fmla="*/ 100 h 123"/>
              <a:gd name="T26" fmla="*/ 199 w 222"/>
              <a:gd name="T27" fmla="*/ 84 h 123"/>
              <a:gd name="T28" fmla="*/ 199 w 222"/>
              <a:gd name="T29" fmla="*/ 39 h 123"/>
              <a:gd name="T30" fmla="*/ 184 w 222"/>
              <a:gd name="T31" fmla="*/ 24 h 123"/>
              <a:gd name="T32" fmla="*/ 38 w 222"/>
              <a:gd name="T33" fmla="*/ 24 h 123"/>
              <a:gd name="T34" fmla="*/ 23 w 222"/>
              <a:gd name="T35" fmla="*/ 40 h 123"/>
              <a:gd name="T36" fmla="*/ 23 w 222"/>
              <a:gd name="T37" fmla="*/ 82 h 123"/>
              <a:gd name="T38" fmla="*/ 41 w 222"/>
              <a:gd name="T39" fmla="*/ 100 h 123"/>
              <a:gd name="T40" fmla="*/ 111 w 222"/>
              <a:gd name="T41" fmla="*/ 10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22" h="123">
                <a:moveTo>
                  <a:pt x="111" y="0"/>
                </a:moveTo>
                <a:cubicBezTo>
                  <a:pt x="135" y="0"/>
                  <a:pt x="160" y="0"/>
                  <a:pt x="184" y="0"/>
                </a:cubicBezTo>
                <a:cubicBezTo>
                  <a:pt x="209" y="0"/>
                  <a:pt x="222" y="13"/>
                  <a:pt x="222" y="38"/>
                </a:cubicBezTo>
                <a:cubicBezTo>
                  <a:pt x="222" y="55"/>
                  <a:pt x="222" y="72"/>
                  <a:pt x="222" y="89"/>
                </a:cubicBezTo>
                <a:cubicBezTo>
                  <a:pt x="221" y="110"/>
                  <a:pt x="208" y="122"/>
                  <a:pt x="188" y="122"/>
                </a:cubicBezTo>
                <a:cubicBezTo>
                  <a:pt x="153" y="123"/>
                  <a:pt x="117" y="121"/>
                  <a:pt x="81" y="121"/>
                </a:cubicBezTo>
                <a:cubicBezTo>
                  <a:pt x="66" y="121"/>
                  <a:pt x="51" y="123"/>
                  <a:pt x="36" y="123"/>
                </a:cubicBezTo>
                <a:cubicBezTo>
                  <a:pt x="14" y="122"/>
                  <a:pt x="1" y="110"/>
                  <a:pt x="1" y="87"/>
                </a:cubicBezTo>
                <a:cubicBezTo>
                  <a:pt x="0" y="70"/>
                  <a:pt x="0" y="53"/>
                  <a:pt x="1" y="36"/>
                </a:cubicBezTo>
                <a:cubicBezTo>
                  <a:pt x="1" y="14"/>
                  <a:pt x="14" y="0"/>
                  <a:pt x="36" y="0"/>
                </a:cubicBezTo>
                <a:cubicBezTo>
                  <a:pt x="61" y="0"/>
                  <a:pt x="86" y="0"/>
                  <a:pt x="111" y="0"/>
                </a:cubicBezTo>
                <a:close/>
                <a:moveTo>
                  <a:pt x="111" y="100"/>
                </a:moveTo>
                <a:cubicBezTo>
                  <a:pt x="135" y="100"/>
                  <a:pt x="159" y="100"/>
                  <a:pt x="183" y="100"/>
                </a:cubicBezTo>
                <a:cubicBezTo>
                  <a:pt x="194" y="100"/>
                  <a:pt x="199" y="95"/>
                  <a:pt x="199" y="84"/>
                </a:cubicBezTo>
                <a:cubicBezTo>
                  <a:pt x="199" y="69"/>
                  <a:pt x="199" y="54"/>
                  <a:pt x="199" y="39"/>
                </a:cubicBezTo>
                <a:cubicBezTo>
                  <a:pt x="199" y="29"/>
                  <a:pt x="195" y="24"/>
                  <a:pt x="184" y="24"/>
                </a:cubicBezTo>
                <a:cubicBezTo>
                  <a:pt x="135" y="24"/>
                  <a:pt x="87" y="24"/>
                  <a:pt x="38" y="24"/>
                </a:cubicBezTo>
                <a:cubicBezTo>
                  <a:pt x="27" y="24"/>
                  <a:pt x="23" y="29"/>
                  <a:pt x="23" y="40"/>
                </a:cubicBezTo>
                <a:cubicBezTo>
                  <a:pt x="23" y="54"/>
                  <a:pt x="24" y="68"/>
                  <a:pt x="23" y="82"/>
                </a:cubicBezTo>
                <a:cubicBezTo>
                  <a:pt x="23" y="94"/>
                  <a:pt x="28" y="100"/>
                  <a:pt x="41" y="100"/>
                </a:cubicBezTo>
                <a:cubicBezTo>
                  <a:pt x="64" y="100"/>
                  <a:pt x="88" y="100"/>
                  <a:pt x="111" y="100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2" name="Freeform 41">
            <a:extLst>
              <a:ext uri="{FF2B5EF4-FFF2-40B4-BE49-F238E27FC236}">
                <a16:creationId xmlns:a16="http://schemas.microsoft.com/office/drawing/2014/main" id="{795F0BBE-9DC8-4860-9470-25F7A30ED101}"/>
              </a:ext>
            </a:extLst>
          </p:cNvPr>
          <p:cNvSpPr>
            <a:spLocks/>
          </p:cNvSpPr>
          <p:nvPr/>
        </p:nvSpPr>
        <p:spPr bwMode="auto">
          <a:xfrm>
            <a:off x="3735388" y="6196013"/>
            <a:ext cx="215900" cy="50800"/>
          </a:xfrm>
          <a:custGeom>
            <a:avLst/>
            <a:gdLst>
              <a:gd name="T0" fmla="*/ 53 w 106"/>
              <a:gd name="T1" fmla="*/ 1 h 25"/>
              <a:gd name="T2" fmla="*/ 92 w 106"/>
              <a:gd name="T3" fmla="*/ 1 h 25"/>
              <a:gd name="T4" fmla="*/ 106 w 106"/>
              <a:gd name="T5" fmla="*/ 13 h 25"/>
              <a:gd name="T6" fmla="*/ 93 w 106"/>
              <a:gd name="T7" fmla="*/ 25 h 25"/>
              <a:gd name="T8" fmla="*/ 13 w 106"/>
              <a:gd name="T9" fmla="*/ 24 h 25"/>
              <a:gd name="T10" fmla="*/ 0 w 106"/>
              <a:gd name="T11" fmla="*/ 13 h 25"/>
              <a:gd name="T12" fmla="*/ 14 w 106"/>
              <a:gd name="T13" fmla="*/ 2 h 25"/>
              <a:gd name="T14" fmla="*/ 53 w 106"/>
              <a:gd name="T15" fmla="*/ 1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06" h="25">
                <a:moveTo>
                  <a:pt x="53" y="1"/>
                </a:moveTo>
                <a:cubicBezTo>
                  <a:pt x="66" y="1"/>
                  <a:pt x="79" y="1"/>
                  <a:pt x="92" y="1"/>
                </a:cubicBezTo>
                <a:cubicBezTo>
                  <a:pt x="100" y="1"/>
                  <a:pt x="106" y="4"/>
                  <a:pt x="106" y="13"/>
                </a:cubicBezTo>
                <a:cubicBezTo>
                  <a:pt x="106" y="22"/>
                  <a:pt x="100" y="24"/>
                  <a:pt x="93" y="25"/>
                </a:cubicBezTo>
                <a:cubicBezTo>
                  <a:pt x="66" y="25"/>
                  <a:pt x="39" y="25"/>
                  <a:pt x="13" y="24"/>
                </a:cubicBezTo>
                <a:cubicBezTo>
                  <a:pt x="9" y="24"/>
                  <a:pt x="5" y="17"/>
                  <a:pt x="0" y="13"/>
                </a:cubicBezTo>
                <a:cubicBezTo>
                  <a:pt x="5" y="9"/>
                  <a:pt x="9" y="2"/>
                  <a:pt x="14" y="2"/>
                </a:cubicBezTo>
                <a:cubicBezTo>
                  <a:pt x="27" y="0"/>
                  <a:pt x="40" y="1"/>
                  <a:pt x="53" y="1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3" name="Freeform 42">
            <a:extLst>
              <a:ext uri="{FF2B5EF4-FFF2-40B4-BE49-F238E27FC236}">
                <a16:creationId xmlns:a16="http://schemas.microsoft.com/office/drawing/2014/main" id="{D22B33FA-FD9B-4BE8-A903-2FFA17D40C02}"/>
              </a:ext>
            </a:extLst>
          </p:cNvPr>
          <p:cNvSpPr>
            <a:spLocks/>
          </p:cNvSpPr>
          <p:nvPr/>
        </p:nvSpPr>
        <p:spPr bwMode="auto">
          <a:xfrm>
            <a:off x="3735388" y="5994400"/>
            <a:ext cx="215900" cy="50800"/>
          </a:xfrm>
          <a:custGeom>
            <a:avLst/>
            <a:gdLst>
              <a:gd name="T0" fmla="*/ 53 w 106"/>
              <a:gd name="T1" fmla="*/ 1 h 25"/>
              <a:gd name="T2" fmla="*/ 92 w 106"/>
              <a:gd name="T3" fmla="*/ 1 h 25"/>
              <a:gd name="T4" fmla="*/ 106 w 106"/>
              <a:gd name="T5" fmla="*/ 13 h 25"/>
              <a:gd name="T6" fmla="*/ 93 w 106"/>
              <a:gd name="T7" fmla="*/ 24 h 25"/>
              <a:gd name="T8" fmla="*/ 14 w 106"/>
              <a:gd name="T9" fmla="*/ 24 h 25"/>
              <a:gd name="T10" fmla="*/ 0 w 106"/>
              <a:gd name="T11" fmla="*/ 13 h 25"/>
              <a:gd name="T12" fmla="*/ 14 w 106"/>
              <a:gd name="T13" fmla="*/ 2 h 25"/>
              <a:gd name="T14" fmla="*/ 53 w 106"/>
              <a:gd name="T15" fmla="*/ 1 h 25"/>
              <a:gd name="T16" fmla="*/ 53 w 106"/>
              <a:gd name="T17" fmla="*/ 1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6" h="25">
                <a:moveTo>
                  <a:pt x="53" y="1"/>
                </a:moveTo>
                <a:cubicBezTo>
                  <a:pt x="66" y="1"/>
                  <a:pt x="79" y="1"/>
                  <a:pt x="92" y="1"/>
                </a:cubicBezTo>
                <a:cubicBezTo>
                  <a:pt x="100" y="1"/>
                  <a:pt x="106" y="4"/>
                  <a:pt x="106" y="13"/>
                </a:cubicBezTo>
                <a:cubicBezTo>
                  <a:pt x="106" y="21"/>
                  <a:pt x="101" y="24"/>
                  <a:pt x="93" y="24"/>
                </a:cubicBezTo>
                <a:cubicBezTo>
                  <a:pt x="66" y="24"/>
                  <a:pt x="40" y="25"/>
                  <a:pt x="14" y="24"/>
                </a:cubicBezTo>
                <a:cubicBezTo>
                  <a:pt x="9" y="23"/>
                  <a:pt x="5" y="17"/>
                  <a:pt x="0" y="13"/>
                </a:cubicBezTo>
                <a:cubicBezTo>
                  <a:pt x="5" y="9"/>
                  <a:pt x="9" y="2"/>
                  <a:pt x="14" y="2"/>
                </a:cubicBezTo>
                <a:cubicBezTo>
                  <a:pt x="27" y="0"/>
                  <a:pt x="40" y="1"/>
                  <a:pt x="53" y="1"/>
                </a:cubicBezTo>
                <a:cubicBezTo>
                  <a:pt x="53" y="1"/>
                  <a:pt x="53" y="1"/>
                  <a:pt x="53" y="1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4" name="Freeform 43">
            <a:extLst>
              <a:ext uri="{FF2B5EF4-FFF2-40B4-BE49-F238E27FC236}">
                <a16:creationId xmlns:a16="http://schemas.microsoft.com/office/drawing/2014/main" id="{311A254F-5882-4A0F-9E6F-0990DF11EFC1}"/>
              </a:ext>
            </a:extLst>
          </p:cNvPr>
          <p:cNvSpPr>
            <a:spLocks/>
          </p:cNvSpPr>
          <p:nvPr/>
        </p:nvSpPr>
        <p:spPr bwMode="auto">
          <a:xfrm>
            <a:off x="3733800" y="6096000"/>
            <a:ext cx="217488" cy="49213"/>
          </a:xfrm>
          <a:custGeom>
            <a:avLst/>
            <a:gdLst>
              <a:gd name="T0" fmla="*/ 54 w 107"/>
              <a:gd name="T1" fmla="*/ 24 h 24"/>
              <a:gd name="T2" fmla="*/ 15 w 107"/>
              <a:gd name="T3" fmla="*/ 24 h 24"/>
              <a:gd name="T4" fmla="*/ 2 w 107"/>
              <a:gd name="T5" fmla="*/ 12 h 24"/>
              <a:gd name="T6" fmla="*/ 15 w 107"/>
              <a:gd name="T7" fmla="*/ 1 h 24"/>
              <a:gd name="T8" fmla="*/ 93 w 107"/>
              <a:gd name="T9" fmla="*/ 1 h 24"/>
              <a:gd name="T10" fmla="*/ 107 w 107"/>
              <a:gd name="T11" fmla="*/ 12 h 24"/>
              <a:gd name="T12" fmla="*/ 93 w 107"/>
              <a:gd name="T13" fmla="*/ 24 h 24"/>
              <a:gd name="T14" fmla="*/ 54 w 107"/>
              <a:gd name="T15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07" h="24">
                <a:moveTo>
                  <a:pt x="54" y="24"/>
                </a:moveTo>
                <a:cubicBezTo>
                  <a:pt x="41" y="24"/>
                  <a:pt x="28" y="23"/>
                  <a:pt x="15" y="24"/>
                </a:cubicBezTo>
                <a:cubicBezTo>
                  <a:pt x="6" y="24"/>
                  <a:pt x="0" y="19"/>
                  <a:pt x="2" y="12"/>
                </a:cubicBezTo>
                <a:cubicBezTo>
                  <a:pt x="3" y="7"/>
                  <a:pt x="10" y="2"/>
                  <a:pt x="15" y="1"/>
                </a:cubicBezTo>
                <a:cubicBezTo>
                  <a:pt x="41" y="0"/>
                  <a:pt x="67" y="1"/>
                  <a:pt x="93" y="1"/>
                </a:cubicBezTo>
                <a:cubicBezTo>
                  <a:pt x="101" y="1"/>
                  <a:pt x="107" y="4"/>
                  <a:pt x="107" y="12"/>
                </a:cubicBezTo>
                <a:cubicBezTo>
                  <a:pt x="107" y="21"/>
                  <a:pt x="101" y="24"/>
                  <a:pt x="93" y="24"/>
                </a:cubicBezTo>
                <a:cubicBezTo>
                  <a:pt x="80" y="23"/>
                  <a:pt x="67" y="24"/>
                  <a:pt x="54" y="24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90646359-2AF5-462D-975B-650C2AE39B4B}"/>
              </a:ext>
            </a:extLst>
          </p:cNvPr>
          <p:cNvSpPr>
            <a:spLocks noEditPoints="1"/>
          </p:cNvSpPr>
          <p:nvPr/>
        </p:nvSpPr>
        <p:spPr bwMode="auto">
          <a:xfrm>
            <a:off x="1979613" y="4413250"/>
            <a:ext cx="463550" cy="141288"/>
          </a:xfrm>
          <a:custGeom>
            <a:avLst/>
            <a:gdLst>
              <a:gd name="T0" fmla="*/ 121 w 227"/>
              <a:gd name="T1" fmla="*/ 47 h 69"/>
              <a:gd name="T2" fmla="*/ 105 w 227"/>
              <a:gd name="T3" fmla="*/ 47 h 69"/>
              <a:gd name="T4" fmla="*/ 72 w 227"/>
              <a:gd name="T5" fmla="*/ 68 h 69"/>
              <a:gd name="T6" fmla="*/ 26 w 227"/>
              <a:gd name="T7" fmla="*/ 68 h 69"/>
              <a:gd name="T8" fmla="*/ 1 w 227"/>
              <a:gd name="T9" fmla="*/ 44 h 69"/>
              <a:gd name="T10" fmla="*/ 1 w 227"/>
              <a:gd name="T11" fmla="*/ 40 h 69"/>
              <a:gd name="T12" fmla="*/ 40 w 227"/>
              <a:gd name="T13" fmla="*/ 0 h 69"/>
              <a:gd name="T14" fmla="*/ 80 w 227"/>
              <a:gd name="T15" fmla="*/ 0 h 69"/>
              <a:gd name="T16" fmla="*/ 103 w 227"/>
              <a:gd name="T17" fmla="*/ 15 h 69"/>
              <a:gd name="T18" fmla="*/ 113 w 227"/>
              <a:gd name="T19" fmla="*/ 21 h 69"/>
              <a:gd name="T20" fmla="*/ 122 w 227"/>
              <a:gd name="T21" fmla="*/ 15 h 69"/>
              <a:gd name="T22" fmla="*/ 146 w 227"/>
              <a:gd name="T23" fmla="*/ 0 h 69"/>
              <a:gd name="T24" fmla="*/ 200 w 227"/>
              <a:gd name="T25" fmla="*/ 0 h 69"/>
              <a:gd name="T26" fmla="*/ 224 w 227"/>
              <a:gd name="T27" fmla="*/ 23 h 69"/>
              <a:gd name="T28" fmla="*/ 183 w 227"/>
              <a:gd name="T29" fmla="*/ 68 h 69"/>
              <a:gd name="T30" fmla="*/ 152 w 227"/>
              <a:gd name="T31" fmla="*/ 68 h 69"/>
              <a:gd name="T32" fmla="*/ 121 w 227"/>
              <a:gd name="T33" fmla="*/ 47 h 69"/>
              <a:gd name="T34" fmla="*/ 198 w 227"/>
              <a:gd name="T35" fmla="*/ 42 h 69"/>
              <a:gd name="T36" fmla="*/ 198 w 227"/>
              <a:gd name="T37" fmla="*/ 26 h 69"/>
              <a:gd name="T38" fmla="*/ 147 w 227"/>
              <a:gd name="T39" fmla="*/ 26 h 69"/>
              <a:gd name="T40" fmla="*/ 147 w 227"/>
              <a:gd name="T41" fmla="*/ 42 h 69"/>
              <a:gd name="T42" fmla="*/ 198 w 227"/>
              <a:gd name="T43" fmla="*/ 42 h 69"/>
              <a:gd name="T44" fmla="*/ 28 w 227"/>
              <a:gd name="T45" fmla="*/ 26 h 69"/>
              <a:gd name="T46" fmla="*/ 28 w 227"/>
              <a:gd name="T47" fmla="*/ 42 h 69"/>
              <a:gd name="T48" fmla="*/ 78 w 227"/>
              <a:gd name="T49" fmla="*/ 42 h 69"/>
              <a:gd name="T50" fmla="*/ 78 w 227"/>
              <a:gd name="T51" fmla="*/ 26 h 69"/>
              <a:gd name="T52" fmla="*/ 28 w 227"/>
              <a:gd name="T53" fmla="*/ 26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227" h="69">
                <a:moveTo>
                  <a:pt x="121" y="47"/>
                </a:moveTo>
                <a:cubicBezTo>
                  <a:pt x="115" y="47"/>
                  <a:pt x="110" y="47"/>
                  <a:pt x="105" y="47"/>
                </a:cubicBezTo>
                <a:cubicBezTo>
                  <a:pt x="101" y="65"/>
                  <a:pt x="88" y="69"/>
                  <a:pt x="72" y="68"/>
                </a:cubicBezTo>
                <a:cubicBezTo>
                  <a:pt x="57" y="68"/>
                  <a:pt x="42" y="69"/>
                  <a:pt x="26" y="68"/>
                </a:cubicBezTo>
                <a:cubicBezTo>
                  <a:pt x="10" y="68"/>
                  <a:pt x="2" y="60"/>
                  <a:pt x="1" y="44"/>
                </a:cubicBezTo>
                <a:cubicBezTo>
                  <a:pt x="1" y="43"/>
                  <a:pt x="1" y="41"/>
                  <a:pt x="1" y="40"/>
                </a:cubicBezTo>
                <a:cubicBezTo>
                  <a:pt x="0" y="4"/>
                  <a:pt x="4" y="0"/>
                  <a:pt x="40" y="0"/>
                </a:cubicBezTo>
                <a:cubicBezTo>
                  <a:pt x="53" y="0"/>
                  <a:pt x="66" y="1"/>
                  <a:pt x="80" y="0"/>
                </a:cubicBezTo>
                <a:cubicBezTo>
                  <a:pt x="91" y="0"/>
                  <a:pt x="98" y="5"/>
                  <a:pt x="103" y="15"/>
                </a:cubicBezTo>
                <a:cubicBezTo>
                  <a:pt x="105" y="18"/>
                  <a:pt x="109" y="21"/>
                  <a:pt x="113" y="21"/>
                </a:cubicBezTo>
                <a:cubicBezTo>
                  <a:pt x="116" y="21"/>
                  <a:pt x="121" y="18"/>
                  <a:pt x="122" y="15"/>
                </a:cubicBezTo>
                <a:cubicBezTo>
                  <a:pt x="127" y="4"/>
                  <a:pt x="135" y="0"/>
                  <a:pt x="146" y="0"/>
                </a:cubicBezTo>
                <a:cubicBezTo>
                  <a:pt x="164" y="0"/>
                  <a:pt x="182" y="0"/>
                  <a:pt x="200" y="0"/>
                </a:cubicBezTo>
                <a:cubicBezTo>
                  <a:pt x="216" y="1"/>
                  <a:pt x="223" y="8"/>
                  <a:pt x="224" y="23"/>
                </a:cubicBezTo>
                <a:cubicBezTo>
                  <a:pt x="227" y="62"/>
                  <a:pt x="221" y="68"/>
                  <a:pt x="183" y="68"/>
                </a:cubicBezTo>
                <a:cubicBezTo>
                  <a:pt x="173" y="68"/>
                  <a:pt x="162" y="68"/>
                  <a:pt x="152" y="68"/>
                </a:cubicBezTo>
                <a:cubicBezTo>
                  <a:pt x="136" y="69"/>
                  <a:pt x="124" y="65"/>
                  <a:pt x="121" y="47"/>
                </a:cubicBezTo>
                <a:close/>
                <a:moveTo>
                  <a:pt x="198" y="42"/>
                </a:moveTo>
                <a:cubicBezTo>
                  <a:pt x="198" y="36"/>
                  <a:pt x="198" y="31"/>
                  <a:pt x="198" y="26"/>
                </a:cubicBezTo>
                <a:cubicBezTo>
                  <a:pt x="181" y="26"/>
                  <a:pt x="164" y="26"/>
                  <a:pt x="147" y="26"/>
                </a:cubicBezTo>
                <a:cubicBezTo>
                  <a:pt x="147" y="32"/>
                  <a:pt x="147" y="37"/>
                  <a:pt x="147" y="42"/>
                </a:cubicBezTo>
                <a:cubicBezTo>
                  <a:pt x="164" y="42"/>
                  <a:pt x="181" y="42"/>
                  <a:pt x="198" y="42"/>
                </a:cubicBezTo>
                <a:close/>
                <a:moveTo>
                  <a:pt x="28" y="26"/>
                </a:moveTo>
                <a:cubicBezTo>
                  <a:pt x="28" y="32"/>
                  <a:pt x="28" y="37"/>
                  <a:pt x="28" y="42"/>
                </a:cubicBezTo>
                <a:cubicBezTo>
                  <a:pt x="45" y="42"/>
                  <a:pt x="62" y="42"/>
                  <a:pt x="78" y="42"/>
                </a:cubicBezTo>
                <a:cubicBezTo>
                  <a:pt x="78" y="36"/>
                  <a:pt x="78" y="31"/>
                  <a:pt x="78" y="26"/>
                </a:cubicBezTo>
                <a:cubicBezTo>
                  <a:pt x="61" y="26"/>
                  <a:pt x="45" y="26"/>
                  <a:pt x="28" y="26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6" name="Freeform 45">
            <a:extLst>
              <a:ext uri="{FF2B5EF4-FFF2-40B4-BE49-F238E27FC236}">
                <a16:creationId xmlns:a16="http://schemas.microsoft.com/office/drawing/2014/main" id="{DEED5993-F4B1-42CF-8650-CEE8FAF546D2}"/>
              </a:ext>
            </a:extLst>
          </p:cNvPr>
          <p:cNvSpPr>
            <a:spLocks noEditPoints="1"/>
          </p:cNvSpPr>
          <p:nvPr/>
        </p:nvSpPr>
        <p:spPr bwMode="auto">
          <a:xfrm>
            <a:off x="2141538" y="4141788"/>
            <a:ext cx="138113" cy="136525"/>
          </a:xfrm>
          <a:custGeom>
            <a:avLst/>
            <a:gdLst>
              <a:gd name="T0" fmla="*/ 34 w 68"/>
              <a:gd name="T1" fmla="*/ 0 h 67"/>
              <a:gd name="T2" fmla="*/ 68 w 68"/>
              <a:gd name="T3" fmla="*/ 34 h 67"/>
              <a:gd name="T4" fmla="*/ 34 w 68"/>
              <a:gd name="T5" fmla="*/ 67 h 67"/>
              <a:gd name="T6" fmla="*/ 0 w 68"/>
              <a:gd name="T7" fmla="*/ 34 h 67"/>
              <a:gd name="T8" fmla="*/ 34 w 68"/>
              <a:gd name="T9" fmla="*/ 0 h 67"/>
              <a:gd name="T10" fmla="*/ 46 w 68"/>
              <a:gd name="T11" fmla="*/ 34 h 67"/>
              <a:gd name="T12" fmla="*/ 34 w 68"/>
              <a:gd name="T13" fmla="*/ 26 h 67"/>
              <a:gd name="T14" fmla="*/ 26 w 68"/>
              <a:gd name="T15" fmla="*/ 34 h 67"/>
              <a:gd name="T16" fmla="*/ 33 w 68"/>
              <a:gd name="T17" fmla="*/ 41 h 67"/>
              <a:gd name="T18" fmla="*/ 46 w 68"/>
              <a:gd name="T19" fmla="*/ 34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68" h="67">
                <a:moveTo>
                  <a:pt x="34" y="0"/>
                </a:moveTo>
                <a:cubicBezTo>
                  <a:pt x="52" y="0"/>
                  <a:pt x="68" y="16"/>
                  <a:pt x="68" y="34"/>
                </a:cubicBezTo>
                <a:cubicBezTo>
                  <a:pt x="68" y="52"/>
                  <a:pt x="52" y="67"/>
                  <a:pt x="34" y="67"/>
                </a:cubicBezTo>
                <a:cubicBezTo>
                  <a:pt x="15" y="67"/>
                  <a:pt x="0" y="52"/>
                  <a:pt x="0" y="34"/>
                </a:cubicBezTo>
                <a:cubicBezTo>
                  <a:pt x="0" y="15"/>
                  <a:pt x="15" y="0"/>
                  <a:pt x="34" y="0"/>
                </a:cubicBezTo>
                <a:close/>
                <a:moveTo>
                  <a:pt x="46" y="34"/>
                </a:moveTo>
                <a:cubicBezTo>
                  <a:pt x="40" y="30"/>
                  <a:pt x="37" y="26"/>
                  <a:pt x="34" y="26"/>
                </a:cubicBezTo>
                <a:cubicBezTo>
                  <a:pt x="31" y="26"/>
                  <a:pt x="27" y="30"/>
                  <a:pt x="26" y="34"/>
                </a:cubicBezTo>
                <a:cubicBezTo>
                  <a:pt x="25" y="36"/>
                  <a:pt x="30" y="41"/>
                  <a:pt x="33" y="41"/>
                </a:cubicBezTo>
                <a:cubicBezTo>
                  <a:pt x="36" y="41"/>
                  <a:pt x="40" y="38"/>
                  <a:pt x="46" y="34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7" name="Freeform 46">
            <a:extLst>
              <a:ext uri="{FF2B5EF4-FFF2-40B4-BE49-F238E27FC236}">
                <a16:creationId xmlns:a16="http://schemas.microsoft.com/office/drawing/2014/main" id="{BE138B45-E2E0-41CC-BD9E-793240C8C71F}"/>
              </a:ext>
            </a:extLst>
          </p:cNvPr>
          <p:cNvSpPr>
            <a:spLocks noEditPoints="1"/>
          </p:cNvSpPr>
          <p:nvPr/>
        </p:nvSpPr>
        <p:spPr bwMode="auto">
          <a:xfrm>
            <a:off x="5805488" y="1809750"/>
            <a:ext cx="163513" cy="158750"/>
          </a:xfrm>
          <a:custGeom>
            <a:avLst/>
            <a:gdLst>
              <a:gd name="T0" fmla="*/ 1 w 80"/>
              <a:gd name="T1" fmla="*/ 39 h 78"/>
              <a:gd name="T2" fmla="*/ 39 w 80"/>
              <a:gd name="T3" fmla="*/ 0 h 78"/>
              <a:gd name="T4" fmla="*/ 79 w 80"/>
              <a:gd name="T5" fmla="*/ 38 h 78"/>
              <a:gd name="T6" fmla="*/ 40 w 80"/>
              <a:gd name="T7" fmla="*/ 78 h 78"/>
              <a:gd name="T8" fmla="*/ 1 w 80"/>
              <a:gd name="T9" fmla="*/ 39 h 78"/>
              <a:gd name="T10" fmla="*/ 24 w 80"/>
              <a:gd name="T11" fmla="*/ 43 h 78"/>
              <a:gd name="T12" fmla="*/ 39 w 80"/>
              <a:gd name="T13" fmla="*/ 54 h 78"/>
              <a:gd name="T14" fmla="*/ 55 w 80"/>
              <a:gd name="T15" fmla="*/ 39 h 78"/>
              <a:gd name="T16" fmla="*/ 41 w 80"/>
              <a:gd name="T17" fmla="*/ 24 h 78"/>
              <a:gd name="T18" fmla="*/ 24 w 80"/>
              <a:gd name="T19" fmla="*/ 43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80" h="78">
                <a:moveTo>
                  <a:pt x="1" y="39"/>
                </a:moveTo>
                <a:cubicBezTo>
                  <a:pt x="0" y="18"/>
                  <a:pt x="18" y="0"/>
                  <a:pt x="39" y="0"/>
                </a:cubicBezTo>
                <a:cubicBezTo>
                  <a:pt x="60" y="0"/>
                  <a:pt x="78" y="17"/>
                  <a:pt x="79" y="38"/>
                </a:cubicBezTo>
                <a:cubicBezTo>
                  <a:pt x="80" y="59"/>
                  <a:pt x="61" y="78"/>
                  <a:pt x="40" y="78"/>
                </a:cubicBezTo>
                <a:cubicBezTo>
                  <a:pt x="19" y="78"/>
                  <a:pt x="1" y="61"/>
                  <a:pt x="1" y="39"/>
                </a:cubicBezTo>
                <a:close/>
                <a:moveTo>
                  <a:pt x="24" y="43"/>
                </a:moveTo>
                <a:cubicBezTo>
                  <a:pt x="28" y="46"/>
                  <a:pt x="33" y="53"/>
                  <a:pt x="39" y="54"/>
                </a:cubicBezTo>
                <a:cubicBezTo>
                  <a:pt x="48" y="55"/>
                  <a:pt x="55" y="49"/>
                  <a:pt x="55" y="39"/>
                </a:cubicBezTo>
                <a:cubicBezTo>
                  <a:pt x="55" y="30"/>
                  <a:pt x="50" y="25"/>
                  <a:pt x="41" y="24"/>
                </a:cubicBezTo>
                <a:cubicBezTo>
                  <a:pt x="31" y="23"/>
                  <a:pt x="26" y="29"/>
                  <a:pt x="24" y="43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8" name="Freeform 47">
            <a:extLst>
              <a:ext uri="{FF2B5EF4-FFF2-40B4-BE49-F238E27FC236}">
                <a16:creationId xmlns:a16="http://schemas.microsoft.com/office/drawing/2014/main" id="{79A9BEF9-A60C-40F4-AC49-35ECFC73ECA7}"/>
              </a:ext>
            </a:extLst>
          </p:cNvPr>
          <p:cNvSpPr>
            <a:spLocks/>
          </p:cNvSpPr>
          <p:nvPr/>
        </p:nvSpPr>
        <p:spPr bwMode="auto">
          <a:xfrm>
            <a:off x="5784850" y="2024063"/>
            <a:ext cx="123825" cy="127000"/>
          </a:xfrm>
          <a:custGeom>
            <a:avLst/>
            <a:gdLst>
              <a:gd name="T0" fmla="*/ 30 w 61"/>
              <a:gd name="T1" fmla="*/ 61 h 62"/>
              <a:gd name="T2" fmla="*/ 0 w 61"/>
              <a:gd name="T3" fmla="*/ 31 h 62"/>
              <a:gd name="T4" fmla="*/ 31 w 61"/>
              <a:gd name="T5" fmla="*/ 1 h 62"/>
              <a:gd name="T6" fmla="*/ 61 w 61"/>
              <a:gd name="T7" fmla="*/ 31 h 62"/>
              <a:gd name="T8" fmla="*/ 30 w 61"/>
              <a:gd name="T9" fmla="*/ 61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1" h="62">
                <a:moveTo>
                  <a:pt x="30" y="61"/>
                </a:moveTo>
                <a:cubicBezTo>
                  <a:pt x="14" y="61"/>
                  <a:pt x="0" y="47"/>
                  <a:pt x="0" y="31"/>
                </a:cubicBezTo>
                <a:cubicBezTo>
                  <a:pt x="0" y="13"/>
                  <a:pt x="14" y="0"/>
                  <a:pt x="31" y="1"/>
                </a:cubicBezTo>
                <a:cubicBezTo>
                  <a:pt x="49" y="1"/>
                  <a:pt x="61" y="14"/>
                  <a:pt x="61" y="31"/>
                </a:cubicBezTo>
                <a:cubicBezTo>
                  <a:pt x="61" y="48"/>
                  <a:pt x="47" y="62"/>
                  <a:pt x="30" y="61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9" name="Freeform 48">
            <a:extLst>
              <a:ext uri="{FF2B5EF4-FFF2-40B4-BE49-F238E27FC236}">
                <a16:creationId xmlns:a16="http://schemas.microsoft.com/office/drawing/2014/main" id="{BA32EC47-F03F-4AC2-B770-B62DE335627D}"/>
              </a:ext>
            </a:extLst>
          </p:cNvPr>
          <p:cNvSpPr>
            <a:spLocks/>
          </p:cNvSpPr>
          <p:nvPr/>
        </p:nvSpPr>
        <p:spPr bwMode="auto">
          <a:xfrm>
            <a:off x="5961063" y="2000250"/>
            <a:ext cx="107950" cy="109538"/>
          </a:xfrm>
          <a:custGeom>
            <a:avLst/>
            <a:gdLst>
              <a:gd name="T0" fmla="*/ 27 w 53"/>
              <a:gd name="T1" fmla="*/ 54 h 54"/>
              <a:gd name="T2" fmla="*/ 0 w 53"/>
              <a:gd name="T3" fmla="*/ 28 h 54"/>
              <a:gd name="T4" fmla="*/ 27 w 53"/>
              <a:gd name="T5" fmla="*/ 0 h 54"/>
              <a:gd name="T6" fmla="*/ 53 w 53"/>
              <a:gd name="T7" fmla="*/ 27 h 54"/>
              <a:gd name="T8" fmla="*/ 27 w 53"/>
              <a:gd name="T9" fmla="*/ 54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54">
                <a:moveTo>
                  <a:pt x="27" y="54"/>
                </a:moveTo>
                <a:cubicBezTo>
                  <a:pt x="12" y="54"/>
                  <a:pt x="0" y="43"/>
                  <a:pt x="0" y="28"/>
                </a:cubicBezTo>
                <a:cubicBezTo>
                  <a:pt x="0" y="13"/>
                  <a:pt x="12" y="0"/>
                  <a:pt x="27" y="0"/>
                </a:cubicBezTo>
                <a:cubicBezTo>
                  <a:pt x="42" y="0"/>
                  <a:pt x="53" y="13"/>
                  <a:pt x="53" y="27"/>
                </a:cubicBezTo>
                <a:cubicBezTo>
                  <a:pt x="53" y="42"/>
                  <a:pt x="42" y="54"/>
                  <a:pt x="27" y="54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0" name="Freeform 49">
            <a:extLst>
              <a:ext uri="{FF2B5EF4-FFF2-40B4-BE49-F238E27FC236}">
                <a16:creationId xmlns:a16="http://schemas.microsoft.com/office/drawing/2014/main" id="{390CBCA4-FCD7-444A-858A-D8B04A2252C8}"/>
              </a:ext>
            </a:extLst>
          </p:cNvPr>
          <p:cNvSpPr>
            <a:spLocks/>
          </p:cNvSpPr>
          <p:nvPr/>
        </p:nvSpPr>
        <p:spPr bwMode="auto">
          <a:xfrm>
            <a:off x="5562600" y="4384675"/>
            <a:ext cx="258763" cy="441325"/>
          </a:xfrm>
          <a:custGeom>
            <a:avLst/>
            <a:gdLst>
              <a:gd name="T0" fmla="*/ 73 w 127"/>
              <a:gd name="T1" fmla="*/ 89 h 216"/>
              <a:gd name="T2" fmla="*/ 43 w 127"/>
              <a:gd name="T3" fmla="*/ 41 h 216"/>
              <a:gd name="T4" fmla="*/ 44 w 127"/>
              <a:gd name="T5" fmla="*/ 11 h 216"/>
              <a:gd name="T6" fmla="*/ 58 w 127"/>
              <a:gd name="T7" fmla="*/ 0 h 216"/>
              <a:gd name="T8" fmla="*/ 67 w 127"/>
              <a:gd name="T9" fmla="*/ 15 h 216"/>
              <a:gd name="T10" fmla="*/ 88 w 127"/>
              <a:gd name="T11" fmla="*/ 71 h 216"/>
              <a:gd name="T12" fmla="*/ 103 w 127"/>
              <a:gd name="T13" fmla="*/ 59 h 216"/>
              <a:gd name="T14" fmla="*/ 121 w 127"/>
              <a:gd name="T15" fmla="*/ 58 h 216"/>
              <a:gd name="T16" fmla="*/ 117 w 127"/>
              <a:gd name="T17" fmla="*/ 78 h 216"/>
              <a:gd name="T18" fmla="*/ 86 w 127"/>
              <a:gd name="T19" fmla="*/ 111 h 216"/>
              <a:gd name="T20" fmla="*/ 108 w 127"/>
              <a:gd name="T21" fmla="*/ 163 h 216"/>
              <a:gd name="T22" fmla="*/ 100 w 127"/>
              <a:gd name="T23" fmla="*/ 180 h 216"/>
              <a:gd name="T24" fmla="*/ 85 w 127"/>
              <a:gd name="T25" fmla="*/ 167 h 216"/>
              <a:gd name="T26" fmla="*/ 78 w 127"/>
              <a:gd name="T27" fmla="*/ 149 h 216"/>
              <a:gd name="T28" fmla="*/ 30 w 127"/>
              <a:gd name="T29" fmla="*/ 210 h 216"/>
              <a:gd name="T30" fmla="*/ 11 w 127"/>
              <a:gd name="T31" fmla="*/ 206 h 216"/>
              <a:gd name="T32" fmla="*/ 20 w 127"/>
              <a:gd name="T33" fmla="*/ 189 h 216"/>
              <a:gd name="T34" fmla="*/ 49 w 127"/>
              <a:gd name="T35" fmla="*/ 159 h 216"/>
              <a:gd name="T36" fmla="*/ 14 w 127"/>
              <a:gd name="T37" fmla="*/ 150 h 216"/>
              <a:gd name="T38" fmla="*/ 2 w 127"/>
              <a:gd name="T39" fmla="*/ 139 h 216"/>
              <a:gd name="T40" fmla="*/ 3 w 127"/>
              <a:gd name="T41" fmla="*/ 127 h 216"/>
              <a:gd name="T42" fmla="*/ 17 w 127"/>
              <a:gd name="T43" fmla="*/ 124 h 216"/>
              <a:gd name="T44" fmla="*/ 38 w 127"/>
              <a:gd name="T45" fmla="*/ 133 h 216"/>
              <a:gd name="T46" fmla="*/ 58 w 127"/>
              <a:gd name="T47" fmla="*/ 116 h 216"/>
              <a:gd name="T48" fmla="*/ 19 w 127"/>
              <a:gd name="T49" fmla="*/ 84 h 216"/>
              <a:gd name="T50" fmla="*/ 17 w 127"/>
              <a:gd name="T51" fmla="*/ 71 h 216"/>
              <a:gd name="T52" fmla="*/ 28 w 127"/>
              <a:gd name="T53" fmla="*/ 60 h 216"/>
              <a:gd name="T54" fmla="*/ 38 w 127"/>
              <a:gd name="T55" fmla="*/ 68 h 216"/>
              <a:gd name="T56" fmla="*/ 62 w 127"/>
              <a:gd name="T57" fmla="*/ 93 h 216"/>
              <a:gd name="T58" fmla="*/ 72 w 127"/>
              <a:gd name="T59" fmla="*/ 93 h 216"/>
              <a:gd name="T60" fmla="*/ 73 w 127"/>
              <a:gd name="T61" fmla="*/ 89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27" h="216">
                <a:moveTo>
                  <a:pt x="73" y="89"/>
                </a:moveTo>
                <a:cubicBezTo>
                  <a:pt x="57" y="77"/>
                  <a:pt x="45" y="62"/>
                  <a:pt x="43" y="41"/>
                </a:cubicBezTo>
                <a:cubicBezTo>
                  <a:pt x="42" y="31"/>
                  <a:pt x="42" y="20"/>
                  <a:pt x="44" y="11"/>
                </a:cubicBezTo>
                <a:cubicBezTo>
                  <a:pt x="46" y="6"/>
                  <a:pt x="53" y="0"/>
                  <a:pt x="58" y="0"/>
                </a:cubicBezTo>
                <a:cubicBezTo>
                  <a:pt x="66" y="0"/>
                  <a:pt x="69" y="7"/>
                  <a:pt x="67" y="15"/>
                </a:cubicBezTo>
                <a:cubicBezTo>
                  <a:pt x="62" y="38"/>
                  <a:pt x="67" y="57"/>
                  <a:pt x="88" y="71"/>
                </a:cubicBezTo>
                <a:cubicBezTo>
                  <a:pt x="93" y="67"/>
                  <a:pt x="98" y="63"/>
                  <a:pt x="103" y="59"/>
                </a:cubicBezTo>
                <a:cubicBezTo>
                  <a:pt x="109" y="55"/>
                  <a:pt x="115" y="50"/>
                  <a:pt x="121" y="58"/>
                </a:cubicBezTo>
                <a:cubicBezTo>
                  <a:pt x="127" y="66"/>
                  <a:pt x="123" y="72"/>
                  <a:pt x="117" y="78"/>
                </a:cubicBezTo>
                <a:cubicBezTo>
                  <a:pt x="105" y="90"/>
                  <a:pt x="94" y="102"/>
                  <a:pt x="86" y="111"/>
                </a:cubicBezTo>
                <a:cubicBezTo>
                  <a:pt x="95" y="131"/>
                  <a:pt x="102" y="147"/>
                  <a:pt x="108" y="163"/>
                </a:cubicBezTo>
                <a:cubicBezTo>
                  <a:pt x="110" y="170"/>
                  <a:pt x="110" y="178"/>
                  <a:pt x="100" y="180"/>
                </a:cubicBezTo>
                <a:cubicBezTo>
                  <a:pt x="91" y="182"/>
                  <a:pt x="86" y="176"/>
                  <a:pt x="85" y="167"/>
                </a:cubicBezTo>
                <a:cubicBezTo>
                  <a:pt x="83" y="161"/>
                  <a:pt x="81" y="155"/>
                  <a:pt x="78" y="149"/>
                </a:cubicBezTo>
                <a:cubicBezTo>
                  <a:pt x="72" y="177"/>
                  <a:pt x="56" y="198"/>
                  <a:pt x="30" y="210"/>
                </a:cubicBezTo>
                <a:cubicBezTo>
                  <a:pt x="23" y="213"/>
                  <a:pt x="15" y="216"/>
                  <a:pt x="11" y="206"/>
                </a:cubicBezTo>
                <a:cubicBezTo>
                  <a:pt x="6" y="197"/>
                  <a:pt x="12" y="192"/>
                  <a:pt x="20" y="189"/>
                </a:cubicBezTo>
                <a:cubicBezTo>
                  <a:pt x="33" y="182"/>
                  <a:pt x="44" y="174"/>
                  <a:pt x="49" y="159"/>
                </a:cubicBezTo>
                <a:cubicBezTo>
                  <a:pt x="37" y="156"/>
                  <a:pt x="25" y="153"/>
                  <a:pt x="14" y="150"/>
                </a:cubicBezTo>
                <a:cubicBezTo>
                  <a:pt x="9" y="148"/>
                  <a:pt x="4" y="144"/>
                  <a:pt x="2" y="139"/>
                </a:cubicBezTo>
                <a:cubicBezTo>
                  <a:pt x="0" y="136"/>
                  <a:pt x="1" y="129"/>
                  <a:pt x="3" y="127"/>
                </a:cubicBezTo>
                <a:cubicBezTo>
                  <a:pt x="6" y="124"/>
                  <a:pt x="13" y="123"/>
                  <a:pt x="17" y="124"/>
                </a:cubicBezTo>
                <a:cubicBezTo>
                  <a:pt x="25" y="126"/>
                  <a:pt x="31" y="131"/>
                  <a:pt x="38" y="133"/>
                </a:cubicBezTo>
                <a:cubicBezTo>
                  <a:pt x="54" y="136"/>
                  <a:pt x="56" y="134"/>
                  <a:pt x="58" y="116"/>
                </a:cubicBezTo>
                <a:cubicBezTo>
                  <a:pt x="41" y="110"/>
                  <a:pt x="25" y="102"/>
                  <a:pt x="19" y="84"/>
                </a:cubicBezTo>
                <a:cubicBezTo>
                  <a:pt x="17" y="79"/>
                  <a:pt x="15" y="74"/>
                  <a:pt x="17" y="71"/>
                </a:cubicBezTo>
                <a:cubicBezTo>
                  <a:pt x="19" y="66"/>
                  <a:pt x="23" y="62"/>
                  <a:pt x="28" y="60"/>
                </a:cubicBezTo>
                <a:cubicBezTo>
                  <a:pt x="30" y="59"/>
                  <a:pt x="37" y="64"/>
                  <a:pt x="38" y="68"/>
                </a:cubicBezTo>
                <a:cubicBezTo>
                  <a:pt x="42" y="81"/>
                  <a:pt x="50" y="89"/>
                  <a:pt x="62" y="93"/>
                </a:cubicBezTo>
                <a:cubicBezTo>
                  <a:pt x="65" y="94"/>
                  <a:pt x="69" y="93"/>
                  <a:pt x="72" y="93"/>
                </a:cubicBezTo>
                <a:cubicBezTo>
                  <a:pt x="72" y="92"/>
                  <a:pt x="73" y="91"/>
                  <a:pt x="73" y="89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1240ABB3-C0CB-4FD2-9183-C756D919E8F4}"/>
              </a:ext>
            </a:extLst>
          </p:cNvPr>
          <p:cNvSpPr>
            <a:spLocks/>
          </p:cNvSpPr>
          <p:nvPr/>
        </p:nvSpPr>
        <p:spPr bwMode="auto">
          <a:xfrm>
            <a:off x="6035675" y="4381500"/>
            <a:ext cx="260350" cy="447675"/>
          </a:xfrm>
          <a:custGeom>
            <a:avLst/>
            <a:gdLst>
              <a:gd name="T0" fmla="*/ 53 w 127"/>
              <a:gd name="T1" fmla="*/ 91 h 219"/>
              <a:gd name="T2" fmla="*/ 88 w 127"/>
              <a:gd name="T3" fmla="*/ 73 h 219"/>
              <a:gd name="T4" fmla="*/ 101 w 127"/>
              <a:gd name="T5" fmla="*/ 62 h 219"/>
              <a:gd name="T6" fmla="*/ 110 w 127"/>
              <a:gd name="T7" fmla="*/ 80 h 219"/>
              <a:gd name="T8" fmla="*/ 70 w 127"/>
              <a:gd name="T9" fmla="*/ 118 h 219"/>
              <a:gd name="T10" fmla="*/ 90 w 127"/>
              <a:gd name="T11" fmla="*/ 134 h 219"/>
              <a:gd name="T12" fmla="*/ 109 w 127"/>
              <a:gd name="T13" fmla="*/ 127 h 219"/>
              <a:gd name="T14" fmla="*/ 125 w 127"/>
              <a:gd name="T15" fmla="*/ 130 h 219"/>
              <a:gd name="T16" fmla="*/ 123 w 127"/>
              <a:gd name="T17" fmla="*/ 145 h 219"/>
              <a:gd name="T18" fmla="*/ 92 w 127"/>
              <a:gd name="T19" fmla="*/ 158 h 219"/>
              <a:gd name="T20" fmla="*/ 78 w 127"/>
              <a:gd name="T21" fmla="*/ 159 h 219"/>
              <a:gd name="T22" fmla="*/ 107 w 127"/>
              <a:gd name="T23" fmla="*/ 190 h 219"/>
              <a:gd name="T24" fmla="*/ 116 w 127"/>
              <a:gd name="T25" fmla="*/ 209 h 219"/>
              <a:gd name="T26" fmla="*/ 96 w 127"/>
              <a:gd name="T27" fmla="*/ 211 h 219"/>
              <a:gd name="T28" fmla="*/ 48 w 127"/>
              <a:gd name="T29" fmla="*/ 151 h 219"/>
              <a:gd name="T30" fmla="*/ 42 w 127"/>
              <a:gd name="T31" fmla="*/ 170 h 219"/>
              <a:gd name="T32" fmla="*/ 28 w 127"/>
              <a:gd name="T33" fmla="*/ 182 h 219"/>
              <a:gd name="T34" fmla="*/ 20 w 127"/>
              <a:gd name="T35" fmla="*/ 166 h 219"/>
              <a:gd name="T36" fmla="*/ 41 w 127"/>
              <a:gd name="T37" fmla="*/ 113 h 219"/>
              <a:gd name="T38" fmla="*/ 11 w 127"/>
              <a:gd name="T39" fmla="*/ 80 h 219"/>
              <a:gd name="T40" fmla="*/ 6 w 127"/>
              <a:gd name="T41" fmla="*/ 60 h 219"/>
              <a:gd name="T42" fmla="*/ 25 w 127"/>
              <a:gd name="T43" fmla="*/ 62 h 219"/>
              <a:gd name="T44" fmla="*/ 38 w 127"/>
              <a:gd name="T45" fmla="*/ 73 h 219"/>
              <a:gd name="T46" fmla="*/ 61 w 127"/>
              <a:gd name="T47" fmla="*/ 19 h 219"/>
              <a:gd name="T48" fmla="*/ 70 w 127"/>
              <a:gd name="T49" fmla="*/ 2 h 219"/>
              <a:gd name="T50" fmla="*/ 84 w 127"/>
              <a:gd name="T51" fmla="*/ 15 h 219"/>
              <a:gd name="T52" fmla="*/ 62 w 127"/>
              <a:gd name="T53" fmla="*/ 85 h 219"/>
              <a:gd name="T54" fmla="*/ 53 w 127"/>
              <a:gd name="T55" fmla="*/ 91 h 2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27" h="219">
                <a:moveTo>
                  <a:pt x="53" y="91"/>
                </a:moveTo>
                <a:cubicBezTo>
                  <a:pt x="70" y="97"/>
                  <a:pt x="83" y="89"/>
                  <a:pt x="88" y="73"/>
                </a:cubicBezTo>
                <a:cubicBezTo>
                  <a:pt x="90" y="66"/>
                  <a:pt x="92" y="59"/>
                  <a:pt x="101" y="62"/>
                </a:cubicBezTo>
                <a:cubicBezTo>
                  <a:pt x="111" y="64"/>
                  <a:pt x="112" y="72"/>
                  <a:pt x="110" y="80"/>
                </a:cubicBezTo>
                <a:cubicBezTo>
                  <a:pt x="105" y="101"/>
                  <a:pt x="89" y="111"/>
                  <a:pt x="70" y="118"/>
                </a:cubicBezTo>
                <a:cubicBezTo>
                  <a:pt x="71" y="135"/>
                  <a:pt x="74" y="138"/>
                  <a:pt x="90" y="134"/>
                </a:cubicBezTo>
                <a:cubicBezTo>
                  <a:pt x="96" y="133"/>
                  <a:pt x="103" y="128"/>
                  <a:pt x="109" y="127"/>
                </a:cubicBezTo>
                <a:cubicBezTo>
                  <a:pt x="115" y="126"/>
                  <a:pt x="122" y="127"/>
                  <a:pt x="125" y="130"/>
                </a:cubicBezTo>
                <a:cubicBezTo>
                  <a:pt x="127" y="132"/>
                  <a:pt x="126" y="143"/>
                  <a:pt x="123" y="145"/>
                </a:cubicBezTo>
                <a:cubicBezTo>
                  <a:pt x="113" y="151"/>
                  <a:pt x="102" y="154"/>
                  <a:pt x="92" y="158"/>
                </a:cubicBezTo>
                <a:cubicBezTo>
                  <a:pt x="88" y="159"/>
                  <a:pt x="83" y="159"/>
                  <a:pt x="78" y="159"/>
                </a:cubicBezTo>
                <a:cubicBezTo>
                  <a:pt x="82" y="175"/>
                  <a:pt x="94" y="184"/>
                  <a:pt x="107" y="190"/>
                </a:cubicBezTo>
                <a:cubicBezTo>
                  <a:pt x="115" y="195"/>
                  <a:pt x="121" y="199"/>
                  <a:pt x="116" y="209"/>
                </a:cubicBezTo>
                <a:cubicBezTo>
                  <a:pt x="111" y="219"/>
                  <a:pt x="103" y="215"/>
                  <a:pt x="96" y="211"/>
                </a:cubicBezTo>
                <a:cubicBezTo>
                  <a:pt x="71" y="199"/>
                  <a:pt x="56" y="179"/>
                  <a:pt x="48" y="151"/>
                </a:cubicBezTo>
                <a:cubicBezTo>
                  <a:pt x="46" y="157"/>
                  <a:pt x="44" y="164"/>
                  <a:pt x="42" y="170"/>
                </a:cubicBezTo>
                <a:cubicBezTo>
                  <a:pt x="41" y="178"/>
                  <a:pt x="36" y="184"/>
                  <a:pt x="28" y="182"/>
                </a:cubicBezTo>
                <a:cubicBezTo>
                  <a:pt x="18" y="181"/>
                  <a:pt x="17" y="173"/>
                  <a:pt x="20" y="166"/>
                </a:cubicBezTo>
                <a:cubicBezTo>
                  <a:pt x="26" y="149"/>
                  <a:pt x="32" y="134"/>
                  <a:pt x="41" y="113"/>
                </a:cubicBezTo>
                <a:cubicBezTo>
                  <a:pt x="33" y="105"/>
                  <a:pt x="23" y="92"/>
                  <a:pt x="11" y="80"/>
                </a:cubicBezTo>
                <a:cubicBezTo>
                  <a:pt x="4" y="74"/>
                  <a:pt x="0" y="68"/>
                  <a:pt x="6" y="60"/>
                </a:cubicBezTo>
                <a:cubicBezTo>
                  <a:pt x="13" y="52"/>
                  <a:pt x="19" y="57"/>
                  <a:pt x="25" y="62"/>
                </a:cubicBezTo>
                <a:cubicBezTo>
                  <a:pt x="30" y="66"/>
                  <a:pt x="34" y="69"/>
                  <a:pt x="38" y="73"/>
                </a:cubicBezTo>
                <a:cubicBezTo>
                  <a:pt x="58" y="61"/>
                  <a:pt x="66" y="44"/>
                  <a:pt x="61" y="19"/>
                </a:cubicBezTo>
                <a:cubicBezTo>
                  <a:pt x="59" y="10"/>
                  <a:pt x="60" y="3"/>
                  <a:pt x="70" y="2"/>
                </a:cubicBezTo>
                <a:cubicBezTo>
                  <a:pt x="79" y="0"/>
                  <a:pt x="82" y="7"/>
                  <a:pt x="84" y="15"/>
                </a:cubicBezTo>
                <a:cubicBezTo>
                  <a:pt x="90" y="42"/>
                  <a:pt x="83" y="66"/>
                  <a:pt x="62" y="85"/>
                </a:cubicBezTo>
                <a:cubicBezTo>
                  <a:pt x="59" y="87"/>
                  <a:pt x="56" y="89"/>
                  <a:pt x="53" y="91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2" name="Freeform 51">
            <a:extLst>
              <a:ext uri="{FF2B5EF4-FFF2-40B4-BE49-F238E27FC236}">
                <a16:creationId xmlns:a16="http://schemas.microsoft.com/office/drawing/2014/main" id="{F5A56C87-E57D-4AD2-BFB4-FE3919676E00}"/>
              </a:ext>
            </a:extLst>
          </p:cNvPr>
          <p:cNvSpPr>
            <a:spLocks noEditPoints="1"/>
          </p:cNvSpPr>
          <p:nvPr/>
        </p:nvSpPr>
        <p:spPr bwMode="auto">
          <a:xfrm>
            <a:off x="812800" y="3400425"/>
            <a:ext cx="176213" cy="144463"/>
          </a:xfrm>
          <a:custGeom>
            <a:avLst/>
            <a:gdLst>
              <a:gd name="T0" fmla="*/ 41 w 86"/>
              <a:gd name="T1" fmla="*/ 71 h 71"/>
              <a:gd name="T2" fmla="*/ 1 w 86"/>
              <a:gd name="T3" fmla="*/ 30 h 71"/>
              <a:gd name="T4" fmla="*/ 30 w 86"/>
              <a:gd name="T5" fmla="*/ 0 h 71"/>
              <a:gd name="T6" fmla="*/ 53 w 86"/>
              <a:gd name="T7" fmla="*/ 0 h 71"/>
              <a:gd name="T8" fmla="*/ 66 w 86"/>
              <a:gd name="T9" fmla="*/ 2 h 71"/>
              <a:gd name="T10" fmla="*/ 81 w 86"/>
              <a:gd name="T11" fmla="*/ 52 h 71"/>
              <a:gd name="T12" fmla="*/ 57 w 86"/>
              <a:gd name="T13" fmla="*/ 71 h 71"/>
              <a:gd name="T14" fmla="*/ 41 w 86"/>
              <a:gd name="T15" fmla="*/ 71 h 71"/>
              <a:gd name="T16" fmla="*/ 57 w 86"/>
              <a:gd name="T17" fmla="*/ 25 h 71"/>
              <a:gd name="T18" fmla="*/ 26 w 86"/>
              <a:gd name="T19" fmla="*/ 25 h 71"/>
              <a:gd name="T20" fmla="*/ 26 w 86"/>
              <a:gd name="T21" fmla="*/ 47 h 71"/>
              <a:gd name="T22" fmla="*/ 57 w 86"/>
              <a:gd name="T23" fmla="*/ 47 h 71"/>
              <a:gd name="T24" fmla="*/ 57 w 86"/>
              <a:gd name="T25" fmla="*/ 25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86" h="71">
                <a:moveTo>
                  <a:pt x="41" y="71"/>
                </a:moveTo>
                <a:cubicBezTo>
                  <a:pt x="3" y="71"/>
                  <a:pt x="0" y="68"/>
                  <a:pt x="1" y="30"/>
                </a:cubicBezTo>
                <a:cubicBezTo>
                  <a:pt x="1" y="7"/>
                  <a:pt x="8" y="0"/>
                  <a:pt x="30" y="0"/>
                </a:cubicBezTo>
                <a:cubicBezTo>
                  <a:pt x="38" y="0"/>
                  <a:pt x="45" y="0"/>
                  <a:pt x="53" y="0"/>
                </a:cubicBezTo>
                <a:cubicBezTo>
                  <a:pt x="58" y="0"/>
                  <a:pt x="62" y="0"/>
                  <a:pt x="66" y="2"/>
                </a:cubicBezTo>
                <a:cubicBezTo>
                  <a:pt x="81" y="6"/>
                  <a:pt x="86" y="24"/>
                  <a:pt x="81" y="52"/>
                </a:cubicBezTo>
                <a:cubicBezTo>
                  <a:pt x="79" y="64"/>
                  <a:pt x="71" y="70"/>
                  <a:pt x="57" y="71"/>
                </a:cubicBezTo>
                <a:cubicBezTo>
                  <a:pt x="52" y="71"/>
                  <a:pt x="46" y="71"/>
                  <a:pt x="41" y="71"/>
                </a:cubicBezTo>
                <a:close/>
                <a:moveTo>
                  <a:pt x="57" y="25"/>
                </a:moveTo>
                <a:cubicBezTo>
                  <a:pt x="47" y="25"/>
                  <a:pt x="36" y="25"/>
                  <a:pt x="26" y="25"/>
                </a:cubicBezTo>
                <a:cubicBezTo>
                  <a:pt x="26" y="32"/>
                  <a:pt x="26" y="40"/>
                  <a:pt x="26" y="47"/>
                </a:cubicBezTo>
                <a:cubicBezTo>
                  <a:pt x="37" y="47"/>
                  <a:pt x="47" y="47"/>
                  <a:pt x="57" y="47"/>
                </a:cubicBezTo>
                <a:cubicBezTo>
                  <a:pt x="57" y="39"/>
                  <a:pt x="57" y="33"/>
                  <a:pt x="57" y="25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3" name="Freeform 52">
            <a:extLst>
              <a:ext uri="{FF2B5EF4-FFF2-40B4-BE49-F238E27FC236}">
                <a16:creationId xmlns:a16="http://schemas.microsoft.com/office/drawing/2014/main" id="{A7BFD36E-018F-4487-8F00-BFE9EDC267AE}"/>
              </a:ext>
            </a:extLst>
          </p:cNvPr>
          <p:cNvSpPr>
            <a:spLocks noEditPoints="1"/>
          </p:cNvSpPr>
          <p:nvPr/>
        </p:nvSpPr>
        <p:spPr bwMode="auto">
          <a:xfrm>
            <a:off x="1014413" y="3400425"/>
            <a:ext cx="166688" cy="149225"/>
          </a:xfrm>
          <a:custGeom>
            <a:avLst/>
            <a:gdLst>
              <a:gd name="T0" fmla="*/ 41 w 81"/>
              <a:gd name="T1" fmla="*/ 71 h 73"/>
              <a:gd name="T2" fmla="*/ 1 w 81"/>
              <a:gd name="T3" fmla="*/ 29 h 73"/>
              <a:gd name="T4" fmla="*/ 30 w 81"/>
              <a:gd name="T5" fmla="*/ 0 h 73"/>
              <a:gd name="T6" fmla="*/ 59 w 81"/>
              <a:gd name="T7" fmla="*/ 0 h 73"/>
              <a:gd name="T8" fmla="*/ 81 w 81"/>
              <a:gd name="T9" fmla="*/ 24 h 73"/>
              <a:gd name="T10" fmla="*/ 81 w 81"/>
              <a:gd name="T11" fmla="*/ 30 h 73"/>
              <a:gd name="T12" fmla="*/ 41 w 81"/>
              <a:gd name="T13" fmla="*/ 71 h 73"/>
              <a:gd name="T14" fmla="*/ 57 w 81"/>
              <a:gd name="T15" fmla="*/ 47 h 73"/>
              <a:gd name="T16" fmla="*/ 57 w 81"/>
              <a:gd name="T17" fmla="*/ 25 h 73"/>
              <a:gd name="T18" fmla="*/ 25 w 81"/>
              <a:gd name="T19" fmla="*/ 25 h 73"/>
              <a:gd name="T20" fmla="*/ 25 w 81"/>
              <a:gd name="T21" fmla="*/ 47 h 73"/>
              <a:gd name="T22" fmla="*/ 57 w 81"/>
              <a:gd name="T23" fmla="*/ 47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81" h="73">
                <a:moveTo>
                  <a:pt x="41" y="71"/>
                </a:moveTo>
                <a:cubicBezTo>
                  <a:pt x="0" y="73"/>
                  <a:pt x="0" y="61"/>
                  <a:pt x="1" y="29"/>
                </a:cubicBezTo>
                <a:cubicBezTo>
                  <a:pt x="1" y="7"/>
                  <a:pt x="8" y="0"/>
                  <a:pt x="30" y="0"/>
                </a:cubicBezTo>
                <a:cubicBezTo>
                  <a:pt x="40" y="0"/>
                  <a:pt x="49" y="0"/>
                  <a:pt x="59" y="0"/>
                </a:cubicBezTo>
                <a:cubicBezTo>
                  <a:pt x="73" y="1"/>
                  <a:pt x="80" y="9"/>
                  <a:pt x="81" y="24"/>
                </a:cubicBezTo>
                <a:cubicBezTo>
                  <a:pt x="81" y="26"/>
                  <a:pt x="81" y="28"/>
                  <a:pt x="81" y="30"/>
                </a:cubicBezTo>
                <a:cubicBezTo>
                  <a:pt x="81" y="69"/>
                  <a:pt x="80" y="71"/>
                  <a:pt x="41" y="71"/>
                </a:cubicBezTo>
                <a:close/>
                <a:moveTo>
                  <a:pt x="57" y="47"/>
                </a:moveTo>
                <a:cubicBezTo>
                  <a:pt x="57" y="40"/>
                  <a:pt x="57" y="33"/>
                  <a:pt x="57" y="25"/>
                </a:cubicBezTo>
                <a:cubicBezTo>
                  <a:pt x="46" y="25"/>
                  <a:pt x="35" y="25"/>
                  <a:pt x="25" y="25"/>
                </a:cubicBezTo>
                <a:cubicBezTo>
                  <a:pt x="25" y="33"/>
                  <a:pt x="25" y="40"/>
                  <a:pt x="25" y="47"/>
                </a:cubicBezTo>
                <a:cubicBezTo>
                  <a:pt x="35" y="47"/>
                  <a:pt x="45" y="47"/>
                  <a:pt x="57" y="47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4" name="Freeform 53">
            <a:extLst>
              <a:ext uri="{FF2B5EF4-FFF2-40B4-BE49-F238E27FC236}">
                <a16:creationId xmlns:a16="http://schemas.microsoft.com/office/drawing/2014/main" id="{838E3D6A-4787-4A51-AE68-D6984264DC5A}"/>
              </a:ext>
            </a:extLst>
          </p:cNvPr>
          <p:cNvSpPr>
            <a:spLocks noEditPoints="1"/>
          </p:cNvSpPr>
          <p:nvPr/>
        </p:nvSpPr>
        <p:spPr bwMode="auto">
          <a:xfrm>
            <a:off x="612775" y="3400425"/>
            <a:ext cx="163513" cy="144463"/>
          </a:xfrm>
          <a:custGeom>
            <a:avLst/>
            <a:gdLst>
              <a:gd name="T0" fmla="*/ 40 w 80"/>
              <a:gd name="T1" fmla="*/ 71 h 71"/>
              <a:gd name="T2" fmla="*/ 0 w 80"/>
              <a:gd name="T3" fmla="*/ 31 h 71"/>
              <a:gd name="T4" fmla="*/ 31 w 80"/>
              <a:gd name="T5" fmla="*/ 0 h 71"/>
              <a:gd name="T6" fmla="*/ 57 w 80"/>
              <a:gd name="T7" fmla="*/ 0 h 71"/>
              <a:gd name="T8" fmla="*/ 80 w 80"/>
              <a:gd name="T9" fmla="*/ 23 h 71"/>
              <a:gd name="T10" fmla="*/ 80 w 80"/>
              <a:gd name="T11" fmla="*/ 46 h 71"/>
              <a:gd name="T12" fmla="*/ 55 w 80"/>
              <a:gd name="T13" fmla="*/ 71 h 71"/>
              <a:gd name="T14" fmla="*/ 40 w 80"/>
              <a:gd name="T15" fmla="*/ 71 h 71"/>
              <a:gd name="T16" fmla="*/ 56 w 80"/>
              <a:gd name="T17" fmla="*/ 47 h 71"/>
              <a:gd name="T18" fmla="*/ 56 w 80"/>
              <a:gd name="T19" fmla="*/ 25 h 71"/>
              <a:gd name="T20" fmla="*/ 24 w 80"/>
              <a:gd name="T21" fmla="*/ 25 h 71"/>
              <a:gd name="T22" fmla="*/ 24 w 80"/>
              <a:gd name="T23" fmla="*/ 47 h 71"/>
              <a:gd name="T24" fmla="*/ 56 w 80"/>
              <a:gd name="T25" fmla="*/ 47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80" h="71">
                <a:moveTo>
                  <a:pt x="40" y="71"/>
                </a:moveTo>
                <a:cubicBezTo>
                  <a:pt x="2" y="71"/>
                  <a:pt x="0" y="70"/>
                  <a:pt x="0" y="31"/>
                </a:cubicBezTo>
                <a:cubicBezTo>
                  <a:pt x="0" y="6"/>
                  <a:pt x="6" y="0"/>
                  <a:pt x="31" y="0"/>
                </a:cubicBezTo>
                <a:cubicBezTo>
                  <a:pt x="40" y="0"/>
                  <a:pt x="49" y="0"/>
                  <a:pt x="57" y="0"/>
                </a:cubicBezTo>
                <a:cubicBezTo>
                  <a:pt x="72" y="1"/>
                  <a:pt x="79" y="9"/>
                  <a:pt x="80" y="23"/>
                </a:cubicBezTo>
                <a:cubicBezTo>
                  <a:pt x="80" y="31"/>
                  <a:pt x="80" y="38"/>
                  <a:pt x="80" y="46"/>
                </a:cubicBezTo>
                <a:cubicBezTo>
                  <a:pt x="80" y="64"/>
                  <a:pt x="73" y="70"/>
                  <a:pt x="55" y="71"/>
                </a:cubicBezTo>
                <a:cubicBezTo>
                  <a:pt x="50" y="71"/>
                  <a:pt x="45" y="71"/>
                  <a:pt x="40" y="71"/>
                </a:cubicBezTo>
                <a:close/>
                <a:moveTo>
                  <a:pt x="56" y="47"/>
                </a:moveTo>
                <a:cubicBezTo>
                  <a:pt x="56" y="40"/>
                  <a:pt x="56" y="32"/>
                  <a:pt x="56" y="25"/>
                </a:cubicBezTo>
                <a:cubicBezTo>
                  <a:pt x="45" y="25"/>
                  <a:pt x="34" y="25"/>
                  <a:pt x="24" y="25"/>
                </a:cubicBezTo>
                <a:cubicBezTo>
                  <a:pt x="24" y="33"/>
                  <a:pt x="24" y="40"/>
                  <a:pt x="24" y="47"/>
                </a:cubicBezTo>
                <a:cubicBezTo>
                  <a:pt x="35" y="47"/>
                  <a:pt x="45" y="47"/>
                  <a:pt x="56" y="47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" name="Freeform 54">
            <a:extLst>
              <a:ext uri="{FF2B5EF4-FFF2-40B4-BE49-F238E27FC236}">
                <a16:creationId xmlns:a16="http://schemas.microsoft.com/office/drawing/2014/main" id="{5EF23EE2-17BC-4097-B1F7-77727DCDB724}"/>
              </a:ext>
            </a:extLst>
          </p:cNvPr>
          <p:cNvSpPr>
            <a:spLocks noEditPoints="1"/>
          </p:cNvSpPr>
          <p:nvPr/>
        </p:nvSpPr>
        <p:spPr bwMode="auto">
          <a:xfrm>
            <a:off x="3246438" y="1511300"/>
            <a:ext cx="488950" cy="488950"/>
          </a:xfrm>
          <a:custGeom>
            <a:avLst/>
            <a:gdLst>
              <a:gd name="T0" fmla="*/ 118 w 239"/>
              <a:gd name="T1" fmla="*/ 239 h 239"/>
              <a:gd name="T2" fmla="*/ 41 w 239"/>
              <a:gd name="T3" fmla="*/ 239 h 239"/>
              <a:gd name="T4" fmla="*/ 0 w 239"/>
              <a:gd name="T5" fmla="*/ 198 h 239"/>
              <a:gd name="T6" fmla="*/ 0 w 239"/>
              <a:gd name="T7" fmla="*/ 42 h 239"/>
              <a:gd name="T8" fmla="*/ 40 w 239"/>
              <a:gd name="T9" fmla="*/ 0 h 239"/>
              <a:gd name="T10" fmla="*/ 199 w 239"/>
              <a:gd name="T11" fmla="*/ 0 h 239"/>
              <a:gd name="T12" fmla="*/ 239 w 239"/>
              <a:gd name="T13" fmla="*/ 40 h 239"/>
              <a:gd name="T14" fmla="*/ 239 w 239"/>
              <a:gd name="T15" fmla="*/ 199 h 239"/>
              <a:gd name="T16" fmla="*/ 198 w 239"/>
              <a:gd name="T17" fmla="*/ 239 h 239"/>
              <a:gd name="T18" fmla="*/ 118 w 239"/>
              <a:gd name="T19" fmla="*/ 239 h 239"/>
              <a:gd name="T20" fmla="*/ 215 w 239"/>
              <a:gd name="T21" fmla="*/ 120 h 239"/>
              <a:gd name="T22" fmla="*/ 215 w 239"/>
              <a:gd name="T23" fmla="*/ 44 h 239"/>
              <a:gd name="T24" fmla="*/ 195 w 239"/>
              <a:gd name="T25" fmla="*/ 24 h 239"/>
              <a:gd name="T26" fmla="*/ 44 w 239"/>
              <a:gd name="T27" fmla="*/ 24 h 239"/>
              <a:gd name="T28" fmla="*/ 23 w 239"/>
              <a:gd name="T29" fmla="*/ 44 h 239"/>
              <a:gd name="T30" fmla="*/ 23 w 239"/>
              <a:gd name="T31" fmla="*/ 197 h 239"/>
              <a:gd name="T32" fmla="*/ 43 w 239"/>
              <a:gd name="T33" fmla="*/ 216 h 239"/>
              <a:gd name="T34" fmla="*/ 76 w 239"/>
              <a:gd name="T35" fmla="*/ 216 h 239"/>
              <a:gd name="T36" fmla="*/ 194 w 239"/>
              <a:gd name="T37" fmla="*/ 216 h 239"/>
              <a:gd name="T38" fmla="*/ 215 w 239"/>
              <a:gd name="T39" fmla="*/ 194 h 239"/>
              <a:gd name="T40" fmla="*/ 215 w 239"/>
              <a:gd name="T41" fmla="*/ 120 h 2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39" h="239">
                <a:moveTo>
                  <a:pt x="118" y="239"/>
                </a:moveTo>
                <a:cubicBezTo>
                  <a:pt x="92" y="239"/>
                  <a:pt x="66" y="239"/>
                  <a:pt x="41" y="239"/>
                </a:cubicBezTo>
                <a:cubicBezTo>
                  <a:pt x="16" y="239"/>
                  <a:pt x="0" y="223"/>
                  <a:pt x="0" y="198"/>
                </a:cubicBezTo>
                <a:cubicBezTo>
                  <a:pt x="0" y="146"/>
                  <a:pt x="0" y="94"/>
                  <a:pt x="0" y="42"/>
                </a:cubicBezTo>
                <a:cubicBezTo>
                  <a:pt x="0" y="17"/>
                  <a:pt x="15" y="1"/>
                  <a:pt x="40" y="0"/>
                </a:cubicBezTo>
                <a:cubicBezTo>
                  <a:pt x="93" y="0"/>
                  <a:pt x="146" y="0"/>
                  <a:pt x="199" y="0"/>
                </a:cubicBezTo>
                <a:cubicBezTo>
                  <a:pt x="222" y="1"/>
                  <a:pt x="238" y="17"/>
                  <a:pt x="239" y="40"/>
                </a:cubicBezTo>
                <a:cubicBezTo>
                  <a:pt x="239" y="93"/>
                  <a:pt x="239" y="146"/>
                  <a:pt x="239" y="199"/>
                </a:cubicBezTo>
                <a:cubicBezTo>
                  <a:pt x="238" y="223"/>
                  <a:pt x="222" y="239"/>
                  <a:pt x="198" y="239"/>
                </a:cubicBezTo>
                <a:cubicBezTo>
                  <a:pt x="171" y="239"/>
                  <a:pt x="145" y="239"/>
                  <a:pt x="118" y="239"/>
                </a:cubicBezTo>
                <a:close/>
                <a:moveTo>
                  <a:pt x="215" y="120"/>
                </a:moveTo>
                <a:cubicBezTo>
                  <a:pt x="215" y="95"/>
                  <a:pt x="215" y="70"/>
                  <a:pt x="215" y="44"/>
                </a:cubicBezTo>
                <a:cubicBezTo>
                  <a:pt x="215" y="29"/>
                  <a:pt x="210" y="24"/>
                  <a:pt x="195" y="24"/>
                </a:cubicBezTo>
                <a:cubicBezTo>
                  <a:pt x="145" y="24"/>
                  <a:pt x="94" y="24"/>
                  <a:pt x="44" y="24"/>
                </a:cubicBezTo>
                <a:cubicBezTo>
                  <a:pt x="29" y="24"/>
                  <a:pt x="23" y="29"/>
                  <a:pt x="23" y="44"/>
                </a:cubicBezTo>
                <a:cubicBezTo>
                  <a:pt x="23" y="95"/>
                  <a:pt x="23" y="146"/>
                  <a:pt x="23" y="197"/>
                </a:cubicBezTo>
                <a:cubicBezTo>
                  <a:pt x="23" y="210"/>
                  <a:pt x="30" y="216"/>
                  <a:pt x="43" y="216"/>
                </a:cubicBezTo>
                <a:cubicBezTo>
                  <a:pt x="54" y="216"/>
                  <a:pt x="65" y="216"/>
                  <a:pt x="76" y="216"/>
                </a:cubicBezTo>
                <a:cubicBezTo>
                  <a:pt x="115" y="216"/>
                  <a:pt x="154" y="216"/>
                  <a:pt x="194" y="216"/>
                </a:cubicBezTo>
                <a:cubicBezTo>
                  <a:pt x="210" y="216"/>
                  <a:pt x="215" y="211"/>
                  <a:pt x="215" y="194"/>
                </a:cubicBezTo>
                <a:cubicBezTo>
                  <a:pt x="215" y="169"/>
                  <a:pt x="215" y="145"/>
                  <a:pt x="215" y="120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6" name="Freeform 55">
            <a:extLst>
              <a:ext uri="{FF2B5EF4-FFF2-40B4-BE49-F238E27FC236}">
                <a16:creationId xmlns:a16="http://schemas.microsoft.com/office/drawing/2014/main" id="{C7F29E41-486E-470E-BCBA-8F469ECF19A2}"/>
              </a:ext>
            </a:extLst>
          </p:cNvPr>
          <p:cNvSpPr>
            <a:spLocks/>
          </p:cNvSpPr>
          <p:nvPr/>
        </p:nvSpPr>
        <p:spPr bwMode="auto">
          <a:xfrm>
            <a:off x="3567113" y="2014538"/>
            <a:ext cx="128588" cy="127000"/>
          </a:xfrm>
          <a:custGeom>
            <a:avLst/>
            <a:gdLst>
              <a:gd name="T0" fmla="*/ 0 w 63"/>
              <a:gd name="T1" fmla="*/ 30 h 62"/>
              <a:gd name="T2" fmla="*/ 32 w 63"/>
              <a:gd name="T3" fmla="*/ 0 h 62"/>
              <a:gd name="T4" fmla="*/ 62 w 63"/>
              <a:gd name="T5" fmla="*/ 31 h 62"/>
              <a:gd name="T6" fmla="*/ 31 w 63"/>
              <a:gd name="T7" fmla="*/ 62 h 62"/>
              <a:gd name="T8" fmla="*/ 0 w 63"/>
              <a:gd name="T9" fmla="*/ 30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" h="62">
                <a:moveTo>
                  <a:pt x="0" y="30"/>
                </a:moveTo>
                <a:cubicBezTo>
                  <a:pt x="1" y="13"/>
                  <a:pt x="14" y="0"/>
                  <a:pt x="32" y="0"/>
                </a:cubicBezTo>
                <a:cubicBezTo>
                  <a:pt x="49" y="0"/>
                  <a:pt x="63" y="15"/>
                  <a:pt x="62" y="31"/>
                </a:cubicBezTo>
                <a:cubicBezTo>
                  <a:pt x="62" y="48"/>
                  <a:pt x="47" y="62"/>
                  <a:pt x="31" y="62"/>
                </a:cubicBezTo>
                <a:cubicBezTo>
                  <a:pt x="13" y="61"/>
                  <a:pt x="0" y="48"/>
                  <a:pt x="0" y="30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92F69D1C-7662-4596-8231-6DA8A203F25A}"/>
              </a:ext>
            </a:extLst>
          </p:cNvPr>
          <p:cNvSpPr>
            <a:spLocks/>
          </p:cNvSpPr>
          <p:nvPr/>
        </p:nvSpPr>
        <p:spPr bwMode="auto">
          <a:xfrm>
            <a:off x="3286125" y="2014538"/>
            <a:ext cx="125413" cy="127000"/>
          </a:xfrm>
          <a:custGeom>
            <a:avLst/>
            <a:gdLst>
              <a:gd name="T0" fmla="*/ 32 w 62"/>
              <a:gd name="T1" fmla="*/ 62 h 62"/>
              <a:gd name="T2" fmla="*/ 0 w 62"/>
              <a:gd name="T3" fmla="*/ 32 h 62"/>
              <a:gd name="T4" fmla="*/ 30 w 62"/>
              <a:gd name="T5" fmla="*/ 0 h 62"/>
              <a:gd name="T6" fmla="*/ 62 w 62"/>
              <a:gd name="T7" fmla="*/ 31 h 62"/>
              <a:gd name="T8" fmla="*/ 32 w 62"/>
              <a:gd name="T9" fmla="*/ 62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2" h="62">
                <a:moveTo>
                  <a:pt x="32" y="62"/>
                </a:moveTo>
                <a:cubicBezTo>
                  <a:pt x="14" y="62"/>
                  <a:pt x="0" y="49"/>
                  <a:pt x="0" y="32"/>
                </a:cubicBezTo>
                <a:cubicBezTo>
                  <a:pt x="0" y="15"/>
                  <a:pt x="13" y="0"/>
                  <a:pt x="30" y="0"/>
                </a:cubicBezTo>
                <a:cubicBezTo>
                  <a:pt x="48" y="0"/>
                  <a:pt x="62" y="14"/>
                  <a:pt x="62" y="31"/>
                </a:cubicBezTo>
                <a:cubicBezTo>
                  <a:pt x="62" y="48"/>
                  <a:pt x="48" y="61"/>
                  <a:pt x="32" y="62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8" name="Freeform 57">
            <a:extLst>
              <a:ext uri="{FF2B5EF4-FFF2-40B4-BE49-F238E27FC236}">
                <a16:creationId xmlns:a16="http://schemas.microsoft.com/office/drawing/2014/main" id="{8077CE3F-C7C8-4434-9940-923A5CAA177D}"/>
              </a:ext>
            </a:extLst>
          </p:cNvPr>
          <p:cNvSpPr>
            <a:spLocks noEditPoints="1"/>
          </p:cNvSpPr>
          <p:nvPr/>
        </p:nvSpPr>
        <p:spPr bwMode="auto">
          <a:xfrm>
            <a:off x="447675" y="1503363"/>
            <a:ext cx="912813" cy="912813"/>
          </a:xfrm>
          <a:custGeom>
            <a:avLst/>
            <a:gdLst>
              <a:gd name="T0" fmla="*/ 446 w 447"/>
              <a:gd name="T1" fmla="*/ 223 h 447"/>
              <a:gd name="T2" fmla="*/ 224 w 447"/>
              <a:gd name="T3" fmla="*/ 446 h 447"/>
              <a:gd name="T4" fmla="*/ 0 w 447"/>
              <a:gd name="T5" fmla="*/ 223 h 447"/>
              <a:gd name="T6" fmla="*/ 226 w 447"/>
              <a:gd name="T7" fmla="*/ 0 h 447"/>
              <a:gd name="T8" fmla="*/ 446 w 447"/>
              <a:gd name="T9" fmla="*/ 223 h 447"/>
              <a:gd name="T10" fmla="*/ 224 w 447"/>
              <a:gd name="T11" fmla="*/ 422 h 447"/>
              <a:gd name="T12" fmla="*/ 423 w 447"/>
              <a:gd name="T13" fmla="*/ 223 h 447"/>
              <a:gd name="T14" fmla="*/ 222 w 447"/>
              <a:gd name="T15" fmla="*/ 23 h 447"/>
              <a:gd name="T16" fmla="*/ 24 w 447"/>
              <a:gd name="T17" fmla="*/ 224 h 447"/>
              <a:gd name="T18" fmla="*/ 224 w 447"/>
              <a:gd name="T19" fmla="*/ 422 h 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47" h="447">
                <a:moveTo>
                  <a:pt x="446" y="223"/>
                </a:moveTo>
                <a:cubicBezTo>
                  <a:pt x="446" y="347"/>
                  <a:pt x="346" y="447"/>
                  <a:pt x="224" y="446"/>
                </a:cubicBezTo>
                <a:cubicBezTo>
                  <a:pt x="101" y="446"/>
                  <a:pt x="0" y="346"/>
                  <a:pt x="0" y="223"/>
                </a:cubicBezTo>
                <a:cubicBezTo>
                  <a:pt x="1" y="99"/>
                  <a:pt x="101" y="0"/>
                  <a:pt x="226" y="0"/>
                </a:cubicBezTo>
                <a:cubicBezTo>
                  <a:pt x="348" y="1"/>
                  <a:pt x="447" y="101"/>
                  <a:pt x="446" y="223"/>
                </a:cubicBezTo>
                <a:close/>
                <a:moveTo>
                  <a:pt x="224" y="422"/>
                </a:moveTo>
                <a:cubicBezTo>
                  <a:pt x="334" y="422"/>
                  <a:pt x="424" y="332"/>
                  <a:pt x="423" y="223"/>
                </a:cubicBezTo>
                <a:cubicBezTo>
                  <a:pt x="423" y="113"/>
                  <a:pt x="332" y="22"/>
                  <a:pt x="222" y="23"/>
                </a:cubicBezTo>
                <a:cubicBezTo>
                  <a:pt x="112" y="24"/>
                  <a:pt x="24" y="114"/>
                  <a:pt x="24" y="224"/>
                </a:cubicBezTo>
                <a:cubicBezTo>
                  <a:pt x="25" y="334"/>
                  <a:pt x="114" y="423"/>
                  <a:pt x="224" y="422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9" name="Freeform 58">
            <a:extLst>
              <a:ext uri="{FF2B5EF4-FFF2-40B4-BE49-F238E27FC236}">
                <a16:creationId xmlns:a16="http://schemas.microsoft.com/office/drawing/2014/main" id="{67440EF7-52F8-4BAC-9D3D-B827BD667B36}"/>
              </a:ext>
            </a:extLst>
          </p:cNvPr>
          <p:cNvSpPr>
            <a:spLocks noEditPoints="1"/>
          </p:cNvSpPr>
          <p:nvPr/>
        </p:nvSpPr>
        <p:spPr bwMode="auto">
          <a:xfrm>
            <a:off x="5529263" y="5511800"/>
            <a:ext cx="830263" cy="820738"/>
          </a:xfrm>
          <a:custGeom>
            <a:avLst/>
            <a:gdLst>
              <a:gd name="T0" fmla="*/ 405 w 406"/>
              <a:gd name="T1" fmla="*/ 200 h 402"/>
              <a:gd name="T2" fmla="*/ 223 w 406"/>
              <a:gd name="T3" fmla="*/ 396 h 402"/>
              <a:gd name="T4" fmla="*/ 14 w 406"/>
              <a:gd name="T5" fmla="*/ 227 h 402"/>
              <a:gd name="T6" fmla="*/ 162 w 406"/>
              <a:gd name="T7" fmla="*/ 9 h 402"/>
              <a:gd name="T8" fmla="*/ 248 w 406"/>
              <a:gd name="T9" fmla="*/ 7 h 402"/>
              <a:gd name="T10" fmla="*/ 329 w 406"/>
              <a:gd name="T11" fmla="*/ 45 h 402"/>
              <a:gd name="T12" fmla="*/ 385 w 406"/>
              <a:gd name="T13" fmla="*/ 114 h 402"/>
              <a:gd name="T14" fmla="*/ 405 w 406"/>
              <a:gd name="T15" fmla="*/ 200 h 402"/>
              <a:gd name="T16" fmla="*/ 188 w 406"/>
              <a:gd name="T17" fmla="*/ 23 h 402"/>
              <a:gd name="T18" fmla="*/ 180 w 406"/>
              <a:gd name="T19" fmla="*/ 29 h 402"/>
              <a:gd name="T20" fmla="*/ 147 w 406"/>
              <a:gd name="T21" fmla="*/ 38 h 402"/>
              <a:gd name="T22" fmla="*/ 38 w 406"/>
              <a:gd name="T23" fmla="*/ 228 h 402"/>
              <a:gd name="T24" fmla="*/ 236 w 406"/>
              <a:gd name="T25" fmla="*/ 371 h 402"/>
              <a:gd name="T26" fmla="*/ 379 w 406"/>
              <a:gd name="T27" fmla="*/ 167 h 402"/>
              <a:gd name="T28" fmla="*/ 208 w 406"/>
              <a:gd name="T29" fmla="*/ 26 h 402"/>
              <a:gd name="T30" fmla="*/ 188 w 406"/>
              <a:gd name="T31" fmla="*/ 23 h 4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06" h="402">
                <a:moveTo>
                  <a:pt x="405" y="200"/>
                </a:moveTo>
                <a:cubicBezTo>
                  <a:pt x="405" y="303"/>
                  <a:pt x="324" y="389"/>
                  <a:pt x="223" y="396"/>
                </a:cubicBezTo>
                <a:cubicBezTo>
                  <a:pt x="119" y="402"/>
                  <a:pt x="28" y="329"/>
                  <a:pt x="14" y="227"/>
                </a:cubicBezTo>
                <a:cubicBezTo>
                  <a:pt x="0" y="127"/>
                  <a:pt x="64" y="32"/>
                  <a:pt x="162" y="9"/>
                </a:cubicBezTo>
                <a:cubicBezTo>
                  <a:pt x="190" y="3"/>
                  <a:pt x="219" y="0"/>
                  <a:pt x="248" y="7"/>
                </a:cubicBezTo>
                <a:cubicBezTo>
                  <a:pt x="278" y="14"/>
                  <a:pt x="305" y="26"/>
                  <a:pt x="329" y="45"/>
                </a:cubicBezTo>
                <a:cubicBezTo>
                  <a:pt x="353" y="63"/>
                  <a:pt x="372" y="86"/>
                  <a:pt x="385" y="114"/>
                </a:cubicBezTo>
                <a:cubicBezTo>
                  <a:pt x="399" y="141"/>
                  <a:pt x="406" y="170"/>
                  <a:pt x="405" y="200"/>
                </a:cubicBezTo>
                <a:close/>
                <a:moveTo>
                  <a:pt x="188" y="23"/>
                </a:moveTo>
                <a:cubicBezTo>
                  <a:pt x="187" y="24"/>
                  <a:pt x="184" y="27"/>
                  <a:pt x="180" y="29"/>
                </a:cubicBezTo>
                <a:cubicBezTo>
                  <a:pt x="169" y="32"/>
                  <a:pt x="158" y="34"/>
                  <a:pt x="147" y="38"/>
                </a:cubicBezTo>
                <a:cubicBezTo>
                  <a:pt x="69" y="69"/>
                  <a:pt x="26" y="144"/>
                  <a:pt x="38" y="228"/>
                </a:cubicBezTo>
                <a:cubicBezTo>
                  <a:pt x="51" y="320"/>
                  <a:pt x="144" y="387"/>
                  <a:pt x="236" y="371"/>
                </a:cubicBezTo>
                <a:cubicBezTo>
                  <a:pt x="333" y="354"/>
                  <a:pt x="398" y="261"/>
                  <a:pt x="379" y="167"/>
                </a:cubicBezTo>
                <a:cubicBezTo>
                  <a:pt x="361" y="84"/>
                  <a:pt x="294" y="28"/>
                  <a:pt x="208" y="26"/>
                </a:cubicBezTo>
                <a:cubicBezTo>
                  <a:pt x="203" y="26"/>
                  <a:pt x="197" y="25"/>
                  <a:pt x="188" y="23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0" name="Freeform 59">
            <a:extLst>
              <a:ext uri="{FF2B5EF4-FFF2-40B4-BE49-F238E27FC236}">
                <a16:creationId xmlns:a16="http://schemas.microsoft.com/office/drawing/2014/main" id="{1A8082CB-116A-4AAD-8738-DE2DD5285AAF}"/>
              </a:ext>
            </a:extLst>
          </p:cNvPr>
          <p:cNvSpPr>
            <a:spLocks/>
          </p:cNvSpPr>
          <p:nvPr/>
        </p:nvSpPr>
        <p:spPr bwMode="auto">
          <a:xfrm>
            <a:off x="4862513" y="5948363"/>
            <a:ext cx="131763" cy="457200"/>
          </a:xfrm>
          <a:custGeom>
            <a:avLst/>
            <a:gdLst>
              <a:gd name="T0" fmla="*/ 0 w 64"/>
              <a:gd name="T1" fmla="*/ 106 h 223"/>
              <a:gd name="T2" fmla="*/ 0 w 64"/>
              <a:gd name="T3" fmla="*/ 18 h 223"/>
              <a:gd name="T4" fmla="*/ 12 w 64"/>
              <a:gd name="T5" fmla="*/ 0 h 223"/>
              <a:gd name="T6" fmla="*/ 24 w 64"/>
              <a:gd name="T7" fmla="*/ 18 h 223"/>
              <a:gd name="T8" fmla="*/ 24 w 64"/>
              <a:gd name="T9" fmla="*/ 186 h 223"/>
              <a:gd name="T10" fmla="*/ 39 w 64"/>
              <a:gd name="T11" fmla="*/ 200 h 223"/>
              <a:gd name="T12" fmla="*/ 54 w 64"/>
              <a:gd name="T13" fmla="*/ 200 h 223"/>
              <a:gd name="T14" fmla="*/ 63 w 64"/>
              <a:gd name="T15" fmla="*/ 211 h 223"/>
              <a:gd name="T16" fmla="*/ 55 w 64"/>
              <a:gd name="T17" fmla="*/ 222 h 223"/>
              <a:gd name="T18" fmla="*/ 17 w 64"/>
              <a:gd name="T19" fmla="*/ 221 h 223"/>
              <a:gd name="T20" fmla="*/ 0 w 64"/>
              <a:gd name="T21" fmla="*/ 195 h 223"/>
              <a:gd name="T22" fmla="*/ 0 w 64"/>
              <a:gd name="T23" fmla="*/ 106 h 223"/>
              <a:gd name="T24" fmla="*/ 0 w 64"/>
              <a:gd name="T25" fmla="*/ 106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4" h="223">
                <a:moveTo>
                  <a:pt x="0" y="106"/>
                </a:moveTo>
                <a:cubicBezTo>
                  <a:pt x="0" y="76"/>
                  <a:pt x="0" y="47"/>
                  <a:pt x="0" y="18"/>
                </a:cubicBezTo>
                <a:cubicBezTo>
                  <a:pt x="0" y="9"/>
                  <a:pt x="1" y="0"/>
                  <a:pt x="12" y="0"/>
                </a:cubicBezTo>
                <a:cubicBezTo>
                  <a:pt x="23" y="1"/>
                  <a:pt x="24" y="9"/>
                  <a:pt x="24" y="18"/>
                </a:cubicBezTo>
                <a:cubicBezTo>
                  <a:pt x="24" y="74"/>
                  <a:pt x="24" y="130"/>
                  <a:pt x="24" y="186"/>
                </a:cubicBezTo>
                <a:cubicBezTo>
                  <a:pt x="23" y="199"/>
                  <a:pt x="28" y="202"/>
                  <a:pt x="39" y="200"/>
                </a:cubicBezTo>
                <a:cubicBezTo>
                  <a:pt x="44" y="200"/>
                  <a:pt x="50" y="198"/>
                  <a:pt x="54" y="200"/>
                </a:cubicBezTo>
                <a:cubicBezTo>
                  <a:pt x="58" y="201"/>
                  <a:pt x="63" y="207"/>
                  <a:pt x="63" y="211"/>
                </a:cubicBezTo>
                <a:cubicBezTo>
                  <a:pt x="64" y="214"/>
                  <a:pt x="58" y="221"/>
                  <a:pt x="55" y="222"/>
                </a:cubicBezTo>
                <a:cubicBezTo>
                  <a:pt x="42" y="223"/>
                  <a:pt x="30" y="223"/>
                  <a:pt x="17" y="221"/>
                </a:cubicBezTo>
                <a:cubicBezTo>
                  <a:pt x="4" y="219"/>
                  <a:pt x="0" y="208"/>
                  <a:pt x="0" y="195"/>
                </a:cubicBezTo>
                <a:cubicBezTo>
                  <a:pt x="0" y="166"/>
                  <a:pt x="0" y="136"/>
                  <a:pt x="0" y="106"/>
                </a:cubicBezTo>
                <a:cubicBezTo>
                  <a:pt x="0" y="106"/>
                  <a:pt x="0" y="106"/>
                  <a:pt x="0" y="106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1" name="Freeform 60">
            <a:extLst>
              <a:ext uri="{FF2B5EF4-FFF2-40B4-BE49-F238E27FC236}">
                <a16:creationId xmlns:a16="http://schemas.microsoft.com/office/drawing/2014/main" id="{8FF046BB-DD92-48C4-867D-5D9AF9D50F16}"/>
              </a:ext>
            </a:extLst>
          </p:cNvPr>
          <p:cNvSpPr>
            <a:spLocks/>
          </p:cNvSpPr>
          <p:nvPr/>
        </p:nvSpPr>
        <p:spPr bwMode="auto">
          <a:xfrm>
            <a:off x="3381375" y="1639888"/>
            <a:ext cx="239713" cy="231775"/>
          </a:xfrm>
          <a:custGeom>
            <a:avLst/>
            <a:gdLst>
              <a:gd name="T0" fmla="*/ 15 w 117"/>
              <a:gd name="T1" fmla="*/ 113 h 113"/>
              <a:gd name="T2" fmla="*/ 2 w 117"/>
              <a:gd name="T3" fmla="*/ 106 h 113"/>
              <a:gd name="T4" fmla="*/ 7 w 117"/>
              <a:gd name="T5" fmla="*/ 93 h 113"/>
              <a:gd name="T6" fmla="*/ 92 w 117"/>
              <a:gd name="T7" fmla="*/ 8 h 113"/>
              <a:gd name="T8" fmla="*/ 110 w 117"/>
              <a:gd name="T9" fmla="*/ 5 h 113"/>
              <a:gd name="T10" fmla="*/ 109 w 117"/>
              <a:gd name="T11" fmla="*/ 24 h 113"/>
              <a:gd name="T12" fmla="*/ 26 w 117"/>
              <a:gd name="T13" fmla="*/ 107 h 113"/>
              <a:gd name="T14" fmla="*/ 15 w 117"/>
              <a:gd name="T15" fmla="*/ 113 h 1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7" h="113">
                <a:moveTo>
                  <a:pt x="15" y="113"/>
                </a:moveTo>
                <a:cubicBezTo>
                  <a:pt x="10" y="111"/>
                  <a:pt x="4" y="109"/>
                  <a:pt x="2" y="106"/>
                </a:cubicBezTo>
                <a:cubicBezTo>
                  <a:pt x="0" y="103"/>
                  <a:pt x="4" y="96"/>
                  <a:pt x="7" y="93"/>
                </a:cubicBezTo>
                <a:cubicBezTo>
                  <a:pt x="35" y="65"/>
                  <a:pt x="64" y="36"/>
                  <a:pt x="92" y="8"/>
                </a:cubicBezTo>
                <a:cubicBezTo>
                  <a:pt x="98" y="3"/>
                  <a:pt x="103" y="0"/>
                  <a:pt x="110" y="5"/>
                </a:cubicBezTo>
                <a:cubicBezTo>
                  <a:pt x="117" y="12"/>
                  <a:pt x="115" y="18"/>
                  <a:pt x="109" y="24"/>
                </a:cubicBezTo>
                <a:cubicBezTo>
                  <a:pt x="81" y="52"/>
                  <a:pt x="54" y="80"/>
                  <a:pt x="26" y="107"/>
                </a:cubicBezTo>
                <a:cubicBezTo>
                  <a:pt x="23" y="110"/>
                  <a:pt x="19" y="111"/>
                  <a:pt x="15" y="113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2" name="Freeform 61">
            <a:extLst>
              <a:ext uri="{FF2B5EF4-FFF2-40B4-BE49-F238E27FC236}">
                <a16:creationId xmlns:a16="http://schemas.microsoft.com/office/drawing/2014/main" id="{75E92186-643B-48D5-9F05-180BBC5077D3}"/>
              </a:ext>
            </a:extLst>
          </p:cNvPr>
          <p:cNvSpPr>
            <a:spLocks/>
          </p:cNvSpPr>
          <p:nvPr/>
        </p:nvSpPr>
        <p:spPr bwMode="auto">
          <a:xfrm>
            <a:off x="3319463" y="1587500"/>
            <a:ext cx="169863" cy="166688"/>
          </a:xfrm>
          <a:custGeom>
            <a:avLst/>
            <a:gdLst>
              <a:gd name="T0" fmla="*/ 83 w 83"/>
              <a:gd name="T1" fmla="*/ 10 h 82"/>
              <a:gd name="T2" fmla="*/ 75 w 83"/>
              <a:gd name="T3" fmla="*/ 22 h 82"/>
              <a:gd name="T4" fmla="*/ 25 w 83"/>
              <a:gd name="T5" fmla="*/ 73 h 82"/>
              <a:gd name="T6" fmla="*/ 6 w 83"/>
              <a:gd name="T7" fmla="*/ 75 h 82"/>
              <a:gd name="T8" fmla="*/ 7 w 83"/>
              <a:gd name="T9" fmla="*/ 57 h 82"/>
              <a:gd name="T10" fmla="*/ 61 w 83"/>
              <a:gd name="T11" fmla="*/ 4 h 82"/>
              <a:gd name="T12" fmla="*/ 74 w 83"/>
              <a:gd name="T13" fmla="*/ 1 h 82"/>
              <a:gd name="T14" fmla="*/ 83 w 83"/>
              <a:gd name="T15" fmla="*/ 10 h 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83" h="82">
                <a:moveTo>
                  <a:pt x="83" y="10"/>
                </a:moveTo>
                <a:cubicBezTo>
                  <a:pt x="80" y="15"/>
                  <a:pt x="78" y="19"/>
                  <a:pt x="75" y="22"/>
                </a:cubicBezTo>
                <a:cubicBezTo>
                  <a:pt x="59" y="39"/>
                  <a:pt x="42" y="56"/>
                  <a:pt x="25" y="73"/>
                </a:cubicBezTo>
                <a:cubicBezTo>
                  <a:pt x="19" y="79"/>
                  <a:pt x="13" y="82"/>
                  <a:pt x="6" y="75"/>
                </a:cubicBezTo>
                <a:cubicBezTo>
                  <a:pt x="0" y="69"/>
                  <a:pt x="2" y="63"/>
                  <a:pt x="7" y="57"/>
                </a:cubicBezTo>
                <a:cubicBezTo>
                  <a:pt x="25" y="39"/>
                  <a:pt x="43" y="21"/>
                  <a:pt x="61" y="4"/>
                </a:cubicBezTo>
                <a:cubicBezTo>
                  <a:pt x="64" y="1"/>
                  <a:pt x="70" y="0"/>
                  <a:pt x="74" y="1"/>
                </a:cubicBezTo>
                <a:cubicBezTo>
                  <a:pt x="77" y="2"/>
                  <a:pt x="80" y="7"/>
                  <a:pt x="83" y="10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3" name="Freeform 62">
            <a:extLst>
              <a:ext uri="{FF2B5EF4-FFF2-40B4-BE49-F238E27FC236}">
                <a16:creationId xmlns:a16="http://schemas.microsoft.com/office/drawing/2014/main" id="{F9819AEF-2490-4E47-9B9F-276414915C06}"/>
              </a:ext>
            </a:extLst>
          </p:cNvPr>
          <p:cNvSpPr>
            <a:spLocks noEditPoints="1"/>
          </p:cNvSpPr>
          <p:nvPr/>
        </p:nvSpPr>
        <p:spPr bwMode="auto">
          <a:xfrm>
            <a:off x="942975" y="2008188"/>
            <a:ext cx="284163" cy="282575"/>
          </a:xfrm>
          <a:custGeom>
            <a:avLst/>
            <a:gdLst>
              <a:gd name="T0" fmla="*/ 116 w 139"/>
              <a:gd name="T1" fmla="*/ 50 h 138"/>
              <a:gd name="T2" fmla="*/ 116 w 139"/>
              <a:gd name="T3" fmla="*/ 88 h 138"/>
              <a:gd name="T4" fmla="*/ 89 w 139"/>
              <a:gd name="T5" fmla="*/ 115 h 138"/>
              <a:gd name="T6" fmla="*/ 50 w 139"/>
              <a:gd name="T7" fmla="*/ 116 h 138"/>
              <a:gd name="T8" fmla="*/ 23 w 139"/>
              <a:gd name="T9" fmla="*/ 88 h 138"/>
              <a:gd name="T10" fmla="*/ 23 w 139"/>
              <a:gd name="T11" fmla="*/ 50 h 138"/>
              <a:gd name="T12" fmla="*/ 50 w 139"/>
              <a:gd name="T13" fmla="*/ 22 h 138"/>
              <a:gd name="T14" fmla="*/ 88 w 139"/>
              <a:gd name="T15" fmla="*/ 22 h 138"/>
              <a:gd name="T16" fmla="*/ 116 w 139"/>
              <a:gd name="T17" fmla="*/ 50 h 138"/>
              <a:gd name="T18" fmla="*/ 88 w 139"/>
              <a:gd name="T19" fmla="*/ 50 h 138"/>
              <a:gd name="T20" fmla="*/ 70 w 139"/>
              <a:gd name="T21" fmla="*/ 43 h 138"/>
              <a:gd name="T22" fmla="*/ 51 w 139"/>
              <a:gd name="T23" fmla="*/ 50 h 138"/>
              <a:gd name="T24" fmla="*/ 44 w 139"/>
              <a:gd name="T25" fmla="*/ 68 h 138"/>
              <a:gd name="T26" fmla="*/ 69 w 139"/>
              <a:gd name="T27" fmla="*/ 95 h 138"/>
              <a:gd name="T28" fmla="*/ 88 w 139"/>
              <a:gd name="T29" fmla="*/ 87 h 138"/>
              <a:gd name="T30" fmla="*/ 96 w 139"/>
              <a:gd name="T31" fmla="*/ 69 h 138"/>
              <a:gd name="T32" fmla="*/ 88 w 139"/>
              <a:gd name="T33" fmla="*/ 50 h 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39" h="138">
                <a:moveTo>
                  <a:pt x="116" y="50"/>
                </a:moveTo>
                <a:cubicBezTo>
                  <a:pt x="139" y="63"/>
                  <a:pt x="139" y="73"/>
                  <a:pt x="116" y="88"/>
                </a:cubicBezTo>
                <a:cubicBezTo>
                  <a:pt x="120" y="116"/>
                  <a:pt x="116" y="121"/>
                  <a:pt x="89" y="115"/>
                </a:cubicBezTo>
                <a:cubicBezTo>
                  <a:pt x="73" y="138"/>
                  <a:pt x="66" y="138"/>
                  <a:pt x="50" y="116"/>
                </a:cubicBezTo>
                <a:cubicBezTo>
                  <a:pt x="23" y="120"/>
                  <a:pt x="18" y="116"/>
                  <a:pt x="23" y="88"/>
                </a:cubicBezTo>
                <a:cubicBezTo>
                  <a:pt x="0" y="73"/>
                  <a:pt x="0" y="63"/>
                  <a:pt x="23" y="50"/>
                </a:cubicBezTo>
                <a:cubicBezTo>
                  <a:pt x="20" y="21"/>
                  <a:pt x="24" y="16"/>
                  <a:pt x="50" y="22"/>
                </a:cubicBezTo>
                <a:cubicBezTo>
                  <a:pt x="67" y="0"/>
                  <a:pt x="75" y="0"/>
                  <a:pt x="88" y="22"/>
                </a:cubicBezTo>
                <a:cubicBezTo>
                  <a:pt x="117" y="18"/>
                  <a:pt x="122" y="23"/>
                  <a:pt x="116" y="50"/>
                </a:cubicBezTo>
                <a:close/>
                <a:moveTo>
                  <a:pt x="88" y="50"/>
                </a:moveTo>
                <a:cubicBezTo>
                  <a:pt x="81" y="48"/>
                  <a:pt x="75" y="45"/>
                  <a:pt x="70" y="43"/>
                </a:cubicBezTo>
                <a:cubicBezTo>
                  <a:pt x="64" y="45"/>
                  <a:pt x="57" y="48"/>
                  <a:pt x="51" y="50"/>
                </a:cubicBezTo>
                <a:cubicBezTo>
                  <a:pt x="49" y="57"/>
                  <a:pt x="46" y="63"/>
                  <a:pt x="44" y="68"/>
                </a:cubicBezTo>
                <a:cubicBezTo>
                  <a:pt x="46" y="84"/>
                  <a:pt x="57" y="90"/>
                  <a:pt x="69" y="95"/>
                </a:cubicBezTo>
                <a:cubicBezTo>
                  <a:pt x="75" y="92"/>
                  <a:pt x="82" y="90"/>
                  <a:pt x="88" y="87"/>
                </a:cubicBezTo>
                <a:cubicBezTo>
                  <a:pt x="90" y="81"/>
                  <a:pt x="93" y="74"/>
                  <a:pt x="96" y="69"/>
                </a:cubicBezTo>
                <a:cubicBezTo>
                  <a:pt x="93" y="63"/>
                  <a:pt x="90" y="57"/>
                  <a:pt x="88" y="50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44" name="Freeform 63">
            <a:extLst>
              <a:ext uri="{FF2B5EF4-FFF2-40B4-BE49-F238E27FC236}">
                <a16:creationId xmlns:a16="http://schemas.microsoft.com/office/drawing/2014/main" id="{C7D9ECA4-1DA9-4DC6-8AEA-94BCB26F94AD}"/>
              </a:ext>
            </a:extLst>
          </p:cNvPr>
          <p:cNvSpPr>
            <a:spLocks noEditPoints="1"/>
          </p:cNvSpPr>
          <p:nvPr/>
        </p:nvSpPr>
        <p:spPr bwMode="auto">
          <a:xfrm>
            <a:off x="676275" y="1655763"/>
            <a:ext cx="287338" cy="282575"/>
          </a:xfrm>
          <a:custGeom>
            <a:avLst/>
            <a:gdLst>
              <a:gd name="T0" fmla="*/ 23 w 141"/>
              <a:gd name="T1" fmla="*/ 50 h 138"/>
              <a:gd name="T2" fmla="*/ 50 w 141"/>
              <a:gd name="T3" fmla="*/ 23 h 138"/>
              <a:gd name="T4" fmla="*/ 88 w 141"/>
              <a:gd name="T5" fmla="*/ 22 h 138"/>
              <a:gd name="T6" fmla="*/ 116 w 141"/>
              <a:gd name="T7" fmla="*/ 50 h 138"/>
              <a:gd name="T8" fmla="*/ 116 w 141"/>
              <a:gd name="T9" fmla="*/ 88 h 138"/>
              <a:gd name="T10" fmla="*/ 90 w 141"/>
              <a:gd name="T11" fmla="*/ 116 h 138"/>
              <a:gd name="T12" fmla="*/ 51 w 141"/>
              <a:gd name="T13" fmla="*/ 116 h 138"/>
              <a:gd name="T14" fmla="*/ 23 w 141"/>
              <a:gd name="T15" fmla="*/ 89 h 138"/>
              <a:gd name="T16" fmla="*/ 23 w 141"/>
              <a:gd name="T17" fmla="*/ 50 h 138"/>
              <a:gd name="T18" fmla="*/ 70 w 141"/>
              <a:gd name="T19" fmla="*/ 43 h 138"/>
              <a:gd name="T20" fmla="*/ 51 w 141"/>
              <a:gd name="T21" fmla="*/ 50 h 138"/>
              <a:gd name="T22" fmla="*/ 44 w 141"/>
              <a:gd name="T23" fmla="*/ 69 h 138"/>
              <a:gd name="T24" fmla="*/ 51 w 141"/>
              <a:gd name="T25" fmla="*/ 87 h 138"/>
              <a:gd name="T26" fmla="*/ 69 w 141"/>
              <a:gd name="T27" fmla="*/ 95 h 138"/>
              <a:gd name="T28" fmla="*/ 88 w 141"/>
              <a:gd name="T29" fmla="*/ 87 h 138"/>
              <a:gd name="T30" fmla="*/ 96 w 141"/>
              <a:gd name="T31" fmla="*/ 69 h 138"/>
              <a:gd name="T32" fmla="*/ 88 w 141"/>
              <a:gd name="T33" fmla="*/ 51 h 138"/>
              <a:gd name="T34" fmla="*/ 70 w 141"/>
              <a:gd name="T35" fmla="*/ 43 h 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41" h="138">
                <a:moveTo>
                  <a:pt x="23" y="50"/>
                </a:moveTo>
                <a:cubicBezTo>
                  <a:pt x="17" y="23"/>
                  <a:pt x="23" y="17"/>
                  <a:pt x="50" y="23"/>
                </a:cubicBezTo>
                <a:cubicBezTo>
                  <a:pt x="66" y="0"/>
                  <a:pt x="75" y="0"/>
                  <a:pt x="88" y="22"/>
                </a:cubicBezTo>
                <a:cubicBezTo>
                  <a:pt x="117" y="18"/>
                  <a:pt x="121" y="23"/>
                  <a:pt x="116" y="50"/>
                </a:cubicBezTo>
                <a:cubicBezTo>
                  <a:pt x="141" y="65"/>
                  <a:pt x="137" y="76"/>
                  <a:pt x="116" y="88"/>
                </a:cubicBezTo>
                <a:cubicBezTo>
                  <a:pt x="121" y="116"/>
                  <a:pt x="115" y="122"/>
                  <a:pt x="90" y="116"/>
                </a:cubicBezTo>
                <a:cubicBezTo>
                  <a:pt x="70" y="138"/>
                  <a:pt x="64" y="138"/>
                  <a:pt x="51" y="116"/>
                </a:cubicBezTo>
                <a:cubicBezTo>
                  <a:pt x="22" y="119"/>
                  <a:pt x="17" y="114"/>
                  <a:pt x="23" y="89"/>
                </a:cubicBezTo>
                <a:cubicBezTo>
                  <a:pt x="0" y="73"/>
                  <a:pt x="0" y="64"/>
                  <a:pt x="23" y="50"/>
                </a:cubicBezTo>
                <a:close/>
                <a:moveTo>
                  <a:pt x="70" y="43"/>
                </a:moveTo>
                <a:cubicBezTo>
                  <a:pt x="63" y="46"/>
                  <a:pt x="56" y="48"/>
                  <a:pt x="51" y="50"/>
                </a:cubicBezTo>
                <a:cubicBezTo>
                  <a:pt x="48" y="57"/>
                  <a:pt x="46" y="63"/>
                  <a:pt x="44" y="69"/>
                </a:cubicBezTo>
                <a:cubicBezTo>
                  <a:pt x="46" y="75"/>
                  <a:pt x="48" y="81"/>
                  <a:pt x="51" y="87"/>
                </a:cubicBezTo>
                <a:cubicBezTo>
                  <a:pt x="57" y="90"/>
                  <a:pt x="63" y="93"/>
                  <a:pt x="69" y="95"/>
                </a:cubicBezTo>
                <a:cubicBezTo>
                  <a:pt x="75" y="93"/>
                  <a:pt x="81" y="90"/>
                  <a:pt x="88" y="87"/>
                </a:cubicBezTo>
                <a:cubicBezTo>
                  <a:pt x="90" y="81"/>
                  <a:pt x="93" y="75"/>
                  <a:pt x="96" y="69"/>
                </a:cubicBezTo>
                <a:cubicBezTo>
                  <a:pt x="93" y="63"/>
                  <a:pt x="90" y="57"/>
                  <a:pt x="88" y="51"/>
                </a:cubicBezTo>
                <a:cubicBezTo>
                  <a:pt x="82" y="48"/>
                  <a:pt x="76" y="46"/>
                  <a:pt x="70" y="43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45" name="Freeform 64">
            <a:extLst>
              <a:ext uri="{FF2B5EF4-FFF2-40B4-BE49-F238E27FC236}">
                <a16:creationId xmlns:a16="http://schemas.microsoft.com/office/drawing/2014/main" id="{08117423-A0D1-4E97-B08D-B1E4D100E47F}"/>
              </a:ext>
            </a:extLst>
          </p:cNvPr>
          <p:cNvSpPr>
            <a:spLocks/>
          </p:cNvSpPr>
          <p:nvPr/>
        </p:nvSpPr>
        <p:spPr bwMode="auto">
          <a:xfrm>
            <a:off x="736600" y="2036763"/>
            <a:ext cx="123825" cy="122238"/>
          </a:xfrm>
          <a:custGeom>
            <a:avLst/>
            <a:gdLst>
              <a:gd name="T0" fmla="*/ 29 w 60"/>
              <a:gd name="T1" fmla="*/ 0 h 60"/>
              <a:gd name="T2" fmla="*/ 59 w 60"/>
              <a:gd name="T3" fmla="*/ 29 h 60"/>
              <a:gd name="T4" fmla="*/ 30 w 60"/>
              <a:gd name="T5" fmla="*/ 59 h 60"/>
              <a:gd name="T6" fmla="*/ 1 w 60"/>
              <a:gd name="T7" fmla="*/ 30 h 60"/>
              <a:gd name="T8" fmla="*/ 29 w 60"/>
              <a:gd name="T9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0" h="60">
                <a:moveTo>
                  <a:pt x="29" y="0"/>
                </a:moveTo>
                <a:cubicBezTo>
                  <a:pt x="46" y="0"/>
                  <a:pt x="59" y="12"/>
                  <a:pt x="59" y="29"/>
                </a:cubicBezTo>
                <a:cubicBezTo>
                  <a:pt x="60" y="46"/>
                  <a:pt x="47" y="59"/>
                  <a:pt x="30" y="59"/>
                </a:cubicBezTo>
                <a:cubicBezTo>
                  <a:pt x="15" y="60"/>
                  <a:pt x="0" y="46"/>
                  <a:pt x="1" y="30"/>
                </a:cubicBezTo>
                <a:cubicBezTo>
                  <a:pt x="1" y="14"/>
                  <a:pt x="13" y="1"/>
                  <a:pt x="29" y="0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46" name="Freeform 65">
            <a:extLst>
              <a:ext uri="{FF2B5EF4-FFF2-40B4-BE49-F238E27FC236}">
                <a16:creationId xmlns:a16="http://schemas.microsoft.com/office/drawing/2014/main" id="{58A6354C-BCBA-4CB8-8B89-D716709AAE72}"/>
              </a:ext>
            </a:extLst>
          </p:cNvPr>
          <p:cNvSpPr>
            <a:spLocks/>
          </p:cNvSpPr>
          <p:nvPr/>
        </p:nvSpPr>
        <p:spPr bwMode="auto">
          <a:xfrm>
            <a:off x="1084263" y="1782763"/>
            <a:ext cx="92075" cy="93663"/>
          </a:xfrm>
          <a:custGeom>
            <a:avLst/>
            <a:gdLst>
              <a:gd name="T0" fmla="*/ 45 w 45"/>
              <a:gd name="T1" fmla="*/ 23 h 46"/>
              <a:gd name="T2" fmla="*/ 22 w 45"/>
              <a:gd name="T3" fmla="*/ 46 h 46"/>
              <a:gd name="T4" fmla="*/ 0 w 45"/>
              <a:gd name="T5" fmla="*/ 23 h 46"/>
              <a:gd name="T6" fmla="*/ 23 w 45"/>
              <a:gd name="T7" fmla="*/ 0 h 46"/>
              <a:gd name="T8" fmla="*/ 45 w 45"/>
              <a:gd name="T9" fmla="*/ 23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5" h="46">
                <a:moveTo>
                  <a:pt x="45" y="23"/>
                </a:moveTo>
                <a:cubicBezTo>
                  <a:pt x="45" y="36"/>
                  <a:pt x="34" y="46"/>
                  <a:pt x="22" y="46"/>
                </a:cubicBezTo>
                <a:cubicBezTo>
                  <a:pt x="10" y="45"/>
                  <a:pt x="0" y="35"/>
                  <a:pt x="0" y="23"/>
                </a:cubicBezTo>
                <a:cubicBezTo>
                  <a:pt x="1" y="10"/>
                  <a:pt x="11" y="0"/>
                  <a:pt x="23" y="0"/>
                </a:cubicBezTo>
                <a:cubicBezTo>
                  <a:pt x="35" y="1"/>
                  <a:pt x="45" y="11"/>
                  <a:pt x="45" y="23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47" name="Freeform 66">
            <a:extLst>
              <a:ext uri="{FF2B5EF4-FFF2-40B4-BE49-F238E27FC236}">
                <a16:creationId xmlns:a16="http://schemas.microsoft.com/office/drawing/2014/main" id="{92B6275B-A91D-40DB-A47A-914CDBB60118}"/>
              </a:ext>
            </a:extLst>
          </p:cNvPr>
          <p:cNvSpPr>
            <a:spLocks noEditPoints="1"/>
          </p:cNvSpPr>
          <p:nvPr/>
        </p:nvSpPr>
        <p:spPr bwMode="auto">
          <a:xfrm>
            <a:off x="5740400" y="5718175"/>
            <a:ext cx="436563" cy="403225"/>
          </a:xfrm>
          <a:custGeom>
            <a:avLst/>
            <a:gdLst>
              <a:gd name="T0" fmla="*/ 168 w 214"/>
              <a:gd name="T1" fmla="*/ 45 h 197"/>
              <a:gd name="T2" fmla="*/ 187 w 214"/>
              <a:gd name="T3" fmla="*/ 73 h 197"/>
              <a:gd name="T4" fmla="*/ 202 w 214"/>
              <a:gd name="T5" fmla="*/ 80 h 197"/>
              <a:gd name="T6" fmla="*/ 201 w 214"/>
              <a:gd name="T7" fmla="*/ 117 h 197"/>
              <a:gd name="T8" fmla="*/ 192 w 214"/>
              <a:gd name="T9" fmla="*/ 123 h 197"/>
              <a:gd name="T10" fmla="*/ 169 w 214"/>
              <a:gd name="T11" fmla="*/ 164 h 197"/>
              <a:gd name="T12" fmla="*/ 159 w 214"/>
              <a:gd name="T13" fmla="*/ 189 h 197"/>
              <a:gd name="T14" fmla="*/ 131 w 214"/>
              <a:gd name="T15" fmla="*/ 187 h 197"/>
              <a:gd name="T16" fmla="*/ 81 w 214"/>
              <a:gd name="T17" fmla="*/ 186 h 197"/>
              <a:gd name="T18" fmla="*/ 53 w 214"/>
              <a:gd name="T19" fmla="*/ 189 h 197"/>
              <a:gd name="T20" fmla="*/ 42 w 214"/>
              <a:gd name="T21" fmla="*/ 163 h 197"/>
              <a:gd name="T22" fmla="*/ 18 w 214"/>
              <a:gd name="T23" fmla="*/ 122 h 197"/>
              <a:gd name="T24" fmla="*/ 0 w 214"/>
              <a:gd name="T25" fmla="*/ 99 h 197"/>
              <a:gd name="T26" fmla="*/ 18 w 214"/>
              <a:gd name="T27" fmla="*/ 76 h 197"/>
              <a:gd name="T28" fmla="*/ 42 w 214"/>
              <a:gd name="T29" fmla="*/ 34 h 197"/>
              <a:gd name="T30" fmla="*/ 53 w 214"/>
              <a:gd name="T31" fmla="*/ 8 h 197"/>
              <a:gd name="T32" fmla="*/ 82 w 214"/>
              <a:gd name="T33" fmla="*/ 11 h 197"/>
              <a:gd name="T34" fmla="*/ 124 w 214"/>
              <a:gd name="T35" fmla="*/ 15 h 197"/>
              <a:gd name="T36" fmla="*/ 158 w 214"/>
              <a:gd name="T37" fmla="*/ 8 h 197"/>
              <a:gd name="T38" fmla="*/ 168 w 214"/>
              <a:gd name="T39" fmla="*/ 45 h 197"/>
              <a:gd name="T40" fmla="*/ 144 w 214"/>
              <a:gd name="T41" fmla="*/ 169 h 197"/>
              <a:gd name="T42" fmla="*/ 150 w 214"/>
              <a:gd name="T43" fmla="*/ 123 h 197"/>
              <a:gd name="T44" fmla="*/ 187 w 214"/>
              <a:gd name="T45" fmla="*/ 96 h 197"/>
              <a:gd name="T46" fmla="*/ 149 w 214"/>
              <a:gd name="T47" fmla="*/ 27 h 197"/>
              <a:gd name="T48" fmla="*/ 123 w 214"/>
              <a:gd name="T49" fmla="*/ 43 h 197"/>
              <a:gd name="T50" fmla="*/ 87 w 214"/>
              <a:gd name="T51" fmla="*/ 43 h 197"/>
              <a:gd name="T52" fmla="*/ 67 w 214"/>
              <a:gd name="T53" fmla="*/ 30 h 197"/>
              <a:gd name="T54" fmla="*/ 63 w 214"/>
              <a:gd name="T55" fmla="*/ 30 h 197"/>
              <a:gd name="T56" fmla="*/ 25 w 214"/>
              <a:gd name="T57" fmla="*/ 97 h 197"/>
              <a:gd name="T58" fmla="*/ 62 w 214"/>
              <a:gd name="T59" fmla="*/ 124 h 197"/>
              <a:gd name="T60" fmla="*/ 67 w 214"/>
              <a:gd name="T61" fmla="*/ 170 h 197"/>
              <a:gd name="T62" fmla="*/ 144 w 214"/>
              <a:gd name="T63" fmla="*/ 169 h 1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214" h="197">
                <a:moveTo>
                  <a:pt x="168" y="45"/>
                </a:moveTo>
                <a:cubicBezTo>
                  <a:pt x="163" y="59"/>
                  <a:pt x="172" y="67"/>
                  <a:pt x="187" y="73"/>
                </a:cubicBezTo>
                <a:cubicBezTo>
                  <a:pt x="193" y="74"/>
                  <a:pt x="197" y="77"/>
                  <a:pt x="202" y="80"/>
                </a:cubicBezTo>
                <a:cubicBezTo>
                  <a:pt x="214" y="90"/>
                  <a:pt x="214" y="108"/>
                  <a:pt x="201" y="117"/>
                </a:cubicBezTo>
                <a:cubicBezTo>
                  <a:pt x="198" y="120"/>
                  <a:pt x="195" y="122"/>
                  <a:pt x="192" y="123"/>
                </a:cubicBezTo>
                <a:cubicBezTo>
                  <a:pt x="169" y="128"/>
                  <a:pt x="165" y="143"/>
                  <a:pt x="169" y="164"/>
                </a:cubicBezTo>
                <a:cubicBezTo>
                  <a:pt x="172" y="174"/>
                  <a:pt x="168" y="184"/>
                  <a:pt x="159" y="189"/>
                </a:cubicBezTo>
                <a:cubicBezTo>
                  <a:pt x="149" y="195"/>
                  <a:pt x="139" y="194"/>
                  <a:pt x="131" y="187"/>
                </a:cubicBezTo>
                <a:cubicBezTo>
                  <a:pt x="114" y="172"/>
                  <a:pt x="98" y="170"/>
                  <a:pt x="81" y="186"/>
                </a:cubicBezTo>
                <a:cubicBezTo>
                  <a:pt x="73" y="194"/>
                  <a:pt x="61" y="197"/>
                  <a:pt x="53" y="189"/>
                </a:cubicBezTo>
                <a:cubicBezTo>
                  <a:pt x="46" y="183"/>
                  <a:pt x="41" y="171"/>
                  <a:pt x="42" y="163"/>
                </a:cubicBezTo>
                <a:cubicBezTo>
                  <a:pt x="46" y="141"/>
                  <a:pt x="39" y="128"/>
                  <a:pt x="18" y="122"/>
                </a:cubicBezTo>
                <a:cubicBezTo>
                  <a:pt x="8" y="118"/>
                  <a:pt x="1" y="110"/>
                  <a:pt x="0" y="99"/>
                </a:cubicBezTo>
                <a:cubicBezTo>
                  <a:pt x="0" y="87"/>
                  <a:pt x="8" y="79"/>
                  <a:pt x="18" y="76"/>
                </a:cubicBezTo>
                <a:cubicBezTo>
                  <a:pt x="39" y="69"/>
                  <a:pt x="48" y="57"/>
                  <a:pt x="42" y="34"/>
                </a:cubicBezTo>
                <a:cubicBezTo>
                  <a:pt x="39" y="24"/>
                  <a:pt x="43" y="14"/>
                  <a:pt x="53" y="8"/>
                </a:cubicBezTo>
                <a:cubicBezTo>
                  <a:pt x="64" y="1"/>
                  <a:pt x="73" y="5"/>
                  <a:pt x="82" y="11"/>
                </a:cubicBezTo>
                <a:cubicBezTo>
                  <a:pt x="95" y="21"/>
                  <a:pt x="108" y="31"/>
                  <a:pt x="124" y="15"/>
                </a:cubicBezTo>
                <a:cubicBezTo>
                  <a:pt x="133" y="6"/>
                  <a:pt x="145" y="0"/>
                  <a:pt x="158" y="8"/>
                </a:cubicBezTo>
                <a:cubicBezTo>
                  <a:pt x="172" y="15"/>
                  <a:pt x="170" y="29"/>
                  <a:pt x="168" y="45"/>
                </a:cubicBezTo>
                <a:close/>
                <a:moveTo>
                  <a:pt x="144" y="169"/>
                </a:moveTo>
                <a:cubicBezTo>
                  <a:pt x="146" y="151"/>
                  <a:pt x="143" y="134"/>
                  <a:pt x="150" y="123"/>
                </a:cubicBezTo>
                <a:cubicBezTo>
                  <a:pt x="156" y="112"/>
                  <a:pt x="172" y="106"/>
                  <a:pt x="187" y="96"/>
                </a:cubicBezTo>
                <a:cubicBezTo>
                  <a:pt x="149" y="88"/>
                  <a:pt x="136" y="66"/>
                  <a:pt x="149" y="27"/>
                </a:cubicBezTo>
                <a:cubicBezTo>
                  <a:pt x="138" y="34"/>
                  <a:pt x="130" y="38"/>
                  <a:pt x="123" y="43"/>
                </a:cubicBezTo>
                <a:cubicBezTo>
                  <a:pt x="111" y="52"/>
                  <a:pt x="100" y="52"/>
                  <a:pt x="87" y="43"/>
                </a:cubicBezTo>
                <a:cubicBezTo>
                  <a:pt x="81" y="38"/>
                  <a:pt x="74" y="34"/>
                  <a:pt x="67" y="30"/>
                </a:cubicBezTo>
                <a:cubicBezTo>
                  <a:pt x="66" y="30"/>
                  <a:pt x="64" y="30"/>
                  <a:pt x="63" y="30"/>
                </a:cubicBezTo>
                <a:cubicBezTo>
                  <a:pt x="75" y="66"/>
                  <a:pt x="61" y="88"/>
                  <a:pt x="25" y="97"/>
                </a:cubicBezTo>
                <a:cubicBezTo>
                  <a:pt x="40" y="107"/>
                  <a:pt x="56" y="113"/>
                  <a:pt x="62" y="124"/>
                </a:cubicBezTo>
                <a:cubicBezTo>
                  <a:pt x="69" y="135"/>
                  <a:pt x="66" y="152"/>
                  <a:pt x="67" y="170"/>
                </a:cubicBezTo>
                <a:cubicBezTo>
                  <a:pt x="93" y="142"/>
                  <a:pt x="119" y="142"/>
                  <a:pt x="144" y="169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48" name="Freeform 67">
            <a:extLst>
              <a:ext uri="{FF2B5EF4-FFF2-40B4-BE49-F238E27FC236}">
                <a16:creationId xmlns:a16="http://schemas.microsoft.com/office/drawing/2014/main" id="{85A2C302-5802-4302-A47C-B6F77F8007B6}"/>
              </a:ext>
            </a:extLst>
          </p:cNvPr>
          <p:cNvSpPr>
            <a:spLocks/>
          </p:cNvSpPr>
          <p:nvPr/>
        </p:nvSpPr>
        <p:spPr bwMode="auto">
          <a:xfrm>
            <a:off x="6162675" y="5776913"/>
            <a:ext cx="115888" cy="117475"/>
          </a:xfrm>
          <a:custGeom>
            <a:avLst/>
            <a:gdLst>
              <a:gd name="T0" fmla="*/ 57 w 57"/>
              <a:gd name="T1" fmla="*/ 29 h 57"/>
              <a:gd name="T2" fmla="*/ 28 w 57"/>
              <a:gd name="T3" fmla="*/ 57 h 57"/>
              <a:gd name="T4" fmla="*/ 0 w 57"/>
              <a:gd name="T5" fmla="*/ 28 h 57"/>
              <a:gd name="T6" fmla="*/ 28 w 57"/>
              <a:gd name="T7" fmla="*/ 0 h 57"/>
              <a:gd name="T8" fmla="*/ 57 w 57"/>
              <a:gd name="T9" fmla="*/ 29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7" h="57">
                <a:moveTo>
                  <a:pt x="57" y="29"/>
                </a:moveTo>
                <a:cubicBezTo>
                  <a:pt x="57" y="44"/>
                  <a:pt x="44" y="57"/>
                  <a:pt x="28" y="57"/>
                </a:cubicBezTo>
                <a:cubicBezTo>
                  <a:pt x="13" y="57"/>
                  <a:pt x="0" y="43"/>
                  <a:pt x="0" y="28"/>
                </a:cubicBezTo>
                <a:cubicBezTo>
                  <a:pt x="0" y="13"/>
                  <a:pt x="13" y="0"/>
                  <a:pt x="28" y="0"/>
                </a:cubicBezTo>
                <a:cubicBezTo>
                  <a:pt x="43" y="0"/>
                  <a:pt x="57" y="13"/>
                  <a:pt x="57" y="29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49" name="Freeform 68">
            <a:extLst>
              <a:ext uri="{FF2B5EF4-FFF2-40B4-BE49-F238E27FC236}">
                <a16:creationId xmlns:a16="http://schemas.microsoft.com/office/drawing/2014/main" id="{AC55478A-327E-4B40-8D2C-2AF8013FCAF5}"/>
              </a:ext>
            </a:extLst>
          </p:cNvPr>
          <p:cNvSpPr>
            <a:spLocks/>
          </p:cNvSpPr>
          <p:nvPr/>
        </p:nvSpPr>
        <p:spPr bwMode="auto">
          <a:xfrm>
            <a:off x="5894388" y="5616575"/>
            <a:ext cx="95250" cy="93663"/>
          </a:xfrm>
          <a:custGeom>
            <a:avLst/>
            <a:gdLst>
              <a:gd name="T0" fmla="*/ 24 w 46"/>
              <a:gd name="T1" fmla="*/ 0 h 46"/>
              <a:gd name="T2" fmla="*/ 46 w 46"/>
              <a:gd name="T3" fmla="*/ 23 h 46"/>
              <a:gd name="T4" fmla="*/ 22 w 46"/>
              <a:gd name="T5" fmla="*/ 46 h 46"/>
              <a:gd name="T6" fmla="*/ 1 w 46"/>
              <a:gd name="T7" fmla="*/ 22 h 46"/>
              <a:gd name="T8" fmla="*/ 24 w 46"/>
              <a:gd name="T9" fmla="*/ 0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6" h="46">
                <a:moveTo>
                  <a:pt x="24" y="0"/>
                </a:moveTo>
                <a:cubicBezTo>
                  <a:pt x="36" y="1"/>
                  <a:pt x="46" y="11"/>
                  <a:pt x="46" y="23"/>
                </a:cubicBezTo>
                <a:cubicBezTo>
                  <a:pt x="46" y="36"/>
                  <a:pt x="35" y="46"/>
                  <a:pt x="22" y="46"/>
                </a:cubicBezTo>
                <a:cubicBezTo>
                  <a:pt x="10" y="45"/>
                  <a:pt x="0" y="34"/>
                  <a:pt x="1" y="22"/>
                </a:cubicBezTo>
                <a:cubicBezTo>
                  <a:pt x="1" y="10"/>
                  <a:pt x="12" y="0"/>
                  <a:pt x="24" y="0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50" name="Freeform 69">
            <a:extLst>
              <a:ext uri="{FF2B5EF4-FFF2-40B4-BE49-F238E27FC236}">
                <a16:creationId xmlns:a16="http://schemas.microsoft.com/office/drawing/2014/main" id="{F232273E-8944-43C9-97FE-A70C2FE53935}"/>
              </a:ext>
            </a:extLst>
          </p:cNvPr>
          <p:cNvSpPr>
            <a:spLocks/>
          </p:cNvSpPr>
          <p:nvPr/>
        </p:nvSpPr>
        <p:spPr bwMode="auto">
          <a:xfrm>
            <a:off x="5894388" y="6129338"/>
            <a:ext cx="95250" cy="93663"/>
          </a:xfrm>
          <a:custGeom>
            <a:avLst/>
            <a:gdLst>
              <a:gd name="T0" fmla="*/ 46 w 46"/>
              <a:gd name="T1" fmla="*/ 23 h 46"/>
              <a:gd name="T2" fmla="*/ 23 w 46"/>
              <a:gd name="T3" fmla="*/ 45 h 46"/>
              <a:gd name="T4" fmla="*/ 1 w 46"/>
              <a:gd name="T5" fmla="*/ 24 h 46"/>
              <a:gd name="T6" fmla="*/ 24 w 46"/>
              <a:gd name="T7" fmla="*/ 1 h 46"/>
              <a:gd name="T8" fmla="*/ 46 w 46"/>
              <a:gd name="T9" fmla="*/ 23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6" h="46">
                <a:moveTo>
                  <a:pt x="46" y="23"/>
                </a:moveTo>
                <a:cubicBezTo>
                  <a:pt x="46" y="36"/>
                  <a:pt x="36" y="45"/>
                  <a:pt x="23" y="45"/>
                </a:cubicBezTo>
                <a:cubicBezTo>
                  <a:pt x="11" y="46"/>
                  <a:pt x="1" y="36"/>
                  <a:pt x="1" y="24"/>
                </a:cubicBezTo>
                <a:cubicBezTo>
                  <a:pt x="0" y="11"/>
                  <a:pt x="11" y="0"/>
                  <a:pt x="24" y="1"/>
                </a:cubicBezTo>
                <a:cubicBezTo>
                  <a:pt x="36" y="1"/>
                  <a:pt x="46" y="11"/>
                  <a:pt x="46" y="23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51" name="Freeform 70">
            <a:extLst>
              <a:ext uri="{FF2B5EF4-FFF2-40B4-BE49-F238E27FC236}">
                <a16:creationId xmlns:a16="http://schemas.microsoft.com/office/drawing/2014/main" id="{8651F854-A5AD-41DC-9D85-E27E2CF29ED0}"/>
              </a:ext>
            </a:extLst>
          </p:cNvPr>
          <p:cNvSpPr>
            <a:spLocks/>
          </p:cNvSpPr>
          <p:nvPr/>
        </p:nvSpPr>
        <p:spPr bwMode="auto">
          <a:xfrm>
            <a:off x="5683250" y="5710238"/>
            <a:ext cx="79375" cy="80963"/>
          </a:xfrm>
          <a:custGeom>
            <a:avLst/>
            <a:gdLst>
              <a:gd name="T0" fmla="*/ 39 w 39"/>
              <a:gd name="T1" fmla="*/ 20 h 40"/>
              <a:gd name="T2" fmla="*/ 19 w 39"/>
              <a:gd name="T3" fmla="*/ 40 h 40"/>
              <a:gd name="T4" fmla="*/ 0 w 39"/>
              <a:gd name="T5" fmla="*/ 19 h 40"/>
              <a:gd name="T6" fmla="*/ 20 w 39"/>
              <a:gd name="T7" fmla="*/ 0 h 40"/>
              <a:gd name="T8" fmla="*/ 39 w 39"/>
              <a:gd name="T9" fmla="*/ 2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40">
                <a:moveTo>
                  <a:pt x="39" y="20"/>
                </a:moveTo>
                <a:cubicBezTo>
                  <a:pt x="39" y="31"/>
                  <a:pt x="30" y="40"/>
                  <a:pt x="19" y="40"/>
                </a:cubicBezTo>
                <a:cubicBezTo>
                  <a:pt x="8" y="39"/>
                  <a:pt x="0" y="30"/>
                  <a:pt x="0" y="19"/>
                </a:cubicBezTo>
                <a:cubicBezTo>
                  <a:pt x="1" y="9"/>
                  <a:pt x="10" y="0"/>
                  <a:pt x="20" y="0"/>
                </a:cubicBezTo>
                <a:cubicBezTo>
                  <a:pt x="31" y="0"/>
                  <a:pt x="39" y="9"/>
                  <a:pt x="39" y="20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52" name="Freeform 71">
            <a:extLst>
              <a:ext uri="{FF2B5EF4-FFF2-40B4-BE49-F238E27FC236}">
                <a16:creationId xmlns:a16="http://schemas.microsoft.com/office/drawing/2014/main" id="{A81A5F41-A3B3-4AE7-B4CB-7E263C4468B6}"/>
              </a:ext>
            </a:extLst>
          </p:cNvPr>
          <p:cNvSpPr>
            <a:spLocks/>
          </p:cNvSpPr>
          <p:nvPr/>
        </p:nvSpPr>
        <p:spPr bwMode="auto">
          <a:xfrm>
            <a:off x="5672138" y="6008688"/>
            <a:ext cx="69850" cy="69850"/>
          </a:xfrm>
          <a:custGeom>
            <a:avLst/>
            <a:gdLst>
              <a:gd name="T0" fmla="*/ 34 w 34"/>
              <a:gd name="T1" fmla="*/ 17 h 34"/>
              <a:gd name="T2" fmla="*/ 16 w 34"/>
              <a:gd name="T3" fmla="*/ 34 h 34"/>
              <a:gd name="T4" fmla="*/ 0 w 34"/>
              <a:gd name="T5" fmla="*/ 16 h 34"/>
              <a:gd name="T6" fmla="*/ 17 w 34"/>
              <a:gd name="T7" fmla="*/ 0 h 34"/>
              <a:gd name="T8" fmla="*/ 34 w 34"/>
              <a:gd name="T9" fmla="*/ 17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" h="34">
                <a:moveTo>
                  <a:pt x="34" y="17"/>
                </a:moveTo>
                <a:cubicBezTo>
                  <a:pt x="33" y="28"/>
                  <a:pt x="27" y="34"/>
                  <a:pt x="16" y="34"/>
                </a:cubicBezTo>
                <a:cubicBezTo>
                  <a:pt x="6" y="33"/>
                  <a:pt x="0" y="27"/>
                  <a:pt x="0" y="16"/>
                </a:cubicBezTo>
                <a:cubicBezTo>
                  <a:pt x="0" y="6"/>
                  <a:pt x="7" y="0"/>
                  <a:pt x="17" y="0"/>
                </a:cubicBezTo>
                <a:cubicBezTo>
                  <a:pt x="28" y="0"/>
                  <a:pt x="33" y="7"/>
                  <a:pt x="34" y="17"/>
                </a:cubicBezTo>
                <a:close/>
              </a:path>
            </a:pathLst>
          </a:custGeom>
          <a:solidFill>
            <a:srgbClr val="FE494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2954" name="Imagen 2953">
            <a:extLst>
              <a:ext uri="{FF2B5EF4-FFF2-40B4-BE49-F238E27FC236}">
                <a16:creationId xmlns:a16="http://schemas.microsoft.com/office/drawing/2014/main" id="{5592D8B5-B77D-4A9D-9F6E-AE3898967A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1589" y="504850"/>
            <a:ext cx="4754136" cy="3663902"/>
          </a:xfrm>
          <a:prstGeom prst="rect">
            <a:avLst/>
          </a:prstGeom>
        </p:spPr>
      </p:pic>
      <p:pic>
        <p:nvPicPr>
          <p:cNvPr id="2956" name="Imagen 2955">
            <a:extLst>
              <a:ext uri="{FF2B5EF4-FFF2-40B4-BE49-F238E27FC236}">
                <a16:creationId xmlns:a16="http://schemas.microsoft.com/office/drawing/2014/main" id="{745EF58D-DD81-4BA9-ADFD-49D3C1E5CA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06484" y="3671927"/>
            <a:ext cx="2663667" cy="2755067"/>
          </a:xfrm>
          <a:prstGeom prst="rect">
            <a:avLst/>
          </a:prstGeom>
        </p:spPr>
      </p:pic>
      <p:pic>
        <p:nvPicPr>
          <p:cNvPr id="2958" name="Imagen 2957">
            <a:extLst>
              <a:ext uri="{FF2B5EF4-FFF2-40B4-BE49-F238E27FC236}">
                <a16:creationId xmlns:a16="http://schemas.microsoft.com/office/drawing/2014/main" id="{2866C82C-FCC5-449B-B248-C642466A54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1389" y="4487419"/>
            <a:ext cx="2270544" cy="1965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970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6400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1" y="1492154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AE4500"/>
              </a:solidFill>
            </a:endParaRPr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7" y="1562685"/>
            <a:ext cx="523147" cy="38362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AE4500"/>
              </a:solidFill>
            </a:endParaRPr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5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rgbClr val="AE4500"/>
              </a:solidFill>
            </a:endParaRPr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9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AE4500"/>
              </a:solidFill>
            </a:endParaRPr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7" y="4641908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AE4500"/>
              </a:solidFill>
            </a:endParaRPr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09" y="3642507"/>
            <a:ext cx="460779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AE4500"/>
              </a:solidFill>
            </a:endParaRPr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0" y="3600567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AE4500"/>
              </a:solidFill>
            </a:endParaRPr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6" y="1518718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AE4500"/>
              </a:solidFill>
            </a:endParaRPr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5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AE4500"/>
              </a:solidFill>
            </a:endParaRPr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9" y="4618985"/>
            <a:ext cx="513183" cy="510343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AE4500"/>
              </a:solidFill>
            </a:endParaRPr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9" y="1470614"/>
            <a:ext cx="567400" cy="56777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AE4500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2" y="1424301"/>
            <a:ext cx="473301" cy="660395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AE4500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7" y="4600959"/>
            <a:ext cx="385791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AE4500"/>
              </a:solidFill>
            </a:endParaRPr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7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AE4500"/>
              </a:solidFill>
            </a:endParaRPr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5" y="3545249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AE4500"/>
              </a:solidFill>
            </a:endParaRPr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7" y="4613418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AE4500"/>
              </a:solidFill>
            </a:endParaRPr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3" y="1539349"/>
            <a:ext cx="551843" cy="546087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AE4500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2" y="1539416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AE4500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5" y="457802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AE4500"/>
              </a:solidFill>
            </a:endParaRPr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AE4500"/>
              </a:solidFill>
            </a:endParaRPr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AE4500"/>
              </a:solidFill>
            </a:endParaRPr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8" y="457802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AE4500"/>
              </a:solidFill>
            </a:endParaRPr>
          </a:p>
        </p:txBody>
      </p:sp>
      <p:sp>
        <p:nvSpPr>
          <p:cNvPr id="122" name="Google Shape;6000;p67"/>
          <p:cNvSpPr/>
          <p:nvPr/>
        </p:nvSpPr>
        <p:spPr>
          <a:xfrm>
            <a:off x="4351196" y="1478771"/>
            <a:ext cx="604245" cy="616479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srgbClr val="AE4500"/>
              </a:solidFill>
            </a:endParaRPr>
          </a:p>
        </p:txBody>
      </p:sp>
      <p:grpSp>
        <p:nvGrpSpPr>
          <p:cNvPr id="151" name="Google Shape;6029;p67"/>
          <p:cNvGrpSpPr/>
          <p:nvPr/>
        </p:nvGrpSpPr>
        <p:grpSpPr>
          <a:xfrm>
            <a:off x="9367813" y="5419901"/>
            <a:ext cx="404147" cy="560241"/>
            <a:chOff x="-38860325" y="3221750"/>
            <a:chExt cx="228425" cy="316650"/>
          </a:xfrm>
          <a:solidFill>
            <a:schemeClr val="bg1">
              <a:lumMod val="50000"/>
            </a:schemeClr>
          </a:solidFill>
        </p:grpSpPr>
        <p:sp>
          <p:nvSpPr>
            <p:cNvPr id="152" name="Google Shape;6030;p67"/>
            <p:cNvSpPr/>
            <p:nvPr/>
          </p:nvSpPr>
          <p:spPr>
            <a:xfrm>
              <a:off x="-38735875" y="3222550"/>
              <a:ext cx="103975" cy="123675"/>
            </a:xfrm>
            <a:custGeom>
              <a:avLst/>
              <a:gdLst/>
              <a:ahLst/>
              <a:cxnLst/>
              <a:rect l="l" t="t" r="r" b="b"/>
              <a:pathLst>
                <a:path w="4159" h="4947" extrusionOk="0">
                  <a:moveTo>
                    <a:pt x="0" y="0"/>
                  </a:moveTo>
                  <a:lnTo>
                    <a:pt x="0" y="2552"/>
                  </a:lnTo>
                  <a:cubicBezTo>
                    <a:pt x="473" y="2710"/>
                    <a:pt x="851" y="3182"/>
                    <a:pt x="851" y="3750"/>
                  </a:cubicBezTo>
                  <a:lnTo>
                    <a:pt x="851" y="4947"/>
                  </a:lnTo>
                  <a:lnTo>
                    <a:pt x="4159" y="4947"/>
                  </a:lnTo>
                  <a:lnTo>
                    <a:pt x="4159" y="3687"/>
                  </a:lnTo>
                  <a:cubicBezTo>
                    <a:pt x="4159" y="1639"/>
                    <a:pt x="2489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  <p:sp>
          <p:nvSpPr>
            <p:cNvPr id="153" name="Google Shape;6031;p67"/>
            <p:cNvSpPr/>
            <p:nvPr/>
          </p:nvSpPr>
          <p:spPr>
            <a:xfrm>
              <a:off x="-38756375" y="3302875"/>
              <a:ext cx="22075" cy="63050"/>
            </a:xfrm>
            <a:custGeom>
              <a:avLst/>
              <a:gdLst/>
              <a:ahLst/>
              <a:cxnLst/>
              <a:rect l="l" t="t" r="r" b="b"/>
              <a:pathLst>
                <a:path w="883" h="2522" extrusionOk="0">
                  <a:moveTo>
                    <a:pt x="474" y="1"/>
                  </a:moveTo>
                  <a:cubicBezTo>
                    <a:pt x="253" y="1"/>
                    <a:pt x="95" y="222"/>
                    <a:pt x="95" y="442"/>
                  </a:cubicBezTo>
                  <a:lnTo>
                    <a:pt x="95" y="2112"/>
                  </a:lnTo>
                  <a:cubicBezTo>
                    <a:pt x="1" y="2332"/>
                    <a:pt x="190" y="2521"/>
                    <a:pt x="442" y="2521"/>
                  </a:cubicBezTo>
                  <a:cubicBezTo>
                    <a:pt x="663" y="2521"/>
                    <a:pt x="820" y="2332"/>
                    <a:pt x="883" y="2112"/>
                  </a:cubicBezTo>
                  <a:lnTo>
                    <a:pt x="883" y="442"/>
                  </a:lnTo>
                  <a:cubicBezTo>
                    <a:pt x="883" y="222"/>
                    <a:pt x="663" y="64"/>
                    <a:pt x="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  <p:sp>
          <p:nvSpPr>
            <p:cNvPr id="154" name="Google Shape;6032;p67"/>
            <p:cNvSpPr/>
            <p:nvPr/>
          </p:nvSpPr>
          <p:spPr>
            <a:xfrm>
              <a:off x="-38859550" y="3221750"/>
              <a:ext cx="103200" cy="122900"/>
            </a:xfrm>
            <a:custGeom>
              <a:avLst/>
              <a:gdLst/>
              <a:ahLst/>
              <a:cxnLst/>
              <a:rect l="l" t="t" r="r" b="b"/>
              <a:pathLst>
                <a:path w="4128" h="4916" extrusionOk="0">
                  <a:moveTo>
                    <a:pt x="3687" y="1"/>
                  </a:moveTo>
                  <a:cubicBezTo>
                    <a:pt x="1671" y="1"/>
                    <a:pt x="1" y="1639"/>
                    <a:pt x="1" y="3687"/>
                  </a:cubicBezTo>
                  <a:lnTo>
                    <a:pt x="1" y="4916"/>
                  </a:lnTo>
                  <a:lnTo>
                    <a:pt x="3309" y="4916"/>
                  </a:lnTo>
                  <a:lnTo>
                    <a:pt x="3309" y="3687"/>
                  </a:lnTo>
                  <a:cubicBezTo>
                    <a:pt x="3309" y="3151"/>
                    <a:pt x="3655" y="2710"/>
                    <a:pt x="4128" y="2521"/>
                  </a:cubicBezTo>
                  <a:lnTo>
                    <a:pt x="41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  <p:sp>
          <p:nvSpPr>
            <p:cNvPr id="155" name="Google Shape;6033;p67"/>
            <p:cNvSpPr/>
            <p:nvPr/>
          </p:nvSpPr>
          <p:spPr>
            <a:xfrm>
              <a:off x="-38860325" y="3367475"/>
              <a:ext cx="228425" cy="170925"/>
            </a:xfrm>
            <a:custGeom>
              <a:avLst/>
              <a:gdLst/>
              <a:ahLst/>
              <a:cxnLst/>
              <a:rect l="l" t="t" r="r" b="b"/>
              <a:pathLst>
                <a:path w="9137" h="6837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5199"/>
                    <a:pt x="1639" y="6837"/>
                    <a:pt x="3686" y="6837"/>
                  </a:cubicBezTo>
                  <a:lnTo>
                    <a:pt x="5356" y="6837"/>
                  </a:lnTo>
                  <a:cubicBezTo>
                    <a:pt x="7467" y="6837"/>
                    <a:pt x="9137" y="5199"/>
                    <a:pt x="9137" y="3151"/>
                  </a:cubicBezTo>
                  <a:lnTo>
                    <a:pt x="9137" y="0"/>
                  </a:lnTo>
                  <a:lnTo>
                    <a:pt x="5734" y="0"/>
                  </a:lnTo>
                  <a:cubicBezTo>
                    <a:pt x="5577" y="473"/>
                    <a:pt x="5104" y="819"/>
                    <a:pt x="4568" y="819"/>
                  </a:cubicBezTo>
                  <a:cubicBezTo>
                    <a:pt x="4001" y="819"/>
                    <a:pt x="3560" y="473"/>
                    <a:pt x="33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</p:grpSp>
      <p:grpSp>
        <p:nvGrpSpPr>
          <p:cNvPr id="188" name="Google Shape;6066;p67"/>
          <p:cNvGrpSpPr/>
          <p:nvPr/>
        </p:nvGrpSpPr>
        <p:grpSpPr>
          <a:xfrm>
            <a:off x="4313801" y="2400895"/>
            <a:ext cx="644203" cy="641015"/>
            <a:chOff x="-38538975" y="3954250"/>
            <a:chExt cx="318225" cy="316650"/>
          </a:xfrm>
          <a:solidFill>
            <a:schemeClr val="bg1">
              <a:lumMod val="50000"/>
            </a:schemeClr>
          </a:solidFill>
        </p:grpSpPr>
        <p:sp>
          <p:nvSpPr>
            <p:cNvPr id="189" name="Google Shape;6067;p67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  <p:sp>
          <p:nvSpPr>
            <p:cNvPr id="190" name="Google Shape;6068;p67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</p:grpSp>
      <p:grpSp>
        <p:nvGrpSpPr>
          <p:cNvPr id="53" name="Google Shape;5976;p67"/>
          <p:cNvGrpSpPr/>
          <p:nvPr/>
        </p:nvGrpSpPr>
        <p:grpSpPr>
          <a:xfrm>
            <a:off x="4399885" y="5618924"/>
            <a:ext cx="495395" cy="442067"/>
            <a:chOff x="-42996150" y="3612600"/>
            <a:chExt cx="323750" cy="288900"/>
          </a:xfrm>
          <a:solidFill>
            <a:schemeClr val="bg1">
              <a:lumMod val="50000"/>
            </a:schemeClr>
          </a:solidFill>
        </p:grpSpPr>
        <p:sp>
          <p:nvSpPr>
            <p:cNvPr id="99" name="Google Shape;5977;p67"/>
            <p:cNvSpPr/>
            <p:nvPr/>
          </p:nvSpPr>
          <p:spPr>
            <a:xfrm>
              <a:off x="-42914225" y="3612600"/>
              <a:ext cx="241825" cy="239275"/>
            </a:xfrm>
            <a:custGeom>
              <a:avLst/>
              <a:gdLst/>
              <a:ahLst/>
              <a:cxnLst/>
              <a:rect l="l" t="t" r="r" b="b"/>
              <a:pathLst>
                <a:path w="9673" h="9571" extrusionOk="0">
                  <a:moveTo>
                    <a:pt x="5963" y="1"/>
                  </a:moveTo>
                  <a:cubicBezTo>
                    <a:pt x="5661" y="1"/>
                    <a:pt x="5365" y="127"/>
                    <a:pt x="5136" y="371"/>
                  </a:cubicBezTo>
                  <a:lnTo>
                    <a:pt x="0" y="5507"/>
                  </a:lnTo>
                  <a:lnTo>
                    <a:pt x="4064" y="9571"/>
                  </a:lnTo>
                  <a:lnTo>
                    <a:pt x="9200" y="4436"/>
                  </a:lnTo>
                  <a:cubicBezTo>
                    <a:pt x="9672" y="3963"/>
                    <a:pt x="9672" y="3207"/>
                    <a:pt x="9200" y="2734"/>
                  </a:cubicBezTo>
                  <a:lnTo>
                    <a:pt x="6868" y="434"/>
                  </a:lnTo>
                  <a:cubicBezTo>
                    <a:pt x="6609" y="143"/>
                    <a:pt x="6283" y="1"/>
                    <a:pt x="59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  <p:sp>
          <p:nvSpPr>
            <p:cNvPr id="100" name="Google Shape;5978;p67"/>
            <p:cNvSpPr/>
            <p:nvPr/>
          </p:nvSpPr>
          <p:spPr>
            <a:xfrm>
              <a:off x="-42946525" y="3762850"/>
              <a:ext cx="118950" cy="118950"/>
            </a:xfrm>
            <a:custGeom>
              <a:avLst/>
              <a:gdLst/>
              <a:ahLst/>
              <a:cxnLst/>
              <a:rect l="l" t="t" r="r" b="b"/>
              <a:pathLst>
                <a:path w="4758" h="4758" extrusionOk="0">
                  <a:moveTo>
                    <a:pt x="725" y="1"/>
                  </a:moveTo>
                  <a:lnTo>
                    <a:pt x="473" y="284"/>
                  </a:lnTo>
                  <a:cubicBezTo>
                    <a:pt x="253" y="505"/>
                    <a:pt x="95" y="820"/>
                    <a:pt x="95" y="1198"/>
                  </a:cubicBezTo>
                  <a:cubicBezTo>
                    <a:pt x="95" y="1450"/>
                    <a:pt x="190" y="1765"/>
                    <a:pt x="442" y="1986"/>
                  </a:cubicBezTo>
                  <a:cubicBezTo>
                    <a:pt x="631" y="2112"/>
                    <a:pt x="599" y="2458"/>
                    <a:pt x="442" y="2616"/>
                  </a:cubicBezTo>
                  <a:lnTo>
                    <a:pt x="1" y="3025"/>
                  </a:lnTo>
                  <a:lnTo>
                    <a:pt x="1733" y="4758"/>
                  </a:lnTo>
                  <a:lnTo>
                    <a:pt x="2174" y="4348"/>
                  </a:lnTo>
                  <a:cubicBezTo>
                    <a:pt x="2253" y="4270"/>
                    <a:pt x="2363" y="4230"/>
                    <a:pt x="2478" y="4230"/>
                  </a:cubicBezTo>
                  <a:cubicBezTo>
                    <a:pt x="2592" y="4230"/>
                    <a:pt x="2710" y="4270"/>
                    <a:pt x="2804" y="4348"/>
                  </a:cubicBezTo>
                  <a:cubicBezTo>
                    <a:pt x="3025" y="4569"/>
                    <a:pt x="3340" y="4695"/>
                    <a:pt x="3655" y="4695"/>
                  </a:cubicBezTo>
                  <a:cubicBezTo>
                    <a:pt x="3970" y="4695"/>
                    <a:pt x="4254" y="4569"/>
                    <a:pt x="4506" y="4348"/>
                  </a:cubicBezTo>
                  <a:lnTo>
                    <a:pt x="4758" y="4065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  <p:sp>
          <p:nvSpPr>
            <p:cNvPr id="101" name="Google Shape;5979;p67"/>
            <p:cNvSpPr/>
            <p:nvPr/>
          </p:nvSpPr>
          <p:spPr>
            <a:xfrm>
              <a:off x="-42996150" y="3855800"/>
              <a:ext cx="78000" cy="45700"/>
            </a:xfrm>
            <a:custGeom>
              <a:avLst/>
              <a:gdLst/>
              <a:ahLst/>
              <a:cxnLst/>
              <a:rect l="l" t="t" r="r" b="b"/>
              <a:pathLst>
                <a:path w="3120" h="1828" extrusionOk="0">
                  <a:moveTo>
                    <a:pt x="1450" y="0"/>
                  </a:moveTo>
                  <a:lnTo>
                    <a:pt x="253" y="1166"/>
                  </a:lnTo>
                  <a:cubicBezTo>
                    <a:pt x="1" y="1355"/>
                    <a:pt x="190" y="1828"/>
                    <a:pt x="536" y="1828"/>
                  </a:cubicBezTo>
                  <a:lnTo>
                    <a:pt x="2773" y="1828"/>
                  </a:lnTo>
                  <a:cubicBezTo>
                    <a:pt x="2931" y="1828"/>
                    <a:pt x="3025" y="1765"/>
                    <a:pt x="3120" y="1670"/>
                  </a:cubicBezTo>
                  <a:lnTo>
                    <a:pt x="145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</p:grpSp>
      <p:grpSp>
        <p:nvGrpSpPr>
          <p:cNvPr id="111" name="Google Shape;5989;p67"/>
          <p:cNvGrpSpPr/>
          <p:nvPr/>
        </p:nvGrpSpPr>
        <p:grpSpPr>
          <a:xfrm>
            <a:off x="8432704" y="5501961"/>
            <a:ext cx="496541" cy="485831"/>
            <a:chOff x="-41117650" y="3605525"/>
            <a:chExt cx="324500" cy="317500"/>
          </a:xfrm>
          <a:solidFill>
            <a:schemeClr val="bg1">
              <a:lumMod val="50000"/>
            </a:schemeClr>
          </a:solidFill>
        </p:grpSpPr>
        <p:sp>
          <p:nvSpPr>
            <p:cNvPr id="112" name="Google Shape;5990;p67"/>
            <p:cNvSpPr/>
            <p:nvPr/>
          </p:nvSpPr>
          <p:spPr>
            <a:xfrm>
              <a:off x="-41016850" y="3605525"/>
              <a:ext cx="106350" cy="105375"/>
            </a:xfrm>
            <a:custGeom>
              <a:avLst/>
              <a:gdLst/>
              <a:ahLst/>
              <a:cxnLst/>
              <a:rect l="l" t="t" r="r" b="b"/>
              <a:pathLst>
                <a:path w="4254" h="4215" extrusionOk="0">
                  <a:moveTo>
                    <a:pt x="2064" y="1"/>
                  </a:moveTo>
                  <a:cubicBezTo>
                    <a:pt x="1954" y="1"/>
                    <a:pt x="1844" y="40"/>
                    <a:pt x="1765" y="119"/>
                  </a:cubicBezTo>
                  <a:lnTo>
                    <a:pt x="1" y="1883"/>
                  </a:lnTo>
                  <a:lnTo>
                    <a:pt x="2332" y="4214"/>
                  </a:lnTo>
                  <a:lnTo>
                    <a:pt x="4096" y="2450"/>
                  </a:lnTo>
                  <a:cubicBezTo>
                    <a:pt x="4254" y="2293"/>
                    <a:pt x="4254" y="2009"/>
                    <a:pt x="4096" y="1852"/>
                  </a:cubicBezTo>
                  <a:lnTo>
                    <a:pt x="2364" y="119"/>
                  </a:lnTo>
                  <a:cubicBezTo>
                    <a:pt x="2285" y="40"/>
                    <a:pt x="2175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  <p:sp>
          <p:nvSpPr>
            <p:cNvPr id="113" name="Google Shape;5991;p67"/>
            <p:cNvSpPr/>
            <p:nvPr/>
          </p:nvSpPr>
          <p:spPr>
            <a:xfrm>
              <a:off x="-40900275" y="3721300"/>
              <a:ext cx="107125" cy="105375"/>
            </a:xfrm>
            <a:custGeom>
              <a:avLst/>
              <a:gdLst/>
              <a:ahLst/>
              <a:cxnLst/>
              <a:rect l="l" t="t" r="r" b="b"/>
              <a:pathLst>
                <a:path w="4285" h="4215" extrusionOk="0">
                  <a:moveTo>
                    <a:pt x="2064" y="1"/>
                  </a:moveTo>
                  <a:cubicBezTo>
                    <a:pt x="1954" y="1"/>
                    <a:pt x="1843" y="40"/>
                    <a:pt x="1765" y="119"/>
                  </a:cubicBezTo>
                  <a:lnTo>
                    <a:pt x="0" y="1915"/>
                  </a:lnTo>
                  <a:lnTo>
                    <a:pt x="2300" y="4215"/>
                  </a:lnTo>
                  <a:lnTo>
                    <a:pt x="4128" y="2482"/>
                  </a:lnTo>
                  <a:cubicBezTo>
                    <a:pt x="4285" y="2324"/>
                    <a:pt x="4285" y="2072"/>
                    <a:pt x="4128" y="1915"/>
                  </a:cubicBezTo>
                  <a:lnTo>
                    <a:pt x="2363" y="119"/>
                  </a:lnTo>
                  <a:cubicBezTo>
                    <a:pt x="2285" y="40"/>
                    <a:pt x="2174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  <p:sp>
          <p:nvSpPr>
            <p:cNvPr id="114" name="Google Shape;5992;p67"/>
            <p:cNvSpPr/>
            <p:nvPr/>
          </p:nvSpPr>
          <p:spPr>
            <a:xfrm>
              <a:off x="-41117650" y="3668350"/>
              <a:ext cx="262300" cy="254675"/>
            </a:xfrm>
            <a:custGeom>
              <a:avLst/>
              <a:gdLst/>
              <a:ahLst/>
              <a:cxnLst/>
              <a:rect l="l" t="t" r="r" b="b"/>
              <a:pathLst>
                <a:path w="10492" h="10187" extrusionOk="0">
                  <a:moveTo>
                    <a:pt x="3497" y="0"/>
                  </a:moveTo>
                  <a:lnTo>
                    <a:pt x="1764" y="1733"/>
                  </a:lnTo>
                  <a:cubicBezTo>
                    <a:pt x="1166" y="2332"/>
                    <a:pt x="725" y="3088"/>
                    <a:pt x="504" y="3812"/>
                  </a:cubicBezTo>
                  <a:cubicBezTo>
                    <a:pt x="0" y="5514"/>
                    <a:pt x="410" y="7404"/>
                    <a:pt x="1764" y="8759"/>
                  </a:cubicBezTo>
                  <a:cubicBezTo>
                    <a:pt x="2667" y="9661"/>
                    <a:pt x="3919" y="10187"/>
                    <a:pt x="5273" y="10187"/>
                  </a:cubicBezTo>
                  <a:cubicBezTo>
                    <a:pt x="5384" y="10187"/>
                    <a:pt x="5496" y="10183"/>
                    <a:pt x="5608" y="10176"/>
                  </a:cubicBezTo>
                  <a:cubicBezTo>
                    <a:pt x="6679" y="10082"/>
                    <a:pt x="7876" y="9609"/>
                    <a:pt x="8758" y="8759"/>
                  </a:cubicBezTo>
                  <a:lnTo>
                    <a:pt x="10491" y="7026"/>
                  </a:lnTo>
                  <a:lnTo>
                    <a:pt x="8191" y="4694"/>
                  </a:lnTo>
                  <a:lnTo>
                    <a:pt x="6396" y="6396"/>
                  </a:lnTo>
                  <a:cubicBezTo>
                    <a:pt x="6077" y="6715"/>
                    <a:pt x="5645" y="6880"/>
                    <a:pt x="5214" y="6880"/>
                  </a:cubicBezTo>
                  <a:cubicBezTo>
                    <a:pt x="4794" y="6880"/>
                    <a:pt x="4375" y="6722"/>
                    <a:pt x="4064" y="6396"/>
                  </a:cubicBezTo>
                  <a:cubicBezTo>
                    <a:pt x="3434" y="5766"/>
                    <a:pt x="3434" y="4694"/>
                    <a:pt x="4064" y="4064"/>
                  </a:cubicBezTo>
                  <a:lnTo>
                    <a:pt x="5797" y="2332"/>
                  </a:lnTo>
                  <a:lnTo>
                    <a:pt x="34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</p:grpSp>
      <p:grpSp>
        <p:nvGrpSpPr>
          <p:cNvPr id="129" name="Google Shape;6007;p67"/>
          <p:cNvGrpSpPr/>
          <p:nvPr/>
        </p:nvGrpSpPr>
        <p:grpSpPr>
          <a:xfrm>
            <a:off x="5285551" y="5542722"/>
            <a:ext cx="469687" cy="475692"/>
            <a:chOff x="-42617300" y="3587775"/>
            <a:chExt cx="306950" cy="310875"/>
          </a:xfrm>
          <a:solidFill>
            <a:schemeClr val="bg1">
              <a:lumMod val="50000"/>
            </a:schemeClr>
          </a:solidFill>
        </p:grpSpPr>
        <p:sp>
          <p:nvSpPr>
            <p:cNvPr id="130" name="Google Shape;6008;p67"/>
            <p:cNvSpPr/>
            <p:nvPr/>
          </p:nvSpPr>
          <p:spPr>
            <a:xfrm>
              <a:off x="-42617300" y="3587775"/>
              <a:ext cx="306950" cy="310875"/>
            </a:xfrm>
            <a:custGeom>
              <a:avLst/>
              <a:gdLst/>
              <a:ahLst/>
              <a:cxnLst/>
              <a:rect l="l" t="t" r="r" b="b"/>
              <a:pathLst>
                <a:path w="12278" h="12435" extrusionOk="0">
                  <a:moveTo>
                    <a:pt x="5905" y="860"/>
                  </a:moveTo>
                  <a:cubicBezTo>
                    <a:pt x="6421" y="860"/>
                    <a:pt x="6926" y="1412"/>
                    <a:pt x="7341" y="2467"/>
                  </a:cubicBezTo>
                  <a:cubicBezTo>
                    <a:pt x="6837" y="2593"/>
                    <a:pt x="6365" y="2782"/>
                    <a:pt x="5892" y="3003"/>
                  </a:cubicBezTo>
                  <a:cubicBezTo>
                    <a:pt x="5419" y="2782"/>
                    <a:pt x="4947" y="2593"/>
                    <a:pt x="4443" y="2467"/>
                  </a:cubicBezTo>
                  <a:cubicBezTo>
                    <a:pt x="4893" y="1381"/>
                    <a:pt x="5404" y="860"/>
                    <a:pt x="5905" y="860"/>
                  </a:cubicBezTo>
                  <a:close/>
                  <a:moveTo>
                    <a:pt x="4191" y="3255"/>
                  </a:moveTo>
                  <a:cubicBezTo>
                    <a:pt x="4443" y="3349"/>
                    <a:pt x="4632" y="3381"/>
                    <a:pt x="4884" y="3475"/>
                  </a:cubicBezTo>
                  <a:cubicBezTo>
                    <a:pt x="4726" y="3538"/>
                    <a:pt x="4600" y="3601"/>
                    <a:pt x="4443" y="3696"/>
                  </a:cubicBezTo>
                  <a:cubicBezTo>
                    <a:pt x="4285" y="3790"/>
                    <a:pt x="4159" y="3853"/>
                    <a:pt x="4002" y="3948"/>
                  </a:cubicBezTo>
                  <a:cubicBezTo>
                    <a:pt x="4096" y="3727"/>
                    <a:pt x="4159" y="3507"/>
                    <a:pt x="4191" y="3255"/>
                  </a:cubicBezTo>
                  <a:close/>
                  <a:moveTo>
                    <a:pt x="7625" y="3318"/>
                  </a:moveTo>
                  <a:cubicBezTo>
                    <a:pt x="7688" y="3507"/>
                    <a:pt x="7751" y="3727"/>
                    <a:pt x="7782" y="3979"/>
                  </a:cubicBezTo>
                  <a:cubicBezTo>
                    <a:pt x="7499" y="3790"/>
                    <a:pt x="7247" y="3633"/>
                    <a:pt x="6963" y="3507"/>
                  </a:cubicBezTo>
                  <a:cubicBezTo>
                    <a:pt x="7184" y="3412"/>
                    <a:pt x="7404" y="3349"/>
                    <a:pt x="7625" y="3318"/>
                  </a:cubicBezTo>
                  <a:close/>
                  <a:moveTo>
                    <a:pt x="2611" y="3034"/>
                  </a:moveTo>
                  <a:cubicBezTo>
                    <a:pt x="2846" y="3034"/>
                    <a:pt x="3110" y="3054"/>
                    <a:pt x="3403" y="3097"/>
                  </a:cubicBezTo>
                  <a:cubicBezTo>
                    <a:pt x="3309" y="3570"/>
                    <a:pt x="3183" y="4042"/>
                    <a:pt x="3151" y="4609"/>
                  </a:cubicBezTo>
                  <a:cubicBezTo>
                    <a:pt x="2742" y="4924"/>
                    <a:pt x="2363" y="5240"/>
                    <a:pt x="1954" y="5586"/>
                  </a:cubicBezTo>
                  <a:cubicBezTo>
                    <a:pt x="712" y="4068"/>
                    <a:pt x="945" y="3034"/>
                    <a:pt x="2611" y="3034"/>
                  </a:cubicBezTo>
                  <a:close/>
                  <a:moveTo>
                    <a:pt x="9301" y="3075"/>
                  </a:moveTo>
                  <a:cubicBezTo>
                    <a:pt x="10879" y="3075"/>
                    <a:pt x="11079" y="4102"/>
                    <a:pt x="9862" y="5618"/>
                  </a:cubicBezTo>
                  <a:cubicBezTo>
                    <a:pt x="9515" y="5271"/>
                    <a:pt x="9137" y="4924"/>
                    <a:pt x="8696" y="4641"/>
                  </a:cubicBezTo>
                  <a:cubicBezTo>
                    <a:pt x="8601" y="4137"/>
                    <a:pt x="8538" y="3601"/>
                    <a:pt x="8412" y="3160"/>
                  </a:cubicBezTo>
                  <a:cubicBezTo>
                    <a:pt x="8746" y="3102"/>
                    <a:pt x="9042" y="3075"/>
                    <a:pt x="9301" y="3075"/>
                  </a:cubicBezTo>
                  <a:close/>
                  <a:moveTo>
                    <a:pt x="8822" y="5744"/>
                  </a:moveTo>
                  <a:cubicBezTo>
                    <a:pt x="9011" y="5901"/>
                    <a:pt x="9169" y="6059"/>
                    <a:pt x="9326" y="6216"/>
                  </a:cubicBezTo>
                  <a:cubicBezTo>
                    <a:pt x="9169" y="6374"/>
                    <a:pt x="8980" y="6531"/>
                    <a:pt x="8822" y="6689"/>
                  </a:cubicBezTo>
                  <a:lnTo>
                    <a:pt x="8822" y="5744"/>
                  </a:lnTo>
                  <a:close/>
                  <a:moveTo>
                    <a:pt x="3025" y="5775"/>
                  </a:moveTo>
                  <a:lnTo>
                    <a:pt x="3025" y="6720"/>
                  </a:lnTo>
                  <a:cubicBezTo>
                    <a:pt x="2836" y="6563"/>
                    <a:pt x="2679" y="6405"/>
                    <a:pt x="2521" y="6248"/>
                  </a:cubicBezTo>
                  <a:cubicBezTo>
                    <a:pt x="2679" y="6090"/>
                    <a:pt x="2868" y="5933"/>
                    <a:pt x="3025" y="5775"/>
                  </a:cubicBezTo>
                  <a:close/>
                  <a:moveTo>
                    <a:pt x="5892" y="3885"/>
                  </a:moveTo>
                  <a:cubicBezTo>
                    <a:pt x="6617" y="4200"/>
                    <a:pt x="7278" y="4609"/>
                    <a:pt x="7908" y="5082"/>
                  </a:cubicBezTo>
                  <a:cubicBezTo>
                    <a:pt x="8003" y="5838"/>
                    <a:pt x="8003" y="6626"/>
                    <a:pt x="7908" y="7413"/>
                  </a:cubicBezTo>
                  <a:cubicBezTo>
                    <a:pt x="7278" y="7823"/>
                    <a:pt x="6585" y="8232"/>
                    <a:pt x="5892" y="8579"/>
                  </a:cubicBezTo>
                  <a:cubicBezTo>
                    <a:pt x="5545" y="8421"/>
                    <a:pt x="5230" y="8232"/>
                    <a:pt x="4884" y="8043"/>
                  </a:cubicBezTo>
                  <a:cubicBezTo>
                    <a:pt x="4537" y="7823"/>
                    <a:pt x="4191" y="7634"/>
                    <a:pt x="3876" y="7413"/>
                  </a:cubicBezTo>
                  <a:cubicBezTo>
                    <a:pt x="3844" y="6657"/>
                    <a:pt x="3844" y="5870"/>
                    <a:pt x="3876" y="5082"/>
                  </a:cubicBezTo>
                  <a:cubicBezTo>
                    <a:pt x="4191" y="4830"/>
                    <a:pt x="4537" y="4641"/>
                    <a:pt x="4884" y="4452"/>
                  </a:cubicBezTo>
                  <a:cubicBezTo>
                    <a:pt x="5230" y="4263"/>
                    <a:pt x="5577" y="4042"/>
                    <a:pt x="5892" y="3885"/>
                  </a:cubicBezTo>
                  <a:close/>
                  <a:moveTo>
                    <a:pt x="4033" y="8516"/>
                  </a:moveTo>
                  <a:cubicBezTo>
                    <a:pt x="4159" y="8579"/>
                    <a:pt x="4317" y="8674"/>
                    <a:pt x="4474" y="8737"/>
                  </a:cubicBezTo>
                  <a:cubicBezTo>
                    <a:pt x="4632" y="8831"/>
                    <a:pt x="4758" y="8894"/>
                    <a:pt x="4915" y="8989"/>
                  </a:cubicBezTo>
                  <a:cubicBezTo>
                    <a:pt x="4663" y="9052"/>
                    <a:pt x="4474" y="9146"/>
                    <a:pt x="4254" y="9178"/>
                  </a:cubicBezTo>
                  <a:cubicBezTo>
                    <a:pt x="4159" y="8926"/>
                    <a:pt x="4096" y="8737"/>
                    <a:pt x="4033" y="8516"/>
                  </a:cubicBezTo>
                  <a:close/>
                  <a:moveTo>
                    <a:pt x="7782" y="8516"/>
                  </a:moveTo>
                  <a:cubicBezTo>
                    <a:pt x="7751" y="8737"/>
                    <a:pt x="7688" y="8989"/>
                    <a:pt x="7625" y="9178"/>
                  </a:cubicBezTo>
                  <a:cubicBezTo>
                    <a:pt x="7404" y="9083"/>
                    <a:pt x="7184" y="9052"/>
                    <a:pt x="6963" y="8989"/>
                  </a:cubicBezTo>
                  <a:cubicBezTo>
                    <a:pt x="7278" y="8831"/>
                    <a:pt x="7499" y="8674"/>
                    <a:pt x="7782" y="8516"/>
                  </a:cubicBezTo>
                  <a:close/>
                  <a:moveTo>
                    <a:pt x="1954" y="6846"/>
                  </a:moveTo>
                  <a:cubicBezTo>
                    <a:pt x="2300" y="7193"/>
                    <a:pt x="2710" y="7571"/>
                    <a:pt x="3151" y="7823"/>
                  </a:cubicBezTo>
                  <a:cubicBezTo>
                    <a:pt x="3214" y="8358"/>
                    <a:pt x="3309" y="8863"/>
                    <a:pt x="3403" y="9335"/>
                  </a:cubicBezTo>
                  <a:cubicBezTo>
                    <a:pt x="3090" y="9388"/>
                    <a:pt x="2806" y="9414"/>
                    <a:pt x="2555" y="9414"/>
                  </a:cubicBezTo>
                  <a:cubicBezTo>
                    <a:pt x="1015" y="9414"/>
                    <a:pt x="681" y="8445"/>
                    <a:pt x="1954" y="6846"/>
                  </a:cubicBezTo>
                  <a:close/>
                  <a:moveTo>
                    <a:pt x="9925" y="6846"/>
                  </a:moveTo>
                  <a:lnTo>
                    <a:pt x="9925" y="6846"/>
                  </a:lnTo>
                  <a:cubicBezTo>
                    <a:pt x="11167" y="8392"/>
                    <a:pt x="10934" y="9430"/>
                    <a:pt x="9267" y="9430"/>
                  </a:cubicBezTo>
                  <a:cubicBezTo>
                    <a:pt x="9032" y="9430"/>
                    <a:pt x="8768" y="9410"/>
                    <a:pt x="8475" y="9367"/>
                  </a:cubicBezTo>
                  <a:cubicBezTo>
                    <a:pt x="8538" y="8894"/>
                    <a:pt x="8664" y="8390"/>
                    <a:pt x="8727" y="7823"/>
                  </a:cubicBezTo>
                  <a:cubicBezTo>
                    <a:pt x="9137" y="7508"/>
                    <a:pt x="9515" y="7193"/>
                    <a:pt x="9925" y="6846"/>
                  </a:cubicBezTo>
                  <a:close/>
                  <a:moveTo>
                    <a:pt x="5924" y="9461"/>
                  </a:moveTo>
                  <a:cubicBezTo>
                    <a:pt x="6396" y="9650"/>
                    <a:pt x="6869" y="9839"/>
                    <a:pt x="7404" y="9965"/>
                  </a:cubicBezTo>
                  <a:cubicBezTo>
                    <a:pt x="6962" y="11056"/>
                    <a:pt x="6440" y="11607"/>
                    <a:pt x="5922" y="11607"/>
                  </a:cubicBezTo>
                  <a:cubicBezTo>
                    <a:pt x="5408" y="11607"/>
                    <a:pt x="4898" y="11064"/>
                    <a:pt x="4474" y="9965"/>
                  </a:cubicBezTo>
                  <a:cubicBezTo>
                    <a:pt x="4978" y="9839"/>
                    <a:pt x="5451" y="9650"/>
                    <a:pt x="5924" y="9461"/>
                  </a:cubicBezTo>
                  <a:close/>
                  <a:moveTo>
                    <a:pt x="5931" y="1"/>
                  </a:moveTo>
                  <a:cubicBezTo>
                    <a:pt x="5817" y="1"/>
                    <a:pt x="5699" y="14"/>
                    <a:pt x="5577" y="41"/>
                  </a:cubicBezTo>
                  <a:cubicBezTo>
                    <a:pt x="4632" y="262"/>
                    <a:pt x="4002" y="1333"/>
                    <a:pt x="3655" y="2278"/>
                  </a:cubicBezTo>
                  <a:cubicBezTo>
                    <a:pt x="3326" y="2223"/>
                    <a:pt x="2973" y="2187"/>
                    <a:pt x="2624" y="2187"/>
                  </a:cubicBezTo>
                  <a:cubicBezTo>
                    <a:pt x="1770" y="2187"/>
                    <a:pt x="939" y="2404"/>
                    <a:pt x="536" y="3097"/>
                  </a:cubicBezTo>
                  <a:cubicBezTo>
                    <a:pt x="1" y="4074"/>
                    <a:pt x="662" y="5334"/>
                    <a:pt x="1387" y="6216"/>
                  </a:cubicBezTo>
                  <a:cubicBezTo>
                    <a:pt x="788" y="6972"/>
                    <a:pt x="158" y="8043"/>
                    <a:pt x="379" y="8926"/>
                  </a:cubicBezTo>
                  <a:cubicBezTo>
                    <a:pt x="599" y="9650"/>
                    <a:pt x="1166" y="10028"/>
                    <a:pt x="1922" y="10186"/>
                  </a:cubicBezTo>
                  <a:cubicBezTo>
                    <a:pt x="2157" y="10241"/>
                    <a:pt x="2410" y="10266"/>
                    <a:pt x="2668" y="10266"/>
                  </a:cubicBezTo>
                  <a:cubicBezTo>
                    <a:pt x="2998" y="10266"/>
                    <a:pt x="3337" y="10225"/>
                    <a:pt x="3655" y="10154"/>
                  </a:cubicBezTo>
                  <a:cubicBezTo>
                    <a:pt x="4221" y="11678"/>
                    <a:pt x="5076" y="12434"/>
                    <a:pt x="5929" y="12434"/>
                  </a:cubicBezTo>
                  <a:cubicBezTo>
                    <a:pt x="6786" y="12434"/>
                    <a:pt x="7639" y="11670"/>
                    <a:pt x="8192" y="10154"/>
                  </a:cubicBezTo>
                  <a:cubicBezTo>
                    <a:pt x="8550" y="10215"/>
                    <a:pt x="8882" y="10243"/>
                    <a:pt x="9186" y="10243"/>
                  </a:cubicBezTo>
                  <a:cubicBezTo>
                    <a:pt x="11589" y="10243"/>
                    <a:pt x="12278" y="8453"/>
                    <a:pt x="10460" y="6216"/>
                  </a:cubicBezTo>
                  <a:cubicBezTo>
                    <a:pt x="12272" y="4014"/>
                    <a:pt x="11618" y="2182"/>
                    <a:pt x="9217" y="2182"/>
                  </a:cubicBezTo>
                  <a:cubicBezTo>
                    <a:pt x="8904" y="2182"/>
                    <a:pt x="8562" y="2213"/>
                    <a:pt x="8192" y="2278"/>
                  </a:cubicBezTo>
                  <a:cubicBezTo>
                    <a:pt x="7765" y="1139"/>
                    <a:pt x="7004" y="1"/>
                    <a:pt x="5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  <p:sp>
          <p:nvSpPr>
            <p:cNvPr id="131" name="Google Shape;6009;p67"/>
            <p:cNvSpPr/>
            <p:nvPr/>
          </p:nvSpPr>
          <p:spPr>
            <a:xfrm>
              <a:off x="-42500725" y="3712425"/>
              <a:ext cx="63025" cy="62275"/>
            </a:xfrm>
            <a:custGeom>
              <a:avLst/>
              <a:gdLst/>
              <a:ahLst/>
              <a:cxnLst/>
              <a:rect l="l" t="t" r="r" b="b"/>
              <a:pathLst>
                <a:path w="2521" h="2491" extrusionOk="0">
                  <a:moveTo>
                    <a:pt x="1313" y="0"/>
                  </a:moveTo>
                  <a:cubicBezTo>
                    <a:pt x="1295" y="0"/>
                    <a:pt x="1278" y="1"/>
                    <a:pt x="1261" y="1"/>
                  </a:cubicBezTo>
                  <a:cubicBezTo>
                    <a:pt x="599" y="1"/>
                    <a:pt x="0" y="569"/>
                    <a:pt x="63" y="1230"/>
                  </a:cubicBezTo>
                  <a:cubicBezTo>
                    <a:pt x="0" y="1955"/>
                    <a:pt x="567" y="2490"/>
                    <a:pt x="1261" y="2490"/>
                  </a:cubicBezTo>
                  <a:cubicBezTo>
                    <a:pt x="1954" y="2490"/>
                    <a:pt x="2521" y="1955"/>
                    <a:pt x="2489" y="1230"/>
                  </a:cubicBezTo>
                  <a:cubicBezTo>
                    <a:pt x="2489" y="585"/>
                    <a:pt x="1980" y="0"/>
                    <a:pt x="13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</p:grpSp>
      <p:grpSp>
        <p:nvGrpSpPr>
          <p:cNvPr id="140" name="Google Shape;6018;p67"/>
          <p:cNvGrpSpPr/>
          <p:nvPr/>
        </p:nvGrpSpPr>
        <p:grpSpPr>
          <a:xfrm>
            <a:off x="10221237" y="5564681"/>
            <a:ext cx="486939" cy="443559"/>
            <a:chOff x="-40745125" y="3632900"/>
            <a:chExt cx="318225" cy="289875"/>
          </a:xfrm>
          <a:solidFill>
            <a:schemeClr val="bg1">
              <a:lumMod val="50000"/>
            </a:schemeClr>
          </a:solidFill>
        </p:grpSpPr>
        <p:sp>
          <p:nvSpPr>
            <p:cNvPr id="141" name="Google Shape;6019;p67"/>
            <p:cNvSpPr/>
            <p:nvPr/>
          </p:nvSpPr>
          <p:spPr>
            <a:xfrm>
              <a:off x="-40745125" y="3632900"/>
              <a:ext cx="300125" cy="82725"/>
            </a:xfrm>
            <a:custGeom>
              <a:avLst/>
              <a:gdLst/>
              <a:ahLst/>
              <a:cxnLst/>
              <a:rect l="l" t="t" r="r" b="b"/>
              <a:pathLst>
                <a:path w="12005" h="3309" extrusionOk="0">
                  <a:moveTo>
                    <a:pt x="1671" y="0"/>
                  </a:moveTo>
                  <a:cubicBezTo>
                    <a:pt x="757" y="0"/>
                    <a:pt x="1" y="757"/>
                    <a:pt x="1" y="1670"/>
                  </a:cubicBezTo>
                  <a:cubicBezTo>
                    <a:pt x="1" y="2552"/>
                    <a:pt x="757" y="3308"/>
                    <a:pt x="1671" y="3308"/>
                  </a:cubicBezTo>
                  <a:lnTo>
                    <a:pt x="11469" y="3308"/>
                  </a:lnTo>
                  <a:cubicBezTo>
                    <a:pt x="11815" y="3308"/>
                    <a:pt x="12004" y="2930"/>
                    <a:pt x="11784" y="2647"/>
                  </a:cubicBezTo>
                  <a:cubicBezTo>
                    <a:pt x="11595" y="2363"/>
                    <a:pt x="11469" y="2017"/>
                    <a:pt x="11469" y="1670"/>
                  </a:cubicBezTo>
                  <a:cubicBezTo>
                    <a:pt x="11469" y="1292"/>
                    <a:pt x="11595" y="946"/>
                    <a:pt x="11784" y="662"/>
                  </a:cubicBezTo>
                  <a:cubicBezTo>
                    <a:pt x="11973" y="410"/>
                    <a:pt x="11784" y="0"/>
                    <a:pt x="114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  <p:sp>
          <p:nvSpPr>
            <p:cNvPr id="142" name="Google Shape;6020;p67"/>
            <p:cNvSpPr/>
            <p:nvPr/>
          </p:nvSpPr>
          <p:spPr>
            <a:xfrm>
              <a:off x="-40508050" y="3736075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2" y="3309"/>
                  </a:lnTo>
                  <a:lnTo>
                    <a:pt x="85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  <p:sp>
          <p:nvSpPr>
            <p:cNvPr id="143" name="Google Shape;6021;p67"/>
            <p:cNvSpPr/>
            <p:nvPr/>
          </p:nvSpPr>
          <p:spPr>
            <a:xfrm>
              <a:off x="-40466300" y="3736875"/>
              <a:ext cx="39400" cy="82725"/>
            </a:xfrm>
            <a:custGeom>
              <a:avLst/>
              <a:gdLst/>
              <a:ahLst/>
              <a:cxnLst/>
              <a:rect l="l" t="t" r="r" b="b"/>
              <a:pathLst>
                <a:path w="1576" h="3309" extrusionOk="0">
                  <a:moveTo>
                    <a:pt x="1" y="0"/>
                  </a:moveTo>
                  <a:lnTo>
                    <a:pt x="1" y="3308"/>
                  </a:lnTo>
                  <a:lnTo>
                    <a:pt x="1198" y="3308"/>
                  </a:lnTo>
                  <a:cubicBezTo>
                    <a:pt x="1387" y="3277"/>
                    <a:pt x="1576" y="3088"/>
                    <a:pt x="1576" y="2899"/>
                  </a:cubicBezTo>
                  <a:lnTo>
                    <a:pt x="1576" y="410"/>
                  </a:lnTo>
                  <a:cubicBezTo>
                    <a:pt x="1576" y="158"/>
                    <a:pt x="1387" y="0"/>
                    <a:pt x="11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  <p:sp>
          <p:nvSpPr>
            <p:cNvPr id="144" name="Google Shape;6022;p67"/>
            <p:cNvSpPr/>
            <p:nvPr/>
          </p:nvSpPr>
          <p:spPr>
            <a:xfrm>
              <a:off x="-40723050" y="3736075"/>
              <a:ext cx="194550" cy="82725"/>
            </a:xfrm>
            <a:custGeom>
              <a:avLst/>
              <a:gdLst/>
              <a:ahLst/>
              <a:cxnLst/>
              <a:rect l="l" t="t" r="r" b="b"/>
              <a:pathLst>
                <a:path w="7782" h="3309" extrusionOk="0">
                  <a:moveTo>
                    <a:pt x="441" y="1"/>
                  </a:moveTo>
                  <a:cubicBezTo>
                    <a:pt x="189" y="1"/>
                    <a:pt x="0" y="221"/>
                    <a:pt x="0" y="442"/>
                  </a:cubicBezTo>
                  <a:lnTo>
                    <a:pt x="0" y="2931"/>
                  </a:lnTo>
                  <a:cubicBezTo>
                    <a:pt x="0" y="3151"/>
                    <a:pt x="189" y="3309"/>
                    <a:pt x="441" y="3309"/>
                  </a:cubicBezTo>
                  <a:lnTo>
                    <a:pt x="7782" y="3309"/>
                  </a:lnTo>
                  <a:lnTo>
                    <a:pt x="778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  <p:sp>
          <p:nvSpPr>
            <p:cNvPr id="145" name="Google Shape;6023;p67"/>
            <p:cNvSpPr/>
            <p:nvPr/>
          </p:nvSpPr>
          <p:spPr>
            <a:xfrm>
              <a:off x="-40681325" y="3839250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1" y="3309"/>
                  </a:lnTo>
                  <a:lnTo>
                    <a:pt x="8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  <p:sp>
          <p:nvSpPr>
            <p:cNvPr id="146" name="Google Shape;6024;p67"/>
            <p:cNvSpPr/>
            <p:nvPr/>
          </p:nvSpPr>
          <p:spPr>
            <a:xfrm>
              <a:off x="-40639575" y="3840825"/>
              <a:ext cx="190625" cy="81950"/>
            </a:xfrm>
            <a:custGeom>
              <a:avLst/>
              <a:gdLst/>
              <a:ahLst/>
              <a:cxnLst/>
              <a:rect l="l" t="t" r="r" b="b"/>
              <a:pathLst>
                <a:path w="7625" h="3278" extrusionOk="0">
                  <a:moveTo>
                    <a:pt x="1" y="1"/>
                  </a:moveTo>
                  <a:lnTo>
                    <a:pt x="1" y="3277"/>
                  </a:lnTo>
                  <a:lnTo>
                    <a:pt x="7247" y="3277"/>
                  </a:lnTo>
                  <a:cubicBezTo>
                    <a:pt x="7467" y="3277"/>
                    <a:pt x="7625" y="3057"/>
                    <a:pt x="7625" y="2868"/>
                  </a:cubicBezTo>
                  <a:lnTo>
                    <a:pt x="7625" y="379"/>
                  </a:lnTo>
                  <a:cubicBezTo>
                    <a:pt x="7625" y="158"/>
                    <a:pt x="7436" y="1"/>
                    <a:pt x="72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  <p:sp>
          <p:nvSpPr>
            <p:cNvPr id="147" name="Google Shape;6025;p67"/>
            <p:cNvSpPr/>
            <p:nvPr/>
          </p:nvSpPr>
          <p:spPr>
            <a:xfrm>
              <a:off x="-40745125" y="3840050"/>
              <a:ext cx="43350" cy="82725"/>
            </a:xfrm>
            <a:custGeom>
              <a:avLst/>
              <a:gdLst/>
              <a:ahLst/>
              <a:cxnLst/>
              <a:rect l="l" t="t" r="r" b="b"/>
              <a:pathLst>
                <a:path w="1734" h="3309" extrusionOk="0">
                  <a:moveTo>
                    <a:pt x="442" y="0"/>
                  </a:moveTo>
                  <a:cubicBezTo>
                    <a:pt x="190" y="0"/>
                    <a:pt x="1" y="189"/>
                    <a:pt x="1" y="378"/>
                  </a:cubicBezTo>
                  <a:lnTo>
                    <a:pt x="1" y="2867"/>
                  </a:lnTo>
                  <a:cubicBezTo>
                    <a:pt x="1" y="3088"/>
                    <a:pt x="190" y="3308"/>
                    <a:pt x="442" y="3308"/>
                  </a:cubicBezTo>
                  <a:lnTo>
                    <a:pt x="1734" y="3308"/>
                  </a:lnTo>
                  <a:lnTo>
                    <a:pt x="173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</p:grpSp>
      <p:sp>
        <p:nvSpPr>
          <p:cNvPr id="165" name="Google Shape;6043;p67"/>
          <p:cNvSpPr/>
          <p:nvPr/>
        </p:nvSpPr>
        <p:spPr>
          <a:xfrm>
            <a:off x="6077467" y="5543601"/>
            <a:ext cx="412229" cy="486939"/>
          </a:xfrm>
          <a:custGeom>
            <a:avLst/>
            <a:gdLst/>
            <a:ahLst/>
            <a:cxnLst/>
            <a:rect l="l" t="t" r="r" b="b"/>
            <a:pathLst>
              <a:path w="10776" h="12729" extrusionOk="0">
                <a:moveTo>
                  <a:pt x="1670" y="851"/>
                </a:moveTo>
                <a:lnTo>
                  <a:pt x="1670" y="9326"/>
                </a:lnTo>
                <a:cubicBezTo>
                  <a:pt x="1355" y="9326"/>
                  <a:pt x="1072" y="9421"/>
                  <a:pt x="851" y="9578"/>
                </a:cubicBezTo>
                <a:lnTo>
                  <a:pt x="851" y="2049"/>
                </a:lnTo>
                <a:cubicBezTo>
                  <a:pt x="851" y="1481"/>
                  <a:pt x="1198" y="1072"/>
                  <a:pt x="1670" y="851"/>
                </a:cubicBezTo>
                <a:close/>
                <a:moveTo>
                  <a:pt x="9925" y="10177"/>
                </a:moveTo>
                <a:lnTo>
                  <a:pt x="9925" y="10208"/>
                </a:lnTo>
                <a:lnTo>
                  <a:pt x="9925" y="11846"/>
                </a:lnTo>
                <a:lnTo>
                  <a:pt x="1670" y="11846"/>
                </a:lnTo>
                <a:cubicBezTo>
                  <a:pt x="1229" y="11846"/>
                  <a:pt x="851" y="11468"/>
                  <a:pt x="851" y="11027"/>
                </a:cubicBezTo>
                <a:cubicBezTo>
                  <a:pt x="851" y="10586"/>
                  <a:pt x="1229" y="10177"/>
                  <a:pt x="1670" y="10177"/>
                </a:cubicBezTo>
                <a:close/>
                <a:moveTo>
                  <a:pt x="2111" y="1"/>
                </a:moveTo>
                <a:cubicBezTo>
                  <a:pt x="914" y="1"/>
                  <a:pt x="1" y="946"/>
                  <a:pt x="1" y="2080"/>
                </a:cubicBezTo>
                <a:lnTo>
                  <a:pt x="1" y="11059"/>
                </a:lnTo>
                <a:cubicBezTo>
                  <a:pt x="1" y="11973"/>
                  <a:pt x="757" y="12729"/>
                  <a:pt x="1670" y="12729"/>
                </a:cubicBezTo>
                <a:lnTo>
                  <a:pt x="10334" y="12729"/>
                </a:lnTo>
                <a:cubicBezTo>
                  <a:pt x="10586" y="12729"/>
                  <a:pt x="10775" y="12508"/>
                  <a:pt x="10775" y="12319"/>
                </a:cubicBezTo>
                <a:lnTo>
                  <a:pt x="10775" y="473"/>
                </a:lnTo>
                <a:cubicBezTo>
                  <a:pt x="10775" y="221"/>
                  <a:pt x="10586" y="64"/>
                  <a:pt x="10334" y="64"/>
                </a:cubicBezTo>
                <a:lnTo>
                  <a:pt x="9105" y="64"/>
                </a:lnTo>
                <a:lnTo>
                  <a:pt x="9105" y="3781"/>
                </a:lnTo>
                <a:cubicBezTo>
                  <a:pt x="9105" y="4011"/>
                  <a:pt x="8912" y="4171"/>
                  <a:pt x="8708" y="4171"/>
                </a:cubicBezTo>
                <a:cubicBezTo>
                  <a:pt x="8604" y="4171"/>
                  <a:pt x="8498" y="4129"/>
                  <a:pt x="8412" y="4033"/>
                </a:cubicBezTo>
                <a:lnTo>
                  <a:pt x="7845" y="3498"/>
                </a:lnTo>
                <a:lnTo>
                  <a:pt x="7310" y="4033"/>
                </a:lnTo>
                <a:cubicBezTo>
                  <a:pt x="7214" y="4129"/>
                  <a:pt x="7100" y="4171"/>
                  <a:pt x="6991" y="4171"/>
                </a:cubicBezTo>
                <a:cubicBezTo>
                  <a:pt x="6778" y="4171"/>
                  <a:pt x="6585" y="4011"/>
                  <a:pt x="6585" y="3781"/>
                </a:cubicBezTo>
                <a:lnTo>
                  <a:pt x="6585" y="64"/>
                </a:lnTo>
                <a:lnTo>
                  <a:pt x="2111" y="64"/>
                </a:lnTo>
                <a:lnTo>
                  <a:pt x="2111" y="1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srgbClr val="AE4500"/>
              </a:solidFill>
            </a:endParaRPr>
          </a:p>
        </p:txBody>
      </p:sp>
      <p:grpSp>
        <p:nvGrpSpPr>
          <p:cNvPr id="174" name="Google Shape;6052;p67"/>
          <p:cNvGrpSpPr/>
          <p:nvPr/>
        </p:nvGrpSpPr>
        <p:grpSpPr>
          <a:xfrm>
            <a:off x="11105261" y="5521085"/>
            <a:ext cx="476115" cy="484531"/>
            <a:chOff x="-40372575" y="3604550"/>
            <a:chExt cx="311150" cy="316650"/>
          </a:xfrm>
          <a:solidFill>
            <a:schemeClr val="bg1">
              <a:lumMod val="50000"/>
            </a:schemeClr>
          </a:solidFill>
        </p:grpSpPr>
        <p:sp>
          <p:nvSpPr>
            <p:cNvPr id="175" name="Google Shape;6053;p67"/>
            <p:cNvSpPr/>
            <p:nvPr/>
          </p:nvSpPr>
          <p:spPr>
            <a:xfrm>
              <a:off x="-40372575" y="3604550"/>
              <a:ext cx="311150" cy="134475"/>
            </a:xfrm>
            <a:custGeom>
              <a:avLst/>
              <a:gdLst/>
              <a:ahLst/>
              <a:cxnLst/>
              <a:rect l="l" t="t" r="r" b="b"/>
              <a:pathLst>
                <a:path w="12446" h="5379" extrusionOk="0">
                  <a:moveTo>
                    <a:pt x="3088" y="0"/>
                  </a:moveTo>
                  <a:cubicBezTo>
                    <a:pt x="1639" y="0"/>
                    <a:pt x="316" y="1008"/>
                    <a:pt x="95" y="2489"/>
                  </a:cubicBezTo>
                  <a:cubicBezTo>
                    <a:pt x="1" y="3214"/>
                    <a:pt x="190" y="3938"/>
                    <a:pt x="568" y="4506"/>
                  </a:cubicBezTo>
                  <a:cubicBezTo>
                    <a:pt x="962" y="5071"/>
                    <a:pt x="1607" y="5366"/>
                    <a:pt x="2240" y="5366"/>
                  </a:cubicBezTo>
                  <a:cubicBezTo>
                    <a:pt x="2772" y="5366"/>
                    <a:pt x="3296" y="5157"/>
                    <a:pt x="3655" y="4726"/>
                  </a:cubicBezTo>
                  <a:cubicBezTo>
                    <a:pt x="4569" y="3655"/>
                    <a:pt x="3844" y="2489"/>
                    <a:pt x="2836" y="2489"/>
                  </a:cubicBezTo>
                  <a:cubicBezTo>
                    <a:pt x="2584" y="2489"/>
                    <a:pt x="2427" y="2678"/>
                    <a:pt x="2427" y="2899"/>
                  </a:cubicBezTo>
                  <a:cubicBezTo>
                    <a:pt x="2427" y="3151"/>
                    <a:pt x="2616" y="3308"/>
                    <a:pt x="2836" y="3340"/>
                  </a:cubicBezTo>
                  <a:cubicBezTo>
                    <a:pt x="3057" y="3340"/>
                    <a:pt x="3214" y="3529"/>
                    <a:pt x="3214" y="3749"/>
                  </a:cubicBezTo>
                  <a:cubicBezTo>
                    <a:pt x="3214" y="3970"/>
                    <a:pt x="3025" y="4127"/>
                    <a:pt x="2836" y="4127"/>
                  </a:cubicBezTo>
                  <a:cubicBezTo>
                    <a:pt x="2049" y="4127"/>
                    <a:pt x="1450" y="3434"/>
                    <a:pt x="1608" y="2584"/>
                  </a:cubicBezTo>
                  <a:cubicBezTo>
                    <a:pt x="1754" y="1999"/>
                    <a:pt x="2279" y="1632"/>
                    <a:pt x="2882" y="1632"/>
                  </a:cubicBezTo>
                  <a:cubicBezTo>
                    <a:pt x="2930" y="1632"/>
                    <a:pt x="2977" y="1634"/>
                    <a:pt x="3025" y="1639"/>
                  </a:cubicBezTo>
                  <a:cubicBezTo>
                    <a:pt x="3624" y="1733"/>
                    <a:pt x="4128" y="2048"/>
                    <a:pt x="4474" y="2489"/>
                  </a:cubicBezTo>
                  <a:lnTo>
                    <a:pt x="7908" y="2489"/>
                  </a:lnTo>
                  <a:cubicBezTo>
                    <a:pt x="8255" y="2017"/>
                    <a:pt x="8759" y="1702"/>
                    <a:pt x="9358" y="1639"/>
                  </a:cubicBezTo>
                  <a:cubicBezTo>
                    <a:pt x="9406" y="1634"/>
                    <a:pt x="9453" y="1632"/>
                    <a:pt x="9501" y="1632"/>
                  </a:cubicBezTo>
                  <a:cubicBezTo>
                    <a:pt x="10104" y="1632"/>
                    <a:pt x="10629" y="1999"/>
                    <a:pt x="10775" y="2584"/>
                  </a:cubicBezTo>
                  <a:cubicBezTo>
                    <a:pt x="10964" y="3434"/>
                    <a:pt x="10334" y="4127"/>
                    <a:pt x="9547" y="4127"/>
                  </a:cubicBezTo>
                  <a:cubicBezTo>
                    <a:pt x="9326" y="4127"/>
                    <a:pt x="9137" y="3938"/>
                    <a:pt x="9137" y="3749"/>
                  </a:cubicBezTo>
                  <a:cubicBezTo>
                    <a:pt x="9137" y="3497"/>
                    <a:pt x="9326" y="3340"/>
                    <a:pt x="9547" y="3340"/>
                  </a:cubicBezTo>
                  <a:cubicBezTo>
                    <a:pt x="9799" y="3340"/>
                    <a:pt x="9956" y="3151"/>
                    <a:pt x="9956" y="2899"/>
                  </a:cubicBezTo>
                  <a:cubicBezTo>
                    <a:pt x="9956" y="2678"/>
                    <a:pt x="9767" y="2521"/>
                    <a:pt x="9547" y="2489"/>
                  </a:cubicBezTo>
                  <a:cubicBezTo>
                    <a:pt x="8539" y="2489"/>
                    <a:pt x="7814" y="3686"/>
                    <a:pt x="8728" y="4726"/>
                  </a:cubicBezTo>
                  <a:cubicBezTo>
                    <a:pt x="9099" y="5169"/>
                    <a:pt x="9626" y="5379"/>
                    <a:pt x="10158" y="5379"/>
                  </a:cubicBezTo>
                  <a:cubicBezTo>
                    <a:pt x="10800" y="5379"/>
                    <a:pt x="11451" y="5074"/>
                    <a:pt x="11847" y="4506"/>
                  </a:cubicBezTo>
                  <a:cubicBezTo>
                    <a:pt x="12225" y="3970"/>
                    <a:pt x="12445" y="3277"/>
                    <a:pt x="12319" y="2489"/>
                  </a:cubicBezTo>
                  <a:cubicBezTo>
                    <a:pt x="12130" y="1008"/>
                    <a:pt x="10775" y="0"/>
                    <a:pt x="93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  <p:sp>
          <p:nvSpPr>
            <p:cNvPr id="176" name="Google Shape;6054;p67"/>
            <p:cNvSpPr/>
            <p:nvPr/>
          </p:nvSpPr>
          <p:spPr>
            <a:xfrm>
              <a:off x="-40312700" y="3730575"/>
              <a:ext cx="185100" cy="190625"/>
            </a:xfrm>
            <a:custGeom>
              <a:avLst/>
              <a:gdLst/>
              <a:ahLst/>
              <a:cxnLst/>
              <a:rect l="l" t="t" r="r" b="b"/>
              <a:pathLst>
                <a:path w="7404" h="7625" extrusionOk="0">
                  <a:moveTo>
                    <a:pt x="2426" y="0"/>
                  </a:moveTo>
                  <a:lnTo>
                    <a:pt x="2426" y="5639"/>
                  </a:lnTo>
                  <a:cubicBezTo>
                    <a:pt x="2426" y="5860"/>
                    <a:pt x="2237" y="6017"/>
                    <a:pt x="2048" y="6017"/>
                  </a:cubicBezTo>
                  <a:cubicBezTo>
                    <a:pt x="1796" y="6017"/>
                    <a:pt x="1638" y="5828"/>
                    <a:pt x="1638" y="5639"/>
                  </a:cubicBezTo>
                  <a:lnTo>
                    <a:pt x="1638" y="473"/>
                  </a:lnTo>
                  <a:cubicBezTo>
                    <a:pt x="1229" y="851"/>
                    <a:pt x="630" y="1103"/>
                    <a:pt x="0" y="1134"/>
                  </a:cubicBezTo>
                  <a:lnTo>
                    <a:pt x="0" y="7246"/>
                  </a:lnTo>
                  <a:cubicBezTo>
                    <a:pt x="0" y="7467"/>
                    <a:pt x="189" y="7624"/>
                    <a:pt x="378" y="7624"/>
                  </a:cubicBezTo>
                  <a:lnTo>
                    <a:pt x="6994" y="7624"/>
                  </a:lnTo>
                  <a:cubicBezTo>
                    <a:pt x="7246" y="7624"/>
                    <a:pt x="7404" y="7435"/>
                    <a:pt x="7404" y="7246"/>
                  </a:cubicBezTo>
                  <a:lnTo>
                    <a:pt x="7404" y="1134"/>
                  </a:lnTo>
                  <a:cubicBezTo>
                    <a:pt x="6774" y="1071"/>
                    <a:pt x="6175" y="788"/>
                    <a:pt x="5734" y="315"/>
                  </a:cubicBezTo>
                  <a:lnTo>
                    <a:pt x="5734" y="5639"/>
                  </a:lnTo>
                  <a:cubicBezTo>
                    <a:pt x="5734" y="5860"/>
                    <a:pt x="5545" y="6017"/>
                    <a:pt x="5324" y="6017"/>
                  </a:cubicBezTo>
                  <a:cubicBezTo>
                    <a:pt x="5072" y="6017"/>
                    <a:pt x="4915" y="5828"/>
                    <a:pt x="4915" y="5639"/>
                  </a:cubicBezTo>
                  <a:lnTo>
                    <a:pt x="4915" y="0"/>
                  </a:lnTo>
                  <a:lnTo>
                    <a:pt x="4096" y="0"/>
                  </a:lnTo>
                  <a:lnTo>
                    <a:pt x="4096" y="5639"/>
                  </a:lnTo>
                  <a:cubicBezTo>
                    <a:pt x="4096" y="5860"/>
                    <a:pt x="3907" y="6017"/>
                    <a:pt x="3686" y="6017"/>
                  </a:cubicBezTo>
                  <a:cubicBezTo>
                    <a:pt x="3466" y="6017"/>
                    <a:pt x="3277" y="5828"/>
                    <a:pt x="3277" y="5639"/>
                  </a:cubicBezTo>
                  <a:lnTo>
                    <a:pt x="32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  <p:sp>
          <p:nvSpPr>
            <p:cNvPr id="177" name="Google Shape;6055;p67"/>
            <p:cNvSpPr/>
            <p:nvPr/>
          </p:nvSpPr>
          <p:spPr>
            <a:xfrm>
              <a:off x="-40250475" y="3688025"/>
              <a:ext cx="66950" cy="20500"/>
            </a:xfrm>
            <a:custGeom>
              <a:avLst/>
              <a:gdLst/>
              <a:ahLst/>
              <a:cxnLst/>
              <a:rect l="l" t="t" r="r" b="b"/>
              <a:pathLst>
                <a:path w="2678" h="820" extrusionOk="0">
                  <a:moveTo>
                    <a:pt x="0" y="1"/>
                  </a:moveTo>
                  <a:cubicBezTo>
                    <a:pt x="32" y="127"/>
                    <a:pt x="32" y="284"/>
                    <a:pt x="32" y="379"/>
                  </a:cubicBezTo>
                  <a:cubicBezTo>
                    <a:pt x="32" y="536"/>
                    <a:pt x="32" y="662"/>
                    <a:pt x="0" y="788"/>
                  </a:cubicBezTo>
                  <a:lnTo>
                    <a:pt x="2666" y="788"/>
                  </a:lnTo>
                  <a:cubicBezTo>
                    <a:pt x="2615" y="649"/>
                    <a:pt x="2615" y="555"/>
                    <a:pt x="2615" y="379"/>
                  </a:cubicBezTo>
                  <a:cubicBezTo>
                    <a:pt x="2615" y="284"/>
                    <a:pt x="2615" y="127"/>
                    <a:pt x="2678" y="1"/>
                  </a:cubicBezTo>
                  <a:close/>
                  <a:moveTo>
                    <a:pt x="2666" y="788"/>
                  </a:moveTo>
                  <a:cubicBezTo>
                    <a:pt x="2670" y="799"/>
                    <a:pt x="2674" y="809"/>
                    <a:pt x="2678" y="820"/>
                  </a:cubicBezTo>
                  <a:lnTo>
                    <a:pt x="2678" y="78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</p:grpSp>
      <p:grpSp>
        <p:nvGrpSpPr>
          <p:cNvPr id="200" name="Google Shape;6078;p67"/>
          <p:cNvGrpSpPr/>
          <p:nvPr/>
        </p:nvGrpSpPr>
        <p:grpSpPr>
          <a:xfrm>
            <a:off x="6835001" y="5544805"/>
            <a:ext cx="486939" cy="484531"/>
            <a:chOff x="-41893475" y="3584850"/>
            <a:chExt cx="318225" cy="316650"/>
          </a:xfrm>
          <a:solidFill>
            <a:schemeClr val="bg1">
              <a:lumMod val="50000"/>
            </a:schemeClr>
          </a:solidFill>
        </p:grpSpPr>
        <p:sp>
          <p:nvSpPr>
            <p:cNvPr id="201" name="Google Shape;6079;p67"/>
            <p:cNvSpPr/>
            <p:nvPr/>
          </p:nvSpPr>
          <p:spPr>
            <a:xfrm>
              <a:off x="-41827300" y="371560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7" h="7436" extrusionOk="0">
                  <a:moveTo>
                    <a:pt x="3686" y="1465"/>
                  </a:moveTo>
                  <a:cubicBezTo>
                    <a:pt x="3836" y="1465"/>
                    <a:pt x="3985" y="1544"/>
                    <a:pt x="4064" y="1702"/>
                  </a:cubicBezTo>
                  <a:lnTo>
                    <a:pt x="4537" y="2678"/>
                  </a:lnTo>
                  <a:lnTo>
                    <a:pt x="5608" y="2836"/>
                  </a:lnTo>
                  <a:cubicBezTo>
                    <a:pt x="5955" y="2867"/>
                    <a:pt x="6081" y="3308"/>
                    <a:pt x="5829" y="3561"/>
                  </a:cubicBezTo>
                  <a:lnTo>
                    <a:pt x="5041" y="4285"/>
                  </a:lnTo>
                  <a:lnTo>
                    <a:pt x="5261" y="5356"/>
                  </a:lnTo>
                  <a:cubicBezTo>
                    <a:pt x="5286" y="5630"/>
                    <a:pt x="5075" y="5845"/>
                    <a:pt x="4845" y="5845"/>
                  </a:cubicBezTo>
                  <a:cubicBezTo>
                    <a:pt x="4784" y="5845"/>
                    <a:pt x="4722" y="5830"/>
                    <a:pt x="4663" y="5797"/>
                  </a:cubicBezTo>
                  <a:lnTo>
                    <a:pt x="3686" y="5262"/>
                  </a:lnTo>
                  <a:lnTo>
                    <a:pt x="2678" y="5797"/>
                  </a:lnTo>
                  <a:cubicBezTo>
                    <a:pt x="2616" y="5828"/>
                    <a:pt x="2553" y="5842"/>
                    <a:pt x="2492" y="5842"/>
                  </a:cubicBezTo>
                  <a:cubicBezTo>
                    <a:pt x="2244" y="5842"/>
                    <a:pt x="2035" y="5609"/>
                    <a:pt x="2111" y="5356"/>
                  </a:cubicBezTo>
                  <a:lnTo>
                    <a:pt x="2300" y="4285"/>
                  </a:lnTo>
                  <a:lnTo>
                    <a:pt x="1512" y="3561"/>
                  </a:lnTo>
                  <a:cubicBezTo>
                    <a:pt x="1323" y="3308"/>
                    <a:pt x="1418" y="2867"/>
                    <a:pt x="1796" y="2836"/>
                  </a:cubicBezTo>
                  <a:lnTo>
                    <a:pt x="2836" y="2678"/>
                  </a:lnTo>
                  <a:lnTo>
                    <a:pt x="3308" y="1702"/>
                  </a:lnTo>
                  <a:cubicBezTo>
                    <a:pt x="3387" y="1544"/>
                    <a:pt x="3537" y="1465"/>
                    <a:pt x="3686" y="1465"/>
                  </a:cubicBezTo>
                  <a:close/>
                  <a:moveTo>
                    <a:pt x="3718" y="0"/>
                  </a:moveTo>
                  <a:cubicBezTo>
                    <a:pt x="1670" y="0"/>
                    <a:pt x="32" y="1670"/>
                    <a:pt x="32" y="3750"/>
                  </a:cubicBezTo>
                  <a:cubicBezTo>
                    <a:pt x="0" y="5766"/>
                    <a:pt x="1670" y="7436"/>
                    <a:pt x="3718" y="7436"/>
                  </a:cubicBezTo>
                  <a:cubicBezTo>
                    <a:pt x="5765" y="7436"/>
                    <a:pt x="7404" y="5797"/>
                    <a:pt x="7467" y="3750"/>
                  </a:cubicBezTo>
                  <a:cubicBezTo>
                    <a:pt x="7467" y="1702"/>
                    <a:pt x="5797" y="32"/>
                    <a:pt x="37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  <p:sp>
          <p:nvSpPr>
            <p:cNvPr id="202" name="Google Shape;6080;p67"/>
            <p:cNvSpPr/>
            <p:nvPr/>
          </p:nvSpPr>
          <p:spPr>
            <a:xfrm>
              <a:off x="-41726500" y="3586725"/>
              <a:ext cx="151250" cy="147800"/>
            </a:xfrm>
            <a:custGeom>
              <a:avLst/>
              <a:gdLst/>
              <a:ahLst/>
              <a:cxnLst/>
              <a:rect l="l" t="t" r="r" b="b"/>
              <a:pathLst>
                <a:path w="6050" h="5912" extrusionOk="0">
                  <a:moveTo>
                    <a:pt x="3829" y="0"/>
                  </a:moveTo>
                  <a:cubicBezTo>
                    <a:pt x="3706" y="0"/>
                    <a:pt x="3580" y="47"/>
                    <a:pt x="3498" y="146"/>
                  </a:cubicBezTo>
                  <a:lnTo>
                    <a:pt x="1" y="4336"/>
                  </a:lnTo>
                  <a:cubicBezTo>
                    <a:pt x="1229" y="4399"/>
                    <a:pt x="2332" y="4998"/>
                    <a:pt x="3088" y="5912"/>
                  </a:cubicBezTo>
                  <a:lnTo>
                    <a:pt x="5861" y="2446"/>
                  </a:lnTo>
                  <a:cubicBezTo>
                    <a:pt x="6050" y="2289"/>
                    <a:pt x="6050" y="2037"/>
                    <a:pt x="5924" y="1879"/>
                  </a:cubicBezTo>
                  <a:lnTo>
                    <a:pt x="4128" y="115"/>
                  </a:lnTo>
                  <a:cubicBezTo>
                    <a:pt x="4053" y="40"/>
                    <a:pt x="3942" y="0"/>
                    <a:pt x="3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  <p:sp>
          <p:nvSpPr>
            <p:cNvPr id="203" name="Google Shape;6081;p67"/>
            <p:cNvSpPr/>
            <p:nvPr/>
          </p:nvSpPr>
          <p:spPr>
            <a:xfrm>
              <a:off x="-41808400" y="3584850"/>
              <a:ext cx="148100" cy="89825"/>
            </a:xfrm>
            <a:custGeom>
              <a:avLst/>
              <a:gdLst/>
              <a:ahLst/>
              <a:cxnLst/>
              <a:rect l="l" t="t" r="r" b="b"/>
              <a:pathLst>
                <a:path w="5924" h="3593" extrusionOk="0">
                  <a:moveTo>
                    <a:pt x="0" y="1"/>
                  </a:moveTo>
                  <a:lnTo>
                    <a:pt x="2962" y="3592"/>
                  </a:lnTo>
                  <a:lnTo>
                    <a:pt x="592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  <p:sp>
          <p:nvSpPr>
            <p:cNvPr id="204" name="Google Shape;6082;p67"/>
            <p:cNvSpPr/>
            <p:nvPr/>
          </p:nvSpPr>
          <p:spPr>
            <a:xfrm>
              <a:off x="-41893475" y="3586725"/>
              <a:ext cx="148875" cy="147025"/>
            </a:xfrm>
            <a:custGeom>
              <a:avLst/>
              <a:gdLst/>
              <a:ahLst/>
              <a:cxnLst/>
              <a:rect l="l" t="t" r="r" b="b"/>
              <a:pathLst>
                <a:path w="5955" h="5881" extrusionOk="0">
                  <a:moveTo>
                    <a:pt x="2194" y="0"/>
                  </a:moveTo>
                  <a:cubicBezTo>
                    <a:pt x="2084" y="0"/>
                    <a:pt x="1965" y="40"/>
                    <a:pt x="1859" y="115"/>
                  </a:cubicBezTo>
                  <a:lnTo>
                    <a:pt x="95" y="1879"/>
                  </a:lnTo>
                  <a:cubicBezTo>
                    <a:pt x="1" y="2037"/>
                    <a:pt x="1" y="2289"/>
                    <a:pt x="95" y="2446"/>
                  </a:cubicBezTo>
                  <a:lnTo>
                    <a:pt x="2899" y="5880"/>
                  </a:lnTo>
                  <a:cubicBezTo>
                    <a:pt x="3655" y="4998"/>
                    <a:pt x="4758" y="4399"/>
                    <a:pt x="5955" y="4305"/>
                  </a:cubicBezTo>
                  <a:lnTo>
                    <a:pt x="2490" y="146"/>
                  </a:lnTo>
                  <a:cubicBezTo>
                    <a:pt x="2424" y="47"/>
                    <a:pt x="2315" y="0"/>
                    <a:pt x="21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</p:grpSp>
      <p:grpSp>
        <p:nvGrpSpPr>
          <p:cNvPr id="231" name="Google Shape;6110;p67"/>
          <p:cNvGrpSpPr/>
          <p:nvPr/>
        </p:nvGrpSpPr>
        <p:grpSpPr>
          <a:xfrm>
            <a:off x="7644051" y="5591324"/>
            <a:ext cx="483343" cy="378489"/>
            <a:chOff x="-41526450" y="3653375"/>
            <a:chExt cx="315875" cy="247350"/>
          </a:xfrm>
          <a:solidFill>
            <a:schemeClr val="bg1">
              <a:lumMod val="50000"/>
            </a:schemeClr>
          </a:solidFill>
        </p:grpSpPr>
        <p:sp>
          <p:nvSpPr>
            <p:cNvPr id="232" name="Google Shape;6111;p67"/>
            <p:cNvSpPr/>
            <p:nvPr/>
          </p:nvSpPr>
          <p:spPr>
            <a:xfrm>
              <a:off x="-41526450" y="3860525"/>
              <a:ext cx="315875" cy="40200"/>
            </a:xfrm>
            <a:custGeom>
              <a:avLst/>
              <a:gdLst/>
              <a:ahLst/>
              <a:cxnLst/>
              <a:rect l="l" t="t" r="r" b="b"/>
              <a:pathLst>
                <a:path w="12635" h="1608" extrusionOk="0">
                  <a:moveTo>
                    <a:pt x="379" y="0"/>
                  </a:moveTo>
                  <a:cubicBezTo>
                    <a:pt x="159" y="0"/>
                    <a:pt x="1" y="189"/>
                    <a:pt x="1" y="378"/>
                  </a:cubicBezTo>
                  <a:cubicBezTo>
                    <a:pt x="1" y="1040"/>
                    <a:pt x="537" y="1607"/>
                    <a:pt x="1198" y="1607"/>
                  </a:cubicBezTo>
                  <a:lnTo>
                    <a:pt x="11406" y="1607"/>
                  </a:lnTo>
                  <a:cubicBezTo>
                    <a:pt x="12067" y="1607"/>
                    <a:pt x="12634" y="1072"/>
                    <a:pt x="12634" y="378"/>
                  </a:cubicBezTo>
                  <a:cubicBezTo>
                    <a:pt x="12603" y="158"/>
                    <a:pt x="12445" y="0"/>
                    <a:pt x="12193" y="0"/>
                  </a:cubicBezTo>
                  <a:lnTo>
                    <a:pt x="10965" y="0"/>
                  </a:lnTo>
                  <a:lnTo>
                    <a:pt x="10965" y="378"/>
                  </a:lnTo>
                  <a:cubicBezTo>
                    <a:pt x="10965" y="630"/>
                    <a:pt x="10776" y="819"/>
                    <a:pt x="10555" y="819"/>
                  </a:cubicBezTo>
                  <a:cubicBezTo>
                    <a:pt x="10303" y="819"/>
                    <a:pt x="10146" y="630"/>
                    <a:pt x="10146" y="378"/>
                  </a:cubicBezTo>
                  <a:lnTo>
                    <a:pt x="10146" y="0"/>
                  </a:lnTo>
                  <a:lnTo>
                    <a:pt x="9326" y="0"/>
                  </a:lnTo>
                  <a:lnTo>
                    <a:pt x="9326" y="378"/>
                  </a:lnTo>
                  <a:cubicBezTo>
                    <a:pt x="9326" y="630"/>
                    <a:pt x="9137" y="819"/>
                    <a:pt x="8917" y="819"/>
                  </a:cubicBezTo>
                  <a:cubicBezTo>
                    <a:pt x="8696" y="819"/>
                    <a:pt x="8507" y="630"/>
                    <a:pt x="8507" y="378"/>
                  </a:cubicBezTo>
                  <a:lnTo>
                    <a:pt x="85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  <p:sp>
          <p:nvSpPr>
            <p:cNvPr id="233" name="Google Shape;6112;p67"/>
            <p:cNvSpPr/>
            <p:nvPr/>
          </p:nvSpPr>
          <p:spPr>
            <a:xfrm>
              <a:off x="-41506750" y="3653375"/>
              <a:ext cx="275700" cy="186700"/>
            </a:xfrm>
            <a:custGeom>
              <a:avLst/>
              <a:gdLst/>
              <a:ahLst/>
              <a:cxnLst/>
              <a:rect l="l" t="t" r="r" b="b"/>
              <a:pathLst>
                <a:path w="11028" h="7468" extrusionOk="0">
                  <a:moveTo>
                    <a:pt x="3794" y="1673"/>
                  </a:moveTo>
                  <a:cubicBezTo>
                    <a:pt x="3841" y="1673"/>
                    <a:pt x="3890" y="1682"/>
                    <a:pt x="3939" y="1702"/>
                  </a:cubicBezTo>
                  <a:lnTo>
                    <a:pt x="6428" y="2521"/>
                  </a:lnTo>
                  <a:cubicBezTo>
                    <a:pt x="6680" y="2616"/>
                    <a:pt x="6806" y="2994"/>
                    <a:pt x="6585" y="3214"/>
                  </a:cubicBezTo>
                  <a:lnTo>
                    <a:pt x="6018" y="3750"/>
                  </a:lnTo>
                  <a:lnTo>
                    <a:pt x="7404" y="5136"/>
                  </a:lnTo>
                  <a:cubicBezTo>
                    <a:pt x="7593" y="5262"/>
                    <a:pt x="7593" y="5514"/>
                    <a:pt x="7436" y="5671"/>
                  </a:cubicBezTo>
                  <a:cubicBezTo>
                    <a:pt x="7357" y="5750"/>
                    <a:pt x="7247" y="5790"/>
                    <a:pt x="7136" y="5790"/>
                  </a:cubicBezTo>
                  <a:cubicBezTo>
                    <a:pt x="7026" y="5790"/>
                    <a:pt x="6916" y="5750"/>
                    <a:pt x="6837" y="5671"/>
                  </a:cubicBezTo>
                  <a:lnTo>
                    <a:pt x="5451" y="4317"/>
                  </a:lnTo>
                  <a:lnTo>
                    <a:pt x="4915" y="4852"/>
                  </a:lnTo>
                  <a:cubicBezTo>
                    <a:pt x="4821" y="4947"/>
                    <a:pt x="4714" y="4988"/>
                    <a:pt x="4613" y="4988"/>
                  </a:cubicBezTo>
                  <a:cubicBezTo>
                    <a:pt x="4444" y="4988"/>
                    <a:pt x="4293" y="4872"/>
                    <a:pt x="4254" y="4695"/>
                  </a:cubicBezTo>
                  <a:lnTo>
                    <a:pt x="3435" y="2206"/>
                  </a:lnTo>
                  <a:cubicBezTo>
                    <a:pt x="3328" y="1940"/>
                    <a:pt x="3537" y="1673"/>
                    <a:pt x="3794" y="1673"/>
                  </a:cubicBezTo>
                  <a:close/>
                  <a:moveTo>
                    <a:pt x="1198" y="1"/>
                  </a:moveTo>
                  <a:cubicBezTo>
                    <a:pt x="536" y="1"/>
                    <a:pt x="1" y="568"/>
                    <a:pt x="1" y="1229"/>
                  </a:cubicBezTo>
                  <a:lnTo>
                    <a:pt x="1" y="7467"/>
                  </a:lnTo>
                  <a:lnTo>
                    <a:pt x="11027" y="7467"/>
                  </a:lnTo>
                  <a:lnTo>
                    <a:pt x="11027" y="1229"/>
                  </a:lnTo>
                  <a:cubicBezTo>
                    <a:pt x="11027" y="568"/>
                    <a:pt x="10460" y="1"/>
                    <a:pt x="97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</p:grpSp>
      <p:grpSp>
        <p:nvGrpSpPr>
          <p:cNvPr id="256" name="Google Shape;5972;p67"/>
          <p:cNvGrpSpPr/>
          <p:nvPr/>
        </p:nvGrpSpPr>
        <p:grpSpPr>
          <a:xfrm>
            <a:off x="5231489" y="2522328"/>
            <a:ext cx="480672" cy="552945"/>
            <a:chOff x="-42971725" y="3217825"/>
            <a:chExt cx="275675" cy="317125"/>
          </a:xfrm>
          <a:solidFill>
            <a:schemeClr val="bg1">
              <a:lumMod val="50000"/>
            </a:schemeClr>
          </a:solidFill>
        </p:grpSpPr>
        <p:sp>
          <p:nvSpPr>
            <p:cNvPr id="257" name="Google Shape;5973;p67"/>
            <p:cNvSpPr/>
            <p:nvPr/>
          </p:nvSpPr>
          <p:spPr>
            <a:xfrm>
              <a:off x="-42951250" y="3279250"/>
              <a:ext cx="233950" cy="152050"/>
            </a:xfrm>
            <a:custGeom>
              <a:avLst/>
              <a:gdLst/>
              <a:ahLst/>
              <a:cxnLst/>
              <a:rect l="l" t="t" r="r" b="b"/>
              <a:pathLst>
                <a:path w="9358" h="6082" extrusionOk="0">
                  <a:moveTo>
                    <a:pt x="379" y="1"/>
                  </a:moveTo>
                  <a:cubicBezTo>
                    <a:pt x="158" y="1"/>
                    <a:pt x="1" y="221"/>
                    <a:pt x="1" y="410"/>
                  </a:cubicBezTo>
                  <a:lnTo>
                    <a:pt x="1" y="6081"/>
                  </a:lnTo>
                  <a:lnTo>
                    <a:pt x="9357" y="6081"/>
                  </a:lnTo>
                  <a:lnTo>
                    <a:pt x="9357" y="410"/>
                  </a:lnTo>
                  <a:cubicBezTo>
                    <a:pt x="9357" y="158"/>
                    <a:pt x="9168" y="1"/>
                    <a:pt x="89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  <p:sp>
          <p:nvSpPr>
            <p:cNvPr id="258" name="Google Shape;5974;p67"/>
            <p:cNvSpPr/>
            <p:nvPr/>
          </p:nvSpPr>
          <p:spPr>
            <a:xfrm>
              <a:off x="-42971725" y="3451750"/>
              <a:ext cx="275675" cy="83200"/>
            </a:xfrm>
            <a:custGeom>
              <a:avLst/>
              <a:gdLst/>
              <a:ahLst/>
              <a:cxnLst/>
              <a:rect l="l" t="t" r="r" b="b"/>
              <a:pathLst>
                <a:path w="11027" h="3328" extrusionOk="0">
                  <a:moveTo>
                    <a:pt x="63" y="0"/>
                  </a:moveTo>
                  <a:cubicBezTo>
                    <a:pt x="32" y="126"/>
                    <a:pt x="0" y="284"/>
                    <a:pt x="0" y="410"/>
                  </a:cubicBezTo>
                  <a:cubicBezTo>
                    <a:pt x="0" y="1103"/>
                    <a:pt x="536" y="1670"/>
                    <a:pt x="1198" y="1670"/>
                  </a:cubicBezTo>
                  <a:lnTo>
                    <a:pt x="3151" y="1670"/>
                  </a:lnTo>
                  <a:lnTo>
                    <a:pt x="2615" y="2710"/>
                  </a:lnTo>
                  <a:cubicBezTo>
                    <a:pt x="2521" y="2930"/>
                    <a:pt x="2615" y="3182"/>
                    <a:pt x="2836" y="3277"/>
                  </a:cubicBezTo>
                  <a:cubicBezTo>
                    <a:pt x="2889" y="3312"/>
                    <a:pt x="2949" y="3328"/>
                    <a:pt x="3009" y="3328"/>
                  </a:cubicBezTo>
                  <a:cubicBezTo>
                    <a:pt x="3166" y="3328"/>
                    <a:pt x="3326" y="3224"/>
                    <a:pt x="3371" y="3088"/>
                  </a:cubicBezTo>
                  <a:lnTo>
                    <a:pt x="4096" y="1639"/>
                  </a:lnTo>
                  <a:lnTo>
                    <a:pt x="5073" y="1639"/>
                  </a:lnTo>
                  <a:lnTo>
                    <a:pt x="5073" y="2867"/>
                  </a:lnTo>
                  <a:cubicBezTo>
                    <a:pt x="5073" y="3119"/>
                    <a:pt x="5262" y="3308"/>
                    <a:pt x="5514" y="3308"/>
                  </a:cubicBezTo>
                  <a:cubicBezTo>
                    <a:pt x="5734" y="3308"/>
                    <a:pt x="5892" y="3119"/>
                    <a:pt x="5892" y="2867"/>
                  </a:cubicBezTo>
                  <a:lnTo>
                    <a:pt x="5892" y="1639"/>
                  </a:lnTo>
                  <a:lnTo>
                    <a:pt x="6868" y="1639"/>
                  </a:lnTo>
                  <a:lnTo>
                    <a:pt x="7593" y="3088"/>
                  </a:lnTo>
                  <a:cubicBezTo>
                    <a:pt x="7688" y="3230"/>
                    <a:pt x="7835" y="3301"/>
                    <a:pt x="7983" y="3301"/>
                  </a:cubicBezTo>
                  <a:cubicBezTo>
                    <a:pt x="8032" y="3301"/>
                    <a:pt x="8081" y="3293"/>
                    <a:pt x="8129" y="3277"/>
                  </a:cubicBezTo>
                  <a:cubicBezTo>
                    <a:pt x="8349" y="3151"/>
                    <a:pt x="8412" y="2930"/>
                    <a:pt x="8349" y="2710"/>
                  </a:cubicBezTo>
                  <a:lnTo>
                    <a:pt x="7814" y="1670"/>
                  </a:lnTo>
                  <a:lnTo>
                    <a:pt x="9767" y="1670"/>
                  </a:lnTo>
                  <a:cubicBezTo>
                    <a:pt x="10429" y="1670"/>
                    <a:pt x="11027" y="1103"/>
                    <a:pt x="11027" y="410"/>
                  </a:cubicBezTo>
                  <a:cubicBezTo>
                    <a:pt x="11027" y="252"/>
                    <a:pt x="10964" y="126"/>
                    <a:pt x="109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  <p:sp>
          <p:nvSpPr>
            <p:cNvPr id="259" name="Google Shape;5975;p67"/>
            <p:cNvSpPr/>
            <p:nvPr/>
          </p:nvSpPr>
          <p:spPr>
            <a:xfrm>
              <a:off x="-42866975" y="3217825"/>
              <a:ext cx="63025" cy="40975"/>
            </a:xfrm>
            <a:custGeom>
              <a:avLst/>
              <a:gdLst/>
              <a:ahLst/>
              <a:cxnLst/>
              <a:rect l="l" t="t" r="r" b="b"/>
              <a:pathLst>
                <a:path w="2521" h="1639" extrusionOk="0">
                  <a:moveTo>
                    <a:pt x="442" y="0"/>
                  </a:moveTo>
                  <a:cubicBezTo>
                    <a:pt x="221" y="0"/>
                    <a:pt x="1" y="189"/>
                    <a:pt x="1" y="410"/>
                  </a:cubicBezTo>
                  <a:lnTo>
                    <a:pt x="1" y="1639"/>
                  </a:lnTo>
                  <a:lnTo>
                    <a:pt x="2489" y="1639"/>
                  </a:lnTo>
                  <a:lnTo>
                    <a:pt x="2489" y="410"/>
                  </a:lnTo>
                  <a:lnTo>
                    <a:pt x="2521" y="410"/>
                  </a:lnTo>
                  <a:cubicBezTo>
                    <a:pt x="2521" y="189"/>
                    <a:pt x="2332" y="0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</p:grpSp>
      <p:grpSp>
        <p:nvGrpSpPr>
          <p:cNvPr id="260" name="Google Shape;5984;p67"/>
          <p:cNvGrpSpPr/>
          <p:nvPr/>
        </p:nvGrpSpPr>
        <p:grpSpPr>
          <a:xfrm>
            <a:off x="9324641" y="2518241"/>
            <a:ext cx="554819" cy="553467"/>
            <a:chOff x="-41111350" y="3239100"/>
            <a:chExt cx="318200" cy="317425"/>
          </a:xfrm>
          <a:solidFill>
            <a:schemeClr val="bg1">
              <a:lumMod val="50000"/>
            </a:schemeClr>
          </a:solidFill>
        </p:grpSpPr>
        <p:sp>
          <p:nvSpPr>
            <p:cNvPr id="261" name="Google Shape;5985;p67"/>
            <p:cNvSpPr/>
            <p:nvPr/>
          </p:nvSpPr>
          <p:spPr>
            <a:xfrm>
              <a:off x="-41111350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2930" y="1670"/>
                  </a:moveTo>
                  <a:cubicBezTo>
                    <a:pt x="3119" y="1670"/>
                    <a:pt x="3308" y="1859"/>
                    <a:pt x="3308" y="2048"/>
                  </a:cubicBezTo>
                  <a:lnTo>
                    <a:pt x="3308" y="2489"/>
                  </a:lnTo>
                  <a:lnTo>
                    <a:pt x="3749" y="2489"/>
                  </a:lnTo>
                  <a:cubicBezTo>
                    <a:pt x="4001" y="2489"/>
                    <a:pt x="4159" y="2678"/>
                    <a:pt x="4159" y="2930"/>
                  </a:cubicBezTo>
                  <a:cubicBezTo>
                    <a:pt x="4159" y="3151"/>
                    <a:pt x="3938" y="3340"/>
                    <a:pt x="3749" y="3340"/>
                  </a:cubicBezTo>
                  <a:lnTo>
                    <a:pt x="3308" y="3340"/>
                  </a:lnTo>
                  <a:lnTo>
                    <a:pt x="3308" y="3781"/>
                  </a:lnTo>
                  <a:cubicBezTo>
                    <a:pt x="3308" y="4001"/>
                    <a:pt x="3119" y="4159"/>
                    <a:pt x="2930" y="4159"/>
                  </a:cubicBezTo>
                  <a:cubicBezTo>
                    <a:pt x="2710" y="4159"/>
                    <a:pt x="2520" y="3970"/>
                    <a:pt x="2520" y="3781"/>
                  </a:cubicBezTo>
                  <a:lnTo>
                    <a:pt x="2520" y="3340"/>
                  </a:lnTo>
                  <a:lnTo>
                    <a:pt x="2079" y="3340"/>
                  </a:lnTo>
                  <a:cubicBezTo>
                    <a:pt x="1859" y="3340"/>
                    <a:pt x="1701" y="3151"/>
                    <a:pt x="1701" y="2930"/>
                  </a:cubicBezTo>
                  <a:cubicBezTo>
                    <a:pt x="1701" y="2678"/>
                    <a:pt x="1859" y="2489"/>
                    <a:pt x="2079" y="2489"/>
                  </a:cubicBezTo>
                  <a:lnTo>
                    <a:pt x="2520" y="2489"/>
                  </a:lnTo>
                  <a:lnTo>
                    <a:pt x="2520" y="2048"/>
                  </a:lnTo>
                  <a:cubicBezTo>
                    <a:pt x="2520" y="1827"/>
                    <a:pt x="2710" y="1670"/>
                    <a:pt x="2930" y="1670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441"/>
                  </a:cubicBezTo>
                  <a:lnTo>
                    <a:pt x="0" y="5387"/>
                  </a:lnTo>
                  <a:cubicBezTo>
                    <a:pt x="32" y="5639"/>
                    <a:pt x="221" y="5797"/>
                    <a:pt x="441" y="5797"/>
                  </a:cubicBezTo>
                  <a:lnTo>
                    <a:pt x="5387" y="5797"/>
                  </a:lnTo>
                  <a:cubicBezTo>
                    <a:pt x="5639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39" y="0"/>
                    <a:pt x="5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  <p:sp>
          <p:nvSpPr>
            <p:cNvPr id="262" name="Google Shape;5986;p67"/>
            <p:cNvSpPr/>
            <p:nvPr/>
          </p:nvSpPr>
          <p:spPr>
            <a:xfrm>
              <a:off x="-41110575" y="3412375"/>
              <a:ext cx="146525" cy="144150"/>
            </a:xfrm>
            <a:custGeom>
              <a:avLst/>
              <a:gdLst/>
              <a:ahLst/>
              <a:cxnLst/>
              <a:rect l="l" t="t" r="r" b="b"/>
              <a:pathLst>
                <a:path w="5861" h="5766" extrusionOk="0">
                  <a:moveTo>
                    <a:pt x="3450" y="1859"/>
                  </a:moveTo>
                  <a:cubicBezTo>
                    <a:pt x="3561" y="1859"/>
                    <a:pt x="3671" y="1890"/>
                    <a:pt x="3750" y="1953"/>
                  </a:cubicBezTo>
                  <a:cubicBezTo>
                    <a:pt x="3907" y="2111"/>
                    <a:pt x="3907" y="2395"/>
                    <a:pt x="3750" y="2552"/>
                  </a:cubicBezTo>
                  <a:lnTo>
                    <a:pt x="3466" y="2836"/>
                  </a:lnTo>
                  <a:lnTo>
                    <a:pt x="3750" y="3119"/>
                  </a:lnTo>
                  <a:cubicBezTo>
                    <a:pt x="3907" y="3277"/>
                    <a:pt x="3907" y="3529"/>
                    <a:pt x="3750" y="3686"/>
                  </a:cubicBezTo>
                  <a:cubicBezTo>
                    <a:pt x="3671" y="3765"/>
                    <a:pt x="3561" y="3804"/>
                    <a:pt x="3450" y="3804"/>
                  </a:cubicBezTo>
                  <a:cubicBezTo>
                    <a:pt x="3340" y="3804"/>
                    <a:pt x="3230" y="3765"/>
                    <a:pt x="3151" y="3686"/>
                  </a:cubicBezTo>
                  <a:lnTo>
                    <a:pt x="2899" y="3434"/>
                  </a:lnTo>
                  <a:lnTo>
                    <a:pt x="2616" y="3686"/>
                  </a:lnTo>
                  <a:cubicBezTo>
                    <a:pt x="2537" y="3765"/>
                    <a:pt x="2426" y="3804"/>
                    <a:pt x="2316" y="3804"/>
                  </a:cubicBezTo>
                  <a:cubicBezTo>
                    <a:pt x="2206" y="3804"/>
                    <a:pt x="2096" y="3765"/>
                    <a:pt x="2017" y="3686"/>
                  </a:cubicBezTo>
                  <a:cubicBezTo>
                    <a:pt x="1859" y="3529"/>
                    <a:pt x="1859" y="3277"/>
                    <a:pt x="2017" y="3119"/>
                  </a:cubicBezTo>
                  <a:lnTo>
                    <a:pt x="2300" y="2836"/>
                  </a:lnTo>
                  <a:lnTo>
                    <a:pt x="2017" y="2552"/>
                  </a:lnTo>
                  <a:cubicBezTo>
                    <a:pt x="1859" y="2395"/>
                    <a:pt x="1859" y="2111"/>
                    <a:pt x="2017" y="1953"/>
                  </a:cubicBezTo>
                  <a:cubicBezTo>
                    <a:pt x="2096" y="1890"/>
                    <a:pt x="2206" y="1859"/>
                    <a:pt x="2316" y="1859"/>
                  </a:cubicBezTo>
                  <a:cubicBezTo>
                    <a:pt x="2426" y="1859"/>
                    <a:pt x="2537" y="1890"/>
                    <a:pt x="2616" y="1953"/>
                  </a:cubicBezTo>
                  <a:lnTo>
                    <a:pt x="2899" y="2237"/>
                  </a:lnTo>
                  <a:lnTo>
                    <a:pt x="3151" y="1953"/>
                  </a:lnTo>
                  <a:cubicBezTo>
                    <a:pt x="3230" y="1890"/>
                    <a:pt x="3340" y="1859"/>
                    <a:pt x="3450" y="1859"/>
                  </a:cubicBezTo>
                  <a:close/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lnTo>
                    <a:pt x="1" y="5356"/>
                  </a:lnTo>
                  <a:cubicBezTo>
                    <a:pt x="1" y="5608"/>
                    <a:pt x="221" y="5766"/>
                    <a:pt x="442" y="5766"/>
                  </a:cubicBezTo>
                  <a:lnTo>
                    <a:pt x="5419" y="5766"/>
                  </a:lnTo>
                  <a:cubicBezTo>
                    <a:pt x="5640" y="5766"/>
                    <a:pt x="5861" y="5545"/>
                    <a:pt x="5861" y="5356"/>
                  </a:cubicBezTo>
                  <a:lnTo>
                    <a:pt x="5861" y="378"/>
                  </a:lnTo>
                  <a:cubicBezTo>
                    <a:pt x="5861" y="158"/>
                    <a:pt x="5640" y="0"/>
                    <a:pt x="5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  <p:sp>
          <p:nvSpPr>
            <p:cNvPr id="263" name="Google Shape;5987;p67"/>
            <p:cNvSpPr/>
            <p:nvPr/>
          </p:nvSpPr>
          <p:spPr>
            <a:xfrm>
              <a:off x="-40938875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3750" y="2457"/>
                  </a:moveTo>
                  <a:cubicBezTo>
                    <a:pt x="3970" y="2457"/>
                    <a:pt x="4128" y="2646"/>
                    <a:pt x="4128" y="2867"/>
                  </a:cubicBezTo>
                  <a:cubicBezTo>
                    <a:pt x="4159" y="3151"/>
                    <a:pt x="3970" y="3308"/>
                    <a:pt x="3750" y="3308"/>
                  </a:cubicBezTo>
                  <a:lnTo>
                    <a:pt x="2080" y="3308"/>
                  </a:lnTo>
                  <a:cubicBezTo>
                    <a:pt x="1859" y="3308"/>
                    <a:pt x="1702" y="3119"/>
                    <a:pt x="1702" y="2867"/>
                  </a:cubicBezTo>
                  <a:cubicBezTo>
                    <a:pt x="1702" y="2646"/>
                    <a:pt x="1891" y="2457"/>
                    <a:pt x="2080" y="2457"/>
                  </a:cubicBezTo>
                  <a:close/>
                  <a:moveTo>
                    <a:pt x="442" y="0"/>
                  </a:moveTo>
                  <a:cubicBezTo>
                    <a:pt x="190" y="0"/>
                    <a:pt x="1" y="189"/>
                    <a:pt x="1" y="441"/>
                  </a:cubicBezTo>
                  <a:lnTo>
                    <a:pt x="1" y="5387"/>
                  </a:lnTo>
                  <a:cubicBezTo>
                    <a:pt x="1" y="5639"/>
                    <a:pt x="190" y="5797"/>
                    <a:pt x="442" y="5797"/>
                  </a:cubicBezTo>
                  <a:lnTo>
                    <a:pt x="5388" y="5797"/>
                  </a:lnTo>
                  <a:cubicBezTo>
                    <a:pt x="5640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40" y="0"/>
                    <a:pt x="53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  <p:sp>
          <p:nvSpPr>
            <p:cNvPr id="264" name="Google Shape;5988;p67"/>
            <p:cNvSpPr/>
            <p:nvPr/>
          </p:nvSpPr>
          <p:spPr>
            <a:xfrm>
              <a:off x="-40938875" y="3411575"/>
              <a:ext cx="145725" cy="144950"/>
            </a:xfrm>
            <a:custGeom>
              <a:avLst/>
              <a:gdLst/>
              <a:ahLst/>
              <a:cxnLst/>
              <a:rect l="l" t="t" r="r" b="b"/>
              <a:pathLst>
                <a:path w="5829" h="5798" extrusionOk="0">
                  <a:moveTo>
                    <a:pt x="3750" y="1639"/>
                  </a:moveTo>
                  <a:cubicBezTo>
                    <a:pt x="3970" y="1639"/>
                    <a:pt x="4128" y="1859"/>
                    <a:pt x="4128" y="2080"/>
                  </a:cubicBezTo>
                  <a:cubicBezTo>
                    <a:pt x="4159" y="2332"/>
                    <a:pt x="3970" y="2490"/>
                    <a:pt x="3750" y="2490"/>
                  </a:cubicBezTo>
                  <a:lnTo>
                    <a:pt x="2080" y="2490"/>
                  </a:lnTo>
                  <a:cubicBezTo>
                    <a:pt x="1859" y="2490"/>
                    <a:pt x="1702" y="2269"/>
                    <a:pt x="1702" y="2080"/>
                  </a:cubicBezTo>
                  <a:cubicBezTo>
                    <a:pt x="1702" y="1859"/>
                    <a:pt x="1891" y="1639"/>
                    <a:pt x="2080" y="1639"/>
                  </a:cubicBezTo>
                  <a:close/>
                  <a:moveTo>
                    <a:pt x="3750" y="3309"/>
                  </a:moveTo>
                  <a:cubicBezTo>
                    <a:pt x="3970" y="3309"/>
                    <a:pt x="4128" y="3498"/>
                    <a:pt x="4128" y="3687"/>
                  </a:cubicBezTo>
                  <a:cubicBezTo>
                    <a:pt x="4159" y="3970"/>
                    <a:pt x="3970" y="4128"/>
                    <a:pt x="3750" y="4128"/>
                  </a:cubicBezTo>
                  <a:lnTo>
                    <a:pt x="2080" y="4128"/>
                  </a:lnTo>
                  <a:cubicBezTo>
                    <a:pt x="1859" y="4128"/>
                    <a:pt x="1702" y="3939"/>
                    <a:pt x="1702" y="3687"/>
                  </a:cubicBezTo>
                  <a:cubicBezTo>
                    <a:pt x="1702" y="3466"/>
                    <a:pt x="1891" y="3309"/>
                    <a:pt x="2080" y="3309"/>
                  </a:cubicBezTo>
                  <a:close/>
                  <a:moveTo>
                    <a:pt x="442" y="1"/>
                  </a:moveTo>
                  <a:cubicBezTo>
                    <a:pt x="190" y="1"/>
                    <a:pt x="1" y="190"/>
                    <a:pt x="1" y="379"/>
                  </a:cubicBezTo>
                  <a:lnTo>
                    <a:pt x="1" y="5388"/>
                  </a:lnTo>
                  <a:cubicBezTo>
                    <a:pt x="1" y="5640"/>
                    <a:pt x="190" y="5798"/>
                    <a:pt x="442" y="5798"/>
                  </a:cubicBezTo>
                  <a:lnTo>
                    <a:pt x="5388" y="5798"/>
                  </a:lnTo>
                  <a:cubicBezTo>
                    <a:pt x="5640" y="5798"/>
                    <a:pt x="5829" y="5577"/>
                    <a:pt x="5829" y="5388"/>
                  </a:cubicBezTo>
                  <a:lnTo>
                    <a:pt x="5829" y="410"/>
                  </a:lnTo>
                  <a:cubicBezTo>
                    <a:pt x="5829" y="190"/>
                    <a:pt x="5640" y="1"/>
                    <a:pt x="53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</p:grpSp>
      <p:grpSp>
        <p:nvGrpSpPr>
          <p:cNvPr id="265" name="Google Shape;6002;p67"/>
          <p:cNvGrpSpPr/>
          <p:nvPr/>
        </p:nvGrpSpPr>
        <p:grpSpPr>
          <a:xfrm>
            <a:off x="6093084" y="2522325"/>
            <a:ext cx="640955" cy="553467"/>
            <a:chOff x="-42651700" y="3217825"/>
            <a:chExt cx="367600" cy="317425"/>
          </a:xfrm>
          <a:solidFill>
            <a:schemeClr val="bg1">
              <a:lumMod val="50000"/>
            </a:schemeClr>
          </a:solidFill>
        </p:grpSpPr>
        <p:sp>
          <p:nvSpPr>
            <p:cNvPr id="266" name="Google Shape;6003;p67"/>
            <p:cNvSpPr/>
            <p:nvPr/>
          </p:nvSpPr>
          <p:spPr>
            <a:xfrm>
              <a:off x="-42651700" y="3239075"/>
              <a:ext cx="367600" cy="296175"/>
            </a:xfrm>
            <a:custGeom>
              <a:avLst/>
              <a:gdLst/>
              <a:ahLst/>
              <a:cxnLst/>
              <a:rect l="l" t="t" r="r" b="b"/>
              <a:pathLst>
                <a:path w="14704" h="11847" extrusionOk="0">
                  <a:moveTo>
                    <a:pt x="7370" y="797"/>
                  </a:moveTo>
                  <a:cubicBezTo>
                    <a:pt x="8536" y="797"/>
                    <a:pt x="9694" y="1246"/>
                    <a:pt x="10576" y="2143"/>
                  </a:cubicBezTo>
                  <a:cubicBezTo>
                    <a:pt x="12340" y="3908"/>
                    <a:pt x="12340" y="6775"/>
                    <a:pt x="10576" y="8539"/>
                  </a:cubicBezTo>
                  <a:cubicBezTo>
                    <a:pt x="9757" y="9390"/>
                    <a:pt x="8623" y="9894"/>
                    <a:pt x="7363" y="9894"/>
                  </a:cubicBezTo>
                  <a:cubicBezTo>
                    <a:pt x="6102" y="9894"/>
                    <a:pt x="4937" y="9358"/>
                    <a:pt x="4118" y="8539"/>
                  </a:cubicBezTo>
                  <a:cubicBezTo>
                    <a:pt x="2353" y="6775"/>
                    <a:pt x="2353" y="3908"/>
                    <a:pt x="4118" y="2143"/>
                  </a:cubicBezTo>
                  <a:cubicBezTo>
                    <a:pt x="5031" y="1246"/>
                    <a:pt x="6205" y="797"/>
                    <a:pt x="7370" y="797"/>
                  </a:cubicBezTo>
                  <a:close/>
                  <a:moveTo>
                    <a:pt x="7326" y="1"/>
                  </a:moveTo>
                  <a:cubicBezTo>
                    <a:pt x="2091" y="1"/>
                    <a:pt x="0" y="6750"/>
                    <a:pt x="4275" y="9768"/>
                  </a:cubicBezTo>
                  <a:lnTo>
                    <a:pt x="3424" y="11280"/>
                  </a:lnTo>
                  <a:cubicBezTo>
                    <a:pt x="3298" y="11532"/>
                    <a:pt x="3487" y="11847"/>
                    <a:pt x="3771" y="11847"/>
                  </a:cubicBezTo>
                  <a:cubicBezTo>
                    <a:pt x="3929" y="11847"/>
                    <a:pt x="4086" y="11784"/>
                    <a:pt x="4118" y="11626"/>
                  </a:cubicBezTo>
                  <a:lnTo>
                    <a:pt x="5000" y="10209"/>
                  </a:lnTo>
                  <a:cubicBezTo>
                    <a:pt x="5740" y="10571"/>
                    <a:pt x="6543" y="10752"/>
                    <a:pt x="7351" y="10752"/>
                  </a:cubicBezTo>
                  <a:cubicBezTo>
                    <a:pt x="8158" y="10752"/>
                    <a:pt x="8969" y="10571"/>
                    <a:pt x="9725" y="10209"/>
                  </a:cubicBezTo>
                  <a:lnTo>
                    <a:pt x="10576" y="11626"/>
                  </a:lnTo>
                  <a:cubicBezTo>
                    <a:pt x="10671" y="11784"/>
                    <a:pt x="10828" y="11847"/>
                    <a:pt x="10923" y="11847"/>
                  </a:cubicBezTo>
                  <a:cubicBezTo>
                    <a:pt x="11238" y="11847"/>
                    <a:pt x="11458" y="11532"/>
                    <a:pt x="11301" y="11280"/>
                  </a:cubicBezTo>
                  <a:lnTo>
                    <a:pt x="10419" y="9768"/>
                  </a:lnTo>
                  <a:cubicBezTo>
                    <a:pt x="14703" y="6775"/>
                    <a:pt x="12592" y="1"/>
                    <a:pt x="7363" y="1"/>
                  </a:cubicBezTo>
                  <a:cubicBezTo>
                    <a:pt x="7350" y="1"/>
                    <a:pt x="7338" y="1"/>
                    <a:pt x="73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  <p:sp>
          <p:nvSpPr>
            <p:cNvPr id="267" name="Google Shape;6004;p67"/>
            <p:cNvSpPr/>
            <p:nvPr/>
          </p:nvSpPr>
          <p:spPr>
            <a:xfrm>
              <a:off x="-42419600" y="3217825"/>
              <a:ext cx="106350" cy="106350"/>
            </a:xfrm>
            <a:custGeom>
              <a:avLst/>
              <a:gdLst/>
              <a:ahLst/>
              <a:cxnLst/>
              <a:rect l="l" t="t" r="r" b="b"/>
              <a:pathLst>
                <a:path w="4254" h="4254" extrusionOk="0">
                  <a:moveTo>
                    <a:pt x="1355" y="0"/>
                  </a:moveTo>
                  <a:cubicBezTo>
                    <a:pt x="882" y="0"/>
                    <a:pt x="410" y="95"/>
                    <a:pt x="0" y="315"/>
                  </a:cubicBezTo>
                  <a:cubicBezTo>
                    <a:pt x="1891" y="946"/>
                    <a:pt x="3340" y="2395"/>
                    <a:pt x="3938" y="4254"/>
                  </a:cubicBezTo>
                  <a:cubicBezTo>
                    <a:pt x="4128" y="3844"/>
                    <a:pt x="4254" y="3371"/>
                    <a:pt x="4254" y="2899"/>
                  </a:cubicBezTo>
                  <a:cubicBezTo>
                    <a:pt x="4254" y="1292"/>
                    <a:pt x="2962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  <p:sp>
          <p:nvSpPr>
            <p:cNvPr id="268" name="Google Shape;6005;p67"/>
            <p:cNvSpPr/>
            <p:nvPr/>
          </p:nvSpPr>
          <p:spPr>
            <a:xfrm>
              <a:off x="-42623600" y="3218600"/>
              <a:ext cx="106350" cy="106375"/>
            </a:xfrm>
            <a:custGeom>
              <a:avLst/>
              <a:gdLst/>
              <a:ahLst/>
              <a:cxnLst/>
              <a:rect l="l" t="t" r="r" b="b"/>
              <a:pathLst>
                <a:path w="4254" h="4255" extrusionOk="0">
                  <a:moveTo>
                    <a:pt x="2931" y="1"/>
                  </a:moveTo>
                  <a:cubicBezTo>
                    <a:pt x="1292" y="1"/>
                    <a:pt x="1" y="1293"/>
                    <a:pt x="1" y="2899"/>
                  </a:cubicBezTo>
                  <a:cubicBezTo>
                    <a:pt x="1" y="3372"/>
                    <a:pt x="127" y="3845"/>
                    <a:pt x="316" y="4254"/>
                  </a:cubicBezTo>
                  <a:cubicBezTo>
                    <a:pt x="977" y="2364"/>
                    <a:pt x="2426" y="915"/>
                    <a:pt x="4254" y="316"/>
                  </a:cubicBezTo>
                  <a:cubicBezTo>
                    <a:pt x="3876" y="127"/>
                    <a:pt x="3403" y="1"/>
                    <a:pt x="2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  <p:sp>
          <p:nvSpPr>
            <p:cNvPr id="269" name="Google Shape;6006;p67"/>
            <p:cNvSpPr/>
            <p:nvPr/>
          </p:nvSpPr>
          <p:spPr>
            <a:xfrm>
              <a:off x="-42561375" y="3279250"/>
              <a:ext cx="185900" cy="186700"/>
            </a:xfrm>
            <a:custGeom>
              <a:avLst/>
              <a:gdLst/>
              <a:ahLst/>
              <a:cxnLst/>
              <a:rect l="l" t="t" r="r" b="b"/>
              <a:pathLst>
                <a:path w="7436" h="7468" extrusionOk="0">
                  <a:moveTo>
                    <a:pt x="3781" y="1671"/>
                  </a:moveTo>
                  <a:cubicBezTo>
                    <a:pt x="4033" y="1671"/>
                    <a:pt x="4191" y="1860"/>
                    <a:pt x="4191" y="2112"/>
                  </a:cubicBezTo>
                  <a:lnTo>
                    <a:pt x="4191" y="3340"/>
                  </a:lnTo>
                  <a:lnTo>
                    <a:pt x="5388" y="3340"/>
                  </a:lnTo>
                  <a:cubicBezTo>
                    <a:pt x="5640" y="3340"/>
                    <a:pt x="5829" y="3529"/>
                    <a:pt x="5829" y="3750"/>
                  </a:cubicBezTo>
                  <a:cubicBezTo>
                    <a:pt x="5829" y="4002"/>
                    <a:pt x="5640" y="4128"/>
                    <a:pt x="5388" y="4128"/>
                  </a:cubicBezTo>
                  <a:lnTo>
                    <a:pt x="3750" y="4128"/>
                  </a:lnTo>
                  <a:cubicBezTo>
                    <a:pt x="3498" y="4128"/>
                    <a:pt x="3308" y="3939"/>
                    <a:pt x="3308" y="3750"/>
                  </a:cubicBezTo>
                  <a:lnTo>
                    <a:pt x="3308" y="2112"/>
                  </a:lnTo>
                  <a:lnTo>
                    <a:pt x="3340" y="2112"/>
                  </a:lnTo>
                  <a:cubicBezTo>
                    <a:pt x="3340" y="1860"/>
                    <a:pt x="3529" y="1671"/>
                    <a:pt x="3781" y="1671"/>
                  </a:cubicBezTo>
                  <a:close/>
                  <a:moveTo>
                    <a:pt x="3750" y="1"/>
                  </a:moveTo>
                  <a:cubicBezTo>
                    <a:pt x="1702" y="1"/>
                    <a:pt x="32" y="1671"/>
                    <a:pt x="0" y="3750"/>
                  </a:cubicBezTo>
                  <a:cubicBezTo>
                    <a:pt x="32" y="5798"/>
                    <a:pt x="1702" y="7467"/>
                    <a:pt x="3750" y="7467"/>
                  </a:cubicBezTo>
                  <a:cubicBezTo>
                    <a:pt x="5797" y="7467"/>
                    <a:pt x="7436" y="5798"/>
                    <a:pt x="7436" y="3750"/>
                  </a:cubicBezTo>
                  <a:cubicBezTo>
                    <a:pt x="7436" y="1702"/>
                    <a:pt x="5797" y="64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</p:grpSp>
      <p:grpSp>
        <p:nvGrpSpPr>
          <p:cNvPr id="270" name="Google Shape;6011;p67"/>
          <p:cNvGrpSpPr/>
          <p:nvPr/>
        </p:nvGrpSpPr>
        <p:grpSpPr>
          <a:xfrm>
            <a:off x="10113537" y="2490019"/>
            <a:ext cx="562491" cy="552639"/>
            <a:chOff x="-40748275" y="3238700"/>
            <a:chExt cx="322600" cy="316950"/>
          </a:xfrm>
          <a:solidFill>
            <a:schemeClr val="bg1">
              <a:lumMod val="50000"/>
            </a:schemeClr>
          </a:solidFill>
        </p:grpSpPr>
        <p:sp>
          <p:nvSpPr>
            <p:cNvPr id="271" name="Google Shape;6012;p67"/>
            <p:cNvSpPr/>
            <p:nvPr/>
          </p:nvSpPr>
          <p:spPr>
            <a:xfrm>
              <a:off x="-40709675" y="3273750"/>
              <a:ext cx="84300" cy="84300"/>
            </a:xfrm>
            <a:custGeom>
              <a:avLst/>
              <a:gdLst/>
              <a:ahLst/>
              <a:cxnLst/>
              <a:rect l="l" t="t" r="r" b="b"/>
              <a:pathLst>
                <a:path w="3372" h="3372" extrusionOk="0">
                  <a:moveTo>
                    <a:pt x="2710" y="0"/>
                  </a:moveTo>
                  <a:lnTo>
                    <a:pt x="1" y="2710"/>
                  </a:lnTo>
                  <a:lnTo>
                    <a:pt x="694" y="3371"/>
                  </a:lnTo>
                  <a:lnTo>
                    <a:pt x="3372" y="662"/>
                  </a:lnTo>
                  <a:lnTo>
                    <a:pt x="27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  <p:sp>
          <p:nvSpPr>
            <p:cNvPr id="272" name="Google Shape;6013;p67"/>
            <p:cNvSpPr/>
            <p:nvPr/>
          </p:nvSpPr>
          <p:spPr>
            <a:xfrm>
              <a:off x="-40578925" y="3247175"/>
              <a:ext cx="151250" cy="149475"/>
            </a:xfrm>
            <a:custGeom>
              <a:avLst/>
              <a:gdLst/>
              <a:ahLst/>
              <a:cxnLst/>
              <a:rect l="l" t="t" r="r" b="b"/>
              <a:pathLst>
                <a:path w="6050" h="5979" extrusionOk="0">
                  <a:moveTo>
                    <a:pt x="2663" y="0"/>
                  </a:moveTo>
                  <a:cubicBezTo>
                    <a:pt x="2552" y="0"/>
                    <a:pt x="2442" y="39"/>
                    <a:pt x="2363" y="118"/>
                  </a:cubicBezTo>
                  <a:lnTo>
                    <a:pt x="1261" y="1221"/>
                  </a:lnTo>
                  <a:lnTo>
                    <a:pt x="2678" y="2639"/>
                  </a:lnTo>
                  <a:cubicBezTo>
                    <a:pt x="2836" y="2796"/>
                    <a:pt x="2836" y="3080"/>
                    <a:pt x="2678" y="3237"/>
                  </a:cubicBezTo>
                  <a:cubicBezTo>
                    <a:pt x="2637" y="3278"/>
                    <a:pt x="2560" y="3302"/>
                    <a:pt x="2473" y="3302"/>
                  </a:cubicBezTo>
                  <a:cubicBezTo>
                    <a:pt x="2360" y="3302"/>
                    <a:pt x="2232" y="3263"/>
                    <a:pt x="2143" y="3174"/>
                  </a:cubicBezTo>
                  <a:lnTo>
                    <a:pt x="725" y="1756"/>
                  </a:lnTo>
                  <a:lnTo>
                    <a:pt x="0" y="2481"/>
                  </a:lnTo>
                  <a:lnTo>
                    <a:pt x="3529" y="5978"/>
                  </a:lnTo>
                  <a:lnTo>
                    <a:pt x="5892" y="3615"/>
                  </a:lnTo>
                  <a:cubicBezTo>
                    <a:pt x="6049" y="3458"/>
                    <a:pt x="6049" y="3174"/>
                    <a:pt x="5892" y="3017"/>
                  </a:cubicBezTo>
                  <a:lnTo>
                    <a:pt x="2962" y="118"/>
                  </a:lnTo>
                  <a:cubicBezTo>
                    <a:pt x="2883" y="39"/>
                    <a:pt x="2773" y="0"/>
                    <a:pt x="2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  <p:sp>
          <p:nvSpPr>
            <p:cNvPr id="273" name="Google Shape;6014;p67"/>
            <p:cNvSpPr/>
            <p:nvPr/>
          </p:nvSpPr>
          <p:spPr>
            <a:xfrm>
              <a:off x="-40678175" y="3305250"/>
              <a:ext cx="213475" cy="213475"/>
            </a:xfrm>
            <a:custGeom>
              <a:avLst/>
              <a:gdLst/>
              <a:ahLst/>
              <a:cxnLst/>
              <a:rect l="l" t="t" r="r" b="b"/>
              <a:pathLst>
                <a:path w="8539" h="8539" extrusionOk="0">
                  <a:moveTo>
                    <a:pt x="2679" y="0"/>
                  </a:moveTo>
                  <a:lnTo>
                    <a:pt x="1" y="2678"/>
                  </a:lnTo>
                  <a:lnTo>
                    <a:pt x="5861" y="8538"/>
                  </a:lnTo>
                  <a:lnTo>
                    <a:pt x="8539" y="5860"/>
                  </a:lnTo>
                  <a:lnTo>
                    <a:pt x="26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  <p:sp>
          <p:nvSpPr>
            <p:cNvPr id="274" name="Google Shape;6015;p67"/>
            <p:cNvSpPr/>
            <p:nvPr/>
          </p:nvSpPr>
          <p:spPr>
            <a:xfrm>
              <a:off x="-40513550" y="3469850"/>
              <a:ext cx="87875" cy="85800"/>
            </a:xfrm>
            <a:custGeom>
              <a:avLst/>
              <a:gdLst/>
              <a:ahLst/>
              <a:cxnLst/>
              <a:rect l="l" t="t" r="r" b="b"/>
              <a:pathLst>
                <a:path w="3515" h="3432" extrusionOk="0">
                  <a:moveTo>
                    <a:pt x="2426" y="1"/>
                  </a:moveTo>
                  <a:lnTo>
                    <a:pt x="0" y="2427"/>
                  </a:lnTo>
                  <a:lnTo>
                    <a:pt x="2899" y="3404"/>
                  </a:lnTo>
                  <a:cubicBezTo>
                    <a:pt x="2948" y="3423"/>
                    <a:pt x="2996" y="3432"/>
                    <a:pt x="3044" y="3432"/>
                  </a:cubicBezTo>
                  <a:cubicBezTo>
                    <a:pt x="3302" y="3432"/>
                    <a:pt x="3514" y="3166"/>
                    <a:pt x="3434" y="2899"/>
                  </a:cubicBezTo>
                  <a:lnTo>
                    <a:pt x="24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  <p:sp>
          <p:nvSpPr>
            <p:cNvPr id="275" name="Google Shape;6016;p67"/>
            <p:cNvSpPr/>
            <p:nvPr/>
          </p:nvSpPr>
          <p:spPr>
            <a:xfrm>
              <a:off x="-40738025" y="3404500"/>
              <a:ext cx="150450" cy="149475"/>
            </a:xfrm>
            <a:custGeom>
              <a:avLst/>
              <a:gdLst/>
              <a:ahLst/>
              <a:cxnLst/>
              <a:rect l="l" t="t" r="r" b="b"/>
              <a:pathLst>
                <a:path w="6018" h="5979" extrusionOk="0">
                  <a:moveTo>
                    <a:pt x="2521" y="0"/>
                  </a:moveTo>
                  <a:lnTo>
                    <a:pt x="1796" y="725"/>
                  </a:lnTo>
                  <a:lnTo>
                    <a:pt x="3308" y="2205"/>
                  </a:lnTo>
                  <a:cubicBezTo>
                    <a:pt x="3466" y="2363"/>
                    <a:pt x="3466" y="2646"/>
                    <a:pt x="3308" y="2804"/>
                  </a:cubicBezTo>
                  <a:cubicBezTo>
                    <a:pt x="3230" y="2883"/>
                    <a:pt x="3119" y="2922"/>
                    <a:pt x="3009" y="2922"/>
                  </a:cubicBezTo>
                  <a:cubicBezTo>
                    <a:pt x="2899" y="2922"/>
                    <a:pt x="2789" y="2883"/>
                    <a:pt x="2710" y="2804"/>
                  </a:cubicBezTo>
                  <a:lnTo>
                    <a:pt x="1229" y="1292"/>
                  </a:lnTo>
                  <a:lnTo>
                    <a:pt x="158" y="2363"/>
                  </a:lnTo>
                  <a:cubicBezTo>
                    <a:pt x="0" y="2520"/>
                    <a:pt x="0" y="2804"/>
                    <a:pt x="158" y="2962"/>
                  </a:cubicBezTo>
                  <a:lnTo>
                    <a:pt x="3056" y="5860"/>
                  </a:lnTo>
                  <a:cubicBezTo>
                    <a:pt x="3135" y="5939"/>
                    <a:pt x="3245" y="5978"/>
                    <a:pt x="3356" y="5978"/>
                  </a:cubicBezTo>
                  <a:cubicBezTo>
                    <a:pt x="3466" y="5978"/>
                    <a:pt x="3576" y="5939"/>
                    <a:pt x="3655" y="5860"/>
                  </a:cubicBezTo>
                  <a:lnTo>
                    <a:pt x="6018" y="3497"/>
                  </a:lnTo>
                  <a:lnTo>
                    <a:pt x="25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  <p:sp>
          <p:nvSpPr>
            <p:cNvPr id="276" name="Google Shape;6017;p67"/>
            <p:cNvSpPr/>
            <p:nvPr/>
          </p:nvSpPr>
          <p:spPr>
            <a:xfrm>
              <a:off x="-40748275" y="3238700"/>
              <a:ext cx="92175" cy="87850"/>
            </a:xfrm>
            <a:custGeom>
              <a:avLst/>
              <a:gdLst/>
              <a:ahLst/>
              <a:cxnLst/>
              <a:rect l="l" t="t" r="r" b="b"/>
              <a:pathLst>
                <a:path w="3687" h="3514" extrusionOk="0">
                  <a:moveTo>
                    <a:pt x="2281" y="0"/>
                  </a:moveTo>
                  <a:cubicBezTo>
                    <a:pt x="1915" y="0"/>
                    <a:pt x="1545" y="142"/>
                    <a:pt x="1261" y="426"/>
                  </a:cubicBezTo>
                  <a:lnTo>
                    <a:pt x="568" y="1119"/>
                  </a:lnTo>
                  <a:cubicBezTo>
                    <a:pt x="1" y="1686"/>
                    <a:pt x="1" y="2568"/>
                    <a:pt x="568" y="3135"/>
                  </a:cubicBezTo>
                  <a:lnTo>
                    <a:pt x="946" y="3513"/>
                  </a:lnTo>
                  <a:lnTo>
                    <a:pt x="3687" y="804"/>
                  </a:lnTo>
                  <a:lnTo>
                    <a:pt x="3277" y="426"/>
                  </a:lnTo>
                  <a:cubicBezTo>
                    <a:pt x="3010" y="142"/>
                    <a:pt x="2647" y="0"/>
                    <a:pt x="22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</p:grpSp>
      <p:sp>
        <p:nvSpPr>
          <p:cNvPr id="277" name="Google Shape;6042;p67"/>
          <p:cNvSpPr/>
          <p:nvPr/>
        </p:nvSpPr>
        <p:spPr>
          <a:xfrm>
            <a:off x="6935788" y="2523415"/>
            <a:ext cx="543877" cy="551288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srgbClr val="AE4500"/>
              </a:solidFill>
            </a:endParaRPr>
          </a:p>
        </p:txBody>
      </p:sp>
      <p:grpSp>
        <p:nvGrpSpPr>
          <p:cNvPr id="278" name="Google Shape;6047;p67"/>
          <p:cNvGrpSpPr/>
          <p:nvPr/>
        </p:nvGrpSpPr>
        <p:grpSpPr>
          <a:xfrm>
            <a:off x="10973889" y="2490315"/>
            <a:ext cx="553467" cy="504036"/>
            <a:chOff x="-40378075" y="3267450"/>
            <a:chExt cx="317425" cy="289075"/>
          </a:xfrm>
          <a:solidFill>
            <a:schemeClr val="bg1">
              <a:lumMod val="50000"/>
            </a:schemeClr>
          </a:solidFill>
        </p:grpSpPr>
        <p:sp>
          <p:nvSpPr>
            <p:cNvPr id="279" name="Google Shape;6048;p67"/>
            <p:cNvSpPr/>
            <p:nvPr/>
          </p:nvSpPr>
          <p:spPr>
            <a:xfrm>
              <a:off x="-40218975" y="3308400"/>
              <a:ext cx="158325" cy="248125"/>
            </a:xfrm>
            <a:custGeom>
              <a:avLst/>
              <a:gdLst/>
              <a:ahLst/>
              <a:cxnLst/>
              <a:rect l="l" t="t" r="r" b="b"/>
              <a:pathLst>
                <a:path w="6333" h="9925" extrusionOk="0">
                  <a:moveTo>
                    <a:pt x="4694" y="1"/>
                  </a:moveTo>
                  <a:lnTo>
                    <a:pt x="4694" y="7877"/>
                  </a:lnTo>
                  <a:cubicBezTo>
                    <a:pt x="4694" y="8097"/>
                    <a:pt x="4474" y="8255"/>
                    <a:pt x="4253" y="8255"/>
                  </a:cubicBezTo>
                  <a:cubicBezTo>
                    <a:pt x="2993" y="8255"/>
                    <a:pt x="1638" y="8696"/>
                    <a:pt x="693" y="9452"/>
                  </a:cubicBezTo>
                  <a:cubicBezTo>
                    <a:pt x="536" y="9546"/>
                    <a:pt x="189" y="9925"/>
                    <a:pt x="0" y="9925"/>
                  </a:cubicBezTo>
                  <a:lnTo>
                    <a:pt x="5073" y="9925"/>
                  </a:lnTo>
                  <a:cubicBezTo>
                    <a:pt x="5734" y="9925"/>
                    <a:pt x="6333" y="9357"/>
                    <a:pt x="6333" y="8696"/>
                  </a:cubicBezTo>
                  <a:lnTo>
                    <a:pt x="6333" y="1229"/>
                  </a:lnTo>
                  <a:cubicBezTo>
                    <a:pt x="6333" y="536"/>
                    <a:pt x="5766" y="1"/>
                    <a:pt x="50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  <p:sp>
          <p:nvSpPr>
            <p:cNvPr id="280" name="Google Shape;6049;p67"/>
            <p:cNvSpPr/>
            <p:nvPr/>
          </p:nvSpPr>
          <p:spPr>
            <a:xfrm>
              <a:off x="-40316650" y="3267450"/>
              <a:ext cx="86675" cy="257575"/>
            </a:xfrm>
            <a:custGeom>
              <a:avLst/>
              <a:gdLst/>
              <a:ahLst/>
              <a:cxnLst/>
              <a:rect l="l" t="t" r="r" b="b"/>
              <a:pathLst>
                <a:path w="3467" h="10303" extrusionOk="0">
                  <a:moveTo>
                    <a:pt x="1" y="0"/>
                  </a:moveTo>
                  <a:lnTo>
                    <a:pt x="1" y="9105"/>
                  </a:lnTo>
                  <a:cubicBezTo>
                    <a:pt x="1166" y="9200"/>
                    <a:pt x="2489" y="9578"/>
                    <a:pt x="3466" y="10302"/>
                  </a:cubicBezTo>
                  <a:lnTo>
                    <a:pt x="3466" y="1197"/>
                  </a:lnTo>
                  <a:cubicBezTo>
                    <a:pt x="2489" y="473"/>
                    <a:pt x="1229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  <p:sp>
          <p:nvSpPr>
            <p:cNvPr id="281" name="Google Shape;6050;p67"/>
            <p:cNvSpPr/>
            <p:nvPr/>
          </p:nvSpPr>
          <p:spPr>
            <a:xfrm>
              <a:off x="-40209525" y="3267450"/>
              <a:ext cx="86650" cy="257575"/>
            </a:xfrm>
            <a:custGeom>
              <a:avLst/>
              <a:gdLst/>
              <a:ahLst/>
              <a:cxnLst/>
              <a:rect l="l" t="t" r="r" b="b"/>
              <a:pathLst>
                <a:path w="3466" h="10303" extrusionOk="0">
                  <a:moveTo>
                    <a:pt x="3466" y="0"/>
                  </a:moveTo>
                  <a:cubicBezTo>
                    <a:pt x="2300" y="95"/>
                    <a:pt x="977" y="473"/>
                    <a:pt x="0" y="1197"/>
                  </a:cubicBezTo>
                  <a:lnTo>
                    <a:pt x="0" y="10302"/>
                  </a:lnTo>
                  <a:cubicBezTo>
                    <a:pt x="977" y="9578"/>
                    <a:pt x="2237" y="9200"/>
                    <a:pt x="3466" y="9105"/>
                  </a:cubicBezTo>
                  <a:lnTo>
                    <a:pt x="346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  <p:sp>
          <p:nvSpPr>
            <p:cNvPr id="282" name="Google Shape;6051;p67"/>
            <p:cNvSpPr/>
            <p:nvPr/>
          </p:nvSpPr>
          <p:spPr>
            <a:xfrm>
              <a:off x="-40378075" y="3308400"/>
              <a:ext cx="157550" cy="248125"/>
            </a:xfrm>
            <a:custGeom>
              <a:avLst/>
              <a:gdLst/>
              <a:ahLst/>
              <a:cxnLst/>
              <a:rect l="l" t="t" r="r" b="b"/>
              <a:pathLst>
                <a:path w="6302" h="9925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664"/>
                  </a:lnTo>
                  <a:cubicBezTo>
                    <a:pt x="32" y="9357"/>
                    <a:pt x="567" y="9925"/>
                    <a:pt x="1229" y="9925"/>
                  </a:cubicBezTo>
                  <a:lnTo>
                    <a:pt x="6301" y="9925"/>
                  </a:lnTo>
                  <a:cubicBezTo>
                    <a:pt x="6112" y="9925"/>
                    <a:pt x="5766" y="9609"/>
                    <a:pt x="5608" y="9452"/>
                  </a:cubicBezTo>
                  <a:cubicBezTo>
                    <a:pt x="4631" y="8664"/>
                    <a:pt x="3277" y="8255"/>
                    <a:pt x="2048" y="8255"/>
                  </a:cubicBezTo>
                  <a:cubicBezTo>
                    <a:pt x="1828" y="8255"/>
                    <a:pt x="1638" y="8066"/>
                    <a:pt x="1638" y="7877"/>
                  </a:cubicBezTo>
                  <a:lnTo>
                    <a:pt x="16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</p:grpSp>
      <p:grpSp>
        <p:nvGrpSpPr>
          <p:cNvPr id="283" name="Google Shape;6072;p67"/>
          <p:cNvGrpSpPr/>
          <p:nvPr/>
        </p:nvGrpSpPr>
        <p:grpSpPr>
          <a:xfrm>
            <a:off x="7701993" y="2496465"/>
            <a:ext cx="553512" cy="553163"/>
            <a:chOff x="-41895050" y="3217225"/>
            <a:chExt cx="317450" cy="317250"/>
          </a:xfrm>
          <a:solidFill>
            <a:schemeClr val="bg1">
              <a:lumMod val="50000"/>
            </a:schemeClr>
          </a:solidFill>
        </p:grpSpPr>
        <p:sp>
          <p:nvSpPr>
            <p:cNvPr id="284" name="Google Shape;6073;p67"/>
            <p:cNvSpPr/>
            <p:nvPr/>
          </p:nvSpPr>
          <p:spPr>
            <a:xfrm>
              <a:off x="-41895050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" y="0"/>
                  </a:moveTo>
                  <a:lnTo>
                    <a:pt x="1" y="9830"/>
                  </a:lnTo>
                  <a:lnTo>
                    <a:pt x="1670" y="8192"/>
                  </a:lnTo>
                  <a:lnTo>
                    <a:pt x="1670" y="1639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  <p:sp>
          <p:nvSpPr>
            <p:cNvPr id="285" name="Google Shape;6074;p67"/>
            <p:cNvSpPr/>
            <p:nvPr/>
          </p:nvSpPr>
          <p:spPr>
            <a:xfrm>
              <a:off x="-41619375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670" y="0"/>
                  </a:moveTo>
                  <a:lnTo>
                    <a:pt x="0" y="1639"/>
                  </a:lnTo>
                  <a:lnTo>
                    <a:pt x="0" y="8192"/>
                  </a:lnTo>
                  <a:lnTo>
                    <a:pt x="1670" y="9830"/>
                  </a:lnTo>
                  <a:lnTo>
                    <a:pt x="167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  <p:sp>
          <p:nvSpPr>
            <p:cNvPr id="286" name="Google Shape;6075;p67"/>
            <p:cNvSpPr/>
            <p:nvPr/>
          </p:nvSpPr>
          <p:spPr>
            <a:xfrm>
              <a:off x="-41832825" y="3321000"/>
              <a:ext cx="193000" cy="151250"/>
            </a:xfrm>
            <a:custGeom>
              <a:avLst/>
              <a:gdLst/>
              <a:ahLst/>
              <a:cxnLst/>
              <a:rect l="l" t="t" r="r" b="b"/>
              <a:pathLst>
                <a:path w="7720" h="6050" extrusionOk="0">
                  <a:moveTo>
                    <a:pt x="1" y="1"/>
                  </a:moveTo>
                  <a:lnTo>
                    <a:pt x="1" y="6050"/>
                  </a:lnTo>
                  <a:lnTo>
                    <a:pt x="3592" y="6050"/>
                  </a:lnTo>
                  <a:lnTo>
                    <a:pt x="3592" y="4821"/>
                  </a:lnTo>
                  <a:cubicBezTo>
                    <a:pt x="3592" y="4600"/>
                    <a:pt x="3781" y="4411"/>
                    <a:pt x="4002" y="4411"/>
                  </a:cubicBezTo>
                  <a:lnTo>
                    <a:pt x="6491" y="4411"/>
                  </a:lnTo>
                  <a:cubicBezTo>
                    <a:pt x="6743" y="4411"/>
                    <a:pt x="6932" y="4600"/>
                    <a:pt x="6932" y="4821"/>
                  </a:cubicBezTo>
                  <a:lnTo>
                    <a:pt x="6932" y="6050"/>
                  </a:lnTo>
                  <a:lnTo>
                    <a:pt x="7719" y="6050"/>
                  </a:lnTo>
                  <a:lnTo>
                    <a:pt x="77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  <p:sp>
          <p:nvSpPr>
            <p:cNvPr id="287" name="Google Shape;6076;p67"/>
            <p:cNvSpPr/>
            <p:nvPr/>
          </p:nvSpPr>
          <p:spPr>
            <a:xfrm>
              <a:off x="-41880075" y="3493500"/>
              <a:ext cx="287500" cy="40975"/>
            </a:xfrm>
            <a:custGeom>
              <a:avLst/>
              <a:gdLst/>
              <a:ahLst/>
              <a:cxnLst/>
              <a:rect l="l" t="t" r="r" b="b"/>
              <a:pathLst>
                <a:path w="11500" h="1639" extrusionOk="0">
                  <a:moveTo>
                    <a:pt x="1639" y="0"/>
                  </a:moveTo>
                  <a:lnTo>
                    <a:pt x="0" y="1638"/>
                  </a:lnTo>
                  <a:lnTo>
                    <a:pt x="11500" y="1638"/>
                  </a:lnTo>
                  <a:lnTo>
                    <a:pt x="98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  <p:sp>
          <p:nvSpPr>
            <p:cNvPr id="288" name="Google Shape;6077;p67"/>
            <p:cNvSpPr/>
            <p:nvPr/>
          </p:nvSpPr>
          <p:spPr>
            <a:xfrm>
              <a:off x="-41880875" y="3217225"/>
              <a:ext cx="288300" cy="83325"/>
            </a:xfrm>
            <a:custGeom>
              <a:avLst/>
              <a:gdLst/>
              <a:ahLst/>
              <a:cxnLst/>
              <a:rect l="l" t="t" r="r" b="b"/>
              <a:pathLst>
                <a:path w="11532" h="3333" extrusionOk="0">
                  <a:moveTo>
                    <a:pt x="5798" y="1033"/>
                  </a:moveTo>
                  <a:lnTo>
                    <a:pt x="6459" y="1694"/>
                  </a:lnTo>
                  <a:lnTo>
                    <a:pt x="5136" y="1694"/>
                  </a:lnTo>
                  <a:lnTo>
                    <a:pt x="5798" y="1033"/>
                  </a:lnTo>
                  <a:close/>
                  <a:moveTo>
                    <a:pt x="5750" y="1"/>
                  </a:moveTo>
                  <a:cubicBezTo>
                    <a:pt x="5640" y="1"/>
                    <a:pt x="5530" y="40"/>
                    <a:pt x="5451" y="119"/>
                  </a:cubicBezTo>
                  <a:lnTo>
                    <a:pt x="3939" y="1663"/>
                  </a:lnTo>
                  <a:lnTo>
                    <a:pt x="1" y="1663"/>
                  </a:lnTo>
                  <a:lnTo>
                    <a:pt x="1639" y="3332"/>
                  </a:lnTo>
                  <a:lnTo>
                    <a:pt x="9862" y="3332"/>
                  </a:lnTo>
                  <a:lnTo>
                    <a:pt x="11532" y="1663"/>
                  </a:lnTo>
                  <a:lnTo>
                    <a:pt x="7593" y="1663"/>
                  </a:lnTo>
                  <a:lnTo>
                    <a:pt x="6050" y="119"/>
                  </a:lnTo>
                  <a:cubicBezTo>
                    <a:pt x="5971" y="40"/>
                    <a:pt x="5861" y="1"/>
                    <a:pt x="5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</p:grpSp>
      <p:grpSp>
        <p:nvGrpSpPr>
          <p:cNvPr id="289" name="Google Shape;6107;p67"/>
          <p:cNvGrpSpPr/>
          <p:nvPr/>
        </p:nvGrpSpPr>
        <p:grpSpPr>
          <a:xfrm>
            <a:off x="8529347" y="2475151"/>
            <a:ext cx="557608" cy="550765"/>
            <a:chOff x="-41530375" y="3218800"/>
            <a:chExt cx="319800" cy="315875"/>
          </a:xfrm>
          <a:solidFill>
            <a:schemeClr val="bg1">
              <a:lumMod val="50000"/>
            </a:schemeClr>
          </a:solidFill>
        </p:grpSpPr>
        <p:sp>
          <p:nvSpPr>
            <p:cNvPr id="290" name="Google Shape;6108;p67"/>
            <p:cNvSpPr/>
            <p:nvPr/>
          </p:nvSpPr>
          <p:spPr>
            <a:xfrm>
              <a:off x="-41530375" y="3337550"/>
              <a:ext cx="199300" cy="197125"/>
            </a:xfrm>
            <a:custGeom>
              <a:avLst/>
              <a:gdLst/>
              <a:ahLst/>
              <a:cxnLst/>
              <a:rect l="l" t="t" r="r" b="b"/>
              <a:pathLst>
                <a:path w="7972" h="7885" extrusionOk="0">
                  <a:moveTo>
                    <a:pt x="3245" y="0"/>
                  </a:moveTo>
                  <a:lnTo>
                    <a:pt x="473" y="2804"/>
                  </a:lnTo>
                  <a:cubicBezTo>
                    <a:pt x="0" y="3277"/>
                    <a:pt x="0" y="4064"/>
                    <a:pt x="473" y="4568"/>
                  </a:cubicBezTo>
                  <a:lnTo>
                    <a:pt x="3403" y="7530"/>
                  </a:lnTo>
                  <a:cubicBezTo>
                    <a:pt x="3639" y="7766"/>
                    <a:pt x="3954" y="7884"/>
                    <a:pt x="4277" y="7884"/>
                  </a:cubicBezTo>
                  <a:cubicBezTo>
                    <a:pt x="4600" y="7884"/>
                    <a:pt x="4931" y="7766"/>
                    <a:pt x="5199" y="7530"/>
                  </a:cubicBezTo>
                  <a:lnTo>
                    <a:pt x="7971" y="4726"/>
                  </a:lnTo>
                  <a:lnTo>
                    <a:pt x="324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  <p:sp>
          <p:nvSpPr>
            <p:cNvPr id="291" name="Google Shape;6109;p67"/>
            <p:cNvSpPr/>
            <p:nvPr/>
          </p:nvSpPr>
          <p:spPr>
            <a:xfrm>
              <a:off x="-41435075" y="3218800"/>
              <a:ext cx="224500" cy="221950"/>
            </a:xfrm>
            <a:custGeom>
              <a:avLst/>
              <a:gdLst/>
              <a:ahLst/>
              <a:cxnLst/>
              <a:rect l="l" t="t" r="r" b="b"/>
              <a:pathLst>
                <a:path w="8980" h="8878" extrusionOk="0">
                  <a:moveTo>
                    <a:pt x="4395" y="1"/>
                  </a:moveTo>
                  <a:cubicBezTo>
                    <a:pt x="4285" y="1"/>
                    <a:pt x="4175" y="40"/>
                    <a:pt x="4096" y="119"/>
                  </a:cubicBezTo>
                  <a:lnTo>
                    <a:pt x="1" y="4152"/>
                  </a:lnTo>
                  <a:lnTo>
                    <a:pt x="4726" y="8877"/>
                  </a:lnTo>
                  <a:lnTo>
                    <a:pt x="8822" y="4845"/>
                  </a:lnTo>
                  <a:cubicBezTo>
                    <a:pt x="8979" y="4687"/>
                    <a:pt x="8979" y="4404"/>
                    <a:pt x="8822" y="4246"/>
                  </a:cubicBezTo>
                  <a:lnTo>
                    <a:pt x="4695" y="119"/>
                  </a:lnTo>
                  <a:cubicBezTo>
                    <a:pt x="4616" y="40"/>
                    <a:pt x="4506" y="1"/>
                    <a:pt x="4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</p:grpSp>
      <p:grpSp>
        <p:nvGrpSpPr>
          <p:cNvPr id="327" name="Google Shape;5593;p66"/>
          <p:cNvGrpSpPr/>
          <p:nvPr/>
        </p:nvGrpSpPr>
        <p:grpSpPr>
          <a:xfrm>
            <a:off x="5180728" y="3466336"/>
            <a:ext cx="669093" cy="669093"/>
            <a:chOff x="5049725" y="249400"/>
            <a:chExt cx="481825" cy="481825"/>
          </a:xfrm>
          <a:solidFill>
            <a:schemeClr val="bg1">
              <a:lumMod val="50000"/>
            </a:schemeClr>
          </a:solidFill>
        </p:grpSpPr>
        <p:sp>
          <p:nvSpPr>
            <p:cNvPr id="328" name="Google Shape;5594;p66"/>
            <p:cNvSpPr/>
            <p:nvPr/>
          </p:nvSpPr>
          <p:spPr>
            <a:xfrm>
              <a:off x="5191775" y="560925"/>
              <a:ext cx="197625" cy="170300"/>
            </a:xfrm>
            <a:custGeom>
              <a:avLst/>
              <a:gdLst/>
              <a:ahLst/>
              <a:cxnLst/>
              <a:rect l="l" t="t" r="r" b="b"/>
              <a:pathLst>
                <a:path w="7905" h="6812" extrusionOk="0">
                  <a:moveTo>
                    <a:pt x="6213" y="1129"/>
                  </a:moveTo>
                  <a:cubicBezTo>
                    <a:pt x="6523" y="1129"/>
                    <a:pt x="6776" y="1379"/>
                    <a:pt x="6776" y="1693"/>
                  </a:cubicBezTo>
                  <a:cubicBezTo>
                    <a:pt x="6776" y="2006"/>
                    <a:pt x="6523" y="2259"/>
                    <a:pt x="6213" y="2259"/>
                  </a:cubicBezTo>
                  <a:lnTo>
                    <a:pt x="1696" y="2259"/>
                  </a:lnTo>
                  <a:cubicBezTo>
                    <a:pt x="1383" y="2259"/>
                    <a:pt x="1130" y="2006"/>
                    <a:pt x="1130" y="1693"/>
                  </a:cubicBezTo>
                  <a:cubicBezTo>
                    <a:pt x="1130" y="1379"/>
                    <a:pt x="1383" y="1129"/>
                    <a:pt x="1696" y="1129"/>
                  </a:cubicBezTo>
                  <a:close/>
                  <a:moveTo>
                    <a:pt x="6213" y="3388"/>
                  </a:moveTo>
                  <a:cubicBezTo>
                    <a:pt x="6523" y="3388"/>
                    <a:pt x="6776" y="3638"/>
                    <a:pt x="6776" y="3951"/>
                  </a:cubicBezTo>
                  <a:cubicBezTo>
                    <a:pt x="6776" y="4264"/>
                    <a:pt x="6523" y="4517"/>
                    <a:pt x="6213" y="4517"/>
                  </a:cubicBezTo>
                  <a:lnTo>
                    <a:pt x="1696" y="4517"/>
                  </a:lnTo>
                  <a:cubicBezTo>
                    <a:pt x="1383" y="4517"/>
                    <a:pt x="1130" y="4264"/>
                    <a:pt x="1130" y="3951"/>
                  </a:cubicBezTo>
                  <a:cubicBezTo>
                    <a:pt x="1130" y="3638"/>
                    <a:pt x="1383" y="3388"/>
                    <a:pt x="1696" y="3388"/>
                  </a:cubicBezTo>
                  <a:close/>
                  <a:moveTo>
                    <a:pt x="0" y="0"/>
                  </a:moveTo>
                  <a:lnTo>
                    <a:pt x="0" y="6249"/>
                  </a:lnTo>
                  <a:cubicBezTo>
                    <a:pt x="0" y="6559"/>
                    <a:pt x="253" y="6812"/>
                    <a:pt x="567" y="6812"/>
                  </a:cubicBezTo>
                  <a:lnTo>
                    <a:pt x="7342" y="6812"/>
                  </a:lnTo>
                  <a:cubicBezTo>
                    <a:pt x="7652" y="6812"/>
                    <a:pt x="7905" y="6559"/>
                    <a:pt x="7905" y="6249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  <p:sp>
          <p:nvSpPr>
            <p:cNvPr id="329" name="Google Shape;5595;p66"/>
            <p:cNvSpPr/>
            <p:nvPr/>
          </p:nvSpPr>
          <p:spPr>
            <a:xfrm>
              <a:off x="5049725" y="249400"/>
              <a:ext cx="481825" cy="396225"/>
            </a:xfrm>
            <a:custGeom>
              <a:avLst/>
              <a:gdLst/>
              <a:ahLst/>
              <a:cxnLst/>
              <a:rect l="l" t="t" r="r" b="b"/>
              <a:pathLst>
                <a:path w="19273" h="15849" extrusionOk="0">
                  <a:moveTo>
                    <a:pt x="4553" y="4518"/>
                  </a:moveTo>
                  <a:lnTo>
                    <a:pt x="4553" y="5686"/>
                  </a:lnTo>
                  <a:lnTo>
                    <a:pt x="3424" y="5686"/>
                  </a:lnTo>
                  <a:lnTo>
                    <a:pt x="3424" y="4948"/>
                  </a:lnTo>
                  <a:cubicBezTo>
                    <a:pt x="3424" y="4710"/>
                    <a:pt x="3617" y="4518"/>
                    <a:pt x="3852" y="4518"/>
                  </a:cubicBezTo>
                  <a:close/>
                  <a:moveTo>
                    <a:pt x="15418" y="4518"/>
                  </a:moveTo>
                  <a:cubicBezTo>
                    <a:pt x="15653" y="4518"/>
                    <a:pt x="15845" y="4710"/>
                    <a:pt x="15845" y="4948"/>
                  </a:cubicBezTo>
                  <a:lnTo>
                    <a:pt x="15845" y="5686"/>
                  </a:lnTo>
                  <a:lnTo>
                    <a:pt x="14716" y="5686"/>
                  </a:lnTo>
                  <a:lnTo>
                    <a:pt x="14716" y="4518"/>
                  </a:lnTo>
                  <a:close/>
                  <a:moveTo>
                    <a:pt x="10199" y="1130"/>
                  </a:moveTo>
                  <a:lnTo>
                    <a:pt x="10199" y="3954"/>
                  </a:lnTo>
                  <a:cubicBezTo>
                    <a:pt x="10199" y="4265"/>
                    <a:pt x="10452" y="4518"/>
                    <a:pt x="10765" y="4518"/>
                  </a:cubicBezTo>
                  <a:lnTo>
                    <a:pt x="13587" y="4518"/>
                  </a:lnTo>
                  <a:lnTo>
                    <a:pt x="13587" y="6815"/>
                  </a:lnTo>
                  <a:lnTo>
                    <a:pt x="5682" y="6815"/>
                  </a:lnTo>
                  <a:lnTo>
                    <a:pt x="5682" y="1130"/>
                  </a:lnTo>
                  <a:close/>
                  <a:moveTo>
                    <a:pt x="16412" y="9074"/>
                  </a:moveTo>
                  <a:cubicBezTo>
                    <a:pt x="16722" y="9074"/>
                    <a:pt x="16975" y="9324"/>
                    <a:pt x="16975" y="9637"/>
                  </a:cubicBezTo>
                  <a:cubicBezTo>
                    <a:pt x="16975" y="9950"/>
                    <a:pt x="16722" y="10203"/>
                    <a:pt x="16412" y="10203"/>
                  </a:cubicBezTo>
                  <a:lnTo>
                    <a:pt x="15282" y="10203"/>
                  </a:lnTo>
                  <a:cubicBezTo>
                    <a:pt x="14969" y="10203"/>
                    <a:pt x="14716" y="9950"/>
                    <a:pt x="14716" y="9637"/>
                  </a:cubicBezTo>
                  <a:cubicBezTo>
                    <a:pt x="14716" y="9324"/>
                    <a:pt x="14969" y="9074"/>
                    <a:pt x="15282" y="9074"/>
                  </a:cubicBezTo>
                  <a:close/>
                  <a:moveTo>
                    <a:pt x="10782" y="1"/>
                  </a:moveTo>
                  <a:cubicBezTo>
                    <a:pt x="10776" y="1"/>
                    <a:pt x="10771" y="1"/>
                    <a:pt x="10765" y="1"/>
                  </a:cubicBezTo>
                  <a:lnTo>
                    <a:pt x="5119" y="1"/>
                  </a:lnTo>
                  <a:cubicBezTo>
                    <a:pt x="4806" y="1"/>
                    <a:pt x="4553" y="254"/>
                    <a:pt x="4553" y="567"/>
                  </a:cubicBezTo>
                  <a:lnTo>
                    <a:pt x="4553" y="3388"/>
                  </a:lnTo>
                  <a:lnTo>
                    <a:pt x="3852" y="3388"/>
                  </a:lnTo>
                  <a:cubicBezTo>
                    <a:pt x="2993" y="3388"/>
                    <a:pt x="2295" y="4087"/>
                    <a:pt x="2295" y="4948"/>
                  </a:cubicBezTo>
                  <a:lnTo>
                    <a:pt x="2295" y="5686"/>
                  </a:lnTo>
                  <a:lnTo>
                    <a:pt x="1693" y="5686"/>
                  </a:lnTo>
                  <a:cubicBezTo>
                    <a:pt x="756" y="5686"/>
                    <a:pt x="0" y="6442"/>
                    <a:pt x="0" y="7378"/>
                  </a:cubicBezTo>
                  <a:lnTo>
                    <a:pt x="0" y="14154"/>
                  </a:lnTo>
                  <a:cubicBezTo>
                    <a:pt x="0" y="15090"/>
                    <a:pt x="756" y="15846"/>
                    <a:pt x="1693" y="15849"/>
                  </a:cubicBezTo>
                  <a:lnTo>
                    <a:pt x="4553" y="15849"/>
                  </a:lnTo>
                  <a:lnTo>
                    <a:pt x="4553" y="12461"/>
                  </a:lnTo>
                  <a:lnTo>
                    <a:pt x="3990" y="12461"/>
                  </a:lnTo>
                  <a:cubicBezTo>
                    <a:pt x="3677" y="12461"/>
                    <a:pt x="3424" y="12208"/>
                    <a:pt x="3424" y="11895"/>
                  </a:cubicBezTo>
                  <a:cubicBezTo>
                    <a:pt x="3424" y="11582"/>
                    <a:pt x="3677" y="11332"/>
                    <a:pt x="3990" y="11332"/>
                  </a:cubicBezTo>
                  <a:lnTo>
                    <a:pt x="15282" y="11332"/>
                  </a:lnTo>
                  <a:cubicBezTo>
                    <a:pt x="15593" y="11332"/>
                    <a:pt x="15845" y="11582"/>
                    <a:pt x="15845" y="11895"/>
                  </a:cubicBezTo>
                  <a:cubicBezTo>
                    <a:pt x="15845" y="12208"/>
                    <a:pt x="15593" y="12461"/>
                    <a:pt x="15282" y="12461"/>
                  </a:cubicBezTo>
                  <a:lnTo>
                    <a:pt x="14716" y="12461"/>
                  </a:lnTo>
                  <a:lnTo>
                    <a:pt x="14716" y="15849"/>
                  </a:lnTo>
                  <a:lnTo>
                    <a:pt x="17541" y="15849"/>
                  </a:lnTo>
                  <a:cubicBezTo>
                    <a:pt x="18474" y="15849"/>
                    <a:pt x="19272" y="15087"/>
                    <a:pt x="19272" y="14154"/>
                  </a:cubicBezTo>
                  <a:lnTo>
                    <a:pt x="19272" y="7378"/>
                  </a:lnTo>
                  <a:cubicBezTo>
                    <a:pt x="19272" y="6445"/>
                    <a:pt x="18474" y="5686"/>
                    <a:pt x="17541" y="5686"/>
                  </a:cubicBezTo>
                  <a:lnTo>
                    <a:pt x="16975" y="5686"/>
                  </a:lnTo>
                  <a:lnTo>
                    <a:pt x="16975" y="4948"/>
                  </a:lnTo>
                  <a:cubicBezTo>
                    <a:pt x="16975" y="4087"/>
                    <a:pt x="16276" y="3388"/>
                    <a:pt x="15418" y="3388"/>
                  </a:cubicBezTo>
                  <a:lnTo>
                    <a:pt x="14385" y="3388"/>
                  </a:lnTo>
                  <a:cubicBezTo>
                    <a:pt x="11026" y="30"/>
                    <a:pt x="11079" y="1"/>
                    <a:pt x="10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</p:grpSp>
      <p:grpSp>
        <p:nvGrpSpPr>
          <p:cNvPr id="330" name="Google Shape;5596;p66"/>
          <p:cNvGrpSpPr/>
          <p:nvPr/>
        </p:nvGrpSpPr>
        <p:grpSpPr>
          <a:xfrm>
            <a:off x="6907678" y="3560867"/>
            <a:ext cx="526700" cy="526700"/>
            <a:chOff x="5660400" y="238125"/>
            <a:chExt cx="481825" cy="481825"/>
          </a:xfrm>
          <a:solidFill>
            <a:schemeClr val="bg1">
              <a:lumMod val="50000"/>
            </a:schemeClr>
          </a:solidFill>
        </p:grpSpPr>
        <p:sp>
          <p:nvSpPr>
            <p:cNvPr id="331" name="Google Shape;5597;p66"/>
            <p:cNvSpPr/>
            <p:nvPr/>
          </p:nvSpPr>
          <p:spPr>
            <a:xfrm>
              <a:off x="5660400" y="436700"/>
              <a:ext cx="481825" cy="283250"/>
            </a:xfrm>
            <a:custGeom>
              <a:avLst/>
              <a:gdLst/>
              <a:ahLst/>
              <a:cxnLst/>
              <a:rect l="l" t="t" r="r" b="b"/>
              <a:pathLst>
                <a:path w="19273" h="11330" extrusionOk="0">
                  <a:moveTo>
                    <a:pt x="5120" y="1130"/>
                  </a:moveTo>
                  <a:cubicBezTo>
                    <a:pt x="5433" y="1130"/>
                    <a:pt x="5683" y="1380"/>
                    <a:pt x="5683" y="1693"/>
                  </a:cubicBezTo>
                  <a:cubicBezTo>
                    <a:pt x="5683" y="2006"/>
                    <a:pt x="5433" y="2259"/>
                    <a:pt x="5120" y="2259"/>
                  </a:cubicBezTo>
                  <a:lnTo>
                    <a:pt x="2861" y="2259"/>
                  </a:lnTo>
                  <a:cubicBezTo>
                    <a:pt x="2548" y="2259"/>
                    <a:pt x="2298" y="2006"/>
                    <a:pt x="2298" y="1693"/>
                  </a:cubicBezTo>
                  <a:cubicBezTo>
                    <a:pt x="2298" y="1380"/>
                    <a:pt x="2548" y="1130"/>
                    <a:pt x="2861" y="1130"/>
                  </a:cubicBezTo>
                  <a:close/>
                  <a:moveTo>
                    <a:pt x="10766" y="1130"/>
                  </a:moveTo>
                  <a:cubicBezTo>
                    <a:pt x="11079" y="1130"/>
                    <a:pt x="11329" y="1380"/>
                    <a:pt x="11329" y="1693"/>
                  </a:cubicBezTo>
                  <a:cubicBezTo>
                    <a:pt x="11329" y="2006"/>
                    <a:pt x="11079" y="2259"/>
                    <a:pt x="10766" y="2259"/>
                  </a:cubicBezTo>
                  <a:lnTo>
                    <a:pt x="8507" y="2259"/>
                  </a:lnTo>
                  <a:cubicBezTo>
                    <a:pt x="8194" y="2259"/>
                    <a:pt x="7944" y="2006"/>
                    <a:pt x="7944" y="1693"/>
                  </a:cubicBezTo>
                  <a:cubicBezTo>
                    <a:pt x="7944" y="1380"/>
                    <a:pt x="8194" y="1130"/>
                    <a:pt x="8507" y="1130"/>
                  </a:cubicBezTo>
                  <a:close/>
                  <a:moveTo>
                    <a:pt x="16412" y="1130"/>
                  </a:moveTo>
                  <a:cubicBezTo>
                    <a:pt x="16725" y="1130"/>
                    <a:pt x="16975" y="1380"/>
                    <a:pt x="16975" y="1693"/>
                  </a:cubicBezTo>
                  <a:cubicBezTo>
                    <a:pt x="16975" y="2006"/>
                    <a:pt x="16725" y="2259"/>
                    <a:pt x="16412" y="2259"/>
                  </a:cubicBezTo>
                  <a:lnTo>
                    <a:pt x="14153" y="2259"/>
                  </a:lnTo>
                  <a:cubicBezTo>
                    <a:pt x="13840" y="2259"/>
                    <a:pt x="13590" y="2006"/>
                    <a:pt x="13590" y="1693"/>
                  </a:cubicBezTo>
                  <a:cubicBezTo>
                    <a:pt x="13590" y="1380"/>
                    <a:pt x="13840" y="1130"/>
                    <a:pt x="14153" y="1130"/>
                  </a:cubicBezTo>
                  <a:close/>
                  <a:moveTo>
                    <a:pt x="5120" y="4518"/>
                  </a:moveTo>
                  <a:cubicBezTo>
                    <a:pt x="5433" y="4518"/>
                    <a:pt x="5683" y="4767"/>
                    <a:pt x="5683" y="5081"/>
                  </a:cubicBezTo>
                  <a:cubicBezTo>
                    <a:pt x="5683" y="5394"/>
                    <a:pt x="5433" y="5647"/>
                    <a:pt x="5120" y="5647"/>
                  </a:cubicBezTo>
                  <a:lnTo>
                    <a:pt x="2861" y="5647"/>
                  </a:lnTo>
                  <a:cubicBezTo>
                    <a:pt x="2548" y="5647"/>
                    <a:pt x="2298" y="5394"/>
                    <a:pt x="2298" y="5081"/>
                  </a:cubicBezTo>
                  <a:cubicBezTo>
                    <a:pt x="2298" y="4767"/>
                    <a:pt x="2548" y="4518"/>
                    <a:pt x="2861" y="4518"/>
                  </a:cubicBezTo>
                  <a:close/>
                  <a:moveTo>
                    <a:pt x="10766" y="4518"/>
                  </a:moveTo>
                  <a:cubicBezTo>
                    <a:pt x="11079" y="4518"/>
                    <a:pt x="11329" y="4767"/>
                    <a:pt x="11329" y="5081"/>
                  </a:cubicBezTo>
                  <a:cubicBezTo>
                    <a:pt x="11329" y="5394"/>
                    <a:pt x="11079" y="5647"/>
                    <a:pt x="10766" y="5647"/>
                  </a:cubicBezTo>
                  <a:lnTo>
                    <a:pt x="8507" y="5647"/>
                  </a:lnTo>
                  <a:cubicBezTo>
                    <a:pt x="8194" y="5647"/>
                    <a:pt x="7944" y="5394"/>
                    <a:pt x="7944" y="5081"/>
                  </a:cubicBezTo>
                  <a:cubicBezTo>
                    <a:pt x="7944" y="4767"/>
                    <a:pt x="8194" y="4518"/>
                    <a:pt x="8507" y="4518"/>
                  </a:cubicBezTo>
                  <a:close/>
                  <a:moveTo>
                    <a:pt x="16412" y="4518"/>
                  </a:moveTo>
                  <a:cubicBezTo>
                    <a:pt x="16725" y="4518"/>
                    <a:pt x="16975" y="4767"/>
                    <a:pt x="16975" y="5081"/>
                  </a:cubicBezTo>
                  <a:cubicBezTo>
                    <a:pt x="16975" y="5394"/>
                    <a:pt x="16725" y="5647"/>
                    <a:pt x="16412" y="5647"/>
                  </a:cubicBezTo>
                  <a:lnTo>
                    <a:pt x="14153" y="5647"/>
                  </a:lnTo>
                  <a:cubicBezTo>
                    <a:pt x="13840" y="5647"/>
                    <a:pt x="13590" y="5394"/>
                    <a:pt x="13590" y="5081"/>
                  </a:cubicBezTo>
                  <a:cubicBezTo>
                    <a:pt x="13590" y="4767"/>
                    <a:pt x="13840" y="4518"/>
                    <a:pt x="14153" y="4518"/>
                  </a:cubicBezTo>
                  <a:close/>
                  <a:moveTo>
                    <a:pt x="5120" y="7941"/>
                  </a:moveTo>
                  <a:cubicBezTo>
                    <a:pt x="5433" y="7941"/>
                    <a:pt x="5683" y="8194"/>
                    <a:pt x="5683" y="8507"/>
                  </a:cubicBezTo>
                  <a:cubicBezTo>
                    <a:pt x="5683" y="8818"/>
                    <a:pt x="5433" y="9071"/>
                    <a:pt x="5120" y="9071"/>
                  </a:cubicBezTo>
                  <a:lnTo>
                    <a:pt x="2861" y="9071"/>
                  </a:lnTo>
                  <a:cubicBezTo>
                    <a:pt x="2548" y="9071"/>
                    <a:pt x="2298" y="8818"/>
                    <a:pt x="2298" y="8507"/>
                  </a:cubicBezTo>
                  <a:cubicBezTo>
                    <a:pt x="2298" y="8194"/>
                    <a:pt x="2548" y="7941"/>
                    <a:pt x="2861" y="7941"/>
                  </a:cubicBezTo>
                  <a:close/>
                  <a:moveTo>
                    <a:pt x="10766" y="7941"/>
                  </a:moveTo>
                  <a:cubicBezTo>
                    <a:pt x="11079" y="7941"/>
                    <a:pt x="11329" y="8194"/>
                    <a:pt x="11329" y="8507"/>
                  </a:cubicBezTo>
                  <a:cubicBezTo>
                    <a:pt x="11329" y="8818"/>
                    <a:pt x="11079" y="9071"/>
                    <a:pt x="10766" y="9071"/>
                  </a:cubicBezTo>
                  <a:lnTo>
                    <a:pt x="8507" y="9071"/>
                  </a:lnTo>
                  <a:cubicBezTo>
                    <a:pt x="8194" y="9071"/>
                    <a:pt x="7944" y="8818"/>
                    <a:pt x="7944" y="8507"/>
                  </a:cubicBezTo>
                  <a:cubicBezTo>
                    <a:pt x="7944" y="8194"/>
                    <a:pt x="8194" y="7941"/>
                    <a:pt x="8507" y="7941"/>
                  </a:cubicBezTo>
                  <a:close/>
                  <a:moveTo>
                    <a:pt x="16412" y="7941"/>
                  </a:moveTo>
                  <a:cubicBezTo>
                    <a:pt x="16725" y="7941"/>
                    <a:pt x="16975" y="8194"/>
                    <a:pt x="16975" y="8507"/>
                  </a:cubicBezTo>
                  <a:cubicBezTo>
                    <a:pt x="16975" y="8818"/>
                    <a:pt x="16725" y="9071"/>
                    <a:pt x="16412" y="9071"/>
                  </a:cubicBezTo>
                  <a:lnTo>
                    <a:pt x="14153" y="9071"/>
                  </a:lnTo>
                  <a:cubicBezTo>
                    <a:pt x="13840" y="9071"/>
                    <a:pt x="13590" y="8818"/>
                    <a:pt x="13590" y="8507"/>
                  </a:cubicBezTo>
                  <a:cubicBezTo>
                    <a:pt x="13590" y="8194"/>
                    <a:pt x="13840" y="7941"/>
                    <a:pt x="14153" y="7941"/>
                  </a:cubicBezTo>
                  <a:close/>
                  <a:moveTo>
                    <a:pt x="1" y="1"/>
                  </a:moveTo>
                  <a:lnTo>
                    <a:pt x="1" y="9637"/>
                  </a:lnTo>
                  <a:cubicBezTo>
                    <a:pt x="1" y="10570"/>
                    <a:pt x="759" y="11329"/>
                    <a:pt x="1696" y="11329"/>
                  </a:cubicBezTo>
                  <a:lnTo>
                    <a:pt x="17580" y="11329"/>
                  </a:lnTo>
                  <a:cubicBezTo>
                    <a:pt x="18514" y="11329"/>
                    <a:pt x="19273" y="10570"/>
                    <a:pt x="19273" y="9637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  <p:sp>
          <p:nvSpPr>
            <p:cNvPr id="332" name="Google Shape;5598;p66"/>
            <p:cNvSpPr/>
            <p:nvPr/>
          </p:nvSpPr>
          <p:spPr>
            <a:xfrm>
              <a:off x="5660400" y="238125"/>
              <a:ext cx="481825" cy="170375"/>
            </a:xfrm>
            <a:custGeom>
              <a:avLst/>
              <a:gdLst/>
              <a:ahLst/>
              <a:cxnLst/>
              <a:rect l="l" t="t" r="r" b="b"/>
              <a:pathLst>
                <a:path w="19273" h="6815" extrusionOk="0">
                  <a:moveTo>
                    <a:pt x="3990" y="1129"/>
                  </a:moveTo>
                  <a:cubicBezTo>
                    <a:pt x="4304" y="1129"/>
                    <a:pt x="4557" y="1382"/>
                    <a:pt x="4557" y="1695"/>
                  </a:cubicBezTo>
                  <a:lnTo>
                    <a:pt x="4557" y="3954"/>
                  </a:lnTo>
                  <a:cubicBezTo>
                    <a:pt x="4557" y="4264"/>
                    <a:pt x="4304" y="4517"/>
                    <a:pt x="3990" y="4517"/>
                  </a:cubicBezTo>
                  <a:cubicBezTo>
                    <a:pt x="3677" y="4517"/>
                    <a:pt x="3427" y="4264"/>
                    <a:pt x="3427" y="3954"/>
                  </a:cubicBezTo>
                  <a:lnTo>
                    <a:pt x="3427" y="1695"/>
                  </a:lnTo>
                  <a:cubicBezTo>
                    <a:pt x="3427" y="1382"/>
                    <a:pt x="3677" y="1129"/>
                    <a:pt x="3990" y="1129"/>
                  </a:cubicBezTo>
                  <a:close/>
                  <a:moveTo>
                    <a:pt x="9637" y="1129"/>
                  </a:moveTo>
                  <a:cubicBezTo>
                    <a:pt x="9950" y="1129"/>
                    <a:pt x="10203" y="1382"/>
                    <a:pt x="10203" y="1695"/>
                  </a:cubicBezTo>
                  <a:lnTo>
                    <a:pt x="10203" y="3954"/>
                  </a:lnTo>
                  <a:cubicBezTo>
                    <a:pt x="10203" y="4264"/>
                    <a:pt x="9950" y="4517"/>
                    <a:pt x="9637" y="4517"/>
                  </a:cubicBezTo>
                  <a:cubicBezTo>
                    <a:pt x="9323" y="4517"/>
                    <a:pt x="9073" y="4264"/>
                    <a:pt x="9073" y="3954"/>
                  </a:cubicBezTo>
                  <a:lnTo>
                    <a:pt x="9073" y="1695"/>
                  </a:lnTo>
                  <a:cubicBezTo>
                    <a:pt x="9073" y="1382"/>
                    <a:pt x="9323" y="1129"/>
                    <a:pt x="9637" y="1129"/>
                  </a:cubicBezTo>
                  <a:close/>
                  <a:moveTo>
                    <a:pt x="15283" y="1129"/>
                  </a:moveTo>
                  <a:cubicBezTo>
                    <a:pt x="15596" y="1129"/>
                    <a:pt x="15849" y="1382"/>
                    <a:pt x="15849" y="1695"/>
                  </a:cubicBezTo>
                  <a:lnTo>
                    <a:pt x="15849" y="3954"/>
                  </a:lnTo>
                  <a:cubicBezTo>
                    <a:pt x="15849" y="4264"/>
                    <a:pt x="15596" y="4517"/>
                    <a:pt x="15283" y="4517"/>
                  </a:cubicBezTo>
                  <a:cubicBezTo>
                    <a:pt x="14969" y="4517"/>
                    <a:pt x="14719" y="4264"/>
                    <a:pt x="14719" y="3954"/>
                  </a:cubicBezTo>
                  <a:lnTo>
                    <a:pt x="14719" y="1695"/>
                  </a:lnTo>
                  <a:cubicBezTo>
                    <a:pt x="14719" y="1382"/>
                    <a:pt x="14969" y="1129"/>
                    <a:pt x="15283" y="1129"/>
                  </a:cubicBezTo>
                  <a:close/>
                  <a:moveTo>
                    <a:pt x="3990" y="0"/>
                  </a:moveTo>
                  <a:cubicBezTo>
                    <a:pt x="3054" y="0"/>
                    <a:pt x="2298" y="759"/>
                    <a:pt x="2298" y="1695"/>
                  </a:cubicBezTo>
                  <a:lnTo>
                    <a:pt x="2298" y="2258"/>
                  </a:lnTo>
                  <a:lnTo>
                    <a:pt x="1696" y="2258"/>
                  </a:lnTo>
                  <a:cubicBezTo>
                    <a:pt x="759" y="2258"/>
                    <a:pt x="1" y="3017"/>
                    <a:pt x="1" y="3954"/>
                  </a:cubicBezTo>
                  <a:lnTo>
                    <a:pt x="1" y="6814"/>
                  </a:lnTo>
                  <a:lnTo>
                    <a:pt x="19273" y="6814"/>
                  </a:lnTo>
                  <a:lnTo>
                    <a:pt x="19273" y="3954"/>
                  </a:lnTo>
                  <a:cubicBezTo>
                    <a:pt x="19273" y="3017"/>
                    <a:pt x="18514" y="2258"/>
                    <a:pt x="17580" y="2258"/>
                  </a:cubicBezTo>
                  <a:lnTo>
                    <a:pt x="16978" y="2258"/>
                  </a:lnTo>
                  <a:lnTo>
                    <a:pt x="16978" y="1695"/>
                  </a:lnTo>
                  <a:cubicBezTo>
                    <a:pt x="16978" y="759"/>
                    <a:pt x="16219" y="0"/>
                    <a:pt x="15283" y="0"/>
                  </a:cubicBezTo>
                  <a:cubicBezTo>
                    <a:pt x="14346" y="0"/>
                    <a:pt x="13590" y="759"/>
                    <a:pt x="13590" y="1695"/>
                  </a:cubicBezTo>
                  <a:lnTo>
                    <a:pt x="13590" y="2258"/>
                  </a:lnTo>
                  <a:lnTo>
                    <a:pt x="11332" y="2258"/>
                  </a:lnTo>
                  <a:lnTo>
                    <a:pt x="11332" y="1695"/>
                  </a:lnTo>
                  <a:cubicBezTo>
                    <a:pt x="11332" y="759"/>
                    <a:pt x="10573" y="0"/>
                    <a:pt x="9637" y="0"/>
                  </a:cubicBezTo>
                  <a:cubicBezTo>
                    <a:pt x="8700" y="0"/>
                    <a:pt x="7944" y="759"/>
                    <a:pt x="7944" y="1695"/>
                  </a:cubicBezTo>
                  <a:lnTo>
                    <a:pt x="7944" y="2258"/>
                  </a:lnTo>
                  <a:lnTo>
                    <a:pt x="5686" y="2258"/>
                  </a:lnTo>
                  <a:lnTo>
                    <a:pt x="5686" y="1695"/>
                  </a:lnTo>
                  <a:cubicBezTo>
                    <a:pt x="5686" y="759"/>
                    <a:pt x="4927" y="0"/>
                    <a:pt x="39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</p:grpSp>
      <p:grpSp>
        <p:nvGrpSpPr>
          <p:cNvPr id="385" name="Google Shape;5651;p66"/>
          <p:cNvGrpSpPr/>
          <p:nvPr/>
        </p:nvGrpSpPr>
        <p:grpSpPr>
          <a:xfrm>
            <a:off x="10124372" y="3635895"/>
            <a:ext cx="588395" cy="379268"/>
            <a:chOff x="1492675" y="1520750"/>
            <a:chExt cx="481825" cy="310575"/>
          </a:xfrm>
          <a:solidFill>
            <a:schemeClr val="bg1">
              <a:lumMod val="50000"/>
            </a:schemeClr>
          </a:solidFill>
        </p:grpSpPr>
        <p:sp>
          <p:nvSpPr>
            <p:cNvPr id="386" name="Google Shape;5652;p66"/>
            <p:cNvSpPr/>
            <p:nvPr/>
          </p:nvSpPr>
          <p:spPr>
            <a:xfrm>
              <a:off x="1492675" y="1540400"/>
              <a:ext cx="481825" cy="290925"/>
            </a:xfrm>
            <a:custGeom>
              <a:avLst/>
              <a:gdLst/>
              <a:ahLst/>
              <a:cxnLst/>
              <a:rect l="l" t="t" r="r" b="b"/>
              <a:pathLst>
                <a:path w="19273" h="11637" extrusionOk="0">
                  <a:moveTo>
                    <a:pt x="266" y="1"/>
                  </a:moveTo>
                  <a:cubicBezTo>
                    <a:pt x="91" y="272"/>
                    <a:pt x="1" y="585"/>
                    <a:pt x="1" y="907"/>
                  </a:cubicBezTo>
                  <a:lnTo>
                    <a:pt x="1" y="9941"/>
                  </a:lnTo>
                  <a:cubicBezTo>
                    <a:pt x="1" y="10877"/>
                    <a:pt x="757" y="11633"/>
                    <a:pt x="1693" y="11636"/>
                  </a:cubicBezTo>
                  <a:lnTo>
                    <a:pt x="17577" y="11636"/>
                  </a:lnTo>
                  <a:cubicBezTo>
                    <a:pt x="18514" y="11633"/>
                    <a:pt x="19270" y="10877"/>
                    <a:pt x="19273" y="9941"/>
                  </a:cubicBezTo>
                  <a:lnTo>
                    <a:pt x="19273" y="907"/>
                  </a:lnTo>
                  <a:cubicBezTo>
                    <a:pt x="19270" y="585"/>
                    <a:pt x="19176" y="272"/>
                    <a:pt x="19005" y="1"/>
                  </a:cubicBezTo>
                  <a:lnTo>
                    <a:pt x="9974" y="7005"/>
                  </a:lnTo>
                  <a:cubicBezTo>
                    <a:pt x="9873" y="7080"/>
                    <a:pt x="9754" y="7118"/>
                    <a:pt x="9635" y="7118"/>
                  </a:cubicBezTo>
                  <a:cubicBezTo>
                    <a:pt x="9516" y="7118"/>
                    <a:pt x="9397" y="7080"/>
                    <a:pt x="9296" y="7005"/>
                  </a:cubicBezTo>
                  <a:lnTo>
                    <a:pt x="2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  <p:sp>
          <p:nvSpPr>
            <p:cNvPr id="387" name="Google Shape;5653;p66"/>
            <p:cNvSpPr/>
            <p:nvPr/>
          </p:nvSpPr>
          <p:spPr>
            <a:xfrm>
              <a:off x="1522575" y="1520750"/>
              <a:ext cx="421975" cy="165800"/>
            </a:xfrm>
            <a:custGeom>
              <a:avLst/>
              <a:gdLst/>
              <a:ahLst/>
              <a:cxnLst/>
              <a:rect l="l" t="t" r="r" b="b"/>
              <a:pathLst>
                <a:path w="16879" h="6632" extrusionOk="0">
                  <a:moveTo>
                    <a:pt x="497" y="1"/>
                  </a:moveTo>
                  <a:cubicBezTo>
                    <a:pt x="328" y="1"/>
                    <a:pt x="160" y="31"/>
                    <a:pt x="0" y="82"/>
                  </a:cubicBezTo>
                  <a:lnTo>
                    <a:pt x="8441" y="6631"/>
                  </a:lnTo>
                  <a:lnTo>
                    <a:pt x="16878" y="82"/>
                  </a:lnTo>
                  <a:cubicBezTo>
                    <a:pt x="16719" y="31"/>
                    <a:pt x="16550" y="1"/>
                    <a:pt x="163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</p:grpSp>
      <p:grpSp>
        <p:nvGrpSpPr>
          <p:cNvPr id="509" name="Google Shape;5775;p66"/>
          <p:cNvGrpSpPr/>
          <p:nvPr/>
        </p:nvGrpSpPr>
        <p:grpSpPr>
          <a:xfrm>
            <a:off x="8576545" y="3664413"/>
            <a:ext cx="451911" cy="423656"/>
            <a:chOff x="4456875" y="2635825"/>
            <a:chExt cx="481825" cy="451700"/>
          </a:xfrm>
          <a:solidFill>
            <a:schemeClr val="bg1">
              <a:lumMod val="50000"/>
            </a:schemeClr>
          </a:solidFill>
        </p:grpSpPr>
        <p:sp>
          <p:nvSpPr>
            <p:cNvPr id="510" name="Google Shape;5776;p66"/>
            <p:cNvSpPr/>
            <p:nvPr/>
          </p:nvSpPr>
          <p:spPr>
            <a:xfrm>
              <a:off x="4542475" y="3031050"/>
              <a:ext cx="189725" cy="56475"/>
            </a:xfrm>
            <a:custGeom>
              <a:avLst/>
              <a:gdLst/>
              <a:ahLst/>
              <a:cxnLst/>
              <a:rect l="l" t="t" r="r" b="b"/>
              <a:pathLst>
                <a:path w="7589" h="2259" extrusionOk="0">
                  <a:moveTo>
                    <a:pt x="2792" y="0"/>
                  </a:moveTo>
                  <a:lnTo>
                    <a:pt x="2415" y="1130"/>
                  </a:lnTo>
                  <a:lnTo>
                    <a:pt x="567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7" y="2259"/>
                  </a:cubicBezTo>
                  <a:lnTo>
                    <a:pt x="7589" y="2259"/>
                  </a:lnTo>
                  <a:cubicBezTo>
                    <a:pt x="7101" y="1831"/>
                    <a:pt x="6821" y="1214"/>
                    <a:pt x="6821" y="567"/>
                  </a:cubicBezTo>
                  <a:lnTo>
                    <a:pt x="68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  <p:sp>
          <p:nvSpPr>
            <p:cNvPr id="511" name="Google Shape;5777;p66"/>
            <p:cNvSpPr/>
            <p:nvPr/>
          </p:nvSpPr>
          <p:spPr>
            <a:xfrm>
              <a:off x="4456875" y="2946350"/>
              <a:ext cx="256125" cy="56500"/>
            </a:xfrm>
            <a:custGeom>
              <a:avLst/>
              <a:gdLst/>
              <a:ahLst/>
              <a:cxnLst/>
              <a:rect l="l" t="t" r="r" b="b"/>
              <a:pathLst>
                <a:path w="10245" h="2260" extrusionOk="0">
                  <a:moveTo>
                    <a:pt x="1" y="1"/>
                  </a:moveTo>
                  <a:lnTo>
                    <a:pt x="1" y="567"/>
                  </a:lnTo>
                  <a:cubicBezTo>
                    <a:pt x="1" y="1500"/>
                    <a:pt x="756" y="2259"/>
                    <a:pt x="1693" y="2259"/>
                  </a:cubicBezTo>
                  <a:lnTo>
                    <a:pt x="10245" y="2259"/>
                  </a:lnTo>
                  <a:lnTo>
                    <a:pt x="1024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  <p:sp>
          <p:nvSpPr>
            <p:cNvPr id="512" name="Google Shape;5778;p66"/>
            <p:cNvSpPr/>
            <p:nvPr/>
          </p:nvSpPr>
          <p:spPr>
            <a:xfrm>
              <a:off x="4741225" y="2861675"/>
              <a:ext cx="169400" cy="141175"/>
            </a:xfrm>
            <a:custGeom>
              <a:avLst/>
              <a:gdLst/>
              <a:ahLst/>
              <a:cxnLst/>
              <a:rect l="l" t="t" r="r" b="b"/>
              <a:pathLst>
                <a:path w="6776" h="5647" extrusionOk="0">
                  <a:moveTo>
                    <a:pt x="0" y="0"/>
                  </a:moveTo>
                  <a:lnTo>
                    <a:pt x="0" y="5646"/>
                  </a:lnTo>
                  <a:lnTo>
                    <a:pt x="6775" y="5646"/>
                  </a:ln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  <p:sp>
          <p:nvSpPr>
            <p:cNvPr id="513" name="Google Shape;5779;p66"/>
            <p:cNvSpPr/>
            <p:nvPr/>
          </p:nvSpPr>
          <p:spPr>
            <a:xfrm>
              <a:off x="4741225" y="3031050"/>
              <a:ext cx="169400" cy="42400"/>
            </a:xfrm>
            <a:custGeom>
              <a:avLst/>
              <a:gdLst/>
              <a:ahLst/>
              <a:cxnLst/>
              <a:rect l="l" t="t" r="r" b="b"/>
              <a:pathLst>
                <a:path w="6776" h="1696" extrusionOk="0">
                  <a:moveTo>
                    <a:pt x="0" y="0"/>
                  </a:moveTo>
                  <a:lnTo>
                    <a:pt x="0" y="567"/>
                  </a:lnTo>
                  <a:cubicBezTo>
                    <a:pt x="0" y="1190"/>
                    <a:pt x="506" y="1696"/>
                    <a:pt x="1129" y="1696"/>
                  </a:cubicBezTo>
                  <a:lnTo>
                    <a:pt x="5646" y="1696"/>
                  </a:lnTo>
                  <a:cubicBezTo>
                    <a:pt x="6270" y="1696"/>
                    <a:pt x="6775" y="1190"/>
                    <a:pt x="6775" y="567"/>
                  </a:cubicBez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  <p:sp>
          <p:nvSpPr>
            <p:cNvPr id="514" name="Google Shape;5780;p66"/>
            <p:cNvSpPr/>
            <p:nvPr/>
          </p:nvSpPr>
          <p:spPr>
            <a:xfrm>
              <a:off x="445687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1" y="759"/>
                    <a:pt x="1" y="1696"/>
                  </a:cubicBezTo>
                  <a:lnTo>
                    <a:pt x="1" y="11293"/>
                  </a:lnTo>
                  <a:lnTo>
                    <a:pt x="10245" y="11293"/>
                  </a:lnTo>
                  <a:lnTo>
                    <a:pt x="10245" y="7342"/>
                  </a:lnTo>
                  <a:cubicBezTo>
                    <a:pt x="10245" y="6092"/>
                    <a:pt x="11257" y="5083"/>
                    <a:pt x="12503" y="5083"/>
                  </a:cubicBezTo>
                  <a:lnTo>
                    <a:pt x="17020" y="5083"/>
                  </a:lnTo>
                  <a:cubicBezTo>
                    <a:pt x="18201" y="5083"/>
                    <a:pt x="19179" y="5993"/>
                    <a:pt x="19273" y="7167"/>
                  </a:cubicBezTo>
                  <a:lnTo>
                    <a:pt x="19273" y="1696"/>
                  </a:lnTo>
                  <a:cubicBezTo>
                    <a:pt x="19270" y="759"/>
                    <a:pt x="18514" y="0"/>
                    <a:pt x="175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  <p:sp>
          <p:nvSpPr>
            <p:cNvPr id="515" name="Google Shape;5781;p66"/>
            <p:cNvSpPr/>
            <p:nvPr/>
          </p:nvSpPr>
          <p:spPr>
            <a:xfrm>
              <a:off x="4741225" y="2791125"/>
              <a:ext cx="169400" cy="42325"/>
            </a:xfrm>
            <a:custGeom>
              <a:avLst/>
              <a:gdLst/>
              <a:ahLst/>
              <a:cxnLst/>
              <a:rect l="l" t="t" r="r" b="b"/>
              <a:pathLst>
                <a:path w="6776" h="1693" extrusionOk="0">
                  <a:moveTo>
                    <a:pt x="1129" y="1"/>
                  </a:moveTo>
                  <a:cubicBezTo>
                    <a:pt x="506" y="1"/>
                    <a:pt x="0" y="503"/>
                    <a:pt x="0" y="1130"/>
                  </a:cubicBezTo>
                  <a:lnTo>
                    <a:pt x="0" y="1693"/>
                  </a:lnTo>
                  <a:lnTo>
                    <a:pt x="6775" y="1693"/>
                  </a:lnTo>
                  <a:lnTo>
                    <a:pt x="6775" y="1130"/>
                  </a:lnTo>
                  <a:cubicBezTo>
                    <a:pt x="6775" y="503"/>
                    <a:pt x="6270" y="1"/>
                    <a:pt x="56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AE45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494019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6400" dirty="0"/>
              <a:t>Fully Editable Icon Sets: B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4171828" y="1572828"/>
            <a:ext cx="7724899" cy="4479755"/>
            <a:chOff x="4171826" y="1572826"/>
            <a:chExt cx="8233076" cy="4479755"/>
          </a:xfrm>
          <a:solidFill>
            <a:schemeClr val="bg1">
              <a:lumMod val="50000"/>
            </a:schemeClr>
          </a:solidFill>
        </p:grpSpPr>
        <p:sp>
          <p:nvSpPr>
            <p:cNvPr id="70" name="Freeform 108">
              <a:extLst>
                <a:ext uri="{FF2B5EF4-FFF2-40B4-BE49-F238E27FC236}">
                  <a16:creationId xmlns:a16="http://schemas.microsoft.com/office/drawing/2014/main" id="{6A02011B-41CE-4E20-9214-001F7D847E12}"/>
                </a:ext>
              </a:extLst>
            </p:cNvPr>
            <p:cNvSpPr/>
            <p:nvPr/>
          </p:nvSpPr>
          <p:spPr>
            <a:xfrm>
              <a:off x="6164041" y="1656593"/>
              <a:ext cx="590309" cy="652294"/>
            </a:xfrm>
            <a:custGeom>
              <a:avLst/>
              <a:gdLst/>
              <a:ahLst/>
              <a:cxnLst/>
              <a:rect l="l" t="t" r="r" b="b"/>
              <a:pathLst>
                <a:path w="341005" h="376812">
                  <a:moveTo>
                    <a:pt x="179590" y="105941"/>
                  </a:moveTo>
                  <a:cubicBezTo>
                    <a:pt x="189466" y="103284"/>
                    <a:pt x="200229" y="106383"/>
                    <a:pt x="207502" y="113978"/>
                  </a:cubicBezTo>
                  <a:lnTo>
                    <a:pt x="205155" y="116193"/>
                  </a:lnTo>
                  <a:cubicBezTo>
                    <a:pt x="198727" y="109493"/>
                    <a:pt x="189244" y="106732"/>
                    <a:pt x="180543" y="109027"/>
                  </a:cubicBezTo>
                  <a:cubicBezTo>
                    <a:pt x="171284" y="111470"/>
                    <a:pt x="164597" y="119184"/>
                    <a:pt x="163491" y="128699"/>
                  </a:cubicBezTo>
                  <a:lnTo>
                    <a:pt x="160301" y="128192"/>
                  </a:lnTo>
                  <a:cubicBezTo>
                    <a:pt x="160626" y="125509"/>
                    <a:pt x="161343" y="122953"/>
                    <a:pt x="162397" y="120583"/>
                  </a:cubicBezTo>
                  <a:cubicBezTo>
                    <a:pt x="163188" y="118806"/>
                    <a:pt x="164168" y="117134"/>
                    <a:pt x="165317" y="115593"/>
                  </a:cubicBezTo>
                  <a:close/>
                  <a:moveTo>
                    <a:pt x="184774" y="76800"/>
                  </a:moveTo>
                  <a:cubicBezTo>
                    <a:pt x="189722" y="75892"/>
                    <a:pt x="194950" y="76276"/>
                    <a:pt x="199898" y="78055"/>
                  </a:cubicBezTo>
                  <a:lnTo>
                    <a:pt x="198784" y="81085"/>
                  </a:lnTo>
                  <a:cubicBezTo>
                    <a:pt x="190044" y="77951"/>
                    <a:pt x="180324" y="79705"/>
                    <a:pt x="173557" y="85636"/>
                  </a:cubicBezTo>
                  <a:cubicBezTo>
                    <a:pt x="166357" y="91948"/>
                    <a:pt x="163808" y="101834"/>
                    <a:pt x="167057" y="110845"/>
                  </a:cubicBezTo>
                  <a:lnTo>
                    <a:pt x="163976" y="111813"/>
                  </a:lnTo>
                  <a:cubicBezTo>
                    <a:pt x="161264" y="104174"/>
                    <a:pt x="162206" y="95982"/>
                    <a:pt x="166259" y="89343"/>
                  </a:cubicBezTo>
                  <a:lnTo>
                    <a:pt x="171329" y="83298"/>
                  </a:lnTo>
                  <a:cubicBezTo>
                    <a:pt x="175158" y="79908"/>
                    <a:pt x="179826" y="77708"/>
                    <a:pt x="184774" y="76800"/>
                  </a:cubicBezTo>
                  <a:close/>
                  <a:moveTo>
                    <a:pt x="179076" y="24908"/>
                  </a:moveTo>
                  <a:cubicBezTo>
                    <a:pt x="173882" y="25821"/>
                    <a:pt x="169065" y="28595"/>
                    <a:pt x="165693" y="33023"/>
                  </a:cubicBezTo>
                  <a:lnTo>
                    <a:pt x="165081" y="32645"/>
                  </a:lnTo>
                  <a:lnTo>
                    <a:pt x="164343" y="33841"/>
                  </a:lnTo>
                  <a:lnTo>
                    <a:pt x="159156" y="28989"/>
                  </a:lnTo>
                  <a:cubicBezTo>
                    <a:pt x="147650" y="21890"/>
                    <a:pt x="132568" y="25462"/>
                    <a:pt x="125468" y="36968"/>
                  </a:cubicBezTo>
                  <a:cubicBezTo>
                    <a:pt x="125028" y="37682"/>
                    <a:pt x="124628" y="38410"/>
                    <a:pt x="124607" y="39302"/>
                  </a:cubicBezTo>
                  <a:cubicBezTo>
                    <a:pt x="121192" y="53871"/>
                    <a:pt x="126621" y="67918"/>
                    <a:pt x="137512" y="72288"/>
                  </a:cubicBezTo>
                  <a:lnTo>
                    <a:pt x="136408" y="75373"/>
                  </a:lnTo>
                  <a:cubicBezTo>
                    <a:pt x="125065" y="70889"/>
                    <a:pt x="118824" y="57470"/>
                    <a:pt x="120792" y="42874"/>
                  </a:cubicBezTo>
                  <a:cubicBezTo>
                    <a:pt x="110219" y="38045"/>
                    <a:pt x="97555" y="41998"/>
                    <a:pt x="91229" y="52250"/>
                  </a:cubicBezTo>
                  <a:cubicBezTo>
                    <a:pt x="86215" y="60377"/>
                    <a:pt x="87164" y="68019"/>
                    <a:pt x="90995" y="75559"/>
                  </a:cubicBezTo>
                  <a:cubicBezTo>
                    <a:pt x="88405" y="77546"/>
                    <a:pt x="86197" y="80074"/>
                    <a:pt x="84391" y="83001"/>
                  </a:cubicBezTo>
                  <a:cubicBezTo>
                    <a:pt x="75261" y="97799"/>
                    <a:pt x="79855" y="117197"/>
                    <a:pt x="94653" y="126328"/>
                  </a:cubicBezTo>
                  <a:cubicBezTo>
                    <a:pt x="99603" y="129383"/>
                    <a:pt x="105068" y="130901"/>
                    <a:pt x="110449" y="130283"/>
                  </a:cubicBezTo>
                  <a:cubicBezTo>
                    <a:pt x="111461" y="121556"/>
                    <a:pt x="114239" y="112980"/>
                    <a:pt x="118788" y="105103"/>
                  </a:cubicBezTo>
                  <a:lnTo>
                    <a:pt x="122060" y="106993"/>
                  </a:lnTo>
                  <a:cubicBezTo>
                    <a:pt x="117549" y="114804"/>
                    <a:pt x="114885" y="123345"/>
                    <a:pt x="114602" y="132066"/>
                  </a:cubicBezTo>
                  <a:cubicBezTo>
                    <a:pt x="118189" y="142541"/>
                    <a:pt x="127538" y="149533"/>
                    <a:pt x="138054" y="150704"/>
                  </a:cubicBezTo>
                  <a:lnTo>
                    <a:pt x="138622" y="157584"/>
                  </a:lnTo>
                  <a:cubicBezTo>
                    <a:pt x="141809" y="168599"/>
                    <a:pt x="152592" y="175355"/>
                    <a:pt x="163536" y="173320"/>
                  </a:cubicBezTo>
                  <a:lnTo>
                    <a:pt x="163736" y="174011"/>
                  </a:lnTo>
                  <a:lnTo>
                    <a:pt x="165086" y="173621"/>
                  </a:lnTo>
                  <a:lnTo>
                    <a:pt x="165671" y="180699"/>
                  </a:lnTo>
                  <a:cubicBezTo>
                    <a:pt x="169429" y="193686"/>
                    <a:pt x="183003" y="201168"/>
                    <a:pt x="195990" y="197411"/>
                  </a:cubicBezTo>
                  <a:cubicBezTo>
                    <a:pt x="196796" y="197178"/>
                    <a:pt x="197581" y="196907"/>
                    <a:pt x="198196" y="196260"/>
                  </a:cubicBezTo>
                  <a:cubicBezTo>
                    <a:pt x="209934" y="188156"/>
                    <a:pt x="215400" y="175007"/>
                    <a:pt x="211155" y="164763"/>
                  </a:cubicBezTo>
                  <a:cubicBezTo>
                    <a:pt x="205121" y="170199"/>
                    <a:pt x="196738" y="172687"/>
                    <a:pt x="188343" y="171472"/>
                  </a:cubicBezTo>
                  <a:lnTo>
                    <a:pt x="188829" y="168281"/>
                  </a:lnTo>
                  <a:cubicBezTo>
                    <a:pt x="198020" y="169602"/>
                    <a:pt x="207192" y="165939"/>
                    <a:pt x="212635" y="158774"/>
                  </a:cubicBezTo>
                  <a:cubicBezTo>
                    <a:pt x="218427" y="151149"/>
                    <a:pt x="218946" y="140953"/>
                    <a:pt x="213960" y="132774"/>
                  </a:cubicBezTo>
                  <a:lnTo>
                    <a:pt x="216785" y="131210"/>
                  </a:lnTo>
                  <a:cubicBezTo>
                    <a:pt x="222366" y="140465"/>
                    <a:pt x="221779" y="151983"/>
                    <a:pt x="215286" y="160619"/>
                  </a:cubicBezTo>
                  <a:lnTo>
                    <a:pt x="213805" y="162105"/>
                  </a:lnTo>
                  <a:cubicBezTo>
                    <a:pt x="218946" y="172938"/>
                    <a:pt x="214526" y="186813"/>
                    <a:pt x="203421" y="196175"/>
                  </a:cubicBezTo>
                  <a:cubicBezTo>
                    <a:pt x="208012" y="206854"/>
                    <a:pt x="220050" y="212429"/>
                    <a:pt x="231622" y="209082"/>
                  </a:cubicBezTo>
                  <a:cubicBezTo>
                    <a:pt x="239377" y="206838"/>
                    <a:pt x="243741" y="201989"/>
                    <a:pt x="246092" y="195539"/>
                  </a:cubicBezTo>
                  <a:cubicBezTo>
                    <a:pt x="255042" y="199507"/>
                    <a:pt x="265290" y="198199"/>
                    <a:pt x="272958" y="192601"/>
                  </a:cubicBezTo>
                  <a:lnTo>
                    <a:pt x="276795" y="193971"/>
                  </a:lnTo>
                  <a:cubicBezTo>
                    <a:pt x="289009" y="194016"/>
                    <a:pt x="298363" y="193248"/>
                    <a:pt x="304258" y="183694"/>
                  </a:cubicBezTo>
                  <a:cubicBezTo>
                    <a:pt x="309343" y="175453"/>
                    <a:pt x="308953" y="165378"/>
                    <a:pt x="303795" y="157923"/>
                  </a:cubicBezTo>
                  <a:cubicBezTo>
                    <a:pt x="298315" y="164420"/>
                    <a:pt x="291041" y="168177"/>
                    <a:pt x="283702" y="168174"/>
                  </a:cubicBezTo>
                  <a:lnTo>
                    <a:pt x="283555" y="164527"/>
                  </a:lnTo>
                  <a:cubicBezTo>
                    <a:pt x="293404" y="164978"/>
                    <a:pt x="303289" y="157339"/>
                    <a:pt x="308110" y="145450"/>
                  </a:cubicBezTo>
                  <a:cubicBezTo>
                    <a:pt x="311022" y="136198"/>
                    <a:pt x="308752" y="126109"/>
                    <a:pt x="302169" y="119023"/>
                  </a:cubicBezTo>
                  <a:cubicBezTo>
                    <a:pt x="296249" y="127191"/>
                    <a:pt x="286098" y="131525"/>
                    <a:pt x="275782" y="130309"/>
                  </a:cubicBezTo>
                  <a:lnTo>
                    <a:pt x="276183" y="127106"/>
                  </a:lnTo>
                  <a:cubicBezTo>
                    <a:pt x="285405" y="128184"/>
                    <a:pt x="294478" y="124281"/>
                    <a:pt x="299730" y="116974"/>
                  </a:cubicBezTo>
                  <a:lnTo>
                    <a:pt x="300207" y="116045"/>
                  </a:lnTo>
                  <a:cubicBezTo>
                    <a:pt x="300079" y="107222"/>
                    <a:pt x="295342" y="98867"/>
                    <a:pt x="287259" y="93880"/>
                  </a:cubicBezTo>
                  <a:cubicBezTo>
                    <a:pt x="284295" y="92051"/>
                    <a:pt x="281129" y="90828"/>
                    <a:pt x="277855" y="90561"/>
                  </a:cubicBezTo>
                  <a:cubicBezTo>
                    <a:pt x="271916" y="104194"/>
                    <a:pt x="259881" y="112708"/>
                    <a:pt x="248172" y="111695"/>
                  </a:cubicBezTo>
                  <a:cubicBezTo>
                    <a:pt x="248002" y="114741"/>
                    <a:pt x="246936" y="117719"/>
                    <a:pt x="245089" y="120348"/>
                  </a:cubicBezTo>
                  <a:cubicBezTo>
                    <a:pt x="241307" y="125729"/>
                    <a:pt x="234825" y="128827"/>
                    <a:pt x="228007" y="128511"/>
                  </a:cubicBezTo>
                  <a:lnTo>
                    <a:pt x="228158" y="125380"/>
                  </a:lnTo>
                  <a:cubicBezTo>
                    <a:pt x="233848" y="125642"/>
                    <a:pt x="239262" y="123097"/>
                    <a:pt x="242439" y="118667"/>
                  </a:cubicBezTo>
                  <a:cubicBezTo>
                    <a:pt x="244071" y="116391"/>
                    <a:pt x="244987" y="113796"/>
                    <a:pt x="245116" y="111152"/>
                  </a:cubicBezTo>
                  <a:lnTo>
                    <a:pt x="243716" y="110904"/>
                  </a:lnTo>
                  <a:lnTo>
                    <a:pt x="244539" y="108155"/>
                  </a:lnTo>
                  <a:cubicBezTo>
                    <a:pt x="244792" y="106166"/>
                    <a:pt x="244131" y="104285"/>
                    <a:pt x="243078" y="102544"/>
                  </a:cubicBezTo>
                  <a:cubicBezTo>
                    <a:pt x="240257" y="97875"/>
                    <a:pt x="235048" y="94922"/>
                    <a:pt x="229344" y="94755"/>
                  </a:cubicBezTo>
                  <a:lnTo>
                    <a:pt x="229436" y="91621"/>
                  </a:lnTo>
                  <a:cubicBezTo>
                    <a:pt x="236268" y="91821"/>
                    <a:pt x="242499" y="95409"/>
                    <a:pt x="245850" y="101072"/>
                  </a:cubicBezTo>
                  <a:cubicBezTo>
                    <a:pt x="247129" y="103235"/>
                    <a:pt x="247915" y="105575"/>
                    <a:pt x="248037" y="107973"/>
                  </a:cubicBezTo>
                  <a:cubicBezTo>
                    <a:pt x="258268" y="109553"/>
                    <a:pt x="268981" y="102051"/>
                    <a:pt x="274232" y="89778"/>
                  </a:cubicBezTo>
                  <a:cubicBezTo>
                    <a:pt x="278708" y="77339"/>
                    <a:pt x="274020" y="63056"/>
                    <a:pt x="262316" y="55834"/>
                  </a:cubicBezTo>
                  <a:cubicBezTo>
                    <a:pt x="257734" y="53007"/>
                    <a:pt x="252666" y="51626"/>
                    <a:pt x="247691" y="52231"/>
                  </a:cubicBezTo>
                  <a:cubicBezTo>
                    <a:pt x="248705" y="60913"/>
                    <a:pt x="245967" y="69020"/>
                    <a:pt x="239739" y="74185"/>
                  </a:cubicBezTo>
                  <a:lnTo>
                    <a:pt x="237649" y="71664"/>
                  </a:lnTo>
                  <a:cubicBezTo>
                    <a:pt x="244579" y="65918"/>
                    <a:pt x="246481" y="55888"/>
                    <a:pt x="243151" y="45920"/>
                  </a:cubicBezTo>
                  <a:cubicBezTo>
                    <a:pt x="241194" y="40124"/>
                    <a:pt x="237183" y="35004"/>
                    <a:pt x="231542" y="31523"/>
                  </a:cubicBezTo>
                  <a:cubicBezTo>
                    <a:pt x="221392" y="25261"/>
                    <a:pt x="208864" y="26095"/>
                    <a:pt x="199763" y="32668"/>
                  </a:cubicBezTo>
                  <a:lnTo>
                    <a:pt x="194721" y="27952"/>
                  </a:lnTo>
                  <a:cubicBezTo>
                    <a:pt x="189842" y="24941"/>
                    <a:pt x="184271" y="23995"/>
                    <a:pt x="179076" y="24908"/>
                  </a:cubicBezTo>
                  <a:close/>
                  <a:moveTo>
                    <a:pt x="190632" y="62"/>
                  </a:moveTo>
                  <a:cubicBezTo>
                    <a:pt x="300121" y="2329"/>
                    <a:pt x="391248" y="125645"/>
                    <a:pt x="309641" y="225160"/>
                  </a:cubicBezTo>
                  <a:cubicBezTo>
                    <a:pt x="282892" y="251229"/>
                    <a:pt x="279266" y="288859"/>
                    <a:pt x="302841" y="374772"/>
                  </a:cubicBezTo>
                  <a:lnTo>
                    <a:pt x="121266" y="376812"/>
                  </a:lnTo>
                  <a:lnTo>
                    <a:pt x="109025" y="322355"/>
                  </a:lnTo>
                  <a:cubicBezTo>
                    <a:pt x="76580" y="333165"/>
                    <a:pt x="40716" y="329924"/>
                    <a:pt x="28778" y="318327"/>
                  </a:cubicBezTo>
                  <a:cubicBezTo>
                    <a:pt x="22923" y="311868"/>
                    <a:pt x="25422" y="291738"/>
                    <a:pt x="32859" y="276164"/>
                  </a:cubicBezTo>
                  <a:cubicBezTo>
                    <a:pt x="35235" y="270344"/>
                    <a:pt x="23179" y="268321"/>
                    <a:pt x="20618" y="259843"/>
                  </a:cubicBezTo>
                  <a:cubicBezTo>
                    <a:pt x="19440" y="251965"/>
                    <a:pt x="27377" y="251682"/>
                    <a:pt x="30757" y="247602"/>
                  </a:cubicBezTo>
                  <a:lnTo>
                    <a:pt x="18516" y="238938"/>
                  </a:lnTo>
                  <a:cubicBezTo>
                    <a:pt x="12669" y="232923"/>
                    <a:pt x="25811" y="221592"/>
                    <a:pt x="29458" y="212919"/>
                  </a:cubicBezTo>
                  <a:cubicBezTo>
                    <a:pt x="16679" y="208924"/>
                    <a:pt x="7006" y="203466"/>
                    <a:pt x="307" y="196983"/>
                  </a:cubicBezTo>
                  <a:cubicBezTo>
                    <a:pt x="-2572" y="186228"/>
                    <a:pt x="15339" y="171234"/>
                    <a:pt x="31089" y="151672"/>
                  </a:cubicBezTo>
                  <a:cubicBezTo>
                    <a:pt x="47602" y="132201"/>
                    <a:pt x="33821" y="117353"/>
                    <a:pt x="46470" y="75544"/>
                  </a:cubicBezTo>
                  <a:cubicBezTo>
                    <a:pt x="66559" y="23813"/>
                    <a:pt x="114124" y="-1423"/>
                    <a:pt x="190632" y="6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Oval 8">
              <a:extLst>
                <a:ext uri="{FF2B5EF4-FFF2-40B4-BE49-F238E27FC236}">
                  <a16:creationId xmlns:a16="http://schemas.microsoft.com/office/drawing/2014/main" id="{E3D5639C-49CF-43D9-965F-7653D69F451F}"/>
                </a:ext>
              </a:extLst>
            </p:cNvPr>
            <p:cNvSpPr/>
            <p:nvPr/>
          </p:nvSpPr>
          <p:spPr>
            <a:xfrm>
              <a:off x="7148965" y="1671110"/>
              <a:ext cx="620063" cy="623260"/>
            </a:xfrm>
            <a:custGeom>
              <a:avLst/>
              <a:gdLst/>
              <a:ahLst/>
              <a:cxnLst/>
              <a:rect l="l" t="t" r="r" b="b"/>
              <a:pathLst>
                <a:path w="3068057" h="3083879">
                  <a:moveTo>
                    <a:pt x="1943022" y="0"/>
                  </a:moveTo>
                  <a:cubicBezTo>
                    <a:pt x="2091435" y="0"/>
                    <a:pt x="2214809" y="107202"/>
                    <a:pt x="2232575" y="249298"/>
                  </a:cubicBezTo>
                  <a:cubicBezTo>
                    <a:pt x="2066806" y="323095"/>
                    <a:pt x="1966497" y="475331"/>
                    <a:pt x="1992863" y="623272"/>
                  </a:cubicBezTo>
                  <a:lnTo>
                    <a:pt x="2032344" y="614884"/>
                  </a:lnTo>
                  <a:cubicBezTo>
                    <a:pt x="2007703" y="472429"/>
                    <a:pt x="2119863" y="324636"/>
                    <a:pt x="2294697" y="266187"/>
                  </a:cubicBezTo>
                  <a:cubicBezTo>
                    <a:pt x="2304190" y="260641"/>
                    <a:pt x="2314409" y="260119"/>
                    <a:pt x="2324748" y="260119"/>
                  </a:cubicBezTo>
                  <a:cubicBezTo>
                    <a:pt x="2491310" y="260119"/>
                    <a:pt x="2626336" y="395145"/>
                    <a:pt x="2626336" y="561708"/>
                  </a:cubicBezTo>
                  <a:lnTo>
                    <a:pt x="2609021" y="647481"/>
                  </a:lnTo>
                  <a:lnTo>
                    <a:pt x="2626336" y="647481"/>
                  </a:lnTo>
                  <a:lnTo>
                    <a:pt x="2626336" y="656343"/>
                  </a:lnTo>
                  <a:cubicBezTo>
                    <a:pt x="2762823" y="669742"/>
                    <a:pt x="2867295" y="786613"/>
                    <a:pt x="2867295" y="927882"/>
                  </a:cubicBezTo>
                  <a:lnTo>
                    <a:pt x="2850464" y="1011252"/>
                  </a:lnTo>
                  <a:cubicBezTo>
                    <a:pt x="2978255" y="1064152"/>
                    <a:pt x="3068057" y="1190111"/>
                    <a:pt x="3068057" y="1337042"/>
                  </a:cubicBezTo>
                  <a:cubicBezTo>
                    <a:pt x="3068057" y="1418703"/>
                    <a:pt x="3040320" y="1493884"/>
                    <a:pt x="2992210" y="1551889"/>
                  </a:cubicBezTo>
                  <a:cubicBezTo>
                    <a:pt x="2909241" y="1651289"/>
                    <a:pt x="2791782" y="1696238"/>
                    <a:pt x="2686704" y="1660749"/>
                  </a:cubicBezTo>
                  <a:lnTo>
                    <a:pt x="2673794" y="1698968"/>
                  </a:lnTo>
                  <a:cubicBezTo>
                    <a:pt x="2768232" y="1730865"/>
                    <a:pt x="2870956" y="1707121"/>
                    <a:pt x="2955415" y="1640323"/>
                  </a:cubicBezTo>
                  <a:cubicBezTo>
                    <a:pt x="2993943" y="1688574"/>
                    <a:pt x="3012247" y="1750635"/>
                    <a:pt x="3012247" y="1816968"/>
                  </a:cubicBezTo>
                  <a:cubicBezTo>
                    <a:pt x="3012247" y="1986406"/>
                    <a:pt x="2892829" y="2127952"/>
                    <a:pt x="2733451" y="2161496"/>
                  </a:cubicBezTo>
                  <a:cubicBezTo>
                    <a:pt x="2570803" y="2185843"/>
                    <a:pt x="2422847" y="2122052"/>
                    <a:pt x="2373218" y="2004561"/>
                  </a:cubicBezTo>
                  <a:cubicBezTo>
                    <a:pt x="2397575" y="1987765"/>
                    <a:pt x="2417022" y="1964396"/>
                    <a:pt x="2431421" y="1936987"/>
                  </a:cubicBezTo>
                  <a:cubicBezTo>
                    <a:pt x="2469123" y="1865220"/>
                    <a:pt x="2466430" y="1776674"/>
                    <a:pt x="2424327" y="1703750"/>
                  </a:cubicBezTo>
                  <a:lnTo>
                    <a:pt x="2390880" y="1723060"/>
                  </a:lnTo>
                  <a:cubicBezTo>
                    <a:pt x="2426033" y="1783948"/>
                    <a:pt x="2428758" y="1857660"/>
                    <a:pt x="2398065" y="1917447"/>
                  </a:cubicBezTo>
                  <a:cubicBezTo>
                    <a:pt x="2386618" y="1939743"/>
                    <a:pt x="2371177" y="1958844"/>
                    <a:pt x="2348681" y="1969064"/>
                  </a:cubicBezTo>
                  <a:lnTo>
                    <a:pt x="2314536" y="1978212"/>
                  </a:lnTo>
                  <a:lnTo>
                    <a:pt x="2320989" y="1994504"/>
                  </a:lnTo>
                  <a:cubicBezTo>
                    <a:pt x="2292439" y="2010252"/>
                    <a:pt x="2259301" y="2017439"/>
                    <a:pt x="2224883" y="2015050"/>
                  </a:cubicBezTo>
                  <a:cubicBezTo>
                    <a:pt x="2157880" y="2010397"/>
                    <a:pt x="2096183" y="1970105"/>
                    <a:pt x="2062112" y="1908746"/>
                  </a:cubicBezTo>
                  <a:lnTo>
                    <a:pt x="2028307" y="1927422"/>
                  </a:lnTo>
                  <a:cubicBezTo>
                    <a:pt x="2069101" y="2000945"/>
                    <a:pt x="2143517" y="2048870"/>
                    <a:pt x="2224395" y="2053708"/>
                  </a:cubicBezTo>
                  <a:cubicBezTo>
                    <a:pt x="2263912" y="2056070"/>
                    <a:pt x="2302036" y="2047984"/>
                    <a:pt x="2335071" y="2030056"/>
                  </a:cubicBezTo>
                  <a:cubicBezTo>
                    <a:pt x="2400196" y="2159379"/>
                    <a:pt x="2567325" y="2230480"/>
                    <a:pt x="2748680" y="2204554"/>
                  </a:cubicBezTo>
                  <a:cubicBezTo>
                    <a:pt x="2767068" y="2240602"/>
                    <a:pt x="2774723" y="2281713"/>
                    <a:pt x="2774723" y="2324613"/>
                  </a:cubicBezTo>
                  <a:cubicBezTo>
                    <a:pt x="2774723" y="2444667"/>
                    <a:pt x="2714770" y="2550720"/>
                    <a:pt x="2619461" y="2609132"/>
                  </a:cubicBezTo>
                  <a:cubicBezTo>
                    <a:pt x="2594093" y="2739763"/>
                    <a:pt x="2496512" y="2844553"/>
                    <a:pt x="2368919" y="2876858"/>
                  </a:cubicBezTo>
                  <a:cubicBezTo>
                    <a:pt x="2184369" y="2908073"/>
                    <a:pt x="2016372" y="2826285"/>
                    <a:pt x="1978290" y="2684161"/>
                  </a:cubicBezTo>
                  <a:lnTo>
                    <a:pt x="1939323" y="2694602"/>
                  </a:lnTo>
                  <a:cubicBezTo>
                    <a:pt x="1970494" y="2810931"/>
                    <a:pt x="2075973" y="2892306"/>
                    <a:pt x="2210223" y="2912307"/>
                  </a:cubicBezTo>
                  <a:cubicBezTo>
                    <a:pt x="2165434" y="3014618"/>
                    <a:pt x="2062317" y="3083879"/>
                    <a:pt x="1943022" y="3083879"/>
                  </a:cubicBezTo>
                  <a:cubicBezTo>
                    <a:pt x="1804718" y="3083879"/>
                    <a:pt x="1736151" y="2990782"/>
                    <a:pt x="1657612" y="2862428"/>
                  </a:cubicBezTo>
                  <a:cubicBezTo>
                    <a:pt x="1632100" y="2775963"/>
                    <a:pt x="1598588" y="2449530"/>
                    <a:pt x="1653064" y="2147091"/>
                  </a:cubicBezTo>
                  <a:cubicBezTo>
                    <a:pt x="1775302" y="2294672"/>
                    <a:pt x="1947360" y="2360889"/>
                    <a:pt x="2101389" y="2319520"/>
                  </a:cubicBezTo>
                  <a:lnTo>
                    <a:pt x="2085913" y="2268654"/>
                  </a:lnTo>
                  <a:cubicBezTo>
                    <a:pt x="1935632" y="2308197"/>
                    <a:pt x="1765039" y="2228547"/>
                    <a:pt x="1652548" y="2065927"/>
                  </a:cubicBezTo>
                  <a:cubicBezTo>
                    <a:pt x="1594744" y="1988631"/>
                    <a:pt x="1552933" y="1543383"/>
                    <a:pt x="1647107" y="1210118"/>
                  </a:cubicBezTo>
                  <a:cubicBezTo>
                    <a:pt x="1757451" y="1073526"/>
                    <a:pt x="1924310" y="1023711"/>
                    <a:pt x="2044795" y="1095494"/>
                  </a:cubicBezTo>
                  <a:lnTo>
                    <a:pt x="2046624" y="1092427"/>
                  </a:lnTo>
                  <a:cubicBezTo>
                    <a:pt x="2044963" y="1115904"/>
                    <a:pt x="2049817" y="1139574"/>
                    <a:pt x="2059741" y="1162003"/>
                  </a:cubicBezTo>
                  <a:cubicBezTo>
                    <a:pt x="2085174" y="1219476"/>
                    <a:pt x="2140055" y="1259997"/>
                    <a:pt x="2204060" y="1268556"/>
                  </a:cubicBezTo>
                  <a:lnTo>
                    <a:pt x="2208020" y="1238949"/>
                  </a:lnTo>
                  <a:cubicBezTo>
                    <a:pt x="2154665" y="1231814"/>
                    <a:pt x="2108853" y="1198319"/>
                    <a:pt x="2087448" y="1150798"/>
                  </a:cubicBezTo>
                  <a:cubicBezTo>
                    <a:pt x="2064784" y="1100476"/>
                    <a:pt x="2073123" y="1042569"/>
                    <a:pt x="2109077" y="1000639"/>
                  </a:cubicBezTo>
                  <a:cubicBezTo>
                    <a:pt x="2142987" y="961090"/>
                    <a:pt x="2196315" y="941798"/>
                    <a:pt x="2249471" y="949847"/>
                  </a:cubicBezTo>
                  <a:lnTo>
                    <a:pt x="2253988" y="920317"/>
                  </a:lnTo>
                  <a:cubicBezTo>
                    <a:pt x="2190211" y="910645"/>
                    <a:pt x="2126205" y="934132"/>
                    <a:pt x="2085632" y="982099"/>
                  </a:cubicBezTo>
                  <a:lnTo>
                    <a:pt x="2052614" y="1055246"/>
                  </a:lnTo>
                  <a:cubicBezTo>
                    <a:pt x="1928226" y="988072"/>
                    <a:pt x="1765306" y="1028878"/>
                    <a:pt x="1646726" y="1149851"/>
                  </a:cubicBezTo>
                  <a:cubicBezTo>
                    <a:pt x="1576863" y="1018908"/>
                    <a:pt x="1584053" y="461235"/>
                    <a:pt x="1633436" y="269593"/>
                  </a:cubicBezTo>
                  <a:cubicBezTo>
                    <a:pt x="1697428" y="119029"/>
                    <a:pt x="1776459" y="0"/>
                    <a:pt x="1943022" y="0"/>
                  </a:cubicBezTo>
                  <a:close/>
                  <a:moveTo>
                    <a:pt x="1125035" y="0"/>
                  </a:moveTo>
                  <a:cubicBezTo>
                    <a:pt x="1263339" y="0"/>
                    <a:pt x="1331906" y="93097"/>
                    <a:pt x="1410445" y="221451"/>
                  </a:cubicBezTo>
                  <a:cubicBezTo>
                    <a:pt x="1435957" y="307916"/>
                    <a:pt x="1469469" y="634350"/>
                    <a:pt x="1414993" y="936788"/>
                  </a:cubicBezTo>
                  <a:cubicBezTo>
                    <a:pt x="1292755" y="789207"/>
                    <a:pt x="1120697" y="722990"/>
                    <a:pt x="966668" y="764359"/>
                  </a:cubicBezTo>
                  <a:lnTo>
                    <a:pt x="982144" y="815225"/>
                  </a:lnTo>
                  <a:cubicBezTo>
                    <a:pt x="1132425" y="775682"/>
                    <a:pt x="1303018" y="855332"/>
                    <a:pt x="1415509" y="1017952"/>
                  </a:cubicBezTo>
                  <a:cubicBezTo>
                    <a:pt x="1473313" y="1095249"/>
                    <a:pt x="1515123" y="1540497"/>
                    <a:pt x="1420950" y="1873762"/>
                  </a:cubicBezTo>
                  <a:cubicBezTo>
                    <a:pt x="1310606" y="2010353"/>
                    <a:pt x="1143747" y="2060168"/>
                    <a:pt x="1023262" y="1988385"/>
                  </a:cubicBezTo>
                  <a:lnTo>
                    <a:pt x="1021433" y="1991453"/>
                  </a:lnTo>
                  <a:cubicBezTo>
                    <a:pt x="1023094" y="1967976"/>
                    <a:pt x="1018240" y="1944306"/>
                    <a:pt x="1008316" y="1921877"/>
                  </a:cubicBezTo>
                  <a:cubicBezTo>
                    <a:pt x="982883" y="1864403"/>
                    <a:pt x="928002" y="1823883"/>
                    <a:pt x="863997" y="1815323"/>
                  </a:cubicBezTo>
                  <a:lnTo>
                    <a:pt x="860037" y="1844930"/>
                  </a:lnTo>
                  <a:cubicBezTo>
                    <a:pt x="913392" y="1852066"/>
                    <a:pt x="959204" y="1885560"/>
                    <a:pt x="980609" y="1933082"/>
                  </a:cubicBezTo>
                  <a:cubicBezTo>
                    <a:pt x="1003273" y="1983404"/>
                    <a:pt x="994934" y="2041310"/>
                    <a:pt x="958980" y="2083241"/>
                  </a:cubicBezTo>
                  <a:cubicBezTo>
                    <a:pt x="925070" y="2122789"/>
                    <a:pt x="871742" y="2142082"/>
                    <a:pt x="818586" y="2134033"/>
                  </a:cubicBezTo>
                  <a:lnTo>
                    <a:pt x="814069" y="2163562"/>
                  </a:lnTo>
                  <a:cubicBezTo>
                    <a:pt x="877846" y="2173235"/>
                    <a:pt x="941852" y="2149747"/>
                    <a:pt x="982425" y="2101780"/>
                  </a:cubicBezTo>
                  <a:lnTo>
                    <a:pt x="1015443" y="2028633"/>
                  </a:lnTo>
                  <a:cubicBezTo>
                    <a:pt x="1139831" y="2095808"/>
                    <a:pt x="1302751" y="2055001"/>
                    <a:pt x="1421331" y="1934029"/>
                  </a:cubicBezTo>
                  <a:cubicBezTo>
                    <a:pt x="1491194" y="2064971"/>
                    <a:pt x="1484003" y="2622644"/>
                    <a:pt x="1434621" y="2814287"/>
                  </a:cubicBezTo>
                  <a:cubicBezTo>
                    <a:pt x="1370629" y="2964850"/>
                    <a:pt x="1291598" y="3083879"/>
                    <a:pt x="1125035" y="3083879"/>
                  </a:cubicBezTo>
                  <a:cubicBezTo>
                    <a:pt x="976622" y="3083879"/>
                    <a:pt x="853248" y="2976677"/>
                    <a:pt x="835482" y="2834581"/>
                  </a:cubicBezTo>
                  <a:cubicBezTo>
                    <a:pt x="1001251" y="2760784"/>
                    <a:pt x="1101560" y="2608549"/>
                    <a:pt x="1075194" y="2460607"/>
                  </a:cubicBezTo>
                  <a:lnTo>
                    <a:pt x="1035713" y="2468996"/>
                  </a:lnTo>
                  <a:cubicBezTo>
                    <a:pt x="1060354" y="2611450"/>
                    <a:pt x="948194" y="2759243"/>
                    <a:pt x="773360" y="2817692"/>
                  </a:cubicBezTo>
                  <a:cubicBezTo>
                    <a:pt x="763867" y="2823239"/>
                    <a:pt x="753648" y="2823760"/>
                    <a:pt x="743309" y="2823760"/>
                  </a:cubicBezTo>
                  <a:cubicBezTo>
                    <a:pt x="576747" y="2823760"/>
                    <a:pt x="441721" y="2688734"/>
                    <a:pt x="441721" y="2522172"/>
                  </a:cubicBezTo>
                  <a:lnTo>
                    <a:pt x="459036" y="2436399"/>
                  </a:lnTo>
                  <a:lnTo>
                    <a:pt x="441721" y="2436399"/>
                  </a:lnTo>
                  <a:lnTo>
                    <a:pt x="441721" y="2427537"/>
                  </a:lnTo>
                  <a:cubicBezTo>
                    <a:pt x="305234" y="2414137"/>
                    <a:pt x="200762" y="2297266"/>
                    <a:pt x="200762" y="2155997"/>
                  </a:cubicBezTo>
                  <a:lnTo>
                    <a:pt x="217593" y="2072628"/>
                  </a:lnTo>
                  <a:cubicBezTo>
                    <a:pt x="89802" y="2019727"/>
                    <a:pt x="0" y="1893768"/>
                    <a:pt x="0" y="1746838"/>
                  </a:cubicBezTo>
                  <a:cubicBezTo>
                    <a:pt x="0" y="1665177"/>
                    <a:pt x="27737" y="1589996"/>
                    <a:pt x="75847" y="1531990"/>
                  </a:cubicBezTo>
                  <a:cubicBezTo>
                    <a:pt x="158816" y="1432590"/>
                    <a:pt x="276275" y="1387641"/>
                    <a:pt x="381353" y="1423131"/>
                  </a:cubicBezTo>
                  <a:lnTo>
                    <a:pt x="394263" y="1384911"/>
                  </a:lnTo>
                  <a:cubicBezTo>
                    <a:pt x="299825" y="1353014"/>
                    <a:pt x="197101" y="1376758"/>
                    <a:pt x="112642" y="1443556"/>
                  </a:cubicBezTo>
                  <a:cubicBezTo>
                    <a:pt x="74114" y="1395305"/>
                    <a:pt x="55810" y="1333244"/>
                    <a:pt x="55810" y="1266911"/>
                  </a:cubicBezTo>
                  <a:cubicBezTo>
                    <a:pt x="55810" y="1097473"/>
                    <a:pt x="175228" y="955927"/>
                    <a:pt x="334606" y="922383"/>
                  </a:cubicBezTo>
                  <a:cubicBezTo>
                    <a:pt x="497254" y="898036"/>
                    <a:pt x="645210" y="961827"/>
                    <a:pt x="694839" y="1079319"/>
                  </a:cubicBezTo>
                  <a:cubicBezTo>
                    <a:pt x="670482" y="1096114"/>
                    <a:pt x="651035" y="1119484"/>
                    <a:pt x="636636" y="1146893"/>
                  </a:cubicBezTo>
                  <a:cubicBezTo>
                    <a:pt x="598934" y="1218660"/>
                    <a:pt x="601627" y="1307205"/>
                    <a:pt x="643730" y="1380130"/>
                  </a:cubicBezTo>
                  <a:lnTo>
                    <a:pt x="677177" y="1360819"/>
                  </a:lnTo>
                  <a:cubicBezTo>
                    <a:pt x="642024" y="1299932"/>
                    <a:pt x="639299" y="1226219"/>
                    <a:pt x="669992" y="1166433"/>
                  </a:cubicBezTo>
                  <a:cubicBezTo>
                    <a:pt x="681439" y="1144136"/>
                    <a:pt x="696880" y="1125036"/>
                    <a:pt x="719376" y="1114815"/>
                  </a:cubicBezTo>
                  <a:lnTo>
                    <a:pt x="753521" y="1105667"/>
                  </a:lnTo>
                  <a:lnTo>
                    <a:pt x="747068" y="1089375"/>
                  </a:lnTo>
                  <a:cubicBezTo>
                    <a:pt x="775618" y="1073627"/>
                    <a:pt x="808756" y="1066440"/>
                    <a:pt x="843174" y="1068829"/>
                  </a:cubicBezTo>
                  <a:cubicBezTo>
                    <a:pt x="910177" y="1073482"/>
                    <a:pt x="971874" y="1113774"/>
                    <a:pt x="1005945" y="1175134"/>
                  </a:cubicBezTo>
                  <a:lnTo>
                    <a:pt x="1039750" y="1156458"/>
                  </a:lnTo>
                  <a:cubicBezTo>
                    <a:pt x="998956" y="1082934"/>
                    <a:pt x="924540" y="1035010"/>
                    <a:pt x="843662" y="1030172"/>
                  </a:cubicBezTo>
                  <a:cubicBezTo>
                    <a:pt x="804145" y="1027809"/>
                    <a:pt x="766021" y="1035895"/>
                    <a:pt x="732986" y="1053824"/>
                  </a:cubicBezTo>
                  <a:cubicBezTo>
                    <a:pt x="667861" y="924500"/>
                    <a:pt x="500732" y="853399"/>
                    <a:pt x="319377" y="879325"/>
                  </a:cubicBezTo>
                  <a:cubicBezTo>
                    <a:pt x="300989" y="843277"/>
                    <a:pt x="293334" y="802167"/>
                    <a:pt x="293334" y="759266"/>
                  </a:cubicBezTo>
                  <a:cubicBezTo>
                    <a:pt x="293334" y="639212"/>
                    <a:pt x="353287" y="533159"/>
                    <a:pt x="448596" y="474747"/>
                  </a:cubicBezTo>
                  <a:cubicBezTo>
                    <a:pt x="473964" y="344116"/>
                    <a:pt x="571545" y="239326"/>
                    <a:pt x="699138" y="207021"/>
                  </a:cubicBezTo>
                  <a:cubicBezTo>
                    <a:pt x="883688" y="175806"/>
                    <a:pt x="1051685" y="257594"/>
                    <a:pt x="1089767" y="399718"/>
                  </a:cubicBezTo>
                  <a:lnTo>
                    <a:pt x="1128734" y="389277"/>
                  </a:lnTo>
                  <a:cubicBezTo>
                    <a:pt x="1097563" y="272948"/>
                    <a:pt x="992084" y="191573"/>
                    <a:pt x="857834" y="171572"/>
                  </a:cubicBezTo>
                  <a:cubicBezTo>
                    <a:pt x="902623" y="69261"/>
                    <a:pt x="1005740" y="0"/>
                    <a:pt x="112503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72" name="Group 110">
              <a:extLst>
                <a:ext uri="{FF2B5EF4-FFF2-40B4-BE49-F238E27FC236}">
                  <a16:creationId xmlns:a16="http://schemas.microsoft.com/office/drawing/2014/main" id="{D519BD50-C580-4623-8810-E04695FA5F45}"/>
                </a:ext>
              </a:extLst>
            </p:cNvPr>
            <p:cNvGrpSpPr/>
            <p:nvPr/>
          </p:nvGrpSpPr>
          <p:grpSpPr>
            <a:xfrm>
              <a:off x="5178360" y="1656593"/>
              <a:ext cx="590309" cy="652294"/>
              <a:chOff x="4835382" y="73243"/>
              <a:chExt cx="2920830" cy="3227535"/>
            </a:xfrm>
            <a:grpFill/>
          </p:grpSpPr>
          <p:sp>
            <p:nvSpPr>
              <p:cNvPr id="73" name="Freeform 111">
                <a:extLst>
                  <a:ext uri="{FF2B5EF4-FFF2-40B4-BE49-F238E27FC236}">
                    <a16:creationId xmlns:a16="http://schemas.microsoft.com/office/drawing/2014/main" id="{BBCCCC44-B257-423A-BB40-01303C1A40E8}"/>
                  </a:ext>
                </a:extLst>
              </p:cNvPr>
              <p:cNvSpPr/>
              <p:nvPr/>
            </p:nvSpPr>
            <p:spPr>
              <a:xfrm>
                <a:off x="4835382" y="73243"/>
                <a:ext cx="2920830" cy="3227535"/>
              </a:xfrm>
              <a:custGeom>
                <a:avLst/>
                <a:gdLst>
                  <a:gd name="connsiteX0" fmla="*/ 3030279 w 4784651"/>
                  <a:gd name="connsiteY0" fmla="*/ 0 h 5890437"/>
                  <a:gd name="connsiteX1" fmla="*/ 765544 w 4784651"/>
                  <a:gd name="connsiteY1" fmla="*/ 1935126 h 5890437"/>
                  <a:gd name="connsiteX2" fmla="*/ 0 w 4784651"/>
                  <a:gd name="connsiteY2" fmla="*/ 3051544 h 5890437"/>
                  <a:gd name="connsiteX3" fmla="*/ 510363 w 4784651"/>
                  <a:gd name="connsiteY3" fmla="*/ 3327991 h 5890437"/>
                  <a:gd name="connsiteX4" fmla="*/ 297711 w 4784651"/>
                  <a:gd name="connsiteY4" fmla="*/ 3657600 h 5890437"/>
                  <a:gd name="connsiteX5" fmla="*/ 489097 w 4784651"/>
                  <a:gd name="connsiteY5" fmla="*/ 3870251 h 5890437"/>
                  <a:gd name="connsiteX6" fmla="*/ 372139 w 4784651"/>
                  <a:gd name="connsiteY6" fmla="*/ 4061637 h 5890437"/>
                  <a:gd name="connsiteX7" fmla="*/ 563525 w 4784651"/>
                  <a:gd name="connsiteY7" fmla="*/ 4316819 h 5890437"/>
                  <a:gd name="connsiteX8" fmla="*/ 499730 w 4784651"/>
                  <a:gd name="connsiteY8" fmla="*/ 4976037 h 5890437"/>
                  <a:gd name="connsiteX9" fmla="*/ 1754372 w 4784651"/>
                  <a:gd name="connsiteY9" fmla="*/ 5199321 h 5890437"/>
                  <a:gd name="connsiteX10" fmla="*/ 1945758 w 4784651"/>
                  <a:gd name="connsiteY10" fmla="*/ 5890437 h 5890437"/>
                  <a:gd name="connsiteX11" fmla="*/ 4784651 w 4784651"/>
                  <a:gd name="connsiteY11" fmla="*/ 5858540 h 5890437"/>
                  <a:gd name="connsiteX12" fmla="*/ 4561367 w 4784651"/>
                  <a:gd name="connsiteY12" fmla="*/ 4189228 h 5890437"/>
                  <a:gd name="connsiteX13" fmla="*/ 3030279 w 4784651"/>
                  <a:gd name="connsiteY13" fmla="*/ 0 h 5890437"/>
                  <a:gd name="connsiteX0" fmla="*/ 3030279 w 4784651"/>
                  <a:gd name="connsiteY0" fmla="*/ 114 h 5890551"/>
                  <a:gd name="connsiteX1" fmla="*/ 765544 w 4784651"/>
                  <a:gd name="connsiteY1" fmla="*/ 1935240 h 5890551"/>
                  <a:gd name="connsiteX2" fmla="*/ 0 w 4784651"/>
                  <a:gd name="connsiteY2" fmla="*/ 3051658 h 5890551"/>
                  <a:gd name="connsiteX3" fmla="*/ 510363 w 4784651"/>
                  <a:gd name="connsiteY3" fmla="*/ 3328105 h 5890551"/>
                  <a:gd name="connsiteX4" fmla="*/ 297711 w 4784651"/>
                  <a:gd name="connsiteY4" fmla="*/ 3657714 h 5890551"/>
                  <a:gd name="connsiteX5" fmla="*/ 489097 w 4784651"/>
                  <a:gd name="connsiteY5" fmla="*/ 3870365 h 5890551"/>
                  <a:gd name="connsiteX6" fmla="*/ 372139 w 4784651"/>
                  <a:gd name="connsiteY6" fmla="*/ 4061751 h 5890551"/>
                  <a:gd name="connsiteX7" fmla="*/ 563525 w 4784651"/>
                  <a:gd name="connsiteY7" fmla="*/ 4316933 h 5890551"/>
                  <a:gd name="connsiteX8" fmla="*/ 499730 w 4784651"/>
                  <a:gd name="connsiteY8" fmla="*/ 4976151 h 5890551"/>
                  <a:gd name="connsiteX9" fmla="*/ 1754372 w 4784651"/>
                  <a:gd name="connsiteY9" fmla="*/ 5199435 h 5890551"/>
                  <a:gd name="connsiteX10" fmla="*/ 1945758 w 4784651"/>
                  <a:gd name="connsiteY10" fmla="*/ 5890551 h 5890551"/>
                  <a:gd name="connsiteX11" fmla="*/ 4784651 w 4784651"/>
                  <a:gd name="connsiteY11" fmla="*/ 5858654 h 5890551"/>
                  <a:gd name="connsiteX12" fmla="*/ 4561367 w 4784651"/>
                  <a:gd name="connsiteY12" fmla="*/ 4189342 h 5890551"/>
                  <a:gd name="connsiteX13" fmla="*/ 3030279 w 4784651"/>
                  <a:gd name="connsiteY13" fmla="*/ 114 h 5890551"/>
                  <a:gd name="connsiteX0" fmla="*/ 3030279 w 4784651"/>
                  <a:gd name="connsiteY0" fmla="*/ 398 h 5890835"/>
                  <a:gd name="connsiteX1" fmla="*/ 765544 w 4784651"/>
                  <a:gd name="connsiteY1" fmla="*/ 1935524 h 5890835"/>
                  <a:gd name="connsiteX2" fmla="*/ 0 w 4784651"/>
                  <a:gd name="connsiteY2" fmla="*/ 3051942 h 5890835"/>
                  <a:gd name="connsiteX3" fmla="*/ 510363 w 4784651"/>
                  <a:gd name="connsiteY3" fmla="*/ 3328389 h 5890835"/>
                  <a:gd name="connsiteX4" fmla="*/ 297711 w 4784651"/>
                  <a:gd name="connsiteY4" fmla="*/ 3657998 h 5890835"/>
                  <a:gd name="connsiteX5" fmla="*/ 489097 w 4784651"/>
                  <a:gd name="connsiteY5" fmla="*/ 3870649 h 5890835"/>
                  <a:gd name="connsiteX6" fmla="*/ 372139 w 4784651"/>
                  <a:gd name="connsiteY6" fmla="*/ 4062035 h 5890835"/>
                  <a:gd name="connsiteX7" fmla="*/ 563525 w 4784651"/>
                  <a:gd name="connsiteY7" fmla="*/ 4317217 h 5890835"/>
                  <a:gd name="connsiteX8" fmla="*/ 499730 w 4784651"/>
                  <a:gd name="connsiteY8" fmla="*/ 4976435 h 5890835"/>
                  <a:gd name="connsiteX9" fmla="*/ 1754372 w 4784651"/>
                  <a:gd name="connsiteY9" fmla="*/ 5199719 h 5890835"/>
                  <a:gd name="connsiteX10" fmla="*/ 1945758 w 4784651"/>
                  <a:gd name="connsiteY10" fmla="*/ 5890835 h 5890835"/>
                  <a:gd name="connsiteX11" fmla="*/ 4784651 w 4784651"/>
                  <a:gd name="connsiteY11" fmla="*/ 5858938 h 5890835"/>
                  <a:gd name="connsiteX12" fmla="*/ 4561367 w 4784651"/>
                  <a:gd name="connsiteY12" fmla="*/ 4189626 h 5890835"/>
                  <a:gd name="connsiteX13" fmla="*/ 3030279 w 4784651"/>
                  <a:gd name="connsiteY13" fmla="*/ 398 h 5890835"/>
                  <a:gd name="connsiteX0" fmla="*/ 3030279 w 5042277"/>
                  <a:gd name="connsiteY0" fmla="*/ 663 h 5891100"/>
                  <a:gd name="connsiteX1" fmla="*/ 765544 w 5042277"/>
                  <a:gd name="connsiteY1" fmla="*/ 1935789 h 5891100"/>
                  <a:gd name="connsiteX2" fmla="*/ 0 w 5042277"/>
                  <a:gd name="connsiteY2" fmla="*/ 3052207 h 5891100"/>
                  <a:gd name="connsiteX3" fmla="*/ 510363 w 5042277"/>
                  <a:gd name="connsiteY3" fmla="*/ 3328654 h 5891100"/>
                  <a:gd name="connsiteX4" fmla="*/ 297711 w 5042277"/>
                  <a:gd name="connsiteY4" fmla="*/ 3658263 h 5891100"/>
                  <a:gd name="connsiteX5" fmla="*/ 489097 w 5042277"/>
                  <a:gd name="connsiteY5" fmla="*/ 3870914 h 5891100"/>
                  <a:gd name="connsiteX6" fmla="*/ 372139 w 5042277"/>
                  <a:gd name="connsiteY6" fmla="*/ 4062300 h 5891100"/>
                  <a:gd name="connsiteX7" fmla="*/ 563525 w 5042277"/>
                  <a:gd name="connsiteY7" fmla="*/ 4317482 h 5891100"/>
                  <a:gd name="connsiteX8" fmla="*/ 499730 w 5042277"/>
                  <a:gd name="connsiteY8" fmla="*/ 4976700 h 5891100"/>
                  <a:gd name="connsiteX9" fmla="*/ 1754372 w 5042277"/>
                  <a:gd name="connsiteY9" fmla="*/ 5199984 h 5891100"/>
                  <a:gd name="connsiteX10" fmla="*/ 1945758 w 5042277"/>
                  <a:gd name="connsiteY10" fmla="*/ 5891100 h 5891100"/>
                  <a:gd name="connsiteX11" fmla="*/ 4784651 w 5042277"/>
                  <a:gd name="connsiteY11" fmla="*/ 5859203 h 5891100"/>
                  <a:gd name="connsiteX12" fmla="*/ 4561367 w 5042277"/>
                  <a:gd name="connsiteY12" fmla="*/ 4189891 h 5891100"/>
                  <a:gd name="connsiteX13" fmla="*/ 3030279 w 5042277"/>
                  <a:gd name="connsiteY13" fmla="*/ 663 h 5891100"/>
                  <a:gd name="connsiteX0" fmla="*/ 3030279 w 5316637"/>
                  <a:gd name="connsiteY0" fmla="*/ 1079 h 5891516"/>
                  <a:gd name="connsiteX1" fmla="*/ 765544 w 5316637"/>
                  <a:gd name="connsiteY1" fmla="*/ 1936205 h 5891516"/>
                  <a:gd name="connsiteX2" fmla="*/ 0 w 5316637"/>
                  <a:gd name="connsiteY2" fmla="*/ 3052623 h 5891516"/>
                  <a:gd name="connsiteX3" fmla="*/ 510363 w 5316637"/>
                  <a:gd name="connsiteY3" fmla="*/ 3329070 h 5891516"/>
                  <a:gd name="connsiteX4" fmla="*/ 297711 w 5316637"/>
                  <a:gd name="connsiteY4" fmla="*/ 3658679 h 5891516"/>
                  <a:gd name="connsiteX5" fmla="*/ 489097 w 5316637"/>
                  <a:gd name="connsiteY5" fmla="*/ 3871330 h 5891516"/>
                  <a:gd name="connsiteX6" fmla="*/ 372139 w 5316637"/>
                  <a:gd name="connsiteY6" fmla="*/ 4062716 h 5891516"/>
                  <a:gd name="connsiteX7" fmla="*/ 563525 w 5316637"/>
                  <a:gd name="connsiteY7" fmla="*/ 4317898 h 5891516"/>
                  <a:gd name="connsiteX8" fmla="*/ 499730 w 5316637"/>
                  <a:gd name="connsiteY8" fmla="*/ 4977116 h 5891516"/>
                  <a:gd name="connsiteX9" fmla="*/ 1754372 w 5316637"/>
                  <a:gd name="connsiteY9" fmla="*/ 5200400 h 5891516"/>
                  <a:gd name="connsiteX10" fmla="*/ 1945758 w 5316637"/>
                  <a:gd name="connsiteY10" fmla="*/ 5891516 h 5891516"/>
                  <a:gd name="connsiteX11" fmla="*/ 4784651 w 5316637"/>
                  <a:gd name="connsiteY11" fmla="*/ 5859619 h 5891516"/>
                  <a:gd name="connsiteX12" fmla="*/ 4890977 w 5316637"/>
                  <a:gd name="connsiteY12" fmla="*/ 3520456 h 5891516"/>
                  <a:gd name="connsiteX13" fmla="*/ 3030279 w 5316637"/>
                  <a:gd name="connsiteY13" fmla="*/ 1079 h 5891516"/>
                  <a:gd name="connsiteX0" fmla="*/ 3030279 w 5338934"/>
                  <a:gd name="connsiteY0" fmla="*/ 561 h 5890998"/>
                  <a:gd name="connsiteX1" fmla="*/ 765544 w 5338934"/>
                  <a:gd name="connsiteY1" fmla="*/ 1935687 h 5890998"/>
                  <a:gd name="connsiteX2" fmla="*/ 0 w 5338934"/>
                  <a:gd name="connsiteY2" fmla="*/ 3052105 h 5890998"/>
                  <a:gd name="connsiteX3" fmla="*/ 510363 w 5338934"/>
                  <a:gd name="connsiteY3" fmla="*/ 3328552 h 5890998"/>
                  <a:gd name="connsiteX4" fmla="*/ 297711 w 5338934"/>
                  <a:gd name="connsiteY4" fmla="*/ 3658161 h 5890998"/>
                  <a:gd name="connsiteX5" fmla="*/ 489097 w 5338934"/>
                  <a:gd name="connsiteY5" fmla="*/ 3870812 h 5890998"/>
                  <a:gd name="connsiteX6" fmla="*/ 372139 w 5338934"/>
                  <a:gd name="connsiteY6" fmla="*/ 4062198 h 5890998"/>
                  <a:gd name="connsiteX7" fmla="*/ 563525 w 5338934"/>
                  <a:gd name="connsiteY7" fmla="*/ 4317380 h 5890998"/>
                  <a:gd name="connsiteX8" fmla="*/ 499730 w 5338934"/>
                  <a:gd name="connsiteY8" fmla="*/ 4976598 h 5890998"/>
                  <a:gd name="connsiteX9" fmla="*/ 1754372 w 5338934"/>
                  <a:gd name="connsiteY9" fmla="*/ 5199882 h 5890998"/>
                  <a:gd name="connsiteX10" fmla="*/ 1945758 w 5338934"/>
                  <a:gd name="connsiteY10" fmla="*/ 5890998 h 5890998"/>
                  <a:gd name="connsiteX11" fmla="*/ 4784651 w 5338934"/>
                  <a:gd name="connsiteY11" fmla="*/ 5859101 h 5890998"/>
                  <a:gd name="connsiteX12" fmla="*/ 4890977 w 5338934"/>
                  <a:gd name="connsiteY12" fmla="*/ 3519938 h 5890998"/>
                  <a:gd name="connsiteX13" fmla="*/ 3030279 w 5338934"/>
                  <a:gd name="connsiteY13" fmla="*/ 561 h 5890998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75 h 5890612"/>
                  <a:gd name="connsiteX1" fmla="*/ 765544 w 5381346"/>
                  <a:gd name="connsiteY1" fmla="*/ 1935301 h 5890612"/>
                  <a:gd name="connsiteX2" fmla="*/ 0 w 5381346"/>
                  <a:gd name="connsiteY2" fmla="*/ 3051719 h 5890612"/>
                  <a:gd name="connsiteX3" fmla="*/ 510363 w 5381346"/>
                  <a:gd name="connsiteY3" fmla="*/ 3328166 h 5890612"/>
                  <a:gd name="connsiteX4" fmla="*/ 297711 w 5381346"/>
                  <a:gd name="connsiteY4" fmla="*/ 3657775 h 5890612"/>
                  <a:gd name="connsiteX5" fmla="*/ 489097 w 5381346"/>
                  <a:gd name="connsiteY5" fmla="*/ 3870426 h 5890612"/>
                  <a:gd name="connsiteX6" fmla="*/ 372139 w 5381346"/>
                  <a:gd name="connsiteY6" fmla="*/ 4061812 h 5890612"/>
                  <a:gd name="connsiteX7" fmla="*/ 563525 w 5381346"/>
                  <a:gd name="connsiteY7" fmla="*/ 4316994 h 5890612"/>
                  <a:gd name="connsiteX8" fmla="*/ 499730 w 5381346"/>
                  <a:gd name="connsiteY8" fmla="*/ 4976212 h 5890612"/>
                  <a:gd name="connsiteX9" fmla="*/ 1754372 w 5381346"/>
                  <a:gd name="connsiteY9" fmla="*/ 5199496 h 5890612"/>
                  <a:gd name="connsiteX10" fmla="*/ 1945758 w 5381346"/>
                  <a:gd name="connsiteY10" fmla="*/ 5890612 h 5890612"/>
                  <a:gd name="connsiteX11" fmla="*/ 4784651 w 5381346"/>
                  <a:gd name="connsiteY11" fmla="*/ 5858715 h 5890612"/>
                  <a:gd name="connsiteX12" fmla="*/ 4890977 w 5381346"/>
                  <a:gd name="connsiteY12" fmla="*/ 3519552 h 5890612"/>
                  <a:gd name="connsiteX13" fmla="*/ 3030279 w 5381346"/>
                  <a:gd name="connsiteY13" fmla="*/ 175 h 5890612"/>
                  <a:gd name="connsiteX0" fmla="*/ 3030279 w 5381346"/>
                  <a:gd name="connsiteY0" fmla="*/ 1733 h 5892170"/>
                  <a:gd name="connsiteX1" fmla="*/ 0 w 5381346"/>
                  <a:gd name="connsiteY1" fmla="*/ 3053277 h 5892170"/>
                  <a:gd name="connsiteX2" fmla="*/ 510363 w 5381346"/>
                  <a:gd name="connsiteY2" fmla="*/ 3329724 h 5892170"/>
                  <a:gd name="connsiteX3" fmla="*/ 297711 w 5381346"/>
                  <a:gd name="connsiteY3" fmla="*/ 3659333 h 5892170"/>
                  <a:gd name="connsiteX4" fmla="*/ 489097 w 5381346"/>
                  <a:gd name="connsiteY4" fmla="*/ 3871984 h 5892170"/>
                  <a:gd name="connsiteX5" fmla="*/ 372139 w 5381346"/>
                  <a:gd name="connsiteY5" fmla="*/ 4063370 h 5892170"/>
                  <a:gd name="connsiteX6" fmla="*/ 563525 w 5381346"/>
                  <a:gd name="connsiteY6" fmla="*/ 4318552 h 5892170"/>
                  <a:gd name="connsiteX7" fmla="*/ 499730 w 5381346"/>
                  <a:gd name="connsiteY7" fmla="*/ 4977770 h 5892170"/>
                  <a:gd name="connsiteX8" fmla="*/ 1754372 w 5381346"/>
                  <a:gd name="connsiteY8" fmla="*/ 5201054 h 5892170"/>
                  <a:gd name="connsiteX9" fmla="*/ 1945758 w 5381346"/>
                  <a:gd name="connsiteY9" fmla="*/ 5892170 h 5892170"/>
                  <a:gd name="connsiteX10" fmla="*/ 4784651 w 5381346"/>
                  <a:gd name="connsiteY10" fmla="*/ 5860273 h 5892170"/>
                  <a:gd name="connsiteX11" fmla="*/ 4890977 w 5381346"/>
                  <a:gd name="connsiteY11" fmla="*/ 3521110 h 5892170"/>
                  <a:gd name="connsiteX12" fmla="*/ 3030279 w 5381346"/>
                  <a:gd name="connsiteY12" fmla="*/ 1733 h 5892170"/>
                  <a:gd name="connsiteX0" fmla="*/ 3030279 w 5381346"/>
                  <a:gd name="connsiteY0" fmla="*/ 4 h 5890441"/>
                  <a:gd name="connsiteX1" fmla="*/ 0 w 5381346"/>
                  <a:gd name="connsiteY1" fmla="*/ 3051548 h 5890441"/>
                  <a:gd name="connsiteX2" fmla="*/ 510363 w 5381346"/>
                  <a:gd name="connsiteY2" fmla="*/ 3327995 h 5890441"/>
                  <a:gd name="connsiteX3" fmla="*/ 297711 w 5381346"/>
                  <a:gd name="connsiteY3" fmla="*/ 3657604 h 5890441"/>
                  <a:gd name="connsiteX4" fmla="*/ 489097 w 5381346"/>
                  <a:gd name="connsiteY4" fmla="*/ 3870255 h 5890441"/>
                  <a:gd name="connsiteX5" fmla="*/ 372139 w 5381346"/>
                  <a:gd name="connsiteY5" fmla="*/ 4061641 h 5890441"/>
                  <a:gd name="connsiteX6" fmla="*/ 563525 w 5381346"/>
                  <a:gd name="connsiteY6" fmla="*/ 4316823 h 5890441"/>
                  <a:gd name="connsiteX7" fmla="*/ 499730 w 5381346"/>
                  <a:gd name="connsiteY7" fmla="*/ 4976041 h 5890441"/>
                  <a:gd name="connsiteX8" fmla="*/ 1754372 w 5381346"/>
                  <a:gd name="connsiteY8" fmla="*/ 5199325 h 5890441"/>
                  <a:gd name="connsiteX9" fmla="*/ 1945758 w 5381346"/>
                  <a:gd name="connsiteY9" fmla="*/ 5890441 h 5890441"/>
                  <a:gd name="connsiteX10" fmla="*/ 4784651 w 5381346"/>
                  <a:gd name="connsiteY10" fmla="*/ 5858544 h 5890441"/>
                  <a:gd name="connsiteX11" fmla="*/ 4890977 w 5381346"/>
                  <a:gd name="connsiteY11" fmla="*/ 3519381 h 5890441"/>
                  <a:gd name="connsiteX12" fmla="*/ 3030279 w 5381346"/>
                  <a:gd name="connsiteY12" fmla="*/ 4 h 5890441"/>
                  <a:gd name="connsiteX0" fmla="*/ 3040277 w 5391344"/>
                  <a:gd name="connsiteY0" fmla="*/ 4 h 5890441"/>
                  <a:gd name="connsiteX1" fmla="*/ 9998 w 5391344"/>
                  <a:gd name="connsiteY1" fmla="*/ 3051548 h 5890441"/>
                  <a:gd name="connsiteX2" fmla="*/ 520361 w 5391344"/>
                  <a:gd name="connsiteY2" fmla="*/ 3327995 h 5890441"/>
                  <a:gd name="connsiteX3" fmla="*/ 307709 w 5391344"/>
                  <a:gd name="connsiteY3" fmla="*/ 3657604 h 5890441"/>
                  <a:gd name="connsiteX4" fmla="*/ 499095 w 5391344"/>
                  <a:gd name="connsiteY4" fmla="*/ 3870255 h 5890441"/>
                  <a:gd name="connsiteX5" fmla="*/ 382137 w 5391344"/>
                  <a:gd name="connsiteY5" fmla="*/ 4061641 h 5890441"/>
                  <a:gd name="connsiteX6" fmla="*/ 573523 w 5391344"/>
                  <a:gd name="connsiteY6" fmla="*/ 4316823 h 5890441"/>
                  <a:gd name="connsiteX7" fmla="*/ 509728 w 5391344"/>
                  <a:gd name="connsiteY7" fmla="*/ 4976041 h 5890441"/>
                  <a:gd name="connsiteX8" fmla="*/ 1764370 w 5391344"/>
                  <a:gd name="connsiteY8" fmla="*/ 5199325 h 5890441"/>
                  <a:gd name="connsiteX9" fmla="*/ 1955756 w 5391344"/>
                  <a:gd name="connsiteY9" fmla="*/ 5890441 h 5890441"/>
                  <a:gd name="connsiteX10" fmla="*/ 4794649 w 5391344"/>
                  <a:gd name="connsiteY10" fmla="*/ 5858544 h 5890441"/>
                  <a:gd name="connsiteX11" fmla="*/ 4900975 w 5391344"/>
                  <a:gd name="connsiteY11" fmla="*/ 3519381 h 5890441"/>
                  <a:gd name="connsiteX12" fmla="*/ 3040277 w 5391344"/>
                  <a:gd name="connsiteY12" fmla="*/ 4 h 5890441"/>
                  <a:gd name="connsiteX0" fmla="*/ 3040277 w 5391344"/>
                  <a:gd name="connsiteY0" fmla="*/ 4 h 5890441"/>
                  <a:gd name="connsiteX1" fmla="*/ 9998 w 5391344"/>
                  <a:gd name="connsiteY1" fmla="*/ 3051548 h 5890441"/>
                  <a:gd name="connsiteX2" fmla="*/ 520361 w 5391344"/>
                  <a:gd name="connsiteY2" fmla="*/ 3327995 h 5890441"/>
                  <a:gd name="connsiteX3" fmla="*/ 307709 w 5391344"/>
                  <a:gd name="connsiteY3" fmla="*/ 3657604 h 5890441"/>
                  <a:gd name="connsiteX4" fmla="*/ 499095 w 5391344"/>
                  <a:gd name="connsiteY4" fmla="*/ 3870255 h 5890441"/>
                  <a:gd name="connsiteX5" fmla="*/ 382137 w 5391344"/>
                  <a:gd name="connsiteY5" fmla="*/ 4061641 h 5890441"/>
                  <a:gd name="connsiteX6" fmla="*/ 573523 w 5391344"/>
                  <a:gd name="connsiteY6" fmla="*/ 4316823 h 5890441"/>
                  <a:gd name="connsiteX7" fmla="*/ 509728 w 5391344"/>
                  <a:gd name="connsiteY7" fmla="*/ 4976041 h 5890441"/>
                  <a:gd name="connsiteX8" fmla="*/ 1764370 w 5391344"/>
                  <a:gd name="connsiteY8" fmla="*/ 5199325 h 5890441"/>
                  <a:gd name="connsiteX9" fmla="*/ 1955756 w 5391344"/>
                  <a:gd name="connsiteY9" fmla="*/ 5890441 h 5890441"/>
                  <a:gd name="connsiteX10" fmla="*/ 4794649 w 5391344"/>
                  <a:gd name="connsiteY10" fmla="*/ 5858544 h 5890441"/>
                  <a:gd name="connsiteX11" fmla="*/ 4900975 w 5391344"/>
                  <a:gd name="connsiteY11" fmla="*/ 3519381 h 5890441"/>
                  <a:gd name="connsiteX12" fmla="*/ 3040277 w 5391344"/>
                  <a:gd name="connsiteY12" fmla="*/ 4 h 5890441"/>
                  <a:gd name="connsiteX0" fmla="*/ 3030279 w 5381346"/>
                  <a:gd name="connsiteY0" fmla="*/ 92120 h 5982557"/>
                  <a:gd name="connsiteX1" fmla="*/ 914399 w 5381346"/>
                  <a:gd name="connsiteY1" fmla="*/ 1187274 h 5982557"/>
                  <a:gd name="connsiteX2" fmla="*/ 0 w 5381346"/>
                  <a:gd name="connsiteY2" fmla="*/ 3143664 h 5982557"/>
                  <a:gd name="connsiteX3" fmla="*/ 510363 w 5381346"/>
                  <a:gd name="connsiteY3" fmla="*/ 3420111 h 5982557"/>
                  <a:gd name="connsiteX4" fmla="*/ 297711 w 5381346"/>
                  <a:gd name="connsiteY4" fmla="*/ 3749720 h 5982557"/>
                  <a:gd name="connsiteX5" fmla="*/ 489097 w 5381346"/>
                  <a:gd name="connsiteY5" fmla="*/ 3962371 h 5982557"/>
                  <a:gd name="connsiteX6" fmla="*/ 372139 w 5381346"/>
                  <a:gd name="connsiteY6" fmla="*/ 4153757 h 5982557"/>
                  <a:gd name="connsiteX7" fmla="*/ 563525 w 5381346"/>
                  <a:gd name="connsiteY7" fmla="*/ 4408939 h 5982557"/>
                  <a:gd name="connsiteX8" fmla="*/ 499730 w 5381346"/>
                  <a:gd name="connsiteY8" fmla="*/ 5068157 h 5982557"/>
                  <a:gd name="connsiteX9" fmla="*/ 1754372 w 5381346"/>
                  <a:gd name="connsiteY9" fmla="*/ 5291441 h 5982557"/>
                  <a:gd name="connsiteX10" fmla="*/ 1945758 w 5381346"/>
                  <a:gd name="connsiteY10" fmla="*/ 5982557 h 5982557"/>
                  <a:gd name="connsiteX11" fmla="*/ 4784651 w 5381346"/>
                  <a:gd name="connsiteY11" fmla="*/ 5950660 h 5982557"/>
                  <a:gd name="connsiteX12" fmla="*/ 4890977 w 5381346"/>
                  <a:gd name="connsiteY12" fmla="*/ 3611497 h 5982557"/>
                  <a:gd name="connsiteX13" fmla="*/ 3030279 w 5381346"/>
                  <a:gd name="connsiteY13" fmla="*/ 92120 h 5982557"/>
                  <a:gd name="connsiteX0" fmla="*/ 3030279 w 5381346"/>
                  <a:gd name="connsiteY0" fmla="*/ 94250 h 5984687"/>
                  <a:gd name="connsiteX1" fmla="*/ 914399 w 5381346"/>
                  <a:gd name="connsiteY1" fmla="*/ 1189404 h 5984687"/>
                  <a:gd name="connsiteX2" fmla="*/ 0 w 5381346"/>
                  <a:gd name="connsiteY2" fmla="*/ 3145794 h 5984687"/>
                  <a:gd name="connsiteX3" fmla="*/ 510363 w 5381346"/>
                  <a:gd name="connsiteY3" fmla="*/ 3422241 h 5984687"/>
                  <a:gd name="connsiteX4" fmla="*/ 297711 w 5381346"/>
                  <a:gd name="connsiteY4" fmla="*/ 3751850 h 5984687"/>
                  <a:gd name="connsiteX5" fmla="*/ 489097 w 5381346"/>
                  <a:gd name="connsiteY5" fmla="*/ 3964501 h 5984687"/>
                  <a:gd name="connsiteX6" fmla="*/ 372139 w 5381346"/>
                  <a:gd name="connsiteY6" fmla="*/ 4155887 h 5984687"/>
                  <a:gd name="connsiteX7" fmla="*/ 563525 w 5381346"/>
                  <a:gd name="connsiteY7" fmla="*/ 4411069 h 5984687"/>
                  <a:gd name="connsiteX8" fmla="*/ 499730 w 5381346"/>
                  <a:gd name="connsiteY8" fmla="*/ 5070287 h 5984687"/>
                  <a:gd name="connsiteX9" fmla="*/ 1754372 w 5381346"/>
                  <a:gd name="connsiteY9" fmla="*/ 5293571 h 5984687"/>
                  <a:gd name="connsiteX10" fmla="*/ 1945758 w 5381346"/>
                  <a:gd name="connsiteY10" fmla="*/ 5984687 h 5984687"/>
                  <a:gd name="connsiteX11" fmla="*/ 4784651 w 5381346"/>
                  <a:gd name="connsiteY11" fmla="*/ 5952790 h 5984687"/>
                  <a:gd name="connsiteX12" fmla="*/ 4890977 w 5381346"/>
                  <a:gd name="connsiteY12" fmla="*/ 3613627 h 5984687"/>
                  <a:gd name="connsiteX13" fmla="*/ 3030279 w 5381346"/>
                  <a:gd name="connsiteY13" fmla="*/ 94250 h 5984687"/>
                  <a:gd name="connsiteX0" fmla="*/ 3030279 w 5381346"/>
                  <a:gd name="connsiteY0" fmla="*/ 0 h 5890437"/>
                  <a:gd name="connsiteX1" fmla="*/ 914399 w 5381346"/>
                  <a:gd name="connsiteY1" fmla="*/ 1095154 h 5890437"/>
                  <a:gd name="connsiteX2" fmla="*/ 0 w 5381346"/>
                  <a:gd name="connsiteY2" fmla="*/ 3051544 h 5890437"/>
                  <a:gd name="connsiteX3" fmla="*/ 510363 w 5381346"/>
                  <a:gd name="connsiteY3" fmla="*/ 3327991 h 5890437"/>
                  <a:gd name="connsiteX4" fmla="*/ 297711 w 5381346"/>
                  <a:gd name="connsiteY4" fmla="*/ 3657600 h 5890437"/>
                  <a:gd name="connsiteX5" fmla="*/ 489097 w 5381346"/>
                  <a:gd name="connsiteY5" fmla="*/ 3870251 h 5890437"/>
                  <a:gd name="connsiteX6" fmla="*/ 372139 w 5381346"/>
                  <a:gd name="connsiteY6" fmla="*/ 4061637 h 5890437"/>
                  <a:gd name="connsiteX7" fmla="*/ 563525 w 5381346"/>
                  <a:gd name="connsiteY7" fmla="*/ 4316819 h 5890437"/>
                  <a:gd name="connsiteX8" fmla="*/ 499730 w 5381346"/>
                  <a:gd name="connsiteY8" fmla="*/ 4976037 h 5890437"/>
                  <a:gd name="connsiteX9" fmla="*/ 1754372 w 5381346"/>
                  <a:gd name="connsiteY9" fmla="*/ 5199321 h 5890437"/>
                  <a:gd name="connsiteX10" fmla="*/ 1945758 w 5381346"/>
                  <a:gd name="connsiteY10" fmla="*/ 5890437 h 5890437"/>
                  <a:gd name="connsiteX11" fmla="*/ 4784651 w 5381346"/>
                  <a:gd name="connsiteY11" fmla="*/ 5858540 h 5890437"/>
                  <a:gd name="connsiteX12" fmla="*/ 4890977 w 5381346"/>
                  <a:gd name="connsiteY12" fmla="*/ 3519377 h 5890437"/>
                  <a:gd name="connsiteX13" fmla="*/ 3030279 w 5381346"/>
                  <a:gd name="connsiteY13" fmla="*/ 0 h 5890437"/>
                  <a:gd name="connsiteX0" fmla="*/ 3030279 w 5381346"/>
                  <a:gd name="connsiteY0" fmla="*/ 0 h 5890437"/>
                  <a:gd name="connsiteX1" fmla="*/ 914399 w 5381346"/>
                  <a:gd name="connsiteY1" fmla="*/ 1095154 h 5890437"/>
                  <a:gd name="connsiteX2" fmla="*/ 0 w 5381346"/>
                  <a:gd name="connsiteY2" fmla="*/ 3051544 h 5890437"/>
                  <a:gd name="connsiteX3" fmla="*/ 510363 w 5381346"/>
                  <a:gd name="connsiteY3" fmla="*/ 3327991 h 5890437"/>
                  <a:gd name="connsiteX4" fmla="*/ 297711 w 5381346"/>
                  <a:gd name="connsiteY4" fmla="*/ 3657600 h 5890437"/>
                  <a:gd name="connsiteX5" fmla="*/ 489097 w 5381346"/>
                  <a:gd name="connsiteY5" fmla="*/ 3870251 h 5890437"/>
                  <a:gd name="connsiteX6" fmla="*/ 372139 w 5381346"/>
                  <a:gd name="connsiteY6" fmla="*/ 4061637 h 5890437"/>
                  <a:gd name="connsiteX7" fmla="*/ 563525 w 5381346"/>
                  <a:gd name="connsiteY7" fmla="*/ 4316819 h 5890437"/>
                  <a:gd name="connsiteX8" fmla="*/ 499730 w 5381346"/>
                  <a:gd name="connsiteY8" fmla="*/ 4976037 h 5890437"/>
                  <a:gd name="connsiteX9" fmla="*/ 1754372 w 5381346"/>
                  <a:gd name="connsiteY9" fmla="*/ 5199321 h 5890437"/>
                  <a:gd name="connsiteX10" fmla="*/ 1945758 w 5381346"/>
                  <a:gd name="connsiteY10" fmla="*/ 5890437 h 5890437"/>
                  <a:gd name="connsiteX11" fmla="*/ 4784651 w 5381346"/>
                  <a:gd name="connsiteY11" fmla="*/ 5858540 h 5890437"/>
                  <a:gd name="connsiteX12" fmla="*/ 4890977 w 5381346"/>
                  <a:gd name="connsiteY12" fmla="*/ 3519377 h 5890437"/>
                  <a:gd name="connsiteX13" fmla="*/ 3030279 w 5381346"/>
                  <a:gd name="connsiteY13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90128 w 5381793"/>
                  <a:gd name="connsiteY1" fmla="*/ 1098883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90128 w 5381793"/>
                  <a:gd name="connsiteY1" fmla="*/ 1098883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64 w 5381831"/>
                  <a:gd name="connsiteY0" fmla="*/ 0 h 5890437"/>
                  <a:gd name="connsiteX1" fmla="*/ 890166 w 5381831"/>
                  <a:gd name="connsiteY1" fmla="*/ 1098883 h 5890437"/>
                  <a:gd name="connsiteX2" fmla="*/ 607506 w 5381831"/>
                  <a:gd name="connsiteY2" fmla="*/ 2172770 h 5890437"/>
                  <a:gd name="connsiteX3" fmla="*/ 485 w 5381831"/>
                  <a:gd name="connsiteY3" fmla="*/ 3051544 h 5890437"/>
                  <a:gd name="connsiteX4" fmla="*/ 510848 w 5381831"/>
                  <a:gd name="connsiteY4" fmla="*/ 3327991 h 5890437"/>
                  <a:gd name="connsiteX5" fmla="*/ 298196 w 5381831"/>
                  <a:gd name="connsiteY5" fmla="*/ 3657600 h 5890437"/>
                  <a:gd name="connsiteX6" fmla="*/ 489582 w 5381831"/>
                  <a:gd name="connsiteY6" fmla="*/ 3870251 h 5890437"/>
                  <a:gd name="connsiteX7" fmla="*/ 372624 w 5381831"/>
                  <a:gd name="connsiteY7" fmla="*/ 4061637 h 5890437"/>
                  <a:gd name="connsiteX8" fmla="*/ 564010 w 5381831"/>
                  <a:gd name="connsiteY8" fmla="*/ 4316819 h 5890437"/>
                  <a:gd name="connsiteX9" fmla="*/ 500215 w 5381831"/>
                  <a:gd name="connsiteY9" fmla="*/ 4976037 h 5890437"/>
                  <a:gd name="connsiteX10" fmla="*/ 1754857 w 5381831"/>
                  <a:gd name="connsiteY10" fmla="*/ 5199321 h 5890437"/>
                  <a:gd name="connsiteX11" fmla="*/ 1946243 w 5381831"/>
                  <a:gd name="connsiteY11" fmla="*/ 5890437 h 5890437"/>
                  <a:gd name="connsiteX12" fmla="*/ 4785136 w 5381831"/>
                  <a:gd name="connsiteY12" fmla="*/ 5858540 h 5890437"/>
                  <a:gd name="connsiteX13" fmla="*/ 4891462 w 5381831"/>
                  <a:gd name="connsiteY13" fmla="*/ 3519377 h 5890437"/>
                  <a:gd name="connsiteX14" fmla="*/ 3030764 w 5381831"/>
                  <a:gd name="connsiteY14" fmla="*/ 0 h 5890437"/>
                  <a:gd name="connsiteX0" fmla="*/ 3030764 w 5381831"/>
                  <a:gd name="connsiteY0" fmla="*/ 0 h 5890437"/>
                  <a:gd name="connsiteX1" fmla="*/ 890166 w 5381831"/>
                  <a:gd name="connsiteY1" fmla="*/ 1098883 h 5890437"/>
                  <a:gd name="connsiteX2" fmla="*/ 607506 w 5381831"/>
                  <a:gd name="connsiteY2" fmla="*/ 2172770 h 5890437"/>
                  <a:gd name="connsiteX3" fmla="*/ 485 w 5381831"/>
                  <a:gd name="connsiteY3" fmla="*/ 3051544 h 5890437"/>
                  <a:gd name="connsiteX4" fmla="*/ 510848 w 5381831"/>
                  <a:gd name="connsiteY4" fmla="*/ 3327991 h 5890437"/>
                  <a:gd name="connsiteX5" fmla="*/ 298196 w 5381831"/>
                  <a:gd name="connsiteY5" fmla="*/ 3657600 h 5890437"/>
                  <a:gd name="connsiteX6" fmla="*/ 489582 w 5381831"/>
                  <a:gd name="connsiteY6" fmla="*/ 3870251 h 5890437"/>
                  <a:gd name="connsiteX7" fmla="*/ 372624 w 5381831"/>
                  <a:gd name="connsiteY7" fmla="*/ 4061637 h 5890437"/>
                  <a:gd name="connsiteX8" fmla="*/ 564010 w 5381831"/>
                  <a:gd name="connsiteY8" fmla="*/ 4316819 h 5890437"/>
                  <a:gd name="connsiteX9" fmla="*/ 500215 w 5381831"/>
                  <a:gd name="connsiteY9" fmla="*/ 4976037 h 5890437"/>
                  <a:gd name="connsiteX10" fmla="*/ 1754857 w 5381831"/>
                  <a:gd name="connsiteY10" fmla="*/ 5199321 h 5890437"/>
                  <a:gd name="connsiteX11" fmla="*/ 1946243 w 5381831"/>
                  <a:gd name="connsiteY11" fmla="*/ 5890437 h 5890437"/>
                  <a:gd name="connsiteX12" fmla="*/ 4785136 w 5381831"/>
                  <a:gd name="connsiteY12" fmla="*/ 5858540 h 5890437"/>
                  <a:gd name="connsiteX13" fmla="*/ 4891462 w 5381831"/>
                  <a:gd name="connsiteY13" fmla="*/ 3519377 h 5890437"/>
                  <a:gd name="connsiteX14" fmla="*/ 3030764 w 5381831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765 w 5381832"/>
                  <a:gd name="connsiteY0" fmla="*/ 0 h 5890437"/>
                  <a:gd name="connsiteX1" fmla="*/ 890167 w 5381832"/>
                  <a:gd name="connsiteY1" fmla="*/ 1098883 h 5890437"/>
                  <a:gd name="connsiteX2" fmla="*/ 672821 w 5381832"/>
                  <a:gd name="connsiteY2" fmla="*/ 2220272 h 5890437"/>
                  <a:gd name="connsiteX3" fmla="*/ 486 w 5381832"/>
                  <a:gd name="connsiteY3" fmla="*/ 3051544 h 5890437"/>
                  <a:gd name="connsiteX4" fmla="*/ 510849 w 5381832"/>
                  <a:gd name="connsiteY4" fmla="*/ 3327991 h 5890437"/>
                  <a:gd name="connsiteX5" fmla="*/ 339761 w 5381832"/>
                  <a:gd name="connsiteY5" fmla="*/ 3734790 h 5890437"/>
                  <a:gd name="connsiteX6" fmla="*/ 531147 w 5381832"/>
                  <a:gd name="connsiteY6" fmla="*/ 3870251 h 5890437"/>
                  <a:gd name="connsiteX7" fmla="*/ 372625 w 5381832"/>
                  <a:gd name="connsiteY7" fmla="*/ 4061637 h 5890437"/>
                  <a:gd name="connsiteX8" fmla="*/ 564011 w 5381832"/>
                  <a:gd name="connsiteY8" fmla="*/ 4316819 h 5890437"/>
                  <a:gd name="connsiteX9" fmla="*/ 500216 w 5381832"/>
                  <a:gd name="connsiteY9" fmla="*/ 4976037 h 5890437"/>
                  <a:gd name="connsiteX10" fmla="*/ 1754858 w 5381832"/>
                  <a:gd name="connsiteY10" fmla="*/ 5039004 h 5890437"/>
                  <a:gd name="connsiteX11" fmla="*/ 1946244 w 5381832"/>
                  <a:gd name="connsiteY11" fmla="*/ 5890437 h 5890437"/>
                  <a:gd name="connsiteX12" fmla="*/ 4785137 w 5381832"/>
                  <a:gd name="connsiteY12" fmla="*/ 5858540 h 5890437"/>
                  <a:gd name="connsiteX13" fmla="*/ 4891463 w 5381832"/>
                  <a:gd name="connsiteY13" fmla="*/ 3519377 h 5890437"/>
                  <a:gd name="connsiteX14" fmla="*/ 3030765 w 5381832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72451 w 5381929"/>
                  <a:gd name="connsiteY1" fmla="*/ 1057320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72451 w 5381929"/>
                  <a:gd name="connsiteY1" fmla="*/ 1057320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81633 w 5381929"/>
                  <a:gd name="connsiteY1" fmla="*/ 920842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81633 w 5381929"/>
                  <a:gd name="connsiteY1" fmla="*/ 920842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1751 h 5892188"/>
                  <a:gd name="connsiteX1" fmla="*/ 927042 w 5381929"/>
                  <a:gd name="connsiteY1" fmla="*/ 868002 h 5892188"/>
                  <a:gd name="connsiteX2" fmla="*/ 672918 w 5381929"/>
                  <a:gd name="connsiteY2" fmla="*/ 2222023 h 5892188"/>
                  <a:gd name="connsiteX3" fmla="*/ 583 w 5381929"/>
                  <a:gd name="connsiteY3" fmla="*/ 3053295 h 5892188"/>
                  <a:gd name="connsiteX4" fmla="*/ 510946 w 5381929"/>
                  <a:gd name="connsiteY4" fmla="*/ 3329742 h 5892188"/>
                  <a:gd name="connsiteX5" fmla="*/ 339858 w 5381929"/>
                  <a:gd name="connsiteY5" fmla="*/ 3736541 h 5892188"/>
                  <a:gd name="connsiteX6" fmla="*/ 531244 w 5381929"/>
                  <a:gd name="connsiteY6" fmla="*/ 3872002 h 5892188"/>
                  <a:gd name="connsiteX7" fmla="*/ 372722 w 5381929"/>
                  <a:gd name="connsiteY7" fmla="*/ 4063388 h 5892188"/>
                  <a:gd name="connsiteX8" fmla="*/ 564108 w 5381929"/>
                  <a:gd name="connsiteY8" fmla="*/ 4318570 h 5892188"/>
                  <a:gd name="connsiteX9" fmla="*/ 500313 w 5381929"/>
                  <a:gd name="connsiteY9" fmla="*/ 4977788 h 5892188"/>
                  <a:gd name="connsiteX10" fmla="*/ 1754955 w 5381929"/>
                  <a:gd name="connsiteY10" fmla="*/ 5040755 h 5892188"/>
                  <a:gd name="connsiteX11" fmla="*/ 1946341 w 5381929"/>
                  <a:gd name="connsiteY11" fmla="*/ 5892188 h 5892188"/>
                  <a:gd name="connsiteX12" fmla="*/ 4785234 w 5381929"/>
                  <a:gd name="connsiteY12" fmla="*/ 5860291 h 5892188"/>
                  <a:gd name="connsiteX13" fmla="*/ 4891560 w 5381929"/>
                  <a:gd name="connsiteY13" fmla="*/ 3521128 h 5892188"/>
                  <a:gd name="connsiteX14" fmla="*/ 3030862 w 5381929"/>
                  <a:gd name="connsiteY14" fmla="*/ 1751 h 5892188"/>
                  <a:gd name="connsiteX0" fmla="*/ 3031042 w 5382109"/>
                  <a:gd name="connsiteY0" fmla="*/ 1751 h 5892188"/>
                  <a:gd name="connsiteX1" fmla="*/ 927222 w 5382109"/>
                  <a:gd name="connsiteY1" fmla="*/ 868002 h 5892188"/>
                  <a:gd name="connsiteX2" fmla="*/ 577563 w 5382109"/>
                  <a:gd name="connsiteY2" fmla="*/ 2303910 h 5892188"/>
                  <a:gd name="connsiteX3" fmla="*/ 763 w 5382109"/>
                  <a:gd name="connsiteY3" fmla="*/ 3053295 h 5892188"/>
                  <a:gd name="connsiteX4" fmla="*/ 511126 w 5382109"/>
                  <a:gd name="connsiteY4" fmla="*/ 3329742 h 5892188"/>
                  <a:gd name="connsiteX5" fmla="*/ 340038 w 5382109"/>
                  <a:gd name="connsiteY5" fmla="*/ 3736541 h 5892188"/>
                  <a:gd name="connsiteX6" fmla="*/ 531424 w 5382109"/>
                  <a:gd name="connsiteY6" fmla="*/ 3872002 h 5892188"/>
                  <a:gd name="connsiteX7" fmla="*/ 372902 w 5382109"/>
                  <a:gd name="connsiteY7" fmla="*/ 4063388 h 5892188"/>
                  <a:gd name="connsiteX8" fmla="*/ 564288 w 5382109"/>
                  <a:gd name="connsiteY8" fmla="*/ 4318570 h 5892188"/>
                  <a:gd name="connsiteX9" fmla="*/ 500493 w 5382109"/>
                  <a:gd name="connsiteY9" fmla="*/ 4977788 h 5892188"/>
                  <a:gd name="connsiteX10" fmla="*/ 1755135 w 5382109"/>
                  <a:gd name="connsiteY10" fmla="*/ 5040755 h 5892188"/>
                  <a:gd name="connsiteX11" fmla="*/ 1946521 w 5382109"/>
                  <a:gd name="connsiteY11" fmla="*/ 5892188 h 5892188"/>
                  <a:gd name="connsiteX12" fmla="*/ 4785414 w 5382109"/>
                  <a:gd name="connsiteY12" fmla="*/ 5860291 h 5892188"/>
                  <a:gd name="connsiteX13" fmla="*/ 4891740 w 5382109"/>
                  <a:gd name="connsiteY13" fmla="*/ 3521128 h 5892188"/>
                  <a:gd name="connsiteX14" fmla="*/ 3031042 w 5382109"/>
                  <a:gd name="connsiteY14" fmla="*/ 1751 h 5892188"/>
                  <a:gd name="connsiteX0" fmla="*/ 3031042 w 5382109"/>
                  <a:gd name="connsiteY0" fmla="*/ 2101 h 5892538"/>
                  <a:gd name="connsiteX1" fmla="*/ 913575 w 5382109"/>
                  <a:gd name="connsiteY1" fmla="*/ 827408 h 5892538"/>
                  <a:gd name="connsiteX2" fmla="*/ 577563 w 5382109"/>
                  <a:gd name="connsiteY2" fmla="*/ 2304260 h 5892538"/>
                  <a:gd name="connsiteX3" fmla="*/ 763 w 5382109"/>
                  <a:gd name="connsiteY3" fmla="*/ 3053645 h 5892538"/>
                  <a:gd name="connsiteX4" fmla="*/ 511126 w 5382109"/>
                  <a:gd name="connsiteY4" fmla="*/ 3330092 h 5892538"/>
                  <a:gd name="connsiteX5" fmla="*/ 340038 w 5382109"/>
                  <a:gd name="connsiteY5" fmla="*/ 3736891 h 5892538"/>
                  <a:gd name="connsiteX6" fmla="*/ 531424 w 5382109"/>
                  <a:gd name="connsiteY6" fmla="*/ 3872352 h 5892538"/>
                  <a:gd name="connsiteX7" fmla="*/ 372902 w 5382109"/>
                  <a:gd name="connsiteY7" fmla="*/ 4063738 h 5892538"/>
                  <a:gd name="connsiteX8" fmla="*/ 564288 w 5382109"/>
                  <a:gd name="connsiteY8" fmla="*/ 4318920 h 5892538"/>
                  <a:gd name="connsiteX9" fmla="*/ 500493 w 5382109"/>
                  <a:gd name="connsiteY9" fmla="*/ 4978138 h 5892538"/>
                  <a:gd name="connsiteX10" fmla="*/ 1755135 w 5382109"/>
                  <a:gd name="connsiteY10" fmla="*/ 5041105 h 5892538"/>
                  <a:gd name="connsiteX11" fmla="*/ 1946521 w 5382109"/>
                  <a:gd name="connsiteY11" fmla="*/ 5892538 h 5892538"/>
                  <a:gd name="connsiteX12" fmla="*/ 4785414 w 5382109"/>
                  <a:gd name="connsiteY12" fmla="*/ 5860641 h 5892538"/>
                  <a:gd name="connsiteX13" fmla="*/ 4891740 w 5382109"/>
                  <a:gd name="connsiteY13" fmla="*/ 3521478 h 5892538"/>
                  <a:gd name="connsiteX14" fmla="*/ 3031042 w 5382109"/>
                  <a:gd name="connsiteY14" fmla="*/ 2101 h 5892538"/>
                  <a:gd name="connsiteX0" fmla="*/ 3031042 w 5382109"/>
                  <a:gd name="connsiteY0" fmla="*/ 941 h 5891378"/>
                  <a:gd name="connsiteX1" fmla="*/ 886280 w 5382109"/>
                  <a:gd name="connsiteY1" fmla="*/ 1071908 h 5891378"/>
                  <a:gd name="connsiteX2" fmla="*/ 577563 w 5382109"/>
                  <a:gd name="connsiteY2" fmla="*/ 2303100 h 5891378"/>
                  <a:gd name="connsiteX3" fmla="*/ 763 w 5382109"/>
                  <a:gd name="connsiteY3" fmla="*/ 3052485 h 5891378"/>
                  <a:gd name="connsiteX4" fmla="*/ 511126 w 5382109"/>
                  <a:gd name="connsiteY4" fmla="*/ 3328932 h 5891378"/>
                  <a:gd name="connsiteX5" fmla="*/ 340038 w 5382109"/>
                  <a:gd name="connsiteY5" fmla="*/ 3735731 h 5891378"/>
                  <a:gd name="connsiteX6" fmla="*/ 531424 w 5382109"/>
                  <a:gd name="connsiteY6" fmla="*/ 3871192 h 5891378"/>
                  <a:gd name="connsiteX7" fmla="*/ 372902 w 5382109"/>
                  <a:gd name="connsiteY7" fmla="*/ 4062578 h 5891378"/>
                  <a:gd name="connsiteX8" fmla="*/ 564288 w 5382109"/>
                  <a:gd name="connsiteY8" fmla="*/ 4317760 h 5891378"/>
                  <a:gd name="connsiteX9" fmla="*/ 500493 w 5382109"/>
                  <a:gd name="connsiteY9" fmla="*/ 4976978 h 5891378"/>
                  <a:gd name="connsiteX10" fmla="*/ 1755135 w 5382109"/>
                  <a:gd name="connsiteY10" fmla="*/ 5039945 h 5891378"/>
                  <a:gd name="connsiteX11" fmla="*/ 1946521 w 5382109"/>
                  <a:gd name="connsiteY11" fmla="*/ 5891378 h 5891378"/>
                  <a:gd name="connsiteX12" fmla="*/ 4785414 w 5382109"/>
                  <a:gd name="connsiteY12" fmla="*/ 5859481 h 5891378"/>
                  <a:gd name="connsiteX13" fmla="*/ 4891740 w 5382109"/>
                  <a:gd name="connsiteY13" fmla="*/ 3520318 h 5891378"/>
                  <a:gd name="connsiteX14" fmla="*/ 3031042 w 5382109"/>
                  <a:gd name="connsiteY14" fmla="*/ 941 h 5891378"/>
                  <a:gd name="connsiteX0" fmla="*/ 3031042 w 5382109"/>
                  <a:gd name="connsiteY0" fmla="*/ 753 h 5891190"/>
                  <a:gd name="connsiteX1" fmla="*/ 886280 w 5382109"/>
                  <a:gd name="connsiteY1" fmla="*/ 1071720 h 5891190"/>
                  <a:gd name="connsiteX2" fmla="*/ 577563 w 5382109"/>
                  <a:gd name="connsiteY2" fmla="*/ 2302912 h 5891190"/>
                  <a:gd name="connsiteX3" fmla="*/ 763 w 5382109"/>
                  <a:gd name="connsiteY3" fmla="*/ 3052297 h 5891190"/>
                  <a:gd name="connsiteX4" fmla="*/ 511126 w 5382109"/>
                  <a:gd name="connsiteY4" fmla="*/ 3328744 h 5891190"/>
                  <a:gd name="connsiteX5" fmla="*/ 340038 w 5382109"/>
                  <a:gd name="connsiteY5" fmla="*/ 3735543 h 5891190"/>
                  <a:gd name="connsiteX6" fmla="*/ 531424 w 5382109"/>
                  <a:gd name="connsiteY6" fmla="*/ 3871004 h 5891190"/>
                  <a:gd name="connsiteX7" fmla="*/ 372902 w 5382109"/>
                  <a:gd name="connsiteY7" fmla="*/ 4062390 h 5891190"/>
                  <a:gd name="connsiteX8" fmla="*/ 564288 w 5382109"/>
                  <a:gd name="connsiteY8" fmla="*/ 4317572 h 5891190"/>
                  <a:gd name="connsiteX9" fmla="*/ 500493 w 5382109"/>
                  <a:gd name="connsiteY9" fmla="*/ 4976790 h 5891190"/>
                  <a:gd name="connsiteX10" fmla="*/ 1755135 w 5382109"/>
                  <a:gd name="connsiteY10" fmla="*/ 5039757 h 5891190"/>
                  <a:gd name="connsiteX11" fmla="*/ 1946521 w 5382109"/>
                  <a:gd name="connsiteY11" fmla="*/ 5891190 h 5891190"/>
                  <a:gd name="connsiteX12" fmla="*/ 4785414 w 5382109"/>
                  <a:gd name="connsiteY12" fmla="*/ 5859293 h 5891190"/>
                  <a:gd name="connsiteX13" fmla="*/ 4891740 w 5382109"/>
                  <a:gd name="connsiteY13" fmla="*/ 3520130 h 5891190"/>
                  <a:gd name="connsiteX14" fmla="*/ 3031042 w 5382109"/>
                  <a:gd name="connsiteY14" fmla="*/ 753 h 5891190"/>
                  <a:gd name="connsiteX0" fmla="*/ 3031042 w 5382109"/>
                  <a:gd name="connsiteY0" fmla="*/ 753 h 5891190"/>
                  <a:gd name="connsiteX1" fmla="*/ 886280 w 5382109"/>
                  <a:gd name="connsiteY1" fmla="*/ 1071720 h 5891190"/>
                  <a:gd name="connsiteX2" fmla="*/ 577563 w 5382109"/>
                  <a:gd name="connsiteY2" fmla="*/ 2302912 h 5891190"/>
                  <a:gd name="connsiteX3" fmla="*/ 763 w 5382109"/>
                  <a:gd name="connsiteY3" fmla="*/ 3052297 h 5891190"/>
                  <a:gd name="connsiteX4" fmla="*/ 511126 w 5382109"/>
                  <a:gd name="connsiteY4" fmla="*/ 3328744 h 5891190"/>
                  <a:gd name="connsiteX5" fmla="*/ 340038 w 5382109"/>
                  <a:gd name="connsiteY5" fmla="*/ 3735543 h 5891190"/>
                  <a:gd name="connsiteX6" fmla="*/ 531424 w 5382109"/>
                  <a:gd name="connsiteY6" fmla="*/ 3871004 h 5891190"/>
                  <a:gd name="connsiteX7" fmla="*/ 372902 w 5382109"/>
                  <a:gd name="connsiteY7" fmla="*/ 4062390 h 5891190"/>
                  <a:gd name="connsiteX8" fmla="*/ 564288 w 5382109"/>
                  <a:gd name="connsiteY8" fmla="*/ 4317572 h 5891190"/>
                  <a:gd name="connsiteX9" fmla="*/ 500493 w 5382109"/>
                  <a:gd name="connsiteY9" fmla="*/ 4976790 h 5891190"/>
                  <a:gd name="connsiteX10" fmla="*/ 1755135 w 5382109"/>
                  <a:gd name="connsiteY10" fmla="*/ 5039757 h 5891190"/>
                  <a:gd name="connsiteX11" fmla="*/ 1946521 w 5382109"/>
                  <a:gd name="connsiteY11" fmla="*/ 5891190 h 5891190"/>
                  <a:gd name="connsiteX12" fmla="*/ 4785414 w 5382109"/>
                  <a:gd name="connsiteY12" fmla="*/ 5859293 h 5891190"/>
                  <a:gd name="connsiteX13" fmla="*/ 4891740 w 5382109"/>
                  <a:gd name="connsiteY13" fmla="*/ 3520130 h 5891190"/>
                  <a:gd name="connsiteX14" fmla="*/ 3031042 w 5382109"/>
                  <a:gd name="connsiteY14" fmla="*/ 753 h 5891190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627 h 5891064"/>
                  <a:gd name="connsiteX1" fmla="*/ 777098 w 5382109"/>
                  <a:gd name="connsiteY1" fmla="*/ 1180776 h 5891064"/>
                  <a:gd name="connsiteX2" fmla="*/ 577563 w 5382109"/>
                  <a:gd name="connsiteY2" fmla="*/ 2302786 h 5891064"/>
                  <a:gd name="connsiteX3" fmla="*/ 763 w 5382109"/>
                  <a:gd name="connsiteY3" fmla="*/ 3052171 h 5891064"/>
                  <a:gd name="connsiteX4" fmla="*/ 511126 w 5382109"/>
                  <a:gd name="connsiteY4" fmla="*/ 3328618 h 5891064"/>
                  <a:gd name="connsiteX5" fmla="*/ 340038 w 5382109"/>
                  <a:gd name="connsiteY5" fmla="*/ 3735417 h 5891064"/>
                  <a:gd name="connsiteX6" fmla="*/ 531424 w 5382109"/>
                  <a:gd name="connsiteY6" fmla="*/ 3870878 h 5891064"/>
                  <a:gd name="connsiteX7" fmla="*/ 372902 w 5382109"/>
                  <a:gd name="connsiteY7" fmla="*/ 4062264 h 5891064"/>
                  <a:gd name="connsiteX8" fmla="*/ 564288 w 5382109"/>
                  <a:gd name="connsiteY8" fmla="*/ 4317446 h 5891064"/>
                  <a:gd name="connsiteX9" fmla="*/ 500493 w 5382109"/>
                  <a:gd name="connsiteY9" fmla="*/ 4976664 h 5891064"/>
                  <a:gd name="connsiteX10" fmla="*/ 1755135 w 5382109"/>
                  <a:gd name="connsiteY10" fmla="*/ 5039631 h 5891064"/>
                  <a:gd name="connsiteX11" fmla="*/ 1946521 w 5382109"/>
                  <a:gd name="connsiteY11" fmla="*/ 5891064 h 5891064"/>
                  <a:gd name="connsiteX12" fmla="*/ 4785414 w 5382109"/>
                  <a:gd name="connsiteY12" fmla="*/ 5859167 h 5891064"/>
                  <a:gd name="connsiteX13" fmla="*/ 4891740 w 5382109"/>
                  <a:gd name="connsiteY13" fmla="*/ 3520004 h 5891064"/>
                  <a:gd name="connsiteX14" fmla="*/ 3031042 w 5382109"/>
                  <a:gd name="connsiteY14" fmla="*/ 627 h 5891064"/>
                  <a:gd name="connsiteX0" fmla="*/ 3031042 w 5382109"/>
                  <a:gd name="connsiteY0" fmla="*/ 968 h 5891405"/>
                  <a:gd name="connsiteX1" fmla="*/ 777098 w 5382109"/>
                  <a:gd name="connsiteY1" fmla="*/ 1181117 h 5891405"/>
                  <a:gd name="connsiteX2" fmla="*/ 577563 w 5382109"/>
                  <a:gd name="connsiteY2" fmla="*/ 2303127 h 5891405"/>
                  <a:gd name="connsiteX3" fmla="*/ 763 w 5382109"/>
                  <a:gd name="connsiteY3" fmla="*/ 3052512 h 5891405"/>
                  <a:gd name="connsiteX4" fmla="*/ 511126 w 5382109"/>
                  <a:gd name="connsiteY4" fmla="*/ 3328959 h 5891405"/>
                  <a:gd name="connsiteX5" fmla="*/ 340038 w 5382109"/>
                  <a:gd name="connsiteY5" fmla="*/ 3735758 h 5891405"/>
                  <a:gd name="connsiteX6" fmla="*/ 531424 w 5382109"/>
                  <a:gd name="connsiteY6" fmla="*/ 3871219 h 5891405"/>
                  <a:gd name="connsiteX7" fmla="*/ 372902 w 5382109"/>
                  <a:gd name="connsiteY7" fmla="*/ 4062605 h 5891405"/>
                  <a:gd name="connsiteX8" fmla="*/ 564288 w 5382109"/>
                  <a:gd name="connsiteY8" fmla="*/ 4317787 h 5891405"/>
                  <a:gd name="connsiteX9" fmla="*/ 500493 w 5382109"/>
                  <a:gd name="connsiteY9" fmla="*/ 4977005 h 5891405"/>
                  <a:gd name="connsiteX10" fmla="*/ 1755135 w 5382109"/>
                  <a:gd name="connsiteY10" fmla="*/ 5039972 h 5891405"/>
                  <a:gd name="connsiteX11" fmla="*/ 1946521 w 5382109"/>
                  <a:gd name="connsiteY11" fmla="*/ 5891405 h 5891405"/>
                  <a:gd name="connsiteX12" fmla="*/ 4785414 w 5382109"/>
                  <a:gd name="connsiteY12" fmla="*/ 5859508 h 5891405"/>
                  <a:gd name="connsiteX13" fmla="*/ 4891740 w 5382109"/>
                  <a:gd name="connsiteY13" fmla="*/ 3520345 h 5891405"/>
                  <a:gd name="connsiteX14" fmla="*/ 3031042 w 5382109"/>
                  <a:gd name="connsiteY14" fmla="*/ 968 h 5891405"/>
                  <a:gd name="connsiteX0" fmla="*/ 3031042 w 5382109"/>
                  <a:gd name="connsiteY0" fmla="*/ 968 h 5891405"/>
                  <a:gd name="connsiteX1" fmla="*/ 777098 w 5382109"/>
                  <a:gd name="connsiteY1" fmla="*/ 1181117 h 5891405"/>
                  <a:gd name="connsiteX2" fmla="*/ 577563 w 5382109"/>
                  <a:gd name="connsiteY2" fmla="*/ 2303127 h 5891405"/>
                  <a:gd name="connsiteX3" fmla="*/ 763 w 5382109"/>
                  <a:gd name="connsiteY3" fmla="*/ 3052512 h 5891405"/>
                  <a:gd name="connsiteX4" fmla="*/ 511126 w 5382109"/>
                  <a:gd name="connsiteY4" fmla="*/ 3328959 h 5891405"/>
                  <a:gd name="connsiteX5" fmla="*/ 340038 w 5382109"/>
                  <a:gd name="connsiteY5" fmla="*/ 3735758 h 5891405"/>
                  <a:gd name="connsiteX6" fmla="*/ 531424 w 5382109"/>
                  <a:gd name="connsiteY6" fmla="*/ 3871219 h 5891405"/>
                  <a:gd name="connsiteX7" fmla="*/ 372902 w 5382109"/>
                  <a:gd name="connsiteY7" fmla="*/ 4062605 h 5891405"/>
                  <a:gd name="connsiteX8" fmla="*/ 564288 w 5382109"/>
                  <a:gd name="connsiteY8" fmla="*/ 4317787 h 5891405"/>
                  <a:gd name="connsiteX9" fmla="*/ 500493 w 5382109"/>
                  <a:gd name="connsiteY9" fmla="*/ 4977005 h 5891405"/>
                  <a:gd name="connsiteX10" fmla="*/ 1755135 w 5382109"/>
                  <a:gd name="connsiteY10" fmla="*/ 5039972 h 5891405"/>
                  <a:gd name="connsiteX11" fmla="*/ 1946521 w 5382109"/>
                  <a:gd name="connsiteY11" fmla="*/ 5891405 h 5891405"/>
                  <a:gd name="connsiteX12" fmla="*/ 4785414 w 5382109"/>
                  <a:gd name="connsiteY12" fmla="*/ 5859508 h 5891405"/>
                  <a:gd name="connsiteX13" fmla="*/ 4891740 w 5382109"/>
                  <a:gd name="connsiteY13" fmla="*/ 3520345 h 5891405"/>
                  <a:gd name="connsiteX14" fmla="*/ 3031042 w 5382109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8119 w 5389186"/>
                  <a:gd name="connsiteY0" fmla="*/ 968 h 5891405"/>
                  <a:gd name="connsiteX1" fmla="*/ 784175 w 5389186"/>
                  <a:gd name="connsiteY1" fmla="*/ 1181117 h 5891405"/>
                  <a:gd name="connsiteX2" fmla="*/ 530049 w 5389186"/>
                  <a:gd name="connsiteY2" fmla="*/ 2303127 h 5891405"/>
                  <a:gd name="connsiteX3" fmla="*/ 7840 w 5389186"/>
                  <a:gd name="connsiteY3" fmla="*/ 3052512 h 5891405"/>
                  <a:gd name="connsiteX4" fmla="*/ 518203 w 5389186"/>
                  <a:gd name="connsiteY4" fmla="*/ 3328959 h 5891405"/>
                  <a:gd name="connsiteX5" fmla="*/ 347115 w 5389186"/>
                  <a:gd name="connsiteY5" fmla="*/ 3735758 h 5891405"/>
                  <a:gd name="connsiteX6" fmla="*/ 538501 w 5389186"/>
                  <a:gd name="connsiteY6" fmla="*/ 3871219 h 5891405"/>
                  <a:gd name="connsiteX7" fmla="*/ 379979 w 5389186"/>
                  <a:gd name="connsiteY7" fmla="*/ 4062605 h 5891405"/>
                  <a:gd name="connsiteX8" fmla="*/ 571365 w 5389186"/>
                  <a:gd name="connsiteY8" fmla="*/ 4317787 h 5891405"/>
                  <a:gd name="connsiteX9" fmla="*/ 507570 w 5389186"/>
                  <a:gd name="connsiteY9" fmla="*/ 4977005 h 5891405"/>
                  <a:gd name="connsiteX10" fmla="*/ 1762212 w 5389186"/>
                  <a:gd name="connsiteY10" fmla="*/ 5039972 h 5891405"/>
                  <a:gd name="connsiteX11" fmla="*/ 1953598 w 5389186"/>
                  <a:gd name="connsiteY11" fmla="*/ 5891405 h 5891405"/>
                  <a:gd name="connsiteX12" fmla="*/ 4792491 w 5389186"/>
                  <a:gd name="connsiteY12" fmla="*/ 5859508 h 5891405"/>
                  <a:gd name="connsiteX13" fmla="*/ 4898817 w 5389186"/>
                  <a:gd name="connsiteY13" fmla="*/ 3520345 h 5891405"/>
                  <a:gd name="connsiteX14" fmla="*/ 3038119 w 5389186"/>
                  <a:gd name="connsiteY14" fmla="*/ 968 h 5891405"/>
                  <a:gd name="connsiteX0" fmla="*/ 3037057 w 5388124"/>
                  <a:gd name="connsiteY0" fmla="*/ 968 h 5891405"/>
                  <a:gd name="connsiteX1" fmla="*/ 783113 w 5388124"/>
                  <a:gd name="connsiteY1" fmla="*/ 1181117 h 5891405"/>
                  <a:gd name="connsiteX2" fmla="*/ 528987 w 5388124"/>
                  <a:gd name="connsiteY2" fmla="*/ 2303127 h 5891405"/>
                  <a:gd name="connsiteX3" fmla="*/ 6778 w 5388124"/>
                  <a:gd name="connsiteY3" fmla="*/ 3052512 h 5891405"/>
                  <a:gd name="connsiteX4" fmla="*/ 517141 w 5388124"/>
                  <a:gd name="connsiteY4" fmla="*/ 3328959 h 5891405"/>
                  <a:gd name="connsiteX5" fmla="*/ 346053 w 5388124"/>
                  <a:gd name="connsiteY5" fmla="*/ 3735758 h 5891405"/>
                  <a:gd name="connsiteX6" fmla="*/ 537439 w 5388124"/>
                  <a:gd name="connsiteY6" fmla="*/ 3871219 h 5891405"/>
                  <a:gd name="connsiteX7" fmla="*/ 378917 w 5388124"/>
                  <a:gd name="connsiteY7" fmla="*/ 4062605 h 5891405"/>
                  <a:gd name="connsiteX8" fmla="*/ 570303 w 5388124"/>
                  <a:gd name="connsiteY8" fmla="*/ 4317787 h 5891405"/>
                  <a:gd name="connsiteX9" fmla="*/ 506508 w 5388124"/>
                  <a:gd name="connsiteY9" fmla="*/ 4977005 h 5891405"/>
                  <a:gd name="connsiteX10" fmla="*/ 1761150 w 5388124"/>
                  <a:gd name="connsiteY10" fmla="*/ 5039972 h 5891405"/>
                  <a:gd name="connsiteX11" fmla="*/ 1952536 w 5388124"/>
                  <a:gd name="connsiteY11" fmla="*/ 5891405 h 5891405"/>
                  <a:gd name="connsiteX12" fmla="*/ 4791429 w 5388124"/>
                  <a:gd name="connsiteY12" fmla="*/ 5859508 h 5891405"/>
                  <a:gd name="connsiteX13" fmla="*/ 4897755 w 5388124"/>
                  <a:gd name="connsiteY13" fmla="*/ 3520345 h 5891405"/>
                  <a:gd name="connsiteX14" fmla="*/ 3037057 w 5388124"/>
                  <a:gd name="connsiteY14" fmla="*/ 968 h 5891405"/>
                  <a:gd name="connsiteX0" fmla="*/ 3034541 w 5385608"/>
                  <a:gd name="connsiteY0" fmla="*/ 968 h 5891405"/>
                  <a:gd name="connsiteX1" fmla="*/ 780597 w 5385608"/>
                  <a:gd name="connsiteY1" fmla="*/ 1181117 h 5891405"/>
                  <a:gd name="connsiteX2" fmla="*/ 526471 w 5385608"/>
                  <a:gd name="connsiteY2" fmla="*/ 2303127 h 5891405"/>
                  <a:gd name="connsiteX3" fmla="*/ 4262 w 5385608"/>
                  <a:gd name="connsiteY3" fmla="*/ 3052512 h 5891405"/>
                  <a:gd name="connsiteX4" fmla="*/ 514625 w 5385608"/>
                  <a:gd name="connsiteY4" fmla="*/ 3328959 h 5891405"/>
                  <a:gd name="connsiteX5" fmla="*/ 343537 w 5385608"/>
                  <a:gd name="connsiteY5" fmla="*/ 3735758 h 5891405"/>
                  <a:gd name="connsiteX6" fmla="*/ 534923 w 5385608"/>
                  <a:gd name="connsiteY6" fmla="*/ 3871219 h 5891405"/>
                  <a:gd name="connsiteX7" fmla="*/ 376401 w 5385608"/>
                  <a:gd name="connsiteY7" fmla="*/ 4062605 h 5891405"/>
                  <a:gd name="connsiteX8" fmla="*/ 567787 w 5385608"/>
                  <a:gd name="connsiteY8" fmla="*/ 4317787 h 5891405"/>
                  <a:gd name="connsiteX9" fmla="*/ 503992 w 5385608"/>
                  <a:gd name="connsiteY9" fmla="*/ 4977005 h 5891405"/>
                  <a:gd name="connsiteX10" fmla="*/ 1758634 w 5385608"/>
                  <a:gd name="connsiteY10" fmla="*/ 5039972 h 5891405"/>
                  <a:gd name="connsiteX11" fmla="*/ 1950020 w 5385608"/>
                  <a:gd name="connsiteY11" fmla="*/ 5891405 h 5891405"/>
                  <a:gd name="connsiteX12" fmla="*/ 4788913 w 5385608"/>
                  <a:gd name="connsiteY12" fmla="*/ 5859508 h 5891405"/>
                  <a:gd name="connsiteX13" fmla="*/ 4895239 w 5385608"/>
                  <a:gd name="connsiteY13" fmla="*/ 3520345 h 5891405"/>
                  <a:gd name="connsiteX14" fmla="*/ 3034541 w 5385608"/>
                  <a:gd name="connsiteY14" fmla="*/ 968 h 5891405"/>
                  <a:gd name="connsiteX0" fmla="*/ 3034541 w 5385608"/>
                  <a:gd name="connsiteY0" fmla="*/ 968 h 5891405"/>
                  <a:gd name="connsiteX1" fmla="*/ 780597 w 5385608"/>
                  <a:gd name="connsiteY1" fmla="*/ 1181117 h 5891405"/>
                  <a:gd name="connsiteX2" fmla="*/ 526471 w 5385608"/>
                  <a:gd name="connsiteY2" fmla="*/ 2303127 h 5891405"/>
                  <a:gd name="connsiteX3" fmla="*/ 4262 w 5385608"/>
                  <a:gd name="connsiteY3" fmla="*/ 3052512 h 5891405"/>
                  <a:gd name="connsiteX4" fmla="*/ 514625 w 5385608"/>
                  <a:gd name="connsiteY4" fmla="*/ 3328959 h 5891405"/>
                  <a:gd name="connsiteX5" fmla="*/ 343537 w 5385608"/>
                  <a:gd name="connsiteY5" fmla="*/ 3735758 h 5891405"/>
                  <a:gd name="connsiteX6" fmla="*/ 534923 w 5385608"/>
                  <a:gd name="connsiteY6" fmla="*/ 3871219 h 5891405"/>
                  <a:gd name="connsiteX7" fmla="*/ 376401 w 5385608"/>
                  <a:gd name="connsiteY7" fmla="*/ 4062605 h 5891405"/>
                  <a:gd name="connsiteX8" fmla="*/ 567787 w 5385608"/>
                  <a:gd name="connsiteY8" fmla="*/ 4317787 h 5891405"/>
                  <a:gd name="connsiteX9" fmla="*/ 503992 w 5385608"/>
                  <a:gd name="connsiteY9" fmla="*/ 4977005 h 5891405"/>
                  <a:gd name="connsiteX10" fmla="*/ 1758634 w 5385608"/>
                  <a:gd name="connsiteY10" fmla="*/ 5039972 h 5891405"/>
                  <a:gd name="connsiteX11" fmla="*/ 1950020 w 5385608"/>
                  <a:gd name="connsiteY11" fmla="*/ 5891405 h 5891405"/>
                  <a:gd name="connsiteX12" fmla="*/ 4788913 w 5385608"/>
                  <a:gd name="connsiteY12" fmla="*/ 5859508 h 5891405"/>
                  <a:gd name="connsiteX13" fmla="*/ 4895239 w 5385608"/>
                  <a:gd name="connsiteY13" fmla="*/ 3520345 h 5891405"/>
                  <a:gd name="connsiteX14" fmla="*/ 3034541 w 5385608"/>
                  <a:gd name="connsiteY14" fmla="*/ 968 h 5891405"/>
                  <a:gd name="connsiteX0" fmla="*/ 2980702 w 5331769"/>
                  <a:gd name="connsiteY0" fmla="*/ 968 h 5891405"/>
                  <a:gd name="connsiteX1" fmla="*/ 726758 w 5331769"/>
                  <a:gd name="connsiteY1" fmla="*/ 1181117 h 5891405"/>
                  <a:gd name="connsiteX2" fmla="*/ 472632 w 5331769"/>
                  <a:gd name="connsiteY2" fmla="*/ 2303127 h 5891405"/>
                  <a:gd name="connsiteX3" fmla="*/ 5014 w 5331769"/>
                  <a:gd name="connsiteY3" fmla="*/ 3079808 h 5891405"/>
                  <a:gd name="connsiteX4" fmla="*/ 460786 w 5331769"/>
                  <a:gd name="connsiteY4" fmla="*/ 3328959 h 5891405"/>
                  <a:gd name="connsiteX5" fmla="*/ 289698 w 5331769"/>
                  <a:gd name="connsiteY5" fmla="*/ 3735758 h 5891405"/>
                  <a:gd name="connsiteX6" fmla="*/ 481084 w 5331769"/>
                  <a:gd name="connsiteY6" fmla="*/ 3871219 h 5891405"/>
                  <a:gd name="connsiteX7" fmla="*/ 322562 w 5331769"/>
                  <a:gd name="connsiteY7" fmla="*/ 4062605 h 5891405"/>
                  <a:gd name="connsiteX8" fmla="*/ 513948 w 5331769"/>
                  <a:gd name="connsiteY8" fmla="*/ 4317787 h 5891405"/>
                  <a:gd name="connsiteX9" fmla="*/ 450153 w 5331769"/>
                  <a:gd name="connsiteY9" fmla="*/ 4977005 h 5891405"/>
                  <a:gd name="connsiteX10" fmla="*/ 1704795 w 5331769"/>
                  <a:gd name="connsiteY10" fmla="*/ 5039972 h 5891405"/>
                  <a:gd name="connsiteX11" fmla="*/ 1896181 w 5331769"/>
                  <a:gd name="connsiteY11" fmla="*/ 5891405 h 5891405"/>
                  <a:gd name="connsiteX12" fmla="*/ 4735074 w 5331769"/>
                  <a:gd name="connsiteY12" fmla="*/ 5859508 h 5891405"/>
                  <a:gd name="connsiteX13" fmla="*/ 4841400 w 5331769"/>
                  <a:gd name="connsiteY13" fmla="*/ 3520345 h 5891405"/>
                  <a:gd name="connsiteX14" fmla="*/ 2980702 w 5331769"/>
                  <a:gd name="connsiteY14" fmla="*/ 968 h 5891405"/>
                  <a:gd name="connsiteX0" fmla="*/ 2980491 w 5331558"/>
                  <a:gd name="connsiteY0" fmla="*/ 968 h 5891405"/>
                  <a:gd name="connsiteX1" fmla="*/ 726547 w 5331558"/>
                  <a:gd name="connsiteY1" fmla="*/ 1181117 h 5891405"/>
                  <a:gd name="connsiteX2" fmla="*/ 486068 w 5331558"/>
                  <a:gd name="connsiteY2" fmla="*/ 2371366 h 5891405"/>
                  <a:gd name="connsiteX3" fmla="*/ 4803 w 5331558"/>
                  <a:gd name="connsiteY3" fmla="*/ 3079808 h 5891405"/>
                  <a:gd name="connsiteX4" fmla="*/ 460575 w 5331558"/>
                  <a:gd name="connsiteY4" fmla="*/ 3328959 h 5891405"/>
                  <a:gd name="connsiteX5" fmla="*/ 289487 w 5331558"/>
                  <a:gd name="connsiteY5" fmla="*/ 3735758 h 5891405"/>
                  <a:gd name="connsiteX6" fmla="*/ 480873 w 5331558"/>
                  <a:gd name="connsiteY6" fmla="*/ 3871219 h 5891405"/>
                  <a:gd name="connsiteX7" fmla="*/ 322351 w 5331558"/>
                  <a:gd name="connsiteY7" fmla="*/ 4062605 h 5891405"/>
                  <a:gd name="connsiteX8" fmla="*/ 513737 w 5331558"/>
                  <a:gd name="connsiteY8" fmla="*/ 4317787 h 5891405"/>
                  <a:gd name="connsiteX9" fmla="*/ 449942 w 5331558"/>
                  <a:gd name="connsiteY9" fmla="*/ 4977005 h 5891405"/>
                  <a:gd name="connsiteX10" fmla="*/ 1704584 w 5331558"/>
                  <a:gd name="connsiteY10" fmla="*/ 5039972 h 5891405"/>
                  <a:gd name="connsiteX11" fmla="*/ 1895970 w 5331558"/>
                  <a:gd name="connsiteY11" fmla="*/ 5891405 h 5891405"/>
                  <a:gd name="connsiteX12" fmla="*/ 4734863 w 5331558"/>
                  <a:gd name="connsiteY12" fmla="*/ 5859508 h 5891405"/>
                  <a:gd name="connsiteX13" fmla="*/ 4841189 w 5331558"/>
                  <a:gd name="connsiteY13" fmla="*/ 3520345 h 5891405"/>
                  <a:gd name="connsiteX14" fmla="*/ 2980491 w 5331558"/>
                  <a:gd name="connsiteY14" fmla="*/ 968 h 5891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331558" h="5891405">
                    <a:moveTo>
                      <a:pt x="2980491" y="968"/>
                    </a:moveTo>
                    <a:cubicBezTo>
                      <a:pt x="1784302" y="-22254"/>
                      <a:pt x="1040642" y="372305"/>
                      <a:pt x="726547" y="1181117"/>
                    </a:cubicBezTo>
                    <a:cubicBezTo>
                      <a:pt x="528785" y="1834793"/>
                      <a:pt x="744238" y="2066938"/>
                      <a:pt x="486068" y="2371366"/>
                    </a:cubicBezTo>
                    <a:cubicBezTo>
                      <a:pt x="239818" y="2677225"/>
                      <a:pt x="-40213" y="2911644"/>
                      <a:pt x="4803" y="3079808"/>
                    </a:cubicBezTo>
                    <a:cubicBezTo>
                      <a:pt x="109541" y="3181162"/>
                      <a:pt x="260766" y="3266498"/>
                      <a:pt x="460575" y="3328959"/>
                    </a:cubicBezTo>
                    <a:cubicBezTo>
                      <a:pt x="403546" y="3464559"/>
                      <a:pt x="198074" y="3641722"/>
                      <a:pt x="289487" y="3735758"/>
                    </a:cubicBezTo>
                    <a:lnTo>
                      <a:pt x="480873" y="3871219"/>
                    </a:lnTo>
                    <a:cubicBezTo>
                      <a:pt x="428032" y="3935014"/>
                      <a:pt x="303940" y="3939433"/>
                      <a:pt x="322351" y="4062605"/>
                    </a:cubicBezTo>
                    <a:cubicBezTo>
                      <a:pt x="362395" y="4195168"/>
                      <a:pt x="550882" y="4226788"/>
                      <a:pt x="513737" y="4317787"/>
                    </a:cubicBezTo>
                    <a:cubicBezTo>
                      <a:pt x="397470" y="4561276"/>
                      <a:pt x="358392" y="4876020"/>
                      <a:pt x="449942" y="4977005"/>
                    </a:cubicBezTo>
                    <a:cubicBezTo>
                      <a:pt x="636587" y="5158310"/>
                      <a:pt x="1197305" y="5208988"/>
                      <a:pt x="1704584" y="5039972"/>
                    </a:cubicBezTo>
                    <a:lnTo>
                      <a:pt x="1895970" y="5891405"/>
                    </a:lnTo>
                    <a:lnTo>
                      <a:pt x="4734863" y="5859508"/>
                    </a:lnTo>
                    <a:cubicBezTo>
                      <a:pt x="4366268" y="4516262"/>
                      <a:pt x="4422975" y="3927926"/>
                      <a:pt x="4841189" y="3520345"/>
                    </a:cubicBezTo>
                    <a:cubicBezTo>
                      <a:pt x="6117095" y="1964448"/>
                      <a:pt x="4692333" y="36409"/>
                      <a:pt x="2980491" y="96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4" name="Oval 37">
                <a:extLst>
                  <a:ext uri="{FF2B5EF4-FFF2-40B4-BE49-F238E27FC236}">
                    <a16:creationId xmlns:a16="http://schemas.microsoft.com/office/drawing/2014/main" id="{0711327E-9191-4394-B64D-73AD56C41377}"/>
                  </a:ext>
                </a:extLst>
              </p:cNvPr>
              <p:cNvSpPr/>
              <p:nvPr/>
            </p:nvSpPr>
            <p:spPr>
              <a:xfrm rot="18100542">
                <a:off x="5907878" y="-58593"/>
                <a:ext cx="1436045" cy="2141152"/>
              </a:xfrm>
              <a:custGeom>
                <a:avLst/>
                <a:gdLst/>
                <a:ahLst/>
                <a:cxnLst/>
                <a:rect l="l" t="t" r="r" b="b"/>
                <a:pathLst>
                  <a:path w="1170491" h="1745209">
                    <a:moveTo>
                      <a:pt x="429221" y="671495"/>
                    </a:moveTo>
                    <a:cubicBezTo>
                      <a:pt x="415869" y="670322"/>
                      <a:pt x="402356" y="670624"/>
                      <a:pt x="388917" y="672439"/>
                    </a:cubicBezTo>
                    <a:cubicBezTo>
                      <a:pt x="370997" y="674859"/>
                      <a:pt x="353207" y="679968"/>
                      <a:pt x="336101" y="687858"/>
                    </a:cubicBezTo>
                    <a:lnTo>
                      <a:pt x="344770" y="708640"/>
                    </a:lnTo>
                    <a:cubicBezTo>
                      <a:pt x="405276" y="680369"/>
                      <a:pt x="475531" y="691805"/>
                      <a:pt x="523918" y="737799"/>
                    </a:cubicBezTo>
                    <a:cubicBezTo>
                      <a:pt x="569388" y="781022"/>
                      <a:pt x="587723" y="847396"/>
                      <a:pt x="571504" y="910067"/>
                    </a:cubicBezTo>
                    <a:lnTo>
                      <a:pt x="593243" y="915886"/>
                    </a:lnTo>
                    <a:cubicBezTo>
                      <a:pt x="611678" y="844923"/>
                      <a:pt x="590662" y="769719"/>
                      <a:pt x="538740" y="720849"/>
                    </a:cubicBezTo>
                    <a:cubicBezTo>
                      <a:pt x="507886" y="691808"/>
                      <a:pt x="469277" y="675014"/>
                      <a:pt x="429221" y="671495"/>
                    </a:cubicBezTo>
                    <a:close/>
                    <a:moveTo>
                      <a:pt x="588421" y="580980"/>
                    </a:moveTo>
                    <a:cubicBezTo>
                      <a:pt x="534186" y="581239"/>
                      <a:pt x="482134" y="605639"/>
                      <a:pt x="446738" y="649695"/>
                    </a:cubicBezTo>
                    <a:lnTo>
                      <a:pt x="463760" y="664437"/>
                    </a:lnTo>
                    <a:cubicBezTo>
                      <a:pt x="505329" y="612166"/>
                      <a:pt x="573320" y="591099"/>
                      <a:pt x="637132" y="610714"/>
                    </a:cubicBezTo>
                    <a:cubicBezTo>
                      <a:pt x="697098" y="629147"/>
                      <a:pt x="743088" y="680397"/>
                      <a:pt x="756495" y="743730"/>
                    </a:cubicBezTo>
                    <a:lnTo>
                      <a:pt x="778549" y="739251"/>
                    </a:lnTo>
                    <a:cubicBezTo>
                      <a:pt x="763432" y="667508"/>
                      <a:pt x="711108" y="609548"/>
                      <a:pt x="642848" y="588934"/>
                    </a:cubicBezTo>
                    <a:cubicBezTo>
                      <a:pt x="624821" y="583490"/>
                      <a:pt x="606500" y="580894"/>
                      <a:pt x="588421" y="580980"/>
                    </a:cubicBezTo>
                    <a:close/>
                    <a:moveTo>
                      <a:pt x="533817" y="0"/>
                    </a:moveTo>
                    <a:cubicBezTo>
                      <a:pt x="617807" y="1"/>
                      <a:pt x="687626" y="60667"/>
                      <a:pt x="697680" y="141081"/>
                    </a:cubicBezTo>
                    <a:cubicBezTo>
                      <a:pt x="603869" y="182843"/>
                      <a:pt x="547102" y="268997"/>
                      <a:pt x="562024" y="352718"/>
                    </a:cubicBezTo>
                    <a:lnTo>
                      <a:pt x="584367" y="347971"/>
                    </a:lnTo>
                    <a:cubicBezTo>
                      <a:pt x="570422" y="267354"/>
                      <a:pt x="633895" y="183716"/>
                      <a:pt x="732836" y="150639"/>
                    </a:cubicBezTo>
                    <a:cubicBezTo>
                      <a:pt x="738208" y="147500"/>
                      <a:pt x="743991" y="147205"/>
                      <a:pt x="749842" y="147205"/>
                    </a:cubicBezTo>
                    <a:cubicBezTo>
                      <a:pt x="844103" y="147205"/>
                      <a:pt x="920515" y="223618"/>
                      <a:pt x="920515" y="317877"/>
                    </a:cubicBezTo>
                    <a:lnTo>
                      <a:pt x="910716" y="366417"/>
                    </a:lnTo>
                    <a:lnTo>
                      <a:pt x="920515" y="366418"/>
                    </a:lnTo>
                    <a:lnTo>
                      <a:pt x="920515" y="371433"/>
                    </a:lnTo>
                    <a:cubicBezTo>
                      <a:pt x="997755" y="379016"/>
                      <a:pt x="1056877" y="445155"/>
                      <a:pt x="1056877" y="525101"/>
                    </a:cubicBezTo>
                    <a:lnTo>
                      <a:pt x="1047351" y="572282"/>
                    </a:lnTo>
                    <a:cubicBezTo>
                      <a:pt x="1119671" y="602218"/>
                      <a:pt x="1170491" y="673500"/>
                      <a:pt x="1170491" y="756650"/>
                    </a:cubicBezTo>
                    <a:cubicBezTo>
                      <a:pt x="1170490" y="802863"/>
                      <a:pt x="1154794" y="845409"/>
                      <a:pt x="1127569" y="878235"/>
                    </a:cubicBezTo>
                    <a:cubicBezTo>
                      <a:pt x="1080615" y="934488"/>
                      <a:pt x="1014142" y="959925"/>
                      <a:pt x="954678" y="939840"/>
                    </a:cubicBezTo>
                    <a:lnTo>
                      <a:pt x="947373" y="961469"/>
                    </a:lnTo>
                    <a:cubicBezTo>
                      <a:pt x="1000817" y="979520"/>
                      <a:pt x="1058949" y="966083"/>
                      <a:pt x="1106746" y="928282"/>
                    </a:cubicBezTo>
                    <a:cubicBezTo>
                      <a:pt x="1128548" y="955588"/>
                      <a:pt x="1138907" y="990708"/>
                      <a:pt x="1138907" y="1028247"/>
                    </a:cubicBezTo>
                    <a:cubicBezTo>
                      <a:pt x="1138907" y="1124134"/>
                      <a:pt x="1071328" y="1204237"/>
                      <a:pt x="981133" y="1223220"/>
                    </a:cubicBezTo>
                    <a:cubicBezTo>
                      <a:pt x="889088" y="1236998"/>
                      <a:pt x="805358" y="1200898"/>
                      <a:pt x="777272" y="1134408"/>
                    </a:cubicBezTo>
                    <a:cubicBezTo>
                      <a:pt x="791057" y="1124903"/>
                      <a:pt x="802061" y="1111678"/>
                      <a:pt x="810210" y="1096167"/>
                    </a:cubicBezTo>
                    <a:cubicBezTo>
                      <a:pt x="831546" y="1055553"/>
                      <a:pt x="830022" y="1005443"/>
                      <a:pt x="806195" y="964175"/>
                    </a:cubicBezTo>
                    <a:lnTo>
                      <a:pt x="787267" y="975103"/>
                    </a:lnTo>
                    <a:cubicBezTo>
                      <a:pt x="807161" y="1009560"/>
                      <a:pt x="808703" y="1051275"/>
                      <a:pt x="791333" y="1085110"/>
                    </a:cubicBezTo>
                    <a:cubicBezTo>
                      <a:pt x="784855" y="1097727"/>
                      <a:pt x="776117" y="1108536"/>
                      <a:pt x="763385" y="1114320"/>
                    </a:cubicBezTo>
                    <a:lnTo>
                      <a:pt x="744063" y="1119497"/>
                    </a:lnTo>
                    <a:lnTo>
                      <a:pt x="747716" y="1128718"/>
                    </a:lnTo>
                    <a:cubicBezTo>
                      <a:pt x="731558" y="1137628"/>
                      <a:pt x="712804" y="1141697"/>
                      <a:pt x="693327" y="1140344"/>
                    </a:cubicBezTo>
                    <a:cubicBezTo>
                      <a:pt x="655409" y="1137711"/>
                      <a:pt x="620494" y="1114908"/>
                      <a:pt x="601213" y="1080185"/>
                    </a:cubicBezTo>
                    <a:lnTo>
                      <a:pt x="582082" y="1090754"/>
                    </a:lnTo>
                    <a:cubicBezTo>
                      <a:pt x="605167" y="1132362"/>
                      <a:pt x="647281" y="1159482"/>
                      <a:pt x="693051" y="1162221"/>
                    </a:cubicBezTo>
                    <a:cubicBezTo>
                      <a:pt x="715413" y="1163558"/>
                      <a:pt x="736989" y="1158982"/>
                      <a:pt x="755684" y="1148835"/>
                    </a:cubicBezTo>
                    <a:cubicBezTo>
                      <a:pt x="792539" y="1222022"/>
                      <a:pt x="887119" y="1262260"/>
                      <a:pt x="989751" y="1247587"/>
                    </a:cubicBezTo>
                    <a:cubicBezTo>
                      <a:pt x="1000157" y="1267987"/>
                      <a:pt x="1004489" y="1291252"/>
                      <a:pt x="1004488" y="1315531"/>
                    </a:cubicBezTo>
                    <a:cubicBezTo>
                      <a:pt x="1004488" y="1381750"/>
                      <a:pt x="972258" y="1440443"/>
                      <a:pt x="920375" y="1473506"/>
                    </a:cubicBezTo>
                    <a:lnTo>
                      <a:pt x="913116" y="1474079"/>
                    </a:lnTo>
                    <a:cubicBezTo>
                      <a:pt x="850536" y="1469665"/>
                      <a:pt x="794159" y="1430126"/>
                      <a:pt x="766796" y="1371458"/>
                    </a:cubicBezTo>
                    <a:lnTo>
                      <a:pt x="746323" y="1380801"/>
                    </a:lnTo>
                    <a:cubicBezTo>
                      <a:pt x="776874" y="1446464"/>
                      <a:pt x="839753" y="1490827"/>
                      <a:pt x="909888" y="1496052"/>
                    </a:cubicBezTo>
                    <a:cubicBezTo>
                      <a:pt x="891948" y="1561049"/>
                      <a:pt x="840393" y="1611456"/>
                      <a:pt x="774838" y="1628054"/>
                    </a:cubicBezTo>
                    <a:cubicBezTo>
                      <a:pt x="686646" y="1642970"/>
                      <a:pt x="605133" y="1612285"/>
                      <a:pt x="571751" y="1552195"/>
                    </a:cubicBezTo>
                    <a:lnTo>
                      <a:pt x="550649" y="1566422"/>
                    </a:lnTo>
                    <a:cubicBezTo>
                      <a:pt x="577499" y="1609979"/>
                      <a:pt x="626419" y="1639383"/>
                      <a:pt x="685031" y="1648114"/>
                    </a:cubicBezTo>
                    <a:cubicBezTo>
                      <a:pt x="659684" y="1706013"/>
                      <a:pt x="601329" y="1745210"/>
                      <a:pt x="533818" y="1745209"/>
                    </a:cubicBezTo>
                    <a:cubicBezTo>
                      <a:pt x="455549" y="1745210"/>
                      <a:pt x="416747" y="1692524"/>
                      <a:pt x="372301" y="1619888"/>
                    </a:cubicBezTo>
                    <a:lnTo>
                      <a:pt x="366380" y="1592106"/>
                    </a:lnTo>
                    <a:cubicBezTo>
                      <a:pt x="305091" y="1567105"/>
                      <a:pt x="259811" y="1511085"/>
                      <a:pt x="250590" y="1443452"/>
                    </a:cubicBezTo>
                    <a:cubicBezTo>
                      <a:pt x="203712" y="1453117"/>
                      <a:pt x="158965" y="1444975"/>
                      <a:pt x="117260" y="1407178"/>
                    </a:cubicBezTo>
                    <a:cubicBezTo>
                      <a:pt x="55030" y="1350772"/>
                      <a:pt x="44039" y="1258933"/>
                      <a:pt x="90593" y="1192598"/>
                    </a:cubicBezTo>
                    <a:cubicBezTo>
                      <a:pt x="186799" y="1224213"/>
                      <a:pt x="285304" y="1199642"/>
                      <a:pt x="330760" y="1129474"/>
                    </a:cubicBezTo>
                    <a:lnTo>
                      <a:pt x="344999" y="1132822"/>
                    </a:lnTo>
                    <a:cubicBezTo>
                      <a:pt x="420009" y="1139731"/>
                      <a:pt x="490500" y="1101048"/>
                      <a:pt x="524987" y="1034051"/>
                    </a:cubicBezTo>
                    <a:lnTo>
                      <a:pt x="505360" y="1023014"/>
                    </a:lnTo>
                    <a:cubicBezTo>
                      <a:pt x="475089" y="1082544"/>
                      <a:pt x="412689" y="1116790"/>
                      <a:pt x="346243" y="1110339"/>
                    </a:cubicBezTo>
                    <a:cubicBezTo>
                      <a:pt x="283801" y="1104277"/>
                      <a:pt x="228486" y="1063265"/>
                      <a:pt x="202679" y="1003895"/>
                    </a:cubicBezTo>
                    <a:lnTo>
                      <a:pt x="181967" y="1012696"/>
                    </a:lnTo>
                    <a:cubicBezTo>
                      <a:pt x="205492" y="1066954"/>
                      <a:pt x="250941" y="1107583"/>
                      <a:pt x="305288" y="1123484"/>
                    </a:cubicBezTo>
                    <a:cubicBezTo>
                      <a:pt x="260051" y="1186174"/>
                      <a:pt x="162021" y="1201884"/>
                      <a:pt x="70961" y="1161909"/>
                    </a:cubicBezTo>
                    <a:cubicBezTo>
                      <a:pt x="64874" y="1160625"/>
                      <a:pt x="60391" y="1156961"/>
                      <a:pt x="56055" y="1153032"/>
                    </a:cubicBezTo>
                    <a:cubicBezTo>
                      <a:pt x="-13786" y="1089729"/>
                      <a:pt x="-19088" y="981796"/>
                      <a:pt x="44214" y="911953"/>
                    </a:cubicBezTo>
                    <a:lnTo>
                      <a:pt x="84073" y="882569"/>
                    </a:lnTo>
                    <a:lnTo>
                      <a:pt x="76811" y="875989"/>
                    </a:lnTo>
                    <a:lnTo>
                      <a:pt x="80179" y="872273"/>
                    </a:lnTo>
                    <a:cubicBezTo>
                      <a:pt x="28040" y="814783"/>
                      <a:pt x="28651" y="726072"/>
                      <a:pt x="82340" y="666836"/>
                    </a:cubicBezTo>
                    <a:lnTo>
                      <a:pt x="121082" y="638275"/>
                    </a:lnTo>
                    <a:cubicBezTo>
                      <a:pt x="89526" y="571593"/>
                      <a:pt x="96788" y="490523"/>
                      <a:pt x="145805" y="430894"/>
                    </a:cubicBezTo>
                    <a:cubicBezTo>
                      <a:pt x="198586" y="400645"/>
                      <a:pt x="259015" y="385179"/>
                      <a:pt x="321878" y="383347"/>
                    </a:cubicBezTo>
                    <a:lnTo>
                      <a:pt x="321111" y="357014"/>
                    </a:lnTo>
                    <a:cubicBezTo>
                      <a:pt x="257723" y="358862"/>
                      <a:pt x="196668" y="373772"/>
                      <a:pt x="141180" y="399723"/>
                    </a:cubicBezTo>
                    <a:cubicBezTo>
                      <a:pt x="117813" y="370058"/>
                      <a:pt x="106816" y="332072"/>
                      <a:pt x="106816" y="291518"/>
                    </a:cubicBezTo>
                    <a:cubicBezTo>
                      <a:pt x="106816" y="170286"/>
                      <a:pt x="205094" y="72008"/>
                      <a:pt x="326327" y="72008"/>
                    </a:cubicBezTo>
                    <a:cubicBezTo>
                      <a:pt x="350305" y="72008"/>
                      <a:pt x="373385" y="75853"/>
                      <a:pt x="394659" y="83948"/>
                    </a:cubicBezTo>
                    <a:cubicBezTo>
                      <a:pt x="425371" y="33609"/>
                      <a:pt x="467237" y="0"/>
                      <a:pt x="53381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75" name="Rectangle 19">
              <a:extLst>
                <a:ext uri="{FF2B5EF4-FFF2-40B4-BE49-F238E27FC236}">
                  <a16:creationId xmlns:a16="http://schemas.microsoft.com/office/drawing/2014/main" id="{8025BC4E-7A4E-42D9-9569-8844F8906CE5}"/>
                </a:ext>
              </a:extLst>
            </p:cNvPr>
            <p:cNvSpPr/>
            <p:nvPr/>
          </p:nvSpPr>
          <p:spPr>
            <a:xfrm>
              <a:off x="4212742" y="1691988"/>
              <a:ext cx="529020" cy="581503"/>
            </a:xfrm>
            <a:custGeom>
              <a:avLst/>
              <a:gdLst/>
              <a:ahLst/>
              <a:cxnLst/>
              <a:rect l="l" t="t" r="r" b="b"/>
              <a:pathLst>
                <a:path w="2926108" h="3216409">
                  <a:moveTo>
                    <a:pt x="1150286" y="2039882"/>
                  </a:moveTo>
                  <a:cubicBezTo>
                    <a:pt x="1216487" y="2110220"/>
                    <a:pt x="1249586" y="2238485"/>
                    <a:pt x="1348889" y="2250897"/>
                  </a:cubicBezTo>
                  <a:cubicBezTo>
                    <a:pt x="1452327" y="2213659"/>
                    <a:pt x="1530941" y="2147458"/>
                    <a:pt x="1597142" y="2052295"/>
                  </a:cubicBezTo>
                  <a:cubicBezTo>
                    <a:pt x="1634380" y="2030228"/>
                    <a:pt x="1712994" y="2049536"/>
                    <a:pt x="1721269" y="2072982"/>
                  </a:cubicBezTo>
                  <a:cubicBezTo>
                    <a:pt x="1533700" y="2362611"/>
                    <a:pt x="1615072" y="2763954"/>
                    <a:pt x="1568179" y="2830155"/>
                  </a:cubicBezTo>
                  <a:cubicBezTo>
                    <a:pt x="1391644" y="2965315"/>
                    <a:pt x="1231658" y="2893598"/>
                    <a:pt x="1063398" y="2925319"/>
                  </a:cubicBezTo>
                  <a:cubicBezTo>
                    <a:pt x="925479" y="2954282"/>
                    <a:pt x="820660" y="3107371"/>
                    <a:pt x="686879" y="3148747"/>
                  </a:cubicBezTo>
                  <a:cubicBezTo>
                    <a:pt x="536548" y="3184606"/>
                    <a:pt x="373804" y="3224602"/>
                    <a:pt x="215198" y="3214948"/>
                  </a:cubicBezTo>
                  <a:cubicBezTo>
                    <a:pt x="93829" y="3209431"/>
                    <a:pt x="71763" y="3046687"/>
                    <a:pt x="136584" y="2925318"/>
                  </a:cubicBezTo>
                  <a:cubicBezTo>
                    <a:pt x="168305" y="2828775"/>
                    <a:pt x="121415" y="2802571"/>
                    <a:pt x="107623" y="2710165"/>
                  </a:cubicBezTo>
                  <a:cubicBezTo>
                    <a:pt x="111150" y="2693172"/>
                    <a:pt x="127647" y="2691385"/>
                    <a:pt x="158288" y="2695563"/>
                  </a:cubicBezTo>
                  <a:lnTo>
                    <a:pt x="158288" y="2626239"/>
                  </a:lnTo>
                  <a:lnTo>
                    <a:pt x="266288" y="2626239"/>
                  </a:lnTo>
                  <a:lnTo>
                    <a:pt x="266288" y="2708276"/>
                  </a:lnTo>
                  <a:lnTo>
                    <a:pt x="307224" y="2711894"/>
                  </a:lnTo>
                  <a:lnTo>
                    <a:pt x="307224" y="2626239"/>
                  </a:lnTo>
                  <a:lnTo>
                    <a:pt x="415224" y="2626239"/>
                  </a:lnTo>
                  <a:lnTo>
                    <a:pt x="415224" y="2711420"/>
                  </a:lnTo>
                  <a:cubicBezTo>
                    <a:pt x="428487" y="2711947"/>
                    <a:pt x="442136" y="2710942"/>
                    <a:pt x="456160" y="2708700"/>
                  </a:cubicBezTo>
                  <a:lnTo>
                    <a:pt x="456160" y="2617963"/>
                  </a:lnTo>
                  <a:lnTo>
                    <a:pt x="564160" y="2617963"/>
                  </a:lnTo>
                  <a:lnTo>
                    <a:pt x="564160" y="2692500"/>
                  </a:lnTo>
                  <a:cubicBezTo>
                    <a:pt x="577696" y="2691220"/>
                    <a:pt x="591289" y="2688332"/>
                    <a:pt x="605096" y="2684680"/>
                  </a:cubicBezTo>
                  <a:lnTo>
                    <a:pt x="605096" y="2601411"/>
                  </a:lnTo>
                  <a:lnTo>
                    <a:pt x="713096" y="2601411"/>
                  </a:lnTo>
                  <a:lnTo>
                    <a:pt x="713096" y="2654658"/>
                  </a:lnTo>
                  <a:lnTo>
                    <a:pt x="754032" y="2641463"/>
                  </a:lnTo>
                  <a:lnTo>
                    <a:pt x="754032" y="2580721"/>
                  </a:lnTo>
                  <a:lnTo>
                    <a:pt x="862032" y="2580721"/>
                  </a:lnTo>
                  <a:lnTo>
                    <a:pt x="862032" y="2599792"/>
                  </a:lnTo>
                  <a:cubicBezTo>
                    <a:pt x="897454" y="2584791"/>
                    <a:pt x="934214" y="2567836"/>
                    <a:pt x="972371" y="2548802"/>
                  </a:cubicBezTo>
                  <a:cubicBezTo>
                    <a:pt x="1030297" y="2506047"/>
                    <a:pt x="939271" y="2219176"/>
                    <a:pt x="947546" y="2122633"/>
                  </a:cubicBezTo>
                  <a:cubicBezTo>
                    <a:pt x="957201" y="2082636"/>
                    <a:pt x="1082706" y="2067466"/>
                    <a:pt x="1150286" y="2039882"/>
                  </a:cubicBezTo>
                  <a:close/>
                  <a:moveTo>
                    <a:pt x="394278" y="1320337"/>
                  </a:moveTo>
                  <a:cubicBezTo>
                    <a:pt x="356565" y="1315036"/>
                    <a:pt x="316914" y="1320983"/>
                    <a:pt x="277262" y="1344774"/>
                  </a:cubicBezTo>
                  <a:cubicBezTo>
                    <a:pt x="169686" y="1368221"/>
                    <a:pt x="281399" y="1532343"/>
                    <a:pt x="314500" y="1626128"/>
                  </a:cubicBezTo>
                  <a:cubicBezTo>
                    <a:pt x="335188" y="1715776"/>
                    <a:pt x="306225" y="1838523"/>
                    <a:pt x="376563" y="1820593"/>
                  </a:cubicBezTo>
                  <a:cubicBezTo>
                    <a:pt x="535169" y="1786113"/>
                    <a:pt x="681363" y="1673020"/>
                    <a:pt x="628954" y="1493726"/>
                  </a:cubicBezTo>
                  <a:cubicBezTo>
                    <a:pt x="603094" y="1453384"/>
                    <a:pt x="507414" y="1336241"/>
                    <a:pt x="394278" y="1320337"/>
                  </a:cubicBezTo>
                  <a:close/>
                  <a:moveTo>
                    <a:pt x="1526804" y="66"/>
                  </a:moveTo>
                  <a:cubicBezTo>
                    <a:pt x="2066065" y="2824"/>
                    <a:pt x="2621877" y="129710"/>
                    <a:pt x="2896335" y="1038593"/>
                  </a:cubicBezTo>
                  <a:cubicBezTo>
                    <a:pt x="3057700" y="1564063"/>
                    <a:pt x="2532230" y="2366749"/>
                    <a:pt x="2064686" y="2292273"/>
                  </a:cubicBezTo>
                  <a:cubicBezTo>
                    <a:pt x="1885392" y="2267447"/>
                    <a:pt x="1950214" y="2015056"/>
                    <a:pt x="1555767" y="1940580"/>
                  </a:cubicBezTo>
                  <a:cubicBezTo>
                    <a:pt x="1179249" y="1868862"/>
                    <a:pt x="732393" y="2186075"/>
                    <a:pt x="554478" y="2159871"/>
                  </a:cubicBezTo>
                  <a:cubicBezTo>
                    <a:pt x="466211" y="2141942"/>
                    <a:pt x="394493" y="1904722"/>
                    <a:pt x="364151" y="1932305"/>
                  </a:cubicBezTo>
                  <a:cubicBezTo>
                    <a:pt x="322774" y="1970922"/>
                    <a:pt x="405526" y="2146079"/>
                    <a:pt x="467589" y="2205384"/>
                  </a:cubicBezTo>
                  <a:cubicBezTo>
                    <a:pt x="525515" y="2241243"/>
                    <a:pt x="732393" y="2202626"/>
                    <a:pt x="873070" y="2139183"/>
                  </a:cubicBezTo>
                  <a:cubicBezTo>
                    <a:pt x="913066" y="2128149"/>
                    <a:pt x="870312" y="2253655"/>
                    <a:pt x="877208" y="2333648"/>
                  </a:cubicBezTo>
                  <a:lnTo>
                    <a:pt x="862033" y="2337135"/>
                  </a:lnTo>
                  <a:lnTo>
                    <a:pt x="862033" y="2415799"/>
                  </a:lnTo>
                  <a:lnTo>
                    <a:pt x="754033" y="2415799"/>
                  </a:lnTo>
                  <a:lnTo>
                    <a:pt x="754033" y="2360695"/>
                  </a:lnTo>
                  <a:lnTo>
                    <a:pt x="713097" y="2366601"/>
                  </a:lnTo>
                  <a:lnTo>
                    <a:pt x="713097" y="2428213"/>
                  </a:lnTo>
                  <a:lnTo>
                    <a:pt x="605097" y="2428213"/>
                  </a:lnTo>
                  <a:lnTo>
                    <a:pt x="605097" y="2379641"/>
                  </a:lnTo>
                  <a:lnTo>
                    <a:pt x="564161" y="2382960"/>
                  </a:lnTo>
                  <a:lnTo>
                    <a:pt x="564161" y="2436489"/>
                  </a:lnTo>
                  <a:lnTo>
                    <a:pt x="456161" y="2436489"/>
                  </a:lnTo>
                  <a:lnTo>
                    <a:pt x="456161" y="2388351"/>
                  </a:lnTo>
                  <a:lnTo>
                    <a:pt x="415225" y="2389346"/>
                  </a:lnTo>
                  <a:lnTo>
                    <a:pt x="415225" y="2436489"/>
                  </a:lnTo>
                  <a:lnTo>
                    <a:pt x="307225" y="2436489"/>
                  </a:lnTo>
                  <a:lnTo>
                    <a:pt x="307225" y="2386989"/>
                  </a:lnTo>
                  <a:cubicBezTo>
                    <a:pt x="293173" y="2387203"/>
                    <a:pt x="279516" y="2386340"/>
                    <a:pt x="266289" y="2385150"/>
                  </a:cubicBezTo>
                  <a:lnTo>
                    <a:pt x="266289" y="2428213"/>
                  </a:lnTo>
                  <a:lnTo>
                    <a:pt x="158289" y="2428213"/>
                  </a:lnTo>
                  <a:lnTo>
                    <a:pt x="158289" y="2370613"/>
                  </a:lnTo>
                  <a:cubicBezTo>
                    <a:pt x="107017" y="2360332"/>
                    <a:pt x="72014" y="2345184"/>
                    <a:pt x="62108" y="2325373"/>
                  </a:cubicBezTo>
                  <a:cubicBezTo>
                    <a:pt x="37284" y="2261930"/>
                    <a:pt x="103484" y="2223314"/>
                    <a:pt x="124172" y="2172284"/>
                  </a:cubicBezTo>
                  <a:cubicBezTo>
                    <a:pt x="111759" y="2144700"/>
                    <a:pt x="74522" y="2141942"/>
                    <a:pt x="86934" y="2089533"/>
                  </a:cubicBezTo>
                  <a:cubicBezTo>
                    <a:pt x="96588" y="2053674"/>
                    <a:pt x="242782" y="2030228"/>
                    <a:pt x="264849" y="1994369"/>
                  </a:cubicBezTo>
                  <a:cubicBezTo>
                    <a:pt x="273125" y="1919892"/>
                    <a:pt x="-4093" y="1721291"/>
                    <a:pt x="45" y="1671639"/>
                  </a:cubicBezTo>
                  <a:cubicBezTo>
                    <a:pt x="12458" y="1619230"/>
                    <a:pt x="124172" y="1558546"/>
                    <a:pt x="190373" y="1477174"/>
                  </a:cubicBezTo>
                  <a:cubicBezTo>
                    <a:pt x="222094" y="1438557"/>
                    <a:pt x="80038" y="1267538"/>
                    <a:pt x="91072" y="1224783"/>
                  </a:cubicBezTo>
                  <a:cubicBezTo>
                    <a:pt x="111760" y="1092381"/>
                    <a:pt x="240023" y="943429"/>
                    <a:pt x="264849" y="703451"/>
                  </a:cubicBezTo>
                  <a:cubicBezTo>
                    <a:pt x="342084" y="332450"/>
                    <a:pt x="961338" y="-5451"/>
                    <a:pt x="1526804" y="6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Oval 47">
              <a:extLst>
                <a:ext uri="{FF2B5EF4-FFF2-40B4-BE49-F238E27FC236}">
                  <a16:creationId xmlns:a16="http://schemas.microsoft.com/office/drawing/2014/main" id="{2A7B72D2-455E-4647-BA7D-2D9A0D0187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81710" y="1671144"/>
              <a:ext cx="623192" cy="623192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303187" y="480874"/>
                  </a:moveTo>
                  <a:lnTo>
                    <a:pt x="1303187" y="1303187"/>
                  </a:lnTo>
                  <a:lnTo>
                    <a:pt x="480874" y="1303187"/>
                  </a:lnTo>
                  <a:lnTo>
                    <a:pt x="480874" y="1936813"/>
                  </a:lnTo>
                  <a:lnTo>
                    <a:pt x="1303187" y="1936813"/>
                  </a:lnTo>
                  <a:lnTo>
                    <a:pt x="1303187" y="2759126"/>
                  </a:lnTo>
                  <a:lnTo>
                    <a:pt x="1936813" y="2759126"/>
                  </a:lnTo>
                  <a:lnTo>
                    <a:pt x="1936813" y="1936813"/>
                  </a:lnTo>
                  <a:lnTo>
                    <a:pt x="2759126" y="1936813"/>
                  </a:lnTo>
                  <a:lnTo>
                    <a:pt x="2759126" y="1303187"/>
                  </a:lnTo>
                  <a:lnTo>
                    <a:pt x="1936813" y="1303187"/>
                  </a:lnTo>
                  <a:lnTo>
                    <a:pt x="1936813" y="480874"/>
                  </a:ln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Rounded Rectangle 2">
              <a:extLst>
                <a:ext uri="{FF2B5EF4-FFF2-40B4-BE49-F238E27FC236}">
                  <a16:creationId xmlns:a16="http://schemas.microsoft.com/office/drawing/2014/main" id="{2CB3F902-7F51-468E-928D-DF8ED92CA432}"/>
                </a:ext>
              </a:extLst>
            </p:cNvPr>
            <p:cNvSpPr/>
            <p:nvPr/>
          </p:nvSpPr>
          <p:spPr>
            <a:xfrm>
              <a:off x="5168121" y="5441795"/>
              <a:ext cx="610786" cy="610786"/>
            </a:xfrm>
            <a:custGeom>
              <a:avLst/>
              <a:gdLst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338560 w 3960440"/>
                <a:gd name="connsiteY3" fmla="*/ 1981614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960440" h="3960000">
                  <a:moveTo>
                    <a:pt x="1979373" y="472350"/>
                  </a:moveTo>
                  <a:cubicBezTo>
                    <a:pt x="1228307" y="485871"/>
                    <a:pt x="850011" y="1078219"/>
                    <a:pt x="813783" y="1434034"/>
                  </a:cubicBezTo>
                  <a:cubicBezTo>
                    <a:pt x="787561" y="1781828"/>
                    <a:pt x="889690" y="2005359"/>
                    <a:pt x="1119009" y="2222584"/>
                  </a:cubicBezTo>
                  <a:cubicBezTo>
                    <a:pt x="1178964" y="2123026"/>
                    <a:pt x="1260199" y="1908547"/>
                    <a:pt x="1328015" y="1812920"/>
                  </a:cubicBezTo>
                  <a:cubicBezTo>
                    <a:pt x="1222115" y="1647651"/>
                    <a:pt x="1255483" y="1756375"/>
                    <a:pt x="1234998" y="1431771"/>
                  </a:cubicBezTo>
                  <a:cubicBezTo>
                    <a:pt x="1331609" y="922504"/>
                    <a:pt x="1719145" y="812633"/>
                    <a:pt x="2217373" y="891303"/>
                  </a:cubicBezTo>
                  <a:cubicBezTo>
                    <a:pt x="2693518" y="1016895"/>
                    <a:pt x="2787642" y="1344599"/>
                    <a:pt x="2783502" y="1606823"/>
                  </a:cubicBezTo>
                  <a:cubicBezTo>
                    <a:pt x="2771081" y="1743454"/>
                    <a:pt x="2679609" y="2064482"/>
                    <a:pt x="2456028" y="2225955"/>
                  </a:cubicBezTo>
                  <a:cubicBezTo>
                    <a:pt x="2192422" y="2399851"/>
                    <a:pt x="2004893" y="2209395"/>
                    <a:pt x="2026974" y="2018938"/>
                  </a:cubicBezTo>
                  <a:cubicBezTo>
                    <a:pt x="2072519" y="1810540"/>
                    <a:pt x="2086043" y="1754994"/>
                    <a:pt x="2135727" y="1554876"/>
                  </a:cubicBezTo>
                  <a:cubicBezTo>
                    <a:pt x="2195073" y="1382360"/>
                    <a:pt x="2084273" y="1259912"/>
                    <a:pt x="1915898" y="1219889"/>
                  </a:cubicBezTo>
                  <a:cubicBezTo>
                    <a:pt x="1750283" y="1186766"/>
                    <a:pt x="1626460" y="1331294"/>
                    <a:pt x="1589196" y="1434803"/>
                  </a:cubicBezTo>
                  <a:cubicBezTo>
                    <a:pt x="1499489" y="1732912"/>
                    <a:pt x="1614533" y="1824000"/>
                    <a:pt x="1574511" y="1939931"/>
                  </a:cubicBezTo>
                  <a:cubicBezTo>
                    <a:pt x="1332991" y="2671400"/>
                    <a:pt x="1220920" y="3468343"/>
                    <a:pt x="1339611" y="3487664"/>
                  </a:cubicBezTo>
                  <a:cubicBezTo>
                    <a:pt x="1434840" y="3497327"/>
                    <a:pt x="1730357" y="3129057"/>
                    <a:pt x="1887692" y="2422431"/>
                  </a:cubicBezTo>
                  <a:cubicBezTo>
                    <a:pt x="1985681" y="2531460"/>
                    <a:pt x="2093439" y="2747804"/>
                    <a:pt x="2336342" y="2720202"/>
                  </a:cubicBezTo>
                  <a:cubicBezTo>
                    <a:pt x="2693796" y="2666377"/>
                    <a:pt x="3092265" y="2401394"/>
                    <a:pt x="3176454" y="1627140"/>
                  </a:cubicBezTo>
                  <a:cubicBezTo>
                    <a:pt x="3254038" y="999456"/>
                    <a:pt x="2816023" y="430731"/>
                    <a:pt x="1979373" y="472350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8" name="Rounded Rectangle 8">
              <a:extLst>
                <a:ext uri="{FF2B5EF4-FFF2-40B4-BE49-F238E27FC236}">
                  <a16:creationId xmlns:a16="http://schemas.microsoft.com/office/drawing/2014/main" id="{CF999092-51D0-4040-A441-EE93FB3BE0AB}"/>
                </a:ext>
              </a:extLst>
            </p:cNvPr>
            <p:cNvSpPr/>
            <p:nvPr/>
          </p:nvSpPr>
          <p:spPr>
            <a:xfrm>
              <a:off x="4171826" y="5441795"/>
              <a:ext cx="610854" cy="610786"/>
            </a:xfrm>
            <a:custGeom>
              <a:avLst/>
              <a:gdLst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688485 w 3888432"/>
                <a:gd name="connsiteY5" fmla="*/ 147563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2688485 w 3888432"/>
                <a:gd name="connsiteY17" fmla="*/ 1475633 h 3960440"/>
                <a:gd name="connsiteX18" fmla="*/ 878058 w 3888432"/>
                <a:gd name="connsiteY18" fmla="*/ 648072 h 3960440"/>
                <a:gd name="connsiteX19" fmla="*/ 554477 w 3888432"/>
                <a:gd name="connsiteY19" fmla="*/ 971653 h 3960440"/>
                <a:gd name="connsiteX20" fmla="*/ 878058 w 3888432"/>
                <a:gd name="connsiteY20" fmla="*/ 1295234 h 3960440"/>
                <a:gd name="connsiteX21" fmla="*/ 1201639 w 3888432"/>
                <a:gd name="connsiteY21" fmla="*/ 971653 h 3960440"/>
                <a:gd name="connsiteX22" fmla="*/ 878058 w 3888432"/>
                <a:gd name="connsiteY22" fmla="*/ 648072 h 3960440"/>
                <a:gd name="connsiteX23" fmla="*/ 333511 w 3888432"/>
                <a:gd name="connsiteY23" fmla="*/ 0 h 3960440"/>
                <a:gd name="connsiteX24" fmla="*/ 3554921 w 3888432"/>
                <a:gd name="connsiteY24" fmla="*/ 0 h 3960440"/>
                <a:gd name="connsiteX25" fmla="*/ 3888432 w 3888432"/>
                <a:gd name="connsiteY25" fmla="*/ 333511 h 3960440"/>
                <a:gd name="connsiteX26" fmla="*/ 3888432 w 3888432"/>
                <a:gd name="connsiteY26" fmla="*/ 3626929 h 3960440"/>
                <a:gd name="connsiteX27" fmla="*/ 3554921 w 3888432"/>
                <a:gd name="connsiteY27" fmla="*/ 3960440 h 3960440"/>
                <a:gd name="connsiteX28" fmla="*/ 333511 w 3888432"/>
                <a:gd name="connsiteY28" fmla="*/ 3960440 h 3960440"/>
                <a:gd name="connsiteX29" fmla="*/ 0 w 3888432"/>
                <a:gd name="connsiteY29" fmla="*/ 3626929 h 3960440"/>
                <a:gd name="connsiteX30" fmla="*/ 0 w 3888432"/>
                <a:gd name="connsiteY30" fmla="*/ 333511 h 3960440"/>
                <a:gd name="connsiteX31" fmla="*/ 333511 w 3888432"/>
                <a:gd name="connsiteY31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9" name="Rounded Rectangle 2">
              <a:extLst>
                <a:ext uri="{FF2B5EF4-FFF2-40B4-BE49-F238E27FC236}">
                  <a16:creationId xmlns:a16="http://schemas.microsoft.com/office/drawing/2014/main" id="{5394194E-40CF-4800-82F4-DA12261F9012}"/>
                </a:ext>
              </a:extLst>
            </p:cNvPr>
            <p:cNvSpPr/>
            <p:nvPr/>
          </p:nvSpPr>
          <p:spPr>
            <a:xfrm>
              <a:off x="7153603" y="5441795"/>
              <a:ext cx="610786" cy="610786"/>
            </a:xfrm>
            <a:custGeom>
              <a:avLst/>
              <a:gdLst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155131 w 3960000"/>
                <a:gd name="connsiteY16" fmla="*/ 1419365 h 3960000"/>
                <a:gd name="connsiteX17" fmla="*/ 3207849 w 3960000"/>
                <a:gd name="connsiteY17" fmla="*/ 1493166 h 3960000"/>
                <a:gd name="connsiteX18" fmla="*/ 3407333 w 3960000"/>
                <a:gd name="connsiteY18" fmla="*/ 1117847 h 3960000"/>
                <a:gd name="connsiteX19" fmla="*/ 3108461 w 3960000"/>
                <a:gd name="connsiteY19" fmla="*/ 1185086 h 3960000"/>
                <a:gd name="connsiteX20" fmla="*/ 3334650 w 3960000"/>
                <a:gd name="connsiteY20" fmla="*/ 883134 h 3960000"/>
                <a:gd name="connsiteX21" fmla="*/ 2995677 w 3960000"/>
                <a:gd name="connsiteY21" fmla="*/ 1008938 h 3960000"/>
                <a:gd name="connsiteX22" fmla="*/ 2538382 w 3960000"/>
                <a:gd name="connsiteY22" fmla="*/ 802616 h 3960000"/>
                <a:gd name="connsiteX23" fmla="*/ 308009 w 3960000"/>
                <a:gd name="connsiteY23" fmla="*/ 0 h 3960000"/>
                <a:gd name="connsiteX24" fmla="*/ 3651991 w 3960000"/>
                <a:gd name="connsiteY24" fmla="*/ 0 h 3960000"/>
                <a:gd name="connsiteX25" fmla="*/ 3960000 w 3960000"/>
                <a:gd name="connsiteY25" fmla="*/ 308009 h 3960000"/>
                <a:gd name="connsiteX26" fmla="*/ 3960000 w 3960000"/>
                <a:gd name="connsiteY26" fmla="*/ 3651991 h 3960000"/>
                <a:gd name="connsiteX27" fmla="*/ 3651991 w 3960000"/>
                <a:gd name="connsiteY27" fmla="*/ 3960000 h 3960000"/>
                <a:gd name="connsiteX28" fmla="*/ 308009 w 3960000"/>
                <a:gd name="connsiteY28" fmla="*/ 3960000 h 3960000"/>
                <a:gd name="connsiteX29" fmla="*/ 0 w 3960000"/>
                <a:gd name="connsiteY29" fmla="*/ 3651991 h 3960000"/>
                <a:gd name="connsiteX30" fmla="*/ 0 w 3960000"/>
                <a:gd name="connsiteY30" fmla="*/ 308009 h 3960000"/>
                <a:gd name="connsiteX31" fmla="*/ 308009 w 3960000"/>
                <a:gd name="connsiteY31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207849 w 3960000"/>
                <a:gd name="connsiteY16" fmla="*/ 1493166 h 3960000"/>
                <a:gd name="connsiteX17" fmla="*/ 3407333 w 3960000"/>
                <a:gd name="connsiteY17" fmla="*/ 1117847 h 3960000"/>
                <a:gd name="connsiteX18" fmla="*/ 3108461 w 3960000"/>
                <a:gd name="connsiteY18" fmla="*/ 1185086 h 3960000"/>
                <a:gd name="connsiteX19" fmla="*/ 3334650 w 3960000"/>
                <a:gd name="connsiteY19" fmla="*/ 883134 h 3960000"/>
                <a:gd name="connsiteX20" fmla="*/ 2995677 w 3960000"/>
                <a:gd name="connsiteY20" fmla="*/ 1008938 h 3960000"/>
                <a:gd name="connsiteX21" fmla="*/ 2538382 w 3960000"/>
                <a:gd name="connsiteY21" fmla="*/ 802616 h 3960000"/>
                <a:gd name="connsiteX22" fmla="*/ 308009 w 3960000"/>
                <a:gd name="connsiteY22" fmla="*/ 0 h 3960000"/>
                <a:gd name="connsiteX23" fmla="*/ 3651991 w 3960000"/>
                <a:gd name="connsiteY23" fmla="*/ 0 h 3960000"/>
                <a:gd name="connsiteX24" fmla="*/ 3960000 w 3960000"/>
                <a:gd name="connsiteY24" fmla="*/ 308009 h 3960000"/>
                <a:gd name="connsiteX25" fmla="*/ 3960000 w 3960000"/>
                <a:gd name="connsiteY25" fmla="*/ 3651991 h 3960000"/>
                <a:gd name="connsiteX26" fmla="*/ 3651991 w 3960000"/>
                <a:gd name="connsiteY26" fmla="*/ 3960000 h 3960000"/>
                <a:gd name="connsiteX27" fmla="*/ 308009 w 3960000"/>
                <a:gd name="connsiteY27" fmla="*/ 3960000 h 3960000"/>
                <a:gd name="connsiteX28" fmla="*/ 0 w 3960000"/>
                <a:gd name="connsiteY28" fmla="*/ 3651991 h 3960000"/>
                <a:gd name="connsiteX29" fmla="*/ 0 w 3960000"/>
                <a:gd name="connsiteY29" fmla="*/ 308009 h 3960000"/>
                <a:gd name="connsiteX30" fmla="*/ 308009 w 3960000"/>
                <a:gd name="connsiteY30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08461 w 3960000"/>
                <a:gd name="connsiteY17" fmla="*/ 1185086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60000" h="3960000">
                  <a:moveTo>
                    <a:pt x="3160999" y="1374274"/>
                  </a:moveTo>
                  <a:lnTo>
                    <a:pt x="3155132" y="1419362"/>
                  </a:lnTo>
                  <a:lnTo>
                    <a:pt x="3160999" y="1374274"/>
                  </a:lnTo>
                  <a:close/>
                  <a:moveTo>
                    <a:pt x="2496208" y="770986"/>
                  </a:moveTo>
                  <a:cubicBezTo>
                    <a:pt x="2113414" y="770986"/>
                    <a:pt x="1929581" y="1106902"/>
                    <a:pt x="1921633" y="1292845"/>
                  </a:cubicBezTo>
                  <a:cubicBezTo>
                    <a:pt x="1914712" y="1454769"/>
                    <a:pt x="1928136" y="1522392"/>
                    <a:pt x="1942445" y="1570340"/>
                  </a:cubicBezTo>
                  <a:cubicBezTo>
                    <a:pt x="1547199" y="1510736"/>
                    <a:pt x="1237189" y="1330681"/>
                    <a:pt x="815277" y="836121"/>
                  </a:cubicBezTo>
                  <a:cubicBezTo>
                    <a:pt x="618819" y="1229038"/>
                    <a:pt x="733086" y="1558961"/>
                    <a:pt x="965659" y="1735195"/>
                  </a:cubicBezTo>
                  <a:cubicBezTo>
                    <a:pt x="864541" y="1716416"/>
                    <a:pt x="662904" y="1695759"/>
                    <a:pt x="570453" y="1629310"/>
                  </a:cubicBezTo>
                  <a:cubicBezTo>
                    <a:pt x="597898" y="2016450"/>
                    <a:pt x="990931" y="2177657"/>
                    <a:pt x="1196057" y="2257108"/>
                  </a:cubicBezTo>
                  <a:cubicBezTo>
                    <a:pt x="1113718" y="2275887"/>
                    <a:pt x="943857" y="2321380"/>
                    <a:pt x="813848" y="2296824"/>
                  </a:cubicBezTo>
                  <a:cubicBezTo>
                    <a:pt x="926523" y="2634848"/>
                    <a:pt x="1326064" y="2611755"/>
                    <a:pt x="1486410" y="2607420"/>
                  </a:cubicBezTo>
                  <a:cubicBezTo>
                    <a:pt x="1297174" y="2749708"/>
                    <a:pt x="1000058" y="2795794"/>
                    <a:pt x="489408" y="2829018"/>
                  </a:cubicBezTo>
                  <a:cubicBezTo>
                    <a:pt x="914827" y="3139596"/>
                    <a:pt x="1734874" y="3242281"/>
                    <a:pt x="2062787" y="3146219"/>
                  </a:cubicBezTo>
                  <a:cubicBezTo>
                    <a:pt x="2763394" y="2903535"/>
                    <a:pt x="2915370" y="2621267"/>
                    <a:pt x="3074271" y="2105563"/>
                  </a:cubicBezTo>
                  <a:cubicBezTo>
                    <a:pt x="3173740" y="1733406"/>
                    <a:pt x="3145310" y="1648999"/>
                    <a:pt x="3207849" y="1493166"/>
                  </a:cubicBezTo>
                  <a:cubicBezTo>
                    <a:pt x="3270388" y="1337333"/>
                    <a:pt x="3414210" y="1276468"/>
                    <a:pt x="3449507" y="1170564"/>
                  </a:cubicBezTo>
                  <a:cubicBezTo>
                    <a:pt x="3349883" y="1192977"/>
                    <a:pt x="3252716" y="1239516"/>
                    <a:pt x="3140091" y="1227260"/>
                  </a:cubicBezTo>
                  <a:cubicBezTo>
                    <a:pt x="3219995" y="1183499"/>
                    <a:pt x="3274317" y="996523"/>
                    <a:pt x="3324107" y="851504"/>
                  </a:cubicBezTo>
                  <a:cubicBezTo>
                    <a:pt x="3215037" y="921165"/>
                    <a:pt x="3152155" y="998691"/>
                    <a:pt x="2995677" y="1008938"/>
                  </a:cubicBezTo>
                  <a:cubicBezTo>
                    <a:pt x="2884471" y="881691"/>
                    <a:pt x="2678487" y="770986"/>
                    <a:pt x="2496208" y="77098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00" name="Rounded Rectangle 3">
              <a:extLst>
                <a:ext uri="{FF2B5EF4-FFF2-40B4-BE49-F238E27FC236}">
                  <a16:creationId xmlns:a16="http://schemas.microsoft.com/office/drawing/2014/main" id="{C2FE4DD9-BD0F-42FA-8558-1E2788EACC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53802" y="5441795"/>
              <a:ext cx="610786" cy="610786"/>
            </a:xfrm>
            <a:custGeom>
              <a:avLst/>
              <a:gdLst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59137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26764" y="685506"/>
                    <a:pt x="3369037" y="704441"/>
                  </a:cubicBezTo>
                  <a:cubicBezTo>
                    <a:pt x="3391941" y="556446"/>
                    <a:pt x="3409927" y="381656"/>
                    <a:pt x="3410216" y="195189"/>
                  </a:cubicBezTo>
                  <a:cubicBezTo>
                    <a:pt x="3239930" y="163882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01" name="Rounded Rectangle 10">
              <a:extLst>
                <a:ext uri="{FF2B5EF4-FFF2-40B4-BE49-F238E27FC236}">
                  <a16:creationId xmlns:a16="http://schemas.microsoft.com/office/drawing/2014/main" id="{798E328E-1056-4BD6-8D0A-FEC675AE63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71512" y="5429389"/>
              <a:ext cx="612962" cy="623192"/>
            </a:xfrm>
            <a:custGeom>
              <a:avLst/>
              <a:gdLst/>
              <a:ahLst/>
              <a:cxnLst/>
              <a:rect l="l" t="t" r="r" b="b"/>
              <a:pathLst>
                <a:path w="3186824" h="3240000">
                  <a:moveTo>
                    <a:pt x="2141174" y="1384899"/>
                  </a:moveTo>
                  <a:lnTo>
                    <a:pt x="2141174" y="1528887"/>
                  </a:lnTo>
                  <a:lnTo>
                    <a:pt x="1997174" y="1528887"/>
                  </a:lnTo>
                  <a:lnTo>
                    <a:pt x="1997174" y="1744911"/>
                  </a:lnTo>
                  <a:lnTo>
                    <a:pt x="2141174" y="1744911"/>
                  </a:lnTo>
                  <a:lnTo>
                    <a:pt x="2141174" y="1888899"/>
                  </a:lnTo>
                  <a:lnTo>
                    <a:pt x="2357174" y="1888899"/>
                  </a:lnTo>
                  <a:lnTo>
                    <a:pt x="2357174" y="1744911"/>
                  </a:lnTo>
                  <a:lnTo>
                    <a:pt x="2501174" y="1744911"/>
                  </a:lnTo>
                  <a:lnTo>
                    <a:pt x="2501174" y="1528887"/>
                  </a:lnTo>
                  <a:lnTo>
                    <a:pt x="2357174" y="1528887"/>
                  </a:lnTo>
                  <a:lnTo>
                    <a:pt x="2357174" y="1384899"/>
                  </a:lnTo>
                  <a:close/>
                  <a:moveTo>
                    <a:pt x="1286582" y="1008157"/>
                  </a:moveTo>
                  <a:cubicBezTo>
                    <a:pt x="1148208" y="1006486"/>
                    <a:pt x="1009270" y="1051569"/>
                    <a:pt x="894997" y="1143711"/>
                  </a:cubicBezTo>
                  <a:cubicBezTo>
                    <a:pt x="666451" y="1327995"/>
                    <a:pt x="600947" y="1648602"/>
                    <a:pt x="738892" y="1907765"/>
                  </a:cubicBezTo>
                  <a:cubicBezTo>
                    <a:pt x="876837" y="2166928"/>
                    <a:pt x="1179371" y="2291639"/>
                    <a:pt x="1459875" y="2204971"/>
                  </a:cubicBezTo>
                  <a:cubicBezTo>
                    <a:pt x="1676459" y="2138053"/>
                    <a:pt x="1832801" y="1959669"/>
                    <a:pt x="1876637" y="1747242"/>
                  </a:cubicBezTo>
                  <a:lnTo>
                    <a:pt x="1879565" y="1747242"/>
                  </a:lnTo>
                  <a:lnTo>
                    <a:pt x="1879565" y="1728291"/>
                  </a:lnTo>
                  <a:cubicBezTo>
                    <a:pt x="1891883" y="1671800"/>
                    <a:pt x="1894168" y="1612713"/>
                    <a:pt x="1887545" y="1552862"/>
                  </a:cubicBezTo>
                  <a:lnTo>
                    <a:pt x="1879565" y="1553745"/>
                  </a:lnTo>
                  <a:lnTo>
                    <a:pt x="1879565" y="1531218"/>
                  </a:lnTo>
                  <a:lnTo>
                    <a:pt x="1231565" y="1531218"/>
                  </a:lnTo>
                  <a:lnTo>
                    <a:pt x="1231565" y="1747242"/>
                  </a:lnTo>
                  <a:lnTo>
                    <a:pt x="1565835" y="1747242"/>
                  </a:lnTo>
                  <a:cubicBezTo>
                    <a:pt x="1530201" y="1827940"/>
                    <a:pt x="1460959" y="1892348"/>
                    <a:pt x="1371795" y="1919897"/>
                  </a:cubicBezTo>
                  <a:cubicBezTo>
                    <a:pt x="1228031" y="1964316"/>
                    <a:pt x="1072976" y="1900399"/>
                    <a:pt x="1002277" y="1767573"/>
                  </a:cubicBezTo>
                  <a:cubicBezTo>
                    <a:pt x="931578" y="1634747"/>
                    <a:pt x="965150" y="1470429"/>
                    <a:pt x="1082284" y="1375980"/>
                  </a:cubicBezTo>
                  <a:cubicBezTo>
                    <a:pt x="1199418" y="1281531"/>
                    <a:pt x="1367118" y="1283556"/>
                    <a:pt x="1481937" y="1380807"/>
                  </a:cubicBezTo>
                  <a:lnTo>
                    <a:pt x="1674778" y="1153129"/>
                  </a:lnTo>
                  <a:cubicBezTo>
                    <a:pt x="1562764" y="1058254"/>
                    <a:pt x="1424955" y="1009828"/>
                    <a:pt x="1286582" y="1008157"/>
                  </a:cubicBezTo>
                  <a:close/>
                  <a:moveTo>
                    <a:pt x="293028" y="0"/>
                  </a:moveTo>
                  <a:lnTo>
                    <a:pt x="2893796" y="0"/>
                  </a:lnTo>
                  <a:cubicBezTo>
                    <a:pt x="3055631" y="0"/>
                    <a:pt x="3186824" y="131193"/>
                    <a:pt x="3186824" y="293028"/>
                  </a:cubicBezTo>
                  <a:lnTo>
                    <a:pt x="3186824" y="2946972"/>
                  </a:lnTo>
                  <a:cubicBezTo>
                    <a:pt x="3186824" y="3108807"/>
                    <a:pt x="3055631" y="3240000"/>
                    <a:pt x="2893796" y="3240000"/>
                  </a:cubicBezTo>
                  <a:lnTo>
                    <a:pt x="293028" y="3240000"/>
                  </a:lnTo>
                  <a:cubicBezTo>
                    <a:pt x="131193" y="3240000"/>
                    <a:pt x="0" y="3108807"/>
                    <a:pt x="0" y="2946972"/>
                  </a:cubicBezTo>
                  <a:lnTo>
                    <a:pt x="0" y="293028"/>
                  </a:lnTo>
                  <a:cubicBezTo>
                    <a:pt x="0" y="131193"/>
                    <a:pt x="131193" y="0"/>
                    <a:pt x="29302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Block Arc 6">
              <a:extLst>
                <a:ext uri="{FF2B5EF4-FFF2-40B4-BE49-F238E27FC236}">
                  <a16:creationId xmlns:a16="http://schemas.microsoft.com/office/drawing/2014/main" id="{62965521-2EFF-4BE9-866C-3D9369FA5C74}"/>
                </a:ext>
              </a:extLst>
            </p:cNvPr>
            <p:cNvSpPr/>
            <p:nvPr/>
          </p:nvSpPr>
          <p:spPr>
            <a:xfrm>
              <a:off x="9120000" y="5472311"/>
              <a:ext cx="574617" cy="580270"/>
            </a:xfrm>
            <a:custGeom>
              <a:avLst/>
              <a:gdLst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734726 w 3221102"/>
                <a:gd name="connsiteY22" fmla="*/ 869255 h 3221116"/>
                <a:gd name="connsiteX23" fmla="*/ 1956122 w 3221102"/>
                <a:gd name="connsiteY23" fmla="*/ 1110076 h 3221116"/>
                <a:gd name="connsiteX24" fmla="*/ 1973374 w 3221102"/>
                <a:gd name="connsiteY24" fmla="*/ 875315 h 3221116"/>
                <a:gd name="connsiteX25" fmla="*/ 2333414 w 3221102"/>
                <a:gd name="connsiteY25" fmla="*/ 875315 h 3221116"/>
                <a:gd name="connsiteX26" fmla="*/ 2324788 w 3221102"/>
                <a:gd name="connsiteY26" fmla="*/ 2054049 h 3221116"/>
                <a:gd name="connsiteX27" fmla="*/ 2661746 w 3221102"/>
                <a:gd name="connsiteY27" fmla="*/ 2179658 h 3221116"/>
                <a:gd name="connsiteX28" fmla="*/ 2691046 w 3221102"/>
                <a:gd name="connsiteY28" fmla="*/ 2188689 h 3221116"/>
                <a:gd name="connsiteX29" fmla="*/ 2667011 w 3221102"/>
                <a:gd name="connsiteY29" fmla="*/ 2175828 h 3221116"/>
                <a:gd name="connsiteX30" fmla="*/ 2332141 w 3221102"/>
                <a:gd name="connsiteY30" fmla="*/ 653899 h 3221116"/>
                <a:gd name="connsiteX31" fmla="*/ 776764 w 3221102"/>
                <a:gd name="connsiteY31" fmla="*/ 749845 h 3221116"/>
                <a:gd name="connsiteX32" fmla="*/ 631487 w 3221102"/>
                <a:gd name="connsiteY32" fmla="*/ 2301392 h 3221116"/>
                <a:gd name="connsiteX33" fmla="*/ 2142017 w 3221102"/>
                <a:gd name="connsiteY33" fmla="*/ 2684410 h 3221116"/>
                <a:gd name="connsiteX34" fmla="*/ 2324866 w 3221102"/>
                <a:gd name="connsiteY34" fmla="*/ 3053856 h 3221116"/>
                <a:gd name="connsiteX35" fmla="*/ 294693 w 3221102"/>
                <a:gd name="connsiteY35" fmla="*/ 2539075 h 3221116"/>
                <a:gd name="connsiteX36" fmla="*/ 489947 w 3221102"/>
                <a:gd name="connsiteY36" fmla="*/ 453774 h 3221116"/>
                <a:gd name="connsiteX37" fmla="*/ 1651152 w 3221102"/>
                <a:gd name="connsiteY37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734726 w 3221102"/>
                <a:gd name="connsiteY22" fmla="*/ 869255 h 3221116"/>
                <a:gd name="connsiteX23" fmla="*/ 1956122 w 3221102"/>
                <a:gd name="connsiteY23" fmla="*/ 1110076 h 3221116"/>
                <a:gd name="connsiteX24" fmla="*/ 1973374 w 3221102"/>
                <a:gd name="connsiteY24" fmla="*/ 875315 h 3221116"/>
                <a:gd name="connsiteX25" fmla="*/ 2333414 w 3221102"/>
                <a:gd name="connsiteY25" fmla="*/ 875315 h 3221116"/>
                <a:gd name="connsiteX26" fmla="*/ 2324788 w 3221102"/>
                <a:gd name="connsiteY26" fmla="*/ 2054049 h 3221116"/>
                <a:gd name="connsiteX27" fmla="*/ 2661746 w 3221102"/>
                <a:gd name="connsiteY27" fmla="*/ 2179658 h 3221116"/>
                <a:gd name="connsiteX28" fmla="*/ 2691046 w 3221102"/>
                <a:gd name="connsiteY28" fmla="*/ 2188689 h 3221116"/>
                <a:gd name="connsiteX29" fmla="*/ 2667011 w 3221102"/>
                <a:gd name="connsiteY29" fmla="*/ 2175828 h 3221116"/>
                <a:gd name="connsiteX30" fmla="*/ 2332141 w 3221102"/>
                <a:gd name="connsiteY30" fmla="*/ 653899 h 3221116"/>
                <a:gd name="connsiteX31" fmla="*/ 776764 w 3221102"/>
                <a:gd name="connsiteY31" fmla="*/ 749845 h 3221116"/>
                <a:gd name="connsiteX32" fmla="*/ 631487 w 3221102"/>
                <a:gd name="connsiteY32" fmla="*/ 2301392 h 3221116"/>
                <a:gd name="connsiteX33" fmla="*/ 2142017 w 3221102"/>
                <a:gd name="connsiteY33" fmla="*/ 2684410 h 3221116"/>
                <a:gd name="connsiteX34" fmla="*/ 2324866 w 3221102"/>
                <a:gd name="connsiteY34" fmla="*/ 3053856 h 3221116"/>
                <a:gd name="connsiteX35" fmla="*/ 294693 w 3221102"/>
                <a:gd name="connsiteY35" fmla="*/ 2539075 h 3221116"/>
                <a:gd name="connsiteX36" fmla="*/ 489947 w 3221102"/>
                <a:gd name="connsiteY36" fmla="*/ 453774 h 3221116"/>
                <a:gd name="connsiteX37" fmla="*/ 1651152 w 3221102"/>
                <a:gd name="connsiteY37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151233"/>
                <a:gd name="connsiteY0" fmla="*/ 2175617 h 3221116"/>
                <a:gd name="connsiteX1" fmla="*/ 2658205 w 3151233"/>
                <a:gd name="connsiteY1" fmla="*/ 2178566 h 3221116"/>
                <a:gd name="connsiteX2" fmla="*/ 2664630 w 3151233"/>
                <a:gd name="connsiteY2" fmla="*/ 2175617 h 3221116"/>
                <a:gd name="connsiteX3" fmla="*/ 1477043 w 3151233"/>
                <a:gd name="connsiteY3" fmla="*/ 1144372 h 3221116"/>
                <a:gd name="connsiteX4" fmla="*/ 1409070 w 3151233"/>
                <a:gd name="connsiteY4" fmla="*/ 1159393 h 3221116"/>
                <a:gd name="connsiteX5" fmla="*/ 1152384 w 3151233"/>
                <a:gd name="connsiteY5" fmla="*/ 1703728 h 3221116"/>
                <a:gd name="connsiteX6" fmla="*/ 1514013 w 3151233"/>
                <a:gd name="connsiteY6" fmla="*/ 2152290 h 3221116"/>
                <a:gd name="connsiteX7" fmla="*/ 1850815 w 3151233"/>
                <a:gd name="connsiteY7" fmla="*/ 1654259 h 3221116"/>
                <a:gd name="connsiteX8" fmla="*/ 1830467 w 3151233"/>
                <a:gd name="connsiteY8" fmla="*/ 1515986 h 3221116"/>
                <a:gd name="connsiteX9" fmla="*/ 1477043 w 3151233"/>
                <a:gd name="connsiteY9" fmla="*/ 1144372 h 3221116"/>
                <a:gd name="connsiteX10" fmla="*/ 1651152 w 3151233"/>
                <a:gd name="connsiteY10" fmla="*/ 501 h 3221116"/>
                <a:gd name="connsiteX11" fmla="*/ 2580395 w 3151233"/>
                <a:gd name="connsiteY11" fmla="*/ 324821 h 3221116"/>
                <a:gd name="connsiteX12" fmla="*/ 3030464 w 3151233"/>
                <a:gd name="connsiteY12" fmla="*/ 2249544 h 3221116"/>
                <a:gd name="connsiteX13" fmla="*/ 2585849 w 3151233"/>
                <a:gd name="connsiteY13" fmla="*/ 2588887 h 3221116"/>
                <a:gd name="connsiteX14" fmla="*/ 1973374 w 3151233"/>
                <a:gd name="connsiteY14" fmla="*/ 2195096 h 3221116"/>
                <a:gd name="connsiteX15" fmla="*/ 1390827 w 3151233"/>
                <a:gd name="connsiteY15" fmla="*/ 2527630 h 3221116"/>
                <a:gd name="connsiteX16" fmla="*/ 783896 w 3151233"/>
                <a:gd name="connsiteY16" fmla="*/ 1665044 h 3221116"/>
                <a:gd name="connsiteX17" fmla="*/ 1268509 w 3151233"/>
                <a:gd name="connsiteY17" fmla="*/ 819983 h 3221116"/>
                <a:gd name="connsiteX18" fmla="*/ 1328805 w 3151233"/>
                <a:gd name="connsiteY18" fmla="*/ 807930 h 3221116"/>
                <a:gd name="connsiteX19" fmla="*/ 1390827 w 3151233"/>
                <a:gd name="connsiteY19" fmla="*/ 802457 h 3221116"/>
                <a:gd name="connsiteX20" fmla="*/ 1462242 w 3151233"/>
                <a:gd name="connsiteY20" fmla="*/ 801708 h 3221116"/>
                <a:gd name="connsiteX21" fmla="*/ 1956122 w 3151233"/>
                <a:gd name="connsiteY21" fmla="*/ 1110076 h 3221116"/>
                <a:gd name="connsiteX22" fmla="*/ 1973374 w 3151233"/>
                <a:gd name="connsiteY22" fmla="*/ 875315 h 3221116"/>
                <a:gd name="connsiteX23" fmla="*/ 2333414 w 3151233"/>
                <a:gd name="connsiteY23" fmla="*/ 875315 h 3221116"/>
                <a:gd name="connsiteX24" fmla="*/ 2324788 w 3151233"/>
                <a:gd name="connsiteY24" fmla="*/ 2054049 h 3221116"/>
                <a:gd name="connsiteX25" fmla="*/ 2661746 w 3151233"/>
                <a:gd name="connsiteY25" fmla="*/ 2179658 h 3221116"/>
                <a:gd name="connsiteX26" fmla="*/ 2691046 w 3151233"/>
                <a:gd name="connsiteY26" fmla="*/ 2188689 h 3221116"/>
                <a:gd name="connsiteX27" fmla="*/ 2667011 w 3151233"/>
                <a:gd name="connsiteY27" fmla="*/ 2175828 h 3221116"/>
                <a:gd name="connsiteX28" fmla="*/ 2332141 w 3151233"/>
                <a:gd name="connsiteY28" fmla="*/ 653899 h 3221116"/>
                <a:gd name="connsiteX29" fmla="*/ 776764 w 3151233"/>
                <a:gd name="connsiteY29" fmla="*/ 749845 h 3221116"/>
                <a:gd name="connsiteX30" fmla="*/ 631487 w 3151233"/>
                <a:gd name="connsiteY30" fmla="*/ 2301392 h 3221116"/>
                <a:gd name="connsiteX31" fmla="*/ 2142017 w 3151233"/>
                <a:gd name="connsiteY31" fmla="*/ 2684410 h 3221116"/>
                <a:gd name="connsiteX32" fmla="*/ 2324866 w 3151233"/>
                <a:gd name="connsiteY32" fmla="*/ 3053856 h 3221116"/>
                <a:gd name="connsiteX33" fmla="*/ 294693 w 3151233"/>
                <a:gd name="connsiteY33" fmla="*/ 2539075 h 3221116"/>
                <a:gd name="connsiteX34" fmla="*/ 489947 w 3151233"/>
                <a:gd name="connsiteY34" fmla="*/ 453774 h 3221116"/>
                <a:gd name="connsiteX35" fmla="*/ 1651152 w 3151233"/>
                <a:gd name="connsiteY35" fmla="*/ 501 h 3221116"/>
                <a:gd name="connsiteX0" fmla="*/ 2664630 w 3161851"/>
                <a:gd name="connsiteY0" fmla="*/ 2175617 h 3221116"/>
                <a:gd name="connsiteX1" fmla="*/ 2658205 w 3161851"/>
                <a:gd name="connsiteY1" fmla="*/ 2178566 h 3221116"/>
                <a:gd name="connsiteX2" fmla="*/ 2664630 w 3161851"/>
                <a:gd name="connsiteY2" fmla="*/ 2175617 h 3221116"/>
                <a:gd name="connsiteX3" fmla="*/ 1477043 w 3161851"/>
                <a:gd name="connsiteY3" fmla="*/ 1144372 h 3221116"/>
                <a:gd name="connsiteX4" fmla="*/ 1409070 w 3161851"/>
                <a:gd name="connsiteY4" fmla="*/ 1159393 h 3221116"/>
                <a:gd name="connsiteX5" fmla="*/ 1152384 w 3161851"/>
                <a:gd name="connsiteY5" fmla="*/ 1703728 h 3221116"/>
                <a:gd name="connsiteX6" fmla="*/ 1514013 w 3161851"/>
                <a:gd name="connsiteY6" fmla="*/ 2152290 h 3221116"/>
                <a:gd name="connsiteX7" fmla="*/ 1850815 w 3161851"/>
                <a:gd name="connsiteY7" fmla="*/ 1654259 h 3221116"/>
                <a:gd name="connsiteX8" fmla="*/ 1830467 w 3161851"/>
                <a:gd name="connsiteY8" fmla="*/ 1515986 h 3221116"/>
                <a:gd name="connsiteX9" fmla="*/ 1477043 w 3161851"/>
                <a:gd name="connsiteY9" fmla="*/ 1144372 h 3221116"/>
                <a:gd name="connsiteX10" fmla="*/ 1651152 w 3161851"/>
                <a:gd name="connsiteY10" fmla="*/ 501 h 3221116"/>
                <a:gd name="connsiteX11" fmla="*/ 2580395 w 3161851"/>
                <a:gd name="connsiteY11" fmla="*/ 324821 h 3221116"/>
                <a:gd name="connsiteX12" fmla="*/ 3030464 w 3161851"/>
                <a:gd name="connsiteY12" fmla="*/ 2249544 h 3221116"/>
                <a:gd name="connsiteX13" fmla="*/ 2585849 w 3161851"/>
                <a:gd name="connsiteY13" fmla="*/ 2588887 h 3221116"/>
                <a:gd name="connsiteX14" fmla="*/ 1973374 w 3161851"/>
                <a:gd name="connsiteY14" fmla="*/ 2195096 h 3221116"/>
                <a:gd name="connsiteX15" fmla="*/ 1390827 w 3161851"/>
                <a:gd name="connsiteY15" fmla="*/ 2527630 h 3221116"/>
                <a:gd name="connsiteX16" fmla="*/ 783896 w 3161851"/>
                <a:gd name="connsiteY16" fmla="*/ 1665044 h 3221116"/>
                <a:gd name="connsiteX17" fmla="*/ 1268509 w 3161851"/>
                <a:gd name="connsiteY17" fmla="*/ 819983 h 3221116"/>
                <a:gd name="connsiteX18" fmla="*/ 1328805 w 3161851"/>
                <a:gd name="connsiteY18" fmla="*/ 807930 h 3221116"/>
                <a:gd name="connsiteX19" fmla="*/ 1390827 w 3161851"/>
                <a:gd name="connsiteY19" fmla="*/ 802457 h 3221116"/>
                <a:gd name="connsiteX20" fmla="*/ 1462242 w 3161851"/>
                <a:gd name="connsiteY20" fmla="*/ 801708 h 3221116"/>
                <a:gd name="connsiteX21" fmla="*/ 1956122 w 3161851"/>
                <a:gd name="connsiteY21" fmla="*/ 1110076 h 3221116"/>
                <a:gd name="connsiteX22" fmla="*/ 1973374 w 3161851"/>
                <a:gd name="connsiteY22" fmla="*/ 875315 h 3221116"/>
                <a:gd name="connsiteX23" fmla="*/ 2333414 w 3161851"/>
                <a:gd name="connsiteY23" fmla="*/ 875315 h 3221116"/>
                <a:gd name="connsiteX24" fmla="*/ 2324788 w 3161851"/>
                <a:gd name="connsiteY24" fmla="*/ 2054049 h 3221116"/>
                <a:gd name="connsiteX25" fmla="*/ 2661746 w 3161851"/>
                <a:gd name="connsiteY25" fmla="*/ 2179658 h 3221116"/>
                <a:gd name="connsiteX26" fmla="*/ 2691046 w 3161851"/>
                <a:gd name="connsiteY26" fmla="*/ 2188689 h 3221116"/>
                <a:gd name="connsiteX27" fmla="*/ 2667011 w 3161851"/>
                <a:gd name="connsiteY27" fmla="*/ 2175828 h 3221116"/>
                <a:gd name="connsiteX28" fmla="*/ 2332141 w 3161851"/>
                <a:gd name="connsiteY28" fmla="*/ 653899 h 3221116"/>
                <a:gd name="connsiteX29" fmla="*/ 776764 w 3161851"/>
                <a:gd name="connsiteY29" fmla="*/ 749845 h 3221116"/>
                <a:gd name="connsiteX30" fmla="*/ 631487 w 3161851"/>
                <a:gd name="connsiteY30" fmla="*/ 2301392 h 3221116"/>
                <a:gd name="connsiteX31" fmla="*/ 2142017 w 3161851"/>
                <a:gd name="connsiteY31" fmla="*/ 2684410 h 3221116"/>
                <a:gd name="connsiteX32" fmla="*/ 2324866 w 3161851"/>
                <a:gd name="connsiteY32" fmla="*/ 3053856 h 3221116"/>
                <a:gd name="connsiteX33" fmla="*/ 294693 w 3161851"/>
                <a:gd name="connsiteY33" fmla="*/ 2539075 h 3221116"/>
                <a:gd name="connsiteX34" fmla="*/ 489947 w 3161851"/>
                <a:gd name="connsiteY34" fmla="*/ 453774 h 3221116"/>
                <a:gd name="connsiteX35" fmla="*/ 1651152 w 3161851"/>
                <a:gd name="connsiteY35" fmla="*/ 501 h 3221116"/>
                <a:gd name="connsiteX0" fmla="*/ 2664630 w 3182629"/>
                <a:gd name="connsiteY0" fmla="*/ 2175617 h 3221116"/>
                <a:gd name="connsiteX1" fmla="*/ 2658205 w 3182629"/>
                <a:gd name="connsiteY1" fmla="*/ 2178566 h 3221116"/>
                <a:gd name="connsiteX2" fmla="*/ 2664630 w 3182629"/>
                <a:gd name="connsiteY2" fmla="*/ 2175617 h 3221116"/>
                <a:gd name="connsiteX3" fmla="*/ 1477043 w 3182629"/>
                <a:gd name="connsiteY3" fmla="*/ 1144372 h 3221116"/>
                <a:gd name="connsiteX4" fmla="*/ 1409070 w 3182629"/>
                <a:gd name="connsiteY4" fmla="*/ 1159393 h 3221116"/>
                <a:gd name="connsiteX5" fmla="*/ 1152384 w 3182629"/>
                <a:gd name="connsiteY5" fmla="*/ 1703728 h 3221116"/>
                <a:gd name="connsiteX6" fmla="*/ 1514013 w 3182629"/>
                <a:gd name="connsiteY6" fmla="*/ 2152290 h 3221116"/>
                <a:gd name="connsiteX7" fmla="*/ 1850815 w 3182629"/>
                <a:gd name="connsiteY7" fmla="*/ 1654259 h 3221116"/>
                <a:gd name="connsiteX8" fmla="*/ 1830467 w 3182629"/>
                <a:gd name="connsiteY8" fmla="*/ 1515986 h 3221116"/>
                <a:gd name="connsiteX9" fmla="*/ 1477043 w 3182629"/>
                <a:gd name="connsiteY9" fmla="*/ 1144372 h 3221116"/>
                <a:gd name="connsiteX10" fmla="*/ 1651152 w 3182629"/>
                <a:gd name="connsiteY10" fmla="*/ 501 h 3221116"/>
                <a:gd name="connsiteX11" fmla="*/ 2580395 w 3182629"/>
                <a:gd name="connsiteY11" fmla="*/ 324821 h 3221116"/>
                <a:gd name="connsiteX12" fmla="*/ 3030464 w 3182629"/>
                <a:gd name="connsiteY12" fmla="*/ 2249544 h 3221116"/>
                <a:gd name="connsiteX13" fmla="*/ 2585849 w 3182629"/>
                <a:gd name="connsiteY13" fmla="*/ 2588887 h 3221116"/>
                <a:gd name="connsiteX14" fmla="*/ 1973374 w 3182629"/>
                <a:gd name="connsiteY14" fmla="*/ 2195096 h 3221116"/>
                <a:gd name="connsiteX15" fmla="*/ 1390827 w 3182629"/>
                <a:gd name="connsiteY15" fmla="*/ 2527630 h 3221116"/>
                <a:gd name="connsiteX16" fmla="*/ 783896 w 3182629"/>
                <a:gd name="connsiteY16" fmla="*/ 1665044 h 3221116"/>
                <a:gd name="connsiteX17" fmla="*/ 1268509 w 3182629"/>
                <a:gd name="connsiteY17" fmla="*/ 819983 h 3221116"/>
                <a:gd name="connsiteX18" fmla="*/ 1328805 w 3182629"/>
                <a:gd name="connsiteY18" fmla="*/ 807930 h 3221116"/>
                <a:gd name="connsiteX19" fmla="*/ 1390827 w 3182629"/>
                <a:gd name="connsiteY19" fmla="*/ 802457 h 3221116"/>
                <a:gd name="connsiteX20" fmla="*/ 1462242 w 3182629"/>
                <a:gd name="connsiteY20" fmla="*/ 801708 h 3221116"/>
                <a:gd name="connsiteX21" fmla="*/ 1956122 w 3182629"/>
                <a:gd name="connsiteY21" fmla="*/ 1110076 h 3221116"/>
                <a:gd name="connsiteX22" fmla="*/ 1973374 w 3182629"/>
                <a:gd name="connsiteY22" fmla="*/ 875315 h 3221116"/>
                <a:gd name="connsiteX23" fmla="*/ 2333414 w 3182629"/>
                <a:gd name="connsiteY23" fmla="*/ 875315 h 3221116"/>
                <a:gd name="connsiteX24" fmla="*/ 2324788 w 3182629"/>
                <a:gd name="connsiteY24" fmla="*/ 2054049 h 3221116"/>
                <a:gd name="connsiteX25" fmla="*/ 2661746 w 3182629"/>
                <a:gd name="connsiteY25" fmla="*/ 2179658 h 3221116"/>
                <a:gd name="connsiteX26" fmla="*/ 2691046 w 3182629"/>
                <a:gd name="connsiteY26" fmla="*/ 2188689 h 3221116"/>
                <a:gd name="connsiteX27" fmla="*/ 2667011 w 3182629"/>
                <a:gd name="connsiteY27" fmla="*/ 2175828 h 3221116"/>
                <a:gd name="connsiteX28" fmla="*/ 2332141 w 3182629"/>
                <a:gd name="connsiteY28" fmla="*/ 653899 h 3221116"/>
                <a:gd name="connsiteX29" fmla="*/ 776764 w 3182629"/>
                <a:gd name="connsiteY29" fmla="*/ 749845 h 3221116"/>
                <a:gd name="connsiteX30" fmla="*/ 631487 w 3182629"/>
                <a:gd name="connsiteY30" fmla="*/ 2301392 h 3221116"/>
                <a:gd name="connsiteX31" fmla="*/ 2142017 w 3182629"/>
                <a:gd name="connsiteY31" fmla="*/ 2684410 h 3221116"/>
                <a:gd name="connsiteX32" fmla="*/ 2324866 w 3182629"/>
                <a:gd name="connsiteY32" fmla="*/ 3053856 h 3221116"/>
                <a:gd name="connsiteX33" fmla="*/ 294693 w 3182629"/>
                <a:gd name="connsiteY33" fmla="*/ 2539075 h 3221116"/>
                <a:gd name="connsiteX34" fmla="*/ 489947 w 3182629"/>
                <a:gd name="connsiteY34" fmla="*/ 453774 h 3221116"/>
                <a:gd name="connsiteX35" fmla="*/ 1651152 w 3182629"/>
                <a:gd name="connsiteY35" fmla="*/ 501 h 3221116"/>
                <a:gd name="connsiteX0" fmla="*/ 2664630 w 3189723"/>
                <a:gd name="connsiteY0" fmla="*/ 2175617 h 3221116"/>
                <a:gd name="connsiteX1" fmla="*/ 2658205 w 3189723"/>
                <a:gd name="connsiteY1" fmla="*/ 2178566 h 3221116"/>
                <a:gd name="connsiteX2" fmla="*/ 2664630 w 3189723"/>
                <a:gd name="connsiteY2" fmla="*/ 2175617 h 3221116"/>
                <a:gd name="connsiteX3" fmla="*/ 1477043 w 3189723"/>
                <a:gd name="connsiteY3" fmla="*/ 1144372 h 3221116"/>
                <a:gd name="connsiteX4" fmla="*/ 1409070 w 3189723"/>
                <a:gd name="connsiteY4" fmla="*/ 1159393 h 3221116"/>
                <a:gd name="connsiteX5" fmla="*/ 1152384 w 3189723"/>
                <a:gd name="connsiteY5" fmla="*/ 1703728 h 3221116"/>
                <a:gd name="connsiteX6" fmla="*/ 1514013 w 3189723"/>
                <a:gd name="connsiteY6" fmla="*/ 2152290 h 3221116"/>
                <a:gd name="connsiteX7" fmla="*/ 1850815 w 3189723"/>
                <a:gd name="connsiteY7" fmla="*/ 1654259 h 3221116"/>
                <a:gd name="connsiteX8" fmla="*/ 1830467 w 3189723"/>
                <a:gd name="connsiteY8" fmla="*/ 1515986 h 3221116"/>
                <a:gd name="connsiteX9" fmla="*/ 1477043 w 3189723"/>
                <a:gd name="connsiteY9" fmla="*/ 1144372 h 3221116"/>
                <a:gd name="connsiteX10" fmla="*/ 1651152 w 3189723"/>
                <a:gd name="connsiteY10" fmla="*/ 501 h 3221116"/>
                <a:gd name="connsiteX11" fmla="*/ 2580395 w 3189723"/>
                <a:gd name="connsiteY11" fmla="*/ 324821 h 3221116"/>
                <a:gd name="connsiteX12" fmla="*/ 3030464 w 3189723"/>
                <a:gd name="connsiteY12" fmla="*/ 2249544 h 3221116"/>
                <a:gd name="connsiteX13" fmla="*/ 2585849 w 3189723"/>
                <a:gd name="connsiteY13" fmla="*/ 2588887 h 3221116"/>
                <a:gd name="connsiteX14" fmla="*/ 1973374 w 3189723"/>
                <a:gd name="connsiteY14" fmla="*/ 2195096 h 3221116"/>
                <a:gd name="connsiteX15" fmla="*/ 1390827 w 3189723"/>
                <a:gd name="connsiteY15" fmla="*/ 2527630 h 3221116"/>
                <a:gd name="connsiteX16" fmla="*/ 783896 w 3189723"/>
                <a:gd name="connsiteY16" fmla="*/ 1665044 h 3221116"/>
                <a:gd name="connsiteX17" fmla="*/ 1268509 w 3189723"/>
                <a:gd name="connsiteY17" fmla="*/ 819983 h 3221116"/>
                <a:gd name="connsiteX18" fmla="*/ 1328805 w 3189723"/>
                <a:gd name="connsiteY18" fmla="*/ 807930 h 3221116"/>
                <a:gd name="connsiteX19" fmla="*/ 1390827 w 3189723"/>
                <a:gd name="connsiteY19" fmla="*/ 802457 h 3221116"/>
                <a:gd name="connsiteX20" fmla="*/ 1462242 w 3189723"/>
                <a:gd name="connsiteY20" fmla="*/ 801708 h 3221116"/>
                <a:gd name="connsiteX21" fmla="*/ 1956122 w 3189723"/>
                <a:gd name="connsiteY21" fmla="*/ 1110076 h 3221116"/>
                <a:gd name="connsiteX22" fmla="*/ 1973374 w 3189723"/>
                <a:gd name="connsiteY22" fmla="*/ 875315 h 3221116"/>
                <a:gd name="connsiteX23" fmla="*/ 2333414 w 3189723"/>
                <a:gd name="connsiteY23" fmla="*/ 875315 h 3221116"/>
                <a:gd name="connsiteX24" fmla="*/ 2324788 w 3189723"/>
                <a:gd name="connsiteY24" fmla="*/ 2054049 h 3221116"/>
                <a:gd name="connsiteX25" fmla="*/ 2661746 w 3189723"/>
                <a:gd name="connsiteY25" fmla="*/ 2179658 h 3221116"/>
                <a:gd name="connsiteX26" fmla="*/ 2691046 w 3189723"/>
                <a:gd name="connsiteY26" fmla="*/ 2188689 h 3221116"/>
                <a:gd name="connsiteX27" fmla="*/ 2667011 w 3189723"/>
                <a:gd name="connsiteY27" fmla="*/ 2175828 h 3221116"/>
                <a:gd name="connsiteX28" fmla="*/ 2332141 w 3189723"/>
                <a:gd name="connsiteY28" fmla="*/ 653899 h 3221116"/>
                <a:gd name="connsiteX29" fmla="*/ 776764 w 3189723"/>
                <a:gd name="connsiteY29" fmla="*/ 749845 h 3221116"/>
                <a:gd name="connsiteX30" fmla="*/ 631487 w 3189723"/>
                <a:gd name="connsiteY30" fmla="*/ 2301392 h 3221116"/>
                <a:gd name="connsiteX31" fmla="*/ 2142017 w 3189723"/>
                <a:gd name="connsiteY31" fmla="*/ 2684410 h 3221116"/>
                <a:gd name="connsiteX32" fmla="*/ 2324866 w 3189723"/>
                <a:gd name="connsiteY32" fmla="*/ 3053856 h 3221116"/>
                <a:gd name="connsiteX33" fmla="*/ 294693 w 3189723"/>
                <a:gd name="connsiteY33" fmla="*/ 2539075 h 3221116"/>
                <a:gd name="connsiteX34" fmla="*/ 489947 w 3189723"/>
                <a:gd name="connsiteY34" fmla="*/ 453774 h 3221116"/>
                <a:gd name="connsiteX35" fmla="*/ 1651152 w 3189723"/>
                <a:gd name="connsiteY35" fmla="*/ 501 h 3221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189723" h="3221116">
                  <a:moveTo>
                    <a:pt x="2664630" y="2175617"/>
                  </a:moveTo>
                  <a:lnTo>
                    <a:pt x="2658205" y="2178566"/>
                  </a:lnTo>
                  <a:cubicBezTo>
                    <a:pt x="2662222" y="2175972"/>
                    <a:pt x="2664284" y="2175096"/>
                    <a:pt x="2664630" y="2175617"/>
                  </a:cubicBezTo>
                  <a:close/>
                  <a:moveTo>
                    <a:pt x="1477043" y="1144372"/>
                  </a:moveTo>
                  <a:lnTo>
                    <a:pt x="1409070" y="1159393"/>
                  </a:lnTo>
                  <a:cubicBezTo>
                    <a:pt x="1167974" y="1216277"/>
                    <a:pt x="1134894" y="1538245"/>
                    <a:pt x="1152384" y="1703728"/>
                  </a:cubicBezTo>
                  <a:cubicBezTo>
                    <a:pt x="1169874" y="1869211"/>
                    <a:pt x="1272747" y="2156947"/>
                    <a:pt x="1514013" y="2152290"/>
                  </a:cubicBezTo>
                  <a:cubicBezTo>
                    <a:pt x="1680659" y="2149073"/>
                    <a:pt x="1865876" y="1940767"/>
                    <a:pt x="1850815" y="1654259"/>
                  </a:cubicBezTo>
                  <a:cubicBezTo>
                    <a:pt x="1844015" y="1608142"/>
                    <a:pt x="1837162" y="1561942"/>
                    <a:pt x="1830467" y="1515986"/>
                  </a:cubicBezTo>
                  <a:cubicBezTo>
                    <a:pt x="1779361" y="1292438"/>
                    <a:pt x="1635542" y="1134285"/>
                    <a:pt x="1477043" y="1144372"/>
                  </a:cubicBezTo>
                  <a:close/>
                  <a:moveTo>
                    <a:pt x="1651152" y="501"/>
                  </a:moveTo>
                  <a:cubicBezTo>
                    <a:pt x="1977584" y="8635"/>
                    <a:pt x="2235425" y="52153"/>
                    <a:pt x="2580395" y="324821"/>
                  </a:cubicBezTo>
                  <a:cubicBezTo>
                    <a:pt x="3000061" y="656529"/>
                    <a:pt x="3430704" y="1549940"/>
                    <a:pt x="3030464" y="2249544"/>
                  </a:cubicBezTo>
                  <a:cubicBezTo>
                    <a:pt x="2882259" y="2451798"/>
                    <a:pt x="2785813" y="2507403"/>
                    <a:pt x="2585849" y="2588887"/>
                  </a:cubicBezTo>
                  <a:cubicBezTo>
                    <a:pt x="2194785" y="2615774"/>
                    <a:pt x="1984876" y="2478759"/>
                    <a:pt x="1973374" y="2195096"/>
                  </a:cubicBezTo>
                  <a:cubicBezTo>
                    <a:pt x="1841986" y="2496540"/>
                    <a:pt x="1610941" y="2555551"/>
                    <a:pt x="1390827" y="2527630"/>
                  </a:cubicBezTo>
                  <a:cubicBezTo>
                    <a:pt x="1131071" y="2494680"/>
                    <a:pt x="853863" y="2136270"/>
                    <a:pt x="783896" y="1665044"/>
                  </a:cubicBezTo>
                  <a:cubicBezTo>
                    <a:pt x="715204" y="1202409"/>
                    <a:pt x="991941" y="900416"/>
                    <a:pt x="1268509" y="819983"/>
                  </a:cubicBezTo>
                  <a:cubicBezTo>
                    <a:pt x="1288264" y="814237"/>
                    <a:pt x="1308391" y="810536"/>
                    <a:pt x="1328805" y="807930"/>
                  </a:cubicBezTo>
                  <a:cubicBezTo>
                    <a:pt x="1349219" y="805325"/>
                    <a:pt x="1369921" y="803817"/>
                    <a:pt x="1390827" y="802457"/>
                  </a:cubicBezTo>
                  <a:cubicBezTo>
                    <a:pt x="1416795" y="800769"/>
                    <a:pt x="1355770" y="788713"/>
                    <a:pt x="1462242" y="801708"/>
                  </a:cubicBezTo>
                  <a:cubicBezTo>
                    <a:pt x="1599590" y="818472"/>
                    <a:pt x="1776043" y="890774"/>
                    <a:pt x="1956122" y="1110076"/>
                  </a:cubicBezTo>
                  <a:lnTo>
                    <a:pt x="1973374" y="875315"/>
                  </a:lnTo>
                  <a:lnTo>
                    <a:pt x="2333414" y="875315"/>
                  </a:lnTo>
                  <a:cubicBezTo>
                    <a:pt x="2330539" y="1325736"/>
                    <a:pt x="2327663" y="1603628"/>
                    <a:pt x="2324788" y="2054049"/>
                  </a:cubicBezTo>
                  <a:cubicBezTo>
                    <a:pt x="2290850" y="2479718"/>
                    <a:pt x="2627788" y="2217580"/>
                    <a:pt x="2661746" y="2179658"/>
                  </a:cubicBezTo>
                  <a:lnTo>
                    <a:pt x="2691046" y="2188689"/>
                  </a:lnTo>
                  <a:lnTo>
                    <a:pt x="2667011" y="2175828"/>
                  </a:lnTo>
                  <a:cubicBezTo>
                    <a:pt x="2945550" y="1655295"/>
                    <a:pt x="2803444" y="1009445"/>
                    <a:pt x="2332141" y="653899"/>
                  </a:cubicBezTo>
                  <a:cubicBezTo>
                    <a:pt x="1860838" y="298353"/>
                    <a:pt x="1200794" y="339069"/>
                    <a:pt x="776764" y="749845"/>
                  </a:cubicBezTo>
                  <a:cubicBezTo>
                    <a:pt x="352733" y="1160621"/>
                    <a:pt x="291083" y="1819040"/>
                    <a:pt x="631487" y="2301392"/>
                  </a:cubicBezTo>
                  <a:cubicBezTo>
                    <a:pt x="971891" y="2783745"/>
                    <a:pt x="1612904" y="2946283"/>
                    <a:pt x="2142017" y="2684410"/>
                  </a:cubicBezTo>
                  <a:lnTo>
                    <a:pt x="2324866" y="3053856"/>
                  </a:lnTo>
                  <a:cubicBezTo>
                    <a:pt x="1613730" y="3405817"/>
                    <a:pt x="752200" y="3187363"/>
                    <a:pt x="294693" y="2539075"/>
                  </a:cubicBezTo>
                  <a:cubicBezTo>
                    <a:pt x="-162814" y="1890787"/>
                    <a:pt x="-79956" y="1005863"/>
                    <a:pt x="489947" y="453774"/>
                  </a:cubicBezTo>
                  <a:cubicBezTo>
                    <a:pt x="810518" y="143225"/>
                    <a:pt x="1231454" y="-9956"/>
                    <a:pt x="1651152" y="50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106" name="Google Shape;10001;p74"/>
            <p:cNvGrpSpPr/>
            <p:nvPr/>
          </p:nvGrpSpPr>
          <p:grpSpPr>
            <a:xfrm>
              <a:off x="10882933" y="5417608"/>
              <a:ext cx="583830" cy="583829"/>
              <a:chOff x="-65145700" y="3727425"/>
              <a:chExt cx="317425" cy="317425"/>
            </a:xfrm>
            <a:grpFill/>
          </p:grpSpPr>
          <p:sp>
            <p:nvSpPr>
              <p:cNvPr id="107" name="Google Shape;10002;p74"/>
              <p:cNvSpPr/>
              <p:nvPr/>
            </p:nvSpPr>
            <p:spPr>
              <a:xfrm>
                <a:off x="-65145700" y="3769150"/>
                <a:ext cx="275675" cy="275700"/>
              </a:xfrm>
              <a:custGeom>
                <a:avLst/>
                <a:gdLst/>
                <a:ahLst/>
                <a:cxnLst/>
                <a:rect l="l" t="t" r="r" b="b"/>
                <a:pathLst>
                  <a:path w="11027" h="11028" extrusionOk="0">
                    <a:moveTo>
                      <a:pt x="5514" y="1"/>
                    </a:moveTo>
                    <a:cubicBezTo>
                      <a:pt x="2489" y="1"/>
                      <a:pt x="0" y="2458"/>
                      <a:pt x="0" y="5514"/>
                    </a:cubicBezTo>
                    <a:cubicBezTo>
                      <a:pt x="0" y="8539"/>
                      <a:pt x="2489" y="11027"/>
                      <a:pt x="5514" y="11027"/>
                    </a:cubicBezTo>
                    <a:cubicBezTo>
                      <a:pt x="8538" y="11027"/>
                      <a:pt x="11027" y="8539"/>
                      <a:pt x="11027" y="5514"/>
                    </a:cubicBezTo>
                    <a:cubicBezTo>
                      <a:pt x="11027" y="5294"/>
                      <a:pt x="10869" y="5105"/>
                      <a:pt x="10649" y="5105"/>
                    </a:cubicBezTo>
                    <a:lnTo>
                      <a:pt x="5955" y="5105"/>
                    </a:lnTo>
                    <a:lnTo>
                      <a:pt x="5955" y="410"/>
                    </a:lnTo>
                    <a:cubicBezTo>
                      <a:pt x="5955" y="190"/>
                      <a:pt x="5766" y="1"/>
                      <a:pt x="551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08" name="Google Shape;10003;p74"/>
              <p:cNvSpPr/>
              <p:nvPr/>
            </p:nvSpPr>
            <p:spPr>
              <a:xfrm>
                <a:off x="-64977150" y="3727425"/>
                <a:ext cx="148875" cy="147300"/>
              </a:xfrm>
              <a:custGeom>
                <a:avLst/>
                <a:gdLst/>
                <a:ahLst/>
                <a:cxnLst/>
                <a:rect l="l" t="t" r="r" b="b"/>
                <a:pathLst>
                  <a:path w="5955" h="5892" extrusionOk="0">
                    <a:moveTo>
                      <a:pt x="441" y="0"/>
                    </a:moveTo>
                    <a:cubicBezTo>
                      <a:pt x="189" y="0"/>
                      <a:pt x="0" y="158"/>
                      <a:pt x="0" y="378"/>
                    </a:cubicBezTo>
                    <a:lnTo>
                      <a:pt x="0" y="5513"/>
                    </a:lnTo>
                    <a:cubicBezTo>
                      <a:pt x="0" y="5702"/>
                      <a:pt x="189" y="5891"/>
                      <a:pt x="441" y="5891"/>
                    </a:cubicBezTo>
                    <a:lnTo>
                      <a:pt x="5514" y="5891"/>
                    </a:lnTo>
                    <a:cubicBezTo>
                      <a:pt x="5734" y="5891"/>
                      <a:pt x="5955" y="5702"/>
                      <a:pt x="5955" y="5513"/>
                    </a:cubicBezTo>
                    <a:cubicBezTo>
                      <a:pt x="5955" y="2489"/>
                      <a:pt x="3466" y="0"/>
                      <a:pt x="44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132" name="Google Shape;10027;p74"/>
            <p:cNvGrpSpPr/>
            <p:nvPr/>
          </p:nvGrpSpPr>
          <p:grpSpPr>
            <a:xfrm>
              <a:off x="5386424" y="3702820"/>
              <a:ext cx="558124" cy="508110"/>
              <a:chOff x="-61354875" y="3751050"/>
              <a:chExt cx="316650" cy="288275"/>
            </a:xfrm>
            <a:grpFill/>
          </p:grpSpPr>
          <p:sp>
            <p:nvSpPr>
              <p:cNvPr id="133" name="Google Shape;10028;p74"/>
              <p:cNvSpPr/>
              <p:nvPr/>
            </p:nvSpPr>
            <p:spPr>
              <a:xfrm>
                <a:off x="-61200500" y="3875475"/>
                <a:ext cx="41775" cy="41000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1640" extrusionOk="0">
                    <a:moveTo>
                      <a:pt x="820" y="1"/>
                    </a:moveTo>
                    <a:cubicBezTo>
                      <a:pt x="379" y="1"/>
                      <a:pt x="1" y="348"/>
                      <a:pt x="1" y="820"/>
                    </a:cubicBezTo>
                    <a:cubicBezTo>
                      <a:pt x="1" y="1261"/>
                      <a:pt x="379" y="1639"/>
                      <a:pt x="820" y="1639"/>
                    </a:cubicBezTo>
                    <a:cubicBezTo>
                      <a:pt x="1292" y="1639"/>
                      <a:pt x="1670" y="1261"/>
                      <a:pt x="1670" y="820"/>
                    </a:cubicBezTo>
                    <a:cubicBezTo>
                      <a:pt x="1670" y="348"/>
                      <a:pt x="1292" y="1"/>
                      <a:pt x="82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34" name="Google Shape;10029;p74"/>
              <p:cNvSpPr/>
              <p:nvPr/>
            </p:nvSpPr>
            <p:spPr>
              <a:xfrm>
                <a:off x="-61293425" y="3813275"/>
                <a:ext cx="192975" cy="165425"/>
              </a:xfrm>
              <a:custGeom>
                <a:avLst/>
                <a:gdLst/>
                <a:ahLst/>
                <a:cxnLst/>
                <a:rect l="l" t="t" r="r" b="b"/>
                <a:pathLst>
                  <a:path w="7719" h="6617" extrusionOk="0">
                    <a:moveTo>
                      <a:pt x="6191" y="1260"/>
                    </a:moveTo>
                    <a:cubicBezTo>
                      <a:pt x="6301" y="1260"/>
                      <a:pt x="6411" y="1292"/>
                      <a:pt x="6490" y="1355"/>
                    </a:cubicBezTo>
                    <a:cubicBezTo>
                      <a:pt x="6648" y="1512"/>
                      <a:pt x="6648" y="1796"/>
                      <a:pt x="6490" y="1953"/>
                    </a:cubicBezTo>
                    <a:lnTo>
                      <a:pt x="5954" y="2457"/>
                    </a:lnTo>
                    <a:cubicBezTo>
                      <a:pt x="6112" y="2709"/>
                      <a:pt x="6207" y="3025"/>
                      <a:pt x="6207" y="3308"/>
                    </a:cubicBezTo>
                    <a:cubicBezTo>
                      <a:pt x="6207" y="3592"/>
                      <a:pt x="6112" y="3907"/>
                      <a:pt x="5954" y="4127"/>
                    </a:cubicBezTo>
                    <a:lnTo>
                      <a:pt x="6490" y="4631"/>
                    </a:lnTo>
                    <a:cubicBezTo>
                      <a:pt x="6648" y="4789"/>
                      <a:pt x="6648" y="5072"/>
                      <a:pt x="6490" y="5230"/>
                    </a:cubicBezTo>
                    <a:cubicBezTo>
                      <a:pt x="6396" y="5324"/>
                      <a:pt x="6270" y="5356"/>
                      <a:pt x="6207" y="5356"/>
                    </a:cubicBezTo>
                    <a:cubicBezTo>
                      <a:pt x="6080" y="5356"/>
                      <a:pt x="6017" y="5324"/>
                      <a:pt x="5923" y="5230"/>
                    </a:cubicBezTo>
                    <a:lnTo>
                      <a:pt x="5419" y="4726"/>
                    </a:lnTo>
                    <a:cubicBezTo>
                      <a:pt x="5167" y="4883"/>
                      <a:pt x="4852" y="4946"/>
                      <a:pt x="4600" y="4946"/>
                    </a:cubicBezTo>
                    <a:cubicBezTo>
                      <a:pt x="4316" y="4946"/>
                      <a:pt x="4001" y="4883"/>
                      <a:pt x="3749" y="4726"/>
                    </a:cubicBezTo>
                    <a:lnTo>
                      <a:pt x="3245" y="5230"/>
                    </a:lnTo>
                    <a:cubicBezTo>
                      <a:pt x="3182" y="5324"/>
                      <a:pt x="3056" y="5356"/>
                      <a:pt x="2961" y="5356"/>
                    </a:cubicBezTo>
                    <a:cubicBezTo>
                      <a:pt x="2835" y="5356"/>
                      <a:pt x="2772" y="5324"/>
                      <a:pt x="2709" y="5230"/>
                    </a:cubicBezTo>
                    <a:cubicBezTo>
                      <a:pt x="2552" y="5072"/>
                      <a:pt x="2552" y="4789"/>
                      <a:pt x="2709" y="4631"/>
                    </a:cubicBezTo>
                    <a:lnTo>
                      <a:pt x="3214" y="4127"/>
                    </a:lnTo>
                    <a:cubicBezTo>
                      <a:pt x="2961" y="3907"/>
                      <a:pt x="2898" y="3623"/>
                      <a:pt x="2898" y="3308"/>
                    </a:cubicBezTo>
                    <a:cubicBezTo>
                      <a:pt x="2898" y="2993"/>
                      <a:pt x="2961" y="2709"/>
                      <a:pt x="3119" y="2457"/>
                    </a:cubicBezTo>
                    <a:lnTo>
                      <a:pt x="2615" y="1953"/>
                    </a:lnTo>
                    <a:cubicBezTo>
                      <a:pt x="2457" y="1796"/>
                      <a:pt x="2457" y="1512"/>
                      <a:pt x="2615" y="1355"/>
                    </a:cubicBezTo>
                    <a:cubicBezTo>
                      <a:pt x="2694" y="1292"/>
                      <a:pt x="2804" y="1260"/>
                      <a:pt x="2914" y="1260"/>
                    </a:cubicBezTo>
                    <a:cubicBezTo>
                      <a:pt x="3025" y="1260"/>
                      <a:pt x="3135" y="1292"/>
                      <a:pt x="3214" y="1355"/>
                    </a:cubicBezTo>
                    <a:lnTo>
                      <a:pt x="3718" y="1890"/>
                    </a:lnTo>
                    <a:cubicBezTo>
                      <a:pt x="3970" y="1733"/>
                      <a:pt x="4253" y="1638"/>
                      <a:pt x="4537" y="1638"/>
                    </a:cubicBezTo>
                    <a:cubicBezTo>
                      <a:pt x="4820" y="1638"/>
                      <a:pt x="5135" y="1733"/>
                      <a:pt x="5387" y="1890"/>
                    </a:cubicBezTo>
                    <a:lnTo>
                      <a:pt x="5891" y="1355"/>
                    </a:lnTo>
                    <a:cubicBezTo>
                      <a:pt x="5970" y="1292"/>
                      <a:pt x="6080" y="1260"/>
                      <a:pt x="6191" y="1260"/>
                    </a:cubicBezTo>
                    <a:close/>
                    <a:moveTo>
                      <a:pt x="0" y="0"/>
                    </a:moveTo>
                    <a:lnTo>
                      <a:pt x="0" y="1260"/>
                    </a:lnTo>
                    <a:lnTo>
                      <a:pt x="851" y="1260"/>
                    </a:lnTo>
                    <a:cubicBezTo>
                      <a:pt x="1071" y="1260"/>
                      <a:pt x="1260" y="1449"/>
                      <a:pt x="1260" y="1638"/>
                    </a:cubicBezTo>
                    <a:cubicBezTo>
                      <a:pt x="1260" y="1859"/>
                      <a:pt x="1071" y="2079"/>
                      <a:pt x="851" y="2079"/>
                    </a:cubicBezTo>
                    <a:lnTo>
                      <a:pt x="0" y="2079"/>
                    </a:lnTo>
                    <a:lnTo>
                      <a:pt x="0" y="4568"/>
                    </a:lnTo>
                    <a:lnTo>
                      <a:pt x="851" y="4568"/>
                    </a:lnTo>
                    <a:cubicBezTo>
                      <a:pt x="1071" y="4568"/>
                      <a:pt x="1260" y="4757"/>
                      <a:pt x="1260" y="4946"/>
                    </a:cubicBezTo>
                    <a:cubicBezTo>
                      <a:pt x="1260" y="5198"/>
                      <a:pt x="1071" y="5387"/>
                      <a:pt x="851" y="5387"/>
                    </a:cubicBezTo>
                    <a:lnTo>
                      <a:pt x="0" y="5387"/>
                    </a:lnTo>
                    <a:lnTo>
                      <a:pt x="0" y="6616"/>
                    </a:lnTo>
                    <a:lnTo>
                      <a:pt x="7719" y="6616"/>
                    </a:lnTo>
                    <a:lnTo>
                      <a:pt x="771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35" name="Google Shape;10030;p74"/>
              <p:cNvSpPr/>
              <p:nvPr/>
            </p:nvSpPr>
            <p:spPr>
              <a:xfrm>
                <a:off x="-61354875" y="3751050"/>
                <a:ext cx="316650" cy="288275"/>
              </a:xfrm>
              <a:custGeom>
                <a:avLst/>
                <a:gdLst/>
                <a:ahLst/>
                <a:cxnLst/>
                <a:rect l="l" t="t" r="r" b="b"/>
                <a:pathLst>
                  <a:path w="12666" h="11531" extrusionOk="0">
                    <a:moveTo>
                      <a:pt x="10618" y="1701"/>
                    </a:moveTo>
                    <a:cubicBezTo>
                      <a:pt x="10870" y="1701"/>
                      <a:pt x="11027" y="1890"/>
                      <a:pt x="11027" y="2080"/>
                    </a:cubicBezTo>
                    <a:lnTo>
                      <a:pt x="11027" y="9546"/>
                    </a:lnTo>
                    <a:cubicBezTo>
                      <a:pt x="11027" y="9767"/>
                      <a:pt x="10807" y="9956"/>
                      <a:pt x="10618" y="9956"/>
                    </a:cubicBezTo>
                    <a:lnTo>
                      <a:pt x="2080" y="9956"/>
                    </a:lnTo>
                    <a:cubicBezTo>
                      <a:pt x="1828" y="9956"/>
                      <a:pt x="1670" y="9767"/>
                      <a:pt x="1670" y="9546"/>
                    </a:cubicBezTo>
                    <a:lnTo>
                      <a:pt x="1670" y="2080"/>
                    </a:lnTo>
                    <a:cubicBezTo>
                      <a:pt x="1670" y="1859"/>
                      <a:pt x="1891" y="1701"/>
                      <a:pt x="2080" y="1701"/>
                    </a:cubicBezTo>
                    <a:close/>
                    <a:moveTo>
                      <a:pt x="1198" y="0"/>
                    </a:moveTo>
                    <a:cubicBezTo>
                      <a:pt x="536" y="0"/>
                      <a:pt x="1" y="567"/>
                      <a:pt x="1" y="1229"/>
                    </a:cubicBezTo>
                    <a:lnTo>
                      <a:pt x="1" y="10334"/>
                    </a:lnTo>
                    <a:cubicBezTo>
                      <a:pt x="1" y="10995"/>
                      <a:pt x="536" y="11531"/>
                      <a:pt x="1198" y="11531"/>
                    </a:cubicBezTo>
                    <a:lnTo>
                      <a:pt x="11405" y="11531"/>
                    </a:lnTo>
                    <a:cubicBezTo>
                      <a:pt x="12067" y="11531"/>
                      <a:pt x="12666" y="10995"/>
                      <a:pt x="12666" y="10334"/>
                    </a:cubicBezTo>
                    <a:lnTo>
                      <a:pt x="12666" y="1260"/>
                    </a:lnTo>
                    <a:cubicBezTo>
                      <a:pt x="12666" y="567"/>
                      <a:pt x="12130" y="0"/>
                      <a:pt x="1140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179" name="Google Shape;10074;p74"/>
            <p:cNvGrpSpPr/>
            <p:nvPr/>
          </p:nvGrpSpPr>
          <p:grpSpPr>
            <a:xfrm>
              <a:off x="6231395" y="3669063"/>
              <a:ext cx="558124" cy="547020"/>
              <a:chOff x="-60988625" y="3740800"/>
              <a:chExt cx="316650" cy="310350"/>
            </a:xfrm>
            <a:grpFill/>
          </p:grpSpPr>
          <p:sp>
            <p:nvSpPr>
              <p:cNvPr id="180" name="Google Shape;10075;p74"/>
              <p:cNvSpPr/>
              <p:nvPr/>
            </p:nvSpPr>
            <p:spPr>
              <a:xfrm>
                <a:off x="-60988625" y="3740800"/>
                <a:ext cx="311125" cy="310350"/>
              </a:xfrm>
              <a:custGeom>
                <a:avLst/>
                <a:gdLst/>
                <a:ahLst/>
                <a:cxnLst/>
                <a:rect l="l" t="t" r="r" b="b"/>
                <a:pathLst>
                  <a:path w="12445" h="12414" extrusionOk="0">
                    <a:moveTo>
                      <a:pt x="7026" y="1670"/>
                    </a:moveTo>
                    <a:cubicBezTo>
                      <a:pt x="7278" y="1670"/>
                      <a:pt x="7467" y="1859"/>
                      <a:pt x="7467" y="2111"/>
                    </a:cubicBezTo>
                    <a:cubicBezTo>
                      <a:pt x="7467" y="2332"/>
                      <a:pt x="7278" y="2490"/>
                      <a:pt x="7026" y="2490"/>
                    </a:cubicBezTo>
                    <a:lnTo>
                      <a:pt x="2080" y="2490"/>
                    </a:lnTo>
                    <a:cubicBezTo>
                      <a:pt x="1828" y="2490"/>
                      <a:pt x="1639" y="2300"/>
                      <a:pt x="1639" y="2111"/>
                    </a:cubicBezTo>
                    <a:cubicBezTo>
                      <a:pt x="1639" y="1828"/>
                      <a:pt x="1828" y="1670"/>
                      <a:pt x="2080" y="1670"/>
                    </a:cubicBezTo>
                    <a:close/>
                    <a:moveTo>
                      <a:pt x="7026" y="4159"/>
                    </a:moveTo>
                    <a:cubicBezTo>
                      <a:pt x="7278" y="4159"/>
                      <a:pt x="7467" y="4348"/>
                      <a:pt x="7467" y="4537"/>
                    </a:cubicBezTo>
                    <a:cubicBezTo>
                      <a:pt x="7467" y="4789"/>
                      <a:pt x="7278" y="4978"/>
                      <a:pt x="7026" y="4978"/>
                    </a:cubicBezTo>
                    <a:lnTo>
                      <a:pt x="2080" y="4978"/>
                    </a:lnTo>
                    <a:cubicBezTo>
                      <a:pt x="1828" y="4978"/>
                      <a:pt x="1639" y="4789"/>
                      <a:pt x="1639" y="4537"/>
                    </a:cubicBezTo>
                    <a:cubicBezTo>
                      <a:pt x="1639" y="4317"/>
                      <a:pt x="1828" y="4159"/>
                      <a:pt x="2080" y="4159"/>
                    </a:cubicBezTo>
                    <a:close/>
                    <a:moveTo>
                      <a:pt x="7026" y="6648"/>
                    </a:moveTo>
                    <a:cubicBezTo>
                      <a:pt x="7278" y="6648"/>
                      <a:pt x="7467" y="6837"/>
                      <a:pt x="7467" y="7058"/>
                    </a:cubicBezTo>
                    <a:cubicBezTo>
                      <a:pt x="7467" y="7310"/>
                      <a:pt x="7278" y="7467"/>
                      <a:pt x="7026" y="7467"/>
                    </a:cubicBezTo>
                    <a:lnTo>
                      <a:pt x="2080" y="7467"/>
                    </a:lnTo>
                    <a:cubicBezTo>
                      <a:pt x="1828" y="7467"/>
                      <a:pt x="1639" y="7278"/>
                      <a:pt x="1639" y="7058"/>
                    </a:cubicBezTo>
                    <a:cubicBezTo>
                      <a:pt x="1639" y="6806"/>
                      <a:pt x="1828" y="6648"/>
                      <a:pt x="2080" y="6648"/>
                    </a:cubicBezTo>
                    <a:close/>
                    <a:moveTo>
                      <a:pt x="7026" y="9106"/>
                    </a:moveTo>
                    <a:cubicBezTo>
                      <a:pt x="7278" y="9106"/>
                      <a:pt x="7467" y="9295"/>
                      <a:pt x="7467" y="9515"/>
                    </a:cubicBezTo>
                    <a:cubicBezTo>
                      <a:pt x="7467" y="9736"/>
                      <a:pt x="7278" y="9893"/>
                      <a:pt x="7026" y="9893"/>
                    </a:cubicBezTo>
                    <a:lnTo>
                      <a:pt x="2080" y="9893"/>
                    </a:lnTo>
                    <a:cubicBezTo>
                      <a:pt x="1828" y="9893"/>
                      <a:pt x="1639" y="9704"/>
                      <a:pt x="1639" y="9515"/>
                    </a:cubicBezTo>
                    <a:cubicBezTo>
                      <a:pt x="1639" y="9263"/>
                      <a:pt x="1828" y="9106"/>
                      <a:pt x="2080" y="9106"/>
                    </a:cubicBezTo>
                    <a:close/>
                    <a:moveTo>
                      <a:pt x="11500" y="10775"/>
                    </a:moveTo>
                    <a:cubicBezTo>
                      <a:pt x="11342" y="11248"/>
                      <a:pt x="10870" y="11594"/>
                      <a:pt x="10303" y="11594"/>
                    </a:cubicBezTo>
                    <a:cubicBezTo>
                      <a:pt x="9767" y="11594"/>
                      <a:pt x="9326" y="11248"/>
                      <a:pt x="9137" y="10775"/>
                    </a:cubicBezTo>
                    <a:close/>
                    <a:moveTo>
                      <a:pt x="1261" y="1"/>
                    </a:moveTo>
                    <a:cubicBezTo>
                      <a:pt x="568" y="1"/>
                      <a:pt x="32" y="568"/>
                      <a:pt x="32" y="1229"/>
                    </a:cubicBezTo>
                    <a:lnTo>
                      <a:pt x="32" y="10334"/>
                    </a:lnTo>
                    <a:cubicBezTo>
                      <a:pt x="0" y="11468"/>
                      <a:pt x="946" y="12414"/>
                      <a:pt x="2080" y="12414"/>
                    </a:cubicBezTo>
                    <a:lnTo>
                      <a:pt x="10334" y="12414"/>
                    </a:lnTo>
                    <a:cubicBezTo>
                      <a:pt x="11500" y="12414"/>
                      <a:pt x="12445" y="11468"/>
                      <a:pt x="12445" y="10334"/>
                    </a:cubicBezTo>
                    <a:cubicBezTo>
                      <a:pt x="12445" y="10082"/>
                      <a:pt x="12224" y="9893"/>
                      <a:pt x="12004" y="9893"/>
                    </a:cubicBezTo>
                    <a:lnTo>
                      <a:pt x="9074" y="9893"/>
                    </a:lnTo>
                    <a:lnTo>
                      <a:pt x="9074" y="1229"/>
                    </a:lnTo>
                    <a:cubicBezTo>
                      <a:pt x="9074" y="568"/>
                      <a:pt x="8538" y="1"/>
                      <a:pt x="787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81" name="Google Shape;10076;p74"/>
              <p:cNvSpPr/>
              <p:nvPr/>
            </p:nvSpPr>
            <p:spPr>
              <a:xfrm>
                <a:off x="-60742100" y="3920375"/>
                <a:ext cx="68550" cy="55175"/>
              </a:xfrm>
              <a:custGeom>
                <a:avLst/>
                <a:gdLst/>
                <a:ahLst/>
                <a:cxnLst/>
                <a:rect l="l" t="t" r="r" b="b"/>
                <a:pathLst>
                  <a:path w="2742" h="2207" extrusionOk="0">
                    <a:moveTo>
                      <a:pt x="0" y="1"/>
                    </a:moveTo>
                    <a:lnTo>
                      <a:pt x="0" y="32"/>
                    </a:lnTo>
                    <a:lnTo>
                      <a:pt x="1009" y="1986"/>
                    </a:lnTo>
                    <a:cubicBezTo>
                      <a:pt x="1103" y="2080"/>
                      <a:pt x="1261" y="2206"/>
                      <a:pt x="1418" y="2206"/>
                    </a:cubicBezTo>
                    <a:cubicBezTo>
                      <a:pt x="1576" y="2206"/>
                      <a:pt x="1733" y="2143"/>
                      <a:pt x="1796" y="1986"/>
                    </a:cubicBezTo>
                    <a:lnTo>
                      <a:pt x="2741" y="32"/>
                    </a:lnTo>
                    <a:lnTo>
                      <a:pt x="2741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82" name="Google Shape;10077;p74"/>
              <p:cNvSpPr/>
              <p:nvPr/>
            </p:nvSpPr>
            <p:spPr>
              <a:xfrm>
                <a:off x="-60740525" y="3741600"/>
                <a:ext cx="68550" cy="158325"/>
              </a:xfrm>
              <a:custGeom>
                <a:avLst/>
                <a:gdLst/>
                <a:ahLst/>
                <a:cxnLst/>
                <a:rect l="l" t="t" r="r" b="b"/>
                <a:pathLst>
                  <a:path w="2742" h="6333" extrusionOk="0">
                    <a:moveTo>
                      <a:pt x="1796" y="819"/>
                    </a:moveTo>
                    <a:cubicBezTo>
                      <a:pt x="1891" y="819"/>
                      <a:pt x="1922" y="882"/>
                      <a:pt x="1922" y="945"/>
                    </a:cubicBezTo>
                    <a:lnTo>
                      <a:pt x="1922" y="1638"/>
                    </a:lnTo>
                    <a:lnTo>
                      <a:pt x="820" y="1638"/>
                    </a:lnTo>
                    <a:lnTo>
                      <a:pt x="820" y="945"/>
                    </a:lnTo>
                    <a:cubicBezTo>
                      <a:pt x="820" y="851"/>
                      <a:pt x="883" y="819"/>
                      <a:pt x="977" y="819"/>
                    </a:cubicBezTo>
                    <a:close/>
                    <a:moveTo>
                      <a:pt x="977" y="0"/>
                    </a:moveTo>
                    <a:cubicBezTo>
                      <a:pt x="410" y="0"/>
                      <a:pt x="1" y="410"/>
                      <a:pt x="1" y="945"/>
                    </a:cubicBezTo>
                    <a:lnTo>
                      <a:pt x="1" y="6333"/>
                    </a:lnTo>
                    <a:lnTo>
                      <a:pt x="2741" y="6333"/>
                    </a:lnTo>
                    <a:lnTo>
                      <a:pt x="2741" y="945"/>
                    </a:lnTo>
                    <a:cubicBezTo>
                      <a:pt x="2741" y="410"/>
                      <a:pt x="2300" y="0"/>
                      <a:pt x="17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189" name="Google Shape;10084;p74"/>
            <p:cNvGrpSpPr/>
            <p:nvPr/>
          </p:nvGrpSpPr>
          <p:grpSpPr>
            <a:xfrm>
              <a:off x="9857793" y="3681088"/>
              <a:ext cx="511097" cy="494716"/>
              <a:chOff x="-59447250" y="3706150"/>
              <a:chExt cx="319000" cy="308775"/>
            </a:xfrm>
            <a:grpFill/>
          </p:grpSpPr>
          <p:sp>
            <p:nvSpPr>
              <p:cNvPr id="190" name="Google Shape;10085;p74"/>
              <p:cNvSpPr/>
              <p:nvPr/>
            </p:nvSpPr>
            <p:spPr>
              <a:xfrm>
                <a:off x="-59381875" y="3922750"/>
                <a:ext cx="79575" cy="29950"/>
              </a:xfrm>
              <a:custGeom>
                <a:avLst/>
                <a:gdLst/>
                <a:ahLst/>
                <a:cxnLst/>
                <a:rect l="l" t="t" r="r" b="b"/>
                <a:pathLst>
                  <a:path w="3183" h="1198" extrusionOk="0">
                    <a:moveTo>
                      <a:pt x="1607" y="0"/>
                    </a:moveTo>
                    <a:cubicBezTo>
                      <a:pt x="820" y="0"/>
                      <a:pt x="190" y="504"/>
                      <a:pt x="1" y="1197"/>
                    </a:cubicBezTo>
                    <a:lnTo>
                      <a:pt x="3183" y="1197"/>
                    </a:lnTo>
                    <a:cubicBezTo>
                      <a:pt x="3025" y="536"/>
                      <a:pt x="2363" y="0"/>
                      <a:pt x="160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91" name="Google Shape;10086;p74"/>
              <p:cNvSpPr/>
              <p:nvPr/>
            </p:nvSpPr>
            <p:spPr>
              <a:xfrm>
                <a:off x="-59364550" y="3861525"/>
                <a:ext cx="43350" cy="40900"/>
              </a:xfrm>
              <a:custGeom>
                <a:avLst/>
                <a:gdLst/>
                <a:ahLst/>
                <a:cxnLst/>
                <a:rect l="l" t="t" r="r" b="b"/>
                <a:pathLst>
                  <a:path w="1734" h="1636" extrusionOk="0">
                    <a:moveTo>
                      <a:pt x="858" y="0"/>
                    </a:moveTo>
                    <a:cubicBezTo>
                      <a:pt x="784" y="0"/>
                      <a:pt x="707" y="8"/>
                      <a:pt x="631" y="23"/>
                    </a:cubicBezTo>
                    <a:cubicBezTo>
                      <a:pt x="347" y="118"/>
                      <a:pt x="127" y="307"/>
                      <a:pt x="95" y="590"/>
                    </a:cubicBezTo>
                    <a:cubicBezTo>
                      <a:pt x="1" y="906"/>
                      <a:pt x="95" y="1189"/>
                      <a:pt x="284" y="1410"/>
                    </a:cubicBezTo>
                    <a:cubicBezTo>
                      <a:pt x="446" y="1548"/>
                      <a:pt x="658" y="1636"/>
                      <a:pt x="871" y="1636"/>
                    </a:cubicBezTo>
                    <a:cubicBezTo>
                      <a:pt x="949" y="1636"/>
                      <a:pt x="1027" y="1624"/>
                      <a:pt x="1103" y="1599"/>
                    </a:cubicBezTo>
                    <a:cubicBezTo>
                      <a:pt x="1387" y="1536"/>
                      <a:pt x="1607" y="1347"/>
                      <a:pt x="1670" y="1063"/>
                    </a:cubicBezTo>
                    <a:cubicBezTo>
                      <a:pt x="1733" y="748"/>
                      <a:pt x="1670" y="464"/>
                      <a:pt x="1450" y="244"/>
                    </a:cubicBezTo>
                    <a:cubicBezTo>
                      <a:pt x="1307" y="77"/>
                      <a:pt x="1091" y="0"/>
                      <a:pt x="8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92" name="Google Shape;10087;p74"/>
              <p:cNvSpPr/>
              <p:nvPr/>
            </p:nvSpPr>
            <p:spPr>
              <a:xfrm>
                <a:off x="-59447250" y="3706150"/>
                <a:ext cx="319000" cy="308775"/>
              </a:xfrm>
              <a:custGeom>
                <a:avLst/>
                <a:gdLst/>
                <a:ahLst/>
                <a:cxnLst/>
                <a:rect l="l" t="t" r="r" b="b"/>
                <a:pathLst>
                  <a:path w="12760" h="12351" extrusionOk="0">
                    <a:moveTo>
                      <a:pt x="6428" y="820"/>
                    </a:moveTo>
                    <a:cubicBezTo>
                      <a:pt x="6900" y="820"/>
                      <a:pt x="7247" y="1166"/>
                      <a:pt x="7247" y="1639"/>
                    </a:cubicBezTo>
                    <a:lnTo>
                      <a:pt x="7247" y="4128"/>
                    </a:lnTo>
                    <a:lnTo>
                      <a:pt x="5609" y="4128"/>
                    </a:lnTo>
                    <a:lnTo>
                      <a:pt x="5609" y="1639"/>
                    </a:lnTo>
                    <a:cubicBezTo>
                      <a:pt x="5609" y="1166"/>
                      <a:pt x="5955" y="820"/>
                      <a:pt x="6428" y="820"/>
                    </a:cubicBezTo>
                    <a:close/>
                    <a:moveTo>
                      <a:pt x="10681" y="6616"/>
                    </a:moveTo>
                    <a:cubicBezTo>
                      <a:pt x="10901" y="6616"/>
                      <a:pt x="11059" y="6805"/>
                      <a:pt x="11059" y="6994"/>
                    </a:cubicBezTo>
                    <a:cubicBezTo>
                      <a:pt x="11122" y="7247"/>
                      <a:pt x="10901" y="7436"/>
                      <a:pt x="10681" y="7436"/>
                    </a:cubicBezTo>
                    <a:lnTo>
                      <a:pt x="8192" y="7436"/>
                    </a:lnTo>
                    <a:cubicBezTo>
                      <a:pt x="7971" y="7436"/>
                      <a:pt x="7751" y="7247"/>
                      <a:pt x="7751" y="6994"/>
                    </a:cubicBezTo>
                    <a:cubicBezTo>
                      <a:pt x="7751" y="6742"/>
                      <a:pt x="7971" y="6616"/>
                      <a:pt x="8192" y="6616"/>
                    </a:cubicBezTo>
                    <a:close/>
                    <a:moveTo>
                      <a:pt x="10681" y="8255"/>
                    </a:moveTo>
                    <a:cubicBezTo>
                      <a:pt x="10901" y="8255"/>
                      <a:pt x="11059" y="8444"/>
                      <a:pt x="11059" y="8696"/>
                    </a:cubicBezTo>
                    <a:cubicBezTo>
                      <a:pt x="11122" y="8885"/>
                      <a:pt x="10901" y="9074"/>
                      <a:pt x="10681" y="9074"/>
                    </a:cubicBezTo>
                    <a:lnTo>
                      <a:pt x="8192" y="9074"/>
                    </a:lnTo>
                    <a:cubicBezTo>
                      <a:pt x="7971" y="9074"/>
                      <a:pt x="7751" y="8885"/>
                      <a:pt x="7751" y="8696"/>
                    </a:cubicBezTo>
                    <a:cubicBezTo>
                      <a:pt x="7751" y="8444"/>
                      <a:pt x="7971" y="8255"/>
                      <a:pt x="8192" y="8255"/>
                    </a:cubicBezTo>
                    <a:close/>
                    <a:moveTo>
                      <a:pt x="4233" y="5360"/>
                    </a:moveTo>
                    <a:cubicBezTo>
                      <a:pt x="4671" y="5360"/>
                      <a:pt x="5082" y="5531"/>
                      <a:pt x="5388" y="5860"/>
                    </a:cubicBezTo>
                    <a:cubicBezTo>
                      <a:pt x="5829" y="6301"/>
                      <a:pt x="5987" y="6868"/>
                      <a:pt x="5829" y="7467"/>
                    </a:cubicBezTo>
                    <a:cubicBezTo>
                      <a:pt x="5766" y="7751"/>
                      <a:pt x="5640" y="7971"/>
                      <a:pt x="5451" y="8192"/>
                    </a:cubicBezTo>
                    <a:cubicBezTo>
                      <a:pt x="6176" y="8601"/>
                      <a:pt x="6711" y="9389"/>
                      <a:pt x="6711" y="10334"/>
                    </a:cubicBezTo>
                    <a:cubicBezTo>
                      <a:pt x="6711" y="10555"/>
                      <a:pt x="6491" y="10744"/>
                      <a:pt x="6270" y="10744"/>
                    </a:cubicBezTo>
                    <a:lnTo>
                      <a:pt x="2143" y="10744"/>
                    </a:lnTo>
                    <a:cubicBezTo>
                      <a:pt x="1891" y="10744"/>
                      <a:pt x="1733" y="10555"/>
                      <a:pt x="1733" y="10303"/>
                    </a:cubicBezTo>
                    <a:cubicBezTo>
                      <a:pt x="1733" y="9357"/>
                      <a:pt x="2238" y="8570"/>
                      <a:pt x="3025" y="8129"/>
                    </a:cubicBezTo>
                    <a:cubicBezTo>
                      <a:pt x="2647" y="7688"/>
                      <a:pt x="2490" y="7121"/>
                      <a:pt x="2647" y="6553"/>
                    </a:cubicBezTo>
                    <a:cubicBezTo>
                      <a:pt x="2805" y="6018"/>
                      <a:pt x="3246" y="5577"/>
                      <a:pt x="3781" y="5419"/>
                    </a:cubicBezTo>
                    <a:cubicBezTo>
                      <a:pt x="3933" y="5379"/>
                      <a:pt x="4084" y="5360"/>
                      <a:pt x="4233" y="5360"/>
                    </a:cubicBezTo>
                    <a:close/>
                    <a:moveTo>
                      <a:pt x="10681" y="9893"/>
                    </a:moveTo>
                    <a:cubicBezTo>
                      <a:pt x="10901" y="9893"/>
                      <a:pt x="11059" y="10113"/>
                      <a:pt x="11059" y="10303"/>
                    </a:cubicBezTo>
                    <a:cubicBezTo>
                      <a:pt x="11122" y="10555"/>
                      <a:pt x="10901" y="10744"/>
                      <a:pt x="10681" y="10744"/>
                    </a:cubicBezTo>
                    <a:lnTo>
                      <a:pt x="8192" y="10744"/>
                    </a:lnTo>
                    <a:cubicBezTo>
                      <a:pt x="7971" y="10744"/>
                      <a:pt x="7751" y="10555"/>
                      <a:pt x="7751" y="10303"/>
                    </a:cubicBezTo>
                    <a:cubicBezTo>
                      <a:pt x="7751" y="10050"/>
                      <a:pt x="7971" y="9893"/>
                      <a:pt x="8192" y="9893"/>
                    </a:cubicBezTo>
                    <a:close/>
                    <a:moveTo>
                      <a:pt x="6396" y="0"/>
                    </a:moveTo>
                    <a:cubicBezTo>
                      <a:pt x="5483" y="0"/>
                      <a:pt x="4726" y="725"/>
                      <a:pt x="4726" y="1639"/>
                    </a:cubicBezTo>
                    <a:lnTo>
                      <a:pt x="4726" y="2458"/>
                    </a:lnTo>
                    <a:lnTo>
                      <a:pt x="1261" y="2458"/>
                    </a:lnTo>
                    <a:cubicBezTo>
                      <a:pt x="599" y="2458"/>
                      <a:pt x="1" y="3025"/>
                      <a:pt x="1" y="3686"/>
                    </a:cubicBezTo>
                    <a:lnTo>
                      <a:pt x="1" y="11122"/>
                    </a:lnTo>
                    <a:cubicBezTo>
                      <a:pt x="1" y="11815"/>
                      <a:pt x="568" y="12350"/>
                      <a:pt x="1261" y="12350"/>
                    </a:cubicBezTo>
                    <a:lnTo>
                      <a:pt x="11468" y="12350"/>
                    </a:lnTo>
                    <a:cubicBezTo>
                      <a:pt x="12130" y="12350"/>
                      <a:pt x="12697" y="11815"/>
                      <a:pt x="12697" y="11122"/>
                    </a:cubicBezTo>
                    <a:lnTo>
                      <a:pt x="12697" y="3686"/>
                    </a:lnTo>
                    <a:cubicBezTo>
                      <a:pt x="12760" y="3025"/>
                      <a:pt x="12162" y="2458"/>
                      <a:pt x="11500" y="2458"/>
                    </a:cubicBezTo>
                    <a:lnTo>
                      <a:pt x="8034" y="2458"/>
                    </a:lnTo>
                    <a:lnTo>
                      <a:pt x="8034" y="1639"/>
                    </a:lnTo>
                    <a:cubicBezTo>
                      <a:pt x="8034" y="725"/>
                      <a:pt x="7278" y="0"/>
                      <a:pt x="63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93" name="Google Shape;10088;p74"/>
              <p:cNvSpPr/>
              <p:nvPr/>
            </p:nvSpPr>
            <p:spPr>
              <a:xfrm>
                <a:off x="-59293650" y="3740025"/>
                <a:ext cx="14175" cy="14200"/>
              </a:xfrm>
              <a:custGeom>
                <a:avLst/>
                <a:gdLst/>
                <a:ahLst/>
                <a:cxnLst/>
                <a:rect l="l" t="t" r="r" b="b"/>
                <a:pathLst>
                  <a:path w="567" h="568" extrusionOk="0">
                    <a:moveTo>
                      <a:pt x="284" y="0"/>
                    </a:moveTo>
                    <a:cubicBezTo>
                      <a:pt x="126" y="0"/>
                      <a:pt x="0" y="126"/>
                      <a:pt x="0" y="284"/>
                    </a:cubicBezTo>
                    <a:cubicBezTo>
                      <a:pt x="0" y="441"/>
                      <a:pt x="126" y="567"/>
                      <a:pt x="284" y="567"/>
                    </a:cubicBezTo>
                    <a:cubicBezTo>
                      <a:pt x="441" y="567"/>
                      <a:pt x="567" y="441"/>
                      <a:pt x="567" y="284"/>
                    </a:cubicBezTo>
                    <a:cubicBezTo>
                      <a:pt x="567" y="126"/>
                      <a:pt x="441" y="0"/>
                      <a:pt x="28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194" name="Google Shape;10089;p74"/>
            <p:cNvGrpSpPr/>
            <p:nvPr/>
          </p:nvGrpSpPr>
          <p:grpSpPr>
            <a:xfrm>
              <a:off x="8825251" y="1572826"/>
              <a:ext cx="732560" cy="724676"/>
              <a:chOff x="-64406125" y="3362225"/>
              <a:chExt cx="318225" cy="314800"/>
            </a:xfrm>
            <a:grpFill/>
          </p:grpSpPr>
          <p:sp>
            <p:nvSpPr>
              <p:cNvPr id="195" name="Google Shape;10090;p74"/>
              <p:cNvSpPr/>
              <p:nvPr/>
            </p:nvSpPr>
            <p:spPr>
              <a:xfrm>
                <a:off x="-64332100" y="3362225"/>
                <a:ext cx="170150" cy="199025"/>
              </a:xfrm>
              <a:custGeom>
                <a:avLst/>
                <a:gdLst/>
                <a:ahLst/>
                <a:cxnLst/>
                <a:rect l="l" t="t" r="r" b="b"/>
                <a:pathLst>
                  <a:path w="6806" h="7961" extrusionOk="0">
                    <a:moveTo>
                      <a:pt x="4506" y="3266"/>
                    </a:moveTo>
                    <a:cubicBezTo>
                      <a:pt x="4569" y="3266"/>
                      <a:pt x="4601" y="3298"/>
                      <a:pt x="4632" y="3298"/>
                    </a:cubicBezTo>
                    <a:lnTo>
                      <a:pt x="5577" y="4621"/>
                    </a:lnTo>
                    <a:cubicBezTo>
                      <a:pt x="5420" y="5881"/>
                      <a:pt x="4664" y="7110"/>
                      <a:pt x="3403" y="7110"/>
                    </a:cubicBezTo>
                    <a:cubicBezTo>
                      <a:pt x="2206" y="7110"/>
                      <a:pt x="1419" y="5944"/>
                      <a:pt x="1261" y="4621"/>
                    </a:cubicBezTo>
                    <a:lnTo>
                      <a:pt x="2206" y="3298"/>
                    </a:lnTo>
                    <a:cubicBezTo>
                      <a:pt x="2238" y="3266"/>
                      <a:pt x="2269" y="3266"/>
                      <a:pt x="2301" y="3266"/>
                    </a:cubicBezTo>
                    <a:close/>
                    <a:moveTo>
                      <a:pt x="4055" y="1"/>
                    </a:moveTo>
                    <a:cubicBezTo>
                      <a:pt x="3400" y="1"/>
                      <a:pt x="2703" y="167"/>
                      <a:pt x="2049" y="494"/>
                    </a:cubicBezTo>
                    <a:cubicBezTo>
                      <a:pt x="1957" y="483"/>
                      <a:pt x="1867" y="478"/>
                      <a:pt x="1779" y="478"/>
                    </a:cubicBezTo>
                    <a:cubicBezTo>
                      <a:pt x="1354" y="478"/>
                      <a:pt x="976" y="600"/>
                      <a:pt x="662" y="809"/>
                    </a:cubicBezTo>
                    <a:cubicBezTo>
                      <a:pt x="347" y="1061"/>
                      <a:pt x="1" y="1534"/>
                      <a:pt x="1" y="2384"/>
                    </a:cubicBezTo>
                    <a:cubicBezTo>
                      <a:pt x="1" y="2857"/>
                      <a:pt x="95" y="3613"/>
                      <a:pt x="347" y="4621"/>
                    </a:cubicBezTo>
                    <a:cubicBezTo>
                      <a:pt x="473" y="4810"/>
                      <a:pt x="536" y="6070"/>
                      <a:pt x="1482" y="7078"/>
                    </a:cubicBezTo>
                    <a:cubicBezTo>
                      <a:pt x="2049" y="7646"/>
                      <a:pt x="2710" y="7961"/>
                      <a:pt x="3403" y="7961"/>
                    </a:cubicBezTo>
                    <a:cubicBezTo>
                      <a:pt x="5136" y="7961"/>
                      <a:pt x="6207" y="6417"/>
                      <a:pt x="6396" y="4621"/>
                    </a:cubicBezTo>
                    <a:cubicBezTo>
                      <a:pt x="6554" y="4085"/>
                      <a:pt x="6774" y="3046"/>
                      <a:pt x="6806" y="2447"/>
                    </a:cubicBezTo>
                    <a:cubicBezTo>
                      <a:pt x="6806" y="1565"/>
                      <a:pt x="6459" y="872"/>
                      <a:pt x="5703" y="431"/>
                    </a:cubicBezTo>
                    <a:cubicBezTo>
                      <a:pt x="5234" y="143"/>
                      <a:pt x="4662" y="1"/>
                      <a:pt x="405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96" name="Google Shape;10091;p74"/>
              <p:cNvSpPr/>
              <p:nvPr/>
            </p:nvSpPr>
            <p:spPr>
              <a:xfrm>
                <a:off x="-64406125" y="3559050"/>
                <a:ext cx="318225" cy="117975"/>
              </a:xfrm>
              <a:custGeom>
                <a:avLst/>
                <a:gdLst/>
                <a:ahLst/>
                <a:cxnLst/>
                <a:rect l="l" t="t" r="r" b="b"/>
                <a:pathLst>
                  <a:path w="12729" h="4719" extrusionOk="0">
                    <a:moveTo>
                      <a:pt x="4474" y="1001"/>
                    </a:moveTo>
                    <a:lnTo>
                      <a:pt x="5797" y="2293"/>
                    </a:lnTo>
                    <a:lnTo>
                      <a:pt x="5199" y="2891"/>
                    </a:lnTo>
                    <a:lnTo>
                      <a:pt x="4002" y="1159"/>
                    </a:lnTo>
                    <a:cubicBezTo>
                      <a:pt x="4159" y="1096"/>
                      <a:pt x="4380" y="1064"/>
                      <a:pt x="4474" y="1001"/>
                    </a:cubicBezTo>
                    <a:close/>
                    <a:moveTo>
                      <a:pt x="8318" y="1001"/>
                    </a:moveTo>
                    <a:cubicBezTo>
                      <a:pt x="8475" y="1064"/>
                      <a:pt x="8633" y="1159"/>
                      <a:pt x="8790" y="1190"/>
                    </a:cubicBezTo>
                    <a:lnTo>
                      <a:pt x="7593" y="2891"/>
                    </a:lnTo>
                    <a:lnTo>
                      <a:pt x="6995" y="2293"/>
                    </a:lnTo>
                    <a:lnTo>
                      <a:pt x="8318" y="1001"/>
                    </a:lnTo>
                    <a:close/>
                    <a:moveTo>
                      <a:pt x="10681" y="3112"/>
                    </a:moveTo>
                    <a:cubicBezTo>
                      <a:pt x="10901" y="3112"/>
                      <a:pt x="11059" y="3301"/>
                      <a:pt x="11059" y="3553"/>
                    </a:cubicBezTo>
                    <a:cubicBezTo>
                      <a:pt x="11059" y="3742"/>
                      <a:pt x="10870" y="3931"/>
                      <a:pt x="10681" y="3931"/>
                    </a:cubicBezTo>
                    <a:lnTo>
                      <a:pt x="9578" y="3931"/>
                    </a:lnTo>
                    <a:cubicBezTo>
                      <a:pt x="9326" y="3931"/>
                      <a:pt x="9137" y="3742"/>
                      <a:pt x="9137" y="3553"/>
                    </a:cubicBezTo>
                    <a:cubicBezTo>
                      <a:pt x="9137" y="3301"/>
                      <a:pt x="9326" y="3112"/>
                      <a:pt x="9578" y="3112"/>
                    </a:cubicBezTo>
                    <a:close/>
                    <a:moveTo>
                      <a:pt x="4458" y="1"/>
                    </a:moveTo>
                    <a:cubicBezTo>
                      <a:pt x="4348" y="1"/>
                      <a:pt x="4238" y="40"/>
                      <a:pt x="4159" y="119"/>
                    </a:cubicBezTo>
                    <a:cubicBezTo>
                      <a:pt x="4065" y="245"/>
                      <a:pt x="3939" y="308"/>
                      <a:pt x="3781" y="308"/>
                    </a:cubicBezTo>
                    <a:lnTo>
                      <a:pt x="2395" y="308"/>
                    </a:lnTo>
                    <a:cubicBezTo>
                      <a:pt x="914" y="308"/>
                      <a:pt x="0" y="1442"/>
                      <a:pt x="0" y="2639"/>
                    </a:cubicBezTo>
                    <a:lnTo>
                      <a:pt x="0" y="4341"/>
                    </a:lnTo>
                    <a:cubicBezTo>
                      <a:pt x="0" y="4561"/>
                      <a:pt x="189" y="4719"/>
                      <a:pt x="441" y="4719"/>
                    </a:cubicBezTo>
                    <a:lnTo>
                      <a:pt x="12287" y="4719"/>
                    </a:lnTo>
                    <a:cubicBezTo>
                      <a:pt x="12508" y="4719"/>
                      <a:pt x="12665" y="4530"/>
                      <a:pt x="12665" y="4341"/>
                    </a:cubicBezTo>
                    <a:lnTo>
                      <a:pt x="12665" y="2639"/>
                    </a:lnTo>
                    <a:cubicBezTo>
                      <a:pt x="12728" y="1474"/>
                      <a:pt x="11783" y="371"/>
                      <a:pt x="10303" y="371"/>
                    </a:cubicBezTo>
                    <a:lnTo>
                      <a:pt x="8948" y="371"/>
                    </a:lnTo>
                    <a:cubicBezTo>
                      <a:pt x="8727" y="371"/>
                      <a:pt x="8664" y="277"/>
                      <a:pt x="8538" y="151"/>
                    </a:cubicBezTo>
                    <a:cubicBezTo>
                      <a:pt x="8456" y="52"/>
                      <a:pt x="8339" y="5"/>
                      <a:pt x="8219" y="5"/>
                    </a:cubicBezTo>
                    <a:cubicBezTo>
                      <a:pt x="8110" y="5"/>
                      <a:pt x="7998" y="44"/>
                      <a:pt x="7908" y="119"/>
                    </a:cubicBezTo>
                    <a:lnTo>
                      <a:pt x="6333" y="1694"/>
                    </a:lnTo>
                    <a:lnTo>
                      <a:pt x="4758" y="119"/>
                    </a:lnTo>
                    <a:cubicBezTo>
                      <a:pt x="4679" y="40"/>
                      <a:pt x="4569" y="1"/>
                      <a:pt x="445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sp>
          <p:nvSpPr>
            <p:cNvPr id="218" name="Google Shape;10113;p74"/>
            <p:cNvSpPr/>
            <p:nvPr/>
          </p:nvSpPr>
          <p:spPr>
            <a:xfrm>
              <a:off x="7156894" y="3640883"/>
              <a:ext cx="562265" cy="556052"/>
            </a:xfrm>
            <a:custGeom>
              <a:avLst/>
              <a:gdLst/>
              <a:ahLst/>
              <a:cxnLst/>
              <a:rect l="l" t="t" r="r" b="b"/>
              <a:pathLst>
                <a:path w="12760" h="12619" extrusionOk="0">
                  <a:moveTo>
                    <a:pt x="10082" y="2190"/>
                  </a:moveTo>
                  <a:lnTo>
                    <a:pt x="11027" y="2726"/>
                  </a:lnTo>
                  <a:lnTo>
                    <a:pt x="8948" y="6317"/>
                  </a:lnTo>
                  <a:lnTo>
                    <a:pt x="8003" y="5781"/>
                  </a:lnTo>
                  <a:cubicBezTo>
                    <a:pt x="8349" y="5151"/>
                    <a:pt x="9704" y="2820"/>
                    <a:pt x="10082" y="2190"/>
                  </a:cubicBezTo>
                  <a:close/>
                  <a:moveTo>
                    <a:pt x="7813" y="6601"/>
                  </a:moveTo>
                  <a:lnTo>
                    <a:pt x="8318" y="6916"/>
                  </a:lnTo>
                  <a:lnTo>
                    <a:pt x="7782" y="7262"/>
                  </a:lnTo>
                  <a:lnTo>
                    <a:pt x="7813" y="6601"/>
                  </a:lnTo>
                  <a:close/>
                  <a:moveTo>
                    <a:pt x="10554" y="8522"/>
                  </a:moveTo>
                  <a:cubicBezTo>
                    <a:pt x="10806" y="8522"/>
                    <a:pt x="10964" y="8711"/>
                    <a:pt x="10964" y="8900"/>
                  </a:cubicBezTo>
                  <a:cubicBezTo>
                    <a:pt x="10964" y="9153"/>
                    <a:pt x="10806" y="9342"/>
                    <a:pt x="10554" y="9342"/>
                  </a:cubicBezTo>
                  <a:lnTo>
                    <a:pt x="5608" y="9342"/>
                  </a:lnTo>
                  <a:cubicBezTo>
                    <a:pt x="5356" y="9342"/>
                    <a:pt x="5167" y="9153"/>
                    <a:pt x="5167" y="8900"/>
                  </a:cubicBezTo>
                  <a:cubicBezTo>
                    <a:pt x="5167" y="8680"/>
                    <a:pt x="5356" y="8522"/>
                    <a:pt x="5608" y="8522"/>
                  </a:cubicBezTo>
                  <a:close/>
                  <a:moveTo>
                    <a:pt x="3088" y="5592"/>
                  </a:moveTo>
                  <a:cubicBezTo>
                    <a:pt x="3308" y="5592"/>
                    <a:pt x="3497" y="5813"/>
                    <a:pt x="3497" y="6002"/>
                  </a:cubicBezTo>
                  <a:lnTo>
                    <a:pt x="3497" y="6286"/>
                  </a:lnTo>
                  <a:cubicBezTo>
                    <a:pt x="3970" y="6443"/>
                    <a:pt x="4348" y="6916"/>
                    <a:pt x="4348" y="7451"/>
                  </a:cubicBezTo>
                  <a:cubicBezTo>
                    <a:pt x="4348" y="7703"/>
                    <a:pt x="4159" y="7861"/>
                    <a:pt x="3907" y="7861"/>
                  </a:cubicBezTo>
                  <a:cubicBezTo>
                    <a:pt x="3655" y="7861"/>
                    <a:pt x="3497" y="7640"/>
                    <a:pt x="3497" y="7451"/>
                  </a:cubicBezTo>
                  <a:cubicBezTo>
                    <a:pt x="3497" y="7231"/>
                    <a:pt x="3308" y="7010"/>
                    <a:pt x="3088" y="7010"/>
                  </a:cubicBezTo>
                  <a:cubicBezTo>
                    <a:pt x="2836" y="7010"/>
                    <a:pt x="2678" y="7231"/>
                    <a:pt x="2678" y="7451"/>
                  </a:cubicBezTo>
                  <a:cubicBezTo>
                    <a:pt x="2678" y="7703"/>
                    <a:pt x="3025" y="7924"/>
                    <a:pt x="3340" y="8176"/>
                  </a:cubicBezTo>
                  <a:cubicBezTo>
                    <a:pt x="3781" y="8491"/>
                    <a:pt x="4348" y="8869"/>
                    <a:pt x="4348" y="9531"/>
                  </a:cubicBezTo>
                  <a:cubicBezTo>
                    <a:pt x="4348" y="10098"/>
                    <a:pt x="3970" y="10539"/>
                    <a:pt x="3497" y="10728"/>
                  </a:cubicBezTo>
                  <a:lnTo>
                    <a:pt x="3497" y="11011"/>
                  </a:lnTo>
                  <a:cubicBezTo>
                    <a:pt x="3497" y="11232"/>
                    <a:pt x="3308" y="11452"/>
                    <a:pt x="3088" y="11452"/>
                  </a:cubicBezTo>
                  <a:cubicBezTo>
                    <a:pt x="2836" y="11452"/>
                    <a:pt x="2678" y="11232"/>
                    <a:pt x="2678" y="11011"/>
                  </a:cubicBezTo>
                  <a:lnTo>
                    <a:pt x="2678" y="10728"/>
                  </a:lnTo>
                  <a:cubicBezTo>
                    <a:pt x="2206" y="10570"/>
                    <a:pt x="1859" y="10098"/>
                    <a:pt x="1859" y="9531"/>
                  </a:cubicBezTo>
                  <a:cubicBezTo>
                    <a:pt x="1859" y="9310"/>
                    <a:pt x="2048" y="9121"/>
                    <a:pt x="2300" y="9121"/>
                  </a:cubicBezTo>
                  <a:cubicBezTo>
                    <a:pt x="2521" y="9121"/>
                    <a:pt x="2678" y="9310"/>
                    <a:pt x="2678" y="9531"/>
                  </a:cubicBezTo>
                  <a:cubicBezTo>
                    <a:pt x="2678" y="9783"/>
                    <a:pt x="2867" y="9940"/>
                    <a:pt x="3088" y="9940"/>
                  </a:cubicBezTo>
                  <a:cubicBezTo>
                    <a:pt x="3308" y="9940"/>
                    <a:pt x="3497" y="9751"/>
                    <a:pt x="3497" y="9531"/>
                  </a:cubicBezTo>
                  <a:cubicBezTo>
                    <a:pt x="3497" y="9310"/>
                    <a:pt x="3182" y="9089"/>
                    <a:pt x="2836" y="8837"/>
                  </a:cubicBezTo>
                  <a:cubicBezTo>
                    <a:pt x="2395" y="8522"/>
                    <a:pt x="1859" y="8113"/>
                    <a:pt x="1859" y="7451"/>
                  </a:cubicBezTo>
                  <a:cubicBezTo>
                    <a:pt x="1859" y="6916"/>
                    <a:pt x="2206" y="6475"/>
                    <a:pt x="2678" y="6286"/>
                  </a:cubicBezTo>
                  <a:lnTo>
                    <a:pt x="2678" y="6002"/>
                  </a:lnTo>
                  <a:cubicBezTo>
                    <a:pt x="2678" y="5750"/>
                    <a:pt x="2867" y="5592"/>
                    <a:pt x="3088" y="5592"/>
                  </a:cubicBezTo>
                  <a:close/>
                  <a:moveTo>
                    <a:pt x="10554" y="11011"/>
                  </a:moveTo>
                  <a:cubicBezTo>
                    <a:pt x="10806" y="11011"/>
                    <a:pt x="10964" y="11200"/>
                    <a:pt x="10964" y="11452"/>
                  </a:cubicBezTo>
                  <a:cubicBezTo>
                    <a:pt x="10964" y="11641"/>
                    <a:pt x="10806" y="11830"/>
                    <a:pt x="10554" y="11830"/>
                  </a:cubicBezTo>
                  <a:lnTo>
                    <a:pt x="5608" y="11830"/>
                  </a:lnTo>
                  <a:cubicBezTo>
                    <a:pt x="5356" y="11830"/>
                    <a:pt x="5167" y="11641"/>
                    <a:pt x="5167" y="11452"/>
                  </a:cubicBezTo>
                  <a:cubicBezTo>
                    <a:pt x="5167" y="11200"/>
                    <a:pt x="5356" y="11011"/>
                    <a:pt x="5608" y="11011"/>
                  </a:cubicBezTo>
                  <a:close/>
                  <a:moveTo>
                    <a:pt x="10933" y="1"/>
                  </a:moveTo>
                  <a:cubicBezTo>
                    <a:pt x="10599" y="1"/>
                    <a:pt x="10280" y="176"/>
                    <a:pt x="10113" y="489"/>
                  </a:cubicBezTo>
                  <a:lnTo>
                    <a:pt x="7877" y="4395"/>
                  </a:lnTo>
                  <a:lnTo>
                    <a:pt x="1229" y="4395"/>
                  </a:lnTo>
                  <a:cubicBezTo>
                    <a:pt x="567" y="4395"/>
                    <a:pt x="0" y="4931"/>
                    <a:pt x="0" y="5592"/>
                  </a:cubicBezTo>
                  <a:lnTo>
                    <a:pt x="0" y="11389"/>
                  </a:lnTo>
                  <a:cubicBezTo>
                    <a:pt x="0" y="12051"/>
                    <a:pt x="567" y="12618"/>
                    <a:pt x="1229" y="12618"/>
                  </a:cubicBezTo>
                  <a:lnTo>
                    <a:pt x="11437" y="12618"/>
                  </a:lnTo>
                  <a:cubicBezTo>
                    <a:pt x="12098" y="12618"/>
                    <a:pt x="12697" y="12082"/>
                    <a:pt x="12697" y="11389"/>
                  </a:cubicBezTo>
                  <a:lnTo>
                    <a:pt x="12697" y="5592"/>
                  </a:lnTo>
                  <a:cubicBezTo>
                    <a:pt x="12602" y="4931"/>
                    <a:pt x="12067" y="4395"/>
                    <a:pt x="11374" y="4395"/>
                  </a:cubicBezTo>
                  <a:lnTo>
                    <a:pt x="11027" y="4395"/>
                  </a:lnTo>
                  <a:lnTo>
                    <a:pt x="12476" y="1875"/>
                  </a:lnTo>
                  <a:cubicBezTo>
                    <a:pt x="12760" y="1402"/>
                    <a:pt x="12602" y="804"/>
                    <a:pt x="12130" y="583"/>
                  </a:cubicBezTo>
                  <a:lnTo>
                    <a:pt x="11437" y="142"/>
                  </a:lnTo>
                  <a:cubicBezTo>
                    <a:pt x="11277" y="46"/>
                    <a:pt x="11103" y="1"/>
                    <a:pt x="109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grpSp>
          <p:nvGrpSpPr>
            <p:cNvPr id="223" name="Google Shape;10118;p74"/>
            <p:cNvGrpSpPr/>
            <p:nvPr/>
          </p:nvGrpSpPr>
          <p:grpSpPr>
            <a:xfrm>
              <a:off x="11767951" y="2764178"/>
              <a:ext cx="498284" cy="505891"/>
              <a:chOff x="-59400775" y="4084200"/>
              <a:chExt cx="311125" cy="315875"/>
            </a:xfrm>
            <a:grpFill/>
          </p:grpSpPr>
          <p:sp>
            <p:nvSpPr>
              <p:cNvPr id="224" name="Google Shape;10119;p74"/>
              <p:cNvSpPr/>
              <p:nvPr/>
            </p:nvSpPr>
            <p:spPr>
              <a:xfrm>
                <a:off x="-59400775" y="4317350"/>
                <a:ext cx="89800" cy="82725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309" extrusionOk="0">
                    <a:moveTo>
                      <a:pt x="1796" y="851"/>
                    </a:moveTo>
                    <a:cubicBezTo>
                      <a:pt x="2048" y="851"/>
                      <a:pt x="2237" y="1071"/>
                      <a:pt x="2237" y="1260"/>
                    </a:cubicBezTo>
                    <a:cubicBezTo>
                      <a:pt x="2237" y="1449"/>
                      <a:pt x="2048" y="1701"/>
                      <a:pt x="1796" y="1701"/>
                    </a:cubicBezTo>
                    <a:cubicBezTo>
                      <a:pt x="1576" y="1701"/>
                      <a:pt x="1418" y="1481"/>
                      <a:pt x="1418" y="1260"/>
                    </a:cubicBezTo>
                    <a:cubicBezTo>
                      <a:pt x="1418" y="1008"/>
                      <a:pt x="1576" y="851"/>
                      <a:pt x="1796" y="851"/>
                    </a:cubicBezTo>
                    <a:close/>
                    <a:moveTo>
                      <a:pt x="0" y="0"/>
                    </a:moveTo>
                    <a:lnTo>
                      <a:pt x="0" y="2079"/>
                    </a:lnTo>
                    <a:cubicBezTo>
                      <a:pt x="0" y="2741"/>
                      <a:pt x="536" y="3308"/>
                      <a:pt x="1229" y="3308"/>
                    </a:cubicBezTo>
                    <a:lnTo>
                      <a:pt x="2332" y="3308"/>
                    </a:lnTo>
                    <a:cubicBezTo>
                      <a:pt x="2993" y="3308"/>
                      <a:pt x="3592" y="2741"/>
                      <a:pt x="3592" y="2079"/>
                    </a:cubicBezTo>
                    <a:lnTo>
                      <a:pt x="359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25" name="Google Shape;10120;p74"/>
              <p:cNvSpPr/>
              <p:nvPr/>
            </p:nvSpPr>
            <p:spPr>
              <a:xfrm>
                <a:off x="-59400000" y="4084200"/>
                <a:ext cx="89825" cy="212700"/>
              </a:xfrm>
              <a:custGeom>
                <a:avLst/>
                <a:gdLst/>
                <a:ahLst/>
                <a:cxnLst/>
                <a:rect l="l" t="t" r="r" b="b"/>
                <a:pathLst>
                  <a:path w="3593" h="8508" extrusionOk="0">
                    <a:moveTo>
                      <a:pt x="1734" y="1607"/>
                    </a:moveTo>
                    <a:cubicBezTo>
                      <a:pt x="1923" y="1607"/>
                      <a:pt x="2175" y="1797"/>
                      <a:pt x="2175" y="2049"/>
                    </a:cubicBezTo>
                    <a:lnTo>
                      <a:pt x="2175" y="7278"/>
                    </a:lnTo>
                    <a:cubicBezTo>
                      <a:pt x="2175" y="7499"/>
                      <a:pt x="1986" y="7656"/>
                      <a:pt x="1734" y="7656"/>
                    </a:cubicBezTo>
                    <a:cubicBezTo>
                      <a:pt x="1513" y="7656"/>
                      <a:pt x="1356" y="7467"/>
                      <a:pt x="1356" y="7278"/>
                    </a:cubicBezTo>
                    <a:lnTo>
                      <a:pt x="1356" y="2049"/>
                    </a:lnTo>
                    <a:cubicBezTo>
                      <a:pt x="1356" y="1797"/>
                      <a:pt x="1545" y="1607"/>
                      <a:pt x="1734" y="1607"/>
                    </a:cubicBezTo>
                    <a:close/>
                    <a:moveTo>
                      <a:pt x="1230" y="1"/>
                    </a:moveTo>
                    <a:cubicBezTo>
                      <a:pt x="568" y="1"/>
                      <a:pt x="1" y="536"/>
                      <a:pt x="1" y="1198"/>
                    </a:cubicBezTo>
                    <a:lnTo>
                      <a:pt x="1" y="8507"/>
                    </a:lnTo>
                    <a:lnTo>
                      <a:pt x="3593" y="8507"/>
                    </a:lnTo>
                    <a:lnTo>
                      <a:pt x="3593" y="1198"/>
                    </a:lnTo>
                    <a:cubicBezTo>
                      <a:pt x="3561" y="536"/>
                      <a:pt x="2994" y="1"/>
                      <a:pt x="23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26" name="Google Shape;10121;p74"/>
              <p:cNvSpPr/>
              <p:nvPr/>
            </p:nvSpPr>
            <p:spPr>
              <a:xfrm>
                <a:off x="-59290500" y="4317350"/>
                <a:ext cx="89800" cy="82725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309" extrusionOk="0">
                    <a:moveTo>
                      <a:pt x="1796" y="851"/>
                    </a:moveTo>
                    <a:cubicBezTo>
                      <a:pt x="2048" y="851"/>
                      <a:pt x="2205" y="1071"/>
                      <a:pt x="2205" y="1260"/>
                    </a:cubicBezTo>
                    <a:cubicBezTo>
                      <a:pt x="2205" y="1449"/>
                      <a:pt x="2016" y="1701"/>
                      <a:pt x="1796" y="1701"/>
                    </a:cubicBezTo>
                    <a:cubicBezTo>
                      <a:pt x="1575" y="1701"/>
                      <a:pt x="1386" y="1481"/>
                      <a:pt x="1386" y="1260"/>
                    </a:cubicBezTo>
                    <a:cubicBezTo>
                      <a:pt x="1386" y="1008"/>
                      <a:pt x="1575" y="851"/>
                      <a:pt x="1796" y="851"/>
                    </a:cubicBezTo>
                    <a:close/>
                    <a:moveTo>
                      <a:pt x="0" y="0"/>
                    </a:moveTo>
                    <a:lnTo>
                      <a:pt x="0" y="2079"/>
                    </a:lnTo>
                    <a:cubicBezTo>
                      <a:pt x="0" y="2741"/>
                      <a:pt x="536" y="3308"/>
                      <a:pt x="1260" y="3308"/>
                    </a:cubicBezTo>
                    <a:lnTo>
                      <a:pt x="2363" y="3308"/>
                    </a:lnTo>
                    <a:cubicBezTo>
                      <a:pt x="3025" y="3308"/>
                      <a:pt x="3592" y="2741"/>
                      <a:pt x="3592" y="2079"/>
                    </a:cubicBezTo>
                    <a:lnTo>
                      <a:pt x="359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27" name="Google Shape;10122;p74"/>
              <p:cNvSpPr/>
              <p:nvPr/>
            </p:nvSpPr>
            <p:spPr>
              <a:xfrm>
                <a:off x="-59290500" y="4084200"/>
                <a:ext cx="89800" cy="212700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8508" extrusionOk="0">
                    <a:moveTo>
                      <a:pt x="1796" y="1607"/>
                    </a:moveTo>
                    <a:cubicBezTo>
                      <a:pt x="2048" y="1607"/>
                      <a:pt x="2205" y="1797"/>
                      <a:pt x="2205" y="2049"/>
                    </a:cubicBezTo>
                    <a:lnTo>
                      <a:pt x="2205" y="7278"/>
                    </a:lnTo>
                    <a:cubicBezTo>
                      <a:pt x="2205" y="7499"/>
                      <a:pt x="2016" y="7656"/>
                      <a:pt x="1796" y="7656"/>
                    </a:cubicBezTo>
                    <a:cubicBezTo>
                      <a:pt x="1607" y="7656"/>
                      <a:pt x="1386" y="7467"/>
                      <a:pt x="1386" y="7278"/>
                    </a:cubicBezTo>
                    <a:lnTo>
                      <a:pt x="1386" y="2049"/>
                    </a:lnTo>
                    <a:cubicBezTo>
                      <a:pt x="1386" y="1797"/>
                      <a:pt x="1575" y="1607"/>
                      <a:pt x="1796" y="1607"/>
                    </a:cubicBezTo>
                    <a:close/>
                    <a:moveTo>
                      <a:pt x="1260" y="1"/>
                    </a:moveTo>
                    <a:cubicBezTo>
                      <a:pt x="599" y="1"/>
                      <a:pt x="0" y="536"/>
                      <a:pt x="0" y="1198"/>
                    </a:cubicBezTo>
                    <a:lnTo>
                      <a:pt x="0" y="8507"/>
                    </a:lnTo>
                    <a:lnTo>
                      <a:pt x="3592" y="8507"/>
                    </a:lnTo>
                    <a:lnTo>
                      <a:pt x="3592" y="1198"/>
                    </a:lnTo>
                    <a:cubicBezTo>
                      <a:pt x="3592" y="536"/>
                      <a:pt x="3025" y="1"/>
                      <a:pt x="236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28" name="Google Shape;10123;p74"/>
              <p:cNvSpPr/>
              <p:nvPr/>
            </p:nvSpPr>
            <p:spPr>
              <a:xfrm>
                <a:off x="-59181025" y="4317350"/>
                <a:ext cx="89800" cy="82725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309" extrusionOk="0">
                    <a:moveTo>
                      <a:pt x="1828" y="851"/>
                    </a:moveTo>
                    <a:cubicBezTo>
                      <a:pt x="2080" y="851"/>
                      <a:pt x="2269" y="1071"/>
                      <a:pt x="2269" y="1260"/>
                    </a:cubicBezTo>
                    <a:cubicBezTo>
                      <a:pt x="2269" y="1449"/>
                      <a:pt x="2080" y="1701"/>
                      <a:pt x="1828" y="1701"/>
                    </a:cubicBezTo>
                    <a:cubicBezTo>
                      <a:pt x="1607" y="1701"/>
                      <a:pt x="1450" y="1481"/>
                      <a:pt x="1450" y="1260"/>
                    </a:cubicBezTo>
                    <a:cubicBezTo>
                      <a:pt x="1450" y="1008"/>
                      <a:pt x="1607" y="851"/>
                      <a:pt x="1828" y="851"/>
                    </a:cubicBezTo>
                    <a:close/>
                    <a:moveTo>
                      <a:pt x="0" y="0"/>
                    </a:moveTo>
                    <a:lnTo>
                      <a:pt x="0" y="2079"/>
                    </a:lnTo>
                    <a:lnTo>
                      <a:pt x="32" y="2079"/>
                    </a:lnTo>
                    <a:cubicBezTo>
                      <a:pt x="32" y="2741"/>
                      <a:pt x="567" y="3308"/>
                      <a:pt x="1261" y="3308"/>
                    </a:cubicBezTo>
                    <a:lnTo>
                      <a:pt x="2363" y="3308"/>
                    </a:lnTo>
                    <a:cubicBezTo>
                      <a:pt x="3025" y="3308"/>
                      <a:pt x="3592" y="2741"/>
                      <a:pt x="3592" y="2079"/>
                    </a:cubicBezTo>
                    <a:lnTo>
                      <a:pt x="359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29" name="Google Shape;10124;p74"/>
              <p:cNvSpPr/>
              <p:nvPr/>
            </p:nvSpPr>
            <p:spPr>
              <a:xfrm>
                <a:off x="-59179450" y="4084200"/>
                <a:ext cx="89800" cy="212700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8508" extrusionOk="0">
                    <a:moveTo>
                      <a:pt x="1733" y="1607"/>
                    </a:moveTo>
                    <a:cubicBezTo>
                      <a:pt x="1922" y="1607"/>
                      <a:pt x="2174" y="1797"/>
                      <a:pt x="2174" y="2049"/>
                    </a:cubicBezTo>
                    <a:lnTo>
                      <a:pt x="2174" y="7278"/>
                    </a:lnTo>
                    <a:cubicBezTo>
                      <a:pt x="2174" y="7499"/>
                      <a:pt x="1985" y="7656"/>
                      <a:pt x="1733" y="7656"/>
                    </a:cubicBezTo>
                    <a:cubicBezTo>
                      <a:pt x="1513" y="7656"/>
                      <a:pt x="1355" y="7467"/>
                      <a:pt x="1355" y="7278"/>
                    </a:cubicBezTo>
                    <a:lnTo>
                      <a:pt x="1355" y="2049"/>
                    </a:lnTo>
                    <a:cubicBezTo>
                      <a:pt x="1355" y="1797"/>
                      <a:pt x="1544" y="1607"/>
                      <a:pt x="1733" y="1607"/>
                    </a:cubicBezTo>
                    <a:close/>
                    <a:moveTo>
                      <a:pt x="1229" y="1"/>
                    </a:moveTo>
                    <a:cubicBezTo>
                      <a:pt x="567" y="1"/>
                      <a:pt x="0" y="536"/>
                      <a:pt x="0" y="1198"/>
                    </a:cubicBezTo>
                    <a:lnTo>
                      <a:pt x="0" y="8507"/>
                    </a:lnTo>
                    <a:lnTo>
                      <a:pt x="3592" y="8507"/>
                    </a:lnTo>
                    <a:lnTo>
                      <a:pt x="3592" y="1198"/>
                    </a:lnTo>
                    <a:cubicBezTo>
                      <a:pt x="3560" y="536"/>
                      <a:pt x="2993" y="1"/>
                      <a:pt x="23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234" name="Google Shape;10129;p74"/>
            <p:cNvGrpSpPr/>
            <p:nvPr/>
          </p:nvGrpSpPr>
          <p:grpSpPr>
            <a:xfrm>
              <a:off x="8061811" y="1613794"/>
              <a:ext cx="607772" cy="714064"/>
              <a:chOff x="-64022550" y="3727425"/>
              <a:chExt cx="270175" cy="317425"/>
            </a:xfrm>
            <a:grpFill/>
          </p:grpSpPr>
          <p:sp>
            <p:nvSpPr>
              <p:cNvPr id="235" name="Google Shape;10130;p74"/>
              <p:cNvSpPr/>
              <p:nvPr/>
            </p:nvSpPr>
            <p:spPr>
              <a:xfrm>
                <a:off x="-64022550" y="3912500"/>
                <a:ext cx="270175" cy="90600"/>
              </a:xfrm>
              <a:custGeom>
                <a:avLst/>
                <a:gdLst/>
                <a:ahLst/>
                <a:cxnLst/>
                <a:rect l="l" t="t" r="r" b="b"/>
                <a:pathLst>
                  <a:path w="10807" h="3624" extrusionOk="0">
                    <a:moveTo>
                      <a:pt x="2111" y="1"/>
                    </a:moveTo>
                    <a:cubicBezTo>
                      <a:pt x="945" y="1"/>
                      <a:pt x="0" y="946"/>
                      <a:pt x="0" y="2080"/>
                    </a:cubicBezTo>
                    <a:lnTo>
                      <a:pt x="0" y="3183"/>
                    </a:lnTo>
                    <a:cubicBezTo>
                      <a:pt x="0" y="3435"/>
                      <a:pt x="221" y="3624"/>
                      <a:pt x="441" y="3624"/>
                    </a:cubicBezTo>
                    <a:lnTo>
                      <a:pt x="10365" y="3624"/>
                    </a:lnTo>
                    <a:cubicBezTo>
                      <a:pt x="10618" y="3624"/>
                      <a:pt x="10807" y="3435"/>
                      <a:pt x="10807" y="3183"/>
                    </a:cubicBezTo>
                    <a:lnTo>
                      <a:pt x="10807" y="2080"/>
                    </a:lnTo>
                    <a:cubicBezTo>
                      <a:pt x="10807" y="946"/>
                      <a:pt x="9861" y="1"/>
                      <a:pt x="872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36" name="Google Shape;10131;p74"/>
              <p:cNvSpPr/>
              <p:nvPr/>
            </p:nvSpPr>
            <p:spPr>
              <a:xfrm>
                <a:off x="-64000500" y="4023550"/>
                <a:ext cx="227650" cy="21300"/>
              </a:xfrm>
              <a:custGeom>
                <a:avLst/>
                <a:gdLst/>
                <a:ahLst/>
                <a:cxnLst/>
                <a:rect l="l" t="t" r="r" b="b"/>
                <a:pathLst>
                  <a:path w="9106" h="852" extrusionOk="0">
                    <a:moveTo>
                      <a:pt x="0" y="1"/>
                    </a:moveTo>
                    <a:lnTo>
                      <a:pt x="0" y="442"/>
                    </a:lnTo>
                    <a:cubicBezTo>
                      <a:pt x="0" y="694"/>
                      <a:pt x="190" y="851"/>
                      <a:pt x="442" y="851"/>
                    </a:cubicBezTo>
                    <a:lnTo>
                      <a:pt x="8696" y="851"/>
                    </a:lnTo>
                    <a:cubicBezTo>
                      <a:pt x="8948" y="851"/>
                      <a:pt x="9105" y="631"/>
                      <a:pt x="9105" y="442"/>
                    </a:cubicBezTo>
                    <a:lnTo>
                      <a:pt x="910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37" name="Google Shape;10132;p74"/>
              <p:cNvSpPr/>
              <p:nvPr/>
            </p:nvSpPr>
            <p:spPr>
              <a:xfrm>
                <a:off x="-63960325" y="3727425"/>
                <a:ext cx="144925" cy="165425"/>
              </a:xfrm>
              <a:custGeom>
                <a:avLst/>
                <a:gdLst/>
                <a:ahLst/>
                <a:cxnLst/>
                <a:rect l="l" t="t" r="r" b="b"/>
                <a:pathLst>
                  <a:path w="5797" h="6617" extrusionOk="0">
                    <a:moveTo>
                      <a:pt x="2930" y="0"/>
                    </a:moveTo>
                    <a:cubicBezTo>
                      <a:pt x="1292" y="0"/>
                      <a:pt x="0" y="1292"/>
                      <a:pt x="0" y="2867"/>
                    </a:cubicBezTo>
                    <a:cubicBezTo>
                      <a:pt x="32" y="3812"/>
                      <a:pt x="504" y="4694"/>
                      <a:pt x="1260" y="5230"/>
                    </a:cubicBezTo>
                    <a:lnTo>
                      <a:pt x="1260" y="6616"/>
                    </a:lnTo>
                    <a:lnTo>
                      <a:pt x="4568" y="6616"/>
                    </a:lnTo>
                    <a:lnTo>
                      <a:pt x="4568" y="5230"/>
                    </a:lnTo>
                    <a:cubicBezTo>
                      <a:pt x="5356" y="4694"/>
                      <a:pt x="5797" y="3812"/>
                      <a:pt x="5797" y="2867"/>
                    </a:cubicBezTo>
                    <a:cubicBezTo>
                      <a:pt x="5797" y="1260"/>
                      <a:pt x="4505" y="0"/>
                      <a:pt x="293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259" name="Google Shape;10154;p74"/>
            <p:cNvGrpSpPr/>
            <p:nvPr/>
          </p:nvGrpSpPr>
          <p:grpSpPr>
            <a:xfrm>
              <a:off x="8171512" y="3640450"/>
              <a:ext cx="558124" cy="557947"/>
              <a:chOff x="-60255350" y="3733825"/>
              <a:chExt cx="316650" cy="316550"/>
            </a:xfrm>
            <a:grpFill/>
          </p:grpSpPr>
          <p:sp>
            <p:nvSpPr>
              <p:cNvPr id="260" name="Google Shape;10155;p74"/>
              <p:cNvSpPr/>
              <p:nvPr/>
            </p:nvSpPr>
            <p:spPr>
              <a:xfrm>
                <a:off x="-60218325" y="3733825"/>
                <a:ext cx="235525" cy="316550"/>
              </a:xfrm>
              <a:custGeom>
                <a:avLst/>
                <a:gdLst/>
                <a:ahLst/>
                <a:cxnLst/>
                <a:rect l="l" t="t" r="r" b="b"/>
                <a:pathLst>
                  <a:path w="9421" h="12662" extrusionOk="0">
                    <a:moveTo>
                      <a:pt x="4821" y="1666"/>
                    </a:moveTo>
                    <a:cubicBezTo>
                      <a:pt x="5073" y="1666"/>
                      <a:pt x="5262" y="1886"/>
                      <a:pt x="5262" y="2075"/>
                    </a:cubicBezTo>
                    <a:lnTo>
                      <a:pt x="5262" y="2359"/>
                    </a:lnTo>
                    <a:cubicBezTo>
                      <a:pt x="5734" y="2485"/>
                      <a:pt x="6081" y="2989"/>
                      <a:pt x="6081" y="3525"/>
                    </a:cubicBezTo>
                    <a:cubicBezTo>
                      <a:pt x="6081" y="3777"/>
                      <a:pt x="5892" y="3934"/>
                      <a:pt x="5640" y="3934"/>
                    </a:cubicBezTo>
                    <a:cubicBezTo>
                      <a:pt x="5419" y="3934"/>
                      <a:pt x="5262" y="3714"/>
                      <a:pt x="5262" y="3525"/>
                    </a:cubicBezTo>
                    <a:cubicBezTo>
                      <a:pt x="5262" y="3273"/>
                      <a:pt x="5073" y="3084"/>
                      <a:pt x="4821" y="3084"/>
                    </a:cubicBezTo>
                    <a:cubicBezTo>
                      <a:pt x="4569" y="3084"/>
                      <a:pt x="4411" y="3273"/>
                      <a:pt x="4411" y="3525"/>
                    </a:cubicBezTo>
                    <a:cubicBezTo>
                      <a:pt x="4411" y="3777"/>
                      <a:pt x="4789" y="3997"/>
                      <a:pt x="5104" y="4249"/>
                    </a:cubicBezTo>
                    <a:cubicBezTo>
                      <a:pt x="5514" y="4564"/>
                      <a:pt x="6081" y="4942"/>
                      <a:pt x="6081" y="5604"/>
                    </a:cubicBezTo>
                    <a:cubicBezTo>
                      <a:pt x="6081" y="6171"/>
                      <a:pt x="5734" y="6612"/>
                      <a:pt x="5262" y="6801"/>
                    </a:cubicBezTo>
                    <a:lnTo>
                      <a:pt x="5262" y="7085"/>
                    </a:lnTo>
                    <a:cubicBezTo>
                      <a:pt x="5262" y="7305"/>
                      <a:pt x="5041" y="7463"/>
                      <a:pt x="4821" y="7463"/>
                    </a:cubicBezTo>
                    <a:cubicBezTo>
                      <a:pt x="4569" y="7463"/>
                      <a:pt x="4411" y="7274"/>
                      <a:pt x="4411" y="7085"/>
                    </a:cubicBezTo>
                    <a:lnTo>
                      <a:pt x="4411" y="6801"/>
                    </a:lnTo>
                    <a:cubicBezTo>
                      <a:pt x="3938" y="6644"/>
                      <a:pt x="3592" y="6171"/>
                      <a:pt x="3592" y="5604"/>
                    </a:cubicBezTo>
                    <a:cubicBezTo>
                      <a:pt x="3592" y="5383"/>
                      <a:pt x="3781" y="5194"/>
                      <a:pt x="4033" y="5194"/>
                    </a:cubicBezTo>
                    <a:cubicBezTo>
                      <a:pt x="4253" y="5194"/>
                      <a:pt x="4411" y="5383"/>
                      <a:pt x="4411" y="5604"/>
                    </a:cubicBezTo>
                    <a:cubicBezTo>
                      <a:pt x="4411" y="5856"/>
                      <a:pt x="4632" y="6014"/>
                      <a:pt x="4821" y="6014"/>
                    </a:cubicBezTo>
                    <a:cubicBezTo>
                      <a:pt x="5041" y="6014"/>
                      <a:pt x="5262" y="5824"/>
                      <a:pt x="5262" y="5604"/>
                    </a:cubicBezTo>
                    <a:cubicBezTo>
                      <a:pt x="5262" y="5383"/>
                      <a:pt x="4947" y="5131"/>
                      <a:pt x="4569" y="4911"/>
                    </a:cubicBezTo>
                    <a:cubicBezTo>
                      <a:pt x="4159" y="4596"/>
                      <a:pt x="3592" y="4186"/>
                      <a:pt x="3592" y="3525"/>
                    </a:cubicBezTo>
                    <a:cubicBezTo>
                      <a:pt x="3592" y="2989"/>
                      <a:pt x="3938" y="2548"/>
                      <a:pt x="4411" y="2359"/>
                    </a:cubicBezTo>
                    <a:lnTo>
                      <a:pt x="4411" y="2075"/>
                    </a:lnTo>
                    <a:cubicBezTo>
                      <a:pt x="4411" y="1823"/>
                      <a:pt x="4632" y="1666"/>
                      <a:pt x="4821" y="1666"/>
                    </a:cubicBezTo>
                    <a:close/>
                    <a:moveTo>
                      <a:pt x="6081" y="9385"/>
                    </a:moveTo>
                    <a:lnTo>
                      <a:pt x="6081" y="10235"/>
                    </a:lnTo>
                    <a:lnTo>
                      <a:pt x="3592" y="10235"/>
                    </a:lnTo>
                    <a:lnTo>
                      <a:pt x="3592" y="9385"/>
                    </a:lnTo>
                    <a:close/>
                    <a:moveTo>
                      <a:pt x="4801" y="0"/>
                    </a:moveTo>
                    <a:cubicBezTo>
                      <a:pt x="4498" y="0"/>
                      <a:pt x="4188" y="29"/>
                      <a:pt x="3875" y="91"/>
                    </a:cubicBezTo>
                    <a:cubicBezTo>
                      <a:pt x="2111" y="500"/>
                      <a:pt x="693" y="1949"/>
                      <a:pt x="378" y="3714"/>
                    </a:cubicBezTo>
                    <a:cubicBezTo>
                      <a:pt x="0" y="5698"/>
                      <a:pt x="1008" y="7652"/>
                      <a:pt x="2773" y="8565"/>
                    </a:cubicBezTo>
                    <a:lnTo>
                      <a:pt x="2773" y="10582"/>
                    </a:lnTo>
                    <a:cubicBezTo>
                      <a:pt x="2773" y="11716"/>
                      <a:pt x="3718" y="12661"/>
                      <a:pt x="4852" y="12661"/>
                    </a:cubicBezTo>
                    <a:cubicBezTo>
                      <a:pt x="5986" y="12661"/>
                      <a:pt x="6963" y="11716"/>
                      <a:pt x="6963" y="10582"/>
                    </a:cubicBezTo>
                    <a:lnTo>
                      <a:pt x="6963" y="8565"/>
                    </a:lnTo>
                    <a:cubicBezTo>
                      <a:pt x="8444" y="7778"/>
                      <a:pt x="9420" y="6234"/>
                      <a:pt x="9420" y="4501"/>
                    </a:cubicBezTo>
                    <a:cubicBezTo>
                      <a:pt x="9392" y="2000"/>
                      <a:pt x="7308" y="0"/>
                      <a:pt x="48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61" name="Google Shape;10156;p74"/>
              <p:cNvSpPr/>
              <p:nvPr/>
            </p:nvSpPr>
            <p:spPr>
              <a:xfrm>
                <a:off x="-60255350" y="3844775"/>
                <a:ext cx="34675" cy="20500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820" extrusionOk="0">
                    <a:moveTo>
                      <a:pt x="379" y="0"/>
                    </a:moveTo>
                    <a:cubicBezTo>
                      <a:pt x="158" y="0"/>
                      <a:pt x="1" y="189"/>
                      <a:pt x="1" y="378"/>
                    </a:cubicBezTo>
                    <a:cubicBezTo>
                      <a:pt x="1" y="630"/>
                      <a:pt x="190" y="819"/>
                      <a:pt x="379" y="819"/>
                    </a:cubicBezTo>
                    <a:lnTo>
                      <a:pt x="946" y="819"/>
                    </a:lnTo>
                    <a:cubicBezTo>
                      <a:pt x="1166" y="819"/>
                      <a:pt x="1387" y="630"/>
                      <a:pt x="1387" y="378"/>
                    </a:cubicBezTo>
                    <a:cubicBezTo>
                      <a:pt x="1387" y="158"/>
                      <a:pt x="1166" y="0"/>
                      <a:pt x="94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62" name="Google Shape;10157;p74"/>
              <p:cNvSpPr/>
              <p:nvPr/>
            </p:nvSpPr>
            <p:spPr>
              <a:xfrm>
                <a:off x="-59974175" y="3844775"/>
                <a:ext cx="35475" cy="205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820" extrusionOk="0">
                    <a:moveTo>
                      <a:pt x="442" y="0"/>
                    </a:moveTo>
                    <a:cubicBezTo>
                      <a:pt x="221" y="0"/>
                      <a:pt x="1" y="189"/>
                      <a:pt x="1" y="378"/>
                    </a:cubicBezTo>
                    <a:cubicBezTo>
                      <a:pt x="1" y="630"/>
                      <a:pt x="221" y="819"/>
                      <a:pt x="442" y="819"/>
                    </a:cubicBezTo>
                    <a:lnTo>
                      <a:pt x="1009" y="819"/>
                    </a:lnTo>
                    <a:cubicBezTo>
                      <a:pt x="1230" y="819"/>
                      <a:pt x="1387" y="630"/>
                      <a:pt x="1387" y="378"/>
                    </a:cubicBezTo>
                    <a:cubicBezTo>
                      <a:pt x="1419" y="158"/>
                      <a:pt x="1230" y="0"/>
                      <a:pt x="1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63" name="Google Shape;10158;p74"/>
              <p:cNvSpPr/>
              <p:nvPr/>
            </p:nvSpPr>
            <p:spPr>
              <a:xfrm>
                <a:off x="-60212825" y="3939475"/>
                <a:ext cx="32325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3" h="1214" extrusionOk="0">
                    <a:moveTo>
                      <a:pt x="836" y="1"/>
                    </a:moveTo>
                    <a:cubicBezTo>
                      <a:pt x="725" y="1"/>
                      <a:pt x="615" y="40"/>
                      <a:pt x="536" y="119"/>
                    </a:cubicBezTo>
                    <a:lnTo>
                      <a:pt x="158" y="497"/>
                    </a:lnTo>
                    <a:cubicBezTo>
                      <a:pt x="1" y="654"/>
                      <a:pt x="1" y="938"/>
                      <a:pt x="158" y="1096"/>
                    </a:cubicBezTo>
                    <a:cubicBezTo>
                      <a:pt x="237" y="1174"/>
                      <a:pt x="340" y="1214"/>
                      <a:pt x="442" y="1214"/>
                    </a:cubicBezTo>
                    <a:cubicBezTo>
                      <a:pt x="544" y="1214"/>
                      <a:pt x="647" y="1174"/>
                      <a:pt x="725" y="1096"/>
                    </a:cubicBezTo>
                    <a:lnTo>
                      <a:pt x="1135" y="686"/>
                    </a:lnTo>
                    <a:cubicBezTo>
                      <a:pt x="1293" y="528"/>
                      <a:pt x="1293" y="245"/>
                      <a:pt x="1135" y="119"/>
                    </a:cubicBezTo>
                    <a:cubicBezTo>
                      <a:pt x="1056" y="40"/>
                      <a:pt x="946" y="1"/>
                      <a:pt x="83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64" name="Google Shape;10159;p74"/>
              <p:cNvSpPr/>
              <p:nvPr/>
            </p:nvSpPr>
            <p:spPr>
              <a:xfrm>
                <a:off x="-60012750" y="3739425"/>
                <a:ext cx="32300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214" extrusionOk="0">
                    <a:moveTo>
                      <a:pt x="835" y="1"/>
                    </a:moveTo>
                    <a:cubicBezTo>
                      <a:pt x="725" y="1"/>
                      <a:pt x="614" y="40"/>
                      <a:pt x="536" y="119"/>
                    </a:cubicBezTo>
                    <a:lnTo>
                      <a:pt x="126" y="497"/>
                    </a:lnTo>
                    <a:cubicBezTo>
                      <a:pt x="0" y="654"/>
                      <a:pt x="0" y="938"/>
                      <a:pt x="126" y="1095"/>
                    </a:cubicBezTo>
                    <a:cubicBezTo>
                      <a:pt x="205" y="1174"/>
                      <a:pt x="315" y="1213"/>
                      <a:pt x="425" y="1213"/>
                    </a:cubicBezTo>
                    <a:cubicBezTo>
                      <a:pt x="536" y="1213"/>
                      <a:pt x="646" y="1174"/>
                      <a:pt x="725" y="1095"/>
                    </a:cubicBezTo>
                    <a:lnTo>
                      <a:pt x="1134" y="686"/>
                    </a:lnTo>
                    <a:cubicBezTo>
                      <a:pt x="1292" y="560"/>
                      <a:pt x="1292" y="276"/>
                      <a:pt x="1134" y="119"/>
                    </a:cubicBezTo>
                    <a:cubicBezTo>
                      <a:pt x="1056" y="40"/>
                      <a:pt x="945" y="1"/>
                      <a:pt x="83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65" name="Google Shape;10160;p74"/>
              <p:cNvSpPr/>
              <p:nvPr/>
            </p:nvSpPr>
            <p:spPr>
              <a:xfrm>
                <a:off x="-60012750" y="3939475"/>
                <a:ext cx="32300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214" extrusionOk="0">
                    <a:moveTo>
                      <a:pt x="425" y="1"/>
                    </a:moveTo>
                    <a:cubicBezTo>
                      <a:pt x="315" y="1"/>
                      <a:pt x="205" y="40"/>
                      <a:pt x="126" y="119"/>
                    </a:cubicBezTo>
                    <a:cubicBezTo>
                      <a:pt x="0" y="245"/>
                      <a:pt x="0" y="528"/>
                      <a:pt x="126" y="686"/>
                    </a:cubicBezTo>
                    <a:lnTo>
                      <a:pt x="536" y="1096"/>
                    </a:lnTo>
                    <a:cubicBezTo>
                      <a:pt x="614" y="1174"/>
                      <a:pt x="725" y="1214"/>
                      <a:pt x="835" y="1214"/>
                    </a:cubicBezTo>
                    <a:cubicBezTo>
                      <a:pt x="945" y="1214"/>
                      <a:pt x="1056" y="1174"/>
                      <a:pt x="1134" y="1096"/>
                    </a:cubicBezTo>
                    <a:cubicBezTo>
                      <a:pt x="1292" y="938"/>
                      <a:pt x="1292" y="654"/>
                      <a:pt x="1134" y="497"/>
                    </a:cubicBezTo>
                    <a:lnTo>
                      <a:pt x="725" y="119"/>
                    </a:lnTo>
                    <a:cubicBezTo>
                      <a:pt x="646" y="40"/>
                      <a:pt x="536" y="1"/>
                      <a:pt x="4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66" name="Google Shape;10161;p74"/>
              <p:cNvSpPr/>
              <p:nvPr/>
            </p:nvSpPr>
            <p:spPr>
              <a:xfrm>
                <a:off x="-60212825" y="3739425"/>
                <a:ext cx="32325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3" h="1214" extrusionOk="0">
                    <a:moveTo>
                      <a:pt x="442" y="1"/>
                    </a:moveTo>
                    <a:cubicBezTo>
                      <a:pt x="340" y="1"/>
                      <a:pt x="237" y="40"/>
                      <a:pt x="158" y="119"/>
                    </a:cubicBezTo>
                    <a:cubicBezTo>
                      <a:pt x="1" y="276"/>
                      <a:pt x="1" y="560"/>
                      <a:pt x="158" y="686"/>
                    </a:cubicBezTo>
                    <a:lnTo>
                      <a:pt x="536" y="1095"/>
                    </a:lnTo>
                    <a:cubicBezTo>
                      <a:pt x="615" y="1174"/>
                      <a:pt x="725" y="1213"/>
                      <a:pt x="836" y="1213"/>
                    </a:cubicBezTo>
                    <a:cubicBezTo>
                      <a:pt x="946" y="1213"/>
                      <a:pt x="1056" y="1174"/>
                      <a:pt x="1135" y="1095"/>
                    </a:cubicBezTo>
                    <a:cubicBezTo>
                      <a:pt x="1293" y="938"/>
                      <a:pt x="1293" y="654"/>
                      <a:pt x="1135" y="497"/>
                    </a:cubicBezTo>
                    <a:lnTo>
                      <a:pt x="725" y="119"/>
                    </a:lnTo>
                    <a:cubicBezTo>
                      <a:pt x="647" y="40"/>
                      <a:pt x="544" y="1"/>
                      <a:pt x="44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277" name="Google Shape;10172;p74"/>
            <p:cNvGrpSpPr/>
            <p:nvPr/>
          </p:nvGrpSpPr>
          <p:grpSpPr>
            <a:xfrm>
              <a:off x="9770540" y="1631794"/>
              <a:ext cx="728986" cy="722278"/>
              <a:chOff x="-63679950" y="4093450"/>
              <a:chExt cx="320600" cy="317650"/>
            </a:xfrm>
            <a:grpFill/>
          </p:grpSpPr>
          <p:sp>
            <p:nvSpPr>
              <p:cNvPr id="278" name="Google Shape;10173;p74"/>
              <p:cNvSpPr/>
              <p:nvPr/>
            </p:nvSpPr>
            <p:spPr>
              <a:xfrm>
                <a:off x="-63595650" y="4093450"/>
                <a:ext cx="236300" cy="230425"/>
              </a:xfrm>
              <a:custGeom>
                <a:avLst/>
                <a:gdLst/>
                <a:ahLst/>
                <a:cxnLst/>
                <a:rect l="l" t="t" r="r" b="b"/>
                <a:pathLst>
                  <a:path w="9452" h="9217" extrusionOk="0">
                    <a:moveTo>
                      <a:pt x="3387" y="836"/>
                    </a:moveTo>
                    <a:cubicBezTo>
                      <a:pt x="3497" y="836"/>
                      <a:pt x="3607" y="875"/>
                      <a:pt x="3686" y="954"/>
                    </a:cubicBezTo>
                    <a:cubicBezTo>
                      <a:pt x="3844" y="1111"/>
                      <a:pt x="3844" y="1395"/>
                      <a:pt x="3686" y="1553"/>
                    </a:cubicBezTo>
                    <a:lnTo>
                      <a:pt x="1638" y="3600"/>
                    </a:lnTo>
                    <a:cubicBezTo>
                      <a:pt x="1560" y="3679"/>
                      <a:pt x="1449" y="3718"/>
                      <a:pt x="1339" y="3718"/>
                    </a:cubicBezTo>
                    <a:cubicBezTo>
                      <a:pt x="1229" y="3718"/>
                      <a:pt x="1118" y="3679"/>
                      <a:pt x="1040" y="3600"/>
                    </a:cubicBezTo>
                    <a:cubicBezTo>
                      <a:pt x="882" y="3443"/>
                      <a:pt x="882" y="3159"/>
                      <a:pt x="1040" y="3002"/>
                    </a:cubicBezTo>
                    <a:lnTo>
                      <a:pt x="3088" y="954"/>
                    </a:lnTo>
                    <a:cubicBezTo>
                      <a:pt x="3166" y="875"/>
                      <a:pt x="3277" y="836"/>
                      <a:pt x="3387" y="836"/>
                    </a:cubicBezTo>
                    <a:close/>
                    <a:moveTo>
                      <a:pt x="8081" y="5530"/>
                    </a:moveTo>
                    <a:cubicBezTo>
                      <a:pt x="8191" y="5530"/>
                      <a:pt x="8302" y="5569"/>
                      <a:pt x="8380" y="5648"/>
                    </a:cubicBezTo>
                    <a:cubicBezTo>
                      <a:pt x="8538" y="5806"/>
                      <a:pt x="8538" y="6089"/>
                      <a:pt x="8380" y="6247"/>
                    </a:cubicBezTo>
                    <a:lnTo>
                      <a:pt x="6333" y="8295"/>
                    </a:lnTo>
                    <a:cubicBezTo>
                      <a:pt x="6254" y="8358"/>
                      <a:pt x="6143" y="8389"/>
                      <a:pt x="6033" y="8389"/>
                    </a:cubicBezTo>
                    <a:cubicBezTo>
                      <a:pt x="5923" y="8389"/>
                      <a:pt x="5813" y="8358"/>
                      <a:pt x="5734" y="8295"/>
                    </a:cubicBezTo>
                    <a:cubicBezTo>
                      <a:pt x="5576" y="8137"/>
                      <a:pt x="5576" y="7853"/>
                      <a:pt x="5734" y="7696"/>
                    </a:cubicBezTo>
                    <a:lnTo>
                      <a:pt x="7782" y="5648"/>
                    </a:lnTo>
                    <a:cubicBezTo>
                      <a:pt x="7861" y="5569"/>
                      <a:pt x="7971" y="5530"/>
                      <a:pt x="8081" y="5530"/>
                    </a:cubicBezTo>
                    <a:close/>
                    <a:moveTo>
                      <a:pt x="3414" y="1"/>
                    </a:moveTo>
                    <a:cubicBezTo>
                      <a:pt x="3095" y="1"/>
                      <a:pt x="2772" y="119"/>
                      <a:pt x="2520" y="355"/>
                    </a:cubicBezTo>
                    <a:lnTo>
                      <a:pt x="473" y="2403"/>
                    </a:lnTo>
                    <a:cubicBezTo>
                      <a:pt x="0" y="2876"/>
                      <a:pt x="0" y="3663"/>
                      <a:pt x="473" y="4199"/>
                    </a:cubicBezTo>
                    <a:cubicBezTo>
                      <a:pt x="700" y="4406"/>
                      <a:pt x="1008" y="4544"/>
                      <a:pt x="1345" y="4544"/>
                    </a:cubicBezTo>
                    <a:cubicBezTo>
                      <a:pt x="1522" y="4544"/>
                      <a:pt x="1706" y="4506"/>
                      <a:pt x="1890" y="4419"/>
                    </a:cubicBezTo>
                    <a:lnTo>
                      <a:pt x="4915" y="7444"/>
                    </a:lnTo>
                    <a:cubicBezTo>
                      <a:pt x="4663" y="7980"/>
                      <a:pt x="4789" y="8515"/>
                      <a:pt x="5135" y="8862"/>
                    </a:cubicBezTo>
                    <a:cubicBezTo>
                      <a:pt x="5372" y="9098"/>
                      <a:pt x="5687" y="9216"/>
                      <a:pt x="6010" y="9216"/>
                    </a:cubicBezTo>
                    <a:cubicBezTo>
                      <a:pt x="6333" y="9216"/>
                      <a:pt x="6663" y="9098"/>
                      <a:pt x="6931" y="8862"/>
                    </a:cubicBezTo>
                    <a:lnTo>
                      <a:pt x="8979" y="6814"/>
                    </a:lnTo>
                    <a:cubicBezTo>
                      <a:pt x="9452" y="6341"/>
                      <a:pt x="9452" y="5554"/>
                      <a:pt x="8979" y="5050"/>
                    </a:cubicBezTo>
                    <a:cubicBezTo>
                      <a:pt x="8757" y="4828"/>
                      <a:pt x="8445" y="4696"/>
                      <a:pt x="8117" y="4696"/>
                    </a:cubicBezTo>
                    <a:cubicBezTo>
                      <a:pt x="7933" y="4696"/>
                      <a:pt x="7743" y="4738"/>
                      <a:pt x="7561" y="4829"/>
                    </a:cubicBezTo>
                    <a:lnTo>
                      <a:pt x="4505" y="1773"/>
                    </a:lnTo>
                    <a:cubicBezTo>
                      <a:pt x="4757" y="1269"/>
                      <a:pt x="4631" y="733"/>
                      <a:pt x="4285" y="355"/>
                    </a:cubicBezTo>
                    <a:cubicBezTo>
                      <a:pt x="4048" y="119"/>
                      <a:pt x="3733" y="1"/>
                      <a:pt x="341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79" name="Google Shape;10174;p74"/>
              <p:cNvSpPr/>
              <p:nvPr/>
            </p:nvSpPr>
            <p:spPr>
              <a:xfrm>
                <a:off x="-63679950" y="4233850"/>
                <a:ext cx="177250" cy="177250"/>
              </a:xfrm>
              <a:custGeom>
                <a:avLst/>
                <a:gdLst/>
                <a:ahLst/>
                <a:cxnLst/>
                <a:rect l="l" t="t" r="r" b="b"/>
                <a:pathLst>
                  <a:path w="7090" h="7090" extrusionOk="0">
                    <a:moveTo>
                      <a:pt x="5325" y="1"/>
                    </a:moveTo>
                    <a:lnTo>
                      <a:pt x="4160" y="1166"/>
                    </a:lnTo>
                    <a:cubicBezTo>
                      <a:pt x="4081" y="1088"/>
                      <a:pt x="3971" y="1048"/>
                      <a:pt x="3860" y="1048"/>
                    </a:cubicBezTo>
                    <a:cubicBezTo>
                      <a:pt x="3750" y="1048"/>
                      <a:pt x="3640" y="1088"/>
                      <a:pt x="3561" y="1166"/>
                    </a:cubicBezTo>
                    <a:lnTo>
                      <a:pt x="474" y="4254"/>
                    </a:lnTo>
                    <a:cubicBezTo>
                      <a:pt x="159" y="4569"/>
                      <a:pt x="1" y="4947"/>
                      <a:pt x="1" y="5419"/>
                    </a:cubicBezTo>
                    <a:cubicBezTo>
                      <a:pt x="1" y="5861"/>
                      <a:pt x="159" y="6302"/>
                      <a:pt x="474" y="6617"/>
                    </a:cubicBezTo>
                    <a:cubicBezTo>
                      <a:pt x="789" y="6932"/>
                      <a:pt x="1214" y="7089"/>
                      <a:pt x="1639" y="7089"/>
                    </a:cubicBezTo>
                    <a:cubicBezTo>
                      <a:pt x="2065" y="7089"/>
                      <a:pt x="2490" y="6932"/>
                      <a:pt x="2805" y="6617"/>
                    </a:cubicBezTo>
                    <a:lnTo>
                      <a:pt x="5892" y="3529"/>
                    </a:lnTo>
                    <a:cubicBezTo>
                      <a:pt x="6081" y="3372"/>
                      <a:pt x="6081" y="3088"/>
                      <a:pt x="5924" y="2931"/>
                    </a:cubicBezTo>
                    <a:lnTo>
                      <a:pt x="7090" y="1765"/>
                    </a:lnTo>
                    <a:lnTo>
                      <a:pt x="532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80" name="Google Shape;10175;p74"/>
              <p:cNvSpPr/>
              <p:nvPr/>
            </p:nvSpPr>
            <p:spPr>
              <a:xfrm>
                <a:off x="-63548400" y="4348850"/>
                <a:ext cx="185900" cy="62250"/>
              </a:xfrm>
              <a:custGeom>
                <a:avLst/>
                <a:gdLst/>
                <a:ahLst/>
                <a:cxnLst/>
                <a:rect l="l" t="t" r="r" b="b"/>
                <a:pathLst>
                  <a:path w="7436" h="2490" extrusionOk="0">
                    <a:moveTo>
                      <a:pt x="2048" y="0"/>
                    </a:moveTo>
                    <a:cubicBezTo>
                      <a:pt x="1355" y="0"/>
                      <a:pt x="819" y="536"/>
                      <a:pt x="819" y="1229"/>
                    </a:cubicBezTo>
                    <a:lnTo>
                      <a:pt x="819" y="1639"/>
                    </a:lnTo>
                    <a:lnTo>
                      <a:pt x="410" y="1639"/>
                    </a:lnTo>
                    <a:cubicBezTo>
                      <a:pt x="189" y="1639"/>
                      <a:pt x="0" y="1859"/>
                      <a:pt x="0" y="2048"/>
                    </a:cubicBezTo>
                    <a:cubicBezTo>
                      <a:pt x="0" y="2269"/>
                      <a:pt x="189" y="2489"/>
                      <a:pt x="410" y="2489"/>
                    </a:cubicBezTo>
                    <a:lnTo>
                      <a:pt x="7026" y="2489"/>
                    </a:lnTo>
                    <a:cubicBezTo>
                      <a:pt x="7278" y="2489"/>
                      <a:pt x="7435" y="2269"/>
                      <a:pt x="7435" y="2048"/>
                    </a:cubicBezTo>
                    <a:cubicBezTo>
                      <a:pt x="7435" y="1859"/>
                      <a:pt x="7246" y="1639"/>
                      <a:pt x="6994" y="1639"/>
                    </a:cubicBezTo>
                    <a:lnTo>
                      <a:pt x="6616" y="1639"/>
                    </a:lnTo>
                    <a:lnTo>
                      <a:pt x="6616" y="1229"/>
                    </a:lnTo>
                    <a:cubicBezTo>
                      <a:pt x="6616" y="536"/>
                      <a:pt x="6049" y="0"/>
                      <a:pt x="535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289" name="Google Shape;10184;p74"/>
            <p:cNvGrpSpPr/>
            <p:nvPr/>
          </p:nvGrpSpPr>
          <p:grpSpPr>
            <a:xfrm>
              <a:off x="4282682" y="3638745"/>
              <a:ext cx="558124" cy="559534"/>
              <a:chOff x="-61783350" y="3743950"/>
              <a:chExt cx="316650" cy="317450"/>
            </a:xfrm>
            <a:grpFill/>
          </p:grpSpPr>
          <p:sp>
            <p:nvSpPr>
              <p:cNvPr id="290" name="Google Shape;10185;p74"/>
              <p:cNvSpPr/>
              <p:nvPr/>
            </p:nvSpPr>
            <p:spPr>
              <a:xfrm>
                <a:off x="-61783350" y="3743950"/>
                <a:ext cx="316650" cy="317450"/>
              </a:xfrm>
              <a:custGeom>
                <a:avLst/>
                <a:gdLst/>
                <a:ahLst/>
                <a:cxnLst/>
                <a:rect l="l" t="t" r="r" b="b"/>
                <a:pathLst>
                  <a:path w="12666" h="12698" extrusionOk="0">
                    <a:moveTo>
                      <a:pt x="379" y="1"/>
                    </a:moveTo>
                    <a:cubicBezTo>
                      <a:pt x="158" y="1"/>
                      <a:pt x="1" y="190"/>
                      <a:pt x="1" y="410"/>
                    </a:cubicBezTo>
                    <a:lnTo>
                      <a:pt x="1" y="12256"/>
                    </a:lnTo>
                    <a:cubicBezTo>
                      <a:pt x="1" y="12508"/>
                      <a:pt x="190" y="12697"/>
                      <a:pt x="379" y="12697"/>
                    </a:cubicBezTo>
                    <a:lnTo>
                      <a:pt x="12256" y="12697"/>
                    </a:lnTo>
                    <a:cubicBezTo>
                      <a:pt x="12477" y="12697"/>
                      <a:pt x="12666" y="12508"/>
                      <a:pt x="12666" y="12256"/>
                    </a:cubicBezTo>
                    <a:cubicBezTo>
                      <a:pt x="12634" y="12067"/>
                      <a:pt x="12477" y="11878"/>
                      <a:pt x="12256" y="11878"/>
                    </a:cubicBezTo>
                    <a:lnTo>
                      <a:pt x="820" y="11878"/>
                    </a:lnTo>
                    <a:lnTo>
                      <a:pt x="820" y="410"/>
                    </a:lnTo>
                    <a:cubicBezTo>
                      <a:pt x="820" y="158"/>
                      <a:pt x="631" y="1"/>
                      <a:pt x="37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91" name="Google Shape;10186;p74"/>
              <p:cNvSpPr/>
              <p:nvPr/>
            </p:nvSpPr>
            <p:spPr>
              <a:xfrm>
                <a:off x="-61739225" y="3833750"/>
                <a:ext cx="272525" cy="149675"/>
              </a:xfrm>
              <a:custGeom>
                <a:avLst/>
                <a:gdLst/>
                <a:ahLst/>
                <a:cxnLst/>
                <a:rect l="l" t="t" r="r" b="b"/>
                <a:pathLst>
                  <a:path w="10901" h="5987" extrusionOk="0">
                    <a:moveTo>
                      <a:pt x="9641" y="0"/>
                    </a:moveTo>
                    <a:cubicBezTo>
                      <a:pt x="8979" y="0"/>
                      <a:pt x="8444" y="536"/>
                      <a:pt x="8444" y="1229"/>
                    </a:cubicBezTo>
                    <a:cubicBezTo>
                      <a:pt x="8444" y="1418"/>
                      <a:pt x="8475" y="1575"/>
                      <a:pt x="8538" y="1733"/>
                    </a:cubicBezTo>
                    <a:lnTo>
                      <a:pt x="6900" y="3403"/>
                    </a:lnTo>
                    <a:cubicBezTo>
                      <a:pt x="6742" y="3308"/>
                      <a:pt x="6553" y="3277"/>
                      <a:pt x="6396" y="3277"/>
                    </a:cubicBezTo>
                    <a:cubicBezTo>
                      <a:pt x="6238" y="3277"/>
                      <a:pt x="6018" y="3308"/>
                      <a:pt x="5860" y="3403"/>
                    </a:cubicBezTo>
                    <a:lnTo>
                      <a:pt x="5041" y="2552"/>
                    </a:lnTo>
                    <a:cubicBezTo>
                      <a:pt x="5136" y="2395"/>
                      <a:pt x="5167" y="2206"/>
                      <a:pt x="5167" y="2048"/>
                    </a:cubicBezTo>
                    <a:cubicBezTo>
                      <a:pt x="5167" y="1386"/>
                      <a:pt x="4600" y="819"/>
                      <a:pt x="3938" y="819"/>
                    </a:cubicBezTo>
                    <a:cubicBezTo>
                      <a:pt x="3277" y="819"/>
                      <a:pt x="2710" y="1386"/>
                      <a:pt x="2710" y="2048"/>
                    </a:cubicBezTo>
                    <a:cubicBezTo>
                      <a:pt x="2710" y="2237"/>
                      <a:pt x="2773" y="2395"/>
                      <a:pt x="2836" y="2552"/>
                    </a:cubicBezTo>
                    <a:lnTo>
                      <a:pt x="1733" y="3655"/>
                    </a:lnTo>
                    <a:cubicBezTo>
                      <a:pt x="1575" y="3592"/>
                      <a:pt x="1386" y="3560"/>
                      <a:pt x="1229" y="3560"/>
                    </a:cubicBezTo>
                    <a:cubicBezTo>
                      <a:pt x="567" y="3560"/>
                      <a:pt x="0" y="4096"/>
                      <a:pt x="0" y="4757"/>
                    </a:cubicBezTo>
                    <a:cubicBezTo>
                      <a:pt x="0" y="5451"/>
                      <a:pt x="567" y="5986"/>
                      <a:pt x="1229" y="5986"/>
                    </a:cubicBezTo>
                    <a:cubicBezTo>
                      <a:pt x="1891" y="5986"/>
                      <a:pt x="2458" y="5451"/>
                      <a:pt x="2458" y="4757"/>
                    </a:cubicBezTo>
                    <a:cubicBezTo>
                      <a:pt x="2458" y="4568"/>
                      <a:pt x="2395" y="4411"/>
                      <a:pt x="2332" y="4253"/>
                    </a:cubicBezTo>
                    <a:lnTo>
                      <a:pt x="3434" y="3151"/>
                    </a:lnTo>
                    <a:cubicBezTo>
                      <a:pt x="3592" y="3214"/>
                      <a:pt x="3781" y="3277"/>
                      <a:pt x="3938" y="3277"/>
                    </a:cubicBezTo>
                    <a:cubicBezTo>
                      <a:pt x="4096" y="3277"/>
                      <a:pt x="4285" y="3214"/>
                      <a:pt x="4442" y="3151"/>
                    </a:cubicBezTo>
                    <a:lnTo>
                      <a:pt x="5293" y="3970"/>
                    </a:lnTo>
                    <a:cubicBezTo>
                      <a:pt x="5199" y="4127"/>
                      <a:pt x="5167" y="4348"/>
                      <a:pt x="5167" y="4505"/>
                    </a:cubicBezTo>
                    <a:cubicBezTo>
                      <a:pt x="5167" y="5167"/>
                      <a:pt x="5703" y="5703"/>
                      <a:pt x="6396" y="5703"/>
                    </a:cubicBezTo>
                    <a:cubicBezTo>
                      <a:pt x="7057" y="5703"/>
                      <a:pt x="7593" y="5167"/>
                      <a:pt x="7593" y="4505"/>
                    </a:cubicBezTo>
                    <a:cubicBezTo>
                      <a:pt x="7593" y="4285"/>
                      <a:pt x="7561" y="4127"/>
                      <a:pt x="7498" y="3970"/>
                    </a:cubicBezTo>
                    <a:lnTo>
                      <a:pt x="9137" y="2332"/>
                    </a:lnTo>
                    <a:cubicBezTo>
                      <a:pt x="9294" y="2395"/>
                      <a:pt x="9483" y="2458"/>
                      <a:pt x="9641" y="2458"/>
                    </a:cubicBezTo>
                    <a:cubicBezTo>
                      <a:pt x="10334" y="2458"/>
                      <a:pt x="10901" y="1890"/>
                      <a:pt x="10901" y="1229"/>
                    </a:cubicBezTo>
                    <a:cubicBezTo>
                      <a:pt x="10901" y="536"/>
                      <a:pt x="10334" y="0"/>
                      <a:pt x="964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sp>
          <p:nvSpPr>
            <p:cNvPr id="294" name="Google Shape;10189;p74"/>
            <p:cNvSpPr/>
            <p:nvPr/>
          </p:nvSpPr>
          <p:spPr>
            <a:xfrm>
              <a:off x="9048985" y="3717609"/>
              <a:ext cx="560900" cy="437343"/>
            </a:xfrm>
            <a:custGeom>
              <a:avLst/>
              <a:gdLst/>
              <a:ahLst/>
              <a:cxnLst/>
              <a:rect l="l" t="t" r="r" b="b"/>
              <a:pathLst>
                <a:path w="12729" h="9925" extrusionOk="0">
                  <a:moveTo>
                    <a:pt x="925" y="3644"/>
                  </a:moveTo>
                  <a:cubicBezTo>
                    <a:pt x="944" y="3644"/>
                    <a:pt x="963" y="3648"/>
                    <a:pt x="978" y="3655"/>
                  </a:cubicBezTo>
                  <a:lnTo>
                    <a:pt x="1608" y="3970"/>
                  </a:lnTo>
                  <a:lnTo>
                    <a:pt x="1608" y="5924"/>
                  </a:lnTo>
                  <a:lnTo>
                    <a:pt x="978" y="6239"/>
                  </a:lnTo>
                  <a:cubicBezTo>
                    <a:pt x="960" y="6256"/>
                    <a:pt x="937" y="6264"/>
                    <a:pt x="914" y="6264"/>
                  </a:cubicBezTo>
                  <a:cubicBezTo>
                    <a:pt x="854" y="6264"/>
                    <a:pt x="788" y="6212"/>
                    <a:pt x="788" y="6144"/>
                  </a:cubicBezTo>
                  <a:lnTo>
                    <a:pt x="788" y="3781"/>
                  </a:lnTo>
                  <a:cubicBezTo>
                    <a:pt x="788" y="3685"/>
                    <a:pt x="862" y="3644"/>
                    <a:pt x="925" y="3644"/>
                  </a:cubicBezTo>
                  <a:close/>
                  <a:moveTo>
                    <a:pt x="4128" y="7184"/>
                  </a:moveTo>
                  <a:lnTo>
                    <a:pt x="6963" y="8035"/>
                  </a:lnTo>
                  <a:cubicBezTo>
                    <a:pt x="6648" y="8507"/>
                    <a:pt x="6176" y="8759"/>
                    <a:pt x="5640" y="8759"/>
                  </a:cubicBezTo>
                  <a:cubicBezTo>
                    <a:pt x="4821" y="8759"/>
                    <a:pt x="4097" y="8066"/>
                    <a:pt x="4128" y="7184"/>
                  </a:cubicBezTo>
                  <a:close/>
                  <a:moveTo>
                    <a:pt x="11374" y="820"/>
                  </a:moveTo>
                  <a:cubicBezTo>
                    <a:pt x="11626" y="820"/>
                    <a:pt x="11815" y="1009"/>
                    <a:pt x="11815" y="1198"/>
                  </a:cubicBezTo>
                  <a:lnTo>
                    <a:pt x="11815" y="8665"/>
                  </a:lnTo>
                  <a:cubicBezTo>
                    <a:pt x="11815" y="8885"/>
                    <a:pt x="11626" y="9043"/>
                    <a:pt x="11374" y="9043"/>
                  </a:cubicBezTo>
                  <a:cubicBezTo>
                    <a:pt x="11154" y="9043"/>
                    <a:pt x="10996" y="8854"/>
                    <a:pt x="10996" y="8665"/>
                  </a:cubicBezTo>
                  <a:lnTo>
                    <a:pt x="10996" y="1198"/>
                  </a:lnTo>
                  <a:cubicBezTo>
                    <a:pt x="10996" y="977"/>
                    <a:pt x="11185" y="820"/>
                    <a:pt x="11374" y="820"/>
                  </a:cubicBezTo>
                  <a:close/>
                  <a:moveTo>
                    <a:pt x="11437" y="1"/>
                  </a:moveTo>
                  <a:cubicBezTo>
                    <a:pt x="10870" y="1"/>
                    <a:pt x="10366" y="379"/>
                    <a:pt x="10240" y="883"/>
                  </a:cubicBezTo>
                  <a:lnTo>
                    <a:pt x="2080" y="3246"/>
                  </a:lnTo>
                  <a:lnTo>
                    <a:pt x="1387" y="2899"/>
                  </a:lnTo>
                  <a:cubicBezTo>
                    <a:pt x="1251" y="2831"/>
                    <a:pt x="1109" y="2800"/>
                    <a:pt x="970" y="2800"/>
                  </a:cubicBezTo>
                  <a:cubicBezTo>
                    <a:pt x="466" y="2800"/>
                    <a:pt x="1" y="3213"/>
                    <a:pt x="1" y="3781"/>
                  </a:cubicBezTo>
                  <a:lnTo>
                    <a:pt x="1" y="6144"/>
                  </a:lnTo>
                  <a:cubicBezTo>
                    <a:pt x="1" y="6687"/>
                    <a:pt x="465" y="7095"/>
                    <a:pt x="983" y="7095"/>
                  </a:cubicBezTo>
                  <a:cubicBezTo>
                    <a:pt x="1127" y="7095"/>
                    <a:pt x="1275" y="7063"/>
                    <a:pt x="1419" y="6995"/>
                  </a:cubicBezTo>
                  <a:lnTo>
                    <a:pt x="2143" y="6648"/>
                  </a:lnTo>
                  <a:lnTo>
                    <a:pt x="3340" y="6995"/>
                  </a:lnTo>
                  <a:cubicBezTo>
                    <a:pt x="3151" y="8444"/>
                    <a:pt x="4286" y="9641"/>
                    <a:pt x="5672" y="9641"/>
                  </a:cubicBezTo>
                  <a:cubicBezTo>
                    <a:pt x="6585" y="9641"/>
                    <a:pt x="7405" y="9074"/>
                    <a:pt x="7814" y="8287"/>
                  </a:cubicBezTo>
                  <a:lnTo>
                    <a:pt x="10271" y="9011"/>
                  </a:lnTo>
                  <a:cubicBezTo>
                    <a:pt x="10429" y="9515"/>
                    <a:pt x="10902" y="9925"/>
                    <a:pt x="11469" y="9925"/>
                  </a:cubicBezTo>
                  <a:cubicBezTo>
                    <a:pt x="12130" y="9925"/>
                    <a:pt x="12729" y="9358"/>
                    <a:pt x="12729" y="8696"/>
                  </a:cubicBezTo>
                  <a:lnTo>
                    <a:pt x="12729" y="1261"/>
                  </a:lnTo>
                  <a:cubicBezTo>
                    <a:pt x="12634" y="536"/>
                    <a:pt x="12099" y="1"/>
                    <a:pt x="114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grpSp>
          <p:nvGrpSpPr>
            <p:cNvPr id="295" name="Google Shape;10190;p74"/>
            <p:cNvGrpSpPr/>
            <p:nvPr/>
          </p:nvGrpSpPr>
          <p:grpSpPr>
            <a:xfrm>
              <a:off x="10898037" y="3656980"/>
              <a:ext cx="511138" cy="504969"/>
              <a:chOff x="-59869425" y="4102225"/>
              <a:chExt cx="319025" cy="315175"/>
            </a:xfrm>
            <a:grpFill/>
          </p:grpSpPr>
          <p:sp>
            <p:nvSpPr>
              <p:cNvPr id="296" name="Google Shape;10191;p74"/>
              <p:cNvSpPr/>
              <p:nvPr/>
            </p:nvSpPr>
            <p:spPr>
              <a:xfrm>
                <a:off x="-59869425" y="4102225"/>
                <a:ext cx="149675" cy="256825"/>
              </a:xfrm>
              <a:custGeom>
                <a:avLst/>
                <a:gdLst/>
                <a:ahLst/>
                <a:cxnLst/>
                <a:rect l="l" t="t" r="r" b="b"/>
                <a:pathLst>
                  <a:path w="5987" h="10273" extrusionOk="0">
                    <a:moveTo>
                      <a:pt x="5532" y="1"/>
                    </a:moveTo>
                    <a:cubicBezTo>
                      <a:pt x="5515" y="1"/>
                      <a:pt x="5499" y="2"/>
                      <a:pt x="5483" y="4"/>
                    </a:cubicBezTo>
                    <a:cubicBezTo>
                      <a:pt x="2364" y="445"/>
                      <a:pt x="1" y="3123"/>
                      <a:pt x="1" y="6274"/>
                    </a:cubicBezTo>
                    <a:cubicBezTo>
                      <a:pt x="1" y="7692"/>
                      <a:pt x="442" y="8983"/>
                      <a:pt x="1293" y="10086"/>
                    </a:cubicBezTo>
                    <a:cubicBezTo>
                      <a:pt x="1381" y="10209"/>
                      <a:pt x="1507" y="10273"/>
                      <a:pt x="1635" y="10273"/>
                    </a:cubicBezTo>
                    <a:cubicBezTo>
                      <a:pt x="1737" y="10273"/>
                      <a:pt x="1839" y="10233"/>
                      <a:pt x="1923" y="10149"/>
                    </a:cubicBezTo>
                    <a:lnTo>
                      <a:pt x="3719" y="8353"/>
                    </a:lnTo>
                    <a:cubicBezTo>
                      <a:pt x="3813" y="8259"/>
                      <a:pt x="3845" y="8007"/>
                      <a:pt x="3782" y="7849"/>
                    </a:cubicBezTo>
                    <a:cubicBezTo>
                      <a:pt x="3498" y="7376"/>
                      <a:pt x="3341" y="6809"/>
                      <a:pt x="3341" y="6274"/>
                    </a:cubicBezTo>
                    <a:cubicBezTo>
                      <a:pt x="3341" y="4888"/>
                      <a:pt x="4286" y="3659"/>
                      <a:pt x="5672" y="3312"/>
                    </a:cubicBezTo>
                    <a:cubicBezTo>
                      <a:pt x="5861" y="3281"/>
                      <a:pt x="5987" y="3123"/>
                      <a:pt x="5987" y="2934"/>
                    </a:cubicBezTo>
                    <a:lnTo>
                      <a:pt x="5987" y="414"/>
                    </a:lnTo>
                    <a:cubicBezTo>
                      <a:pt x="5958" y="180"/>
                      <a:pt x="5739" y="1"/>
                      <a:pt x="55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97" name="Google Shape;10192;p74"/>
              <p:cNvSpPr/>
              <p:nvPr/>
            </p:nvSpPr>
            <p:spPr>
              <a:xfrm>
                <a:off x="-59811125" y="4322075"/>
                <a:ext cx="201650" cy="95325"/>
              </a:xfrm>
              <a:custGeom>
                <a:avLst/>
                <a:gdLst/>
                <a:ahLst/>
                <a:cxnLst/>
                <a:rect l="l" t="t" r="r" b="b"/>
                <a:pathLst>
                  <a:path w="8066" h="3813" extrusionOk="0">
                    <a:moveTo>
                      <a:pt x="5758" y="0"/>
                    </a:moveTo>
                    <a:cubicBezTo>
                      <a:pt x="5692" y="0"/>
                      <a:pt x="5629" y="11"/>
                      <a:pt x="5577" y="32"/>
                    </a:cubicBezTo>
                    <a:cubicBezTo>
                      <a:pt x="5091" y="339"/>
                      <a:pt x="4530" y="489"/>
                      <a:pt x="3972" y="489"/>
                    </a:cubicBezTo>
                    <a:cubicBezTo>
                      <a:pt x="3444" y="489"/>
                      <a:pt x="2917" y="355"/>
                      <a:pt x="2458" y="95"/>
                    </a:cubicBezTo>
                    <a:cubicBezTo>
                      <a:pt x="2389" y="53"/>
                      <a:pt x="2314" y="30"/>
                      <a:pt x="2239" y="30"/>
                    </a:cubicBezTo>
                    <a:cubicBezTo>
                      <a:pt x="2141" y="30"/>
                      <a:pt x="2042" y="69"/>
                      <a:pt x="1954" y="158"/>
                    </a:cubicBezTo>
                    <a:lnTo>
                      <a:pt x="189" y="1922"/>
                    </a:lnTo>
                    <a:cubicBezTo>
                      <a:pt x="0" y="2143"/>
                      <a:pt x="32" y="2395"/>
                      <a:pt x="221" y="2552"/>
                    </a:cubicBezTo>
                    <a:cubicBezTo>
                      <a:pt x="1324" y="3403"/>
                      <a:pt x="2615" y="3812"/>
                      <a:pt x="4001" y="3812"/>
                    </a:cubicBezTo>
                    <a:cubicBezTo>
                      <a:pt x="5388" y="3812"/>
                      <a:pt x="6711" y="3403"/>
                      <a:pt x="7814" y="2521"/>
                    </a:cubicBezTo>
                    <a:cubicBezTo>
                      <a:pt x="8034" y="2363"/>
                      <a:pt x="8066" y="2080"/>
                      <a:pt x="7877" y="1890"/>
                    </a:cubicBezTo>
                    <a:lnTo>
                      <a:pt x="6112" y="126"/>
                    </a:lnTo>
                    <a:cubicBezTo>
                      <a:pt x="6028" y="42"/>
                      <a:pt x="5888" y="0"/>
                      <a:pt x="57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98" name="Google Shape;10193;p74"/>
              <p:cNvSpPr/>
              <p:nvPr/>
            </p:nvSpPr>
            <p:spPr>
              <a:xfrm>
                <a:off x="-59700075" y="4102225"/>
                <a:ext cx="149675" cy="256525"/>
              </a:xfrm>
              <a:custGeom>
                <a:avLst/>
                <a:gdLst/>
                <a:ahLst/>
                <a:cxnLst/>
                <a:rect l="l" t="t" r="r" b="b"/>
                <a:pathLst>
                  <a:path w="5987" h="10261" extrusionOk="0">
                    <a:moveTo>
                      <a:pt x="418" y="1"/>
                    </a:moveTo>
                    <a:cubicBezTo>
                      <a:pt x="190" y="1"/>
                      <a:pt x="1" y="180"/>
                      <a:pt x="1" y="414"/>
                    </a:cubicBezTo>
                    <a:lnTo>
                      <a:pt x="1" y="2934"/>
                    </a:lnTo>
                    <a:cubicBezTo>
                      <a:pt x="1" y="3123"/>
                      <a:pt x="127" y="3281"/>
                      <a:pt x="316" y="3312"/>
                    </a:cubicBezTo>
                    <a:cubicBezTo>
                      <a:pt x="1639" y="3659"/>
                      <a:pt x="2647" y="4856"/>
                      <a:pt x="2647" y="6274"/>
                    </a:cubicBezTo>
                    <a:cubicBezTo>
                      <a:pt x="2647" y="6809"/>
                      <a:pt x="2489" y="7376"/>
                      <a:pt x="2206" y="7849"/>
                    </a:cubicBezTo>
                    <a:cubicBezTo>
                      <a:pt x="2080" y="8007"/>
                      <a:pt x="2111" y="8196"/>
                      <a:pt x="2269" y="8353"/>
                    </a:cubicBezTo>
                    <a:lnTo>
                      <a:pt x="4065" y="10149"/>
                    </a:lnTo>
                    <a:cubicBezTo>
                      <a:pt x="4137" y="10221"/>
                      <a:pt x="4242" y="10260"/>
                      <a:pt x="4350" y="10260"/>
                    </a:cubicBezTo>
                    <a:cubicBezTo>
                      <a:pt x="4478" y="10260"/>
                      <a:pt x="4609" y="10205"/>
                      <a:pt x="4695" y="10086"/>
                    </a:cubicBezTo>
                    <a:cubicBezTo>
                      <a:pt x="5514" y="8983"/>
                      <a:pt x="5987" y="7660"/>
                      <a:pt x="5987" y="6274"/>
                    </a:cubicBezTo>
                    <a:cubicBezTo>
                      <a:pt x="5892" y="3123"/>
                      <a:pt x="3592" y="445"/>
                      <a:pt x="473" y="4"/>
                    </a:cubicBezTo>
                    <a:cubicBezTo>
                      <a:pt x="455" y="2"/>
                      <a:pt x="436" y="1"/>
                      <a:pt x="41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99" name="Google Shape;10194;p74"/>
              <p:cNvSpPr/>
              <p:nvPr/>
            </p:nvSpPr>
            <p:spPr>
              <a:xfrm>
                <a:off x="-59742600" y="4187375"/>
                <a:ext cx="63025" cy="144950"/>
              </a:xfrm>
              <a:custGeom>
                <a:avLst/>
                <a:gdLst/>
                <a:ahLst/>
                <a:cxnLst/>
                <a:rect l="l" t="t" r="r" b="b"/>
                <a:pathLst>
                  <a:path w="2521" h="5798" extrusionOk="0">
                    <a:moveTo>
                      <a:pt x="1260" y="1"/>
                    </a:moveTo>
                    <a:cubicBezTo>
                      <a:pt x="1040" y="1"/>
                      <a:pt x="819" y="190"/>
                      <a:pt x="819" y="379"/>
                    </a:cubicBezTo>
                    <a:lnTo>
                      <a:pt x="819" y="662"/>
                    </a:lnTo>
                    <a:cubicBezTo>
                      <a:pt x="347" y="820"/>
                      <a:pt x="0" y="1293"/>
                      <a:pt x="0" y="1860"/>
                    </a:cubicBezTo>
                    <a:cubicBezTo>
                      <a:pt x="0" y="2521"/>
                      <a:pt x="567" y="2899"/>
                      <a:pt x="977" y="3214"/>
                    </a:cubicBezTo>
                    <a:cubicBezTo>
                      <a:pt x="1292" y="3466"/>
                      <a:pt x="1670" y="3687"/>
                      <a:pt x="1670" y="3939"/>
                    </a:cubicBezTo>
                    <a:cubicBezTo>
                      <a:pt x="1670" y="4160"/>
                      <a:pt x="1450" y="4380"/>
                      <a:pt x="1260" y="4380"/>
                    </a:cubicBezTo>
                    <a:cubicBezTo>
                      <a:pt x="1071" y="4380"/>
                      <a:pt x="819" y="4160"/>
                      <a:pt x="819" y="3939"/>
                    </a:cubicBezTo>
                    <a:cubicBezTo>
                      <a:pt x="819" y="3687"/>
                      <a:pt x="630" y="3529"/>
                      <a:pt x="441" y="3529"/>
                    </a:cubicBezTo>
                    <a:cubicBezTo>
                      <a:pt x="252" y="3529"/>
                      <a:pt x="32" y="3750"/>
                      <a:pt x="32" y="3939"/>
                    </a:cubicBezTo>
                    <a:cubicBezTo>
                      <a:pt x="32" y="4475"/>
                      <a:pt x="410" y="4916"/>
                      <a:pt x="882" y="5105"/>
                    </a:cubicBezTo>
                    <a:lnTo>
                      <a:pt x="882" y="5388"/>
                    </a:lnTo>
                    <a:cubicBezTo>
                      <a:pt x="882" y="5640"/>
                      <a:pt x="1071" y="5798"/>
                      <a:pt x="1292" y="5798"/>
                    </a:cubicBezTo>
                    <a:cubicBezTo>
                      <a:pt x="1544" y="5798"/>
                      <a:pt x="1702" y="5577"/>
                      <a:pt x="1702" y="5388"/>
                    </a:cubicBezTo>
                    <a:lnTo>
                      <a:pt x="1702" y="5073"/>
                    </a:lnTo>
                    <a:cubicBezTo>
                      <a:pt x="2174" y="4916"/>
                      <a:pt x="2521" y="4443"/>
                      <a:pt x="2521" y="3907"/>
                    </a:cubicBezTo>
                    <a:cubicBezTo>
                      <a:pt x="2521" y="3214"/>
                      <a:pt x="1985" y="2836"/>
                      <a:pt x="1544" y="2521"/>
                    </a:cubicBezTo>
                    <a:cubicBezTo>
                      <a:pt x="1229" y="2269"/>
                      <a:pt x="882" y="2049"/>
                      <a:pt x="882" y="1797"/>
                    </a:cubicBezTo>
                    <a:cubicBezTo>
                      <a:pt x="882" y="1576"/>
                      <a:pt x="1071" y="1419"/>
                      <a:pt x="1292" y="1419"/>
                    </a:cubicBezTo>
                    <a:cubicBezTo>
                      <a:pt x="1544" y="1419"/>
                      <a:pt x="1702" y="1608"/>
                      <a:pt x="1702" y="1797"/>
                    </a:cubicBezTo>
                    <a:cubicBezTo>
                      <a:pt x="1702" y="2049"/>
                      <a:pt x="1891" y="2238"/>
                      <a:pt x="2143" y="2238"/>
                    </a:cubicBezTo>
                    <a:cubicBezTo>
                      <a:pt x="2363" y="2238"/>
                      <a:pt x="2521" y="2049"/>
                      <a:pt x="2521" y="1797"/>
                    </a:cubicBezTo>
                    <a:cubicBezTo>
                      <a:pt x="2521" y="1261"/>
                      <a:pt x="2174" y="820"/>
                      <a:pt x="1702" y="631"/>
                    </a:cubicBezTo>
                    <a:lnTo>
                      <a:pt x="1702" y="347"/>
                    </a:lnTo>
                    <a:cubicBezTo>
                      <a:pt x="1702" y="158"/>
                      <a:pt x="1513" y="1"/>
                      <a:pt x="126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326" name="Google Shape;10221;p74"/>
            <p:cNvGrpSpPr/>
            <p:nvPr/>
          </p:nvGrpSpPr>
          <p:grpSpPr>
            <a:xfrm>
              <a:off x="5175939" y="4622596"/>
              <a:ext cx="450426" cy="511209"/>
              <a:chOff x="2423775" y="3226875"/>
              <a:chExt cx="259925" cy="295000"/>
            </a:xfrm>
            <a:grpFill/>
          </p:grpSpPr>
          <p:sp>
            <p:nvSpPr>
              <p:cNvPr id="327" name="Google Shape;10222;p74"/>
              <p:cNvSpPr/>
              <p:nvPr/>
            </p:nvSpPr>
            <p:spPr>
              <a:xfrm>
                <a:off x="2509625" y="3365900"/>
                <a:ext cx="86650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2080" extrusionOk="0">
                    <a:moveTo>
                      <a:pt x="1733" y="0"/>
                    </a:moveTo>
                    <a:cubicBezTo>
                      <a:pt x="788" y="0"/>
                      <a:pt x="0" y="788"/>
                      <a:pt x="0" y="1733"/>
                    </a:cubicBezTo>
                    <a:lnTo>
                      <a:pt x="0" y="2080"/>
                    </a:lnTo>
                    <a:lnTo>
                      <a:pt x="3466" y="2080"/>
                    </a:lnTo>
                    <a:lnTo>
                      <a:pt x="3466" y="1733"/>
                    </a:lnTo>
                    <a:cubicBezTo>
                      <a:pt x="3466" y="788"/>
                      <a:pt x="2678" y="0"/>
                      <a:pt x="17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28" name="Google Shape;10223;p74"/>
              <p:cNvSpPr/>
              <p:nvPr/>
            </p:nvSpPr>
            <p:spPr>
              <a:xfrm>
                <a:off x="2534825" y="3313925"/>
                <a:ext cx="35475" cy="3545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418" extrusionOk="0">
                    <a:moveTo>
                      <a:pt x="725" y="0"/>
                    </a:moveTo>
                    <a:cubicBezTo>
                      <a:pt x="316" y="0"/>
                      <a:pt x="0" y="315"/>
                      <a:pt x="0" y="725"/>
                    </a:cubicBezTo>
                    <a:cubicBezTo>
                      <a:pt x="0" y="1103"/>
                      <a:pt x="316" y="1418"/>
                      <a:pt x="725" y="1418"/>
                    </a:cubicBezTo>
                    <a:cubicBezTo>
                      <a:pt x="1103" y="1418"/>
                      <a:pt x="1418" y="1103"/>
                      <a:pt x="1418" y="725"/>
                    </a:cubicBezTo>
                    <a:cubicBezTo>
                      <a:pt x="1418" y="315"/>
                      <a:pt x="1103" y="0"/>
                      <a:pt x="72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29" name="Google Shape;10224;p74"/>
              <p:cNvSpPr/>
              <p:nvPr/>
            </p:nvSpPr>
            <p:spPr>
              <a:xfrm>
                <a:off x="2423775" y="3226875"/>
                <a:ext cx="259925" cy="295000"/>
              </a:xfrm>
              <a:custGeom>
                <a:avLst/>
                <a:gdLst/>
                <a:ahLst/>
                <a:cxnLst/>
                <a:rect l="l" t="t" r="r" b="b"/>
                <a:pathLst>
                  <a:path w="10397" h="11800" extrusionOk="0">
                    <a:moveTo>
                      <a:pt x="5167" y="2757"/>
                    </a:moveTo>
                    <a:cubicBezTo>
                      <a:pt x="5923" y="2757"/>
                      <a:pt x="6553" y="3388"/>
                      <a:pt x="6553" y="4144"/>
                    </a:cubicBezTo>
                    <a:cubicBezTo>
                      <a:pt x="6553" y="4490"/>
                      <a:pt x="6396" y="4805"/>
                      <a:pt x="6175" y="5089"/>
                    </a:cubicBezTo>
                    <a:cubicBezTo>
                      <a:pt x="7026" y="5498"/>
                      <a:pt x="7593" y="6317"/>
                      <a:pt x="7593" y="7294"/>
                    </a:cubicBezTo>
                    <a:lnTo>
                      <a:pt x="7593" y="8019"/>
                    </a:lnTo>
                    <a:cubicBezTo>
                      <a:pt x="7593" y="8208"/>
                      <a:pt x="7435" y="8365"/>
                      <a:pt x="7246" y="8365"/>
                    </a:cubicBezTo>
                    <a:lnTo>
                      <a:pt x="3088" y="8365"/>
                    </a:lnTo>
                    <a:cubicBezTo>
                      <a:pt x="2867" y="8365"/>
                      <a:pt x="2710" y="8208"/>
                      <a:pt x="2710" y="8019"/>
                    </a:cubicBezTo>
                    <a:lnTo>
                      <a:pt x="2710" y="7294"/>
                    </a:lnTo>
                    <a:cubicBezTo>
                      <a:pt x="2710" y="6317"/>
                      <a:pt x="3308" y="5498"/>
                      <a:pt x="4127" y="5089"/>
                    </a:cubicBezTo>
                    <a:cubicBezTo>
                      <a:pt x="3907" y="4868"/>
                      <a:pt x="3781" y="4553"/>
                      <a:pt x="3781" y="4144"/>
                    </a:cubicBezTo>
                    <a:cubicBezTo>
                      <a:pt x="3781" y="3388"/>
                      <a:pt x="4411" y="2757"/>
                      <a:pt x="5167" y="2757"/>
                    </a:cubicBezTo>
                    <a:close/>
                    <a:moveTo>
                      <a:pt x="5183" y="1"/>
                    </a:moveTo>
                    <a:cubicBezTo>
                      <a:pt x="5128" y="1"/>
                      <a:pt x="5073" y="17"/>
                      <a:pt x="5010" y="48"/>
                    </a:cubicBezTo>
                    <a:cubicBezTo>
                      <a:pt x="3964" y="646"/>
                      <a:pt x="2946" y="940"/>
                      <a:pt x="1919" y="940"/>
                    </a:cubicBezTo>
                    <a:cubicBezTo>
                      <a:pt x="1430" y="940"/>
                      <a:pt x="939" y="873"/>
                      <a:pt x="441" y="741"/>
                    </a:cubicBezTo>
                    <a:cubicBezTo>
                      <a:pt x="402" y="722"/>
                      <a:pt x="363" y="714"/>
                      <a:pt x="326" y="714"/>
                    </a:cubicBezTo>
                    <a:cubicBezTo>
                      <a:pt x="243" y="714"/>
                      <a:pt x="170" y="751"/>
                      <a:pt x="126" y="773"/>
                    </a:cubicBezTo>
                    <a:cubicBezTo>
                      <a:pt x="32" y="836"/>
                      <a:pt x="0" y="930"/>
                      <a:pt x="0" y="1056"/>
                    </a:cubicBezTo>
                    <a:lnTo>
                      <a:pt x="0" y="5026"/>
                    </a:lnTo>
                    <a:cubicBezTo>
                      <a:pt x="0" y="8145"/>
                      <a:pt x="2080" y="10949"/>
                      <a:pt x="5104" y="11799"/>
                    </a:cubicBezTo>
                    <a:lnTo>
                      <a:pt x="5262" y="11799"/>
                    </a:lnTo>
                    <a:cubicBezTo>
                      <a:pt x="8255" y="10917"/>
                      <a:pt x="10397" y="8145"/>
                      <a:pt x="10397" y="5026"/>
                    </a:cubicBezTo>
                    <a:lnTo>
                      <a:pt x="10397" y="1056"/>
                    </a:lnTo>
                    <a:cubicBezTo>
                      <a:pt x="10397" y="930"/>
                      <a:pt x="10365" y="836"/>
                      <a:pt x="10271" y="773"/>
                    </a:cubicBezTo>
                    <a:cubicBezTo>
                      <a:pt x="10162" y="751"/>
                      <a:pt x="10084" y="714"/>
                      <a:pt x="10014" y="714"/>
                    </a:cubicBezTo>
                    <a:cubicBezTo>
                      <a:pt x="9983" y="714"/>
                      <a:pt x="9954" y="722"/>
                      <a:pt x="9924" y="741"/>
                    </a:cubicBezTo>
                    <a:cubicBezTo>
                      <a:pt x="9414" y="877"/>
                      <a:pt x="8910" y="946"/>
                      <a:pt x="8409" y="946"/>
                    </a:cubicBezTo>
                    <a:cubicBezTo>
                      <a:pt x="7395" y="946"/>
                      <a:pt x="6389" y="660"/>
                      <a:pt x="5356" y="48"/>
                    </a:cubicBezTo>
                    <a:cubicBezTo>
                      <a:pt x="5293" y="17"/>
                      <a:pt x="5238" y="1"/>
                      <a:pt x="518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345" name="Google Shape;10240;p74"/>
            <p:cNvGrpSpPr/>
            <p:nvPr/>
          </p:nvGrpSpPr>
          <p:grpSpPr>
            <a:xfrm>
              <a:off x="7149309" y="4627475"/>
              <a:ext cx="518704" cy="480494"/>
              <a:chOff x="4266025" y="3609275"/>
              <a:chExt cx="299325" cy="277275"/>
            </a:xfrm>
            <a:grpFill/>
          </p:grpSpPr>
          <p:sp>
            <p:nvSpPr>
              <p:cNvPr id="346" name="Google Shape;10241;p74"/>
              <p:cNvSpPr/>
              <p:nvPr/>
            </p:nvSpPr>
            <p:spPr>
              <a:xfrm>
                <a:off x="4266025" y="3609275"/>
                <a:ext cx="299325" cy="224500"/>
              </a:xfrm>
              <a:custGeom>
                <a:avLst/>
                <a:gdLst/>
                <a:ahLst/>
                <a:cxnLst/>
                <a:rect l="l" t="t" r="r" b="b"/>
                <a:pathLst>
                  <a:path w="11973" h="8980" extrusionOk="0">
                    <a:moveTo>
                      <a:pt x="2017" y="3749"/>
                    </a:moveTo>
                    <a:lnTo>
                      <a:pt x="3119" y="5514"/>
                    </a:lnTo>
                    <a:lnTo>
                      <a:pt x="914" y="5514"/>
                    </a:lnTo>
                    <a:lnTo>
                      <a:pt x="2017" y="3749"/>
                    </a:lnTo>
                    <a:close/>
                    <a:moveTo>
                      <a:pt x="9641" y="3749"/>
                    </a:moveTo>
                    <a:lnTo>
                      <a:pt x="10744" y="5514"/>
                    </a:lnTo>
                    <a:lnTo>
                      <a:pt x="8538" y="5514"/>
                    </a:lnTo>
                    <a:lnTo>
                      <a:pt x="9641" y="3749"/>
                    </a:lnTo>
                    <a:close/>
                    <a:moveTo>
                      <a:pt x="5892" y="0"/>
                    </a:moveTo>
                    <a:cubicBezTo>
                      <a:pt x="5325" y="0"/>
                      <a:pt x="4852" y="473"/>
                      <a:pt x="4852" y="1040"/>
                    </a:cubicBezTo>
                    <a:lnTo>
                      <a:pt x="4852" y="1166"/>
                    </a:lnTo>
                    <a:lnTo>
                      <a:pt x="4537" y="1324"/>
                    </a:lnTo>
                    <a:cubicBezTo>
                      <a:pt x="3812" y="1733"/>
                      <a:pt x="3529" y="1891"/>
                      <a:pt x="3025" y="1954"/>
                    </a:cubicBezTo>
                    <a:cubicBezTo>
                      <a:pt x="2867" y="1607"/>
                      <a:pt x="2521" y="1324"/>
                      <a:pt x="2080" y="1324"/>
                    </a:cubicBezTo>
                    <a:cubicBezTo>
                      <a:pt x="1702" y="1324"/>
                      <a:pt x="1324" y="1576"/>
                      <a:pt x="1166" y="1922"/>
                    </a:cubicBezTo>
                    <a:cubicBezTo>
                      <a:pt x="946" y="1891"/>
                      <a:pt x="693" y="1796"/>
                      <a:pt x="504" y="1733"/>
                    </a:cubicBezTo>
                    <a:cubicBezTo>
                      <a:pt x="454" y="1708"/>
                      <a:pt x="403" y="1696"/>
                      <a:pt x="355" y="1696"/>
                    </a:cubicBezTo>
                    <a:cubicBezTo>
                      <a:pt x="223" y="1696"/>
                      <a:pt x="110" y="1784"/>
                      <a:pt x="63" y="1922"/>
                    </a:cubicBezTo>
                    <a:cubicBezTo>
                      <a:pt x="0" y="2111"/>
                      <a:pt x="63" y="2332"/>
                      <a:pt x="252" y="2363"/>
                    </a:cubicBezTo>
                    <a:cubicBezTo>
                      <a:pt x="536" y="2489"/>
                      <a:pt x="820" y="2552"/>
                      <a:pt x="1135" y="2615"/>
                    </a:cubicBezTo>
                    <a:cubicBezTo>
                      <a:pt x="1198" y="2867"/>
                      <a:pt x="1387" y="3119"/>
                      <a:pt x="1607" y="3277"/>
                    </a:cubicBezTo>
                    <a:lnTo>
                      <a:pt x="95" y="5671"/>
                    </a:lnTo>
                    <a:cubicBezTo>
                      <a:pt x="95" y="5703"/>
                      <a:pt x="63" y="5829"/>
                      <a:pt x="63" y="5860"/>
                    </a:cubicBezTo>
                    <a:lnTo>
                      <a:pt x="63" y="6238"/>
                    </a:lnTo>
                    <a:cubicBezTo>
                      <a:pt x="63" y="7372"/>
                      <a:pt x="1009" y="8318"/>
                      <a:pt x="2143" y="8318"/>
                    </a:cubicBezTo>
                    <a:cubicBezTo>
                      <a:pt x="3308" y="8318"/>
                      <a:pt x="4254" y="7372"/>
                      <a:pt x="4254" y="6238"/>
                    </a:cubicBezTo>
                    <a:lnTo>
                      <a:pt x="4254" y="5860"/>
                    </a:lnTo>
                    <a:cubicBezTo>
                      <a:pt x="4254" y="5829"/>
                      <a:pt x="4191" y="5703"/>
                      <a:pt x="4191" y="5671"/>
                    </a:cubicBezTo>
                    <a:lnTo>
                      <a:pt x="2710" y="3277"/>
                    </a:lnTo>
                    <a:cubicBezTo>
                      <a:pt x="2930" y="3151"/>
                      <a:pt x="3088" y="2930"/>
                      <a:pt x="3182" y="2647"/>
                    </a:cubicBezTo>
                    <a:cubicBezTo>
                      <a:pt x="3844" y="2521"/>
                      <a:pt x="4191" y="2363"/>
                      <a:pt x="4947" y="1922"/>
                    </a:cubicBezTo>
                    <a:lnTo>
                      <a:pt x="4947" y="8979"/>
                    </a:lnTo>
                    <a:lnTo>
                      <a:pt x="7089" y="8979"/>
                    </a:lnTo>
                    <a:lnTo>
                      <a:pt x="7089" y="1922"/>
                    </a:lnTo>
                    <a:cubicBezTo>
                      <a:pt x="7814" y="2332"/>
                      <a:pt x="8192" y="2521"/>
                      <a:pt x="8853" y="2647"/>
                    </a:cubicBezTo>
                    <a:cubicBezTo>
                      <a:pt x="8916" y="2899"/>
                      <a:pt x="9074" y="3119"/>
                      <a:pt x="9326" y="3277"/>
                    </a:cubicBezTo>
                    <a:lnTo>
                      <a:pt x="7814" y="5671"/>
                    </a:lnTo>
                    <a:cubicBezTo>
                      <a:pt x="7814" y="5703"/>
                      <a:pt x="7782" y="5829"/>
                      <a:pt x="7782" y="5860"/>
                    </a:cubicBezTo>
                    <a:lnTo>
                      <a:pt x="7782" y="6238"/>
                    </a:lnTo>
                    <a:cubicBezTo>
                      <a:pt x="7782" y="7372"/>
                      <a:pt x="8727" y="8318"/>
                      <a:pt x="9861" y="8318"/>
                    </a:cubicBezTo>
                    <a:cubicBezTo>
                      <a:pt x="11027" y="8318"/>
                      <a:pt x="11972" y="7372"/>
                      <a:pt x="11972" y="6238"/>
                    </a:cubicBezTo>
                    <a:lnTo>
                      <a:pt x="11972" y="5860"/>
                    </a:lnTo>
                    <a:cubicBezTo>
                      <a:pt x="11972" y="5829"/>
                      <a:pt x="11909" y="5703"/>
                      <a:pt x="11909" y="5671"/>
                    </a:cubicBezTo>
                    <a:lnTo>
                      <a:pt x="10429" y="3277"/>
                    </a:lnTo>
                    <a:cubicBezTo>
                      <a:pt x="10429" y="3151"/>
                      <a:pt x="10618" y="2930"/>
                      <a:pt x="10681" y="2615"/>
                    </a:cubicBezTo>
                    <a:cubicBezTo>
                      <a:pt x="10933" y="2521"/>
                      <a:pt x="11248" y="2458"/>
                      <a:pt x="11531" y="2363"/>
                    </a:cubicBezTo>
                    <a:cubicBezTo>
                      <a:pt x="11720" y="2300"/>
                      <a:pt x="11815" y="2080"/>
                      <a:pt x="11720" y="1922"/>
                    </a:cubicBezTo>
                    <a:cubicBezTo>
                      <a:pt x="11674" y="1784"/>
                      <a:pt x="11560" y="1696"/>
                      <a:pt x="11429" y="1696"/>
                    </a:cubicBezTo>
                    <a:cubicBezTo>
                      <a:pt x="11380" y="1696"/>
                      <a:pt x="11330" y="1708"/>
                      <a:pt x="11279" y="1733"/>
                    </a:cubicBezTo>
                    <a:cubicBezTo>
                      <a:pt x="11059" y="1796"/>
                      <a:pt x="10870" y="1891"/>
                      <a:pt x="10618" y="1922"/>
                    </a:cubicBezTo>
                    <a:cubicBezTo>
                      <a:pt x="10460" y="1576"/>
                      <a:pt x="10113" y="1324"/>
                      <a:pt x="9704" y="1324"/>
                    </a:cubicBezTo>
                    <a:cubicBezTo>
                      <a:pt x="9294" y="1324"/>
                      <a:pt x="8916" y="1576"/>
                      <a:pt x="8790" y="1954"/>
                    </a:cubicBezTo>
                    <a:cubicBezTo>
                      <a:pt x="8255" y="1891"/>
                      <a:pt x="8003" y="1733"/>
                      <a:pt x="7278" y="1324"/>
                    </a:cubicBezTo>
                    <a:lnTo>
                      <a:pt x="6963" y="1166"/>
                    </a:lnTo>
                    <a:lnTo>
                      <a:pt x="6963" y="1040"/>
                    </a:lnTo>
                    <a:cubicBezTo>
                      <a:pt x="6963" y="441"/>
                      <a:pt x="6490" y="0"/>
                      <a:pt x="589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7" name="Google Shape;10242;p74"/>
              <p:cNvSpPr/>
              <p:nvPr/>
            </p:nvSpPr>
            <p:spPr>
              <a:xfrm>
                <a:off x="4332975" y="3851850"/>
                <a:ext cx="157550" cy="34700"/>
              </a:xfrm>
              <a:custGeom>
                <a:avLst/>
                <a:gdLst/>
                <a:ahLst/>
                <a:cxnLst/>
                <a:rect l="l" t="t" r="r" b="b"/>
                <a:pathLst>
                  <a:path w="6302" h="1388" extrusionOk="0">
                    <a:moveTo>
                      <a:pt x="693" y="1"/>
                    </a:moveTo>
                    <a:cubicBezTo>
                      <a:pt x="315" y="1"/>
                      <a:pt x="0" y="316"/>
                      <a:pt x="0" y="694"/>
                    </a:cubicBezTo>
                    <a:lnTo>
                      <a:pt x="0" y="1040"/>
                    </a:lnTo>
                    <a:cubicBezTo>
                      <a:pt x="0" y="1261"/>
                      <a:pt x="158" y="1387"/>
                      <a:pt x="347" y="1387"/>
                    </a:cubicBezTo>
                    <a:lnTo>
                      <a:pt x="5955" y="1387"/>
                    </a:lnTo>
                    <a:cubicBezTo>
                      <a:pt x="6144" y="1356"/>
                      <a:pt x="6301" y="1198"/>
                      <a:pt x="6301" y="1040"/>
                    </a:cubicBezTo>
                    <a:lnTo>
                      <a:pt x="6301" y="694"/>
                    </a:lnTo>
                    <a:cubicBezTo>
                      <a:pt x="6301" y="316"/>
                      <a:pt x="5986" y="1"/>
                      <a:pt x="557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408" name="Google Shape;10303;p74"/>
            <p:cNvGrpSpPr/>
            <p:nvPr/>
          </p:nvGrpSpPr>
          <p:grpSpPr>
            <a:xfrm>
              <a:off x="8144669" y="4585628"/>
              <a:ext cx="511903" cy="511859"/>
              <a:chOff x="4628325" y="3599825"/>
              <a:chExt cx="295400" cy="295375"/>
            </a:xfrm>
            <a:grpFill/>
          </p:grpSpPr>
          <p:sp>
            <p:nvSpPr>
              <p:cNvPr id="409" name="Google Shape;10304;p74"/>
              <p:cNvSpPr/>
              <p:nvPr/>
            </p:nvSpPr>
            <p:spPr>
              <a:xfrm>
                <a:off x="4679525" y="3686450"/>
                <a:ext cx="1735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694" h="3467" extrusionOk="0">
                    <a:moveTo>
                      <a:pt x="0" y="1"/>
                    </a:moveTo>
                    <a:lnTo>
                      <a:pt x="0" y="3466"/>
                    </a:lnTo>
                    <a:lnTo>
                      <a:pt x="694" y="3466"/>
                    </a:lnTo>
                    <a:lnTo>
                      <a:pt x="69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410" name="Google Shape;10305;p74"/>
              <p:cNvSpPr/>
              <p:nvPr/>
            </p:nvSpPr>
            <p:spPr>
              <a:xfrm>
                <a:off x="4854375" y="3686450"/>
                <a:ext cx="1815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726" h="3467" extrusionOk="0">
                    <a:moveTo>
                      <a:pt x="1" y="1"/>
                    </a:moveTo>
                    <a:lnTo>
                      <a:pt x="1" y="3466"/>
                    </a:lnTo>
                    <a:lnTo>
                      <a:pt x="725" y="3466"/>
                    </a:lnTo>
                    <a:lnTo>
                      <a:pt x="72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411" name="Google Shape;10306;p74"/>
              <p:cNvSpPr/>
              <p:nvPr/>
            </p:nvSpPr>
            <p:spPr>
              <a:xfrm>
                <a:off x="4679525" y="3790425"/>
                <a:ext cx="17350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4160" extrusionOk="0">
                    <a:moveTo>
                      <a:pt x="0" y="0"/>
                    </a:moveTo>
                    <a:lnTo>
                      <a:pt x="0" y="4159"/>
                    </a:lnTo>
                    <a:lnTo>
                      <a:pt x="694" y="4159"/>
                    </a:lnTo>
                    <a:lnTo>
                      <a:pt x="69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412" name="Google Shape;10307;p74"/>
              <p:cNvSpPr/>
              <p:nvPr/>
            </p:nvSpPr>
            <p:spPr>
              <a:xfrm>
                <a:off x="4854375" y="3790425"/>
                <a:ext cx="18150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726" h="4160" extrusionOk="0">
                    <a:moveTo>
                      <a:pt x="1" y="0"/>
                    </a:moveTo>
                    <a:lnTo>
                      <a:pt x="1" y="4159"/>
                    </a:lnTo>
                    <a:lnTo>
                      <a:pt x="725" y="4159"/>
                    </a:lnTo>
                    <a:lnTo>
                      <a:pt x="72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413" name="Google Shape;10308;p74"/>
              <p:cNvSpPr/>
              <p:nvPr/>
            </p:nvSpPr>
            <p:spPr>
              <a:xfrm>
                <a:off x="4628325" y="3686450"/>
                <a:ext cx="3467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3467" extrusionOk="0">
                    <a:moveTo>
                      <a:pt x="1009" y="1"/>
                    </a:moveTo>
                    <a:cubicBezTo>
                      <a:pt x="442" y="1"/>
                      <a:pt x="1" y="442"/>
                      <a:pt x="1" y="1009"/>
                    </a:cubicBezTo>
                    <a:lnTo>
                      <a:pt x="1" y="2049"/>
                    </a:lnTo>
                    <a:cubicBezTo>
                      <a:pt x="1" y="2427"/>
                      <a:pt x="158" y="2773"/>
                      <a:pt x="442" y="3025"/>
                    </a:cubicBezTo>
                    <a:cubicBezTo>
                      <a:pt x="662" y="3340"/>
                      <a:pt x="1009" y="3466"/>
                      <a:pt x="1387" y="3466"/>
                    </a:cubicBezTo>
                    <a:lnTo>
                      <a:pt x="1387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414" name="Google Shape;10309;p74"/>
              <p:cNvSpPr/>
              <p:nvPr/>
            </p:nvSpPr>
            <p:spPr>
              <a:xfrm>
                <a:off x="4714975" y="3686450"/>
                <a:ext cx="12210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3467" extrusionOk="0">
                    <a:moveTo>
                      <a:pt x="0" y="1"/>
                    </a:moveTo>
                    <a:lnTo>
                      <a:pt x="0" y="3466"/>
                    </a:lnTo>
                    <a:lnTo>
                      <a:pt x="4883" y="3466"/>
                    </a:lnTo>
                    <a:lnTo>
                      <a:pt x="4883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415" name="Google Shape;10310;p74"/>
              <p:cNvSpPr/>
              <p:nvPr/>
            </p:nvSpPr>
            <p:spPr>
              <a:xfrm>
                <a:off x="4889025" y="3777825"/>
                <a:ext cx="34700" cy="117375"/>
              </a:xfrm>
              <a:custGeom>
                <a:avLst/>
                <a:gdLst/>
                <a:ahLst/>
                <a:cxnLst/>
                <a:rect l="l" t="t" r="r" b="b"/>
                <a:pathLst>
                  <a:path w="1388" h="4695" extrusionOk="0">
                    <a:moveTo>
                      <a:pt x="1387" y="0"/>
                    </a:moveTo>
                    <a:cubicBezTo>
                      <a:pt x="977" y="315"/>
                      <a:pt x="505" y="504"/>
                      <a:pt x="1" y="504"/>
                    </a:cubicBezTo>
                    <a:lnTo>
                      <a:pt x="1" y="4695"/>
                    </a:lnTo>
                    <a:lnTo>
                      <a:pt x="347" y="4695"/>
                    </a:lnTo>
                    <a:cubicBezTo>
                      <a:pt x="946" y="4695"/>
                      <a:pt x="1387" y="4222"/>
                      <a:pt x="1387" y="3655"/>
                    </a:cubicBezTo>
                    <a:lnTo>
                      <a:pt x="138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416" name="Google Shape;10311;p74"/>
              <p:cNvSpPr/>
              <p:nvPr/>
            </p:nvSpPr>
            <p:spPr>
              <a:xfrm>
                <a:off x="4628325" y="3777825"/>
                <a:ext cx="34675" cy="116600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4664" extrusionOk="0">
                    <a:moveTo>
                      <a:pt x="1" y="0"/>
                    </a:moveTo>
                    <a:lnTo>
                      <a:pt x="1" y="3655"/>
                    </a:lnTo>
                    <a:cubicBezTo>
                      <a:pt x="1" y="4222"/>
                      <a:pt x="442" y="4663"/>
                      <a:pt x="1009" y="4663"/>
                    </a:cubicBezTo>
                    <a:lnTo>
                      <a:pt x="1387" y="4663"/>
                    </a:lnTo>
                    <a:lnTo>
                      <a:pt x="1387" y="504"/>
                    </a:lnTo>
                    <a:cubicBezTo>
                      <a:pt x="851" y="504"/>
                      <a:pt x="379" y="315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417" name="Google Shape;10312;p74"/>
              <p:cNvSpPr/>
              <p:nvPr/>
            </p:nvSpPr>
            <p:spPr>
              <a:xfrm>
                <a:off x="4766950" y="3790425"/>
                <a:ext cx="17350" cy="1815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726" extrusionOk="0">
                    <a:moveTo>
                      <a:pt x="1" y="0"/>
                    </a:moveTo>
                    <a:lnTo>
                      <a:pt x="1" y="347"/>
                    </a:lnTo>
                    <a:cubicBezTo>
                      <a:pt x="1" y="568"/>
                      <a:pt x="158" y="725"/>
                      <a:pt x="347" y="725"/>
                    </a:cubicBezTo>
                    <a:cubicBezTo>
                      <a:pt x="568" y="725"/>
                      <a:pt x="694" y="568"/>
                      <a:pt x="694" y="347"/>
                    </a:cubicBezTo>
                    <a:lnTo>
                      <a:pt x="69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418" name="Google Shape;10313;p74"/>
              <p:cNvSpPr/>
              <p:nvPr/>
            </p:nvSpPr>
            <p:spPr>
              <a:xfrm>
                <a:off x="4889025" y="3686450"/>
                <a:ext cx="3470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1388" h="3467" extrusionOk="0">
                    <a:moveTo>
                      <a:pt x="1" y="1"/>
                    </a:moveTo>
                    <a:lnTo>
                      <a:pt x="1" y="3466"/>
                    </a:lnTo>
                    <a:cubicBezTo>
                      <a:pt x="347" y="3466"/>
                      <a:pt x="662" y="3340"/>
                      <a:pt x="946" y="3088"/>
                    </a:cubicBezTo>
                    <a:cubicBezTo>
                      <a:pt x="1229" y="2836"/>
                      <a:pt x="1387" y="2458"/>
                      <a:pt x="1387" y="2080"/>
                    </a:cubicBezTo>
                    <a:lnTo>
                      <a:pt x="1387" y="1040"/>
                    </a:lnTo>
                    <a:cubicBezTo>
                      <a:pt x="1387" y="442"/>
                      <a:pt x="914" y="1"/>
                      <a:pt x="3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419" name="Google Shape;10314;p74"/>
              <p:cNvSpPr/>
              <p:nvPr/>
            </p:nvSpPr>
            <p:spPr>
              <a:xfrm>
                <a:off x="4714975" y="3790425"/>
                <a:ext cx="122100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4160" extrusionOk="0">
                    <a:moveTo>
                      <a:pt x="0" y="0"/>
                    </a:moveTo>
                    <a:lnTo>
                      <a:pt x="0" y="4159"/>
                    </a:lnTo>
                    <a:lnTo>
                      <a:pt x="4883" y="4159"/>
                    </a:lnTo>
                    <a:lnTo>
                      <a:pt x="4883" y="0"/>
                    </a:lnTo>
                    <a:lnTo>
                      <a:pt x="3466" y="0"/>
                    </a:lnTo>
                    <a:lnTo>
                      <a:pt x="3466" y="347"/>
                    </a:lnTo>
                    <a:cubicBezTo>
                      <a:pt x="3466" y="946"/>
                      <a:pt x="2993" y="1387"/>
                      <a:pt x="2426" y="1387"/>
                    </a:cubicBezTo>
                    <a:cubicBezTo>
                      <a:pt x="1827" y="1387"/>
                      <a:pt x="1418" y="914"/>
                      <a:pt x="1418" y="347"/>
                    </a:cubicBezTo>
                    <a:lnTo>
                      <a:pt x="141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420" name="Google Shape;10315;p74"/>
              <p:cNvSpPr/>
              <p:nvPr/>
            </p:nvSpPr>
            <p:spPr>
              <a:xfrm>
                <a:off x="4714175" y="3599825"/>
                <a:ext cx="122100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2773" extrusionOk="0">
                    <a:moveTo>
                      <a:pt x="2427" y="0"/>
                    </a:moveTo>
                    <a:cubicBezTo>
                      <a:pt x="1103" y="0"/>
                      <a:pt x="1" y="1103"/>
                      <a:pt x="1" y="2426"/>
                    </a:cubicBezTo>
                    <a:lnTo>
                      <a:pt x="1" y="2773"/>
                    </a:lnTo>
                    <a:lnTo>
                      <a:pt x="1355" y="2773"/>
                    </a:lnTo>
                    <a:lnTo>
                      <a:pt x="1355" y="2426"/>
                    </a:lnTo>
                    <a:cubicBezTo>
                      <a:pt x="1355" y="1828"/>
                      <a:pt x="1828" y="1418"/>
                      <a:pt x="2395" y="1418"/>
                    </a:cubicBezTo>
                    <a:cubicBezTo>
                      <a:pt x="2994" y="1418"/>
                      <a:pt x="3403" y="1891"/>
                      <a:pt x="3403" y="2426"/>
                    </a:cubicBezTo>
                    <a:lnTo>
                      <a:pt x="3403" y="2773"/>
                    </a:lnTo>
                    <a:lnTo>
                      <a:pt x="4884" y="2773"/>
                    </a:lnTo>
                    <a:lnTo>
                      <a:pt x="4884" y="2426"/>
                    </a:lnTo>
                    <a:cubicBezTo>
                      <a:pt x="4884" y="1103"/>
                      <a:pt x="3781" y="0"/>
                      <a:pt x="24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438" name="Google Shape;10341;p74"/>
            <p:cNvGrpSpPr/>
            <p:nvPr/>
          </p:nvGrpSpPr>
          <p:grpSpPr>
            <a:xfrm>
              <a:off x="11843807" y="3665355"/>
              <a:ext cx="368772" cy="483471"/>
              <a:chOff x="3167275" y="3227275"/>
              <a:chExt cx="225300" cy="295375"/>
            </a:xfrm>
            <a:grpFill/>
          </p:grpSpPr>
          <p:sp>
            <p:nvSpPr>
              <p:cNvPr id="439" name="Google Shape;10342;p74"/>
              <p:cNvSpPr/>
              <p:nvPr/>
            </p:nvSpPr>
            <p:spPr>
              <a:xfrm>
                <a:off x="3167275" y="3227275"/>
                <a:ext cx="225300" cy="207950"/>
              </a:xfrm>
              <a:custGeom>
                <a:avLst/>
                <a:gdLst/>
                <a:ahLst/>
                <a:cxnLst/>
                <a:rect l="l" t="t" r="r" b="b"/>
                <a:pathLst>
                  <a:path w="9012" h="8318" extrusionOk="0">
                    <a:moveTo>
                      <a:pt x="4538" y="1"/>
                    </a:moveTo>
                    <a:cubicBezTo>
                      <a:pt x="2112" y="1"/>
                      <a:pt x="1" y="1985"/>
                      <a:pt x="32" y="4537"/>
                    </a:cubicBezTo>
                    <a:cubicBezTo>
                      <a:pt x="32" y="5860"/>
                      <a:pt x="631" y="7184"/>
                      <a:pt x="1797" y="8066"/>
                    </a:cubicBezTo>
                    <a:cubicBezTo>
                      <a:pt x="1923" y="8192"/>
                      <a:pt x="2017" y="8223"/>
                      <a:pt x="2049" y="8318"/>
                    </a:cubicBezTo>
                    <a:lnTo>
                      <a:pt x="4160" y="8318"/>
                    </a:lnTo>
                    <a:lnTo>
                      <a:pt x="4160" y="6900"/>
                    </a:lnTo>
                    <a:lnTo>
                      <a:pt x="2427" y="6900"/>
                    </a:lnTo>
                    <a:cubicBezTo>
                      <a:pt x="2238" y="6900"/>
                      <a:pt x="2080" y="6743"/>
                      <a:pt x="2080" y="6554"/>
                    </a:cubicBezTo>
                    <a:lnTo>
                      <a:pt x="2080" y="5829"/>
                    </a:lnTo>
                    <a:cubicBezTo>
                      <a:pt x="2080" y="4852"/>
                      <a:pt x="2679" y="4033"/>
                      <a:pt x="3498" y="3624"/>
                    </a:cubicBezTo>
                    <a:cubicBezTo>
                      <a:pt x="3277" y="3403"/>
                      <a:pt x="3151" y="3088"/>
                      <a:pt x="3151" y="2678"/>
                    </a:cubicBezTo>
                    <a:cubicBezTo>
                      <a:pt x="3151" y="1922"/>
                      <a:pt x="3782" y="1292"/>
                      <a:pt x="4538" y="1292"/>
                    </a:cubicBezTo>
                    <a:cubicBezTo>
                      <a:pt x="5262" y="1292"/>
                      <a:pt x="5892" y="1922"/>
                      <a:pt x="5892" y="2678"/>
                    </a:cubicBezTo>
                    <a:cubicBezTo>
                      <a:pt x="5892" y="3025"/>
                      <a:pt x="5735" y="3340"/>
                      <a:pt x="5546" y="3624"/>
                    </a:cubicBezTo>
                    <a:cubicBezTo>
                      <a:pt x="6365" y="4033"/>
                      <a:pt x="6964" y="4852"/>
                      <a:pt x="6964" y="5829"/>
                    </a:cubicBezTo>
                    <a:lnTo>
                      <a:pt x="6964" y="6554"/>
                    </a:lnTo>
                    <a:cubicBezTo>
                      <a:pt x="6964" y="6743"/>
                      <a:pt x="6806" y="6900"/>
                      <a:pt x="6617" y="6900"/>
                    </a:cubicBezTo>
                    <a:lnTo>
                      <a:pt x="4884" y="6900"/>
                    </a:lnTo>
                    <a:lnTo>
                      <a:pt x="4884" y="8318"/>
                    </a:lnTo>
                    <a:lnTo>
                      <a:pt x="6995" y="8318"/>
                    </a:lnTo>
                    <a:cubicBezTo>
                      <a:pt x="7027" y="8286"/>
                      <a:pt x="7121" y="8192"/>
                      <a:pt x="7247" y="8129"/>
                    </a:cubicBezTo>
                    <a:cubicBezTo>
                      <a:pt x="8413" y="7184"/>
                      <a:pt x="9011" y="5829"/>
                      <a:pt x="9011" y="4506"/>
                    </a:cubicBezTo>
                    <a:cubicBezTo>
                      <a:pt x="9011" y="2017"/>
                      <a:pt x="6995" y="1"/>
                      <a:pt x="453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440" name="Google Shape;10343;p74"/>
              <p:cNvSpPr/>
              <p:nvPr/>
            </p:nvSpPr>
            <p:spPr>
              <a:xfrm>
                <a:off x="3262600" y="3278475"/>
                <a:ext cx="3545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419" extrusionOk="0">
                    <a:moveTo>
                      <a:pt x="725" y="0"/>
                    </a:moveTo>
                    <a:cubicBezTo>
                      <a:pt x="315" y="0"/>
                      <a:pt x="0" y="315"/>
                      <a:pt x="0" y="725"/>
                    </a:cubicBezTo>
                    <a:cubicBezTo>
                      <a:pt x="0" y="1103"/>
                      <a:pt x="315" y="1418"/>
                      <a:pt x="725" y="1418"/>
                    </a:cubicBezTo>
                    <a:cubicBezTo>
                      <a:pt x="1103" y="1418"/>
                      <a:pt x="1418" y="1103"/>
                      <a:pt x="1418" y="725"/>
                    </a:cubicBezTo>
                    <a:cubicBezTo>
                      <a:pt x="1418" y="315"/>
                      <a:pt x="1103" y="0"/>
                      <a:pt x="72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441" name="Google Shape;10344;p74"/>
              <p:cNvSpPr/>
              <p:nvPr/>
            </p:nvSpPr>
            <p:spPr>
              <a:xfrm>
                <a:off x="3220050" y="3452525"/>
                <a:ext cx="1213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4853" h="1419" extrusionOk="0">
                    <a:moveTo>
                      <a:pt x="1" y="1"/>
                    </a:moveTo>
                    <a:lnTo>
                      <a:pt x="1" y="347"/>
                    </a:lnTo>
                    <a:cubicBezTo>
                      <a:pt x="1" y="946"/>
                      <a:pt x="473" y="1419"/>
                      <a:pt x="1040" y="1419"/>
                    </a:cubicBezTo>
                    <a:lnTo>
                      <a:pt x="3781" y="1419"/>
                    </a:lnTo>
                    <a:cubicBezTo>
                      <a:pt x="4380" y="1419"/>
                      <a:pt x="4853" y="946"/>
                      <a:pt x="4853" y="347"/>
                    </a:cubicBezTo>
                    <a:lnTo>
                      <a:pt x="4853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442" name="Google Shape;10345;p74"/>
              <p:cNvSpPr/>
              <p:nvPr/>
            </p:nvSpPr>
            <p:spPr>
              <a:xfrm>
                <a:off x="3237375" y="3332025"/>
                <a:ext cx="86675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2080" extrusionOk="0">
                    <a:moveTo>
                      <a:pt x="1734" y="1"/>
                    </a:moveTo>
                    <a:cubicBezTo>
                      <a:pt x="789" y="1"/>
                      <a:pt x="1" y="725"/>
                      <a:pt x="1" y="1733"/>
                    </a:cubicBezTo>
                    <a:lnTo>
                      <a:pt x="1" y="2080"/>
                    </a:lnTo>
                    <a:lnTo>
                      <a:pt x="3466" y="2080"/>
                    </a:lnTo>
                    <a:lnTo>
                      <a:pt x="3466" y="1733"/>
                    </a:lnTo>
                    <a:cubicBezTo>
                      <a:pt x="3466" y="788"/>
                      <a:pt x="2679" y="1"/>
                      <a:pt x="173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443" name="Google Shape;10346;p74"/>
              <p:cNvSpPr/>
              <p:nvPr/>
            </p:nvSpPr>
            <p:spPr>
              <a:xfrm>
                <a:off x="3237375" y="3505300"/>
                <a:ext cx="87450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3498" h="694" extrusionOk="0">
                    <a:moveTo>
                      <a:pt x="32" y="1"/>
                    </a:moveTo>
                    <a:cubicBezTo>
                      <a:pt x="1" y="379"/>
                      <a:pt x="284" y="694"/>
                      <a:pt x="694" y="694"/>
                    </a:cubicBezTo>
                    <a:lnTo>
                      <a:pt x="2773" y="694"/>
                    </a:lnTo>
                    <a:cubicBezTo>
                      <a:pt x="3183" y="694"/>
                      <a:pt x="3498" y="379"/>
                      <a:pt x="349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451" name="Google Shape;10359;p74"/>
            <p:cNvGrpSpPr/>
            <p:nvPr/>
          </p:nvGrpSpPr>
          <p:grpSpPr>
            <a:xfrm>
              <a:off x="9082787" y="4641757"/>
              <a:ext cx="513246" cy="451814"/>
              <a:chOff x="4991425" y="3617150"/>
              <a:chExt cx="296175" cy="260725"/>
            </a:xfrm>
            <a:grpFill/>
          </p:grpSpPr>
          <p:sp>
            <p:nvSpPr>
              <p:cNvPr id="452" name="Google Shape;10360;p74"/>
              <p:cNvSpPr/>
              <p:nvPr/>
            </p:nvSpPr>
            <p:spPr>
              <a:xfrm>
                <a:off x="5069400" y="3738450"/>
                <a:ext cx="139425" cy="139425"/>
              </a:xfrm>
              <a:custGeom>
                <a:avLst/>
                <a:gdLst/>
                <a:ahLst/>
                <a:cxnLst/>
                <a:rect l="l" t="t" r="r" b="b"/>
                <a:pathLst>
                  <a:path w="5577" h="5577" extrusionOk="0">
                    <a:moveTo>
                      <a:pt x="2804" y="0"/>
                    </a:moveTo>
                    <a:cubicBezTo>
                      <a:pt x="1607" y="0"/>
                      <a:pt x="1450" y="725"/>
                      <a:pt x="1009" y="3308"/>
                    </a:cubicBezTo>
                    <a:cubicBezTo>
                      <a:pt x="946" y="3749"/>
                      <a:pt x="851" y="4285"/>
                      <a:pt x="757" y="4883"/>
                    </a:cubicBezTo>
                    <a:lnTo>
                      <a:pt x="347" y="4883"/>
                    </a:lnTo>
                    <a:cubicBezTo>
                      <a:pt x="158" y="4883"/>
                      <a:pt x="0" y="5041"/>
                      <a:pt x="0" y="5230"/>
                    </a:cubicBezTo>
                    <a:cubicBezTo>
                      <a:pt x="0" y="5419"/>
                      <a:pt x="158" y="5576"/>
                      <a:pt x="347" y="5576"/>
                    </a:cubicBezTo>
                    <a:lnTo>
                      <a:pt x="5230" y="5576"/>
                    </a:lnTo>
                    <a:cubicBezTo>
                      <a:pt x="5419" y="5545"/>
                      <a:pt x="5577" y="5387"/>
                      <a:pt x="5577" y="5198"/>
                    </a:cubicBezTo>
                    <a:cubicBezTo>
                      <a:pt x="5577" y="5009"/>
                      <a:pt x="5419" y="4852"/>
                      <a:pt x="5230" y="4852"/>
                    </a:cubicBezTo>
                    <a:lnTo>
                      <a:pt x="4852" y="4852"/>
                    </a:lnTo>
                    <a:cubicBezTo>
                      <a:pt x="4726" y="4253"/>
                      <a:pt x="4632" y="3749"/>
                      <a:pt x="4569" y="3277"/>
                    </a:cubicBezTo>
                    <a:cubicBezTo>
                      <a:pt x="4128" y="756"/>
                      <a:pt x="3970" y="0"/>
                      <a:pt x="280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453" name="Google Shape;10361;p74"/>
              <p:cNvSpPr/>
              <p:nvPr/>
            </p:nvSpPr>
            <p:spPr>
              <a:xfrm>
                <a:off x="5200150" y="3617150"/>
                <a:ext cx="69325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2773" extrusionOk="0">
                    <a:moveTo>
                      <a:pt x="1386" y="0"/>
                    </a:moveTo>
                    <a:cubicBezTo>
                      <a:pt x="630" y="0"/>
                      <a:pt x="0" y="630"/>
                      <a:pt x="0" y="1387"/>
                    </a:cubicBezTo>
                    <a:cubicBezTo>
                      <a:pt x="0" y="2111"/>
                      <a:pt x="630" y="2773"/>
                      <a:pt x="1386" y="2773"/>
                    </a:cubicBezTo>
                    <a:cubicBezTo>
                      <a:pt x="2143" y="2773"/>
                      <a:pt x="2773" y="2111"/>
                      <a:pt x="2773" y="1387"/>
                    </a:cubicBezTo>
                    <a:cubicBezTo>
                      <a:pt x="2773" y="630"/>
                      <a:pt x="2143" y="0"/>
                      <a:pt x="138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454" name="Google Shape;10362;p74"/>
              <p:cNvSpPr/>
              <p:nvPr/>
            </p:nvSpPr>
            <p:spPr>
              <a:xfrm>
                <a:off x="5009550" y="3617150"/>
                <a:ext cx="68525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2741" h="2773" extrusionOk="0">
                    <a:moveTo>
                      <a:pt x="1355" y="0"/>
                    </a:moveTo>
                    <a:cubicBezTo>
                      <a:pt x="599" y="0"/>
                      <a:pt x="0" y="630"/>
                      <a:pt x="0" y="1387"/>
                    </a:cubicBezTo>
                    <a:cubicBezTo>
                      <a:pt x="0" y="2143"/>
                      <a:pt x="599" y="2773"/>
                      <a:pt x="1355" y="2773"/>
                    </a:cubicBezTo>
                    <a:cubicBezTo>
                      <a:pt x="2111" y="2773"/>
                      <a:pt x="2741" y="2143"/>
                      <a:pt x="2741" y="1387"/>
                    </a:cubicBezTo>
                    <a:cubicBezTo>
                      <a:pt x="2741" y="630"/>
                      <a:pt x="2111" y="0"/>
                      <a:pt x="13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455" name="Google Shape;10363;p74"/>
              <p:cNvSpPr/>
              <p:nvPr/>
            </p:nvSpPr>
            <p:spPr>
              <a:xfrm>
                <a:off x="4991425" y="3686450"/>
                <a:ext cx="104775" cy="52025"/>
              </a:xfrm>
              <a:custGeom>
                <a:avLst/>
                <a:gdLst/>
                <a:ahLst/>
                <a:cxnLst/>
                <a:rect l="l" t="t" r="r" b="b"/>
                <a:pathLst>
                  <a:path w="4191" h="2081" extrusionOk="0">
                    <a:moveTo>
                      <a:pt x="568" y="1"/>
                    </a:moveTo>
                    <a:cubicBezTo>
                      <a:pt x="252" y="347"/>
                      <a:pt x="0" y="851"/>
                      <a:pt x="0" y="1356"/>
                    </a:cubicBezTo>
                    <a:lnTo>
                      <a:pt x="0" y="1734"/>
                    </a:lnTo>
                    <a:cubicBezTo>
                      <a:pt x="0" y="1923"/>
                      <a:pt x="158" y="2080"/>
                      <a:pt x="347" y="2080"/>
                    </a:cubicBezTo>
                    <a:lnTo>
                      <a:pt x="3813" y="2080"/>
                    </a:lnTo>
                    <a:cubicBezTo>
                      <a:pt x="4033" y="2080"/>
                      <a:pt x="4191" y="1923"/>
                      <a:pt x="4191" y="1734"/>
                    </a:cubicBezTo>
                    <a:lnTo>
                      <a:pt x="4191" y="1356"/>
                    </a:lnTo>
                    <a:cubicBezTo>
                      <a:pt x="4191" y="820"/>
                      <a:pt x="3970" y="347"/>
                      <a:pt x="3624" y="1"/>
                    </a:cubicBezTo>
                    <a:cubicBezTo>
                      <a:pt x="3245" y="410"/>
                      <a:pt x="2678" y="694"/>
                      <a:pt x="2080" y="694"/>
                    </a:cubicBezTo>
                    <a:cubicBezTo>
                      <a:pt x="1513" y="694"/>
                      <a:pt x="946" y="410"/>
                      <a:pt x="56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456" name="Google Shape;10364;p74"/>
              <p:cNvSpPr/>
              <p:nvPr/>
            </p:nvSpPr>
            <p:spPr>
              <a:xfrm>
                <a:off x="5183600" y="3686450"/>
                <a:ext cx="104000" cy="52025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2081" extrusionOk="0">
                    <a:moveTo>
                      <a:pt x="536" y="1"/>
                    </a:moveTo>
                    <a:cubicBezTo>
                      <a:pt x="221" y="347"/>
                      <a:pt x="1" y="851"/>
                      <a:pt x="1" y="1356"/>
                    </a:cubicBezTo>
                    <a:lnTo>
                      <a:pt x="1" y="1702"/>
                    </a:lnTo>
                    <a:cubicBezTo>
                      <a:pt x="1" y="1923"/>
                      <a:pt x="158" y="2080"/>
                      <a:pt x="347" y="2080"/>
                    </a:cubicBezTo>
                    <a:lnTo>
                      <a:pt x="3813" y="2080"/>
                    </a:lnTo>
                    <a:cubicBezTo>
                      <a:pt x="4002" y="2080"/>
                      <a:pt x="4159" y="1923"/>
                      <a:pt x="4159" y="1702"/>
                    </a:cubicBezTo>
                    <a:lnTo>
                      <a:pt x="4159" y="1356"/>
                    </a:lnTo>
                    <a:cubicBezTo>
                      <a:pt x="4159" y="820"/>
                      <a:pt x="3970" y="347"/>
                      <a:pt x="3624" y="1"/>
                    </a:cubicBezTo>
                    <a:cubicBezTo>
                      <a:pt x="3214" y="410"/>
                      <a:pt x="2679" y="694"/>
                      <a:pt x="2080" y="694"/>
                    </a:cubicBezTo>
                    <a:cubicBezTo>
                      <a:pt x="1450" y="694"/>
                      <a:pt x="946" y="410"/>
                      <a:pt x="53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457" name="Google Shape;10365;p74"/>
              <p:cNvSpPr/>
              <p:nvPr/>
            </p:nvSpPr>
            <p:spPr>
              <a:xfrm>
                <a:off x="5187550" y="3755775"/>
                <a:ext cx="100050" cy="52800"/>
              </a:xfrm>
              <a:custGeom>
                <a:avLst/>
                <a:gdLst/>
                <a:ahLst/>
                <a:cxnLst/>
                <a:rect l="l" t="t" r="r" b="b"/>
                <a:pathLst>
                  <a:path w="4002" h="2112" extrusionOk="0">
                    <a:moveTo>
                      <a:pt x="0" y="0"/>
                    </a:moveTo>
                    <a:cubicBezTo>
                      <a:pt x="189" y="567"/>
                      <a:pt x="315" y="1229"/>
                      <a:pt x="473" y="2111"/>
                    </a:cubicBezTo>
                    <a:lnTo>
                      <a:pt x="3655" y="2111"/>
                    </a:lnTo>
                    <a:cubicBezTo>
                      <a:pt x="3844" y="2111"/>
                      <a:pt x="4001" y="1954"/>
                      <a:pt x="4001" y="1733"/>
                    </a:cubicBezTo>
                    <a:lnTo>
                      <a:pt x="4001" y="378"/>
                    </a:lnTo>
                    <a:cubicBezTo>
                      <a:pt x="3970" y="158"/>
                      <a:pt x="3844" y="0"/>
                      <a:pt x="36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458" name="Google Shape;10366;p74"/>
              <p:cNvSpPr/>
              <p:nvPr/>
            </p:nvSpPr>
            <p:spPr>
              <a:xfrm>
                <a:off x="4991425" y="3755775"/>
                <a:ext cx="100850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4034" h="2080" extrusionOk="0">
                    <a:moveTo>
                      <a:pt x="347" y="0"/>
                    </a:moveTo>
                    <a:cubicBezTo>
                      <a:pt x="158" y="0"/>
                      <a:pt x="0" y="158"/>
                      <a:pt x="0" y="347"/>
                    </a:cubicBezTo>
                    <a:lnTo>
                      <a:pt x="0" y="1733"/>
                    </a:lnTo>
                    <a:cubicBezTo>
                      <a:pt x="0" y="1954"/>
                      <a:pt x="158" y="2080"/>
                      <a:pt x="347" y="2080"/>
                    </a:cubicBezTo>
                    <a:lnTo>
                      <a:pt x="3561" y="2080"/>
                    </a:lnTo>
                    <a:cubicBezTo>
                      <a:pt x="3718" y="1229"/>
                      <a:pt x="3813" y="567"/>
                      <a:pt x="40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484" name="Google Shape;10399;p74"/>
            <p:cNvGrpSpPr/>
            <p:nvPr/>
          </p:nvGrpSpPr>
          <p:grpSpPr>
            <a:xfrm>
              <a:off x="4176693" y="4547342"/>
              <a:ext cx="511859" cy="509131"/>
              <a:chOff x="3497300" y="3591950"/>
              <a:chExt cx="295375" cy="293800"/>
            </a:xfrm>
            <a:grpFill/>
          </p:grpSpPr>
          <p:sp>
            <p:nvSpPr>
              <p:cNvPr id="485" name="Google Shape;10400;p74"/>
              <p:cNvSpPr/>
              <p:nvPr/>
            </p:nvSpPr>
            <p:spPr>
              <a:xfrm>
                <a:off x="3628825" y="3724275"/>
                <a:ext cx="18150" cy="16550"/>
              </a:xfrm>
              <a:custGeom>
                <a:avLst/>
                <a:gdLst/>
                <a:ahLst/>
                <a:cxnLst/>
                <a:rect l="l" t="t" r="r" b="b"/>
                <a:pathLst>
                  <a:path w="726" h="662" extrusionOk="0">
                    <a:moveTo>
                      <a:pt x="375" y="0"/>
                    </a:moveTo>
                    <a:cubicBezTo>
                      <a:pt x="292" y="0"/>
                      <a:pt x="206" y="32"/>
                      <a:pt x="127" y="95"/>
                    </a:cubicBezTo>
                    <a:cubicBezTo>
                      <a:pt x="1" y="221"/>
                      <a:pt x="1" y="441"/>
                      <a:pt x="127" y="567"/>
                    </a:cubicBezTo>
                    <a:cubicBezTo>
                      <a:pt x="190" y="630"/>
                      <a:pt x="277" y="662"/>
                      <a:pt x="363" y="662"/>
                    </a:cubicBezTo>
                    <a:cubicBezTo>
                      <a:pt x="450" y="662"/>
                      <a:pt x="536" y="630"/>
                      <a:pt x="599" y="567"/>
                    </a:cubicBezTo>
                    <a:cubicBezTo>
                      <a:pt x="725" y="441"/>
                      <a:pt x="725" y="221"/>
                      <a:pt x="599" y="95"/>
                    </a:cubicBezTo>
                    <a:cubicBezTo>
                      <a:pt x="536" y="32"/>
                      <a:pt x="458" y="0"/>
                      <a:pt x="37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486" name="Google Shape;10401;p74"/>
              <p:cNvSpPr/>
              <p:nvPr/>
            </p:nvSpPr>
            <p:spPr>
              <a:xfrm>
                <a:off x="3590250" y="3689400"/>
                <a:ext cx="9452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781" h="3467" extrusionOk="0">
                    <a:moveTo>
                      <a:pt x="1922" y="710"/>
                    </a:moveTo>
                    <a:cubicBezTo>
                      <a:pt x="2190" y="710"/>
                      <a:pt x="2458" y="812"/>
                      <a:pt x="2647" y="1017"/>
                    </a:cubicBezTo>
                    <a:cubicBezTo>
                      <a:pt x="3088" y="1395"/>
                      <a:pt x="3088" y="2088"/>
                      <a:pt x="2647" y="2466"/>
                    </a:cubicBezTo>
                    <a:cubicBezTo>
                      <a:pt x="2458" y="2671"/>
                      <a:pt x="2190" y="2773"/>
                      <a:pt x="1922" y="2773"/>
                    </a:cubicBezTo>
                    <a:cubicBezTo>
                      <a:pt x="1654" y="2773"/>
                      <a:pt x="1386" y="2671"/>
                      <a:pt x="1197" y="2466"/>
                    </a:cubicBezTo>
                    <a:cubicBezTo>
                      <a:pt x="788" y="2088"/>
                      <a:pt x="788" y="1395"/>
                      <a:pt x="1197" y="1017"/>
                    </a:cubicBezTo>
                    <a:cubicBezTo>
                      <a:pt x="1386" y="812"/>
                      <a:pt x="1654" y="710"/>
                      <a:pt x="1922" y="710"/>
                    </a:cubicBezTo>
                    <a:close/>
                    <a:moveTo>
                      <a:pt x="1930" y="1"/>
                    </a:moveTo>
                    <a:cubicBezTo>
                      <a:pt x="1489" y="1"/>
                      <a:pt x="1040" y="182"/>
                      <a:pt x="693" y="544"/>
                    </a:cubicBezTo>
                    <a:cubicBezTo>
                      <a:pt x="0" y="1206"/>
                      <a:pt x="0" y="2309"/>
                      <a:pt x="693" y="2970"/>
                    </a:cubicBezTo>
                    <a:cubicBezTo>
                      <a:pt x="1024" y="3301"/>
                      <a:pt x="1473" y="3466"/>
                      <a:pt x="1918" y="3466"/>
                    </a:cubicBezTo>
                    <a:cubicBezTo>
                      <a:pt x="2363" y="3466"/>
                      <a:pt x="2804" y="3301"/>
                      <a:pt x="3119" y="2970"/>
                    </a:cubicBezTo>
                    <a:cubicBezTo>
                      <a:pt x="3781" y="2309"/>
                      <a:pt x="3781" y="1206"/>
                      <a:pt x="3119" y="544"/>
                    </a:cubicBezTo>
                    <a:cubicBezTo>
                      <a:pt x="2804" y="182"/>
                      <a:pt x="2371" y="1"/>
                      <a:pt x="193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487" name="Google Shape;10402;p74"/>
              <p:cNvSpPr/>
              <p:nvPr/>
            </p:nvSpPr>
            <p:spPr>
              <a:xfrm>
                <a:off x="3674525" y="3601400"/>
                <a:ext cx="118150" cy="118950"/>
              </a:xfrm>
              <a:custGeom>
                <a:avLst/>
                <a:gdLst/>
                <a:ahLst/>
                <a:cxnLst/>
                <a:rect l="l" t="t" r="r" b="b"/>
                <a:pathLst>
                  <a:path w="4726" h="4758" extrusionOk="0">
                    <a:moveTo>
                      <a:pt x="3533" y="0"/>
                    </a:moveTo>
                    <a:cubicBezTo>
                      <a:pt x="3442" y="0"/>
                      <a:pt x="3355" y="32"/>
                      <a:pt x="3308" y="95"/>
                    </a:cubicBezTo>
                    <a:lnTo>
                      <a:pt x="0" y="3308"/>
                    </a:lnTo>
                    <a:cubicBezTo>
                      <a:pt x="410" y="3623"/>
                      <a:pt x="788" y="4127"/>
                      <a:pt x="1953" y="4758"/>
                    </a:cubicBezTo>
                    <a:lnTo>
                      <a:pt x="4600" y="2678"/>
                    </a:lnTo>
                    <a:cubicBezTo>
                      <a:pt x="4663" y="2615"/>
                      <a:pt x="4726" y="2521"/>
                      <a:pt x="4726" y="2395"/>
                    </a:cubicBezTo>
                    <a:cubicBezTo>
                      <a:pt x="4726" y="1544"/>
                      <a:pt x="4348" y="693"/>
                      <a:pt x="3781" y="95"/>
                    </a:cubicBezTo>
                    <a:cubicBezTo>
                      <a:pt x="3718" y="32"/>
                      <a:pt x="3623" y="0"/>
                      <a:pt x="35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488" name="Google Shape;10403;p74"/>
              <p:cNvSpPr/>
              <p:nvPr/>
            </p:nvSpPr>
            <p:spPr>
              <a:xfrm>
                <a:off x="3631200" y="3774675"/>
                <a:ext cx="103200" cy="102400"/>
              </a:xfrm>
              <a:custGeom>
                <a:avLst/>
                <a:gdLst/>
                <a:ahLst/>
                <a:cxnLst/>
                <a:rect l="l" t="t" r="r" b="b"/>
                <a:pathLst>
                  <a:path w="4128" h="4096" extrusionOk="0">
                    <a:moveTo>
                      <a:pt x="2048" y="0"/>
                    </a:moveTo>
                    <a:cubicBezTo>
                      <a:pt x="1985" y="32"/>
                      <a:pt x="1985" y="63"/>
                      <a:pt x="1954" y="126"/>
                    </a:cubicBezTo>
                    <a:cubicBezTo>
                      <a:pt x="1506" y="546"/>
                      <a:pt x="859" y="767"/>
                      <a:pt x="235" y="767"/>
                    </a:cubicBezTo>
                    <a:cubicBezTo>
                      <a:pt x="156" y="767"/>
                      <a:pt x="78" y="764"/>
                      <a:pt x="0" y="756"/>
                    </a:cubicBezTo>
                    <a:lnTo>
                      <a:pt x="0" y="756"/>
                    </a:lnTo>
                    <a:cubicBezTo>
                      <a:pt x="567" y="1670"/>
                      <a:pt x="1355" y="3749"/>
                      <a:pt x="1418" y="3875"/>
                    </a:cubicBezTo>
                    <a:cubicBezTo>
                      <a:pt x="1450" y="4001"/>
                      <a:pt x="1607" y="4096"/>
                      <a:pt x="1733" y="4096"/>
                    </a:cubicBezTo>
                    <a:cubicBezTo>
                      <a:pt x="1891" y="4096"/>
                      <a:pt x="1985" y="4033"/>
                      <a:pt x="2048" y="3875"/>
                    </a:cubicBezTo>
                    <a:lnTo>
                      <a:pt x="2426" y="2647"/>
                    </a:lnTo>
                    <a:lnTo>
                      <a:pt x="3182" y="2647"/>
                    </a:lnTo>
                    <a:cubicBezTo>
                      <a:pt x="4128" y="2647"/>
                      <a:pt x="2710" y="630"/>
                      <a:pt x="204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489" name="Google Shape;10404;p74"/>
              <p:cNvSpPr/>
              <p:nvPr/>
            </p:nvSpPr>
            <p:spPr>
              <a:xfrm>
                <a:off x="3691850" y="3726625"/>
                <a:ext cx="89800" cy="89050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562" extrusionOk="0">
                    <a:moveTo>
                      <a:pt x="252" y="1"/>
                    </a:moveTo>
                    <a:cubicBezTo>
                      <a:pt x="284" y="410"/>
                      <a:pt x="189" y="883"/>
                      <a:pt x="0" y="1292"/>
                    </a:cubicBezTo>
                    <a:cubicBezTo>
                      <a:pt x="630" y="1922"/>
                      <a:pt x="1134" y="2615"/>
                      <a:pt x="1544" y="3466"/>
                    </a:cubicBezTo>
                    <a:cubicBezTo>
                      <a:pt x="1565" y="3530"/>
                      <a:pt x="1634" y="3562"/>
                      <a:pt x="1715" y="3562"/>
                    </a:cubicBezTo>
                    <a:cubicBezTo>
                      <a:pt x="1874" y="3562"/>
                      <a:pt x="2080" y="3443"/>
                      <a:pt x="2080" y="3214"/>
                    </a:cubicBezTo>
                    <a:lnTo>
                      <a:pt x="2080" y="2458"/>
                    </a:lnTo>
                    <a:lnTo>
                      <a:pt x="3308" y="2080"/>
                    </a:lnTo>
                    <a:cubicBezTo>
                      <a:pt x="3497" y="1985"/>
                      <a:pt x="3592" y="1891"/>
                      <a:pt x="3592" y="1733"/>
                    </a:cubicBezTo>
                    <a:cubicBezTo>
                      <a:pt x="3592" y="1576"/>
                      <a:pt x="3497" y="1450"/>
                      <a:pt x="3340" y="1418"/>
                    </a:cubicBezTo>
                    <a:cubicBezTo>
                      <a:pt x="3182" y="1355"/>
                      <a:pt x="1134" y="568"/>
                      <a:pt x="25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490" name="Google Shape;10405;p74"/>
              <p:cNvSpPr/>
              <p:nvPr/>
            </p:nvSpPr>
            <p:spPr>
              <a:xfrm>
                <a:off x="3505175" y="3767575"/>
                <a:ext cx="120525" cy="118175"/>
              </a:xfrm>
              <a:custGeom>
                <a:avLst/>
                <a:gdLst/>
                <a:ahLst/>
                <a:cxnLst/>
                <a:rect l="l" t="t" r="r" b="b"/>
                <a:pathLst>
                  <a:path w="4821" h="4727" extrusionOk="0">
                    <a:moveTo>
                      <a:pt x="3372" y="1"/>
                    </a:moveTo>
                    <a:lnTo>
                      <a:pt x="95" y="3277"/>
                    </a:lnTo>
                    <a:cubicBezTo>
                      <a:pt x="1" y="3435"/>
                      <a:pt x="1" y="3687"/>
                      <a:pt x="158" y="3781"/>
                    </a:cubicBezTo>
                    <a:cubicBezTo>
                      <a:pt x="788" y="4411"/>
                      <a:pt x="1607" y="4727"/>
                      <a:pt x="2458" y="4727"/>
                    </a:cubicBezTo>
                    <a:cubicBezTo>
                      <a:pt x="2584" y="4727"/>
                      <a:pt x="2679" y="4695"/>
                      <a:pt x="2742" y="4632"/>
                    </a:cubicBezTo>
                    <a:lnTo>
                      <a:pt x="4821" y="1986"/>
                    </a:lnTo>
                    <a:cubicBezTo>
                      <a:pt x="4254" y="851"/>
                      <a:pt x="3718" y="442"/>
                      <a:pt x="33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491" name="Google Shape;10406;p74"/>
              <p:cNvSpPr/>
              <p:nvPr/>
            </p:nvSpPr>
            <p:spPr>
              <a:xfrm>
                <a:off x="3631200" y="3591950"/>
                <a:ext cx="104000" cy="84300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3372" extrusionOk="0">
                    <a:moveTo>
                      <a:pt x="2836" y="0"/>
                    </a:moveTo>
                    <a:cubicBezTo>
                      <a:pt x="2678" y="0"/>
                      <a:pt x="2584" y="32"/>
                      <a:pt x="2521" y="95"/>
                    </a:cubicBezTo>
                    <a:lnTo>
                      <a:pt x="0" y="3245"/>
                    </a:lnTo>
                    <a:cubicBezTo>
                      <a:pt x="90" y="3238"/>
                      <a:pt x="181" y="3234"/>
                      <a:pt x="272" y="3234"/>
                    </a:cubicBezTo>
                    <a:cubicBezTo>
                      <a:pt x="568" y="3234"/>
                      <a:pt x="870" y="3275"/>
                      <a:pt x="1135" y="3371"/>
                    </a:cubicBezTo>
                    <a:cubicBezTo>
                      <a:pt x="1324" y="3119"/>
                      <a:pt x="3939" y="567"/>
                      <a:pt x="4159" y="347"/>
                    </a:cubicBezTo>
                    <a:cubicBezTo>
                      <a:pt x="3718" y="158"/>
                      <a:pt x="3308" y="0"/>
                      <a:pt x="283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492" name="Google Shape;10407;p74"/>
              <p:cNvSpPr/>
              <p:nvPr/>
            </p:nvSpPr>
            <p:spPr>
              <a:xfrm>
                <a:off x="3497300" y="3721900"/>
                <a:ext cx="84300" cy="107150"/>
              </a:xfrm>
              <a:custGeom>
                <a:avLst/>
                <a:gdLst/>
                <a:ahLst/>
                <a:cxnLst/>
                <a:rect l="l" t="t" r="r" b="b"/>
                <a:pathLst>
                  <a:path w="3372" h="4286" extrusionOk="0">
                    <a:moveTo>
                      <a:pt x="3246" y="1"/>
                    </a:moveTo>
                    <a:lnTo>
                      <a:pt x="95" y="2552"/>
                    </a:lnTo>
                    <a:cubicBezTo>
                      <a:pt x="32" y="2615"/>
                      <a:pt x="1" y="2710"/>
                      <a:pt x="1" y="2836"/>
                    </a:cubicBezTo>
                    <a:cubicBezTo>
                      <a:pt x="1" y="3340"/>
                      <a:pt x="95" y="3844"/>
                      <a:pt x="347" y="4285"/>
                    </a:cubicBezTo>
                    <a:lnTo>
                      <a:pt x="3372" y="1261"/>
                    </a:lnTo>
                    <a:cubicBezTo>
                      <a:pt x="3214" y="851"/>
                      <a:pt x="3183" y="410"/>
                      <a:pt x="324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506" name="Google Shape;10421;p74"/>
            <p:cNvGrpSpPr/>
            <p:nvPr/>
          </p:nvGrpSpPr>
          <p:grpSpPr>
            <a:xfrm>
              <a:off x="9866876" y="4559054"/>
              <a:ext cx="514631" cy="515974"/>
              <a:chOff x="5355300" y="3598250"/>
              <a:chExt cx="296975" cy="297750"/>
            </a:xfrm>
            <a:grpFill/>
          </p:grpSpPr>
          <p:sp>
            <p:nvSpPr>
              <p:cNvPr id="507" name="Google Shape;10422;p74"/>
              <p:cNvSpPr/>
              <p:nvPr/>
            </p:nvSpPr>
            <p:spPr>
              <a:xfrm>
                <a:off x="5355300" y="3703000"/>
                <a:ext cx="35475" cy="19142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7657" extrusionOk="0">
                    <a:moveTo>
                      <a:pt x="410" y="0"/>
                    </a:moveTo>
                    <a:cubicBezTo>
                      <a:pt x="221" y="0"/>
                      <a:pt x="64" y="158"/>
                      <a:pt x="64" y="347"/>
                    </a:cubicBezTo>
                    <a:cubicBezTo>
                      <a:pt x="1" y="2867"/>
                      <a:pt x="1" y="4789"/>
                      <a:pt x="1" y="7310"/>
                    </a:cubicBezTo>
                    <a:cubicBezTo>
                      <a:pt x="1" y="7530"/>
                      <a:pt x="158" y="7656"/>
                      <a:pt x="379" y="7656"/>
                    </a:cubicBezTo>
                    <a:cubicBezTo>
                      <a:pt x="568" y="7656"/>
                      <a:pt x="725" y="7530"/>
                      <a:pt x="725" y="7310"/>
                    </a:cubicBezTo>
                    <a:lnTo>
                      <a:pt x="725" y="1355"/>
                    </a:lnTo>
                    <a:lnTo>
                      <a:pt x="1418" y="1355"/>
                    </a:lnTo>
                    <a:lnTo>
                      <a:pt x="141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08" name="Google Shape;10423;p74"/>
              <p:cNvSpPr/>
              <p:nvPr/>
            </p:nvSpPr>
            <p:spPr>
              <a:xfrm>
                <a:off x="5389175" y="3773100"/>
                <a:ext cx="122900" cy="122900"/>
              </a:xfrm>
              <a:custGeom>
                <a:avLst/>
                <a:gdLst/>
                <a:ahLst/>
                <a:cxnLst/>
                <a:rect l="l" t="t" r="r" b="b"/>
                <a:pathLst>
                  <a:path w="4916" h="4916" extrusionOk="0">
                    <a:moveTo>
                      <a:pt x="2080" y="0"/>
                    </a:moveTo>
                    <a:lnTo>
                      <a:pt x="2080" y="693"/>
                    </a:lnTo>
                    <a:lnTo>
                      <a:pt x="1733" y="693"/>
                    </a:lnTo>
                    <a:cubicBezTo>
                      <a:pt x="788" y="693"/>
                      <a:pt x="0" y="1481"/>
                      <a:pt x="0" y="2458"/>
                    </a:cubicBezTo>
                    <a:cubicBezTo>
                      <a:pt x="0" y="2678"/>
                      <a:pt x="158" y="2836"/>
                      <a:pt x="347" y="2836"/>
                    </a:cubicBezTo>
                    <a:lnTo>
                      <a:pt x="2080" y="2836"/>
                    </a:lnTo>
                    <a:lnTo>
                      <a:pt x="2080" y="3529"/>
                    </a:lnTo>
                    <a:lnTo>
                      <a:pt x="1072" y="3529"/>
                    </a:lnTo>
                    <a:cubicBezTo>
                      <a:pt x="473" y="3529"/>
                      <a:pt x="32" y="4001"/>
                      <a:pt x="32" y="4569"/>
                    </a:cubicBezTo>
                    <a:cubicBezTo>
                      <a:pt x="32" y="4758"/>
                      <a:pt x="189" y="4915"/>
                      <a:pt x="410" y="4915"/>
                    </a:cubicBezTo>
                    <a:cubicBezTo>
                      <a:pt x="599" y="4915"/>
                      <a:pt x="757" y="4758"/>
                      <a:pt x="757" y="4569"/>
                    </a:cubicBezTo>
                    <a:cubicBezTo>
                      <a:pt x="757" y="4348"/>
                      <a:pt x="914" y="4190"/>
                      <a:pt x="1103" y="4190"/>
                    </a:cubicBezTo>
                    <a:lnTo>
                      <a:pt x="2143" y="4190"/>
                    </a:lnTo>
                    <a:lnTo>
                      <a:pt x="2143" y="4569"/>
                    </a:lnTo>
                    <a:cubicBezTo>
                      <a:pt x="2143" y="4758"/>
                      <a:pt x="2300" y="4915"/>
                      <a:pt x="2489" y="4915"/>
                    </a:cubicBezTo>
                    <a:cubicBezTo>
                      <a:pt x="2678" y="4915"/>
                      <a:pt x="2836" y="4758"/>
                      <a:pt x="2836" y="4569"/>
                    </a:cubicBezTo>
                    <a:lnTo>
                      <a:pt x="2836" y="4190"/>
                    </a:lnTo>
                    <a:lnTo>
                      <a:pt x="3876" y="4190"/>
                    </a:lnTo>
                    <a:cubicBezTo>
                      <a:pt x="4065" y="4190"/>
                      <a:pt x="4222" y="4348"/>
                      <a:pt x="4222" y="4569"/>
                    </a:cubicBezTo>
                    <a:cubicBezTo>
                      <a:pt x="4222" y="4758"/>
                      <a:pt x="4380" y="4915"/>
                      <a:pt x="4569" y="4915"/>
                    </a:cubicBezTo>
                    <a:cubicBezTo>
                      <a:pt x="4758" y="4915"/>
                      <a:pt x="4915" y="4758"/>
                      <a:pt x="4915" y="4569"/>
                    </a:cubicBezTo>
                    <a:cubicBezTo>
                      <a:pt x="4915" y="3970"/>
                      <a:pt x="4443" y="3529"/>
                      <a:pt x="3907" y="3529"/>
                    </a:cubicBezTo>
                    <a:lnTo>
                      <a:pt x="2867" y="3529"/>
                    </a:lnTo>
                    <a:lnTo>
                      <a:pt x="2867" y="2836"/>
                    </a:lnTo>
                    <a:lnTo>
                      <a:pt x="4537" y="2836"/>
                    </a:lnTo>
                    <a:lnTo>
                      <a:pt x="4537" y="2773"/>
                    </a:lnTo>
                    <a:cubicBezTo>
                      <a:pt x="4726" y="2773"/>
                      <a:pt x="4884" y="2615"/>
                      <a:pt x="4884" y="2426"/>
                    </a:cubicBezTo>
                    <a:cubicBezTo>
                      <a:pt x="4884" y="1481"/>
                      <a:pt x="4096" y="662"/>
                      <a:pt x="3151" y="662"/>
                    </a:cubicBezTo>
                    <a:lnTo>
                      <a:pt x="2804" y="662"/>
                    </a:lnTo>
                    <a:lnTo>
                      <a:pt x="280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09" name="Google Shape;10424;p74"/>
              <p:cNvSpPr/>
              <p:nvPr/>
            </p:nvSpPr>
            <p:spPr>
              <a:xfrm>
                <a:off x="5527800" y="3598250"/>
                <a:ext cx="105550" cy="35450"/>
              </a:xfrm>
              <a:custGeom>
                <a:avLst/>
                <a:gdLst/>
                <a:ahLst/>
                <a:cxnLst/>
                <a:rect l="l" t="t" r="r" b="b"/>
                <a:pathLst>
                  <a:path w="4222" h="1418" extrusionOk="0">
                    <a:moveTo>
                      <a:pt x="725" y="0"/>
                    </a:moveTo>
                    <a:cubicBezTo>
                      <a:pt x="315" y="0"/>
                      <a:pt x="0" y="315"/>
                      <a:pt x="0" y="725"/>
                    </a:cubicBezTo>
                    <a:cubicBezTo>
                      <a:pt x="63" y="1103"/>
                      <a:pt x="378" y="1418"/>
                      <a:pt x="725" y="1418"/>
                    </a:cubicBezTo>
                    <a:lnTo>
                      <a:pt x="3875" y="1418"/>
                    </a:lnTo>
                    <a:cubicBezTo>
                      <a:pt x="4064" y="1418"/>
                      <a:pt x="4222" y="1260"/>
                      <a:pt x="4222" y="1071"/>
                    </a:cubicBezTo>
                    <a:lnTo>
                      <a:pt x="4222" y="378"/>
                    </a:lnTo>
                    <a:cubicBezTo>
                      <a:pt x="4222" y="158"/>
                      <a:pt x="4064" y="0"/>
                      <a:pt x="387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10" name="Google Shape;10425;p74"/>
              <p:cNvSpPr/>
              <p:nvPr/>
            </p:nvSpPr>
            <p:spPr>
              <a:xfrm>
                <a:off x="5545900" y="3651800"/>
                <a:ext cx="10480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4192" h="1419" extrusionOk="0">
                    <a:moveTo>
                      <a:pt x="694" y="1"/>
                    </a:moveTo>
                    <a:cubicBezTo>
                      <a:pt x="316" y="1"/>
                      <a:pt x="1" y="316"/>
                      <a:pt x="1" y="694"/>
                    </a:cubicBezTo>
                    <a:cubicBezTo>
                      <a:pt x="1" y="1103"/>
                      <a:pt x="316" y="1418"/>
                      <a:pt x="694" y="1418"/>
                    </a:cubicBezTo>
                    <a:lnTo>
                      <a:pt x="3845" y="1418"/>
                    </a:lnTo>
                    <a:cubicBezTo>
                      <a:pt x="4065" y="1418"/>
                      <a:pt x="4191" y="1261"/>
                      <a:pt x="4191" y="1072"/>
                    </a:cubicBezTo>
                    <a:lnTo>
                      <a:pt x="4191" y="347"/>
                    </a:lnTo>
                    <a:cubicBezTo>
                      <a:pt x="4191" y="158"/>
                      <a:pt x="4065" y="1"/>
                      <a:pt x="384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11" name="Google Shape;10426;p74"/>
              <p:cNvSpPr/>
              <p:nvPr/>
            </p:nvSpPr>
            <p:spPr>
              <a:xfrm>
                <a:off x="5529375" y="3754975"/>
                <a:ext cx="12210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1419" extrusionOk="0">
                    <a:moveTo>
                      <a:pt x="0" y="1"/>
                    </a:moveTo>
                    <a:lnTo>
                      <a:pt x="0" y="1418"/>
                    </a:lnTo>
                    <a:lnTo>
                      <a:pt x="4884" y="1418"/>
                    </a:lnTo>
                    <a:lnTo>
                      <a:pt x="4884" y="1"/>
                    </a:lnTo>
                    <a:lnTo>
                      <a:pt x="2773" y="1"/>
                    </a:lnTo>
                    <a:lnTo>
                      <a:pt x="2773" y="347"/>
                    </a:lnTo>
                    <a:cubicBezTo>
                      <a:pt x="2773" y="568"/>
                      <a:pt x="2615" y="725"/>
                      <a:pt x="2426" y="725"/>
                    </a:cubicBezTo>
                    <a:cubicBezTo>
                      <a:pt x="2237" y="725"/>
                      <a:pt x="2080" y="568"/>
                      <a:pt x="2080" y="347"/>
                    </a:cubicBezTo>
                    <a:lnTo>
                      <a:pt x="208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12" name="Google Shape;10427;p74"/>
              <p:cNvSpPr/>
              <p:nvPr/>
            </p:nvSpPr>
            <p:spPr>
              <a:xfrm>
                <a:off x="5511250" y="3703000"/>
                <a:ext cx="140225" cy="33900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1356" extrusionOk="0">
                    <a:moveTo>
                      <a:pt x="1" y="0"/>
                    </a:moveTo>
                    <a:lnTo>
                      <a:pt x="1" y="1355"/>
                    </a:lnTo>
                    <a:lnTo>
                      <a:pt x="5609" y="1355"/>
                    </a:lnTo>
                    <a:lnTo>
                      <a:pt x="5609" y="347"/>
                    </a:lnTo>
                    <a:cubicBezTo>
                      <a:pt x="5577" y="158"/>
                      <a:pt x="5451" y="0"/>
                      <a:pt x="523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13" name="Google Shape;10428;p74"/>
              <p:cNvSpPr/>
              <p:nvPr/>
            </p:nvSpPr>
            <p:spPr>
              <a:xfrm>
                <a:off x="5529375" y="3808550"/>
                <a:ext cx="122900" cy="87450"/>
              </a:xfrm>
              <a:custGeom>
                <a:avLst/>
                <a:gdLst/>
                <a:ahLst/>
                <a:cxnLst/>
                <a:rect l="l" t="t" r="r" b="b"/>
                <a:pathLst>
                  <a:path w="4916" h="3498" extrusionOk="0">
                    <a:moveTo>
                      <a:pt x="0" y="0"/>
                    </a:moveTo>
                    <a:lnTo>
                      <a:pt x="0" y="3151"/>
                    </a:lnTo>
                    <a:cubicBezTo>
                      <a:pt x="0" y="3340"/>
                      <a:pt x="158" y="3497"/>
                      <a:pt x="347" y="3497"/>
                    </a:cubicBezTo>
                    <a:cubicBezTo>
                      <a:pt x="536" y="3497"/>
                      <a:pt x="693" y="3340"/>
                      <a:pt x="693" y="3151"/>
                    </a:cubicBezTo>
                    <a:lnTo>
                      <a:pt x="693" y="1418"/>
                    </a:lnTo>
                    <a:lnTo>
                      <a:pt x="4190" y="1418"/>
                    </a:lnTo>
                    <a:lnTo>
                      <a:pt x="4190" y="3151"/>
                    </a:lnTo>
                    <a:cubicBezTo>
                      <a:pt x="4190" y="3340"/>
                      <a:pt x="4348" y="3497"/>
                      <a:pt x="4569" y="3497"/>
                    </a:cubicBezTo>
                    <a:cubicBezTo>
                      <a:pt x="4758" y="3497"/>
                      <a:pt x="4915" y="3340"/>
                      <a:pt x="4915" y="3151"/>
                    </a:cubicBezTo>
                    <a:lnTo>
                      <a:pt x="4915" y="0"/>
                    </a:lnTo>
                    <a:lnTo>
                      <a:pt x="2773" y="0"/>
                    </a:lnTo>
                    <a:lnTo>
                      <a:pt x="2773" y="347"/>
                    </a:lnTo>
                    <a:cubicBezTo>
                      <a:pt x="2773" y="536"/>
                      <a:pt x="2615" y="693"/>
                      <a:pt x="2426" y="693"/>
                    </a:cubicBezTo>
                    <a:cubicBezTo>
                      <a:pt x="2237" y="693"/>
                      <a:pt x="2080" y="536"/>
                      <a:pt x="2080" y="347"/>
                    </a:cubicBezTo>
                    <a:lnTo>
                      <a:pt x="208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14" name="Google Shape;10429;p74"/>
              <p:cNvSpPr/>
              <p:nvPr/>
            </p:nvSpPr>
            <p:spPr>
              <a:xfrm>
                <a:off x="5408075" y="3651025"/>
                <a:ext cx="86675" cy="1039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4159" extrusionOk="0">
                    <a:moveTo>
                      <a:pt x="1733" y="0"/>
                    </a:moveTo>
                    <a:cubicBezTo>
                      <a:pt x="788" y="0"/>
                      <a:pt x="1" y="788"/>
                      <a:pt x="1" y="1733"/>
                    </a:cubicBezTo>
                    <a:lnTo>
                      <a:pt x="1" y="3812"/>
                    </a:lnTo>
                    <a:cubicBezTo>
                      <a:pt x="1" y="4001"/>
                      <a:pt x="158" y="4159"/>
                      <a:pt x="347" y="4159"/>
                    </a:cubicBezTo>
                    <a:lnTo>
                      <a:pt x="3120" y="4159"/>
                    </a:lnTo>
                    <a:cubicBezTo>
                      <a:pt x="3309" y="4159"/>
                      <a:pt x="3466" y="4001"/>
                      <a:pt x="3466" y="3812"/>
                    </a:cubicBezTo>
                    <a:lnTo>
                      <a:pt x="3466" y="1733"/>
                    </a:lnTo>
                    <a:cubicBezTo>
                      <a:pt x="3466" y="788"/>
                      <a:pt x="2678" y="0"/>
                      <a:pt x="17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520" name="Google Shape;10435;p74"/>
            <p:cNvGrpSpPr/>
            <p:nvPr/>
          </p:nvGrpSpPr>
          <p:grpSpPr>
            <a:xfrm>
              <a:off x="9836626" y="5286301"/>
              <a:ext cx="756325" cy="701253"/>
              <a:chOff x="6543825" y="3202075"/>
              <a:chExt cx="296975" cy="275350"/>
            </a:xfrm>
            <a:grpFill/>
          </p:grpSpPr>
          <p:sp>
            <p:nvSpPr>
              <p:cNvPr id="521" name="Google Shape;10436;p74"/>
              <p:cNvSpPr/>
              <p:nvPr/>
            </p:nvSpPr>
            <p:spPr>
              <a:xfrm>
                <a:off x="6683250" y="3202075"/>
                <a:ext cx="17350" cy="4335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1734" extrusionOk="0">
                    <a:moveTo>
                      <a:pt x="347" y="0"/>
                    </a:moveTo>
                    <a:cubicBezTo>
                      <a:pt x="158" y="0"/>
                      <a:pt x="0" y="158"/>
                      <a:pt x="0" y="347"/>
                    </a:cubicBezTo>
                    <a:lnTo>
                      <a:pt x="0" y="1355"/>
                    </a:lnTo>
                    <a:cubicBezTo>
                      <a:pt x="0" y="1576"/>
                      <a:pt x="158" y="1733"/>
                      <a:pt x="347" y="1733"/>
                    </a:cubicBezTo>
                    <a:cubicBezTo>
                      <a:pt x="536" y="1733"/>
                      <a:pt x="693" y="1576"/>
                      <a:pt x="693" y="1355"/>
                    </a:cubicBezTo>
                    <a:lnTo>
                      <a:pt x="693" y="347"/>
                    </a:lnTo>
                    <a:cubicBezTo>
                      <a:pt x="693" y="158"/>
                      <a:pt x="536" y="0"/>
                      <a:pt x="34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22" name="Google Shape;10437;p74"/>
              <p:cNvSpPr/>
              <p:nvPr/>
            </p:nvSpPr>
            <p:spPr>
              <a:xfrm>
                <a:off x="6613925" y="3236125"/>
                <a:ext cx="35475" cy="347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88" extrusionOk="0">
                    <a:moveTo>
                      <a:pt x="363" y="1"/>
                    </a:moveTo>
                    <a:cubicBezTo>
                      <a:pt x="276" y="1"/>
                      <a:pt x="190" y="40"/>
                      <a:pt x="127" y="119"/>
                    </a:cubicBezTo>
                    <a:cubicBezTo>
                      <a:pt x="1" y="245"/>
                      <a:pt x="1" y="466"/>
                      <a:pt x="127" y="592"/>
                    </a:cubicBezTo>
                    <a:lnTo>
                      <a:pt x="820" y="1316"/>
                    </a:lnTo>
                    <a:cubicBezTo>
                      <a:pt x="883" y="1364"/>
                      <a:pt x="969" y="1387"/>
                      <a:pt x="1056" y="1387"/>
                    </a:cubicBezTo>
                    <a:cubicBezTo>
                      <a:pt x="1143" y="1387"/>
                      <a:pt x="1229" y="1364"/>
                      <a:pt x="1292" y="1316"/>
                    </a:cubicBezTo>
                    <a:cubicBezTo>
                      <a:pt x="1418" y="1190"/>
                      <a:pt x="1418" y="938"/>
                      <a:pt x="1292" y="844"/>
                    </a:cubicBezTo>
                    <a:lnTo>
                      <a:pt x="599" y="119"/>
                    </a:lnTo>
                    <a:cubicBezTo>
                      <a:pt x="536" y="40"/>
                      <a:pt x="450" y="1"/>
                      <a:pt x="36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23" name="Google Shape;10438;p74"/>
              <p:cNvSpPr/>
              <p:nvPr/>
            </p:nvSpPr>
            <p:spPr>
              <a:xfrm>
                <a:off x="6734425" y="3236425"/>
                <a:ext cx="35475" cy="344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76" extrusionOk="0">
                    <a:moveTo>
                      <a:pt x="1054" y="0"/>
                    </a:moveTo>
                    <a:cubicBezTo>
                      <a:pt x="976" y="0"/>
                      <a:pt x="894" y="33"/>
                      <a:pt x="820" y="107"/>
                    </a:cubicBezTo>
                    <a:lnTo>
                      <a:pt x="95" y="832"/>
                    </a:lnTo>
                    <a:cubicBezTo>
                      <a:pt x="1" y="926"/>
                      <a:pt x="1" y="1178"/>
                      <a:pt x="95" y="1304"/>
                    </a:cubicBezTo>
                    <a:cubicBezTo>
                      <a:pt x="158" y="1352"/>
                      <a:pt x="253" y="1375"/>
                      <a:pt x="344" y="1375"/>
                    </a:cubicBezTo>
                    <a:cubicBezTo>
                      <a:pt x="434" y="1375"/>
                      <a:pt x="521" y="1352"/>
                      <a:pt x="568" y="1304"/>
                    </a:cubicBezTo>
                    <a:lnTo>
                      <a:pt x="1293" y="580"/>
                    </a:lnTo>
                    <a:cubicBezTo>
                      <a:pt x="1419" y="454"/>
                      <a:pt x="1419" y="233"/>
                      <a:pt x="1293" y="107"/>
                    </a:cubicBezTo>
                    <a:cubicBezTo>
                      <a:pt x="1226" y="41"/>
                      <a:pt x="1142" y="0"/>
                      <a:pt x="105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24" name="Google Shape;10439;p74"/>
              <p:cNvSpPr/>
              <p:nvPr/>
            </p:nvSpPr>
            <p:spPr>
              <a:xfrm>
                <a:off x="6805325" y="3322575"/>
                <a:ext cx="35475" cy="12132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4853" extrusionOk="0">
                    <a:moveTo>
                      <a:pt x="0" y="1"/>
                    </a:moveTo>
                    <a:lnTo>
                      <a:pt x="0" y="4852"/>
                    </a:lnTo>
                    <a:lnTo>
                      <a:pt x="1040" y="4852"/>
                    </a:lnTo>
                    <a:cubicBezTo>
                      <a:pt x="1261" y="4852"/>
                      <a:pt x="1418" y="4695"/>
                      <a:pt x="1418" y="4506"/>
                    </a:cubicBezTo>
                    <a:lnTo>
                      <a:pt x="1418" y="316"/>
                    </a:lnTo>
                    <a:cubicBezTo>
                      <a:pt x="1355" y="158"/>
                      <a:pt x="1198" y="1"/>
                      <a:pt x="104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25" name="Google Shape;10440;p74"/>
              <p:cNvSpPr/>
              <p:nvPr/>
            </p:nvSpPr>
            <p:spPr>
              <a:xfrm>
                <a:off x="6543825" y="3323275"/>
                <a:ext cx="35475" cy="1214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4856" extrusionOk="0">
                    <a:moveTo>
                      <a:pt x="323" y="0"/>
                    </a:moveTo>
                    <a:cubicBezTo>
                      <a:pt x="132" y="0"/>
                      <a:pt x="1" y="149"/>
                      <a:pt x="1" y="351"/>
                    </a:cubicBezTo>
                    <a:lnTo>
                      <a:pt x="1" y="4509"/>
                    </a:lnTo>
                    <a:cubicBezTo>
                      <a:pt x="1" y="4698"/>
                      <a:pt x="158" y="4856"/>
                      <a:pt x="379" y="4856"/>
                    </a:cubicBezTo>
                    <a:lnTo>
                      <a:pt x="1418" y="4856"/>
                    </a:lnTo>
                    <a:lnTo>
                      <a:pt x="1418" y="4"/>
                    </a:lnTo>
                    <a:lnTo>
                      <a:pt x="379" y="4"/>
                    </a:lnTo>
                    <a:cubicBezTo>
                      <a:pt x="360" y="1"/>
                      <a:pt x="341" y="0"/>
                      <a:pt x="32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26" name="Google Shape;10441;p74"/>
              <p:cNvSpPr/>
              <p:nvPr/>
            </p:nvSpPr>
            <p:spPr>
              <a:xfrm>
                <a:off x="6643075" y="3332025"/>
                <a:ext cx="14337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5735" h="4160" extrusionOk="0">
                    <a:moveTo>
                      <a:pt x="1639" y="1"/>
                    </a:moveTo>
                    <a:cubicBezTo>
                      <a:pt x="1450" y="1"/>
                      <a:pt x="1198" y="158"/>
                      <a:pt x="1072" y="379"/>
                    </a:cubicBezTo>
                    <a:lnTo>
                      <a:pt x="0" y="2490"/>
                    </a:lnTo>
                    <a:cubicBezTo>
                      <a:pt x="158" y="2584"/>
                      <a:pt x="378" y="2616"/>
                      <a:pt x="567" y="2616"/>
                    </a:cubicBezTo>
                    <a:cubicBezTo>
                      <a:pt x="1072" y="2616"/>
                      <a:pt x="1544" y="2364"/>
                      <a:pt x="1796" y="1891"/>
                    </a:cubicBezTo>
                    <a:lnTo>
                      <a:pt x="2017" y="1418"/>
                    </a:lnTo>
                    <a:lnTo>
                      <a:pt x="2710" y="1418"/>
                    </a:lnTo>
                    <a:cubicBezTo>
                      <a:pt x="2899" y="1418"/>
                      <a:pt x="3056" y="1481"/>
                      <a:pt x="3182" y="1607"/>
                    </a:cubicBezTo>
                    <a:lnTo>
                      <a:pt x="5734" y="4159"/>
                    </a:lnTo>
                    <a:lnTo>
                      <a:pt x="573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27" name="Google Shape;10442;p74"/>
              <p:cNvSpPr/>
              <p:nvPr/>
            </p:nvSpPr>
            <p:spPr>
              <a:xfrm>
                <a:off x="6595025" y="3288700"/>
                <a:ext cx="175675" cy="188725"/>
              </a:xfrm>
              <a:custGeom>
                <a:avLst/>
                <a:gdLst/>
                <a:ahLst/>
                <a:cxnLst/>
                <a:rect l="l" t="t" r="r" b="b"/>
                <a:pathLst>
                  <a:path w="7027" h="7549" extrusionOk="0">
                    <a:moveTo>
                      <a:pt x="2206" y="1"/>
                    </a:moveTo>
                    <a:cubicBezTo>
                      <a:pt x="1828" y="1"/>
                      <a:pt x="1481" y="221"/>
                      <a:pt x="1261" y="568"/>
                    </a:cubicBezTo>
                    <a:lnTo>
                      <a:pt x="946" y="1198"/>
                    </a:lnTo>
                    <a:cubicBezTo>
                      <a:pt x="914" y="1324"/>
                      <a:pt x="757" y="1419"/>
                      <a:pt x="631" y="1419"/>
                    </a:cubicBezTo>
                    <a:lnTo>
                      <a:pt x="1" y="1419"/>
                    </a:lnTo>
                    <a:lnTo>
                      <a:pt x="1" y="6239"/>
                    </a:lnTo>
                    <a:lnTo>
                      <a:pt x="1576" y="6239"/>
                    </a:lnTo>
                    <a:lnTo>
                      <a:pt x="2584" y="7247"/>
                    </a:lnTo>
                    <a:cubicBezTo>
                      <a:pt x="2768" y="7431"/>
                      <a:pt x="3054" y="7548"/>
                      <a:pt x="3330" y="7548"/>
                    </a:cubicBezTo>
                    <a:cubicBezTo>
                      <a:pt x="3431" y="7548"/>
                      <a:pt x="3531" y="7533"/>
                      <a:pt x="3624" y="7499"/>
                    </a:cubicBezTo>
                    <a:lnTo>
                      <a:pt x="6585" y="6554"/>
                    </a:lnTo>
                    <a:cubicBezTo>
                      <a:pt x="6743" y="6522"/>
                      <a:pt x="6900" y="6396"/>
                      <a:pt x="7026" y="6302"/>
                    </a:cubicBezTo>
                    <a:lnTo>
                      <a:pt x="4537" y="3813"/>
                    </a:lnTo>
                    <a:lnTo>
                      <a:pt x="4380" y="3813"/>
                    </a:lnTo>
                    <a:lnTo>
                      <a:pt x="4348" y="3844"/>
                    </a:lnTo>
                    <a:cubicBezTo>
                      <a:pt x="4033" y="4506"/>
                      <a:pt x="3340" y="4947"/>
                      <a:pt x="2647" y="5042"/>
                    </a:cubicBezTo>
                    <a:cubicBezTo>
                      <a:pt x="2601" y="5044"/>
                      <a:pt x="2556" y="5046"/>
                      <a:pt x="2511" y="5046"/>
                    </a:cubicBezTo>
                    <a:cubicBezTo>
                      <a:pt x="2046" y="5046"/>
                      <a:pt x="1698" y="4899"/>
                      <a:pt x="1324" y="4727"/>
                    </a:cubicBezTo>
                    <a:cubicBezTo>
                      <a:pt x="1103" y="4632"/>
                      <a:pt x="1040" y="4412"/>
                      <a:pt x="1166" y="4254"/>
                    </a:cubicBezTo>
                    <a:lnTo>
                      <a:pt x="2363" y="1797"/>
                    </a:lnTo>
                    <a:cubicBezTo>
                      <a:pt x="2615" y="1324"/>
                      <a:pt x="3088" y="1041"/>
                      <a:pt x="3592" y="1041"/>
                    </a:cubicBezTo>
                    <a:lnTo>
                      <a:pt x="5104" y="1041"/>
                    </a:lnTo>
                    <a:cubicBezTo>
                      <a:pt x="5167" y="852"/>
                      <a:pt x="5262" y="631"/>
                      <a:pt x="5262" y="347"/>
                    </a:cubicBezTo>
                    <a:cubicBezTo>
                      <a:pt x="5262" y="158"/>
                      <a:pt x="5104" y="1"/>
                      <a:pt x="488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528" name="Google Shape;10443;p74"/>
            <p:cNvGrpSpPr/>
            <p:nvPr/>
          </p:nvGrpSpPr>
          <p:grpSpPr>
            <a:xfrm>
              <a:off x="11784256" y="4449565"/>
              <a:ext cx="587394" cy="587394"/>
              <a:chOff x="2037825" y="3254050"/>
              <a:chExt cx="296175" cy="296175"/>
            </a:xfrm>
            <a:grpFill/>
          </p:grpSpPr>
          <p:sp>
            <p:nvSpPr>
              <p:cNvPr id="529" name="Google Shape;10444;p74"/>
              <p:cNvSpPr/>
              <p:nvPr/>
            </p:nvSpPr>
            <p:spPr>
              <a:xfrm>
                <a:off x="2063825" y="3254050"/>
                <a:ext cx="8667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3467" extrusionOk="0">
                    <a:moveTo>
                      <a:pt x="1733" y="1"/>
                    </a:moveTo>
                    <a:cubicBezTo>
                      <a:pt x="788" y="1"/>
                      <a:pt x="1" y="788"/>
                      <a:pt x="1" y="1733"/>
                    </a:cubicBezTo>
                    <a:cubicBezTo>
                      <a:pt x="1" y="2679"/>
                      <a:pt x="788" y="3466"/>
                      <a:pt x="1733" y="3466"/>
                    </a:cubicBezTo>
                    <a:cubicBezTo>
                      <a:pt x="2678" y="3466"/>
                      <a:pt x="3466" y="2679"/>
                      <a:pt x="3466" y="1733"/>
                    </a:cubicBezTo>
                    <a:cubicBezTo>
                      <a:pt x="3466" y="788"/>
                      <a:pt x="2678" y="1"/>
                      <a:pt x="173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30" name="Google Shape;10445;p74"/>
              <p:cNvSpPr/>
              <p:nvPr/>
            </p:nvSpPr>
            <p:spPr>
              <a:xfrm>
                <a:off x="2178025" y="3289500"/>
                <a:ext cx="104000" cy="67950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2718" extrusionOk="0">
                    <a:moveTo>
                      <a:pt x="347" y="0"/>
                    </a:moveTo>
                    <a:cubicBezTo>
                      <a:pt x="158" y="0"/>
                      <a:pt x="1" y="158"/>
                      <a:pt x="1" y="347"/>
                    </a:cubicBezTo>
                    <a:cubicBezTo>
                      <a:pt x="1" y="536"/>
                      <a:pt x="95" y="662"/>
                      <a:pt x="316" y="662"/>
                    </a:cubicBezTo>
                    <a:lnTo>
                      <a:pt x="2395" y="662"/>
                    </a:lnTo>
                    <a:cubicBezTo>
                      <a:pt x="2584" y="662"/>
                      <a:pt x="2742" y="820"/>
                      <a:pt x="2742" y="1009"/>
                    </a:cubicBezTo>
                    <a:lnTo>
                      <a:pt x="2742" y="1576"/>
                    </a:lnTo>
                    <a:lnTo>
                      <a:pt x="2616" y="1450"/>
                    </a:lnTo>
                    <a:cubicBezTo>
                      <a:pt x="2568" y="1387"/>
                      <a:pt x="2482" y="1355"/>
                      <a:pt x="2391" y="1355"/>
                    </a:cubicBezTo>
                    <a:cubicBezTo>
                      <a:pt x="2301" y="1355"/>
                      <a:pt x="2206" y="1387"/>
                      <a:pt x="2143" y="1450"/>
                    </a:cubicBezTo>
                    <a:cubicBezTo>
                      <a:pt x="2049" y="1576"/>
                      <a:pt x="2049" y="1796"/>
                      <a:pt x="2143" y="1922"/>
                    </a:cubicBezTo>
                    <a:lnTo>
                      <a:pt x="2868" y="2647"/>
                    </a:lnTo>
                    <a:cubicBezTo>
                      <a:pt x="2931" y="2694"/>
                      <a:pt x="3017" y="2718"/>
                      <a:pt x="3104" y="2718"/>
                    </a:cubicBezTo>
                    <a:cubicBezTo>
                      <a:pt x="3191" y="2718"/>
                      <a:pt x="3277" y="2694"/>
                      <a:pt x="3340" y="2647"/>
                    </a:cubicBezTo>
                    <a:lnTo>
                      <a:pt x="4033" y="1922"/>
                    </a:lnTo>
                    <a:cubicBezTo>
                      <a:pt x="4159" y="1796"/>
                      <a:pt x="4159" y="1576"/>
                      <a:pt x="4033" y="1450"/>
                    </a:cubicBezTo>
                    <a:cubicBezTo>
                      <a:pt x="3986" y="1387"/>
                      <a:pt x="3899" y="1355"/>
                      <a:pt x="3809" y="1355"/>
                    </a:cubicBezTo>
                    <a:cubicBezTo>
                      <a:pt x="3718" y="1355"/>
                      <a:pt x="3624" y="1387"/>
                      <a:pt x="3561" y="1450"/>
                    </a:cubicBezTo>
                    <a:lnTo>
                      <a:pt x="3466" y="1576"/>
                    </a:lnTo>
                    <a:lnTo>
                      <a:pt x="3466" y="1009"/>
                    </a:lnTo>
                    <a:cubicBezTo>
                      <a:pt x="3466" y="441"/>
                      <a:pt x="2994" y="0"/>
                      <a:pt x="24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31" name="Google Shape;10446;p74"/>
              <p:cNvSpPr/>
              <p:nvPr/>
            </p:nvSpPr>
            <p:spPr>
              <a:xfrm>
                <a:off x="2070125" y="3444225"/>
                <a:ext cx="106350" cy="69075"/>
              </a:xfrm>
              <a:custGeom>
                <a:avLst/>
                <a:gdLst/>
                <a:ahLst/>
                <a:cxnLst/>
                <a:rect l="l" t="t" r="r" b="b"/>
                <a:pathLst>
                  <a:path w="4254" h="2763" extrusionOk="0">
                    <a:moveTo>
                      <a:pt x="1095" y="0"/>
                    </a:moveTo>
                    <a:cubicBezTo>
                      <a:pt x="1002" y="0"/>
                      <a:pt x="904" y="28"/>
                      <a:pt x="820" y="112"/>
                    </a:cubicBezTo>
                    <a:lnTo>
                      <a:pt x="127" y="805"/>
                    </a:lnTo>
                    <a:cubicBezTo>
                      <a:pt x="1" y="931"/>
                      <a:pt x="1" y="1184"/>
                      <a:pt x="127" y="1278"/>
                    </a:cubicBezTo>
                    <a:cubicBezTo>
                      <a:pt x="190" y="1341"/>
                      <a:pt x="276" y="1373"/>
                      <a:pt x="363" y="1373"/>
                    </a:cubicBezTo>
                    <a:cubicBezTo>
                      <a:pt x="449" y="1373"/>
                      <a:pt x="536" y="1341"/>
                      <a:pt x="599" y="1278"/>
                    </a:cubicBezTo>
                    <a:lnTo>
                      <a:pt x="725" y="1184"/>
                    </a:lnTo>
                    <a:lnTo>
                      <a:pt x="725" y="1719"/>
                    </a:lnTo>
                    <a:cubicBezTo>
                      <a:pt x="725" y="2318"/>
                      <a:pt x="1198" y="2759"/>
                      <a:pt x="1733" y="2759"/>
                    </a:cubicBezTo>
                    <a:lnTo>
                      <a:pt x="3813" y="2759"/>
                    </a:lnTo>
                    <a:cubicBezTo>
                      <a:pt x="3837" y="2761"/>
                      <a:pt x="3861" y="2763"/>
                      <a:pt x="3883" y="2763"/>
                    </a:cubicBezTo>
                    <a:cubicBezTo>
                      <a:pt x="4122" y="2763"/>
                      <a:pt x="4254" y="2616"/>
                      <a:pt x="4254" y="2444"/>
                    </a:cubicBezTo>
                    <a:cubicBezTo>
                      <a:pt x="4254" y="2223"/>
                      <a:pt x="4096" y="2066"/>
                      <a:pt x="3907" y="2066"/>
                    </a:cubicBezTo>
                    <a:lnTo>
                      <a:pt x="1828" y="2066"/>
                    </a:lnTo>
                    <a:cubicBezTo>
                      <a:pt x="1639" y="2066"/>
                      <a:pt x="1481" y="1908"/>
                      <a:pt x="1481" y="1719"/>
                    </a:cubicBezTo>
                    <a:lnTo>
                      <a:pt x="1481" y="1184"/>
                    </a:lnTo>
                    <a:lnTo>
                      <a:pt x="1576" y="1278"/>
                    </a:lnTo>
                    <a:cubicBezTo>
                      <a:pt x="1639" y="1341"/>
                      <a:pt x="1733" y="1373"/>
                      <a:pt x="1824" y="1373"/>
                    </a:cubicBezTo>
                    <a:cubicBezTo>
                      <a:pt x="1914" y="1373"/>
                      <a:pt x="2001" y="1341"/>
                      <a:pt x="2048" y="1278"/>
                    </a:cubicBezTo>
                    <a:cubicBezTo>
                      <a:pt x="2174" y="1184"/>
                      <a:pt x="2174" y="931"/>
                      <a:pt x="2048" y="805"/>
                    </a:cubicBezTo>
                    <a:lnTo>
                      <a:pt x="1355" y="112"/>
                    </a:lnTo>
                    <a:cubicBezTo>
                      <a:pt x="1292" y="81"/>
                      <a:pt x="1261" y="81"/>
                      <a:pt x="1229" y="18"/>
                    </a:cubicBezTo>
                    <a:cubicBezTo>
                      <a:pt x="1187" y="7"/>
                      <a:pt x="1142" y="0"/>
                      <a:pt x="109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32" name="Google Shape;10447;p74"/>
              <p:cNvSpPr/>
              <p:nvPr/>
            </p:nvSpPr>
            <p:spPr>
              <a:xfrm>
                <a:off x="2219775" y="3375350"/>
                <a:ext cx="89025" cy="85875"/>
              </a:xfrm>
              <a:custGeom>
                <a:avLst/>
                <a:gdLst/>
                <a:ahLst/>
                <a:cxnLst/>
                <a:rect l="l" t="t" r="r" b="b"/>
                <a:pathLst>
                  <a:path w="3561" h="3435" extrusionOk="0">
                    <a:moveTo>
                      <a:pt x="1796" y="0"/>
                    </a:moveTo>
                    <a:cubicBezTo>
                      <a:pt x="788" y="0"/>
                      <a:pt x="0" y="788"/>
                      <a:pt x="0" y="1733"/>
                    </a:cubicBezTo>
                    <a:cubicBezTo>
                      <a:pt x="0" y="2647"/>
                      <a:pt x="788" y="3434"/>
                      <a:pt x="1796" y="3434"/>
                    </a:cubicBezTo>
                    <a:cubicBezTo>
                      <a:pt x="2741" y="3434"/>
                      <a:pt x="3561" y="2647"/>
                      <a:pt x="3561" y="1733"/>
                    </a:cubicBezTo>
                    <a:cubicBezTo>
                      <a:pt x="3561" y="788"/>
                      <a:pt x="2773" y="0"/>
                      <a:pt x="17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33" name="Google Shape;10448;p74"/>
              <p:cNvSpPr/>
              <p:nvPr/>
            </p:nvSpPr>
            <p:spPr>
              <a:xfrm>
                <a:off x="2037825" y="3339125"/>
                <a:ext cx="138650" cy="88225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3529" extrusionOk="0">
                    <a:moveTo>
                      <a:pt x="1072" y="0"/>
                    </a:moveTo>
                    <a:cubicBezTo>
                      <a:pt x="442" y="536"/>
                      <a:pt x="32" y="1292"/>
                      <a:pt x="32" y="2143"/>
                    </a:cubicBezTo>
                    <a:lnTo>
                      <a:pt x="32" y="3182"/>
                    </a:lnTo>
                    <a:cubicBezTo>
                      <a:pt x="1" y="3371"/>
                      <a:pt x="158" y="3529"/>
                      <a:pt x="347" y="3529"/>
                    </a:cubicBezTo>
                    <a:lnTo>
                      <a:pt x="5199" y="3529"/>
                    </a:lnTo>
                    <a:cubicBezTo>
                      <a:pt x="5388" y="3529"/>
                      <a:pt x="5546" y="3371"/>
                      <a:pt x="5546" y="3182"/>
                    </a:cubicBezTo>
                    <a:lnTo>
                      <a:pt x="5546" y="2143"/>
                    </a:lnTo>
                    <a:cubicBezTo>
                      <a:pt x="5546" y="1292"/>
                      <a:pt x="5168" y="536"/>
                      <a:pt x="4538" y="0"/>
                    </a:cubicBezTo>
                    <a:cubicBezTo>
                      <a:pt x="4096" y="473"/>
                      <a:pt x="3466" y="756"/>
                      <a:pt x="2805" y="756"/>
                    </a:cubicBezTo>
                    <a:cubicBezTo>
                      <a:pt x="2143" y="756"/>
                      <a:pt x="1513" y="504"/>
                      <a:pt x="107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34" name="Google Shape;10449;p74"/>
              <p:cNvSpPr/>
              <p:nvPr/>
            </p:nvSpPr>
            <p:spPr>
              <a:xfrm>
                <a:off x="2193775" y="3460400"/>
                <a:ext cx="140225" cy="89825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3593" extrusionOk="0">
                    <a:moveTo>
                      <a:pt x="1009" y="1"/>
                    </a:moveTo>
                    <a:cubicBezTo>
                      <a:pt x="379" y="537"/>
                      <a:pt x="1" y="1261"/>
                      <a:pt x="1" y="2143"/>
                    </a:cubicBezTo>
                    <a:lnTo>
                      <a:pt x="1" y="3246"/>
                    </a:lnTo>
                    <a:cubicBezTo>
                      <a:pt x="1" y="3435"/>
                      <a:pt x="158" y="3592"/>
                      <a:pt x="347" y="3592"/>
                    </a:cubicBezTo>
                    <a:lnTo>
                      <a:pt x="5262" y="3592"/>
                    </a:lnTo>
                    <a:cubicBezTo>
                      <a:pt x="5451" y="3592"/>
                      <a:pt x="5609" y="3435"/>
                      <a:pt x="5609" y="3246"/>
                    </a:cubicBezTo>
                    <a:lnTo>
                      <a:pt x="5609" y="2143"/>
                    </a:lnTo>
                    <a:cubicBezTo>
                      <a:pt x="5577" y="1261"/>
                      <a:pt x="5199" y="537"/>
                      <a:pt x="4569" y="1"/>
                    </a:cubicBezTo>
                    <a:cubicBezTo>
                      <a:pt x="4128" y="474"/>
                      <a:pt x="3498" y="757"/>
                      <a:pt x="2773" y="757"/>
                    </a:cubicBezTo>
                    <a:cubicBezTo>
                      <a:pt x="2080" y="757"/>
                      <a:pt x="1450" y="474"/>
                      <a:pt x="100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553" name="Google Shape;10468;p74"/>
            <p:cNvGrpSpPr/>
            <p:nvPr/>
          </p:nvGrpSpPr>
          <p:grpSpPr>
            <a:xfrm>
              <a:off x="6146576" y="4673825"/>
              <a:ext cx="514632" cy="513246"/>
              <a:chOff x="3859600" y="3591950"/>
              <a:chExt cx="296975" cy="296175"/>
            </a:xfrm>
            <a:grpFill/>
          </p:grpSpPr>
          <p:sp>
            <p:nvSpPr>
              <p:cNvPr id="554" name="Google Shape;10469;p74"/>
              <p:cNvSpPr/>
              <p:nvPr/>
            </p:nvSpPr>
            <p:spPr>
              <a:xfrm>
                <a:off x="4034450" y="3766000"/>
                <a:ext cx="122125" cy="122125"/>
              </a:xfrm>
              <a:custGeom>
                <a:avLst/>
                <a:gdLst/>
                <a:ahLst/>
                <a:cxnLst/>
                <a:rect l="l" t="t" r="r" b="b"/>
                <a:pathLst>
                  <a:path w="4885" h="4885" extrusionOk="0">
                    <a:moveTo>
                      <a:pt x="2395" y="1324"/>
                    </a:moveTo>
                    <a:cubicBezTo>
                      <a:pt x="2616" y="1324"/>
                      <a:pt x="2773" y="1482"/>
                      <a:pt x="2773" y="1702"/>
                    </a:cubicBezTo>
                    <a:lnTo>
                      <a:pt x="2773" y="2049"/>
                    </a:lnTo>
                    <a:lnTo>
                      <a:pt x="3120" y="2049"/>
                    </a:lnTo>
                    <a:cubicBezTo>
                      <a:pt x="3309" y="2049"/>
                      <a:pt x="3466" y="2206"/>
                      <a:pt x="3466" y="2395"/>
                    </a:cubicBezTo>
                    <a:cubicBezTo>
                      <a:pt x="3466" y="2584"/>
                      <a:pt x="3309" y="2742"/>
                      <a:pt x="3120" y="2742"/>
                    </a:cubicBezTo>
                    <a:lnTo>
                      <a:pt x="2395" y="2742"/>
                    </a:lnTo>
                    <a:cubicBezTo>
                      <a:pt x="2206" y="2742"/>
                      <a:pt x="2049" y="2584"/>
                      <a:pt x="2049" y="2395"/>
                    </a:cubicBezTo>
                    <a:lnTo>
                      <a:pt x="2049" y="1702"/>
                    </a:lnTo>
                    <a:cubicBezTo>
                      <a:pt x="2049" y="1482"/>
                      <a:pt x="2206" y="1324"/>
                      <a:pt x="2395" y="1324"/>
                    </a:cubicBezTo>
                    <a:close/>
                    <a:moveTo>
                      <a:pt x="2458" y="1"/>
                    </a:moveTo>
                    <a:cubicBezTo>
                      <a:pt x="1104" y="1"/>
                      <a:pt x="1" y="1103"/>
                      <a:pt x="1" y="2427"/>
                    </a:cubicBezTo>
                    <a:cubicBezTo>
                      <a:pt x="1" y="3781"/>
                      <a:pt x="1104" y="4884"/>
                      <a:pt x="2458" y="4884"/>
                    </a:cubicBezTo>
                    <a:cubicBezTo>
                      <a:pt x="3782" y="4884"/>
                      <a:pt x="4884" y="3781"/>
                      <a:pt x="4884" y="2427"/>
                    </a:cubicBezTo>
                    <a:cubicBezTo>
                      <a:pt x="4853" y="1072"/>
                      <a:pt x="3782" y="1"/>
                      <a:pt x="245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55" name="Google Shape;10470;p74"/>
              <p:cNvSpPr/>
              <p:nvPr/>
            </p:nvSpPr>
            <p:spPr>
              <a:xfrm>
                <a:off x="3860400" y="3679375"/>
                <a:ext cx="260725" cy="173300"/>
              </a:xfrm>
              <a:custGeom>
                <a:avLst/>
                <a:gdLst/>
                <a:ahLst/>
                <a:cxnLst/>
                <a:rect l="l" t="t" r="r" b="b"/>
                <a:pathLst>
                  <a:path w="10429" h="6932" extrusionOk="0">
                    <a:moveTo>
                      <a:pt x="2426" y="662"/>
                    </a:moveTo>
                    <a:cubicBezTo>
                      <a:pt x="2647" y="662"/>
                      <a:pt x="2804" y="819"/>
                      <a:pt x="2804" y="1008"/>
                    </a:cubicBezTo>
                    <a:cubicBezTo>
                      <a:pt x="2804" y="1197"/>
                      <a:pt x="2647" y="1355"/>
                      <a:pt x="2426" y="1355"/>
                    </a:cubicBezTo>
                    <a:lnTo>
                      <a:pt x="1733" y="1355"/>
                    </a:lnTo>
                    <a:cubicBezTo>
                      <a:pt x="1544" y="1355"/>
                      <a:pt x="1387" y="1197"/>
                      <a:pt x="1387" y="1008"/>
                    </a:cubicBezTo>
                    <a:cubicBezTo>
                      <a:pt x="1387" y="819"/>
                      <a:pt x="1544" y="662"/>
                      <a:pt x="1733" y="662"/>
                    </a:cubicBezTo>
                    <a:close/>
                    <a:moveTo>
                      <a:pt x="4537" y="662"/>
                    </a:moveTo>
                    <a:cubicBezTo>
                      <a:pt x="4726" y="662"/>
                      <a:pt x="4884" y="819"/>
                      <a:pt x="4884" y="1008"/>
                    </a:cubicBezTo>
                    <a:cubicBezTo>
                      <a:pt x="4884" y="1197"/>
                      <a:pt x="4695" y="1355"/>
                      <a:pt x="4537" y="1355"/>
                    </a:cubicBezTo>
                    <a:lnTo>
                      <a:pt x="3812" y="1355"/>
                    </a:lnTo>
                    <a:cubicBezTo>
                      <a:pt x="3623" y="1355"/>
                      <a:pt x="3466" y="1197"/>
                      <a:pt x="3466" y="1008"/>
                    </a:cubicBezTo>
                    <a:cubicBezTo>
                      <a:pt x="3466" y="819"/>
                      <a:pt x="3623" y="662"/>
                      <a:pt x="3812" y="662"/>
                    </a:cubicBezTo>
                    <a:close/>
                    <a:moveTo>
                      <a:pt x="6648" y="662"/>
                    </a:moveTo>
                    <a:cubicBezTo>
                      <a:pt x="6837" y="662"/>
                      <a:pt x="6994" y="819"/>
                      <a:pt x="6994" y="1008"/>
                    </a:cubicBezTo>
                    <a:cubicBezTo>
                      <a:pt x="6994" y="1197"/>
                      <a:pt x="6837" y="1355"/>
                      <a:pt x="6648" y="1355"/>
                    </a:cubicBezTo>
                    <a:lnTo>
                      <a:pt x="5955" y="1355"/>
                    </a:lnTo>
                    <a:cubicBezTo>
                      <a:pt x="5734" y="1355"/>
                      <a:pt x="5577" y="1197"/>
                      <a:pt x="5577" y="1008"/>
                    </a:cubicBezTo>
                    <a:cubicBezTo>
                      <a:pt x="5577" y="819"/>
                      <a:pt x="5734" y="662"/>
                      <a:pt x="5955" y="662"/>
                    </a:cubicBezTo>
                    <a:close/>
                    <a:moveTo>
                      <a:pt x="8727" y="662"/>
                    </a:moveTo>
                    <a:cubicBezTo>
                      <a:pt x="8948" y="662"/>
                      <a:pt x="9105" y="819"/>
                      <a:pt x="9105" y="1008"/>
                    </a:cubicBezTo>
                    <a:cubicBezTo>
                      <a:pt x="9105" y="1197"/>
                      <a:pt x="8948" y="1355"/>
                      <a:pt x="8727" y="1355"/>
                    </a:cubicBezTo>
                    <a:lnTo>
                      <a:pt x="8034" y="1355"/>
                    </a:lnTo>
                    <a:cubicBezTo>
                      <a:pt x="7845" y="1355"/>
                      <a:pt x="7688" y="1197"/>
                      <a:pt x="7688" y="1008"/>
                    </a:cubicBezTo>
                    <a:cubicBezTo>
                      <a:pt x="7688" y="819"/>
                      <a:pt x="7845" y="662"/>
                      <a:pt x="8034" y="662"/>
                    </a:cubicBezTo>
                    <a:close/>
                    <a:moveTo>
                      <a:pt x="2426" y="2080"/>
                    </a:moveTo>
                    <a:cubicBezTo>
                      <a:pt x="2647" y="2080"/>
                      <a:pt x="2804" y="2237"/>
                      <a:pt x="2804" y="2426"/>
                    </a:cubicBezTo>
                    <a:cubicBezTo>
                      <a:pt x="2804" y="2647"/>
                      <a:pt x="2647" y="2773"/>
                      <a:pt x="2426" y="2773"/>
                    </a:cubicBezTo>
                    <a:lnTo>
                      <a:pt x="1733" y="2773"/>
                    </a:lnTo>
                    <a:cubicBezTo>
                      <a:pt x="1544" y="2773"/>
                      <a:pt x="1387" y="2647"/>
                      <a:pt x="1387" y="2426"/>
                    </a:cubicBezTo>
                    <a:cubicBezTo>
                      <a:pt x="1387" y="2206"/>
                      <a:pt x="1544" y="2080"/>
                      <a:pt x="1733" y="2080"/>
                    </a:cubicBezTo>
                    <a:close/>
                    <a:moveTo>
                      <a:pt x="4537" y="2080"/>
                    </a:moveTo>
                    <a:cubicBezTo>
                      <a:pt x="4726" y="2080"/>
                      <a:pt x="4884" y="2237"/>
                      <a:pt x="4884" y="2426"/>
                    </a:cubicBezTo>
                    <a:cubicBezTo>
                      <a:pt x="4884" y="2647"/>
                      <a:pt x="4695" y="2773"/>
                      <a:pt x="4537" y="2773"/>
                    </a:cubicBezTo>
                    <a:lnTo>
                      <a:pt x="3812" y="2773"/>
                    </a:lnTo>
                    <a:cubicBezTo>
                      <a:pt x="3623" y="2773"/>
                      <a:pt x="3466" y="2647"/>
                      <a:pt x="3466" y="2426"/>
                    </a:cubicBezTo>
                    <a:cubicBezTo>
                      <a:pt x="3466" y="2206"/>
                      <a:pt x="3623" y="2080"/>
                      <a:pt x="3812" y="2080"/>
                    </a:cubicBezTo>
                    <a:close/>
                    <a:moveTo>
                      <a:pt x="6648" y="2080"/>
                    </a:moveTo>
                    <a:cubicBezTo>
                      <a:pt x="6837" y="2080"/>
                      <a:pt x="6994" y="2237"/>
                      <a:pt x="6994" y="2426"/>
                    </a:cubicBezTo>
                    <a:cubicBezTo>
                      <a:pt x="6994" y="2647"/>
                      <a:pt x="6837" y="2773"/>
                      <a:pt x="6648" y="2773"/>
                    </a:cubicBezTo>
                    <a:lnTo>
                      <a:pt x="5955" y="2773"/>
                    </a:lnTo>
                    <a:cubicBezTo>
                      <a:pt x="5734" y="2773"/>
                      <a:pt x="5577" y="2647"/>
                      <a:pt x="5577" y="2426"/>
                    </a:cubicBezTo>
                    <a:cubicBezTo>
                      <a:pt x="5577" y="2206"/>
                      <a:pt x="5734" y="2080"/>
                      <a:pt x="5955" y="2080"/>
                    </a:cubicBezTo>
                    <a:close/>
                    <a:moveTo>
                      <a:pt x="8727" y="2080"/>
                    </a:moveTo>
                    <a:cubicBezTo>
                      <a:pt x="8948" y="2080"/>
                      <a:pt x="9105" y="2237"/>
                      <a:pt x="9105" y="2426"/>
                    </a:cubicBezTo>
                    <a:cubicBezTo>
                      <a:pt x="9105" y="2647"/>
                      <a:pt x="8948" y="2773"/>
                      <a:pt x="8727" y="2773"/>
                    </a:cubicBezTo>
                    <a:lnTo>
                      <a:pt x="8034" y="2773"/>
                    </a:lnTo>
                    <a:cubicBezTo>
                      <a:pt x="7845" y="2773"/>
                      <a:pt x="7688" y="2647"/>
                      <a:pt x="7688" y="2426"/>
                    </a:cubicBezTo>
                    <a:cubicBezTo>
                      <a:pt x="7688" y="2206"/>
                      <a:pt x="7845" y="2080"/>
                      <a:pt x="8034" y="2080"/>
                    </a:cubicBezTo>
                    <a:close/>
                    <a:moveTo>
                      <a:pt x="2426" y="3466"/>
                    </a:moveTo>
                    <a:cubicBezTo>
                      <a:pt x="2647" y="3466"/>
                      <a:pt x="2804" y="3623"/>
                      <a:pt x="2804" y="3812"/>
                    </a:cubicBezTo>
                    <a:cubicBezTo>
                      <a:pt x="2804" y="4001"/>
                      <a:pt x="2647" y="4159"/>
                      <a:pt x="2426" y="4159"/>
                    </a:cubicBezTo>
                    <a:lnTo>
                      <a:pt x="1733" y="4159"/>
                    </a:lnTo>
                    <a:cubicBezTo>
                      <a:pt x="1544" y="4159"/>
                      <a:pt x="1387" y="4001"/>
                      <a:pt x="1387" y="3812"/>
                    </a:cubicBezTo>
                    <a:cubicBezTo>
                      <a:pt x="1387" y="3623"/>
                      <a:pt x="1544" y="3466"/>
                      <a:pt x="1733" y="3466"/>
                    </a:cubicBezTo>
                    <a:close/>
                    <a:moveTo>
                      <a:pt x="4537" y="3466"/>
                    </a:moveTo>
                    <a:cubicBezTo>
                      <a:pt x="4726" y="3466"/>
                      <a:pt x="4884" y="3623"/>
                      <a:pt x="4884" y="3812"/>
                    </a:cubicBezTo>
                    <a:cubicBezTo>
                      <a:pt x="4884" y="4001"/>
                      <a:pt x="4695" y="4159"/>
                      <a:pt x="4537" y="4159"/>
                    </a:cubicBezTo>
                    <a:lnTo>
                      <a:pt x="3812" y="4159"/>
                    </a:lnTo>
                    <a:cubicBezTo>
                      <a:pt x="3623" y="4159"/>
                      <a:pt x="3466" y="4001"/>
                      <a:pt x="3466" y="3812"/>
                    </a:cubicBezTo>
                    <a:cubicBezTo>
                      <a:pt x="3466" y="3623"/>
                      <a:pt x="3623" y="3466"/>
                      <a:pt x="3812" y="3466"/>
                    </a:cubicBezTo>
                    <a:close/>
                    <a:moveTo>
                      <a:pt x="6648" y="3466"/>
                    </a:moveTo>
                    <a:cubicBezTo>
                      <a:pt x="6837" y="3466"/>
                      <a:pt x="6994" y="3623"/>
                      <a:pt x="6994" y="3812"/>
                    </a:cubicBezTo>
                    <a:cubicBezTo>
                      <a:pt x="6994" y="4001"/>
                      <a:pt x="6837" y="4159"/>
                      <a:pt x="6648" y="4159"/>
                    </a:cubicBezTo>
                    <a:lnTo>
                      <a:pt x="5955" y="4159"/>
                    </a:lnTo>
                    <a:cubicBezTo>
                      <a:pt x="5734" y="4159"/>
                      <a:pt x="5577" y="4001"/>
                      <a:pt x="5577" y="3812"/>
                    </a:cubicBezTo>
                    <a:cubicBezTo>
                      <a:pt x="5577" y="3623"/>
                      <a:pt x="5734" y="3466"/>
                      <a:pt x="5955" y="3466"/>
                    </a:cubicBezTo>
                    <a:close/>
                    <a:moveTo>
                      <a:pt x="2426" y="4852"/>
                    </a:moveTo>
                    <a:cubicBezTo>
                      <a:pt x="2647" y="4852"/>
                      <a:pt x="2804" y="5010"/>
                      <a:pt x="2804" y="5199"/>
                    </a:cubicBezTo>
                    <a:cubicBezTo>
                      <a:pt x="2804" y="5388"/>
                      <a:pt x="2647" y="5545"/>
                      <a:pt x="2426" y="5545"/>
                    </a:cubicBezTo>
                    <a:lnTo>
                      <a:pt x="1733" y="5545"/>
                    </a:lnTo>
                    <a:cubicBezTo>
                      <a:pt x="1544" y="5545"/>
                      <a:pt x="1387" y="5388"/>
                      <a:pt x="1387" y="5199"/>
                    </a:cubicBezTo>
                    <a:cubicBezTo>
                      <a:pt x="1387" y="5010"/>
                      <a:pt x="1544" y="4852"/>
                      <a:pt x="1733" y="4852"/>
                    </a:cubicBezTo>
                    <a:close/>
                    <a:moveTo>
                      <a:pt x="4537" y="4852"/>
                    </a:moveTo>
                    <a:cubicBezTo>
                      <a:pt x="4726" y="4852"/>
                      <a:pt x="4884" y="5010"/>
                      <a:pt x="4884" y="5199"/>
                    </a:cubicBezTo>
                    <a:cubicBezTo>
                      <a:pt x="4884" y="5388"/>
                      <a:pt x="4695" y="5545"/>
                      <a:pt x="4537" y="5545"/>
                    </a:cubicBezTo>
                    <a:lnTo>
                      <a:pt x="3812" y="5545"/>
                    </a:lnTo>
                    <a:cubicBezTo>
                      <a:pt x="3623" y="5545"/>
                      <a:pt x="3466" y="5388"/>
                      <a:pt x="3466" y="5199"/>
                    </a:cubicBezTo>
                    <a:cubicBezTo>
                      <a:pt x="3466" y="5010"/>
                      <a:pt x="3623" y="4852"/>
                      <a:pt x="3812" y="4852"/>
                    </a:cubicBezTo>
                    <a:close/>
                    <a:moveTo>
                      <a:pt x="0" y="0"/>
                    </a:moveTo>
                    <a:lnTo>
                      <a:pt x="0" y="5892"/>
                    </a:lnTo>
                    <a:cubicBezTo>
                      <a:pt x="0" y="6459"/>
                      <a:pt x="473" y="6931"/>
                      <a:pt x="1071" y="6931"/>
                    </a:cubicBezTo>
                    <a:lnTo>
                      <a:pt x="6490" y="6931"/>
                    </a:lnTo>
                    <a:cubicBezTo>
                      <a:pt x="6364" y="6616"/>
                      <a:pt x="6301" y="6270"/>
                      <a:pt x="6301" y="5892"/>
                    </a:cubicBezTo>
                    <a:cubicBezTo>
                      <a:pt x="6301" y="5797"/>
                      <a:pt x="6333" y="5671"/>
                      <a:pt x="6333" y="5545"/>
                    </a:cubicBezTo>
                    <a:lnTo>
                      <a:pt x="5955" y="5545"/>
                    </a:lnTo>
                    <a:cubicBezTo>
                      <a:pt x="5734" y="5545"/>
                      <a:pt x="5577" y="5388"/>
                      <a:pt x="5577" y="5199"/>
                    </a:cubicBezTo>
                    <a:cubicBezTo>
                      <a:pt x="5577" y="5010"/>
                      <a:pt x="5734" y="4852"/>
                      <a:pt x="5955" y="4852"/>
                    </a:cubicBezTo>
                    <a:lnTo>
                      <a:pt x="6490" y="4852"/>
                    </a:lnTo>
                    <a:cubicBezTo>
                      <a:pt x="6931" y="3623"/>
                      <a:pt x="8066" y="2741"/>
                      <a:pt x="9420" y="2741"/>
                    </a:cubicBezTo>
                    <a:cubicBezTo>
                      <a:pt x="9767" y="2741"/>
                      <a:pt x="10113" y="2836"/>
                      <a:pt x="10428" y="2962"/>
                    </a:cubicBezTo>
                    <a:lnTo>
                      <a:pt x="1042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56" name="Google Shape;10471;p74"/>
              <p:cNvSpPr/>
              <p:nvPr/>
            </p:nvSpPr>
            <p:spPr>
              <a:xfrm>
                <a:off x="3859600" y="3591950"/>
                <a:ext cx="261525" cy="70900"/>
              </a:xfrm>
              <a:custGeom>
                <a:avLst/>
                <a:gdLst/>
                <a:ahLst/>
                <a:cxnLst/>
                <a:rect l="l" t="t" r="r" b="b"/>
                <a:pathLst>
                  <a:path w="10461" h="2836" extrusionOk="0">
                    <a:moveTo>
                      <a:pt x="1734" y="0"/>
                    </a:moveTo>
                    <a:cubicBezTo>
                      <a:pt x="1513" y="0"/>
                      <a:pt x="1356" y="158"/>
                      <a:pt x="1356" y="347"/>
                    </a:cubicBezTo>
                    <a:lnTo>
                      <a:pt x="1356" y="693"/>
                    </a:lnTo>
                    <a:lnTo>
                      <a:pt x="1009" y="693"/>
                    </a:lnTo>
                    <a:cubicBezTo>
                      <a:pt x="410" y="693"/>
                      <a:pt x="1" y="1166"/>
                      <a:pt x="1" y="1733"/>
                    </a:cubicBezTo>
                    <a:lnTo>
                      <a:pt x="1" y="2836"/>
                    </a:lnTo>
                    <a:lnTo>
                      <a:pt x="10429" y="2836"/>
                    </a:lnTo>
                    <a:lnTo>
                      <a:pt x="10429" y="1733"/>
                    </a:lnTo>
                    <a:lnTo>
                      <a:pt x="10460" y="1733"/>
                    </a:lnTo>
                    <a:cubicBezTo>
                      <a:pt x="10460" y="1134"/>
                      <a:pt x="9988" y="693"/>
                      <a:pt x="9421" y="693"/>
                    </a:cubicBezTo>
                    <a:lnTo>
                      <a:pt x="9074" y="693"/>
                    </a:lnTo>
                    <a:lnTo>
                      <a:pt x="9074" y="347"/>
                    </a:lnTo>
                    <a:cubicBezTo>
                      <a:pt x="9074" y="158"/>
                      <a:pt x="8917" y="0"/>
                      <a:pt x="8728" y="0"/>
                    </a:cubicBezTo>
                    <a:cubicBezTo>
                      <a:pt x="8539" y="0"/>
                      <a:pt x="8381" y="158"/>
                      <a:pt x="8381" y="347"/>
                    </a:cubicBezTo>
                    <a:lnTo>
                      <a:pt x="8381" y="693"/>
                    </a:lnTo>
                    <a:lnTo>
                      <a:pt x="6995" y="693"/>
                    </a:lnTo>
                    <a:lnTo>
                      <a:pt x="6995" y="347"/>
                    </a:lnTo>
                    <a:cubicBezTo>
                      <a:pt x="6995" y="158"/>
                      <a:pt x="6837" y="0"/>
                      <a:pt x="6648" y="0"/>
                    </a:cubicBezTo>
                    <a:cubicBezTo>
                      <a:pt x="6459" y="0"/>
                      <a:pt x="6302" y="158"/>
                      <a:pt x="6302" y="347"/>
                    </a:cubicBezTo>
                    <a:lnTo>
                      <a:pt x="6302" y="693"/>
                    </a:lnTo>
                    <a:lnTo>
                      <a:pt x="4159" y="693"/>
                    </a:lnTo>
                    <a:lnTo>
                      <a:pt x="4159" y="347"/>
                    </a:lnTo>
                    <a:cubicBezTo>
                      <a:pt x="4159" y="158"/>
                      <a:pt x="4002" y="0"/>
                      <a:pt x="3813" y="0"/>
                    </a:cubicBezTo>
                    <a:cubicBezTo>
                      <a:pt x="3624" y="0"/>
                      <a:pt x="3466" y="158"/>
                      <a:pt x="3466" y="347"/>
                    </a:cubicBezTo>
                    <a:lnTo>
                      <a:pt x="3466" y="693"/>
                    </a:lnTo>
                    <a:lnTo>
                      <a:pt x="2080" y="693"/>
                    </a:lnTo>
                    <a:lnTo>
                      <a:pt x="2080" y="347"/>
                    </a:lnTo>
                    <a:cubicBezTo>
                      <a:pt x="2080" y="158"/>
                      <a:pt x="1923" y="0"/>
                      <a:pt x="173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568" name="Google Shape;10483;p74"/>
            <p:cNvGrpSpPr/>
            <p:nvPr/>
          </p:nvGrpSpPr>
          <p:grpSpPr>
            <a:xfrm>
              <a:off x="10897117" y="4540369"/>
              <a:ext cx="483224" cy="480494"/>
              <a:chOff x="5727850" y="3609275"/>
              <a:chExt cx="278850" cy="277275"/>
            </a:xfrm>
            <a:grpFill/>
          </p:grpSpPr>
          <p:sp>
            <p:nvSpPr>
              <p:cNvPr id="569" name="Google Shape;10484;p74"/>
              <p:cNvSpPr/>
              <p:nvPr/>
            </p:nvSpPr>
            <p:spPr>
              <a:xfrm>
                <a:off x="5884600" y="3765225"/>
                <a:ext cx="122100" cy="12132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4853" extrusionOk="0">
                    <a:moveTo>
                      <a:pt x="2426" y="662"/>
                    </a:moveTo>
                    <a:cubicBezTo>
                      <a:pt x="2646" y="662"/>
                      <a:pt x="2804" y="819"/>
                      <a:pt x="2804" y="1008"/>
                    </a:cubicBezTo>
                    <a:cubicBezTo>
                      <a:pt x="2804" y="1197"/>
                      <a:pt x="2646" y="1355"/>
                      <a:pt x="2426" y="1355"/>
                    </a:cubicBezTo>
                    <a:cubicBezTo>
                      <a:pt x="2237" y="1355"/>
                      <a:pt x="2079" y="1197"/>
                      <a:pt x="2079" y="1008"/>
                    </a:cubicBezTo>
                    <a:cubicBezTo>
                      <a:pt x="2079" y="819"/>
                      <a:pt x="2237" y="662"/>
                      <a:pt x="2426" y="662"/>
                    </a:cubicBezTo>
                    <a:close/>
                    <a:moveTo>
                      <a:pt x="2426" y="1670"/>
                    </a:moveTo>
                    <a:cubicBezTo>
                      <a:pt x="2646" y="1670"/>
                      <a:pt x="2804" y="1828"/>
                      <a:pt x="2804" y="2048"/>
                    </a:cubicBezTo>
                    <a:lnTo>
                      <a:pt x="2804" y="3781"/>
                    </a:lnTo>
                    <a:cubicBezTo>
                      <a:pt x="2804" y="3970"/>
                      <a:pt x="2646" y="4127"/>
                      <a:pt x="2426" y="4127"/>
                    </a:cubicBezTo>
                    <a:cubicBezTo>
                      <a:pt x="2237" y="4127"/>
                      <a:pt x="2079" y="3970"/>
                      <a:pt x="2079" y="3781"/>
                    </a:cubicBezTo>
                    <a:lnTo>
                      <a:pt x="2079" y="2048"/>
                    </a:lnTo>
                    <a:cubicBezTo>
                      <a:pt x="2079" y="1828"/>
                      <a:pt x="2237" y="1670"/>
                      <a:pt x="2426" y="1670"/>
                    </a:cubicBezTo>
                    <a:close/>
                    <a:moveTo>
                      <a:pt x="2426" y="0"/>
                    </a:moveTo>
                    <a:cubicBezTo>
                      <a:pt x="1103" y="0"/>
                      <a:pt x="0" y="1103"/>
                      <a:pt x="0" y="2426"/>
                    </a:cubicBezTo>
                    <a:cubicBezTo>
                      <a:pt x="0" y="3749"/>
                      <a:pt x="1103" y="4852"/>
                      <a:pt x="2426" y="4852"/>
                    </a:cubicBezTo>
                    <a:cubicBezTo>
                      <a:pt x="3781" y="4852"/>
                      <a:pt x="4883" y="3749"/>
                      <a:pt x="4883" y="2426"/>
                    </a:cubicBezTo>
                    <a:cubicBezTo>
                      <a:pt x="4883" y="1040"/>
                      <a:pt x="3781" y="0"/>
                      <a:pt x="24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70" name="Google Shape;10485;p74"/>
              <p:cNvSpPr/>
              <p:nvPr/>
            </p:nvSpPr>
            <p:spPr>
              <a:xfrm>
                <a:off x="5727850" y="3669125"/>
                <a:ext cx="35475" cy="21662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8665" extrusionOk="0">
                    <a:moveTo>
                      <a:pt x="32" y="1"/>
                    </a:moveTo>
                    <a:lnTo>
                      <a:pt x="32" y="7310"/>
                    </a:lnTo>
                    <a:cubicBezTo>
                      <a:pt x="1" y="8034"/>
                      <a:pt x="631" y="8665"/>
                      <a:pt x="1418" y="8665"/>
                    </a:cubicBezTo>
                    <a:lnTo>
                      <a:pt x="1418" y="347"/>
                    </a:lnTo>
                    <a:lnTo>
                      <a:pt x="1072" y="347"/>
                    </a:lnTo>
                    <a:cubicBezTo>
                      <a:pt x="662" y="347"/>
                      <a:pt x="316" y="253"/>
                      <a:pt x="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71" name="Google Shape;10486;p74"/>
              <p:cNvSpPr/>
              <p:nvPr/>
            </p:nvSpPr>
            <p:spPr>
              <a:xfrm>
                <a:off x="5779825" y="3677800"/>
                <a:ext cx="174900" cy="207950"/>
              </a:xfrm>
              <a:custGeom>
                <a:avLst/>
                <a:gdLst/>
                <a:ahLst/>
                <a:cxnLst/>
                <a:rect l="l" t="t" r="r" b="b"/>
                <a:pathLst>
                  <a:path w="6996" h="8318" extrusionOk="0">
                    <a:moveTo>
                      <a:pt x="5262" y="693"/>
                    </a:moveTo>
                    <a:cubicBezTo>
                      <a:pt x="5451" y="693"/>
                      <a:pt x="5609" y="851"/>
                      <a:pt x="5609" y="1040"/>
                    </a:cubicBezTo>
                    <a:cubicBezTo>
                      <a:pt x="5609" y="1229"/>
                      <a:pt x="5451" y="1386"/>
                      <a:pt x="5262" y="1386"/>
                    </a:cubicBezTo>
                    <a:lnTo>
                      <a:pt x="1072" y="1386"/>
                    </a:lnTo>
                    <a:cubicBezTo>
                      <a:pt x="883" y="1386"/>
                      <a:pt x="726" y="1229"/>
                      <a:pt x="726" y="1040"/>
                    </a:cubicBezTo>
                    <a:cubicBezTo>
                      <a:pt x="726" y="851"/>
                      <a:pt x="883" y="693"/>
                      <a:pt x="1072" y="693"/>
                    </a:cubicBezTo>
                    <a:close/>
                    <a:moveTo>
                      <a:pt x="5262" y="2080"/>
                    </a:moveTo>
                    <a:cubicBezTo>
                      <a:pt x="5451" y="2080"/>
                      <a:pt x="5609" y="2237"/>
                      <a:pt x="5609" y="2426"/>
                    </a:cubicBezTo>
                    <a:cubicBezTo>
                      <a:pt x="5609" y="2615"/>
                      <a:pt x="5451" y="2773"/>
                      <a:pt x="5262" y="2773"/>
                    </a:cubicBezTo>
                    <a:lnTo>
                      <a:pt x="1072" y="2773"/>
                    </a:lnTo>
                    <a:cubicBezTo>
                      <a:pt x="883" y="2773"/>
                      <a:pt x="726" y="2615"/>
                      <a:pt x="726" y="2426"/>
                    </a:cubicBezTo>
                    <a:cubicBezTo>
                      <a:pt x="726" y="2237"/>
                      <a:pt x="883" y="2080"/>
                      <a:pt x="1072" y="2080"/>
                    </a:cubicBezTo>
                    <a:close/>
                    <a:moveTo>
                      <a:pt x="1" y="0"/>
                    </a:moveTo>
                    <a:lnTo>
                      <a:pt x="1" y="8318"/>
                    </a:lnTo>
                    <a:lnTo>
                      <a:pt x="4695" y="8318"/>
                    </a:lnTo>
                    <a:cubicBezTo>
                      <a:pt x="4002" y="7750"/>
                      <a:pt x="3498" y="6868"/>
                      <a:pt x="3498" y="5892"/>
                    </a:cubicBezTo>
                    <a:cubicBezTo>
                      <a:pt x="3498" y="5766"/>
                      <a:pt x="3561" y="5640"/>
                      <a:pt x="3561" y="5545"/>
                    </a:cubicBezTo>
                    <a:lnTo>
                      <a:pt x="1072" y="5545"/>
                    </a:lnTo>
                    <a:cubicBezTo>
                      <a:pt x="883" y="5545"/>
                      <a:pt x="726" y="5388"/>
                      <a:pt x="726" y="5167"/>
                    </a:cubicBezTo>
                    <a:lnTo>
                      <a:pt x="726" y="3812"/>
                    </a:lnTo>
                    <a:cubicBezTo>
                      <a:pt x="726" y="3592"/>
                      <a:pt x="883" y="3434"/>
                      <a:pt x="1072" y="3434"/>
                    </a:cubicBezTo>
                    <a:lnTo>
                      <a:pt x="4695" y="3434"/>
                    </a:lnTo>
                    <a:cubicBezTo>
                      <a:pt x="5199" y="3056"/>
                      <a:pt x="5861" y="2773"/>
                      <a:pt x="6617" y="2773"/>
                    </a:cubicBezTo>
                    <a:cubicBezTo>
                      <a:pt x="6743" y="2773"/>
                      <a:pt x="6869" y="2804"/>
                      <a:pt x="6995" y="2804"/>
                    </a:cubicBezTo>
                    <a:lnTo>
                      <a:pt x="699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72" name="Google Shape;10487;p74"/>
              <p:cNvSpPr/>
              <p:nvPr/>
            </p:nvSpPr>
            <p:spPr>
              <a:xfrm>
                <a:off x="5815275" y="3781750"/>
                <a:ext cx="66200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2648" h="694" extrusionOk="0">
                    <a:moveTo>
                      <a:pt x="1" y="1"/>
                    </a:moveTo>
                    <a:lnTo>
                      <a:pt x="1" y="694"/>
                    </a:lnTo>
                    <a:lnTo>
                      <a:pt x="2301" y="694"/>
                    </a:lnTo>
                    <a:cubicBezTo>
                      <a:pt x="2364" y="473"/>
                      <a:pt x="2490" y="221"/>
                      <a:pt x="26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73" name="Google Shape;10488;p74"/>
              <p:cNvSpPr/>
              <p:nvPr/>
            </p:nvSpPr>
            <p:spPr>
              <a:xfrm>
                <a:off x="5727850" y="3609275"/>
                <a:ext cx="226075" cy="51225"/>
              </a:xfrm>
              <a:custGeom>
                <a:avLst/>
                <a:gdLst/>
                <a:ahLst/>
                <a:cxnLst/>
                <a:rect l="l" t="t" r="r" b="b"/>
                <a:pathLst>
                  <a:path w="9043" h="2049" extrusionOk="0">
                    <a:moveTo>
                      <a:pt x="1072" y="0"/>
                    </a:moveTo>
                    <a:cubicBezTo>
                      <a:pt x="473" y="0"/>
                      <a:pt x="32" y="473"/>
                      <a:pt x="32" y="1040"/>
                    </a:cubicBezTo>
                    <a:cubicBezTo>
                      <a:pt x="1" y="1576"/>
                      <a:pt x="473" y="2048"/>
                      <a:pt x="1072" y="2048"/>
                    </a:cubicBezTo>
                    <a:lnTo>
                      <a:pt x="9043" y="2048"/>
                    </a:lnTo>
                    <a:cubicBezTo>
                      <a:pt x="8475" y="2048"/>
                      <a:pt x="8034" y="1576"/>
                      <a:pt x="8034" y="1040"/>
                    </a:cubicBezTo>
                    <a:cubicBezTo>
                      <a:pt x="8034" y="441"/>
                      <a:pt x="8507" y="0"/>
                      <a:pt x="904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582" name="Google Shape;10497;p74"/>
            <p:cNvGrpSpPr/>
            <p:nvPr/>
          </p:nvGrpSpPr>
          <p:grpSpPr>
            <a:xfrm>
              <a:off x="10782129" y="2606104"/>
              <a:ext cx="671873" cy="670064"/>
              <a:chOff x="6553275" y="3604550"/>
              <a:chExt cx="296975" cy="296175"/>
            </a:xfrm>
            <a:grpFill/>
          </p:grpSpPr>
          <p:sp>
            <p:nvSpPr>
              <p:cNvPr id="583" name="Google Shape;10498;p74"/>
              <p:cNvSpPr/>
              <p:nvPr/>
            </p:nvSpPr>
            <p:spPr>
              <a:xfrm>
                <a:off x="6657250" y="3604550"/>
                <a:ext cx="86650" cy="86650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3466" extrusionOk="0">
                    <a:moveTo>
                      <a:pt x="1733" y="0"/>
                    </a:moveTo>
                    <a:cubicBezTo>
                      <a:pt x="788" y="0"/>
                      <a:pt x="0" y="788"/>
                      <a:pt x="0" y="1733"/>
                    </a:cubicBezTo>
                    <a:cubicBezTo>
                      <a:pt x="0" y="2678"/>
                      <a:pt x="788" y="3466"/>
                      <a:pt x="1733" y="3466"/>
                    </a:cubicBezTo>
                    <a:cubicBezTo>
                      <a:pt x="2678" y="3466"/>
                      <a:pt x="3466" y="2678"/>
                      <a:pt x="3466" y="1733"/>
                    </a:cubicBezTo>
                    <a:cubicBezTo>
                      <a:pt x="3466" y="788"/>
                      <a:pt x="2678" y="0"/>
                      <a:pt x="17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84" name="Google Shape;10499;p74"/>
              <p:cNvSpPr/>
              <p:nvPr/>
            </p:nvSpPr>
            <p:spPr>
              <a:xfrm>
                <a:off x="6553275" y="3777825"/>
                <a:ext cx="296975" cy="122900"/>
              </a:xfrm>
              <a:custGeom>
                <a:avLst/>
                <a:gdLst/>
                <a:ahLst/>
                <a:cxnLst/>
                <a:rect l="l" t="t" r="r" b="b"/>
                <a:pathLst>
                  <a:path w="11879" h="4916" extrusionOk="0">
                    <a:moveTo>
                      <a:pt x="694" y="0"/>
                    </a:moveTo>
                    <a:cubicBezTo>
                      <a:pt x="316" y="0"/>
                      <a:pt x="1" y="315"/>
                      <a:pt x="1" y="693"/>
                    </a:cubicBezTo>
                    <a:cubicBezTo>
                      <a:pt x="1" y="1103"/>
                      <a:pt x="316" y="1418"/>
                      <a:pt x="694" y="1418"/>
                    </a:cubicBezTo>
                    <a:lnTo>
                      <a:pt x="694" y="4569"/>
                    </a:lnTo>
                    <a:cubicBezTo>
                      <a:pt x="694" y="4758"/>
                      <a:pt x="851" y="4915"/>
                      <a:pt x="1040" y="4915"/>
                    </a:cubicBezTo>
                    <a:lnTo>
                      <a:pt x="10807" y="4915"/>
                    </a:lnTo>
                    <a:cubicBezTo>
                      <a:pt x="11028" y="4915"/>
                      <a:pt x="11185" y="4758"/>
                      <a:pt x="11185" y="4569"/>
                    </a:cubicBezTo>
                    <a:lnTo>
                      <a:pt x="11185" y="1418"/>
                    </a:lnTo>
                    <a:cubicBezTo>
                      <a:pt x="11563" y="1418"/>
                      <a:pt x="11878" y="1103"/>
                      <a:pt x="11878" y="693"/>
                    </a:cubicBezTo>
                    <a:cubicBezTo>
                      <a:pt x="11815" y="315"/>
                      <a:pt x="11500" y="0"/>
                      <a:pt x="1112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85" name="Google Shape;10500;p74"/>
              <p:cNvSpPr/>
              <p:nvPr/>
            </p:nvSpPr>
            <p:spPr>
              <a:xfrm>
                <a:off x="6755700" y="3640000"/>
                <a:ext cx="74850" cy="121300"/>
              </a:xfrm>
              <a:custGeom>
                <a:avLst/>
                <a:gdLst/>
                <a:ahLst/>
                <a:cxnLst/>
                <a:rect l="l" t="t" r="r" b="b"/>
                <a:pathLst>
                  <a:path w="2994" h="4852" extrusionOk="0">
                    <a:moveTo>
                      <a:pt x="190" y="0"/>
                    </a:moveTo>
                    <a:cubicBezTo>
                      <a:pt x="190" y="126"/>
                      <a:pt x="253" y="221"/>
                      <a:pt x="253" y="347"/>
                    </a:cubicBezTo>
                    <a:cubicBezTo>
                      <a:pt x="253" y="693"/>
                      <a:pt x="158" y="1071"/>
                      <a:pt x="1" y="1386"/>
                    </a:cubicBezTo>
                    <a:cubicBezTo>
                      <a:pt x="977" y="2079"/>
                      <a:pt x="1607" y="3182"/>
                      <a:pt x="1607" y="4474"/>
                    </a:cubicBezTo>
                    <a:lnTo>
                      <a:pt x="1607" y="4852"/>
                    </a:lnTo>
                    <a:lnTo>
                      <a:pt x="2994" y="4852"/>
                    </a:lnTo>
                    <a:lnTo>
                      <a:pt x="2489" y="756"/>
                    </a:lnTo>
                    <a:cubicBezTo>
                      <a:pt x="2363" y="315"/>
                      <a:pt x="1922" y="0"/>
                      <a:pt x="145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86" name="Google Shape;10501;p74"/>
              <p:cNvSpPr/>
              <p:nvPr/>
            </p:nvSpPr>
            <p:spPr>
              <a:xfrm>
                <a:off x="6570600" y="3640000"/>
                <a:ext cx="74850" cy="121300"/>
              </a:xfrm>
              <a:custGeom>
                <a:avLst/>
                <a:gdLst/>
                <a:ahLst/>
                <a:cxnLst/>
                <a:rect l="l" t="t" r="r" b="b"/>
                <a:pathLst>
                  <a:path w="2994" h="4852" extrusionOk="0">
                    <a:moveTo>
                      <a:pt x="1545" y="0"/>
                    </a:moveTo>
                    <a:cubicBezTo>
                      <a:pt x="1072" y="0"/>
                      <a:pt x="663" y="315"/>
                      <a:pt x="505" y="788"/>
                    </a:cubicBezTo>
                    <a:lnTo>
                      <a:pt x="1" y="4852"/>
                    </a:lnTo>
                    <a:lnTo>
                      <a:pt x="1356" y="4852"/>
                    </a:lnTo>
                    <a:lnTo>
                      <a:pt x="1356" y="4474"/>
                    </a:lnTo>
                    <a:lnTo>
                      <a:pt x="1387" y="4474"/>
                    </a:lnTo>
                    <a:cubicBezTo>
                      <a:pt x="1387" y="3182"/>
                      <a:pt x="2017" y="2048"/>
                      <a:pt x="2994" y="1386"/>
                    </a:cubicBezTo>
                    <a:cubicBezTo>
                      <a:pt x="2836" y="1071"/>
                      <a:pt x="2773" y="693"/>
                      <a:pt x="2773" y="347"/>
                    </a:cubicBezTo>
                    <a:cubicBezTo>
                      <a:pt x="2773" y="221"/>
                      <a:pt x="2773" y="95"/>
                      <a:pt x="280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87" name="Google Shape;10502;p74"/>
              <p:cNvSpPr/>
              <p:nvPr/>
            </p:nvSpPr>
            <p:spPr>
              <a:xfrm>
                <a:off x="6707650" y="3688025"/>
                <a:ext cx="70925" cy="70925"/>
              </a:xfrm>
              <a:custGeom>
                <a:avLst/>
                <a:gdLst/>
                <a:ahLst/>
                <a:cxnLst/>
                <a:rect l="l" t="t" r="r" b="b"/>
                <a:pathLst>
                  <a:path w="2837" h="2837" extrusionOk="0">
                    <a:moveTo>
                      <a:pt x="1482" y="1"/>
                    </a:moveTo>
                    <a:cubicBezTo>
                      <a:pt x="1450" y="32"/>
                      <a:pt x="1418" y="64"/>
                      <a:pt x="1324" y="127"/>
                    </a:cubicBezTo>
                    <a:cubicBezTo>
                      <a:pt x="1324" y="190"/>
                      <a:pt x="1292" y="253"/>
                      <a:pt x="1261" y="284"/>
                    </a:cubicBezTo>
                    <a:lnTo>
                      <a:pt x="1" y="1923"/>
                    </a:lnTo>
                    <a:lnTo>
                      <a:pt x="1" y="2836"/>
                    </a:lnTo>
                    <a:lnTo>
                      <a:pt x="2742" y="2836"/>
                    </a:lnTo>
                    <a:lnTo>
                      <a:pt x="2742" y="2553"/>
                    </a:lnTo>
                    <a:lnTo>
                      <a:pt x="2836" y="2553"/>
                    </a:lnTo>
                    <a:cubicBezTo>
                      <a:pt x="2836" y="1513"/>
                      <a:pt x="2332" y="599"/>
                      <a:pt x="148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88" name="Google Shape;10503;p74"/>
              <p:cNvSpPr/>
              <p:nvPr/>
            </p:nvSpPr>
            <p:spPr>
              <a:xfrm>
                <a:off x="6621025" y="3688825"/>
                <a:ext cx="70900" cy="73275"/>
              </a:xfrm>
              <a:custGeom>
                <a:avLst/>
                <a:gdLst/>
                <a:ahLst/>
                <a:cxnLst/>
                <a:rect l="l" t="t" r="r" b="b"/>
                <a:pathLst>
                  <a:path w="2836" h="2931" extrusionOk="0">
                    <a:moveTo>
                      <a:pt x="1323" y="0"/>
                    </a:moveTo>
                    <a:cubicBezTo>
                      <a:pt x="536" y="567"/>
                      <a:pt x="0" y="1513"/>
                      <a:pt x="0" y="2584"/>
                    </a:cubicBezTo>
                    <a:lnTo>
                      <a:pt x="0" y="2930"/>
                    </a:lnTo>
                    <a:lnTo>
                      <a:pt x="2741" y="2930"/>
                    </a:lnTo>
                    <a:lnTo>
                      <a:pt x="2741" y="1922"/>
                    </a:lnTo>
                    <a:lnTo>
                      <a:pt x="2836" y="1922"/>
                    </a:lnTo>
                    <a:lnTo>
                      <a:pt x="1575" y="284"/>
                    </a:lnTo>
                    <a:cubicBezTo>
                      <a:pt x="1512" y="252"/>
                      <a:pt x="1512" y="158"/>
                      <a:pt x="1481" y="126"/>
                    </a:cubicBezTo>
                    <a:cubicBezTo>
                      <a:pt x="1449" y="95"/>
                      <a:pt x="1355" y="63"/>
                      <a:pt x="132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589" name="Google Shape;10234;p74"/>
            <p:cNvGrpSpPr/>
            <p:nvPr/>
          </p:nvGrpSpPr>
          <p:grpSpPr>
            <a:xfrm>
              <a:off x="5106979" y="2654319"/>
              <a:ext cx="668310" cy="670064"/>
              <a:chOff x="4263650" y="3235150"/>
              <a:chExt cx="295400" cy="296175"/>
            </a:xfrm>
            <a:grpFill/>
          </p:grpSpPr>
          <p:sp>
            <p:nvSpPr>
              <p:cNvPr id="590" name="Google Shape;10235;p74"/>
              <p:cNvSpPr/>
              <p:nvPr/>
            </p:nvSpPr>
            <p:spPr>
              <a:xfrm>
                <a:off x="4393625" y="3391100"/>
                <a:ext cx="3545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419" extrusionOk="0">
                    <a:moveTo>
                      <a:pt x="725" y="1"/>
                    </a:moveTo>
                    <a:cubicBezTo>
                      <a:pt x="315" y="1"/>
                      <a:pt x="0" y="316"/>
                      <a:pt x="0" y="694"/>
                    </a:cubicBezTo>
                    <a:cubicBezTo>
                      <a:pt x="63" y="1103"/>
                      <a:pt x="315" y="1418"/>
                      <a:pt x="725" y="1418"/>
                    </a:cubicBezTo>
                    <a:cubicBezTo>
                      <a:pt x="1103" y="1418"/>
                      <a:pt x="1418" y="1103"/>
                      <a:pt x="1418" y="694"/>
                    </a:cubicBezTo>
                    <a:cubicBezTo>
                      <a:pt x="1418" y="316"/>
                      <a:pt x="1103" y="1"/>
                      <a:pt x="7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91" name="Google Shape;10236;p74"/>
              <p:cNvSpPr/>
              <p:nvPr/>
            </p:nvSpPr>
            <p:spPr>
              <a:xfrm>
                <a:off x="4377075" y="3443875"/>
                <a:ext cx="70125" cy="34675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1387" extrusionOk="0">
                    <a:moveTo>
                      <a:pt x="1387" y="0"/>
                    </a:moveTo>
                    <a:cubicBezTo>
                      <a:pt x="631" y="0"/>
                      <a:pt x="1" y="630"/>
                      <a:pt x="1" y="1387"/>
                    </a:cubicBezTo>
                    <a:lnTo>
                      <a:pt x="2805" y="1387"/>
                    </a:lnTo>
                    <a:cubicBezTo>
                      <a:pt x="2805" y="630"/>
                      <a:pt x="2174" y="0"/>
                      <a:pt x="13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92" name="Google Shape;10237;p74"/>
              <p:cNvSpPr/>
              <p:nvPr/>
            </p:nvSpPr>
            <p:spPr>
              <a:xfrm>
                <a:off x="4333750" y="3357225"/>
                <a:ext cx="156775" cy="174100"/>
              </a:xfrm>
              <a:custGeom>
                <a:avLst/>
                <a:gdLst/>
                <a:ahLst/>
                <a:cxnLst/>
                <a:rect l="l" t="t" r="r" b="b"/>
                <a:pathLst>
                  <a:path w="6271" h="6964" extrusionOk="0">
                    <a:moveTo>
                      <a:pt x="3088" y="725"/>
                    </a:moveTo>
                    <a:cubicBezTo>
                      <a:pt x="3813" y="725"/>
                      <a:pt x="4506" y="1356"/>
                      <a:pt x="4506" y="2080"/>
                    </a:cubicBezTo>
                    <a:cubicBezTo>
                      <a:pt x="4506" y="2458"/>
                      <a:pt x="4348" y="2805"/>
                      <a:pt x="4096" y="3025"/>
                    </a:cubicBezTo>
                    <a:cubicBezTo>
                      <a:pt x="4727" y="3372"/>
                      <a:pt x="5168" y="4065"/>
                      <a:pt x="5168" y="4853"/>
                    </a:cubicBezTo>
                    <a:lnTo>
                      <a:pt x="5168" y="5199"/>
                    </a:lnTo>
                    <a:cubicBezTo>
                      <a:pt x="5168" y="5388"/>
                      <a:pt x="5010" y="5546"/>
                      <a:pt x="4821" y="5546"/>
                    </a:cubicBezTo>
                    <a:lnTo>
                      <a:pt x="1293" y="5546"/>
                    </a:lnTo>
                    <a:cubicBezTo>
                      <a:pt x="1103" y="5546"/>
                      <a:pt x="946" y="5388"/>
                      <a:pt x="946" y="5199"/>
                    </a:cubicBezTo>
                    <a:lnTo>
                      <a:pt x="946" y="4853"/>
                    </a:lnTo>
                    <a:lnTo>
                      <a:pt x="1040" y="4853"/>
                    </a:lnTo>
                    <a:cubicBezTo>
                      <a:pt x="1040" y="4065"/>
                      <a:pt x="1450" y="3403"/>
                      <a:pt x="2080" y="3025"/>
                    </a:cubicBezTo>
                    <a:cubicBezTo>
                      <a:pt x="1860" y="2805"/>
                      <a:pt x="1702" y="2458"/>
                      <a:pt x="1702" y="2080"/>
                    </a:cubicBezTo>
                    <a:cubicBezTo>
                      <a:pt x="1702" y="1356"/>
                      <a:pt x="2332" y="725"/>
                      <a:pt x="3088" y="725"/>
                    </a:cubicBezTo>
                    <a:close/>
                    <a:moveTo>
                      <a:pt x="1" y="1"/>
                    </a:moveTo>
                    <a:lnTo>
                      <a:pt x="1" y="6617"/>
                    </a:lnTo>
                    <a:cubicBezTo>
                      <a:pt x="1" y="6806"/>
                      <a:pt x="158" y="6963"/>
                      <a:pt x="347" y="6963"/>
                    </a:cubicBezTo>
                    <a:lnTo>
                      <a:pt x="5924" y="6963"/>
                    </a:lnTo>
                    <a:cubicBezTo>
                      <a:pt x="6113" y="6963"/>
                      <a:pt x="6270" y="6806"/>
                      <a:pt x="6270" y="6617"/>
                    </a:cubicBezTo>
                    <a:lnTo>
                      <a:pt x="627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93" name="Google Shape;10238;p74"/>
              <p:cNvSpPr/>
              <p:nvPr/>
            </p:nvSpPr>
            <p:spPr>
              <a:xfrm>
                <a:off x="4316425" y="3235150"/>
                <a:ext cx="1914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7657" h="1419" extrusionOk="0">
                    <a:moveTo>
                      <a:pt x="347" y="1"/>
                    </a:moveTo>
                    <a:cubicBezTo>
                      <a:pt x="158" y="1"/>
                      <a:pt x="1" y="158"/>
                      <a:pt x="1" y="347"/>
                    </a:cubicBezTo>
                    <a:lnTo>
                      <a:pt x="1" y="1418"/>
                    </a:lnTo>
                    <a:lnTo>
                      <a:pt x="7625" y="1418"/>
                    </a:lnTo>
                    <a:lnTo>
                      <a:pt x="7625" y="347"/>
                    </a:lnTo>
                    <a:lnTo>
                      <a:pt x="7656" y="347"/>
                    </a:lnTo>
                    <a:cubicBezTo>
                      <a:pt x="7656" y="158"/>
                      <a:pt x="7499" y="1"/>
                      <a:pt x="731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94" name="Google Shape;10239;p74"/>
              <p:cNvSpPr/>
              <p:nvPr/>
            </p:nvSpPr>
            <p:spPr>
              <a:xfrm>
                <a:off x="4263650" y="3288700"/>
                <a:ext cx="295400" cy="137875"/>
              </a:xfrm>
              <a:custGeom>
                <a:avLst/>
                <a:gdLst/>
                <a:ahLst/>
                <a:cxnLst/>
                <a:rect l="l" t="t" r="r" b="b"/>
                <a:pathLst>
                  <a:path w="11816" h="5515" extrusionOk="0">
                    <a:moveTo>
                      <a:pt x="10082" y="662"/>
                    </a:moveTo>
                    <a:cubicBezTo>
                      <a:pt x="10303" y="662"/>
                      <a:pt x="10461" y="820"/>
                      <a:pt x="10461" y="1009"/>
                    </a:cubicBezTo>
                    <a:cubicBezTo>
                      <a:pt x="10461" y="1198"/>
                      <a:pt x="10303" y="1356"/>
                      <a:pt x="10082" y="1356"/>
                    </a:cubicBezTo>
                    <a:cubicBezTo>
                      <a:pt x="9893" y="1356"/>
                      <a:pt x="9736" y="1198"/>
                      <a:pt x="9736" y="1009"/>
                    </a:cubicBezTo>
                    <a:cubicBezTo>
                      <a:pt x="9767" y="820"/>
                      <a:pt x="9893" y="662"/>
                      <a:pt x="10082" y="662"/>
                    </a:cubicBezTo>
                    <a:close/>
                    <a:moveTo>
                      <a:pt x="1041" y="1"/>
                    </a:moveTo>
                    <a:cubicBezTo>
                      <a:pt x="442" y="1"/>
                      <a:pt x="1" y="442"/>
                      <a:pt x="1" y="1009"/>
                    </a:cubicBezTo>
                    <a:lnTo>
                      <a:pt x="1" y="4475"/>
                    </a:lnTo>
                    <a:cubicBezTo>
                      <a:pt x="1" y="5073"/>
                      <a:pt x="473" y="5514"/>
                      <a:pt x="1041" y="5514"/>
                    </a:cubicBezTo>
                    <a:lnTo>
                      <a:pt x="2112" y="5514"/>
                    </a:lnTo>
                    <a:lnTo>
                      <a:pt x="2112" y="2395"/>
                    </a:lnTo>
                    <a:cubicBezTo>
                      <a:pt x="2112" y="2206"/>
                      <a:pt x="2269" y="2049"/>
                      <a:pt x="2458" y="2049"/>
                    </a:cubicBezTo>
                    <a:lnTo>
                      <a:pt x="9421" y="2049"/>
                    </a:lnTo>
                    <a:cubicBezTo>
                      <a:pt x="9610" y="2049"/>
                      <a:pt x="9767" y="2206"/>
                      <a:pt x="9767" y="2395"/>
                    </a:cubicBezTo>
                    <a:lnTo>
                      <a:pt x="9767" y="5514"/>
                    </a:lnTo>
                    <a:lnTo>
                      <a:pt x="10807" y="5514"/>
                    </a:lnTo>
                    <a:cubicBezTo>
                      <a:pt x="11406" y="5514"/>
                      <a:pt x="11815" y="5042"/>
                      <a:pt x="11815" y="4475"/>
                    </a:cubicBezTo>
                    <a:lnTo>
                      <a:pt x="11815" y="1009"/>
                    </a:lnTo>
                    <a:cubicBezTo>
                      <a:pt x="11815" y="410"/>
                      <a:pt x="11343" y="1"/>
                      <a:pt x="1080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595" name="Google Shape;10251;p74"/>
            <p:cNvGrpSpPr/>
            <p:nvPr/>
          </p:nvGrpSpPr>
          <p:grpSpPr>
            <a:xfrm>
              <a:off x="9851053" y="2659875"/>
              <a:ext cx="433078" cy="670064"/>
              <a:chOff x="6164975" y="3211525"/>
              <a:chExt cx="191425" cy="296175"/>
            </a:xfrm>
            <a:grpFill/>
          </p:grpSpPr>
          <p:sp>
            <p:nvSpPr>
              <p:cNvPr id="596" name="Google Shape;10252;p74"/>
              <p:cNvSpPr/>
              <p:nvPr/>
            </p:nvSpPr>
            <p:spPr>
              <a:xfrm>
                <a:off x="6269750" y="3371400"/>
                <a:ext cx="68525" cy="84300"/>
              </a:xfrm>
              <a:custGeom>
                <a:avLst/>
                <a:gdLst/>
                <a:ahLst/>
                <a:cxnLst/>
                <a:rect l="l" t="t" r="r" b="b"/>
                <a:pathLst>
                  <a:path w="2741" h="3372" extrusionOk="0">
                    <a:moveTo>
                      <a:pt x="1670" y="1"/>
                    </a:moveTo>
                    <a:cubicBezTo>
                      <a:pt x="1166" y="316"/>
                      <a:pt x="599" y="505"/>
                      <a:pt x="0" y="568"/>
                    </a:cubicBezTo>
                    <a:lnTo>
                      <a:pt x="0" y="1482"/>
                    </a:lnTo>
                    <a:lnTo>
                      <a:pt x="1890" y="3372"/>
                    </a:lnTo>
                    <a:lnTo>
                      <a:pt x="2741" y="3372"/>
                    </a:lnTo>
                    <a:lnTo>
                      <a:pt x="2741" y="3340"/>
                    </a:lnTo>
                    <a:lnTo>
                      <a:pt x="2741" y="2301"/>
                    </a:lnTo>
                    <a:cubicBezTo>
                      <a:pt x="2741" y="1356"/>
                      <a:pt x="2300" y="536"/>
                      <a:pt x="167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97" name="Google Shape;10253;p74"/>
              <p:cNvSpPr/>
              <p:nvPr/>
            </p:nvSpPr>
            <p:spPr>
              <a:xfrm>
                <a:off x="6228775" y="3424175"/>
                <a:ext cx="62250" cy="30750"/>
              </a:xfrm>
              <a:custGeom>
                <a:avLst/>
                <a:gdLst/>
                <a:ahLst/>
                <a:cxnLst/>
                <a:rect l="l" t="t" r="r" b="b"/>
                <a:pathLst>
                  <a:path w="2490" h="1230" extrusionOk="0">
                    <a:moveTo>
                      <a:pt x="1229" y="1"/>
                    </a:moveTo>
                    <a:lnTo>
                      <a:pt x="1" y="1229"/>
                    </a:lnTo>
                    <a:lnTo>
                      <a:pt x="2490" y="1229"/>
                    </a:lnTo>
                    <a:lnTo>
                      <a:pt x="122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98" name="Google Shape;10254;p74"/>
              <p:cNvSpPr/>
              <p:nvPr/>
            </p:nvSpPr>
            <p:spPr>
              <a:xfrm>
                <a:off x="6182300" y="3369825"/>
                <a:ext cx="69350" cy="85100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3404" extrusionOk="0">
                    <a:moveTo>
                      <a:pt x="1072" y="1"/>
                    </a:moveTo>
                    <a:cubicBezTo>
                      <a:pt x="411" y="599"/>
                      <a:pt x="1" y="1419"/>
                      <a:pt x="1" y="2332"/>
                    </a:cubicBezTo>
                    <a:lnTo>
                      <a:pt x="1" y="3403"/>
                    </a:lnTo>
                    <a:lnTo>
                      <a:pt x="883" y="3403"/>
                    </a:lnTo>
                    <a:lnTo>
                      <a:pt x="2773" y="1513"/>
                    </a:lnTo>
                    <a:lnTo>
                      <a:pt x="2773" y="599"/>
                    </a:lnTo>
                    <a:cubicBezTo>
                      <a:pt x="2143" y="568"/>
                      <a:pt x="1576" y="316"/>
                      <a:pt x="10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99" name="Google Shape;10255;p74"/>
              <p:cNvSpPr/>
              <p:nvPr/>
            </p:nvSpPr>
            <p:spPr>
              <a:xfrm>
                <a:off x="6164975" y="3472225"/>
                <a:ext cx="1914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7657" h="1419" extrusionOk="0">
                    <a:moveTo>
                      <a:pt x="725" y="1"/>
                    </a:moveTo>
                    <a:cubicBezTo>
                      <a:pt x="316" y="1"/>
                      <a:pt x="1" y="316"/>
                      <a:pt x="1" y="725"/>
                    </a:cubicBezTo>
                    <a:cubicBezTo>
                      <a:pt x="1" y="1103"/>
                      <a:pt x="316" y="1418"/>
                      <a:pt x="725" y="1418"/>
                    </a:cubicBezTo>
                    <a:lnTo>
                      <a:pt x="6932" y="1418"/>
                    </a:lnTo>
                    <a:cubicBezTo>
                      <a:pt x="7341" y="1418"/>
                      <a:pt x="7657" y="1103"/>
                      <a:pt x="7657" y="725"/>
                    </a:cubicBezTo>
                    <a:cubicBezTo>
                      <a:pt x="7594" y="316"/>
                      <a:pt x="7278" y="1"/>
                      <a:pt x="69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00" name="Google Shape;10256;p74"/>
              <p:cNvSpPr/>
              <p:nvPr/>
            </p:nvSpPr>
            <p:spPr>
              <a:xfrm>
                <a:off x="6164975" y="3211525"/>
                <a:ext cx="1914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7657" h="1419" extrusionOk="0">
                    <a:moveTo>
                      <a:pt x="725" y="0"/>
                    </a:moveTo>
                    <a:cubicBezTo>
                      <a:pt x="316" y="0"/>
                      <a:pt x="1" y="315"/>
                      <a:pt x="1" y="725"/>
                    </a:cubicBezTo>
                    <a:cubicBezTo>
                      <a:pt x="1" y="1103"/>
                      <a:pt x="316" y="1418"/>
                      <a:pt x="725" y="1418"/>
                    </a:cubicBezTo>
                    <a:lnTo>
                      <a:pt x="6932" y="1418"/>
                    </a:lnTo>
                    <a:cubicBezTo>
                      <a:pt x="7341" y="1418"/>
                      <a:pt x="7657" y="1103"/>
                      <a:pt x="7657" y="725"/>
                    </a:cubicBezTo>
                    <a:cubicBezTo>
                      <a:pt x="7594" y="284"/>
                      <a:pt x="7278" y="0"/>
                      <a:pt x="693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01" name="Google Shape;10257;p74"/>
              <p:cNvSpPr/>
              <p:nvPr/>
            </p:nvSpPr>
            <p:spPr>
              <a:xfrm>
                <a:off x="6183100" y="3262725"/>
                <a:ext cx="155175" cy="35650"/>
              </a:xfrm>
              <a:custGeom>
                <a:avLst/>
                <a:gdLst/>
                <a:ahLst/>
                <a:cxnLst/>
                <a:rect l="l" t="t" r="r" b="b"/>
                <a:pathLst>
                  <a:path w="6207" h="1426" extrusionOk="0">
                    <a:moveTo>
                      <a:pt x="0" y="0"/>
                    </a:moveTo>
                    <a:lnTo>
                      <a:pt x="0" y="441"/>
                    </a:lnTo>
                    <a:lnTo>
                      <a:pt x="568" y="788"/>
                    </a:lnTo>
                    <a:cubicBezTo>
                      <a:pt x="1355" y="1213"/>
                      <a:pt x="2237" y="1426"/>
                      <a:pt x="3112" y="1426"/>
                    </a:cubicBezTo>
                    <a:cubicBezTo>
                      <a:pt x="3986" y="1426"/>
                      <a:pt x="4852" y="1213"/>
                      <a:pt x="5608" y="788"/>
                    </a:cubicBezTo>
                    <a:lnTo>
                      <a:pt x="6207" y="441"/>
                    </a:lnTo>
                    <a:lnTo>
                      <a:pt x="620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02" name="Google Shape;10258;p74"/>
              <p:cNvSpPr/>
              <p:nvPr/>
            </p:nvSpPr>
            <p:spPr>
              <a:xfrm>
                <a:off x="6181525" y="3294225"/>
                <a:ext cx="155975" cy="74050"/>
              </a:xfrm>
              <a:custGeom>
                <a:avLst/>
                <a:gdLst/>
                <a:ahLst/>
                <a:cxnLst/>
                <a:rect l="l" t="t" r="r" b="b"/>
                <a:pathLst>
                  <a:path w="6239" h="2962" extrusionOk="0">
                    <a:moveTo>
                      <a:pt x="0" y="0"/>
                    </a:moveTo>
                    <a:cubicBezTo>
                      <a:pt x="126" y="1607"/>
                      <a:pt x="1481" y="2962"/>
                      <a:pt x="3119" y="2962"/>
                    </a:cubicBezTo>
                    <a:cubicBezTo>
                      <a:pt x="4758" y="2962"/>
                      <a:pt x="6112" y="1607"/>
                      <a:pt x="6238" y="0"/>
                    </a:cubicBezTo>
                    <a:lnTo>
                      <a:pt x="6238" y="0"/>
                    </a:lnTo>
                    <a:lnTo>
                      <a:pt x="5986" y="126"/>
                    </a:lnTo>
                    <a:cubicBezTo>
                      <a:pt x="5136" y="631"/>
                      <a:pt x="4096" y="883"/>
                      <a:pt x="3119" y="883"/>
                    </a:cubicBezTo>
                    <a:cubicBezTo>
                      <a:pt x="2143" y="883"/>
                      <a:pt x="1166" y="631"/>
                      <a:pt x="252" y="126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603" name="Google Shape;10297;p74"/>
            <p:cNvGrpSpPr/>
            <p:nvPr/>
          </p:nvGrpSpPr>
          <p:grpSpPr>
            <a:xfrm>
              <a:off x="6139658" y="2642088"/>
              <a:ext cx="668254" cy="666500"/>
              <a:chOff x="4629125" y="3235150"/>
              <a:chExt cx="295375" cy="294600"/>
            </a:xfrm>
            <a:grpFill/>
          </p:grpSpPr>
          <p:sp>
            <p:nvSpPr>
              <p:cNvPr id="604" name="Google Shape;10298;p74"/>
              <p:cNvSpPr/>
              <p:nvPr/>
            </p:nvSpPr>
            <p:spPr>
              <a:xfrm>
                <a:off x="4696850" y="3391100"/>
                <a:ext cx="3547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419" extrusionOk="0">
                    <a:moveTo>
                      <a:pt x="725" y="1"/>
                    </a:moveTo>
                    <a:cubicBezTo>
                      <a:pt x="316" y="1"/>
                      <a:pt x="1" y="316"/>
                      <a:pt x="1" y="694"/>
                    </a:cubicBezTo>
                    <a:cubicBezTo>
                      <a:pt x="64" y="1103"/>
                      <a:pt x="316" y="1418"/>
                      <a:pt x="725" y="1418"/>
                    </a:cubicBezTo>
                    <a:cubicBezTo>
                      <a:pt x="1103" y="1418"/>
                      <a:pt x="1418" y="1103"/>
                      <a:pt x="1418" y="694"/>
                    </a:cubicBezTo>
                    <a:cubicBezTo>
                      <a:pt x="1418" y="316"/>
                      <a:pt x="1103" y="1"/>
                      <a:pt x="7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05" name="Google Shape;10299;p74"/>
              <p:cNvSpPr/>
              <p:nvPr/>
            </p:nvSpPr>
            <p:spPr>
              <a:xfrm>
                <a:off x="4680300" y="3443875"/>
                <a:ext cx="69350" cy="34675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1387" extrusionOk="0">
                    <a:moveTo>
                      <a:pt x="1387" y="0"/>
                    </a:moveTo>
                    <a:cubicBezTo>
                      <a:pt x="631" y="0"/>
                      <a:pt x="1" y="630"/>
                      <a:pt x="1" y="1387"/>
                    </a:cubicBezTo>
                    <a:lnTo>
                      <a:pt x="2773" y="1387"/>
                    </a:lnTo>
                    <a:cubicBezTo>
                      <a:pt x="2773" y="630"/>
                      <a:pt x="2175" y="0"/>
                      <a:pt x="13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06" name="Google Shape;10300;p74"/>
              <p:cNvSpPr/>
              <p:nvPr/>
            </p:nvSpPr>
            <p:spPr>
              <a:xfrm>
                <a:off x="4629125" y="3339900"/>
                <a:ext cx="295375" cy="189850"/>
              </a:xfrm>
              <a:custGeom>
                <a:avLst/>
                <a:gdLst/>
                <a:ahLst/>
                <a:cxnLst/>
                <a:rect l="l" t="t" r="r" b="b"/>
                <a:pathLst>
                  <a:path w="11815" h="7594" extrusionOk="0">
                    <a:moveTo>
                      <a:pt x="10050" y="2080"/>
                    </a:moveTo>
                    <a:cubicBezTo>
                      <a:pt x="10239" y="2080"/>
                      <a:pt x="10397" y="2238"/>
                      <a:pt x="10397" y="2427"/>
                    </a:cubicBezTo>
                    <a:cubicBezTo>
                      <a:pt x="10397" y="2616"/>
                      <a:pt x="10239" y="2773"/>
                      <a:pt x="10050" y="2773"/>
                    </a:cubicBezTo>
                    <a:lnTo>
                      <a:pt x="6553" y="2773"/>
                    </a:lnTo>
                    <a:cubicBezTo>
                      <a:pt x="6333" y="2773"/>
                      <a:pt x="6175" y="2616"/>
                      <a:pt x="6175" y="2427"/>
                    </a:cubicBezTo>
                    <a:cubicBezTo>
                      <a:pt x="6175" y="2238"/>
                      <a:pt x="6333" y="2080"/>
                      <a:pt x="6553" y="2080"/>
                    </a:cubicBezTo>
                    <a:close/>
                    <a:moveTo>
                      <a:pt x="10050" y="3466"/>
                    </a:moveTo>
                    <a:cubicBezTo>
                      <a:pt x="10239" y="3466"/>
                      <a:pt x="10397" y="3624"/>
                      <a:pt x="10397" y="3813"/>
                    </a:cubicBezTo>
                    <a:cubicBezTo>
                      <a:pt x="10397" y="4002"/>
                      <a:pt x="10239" y="4159"/>
                      <a:pt x="10050" y="4159"/>
                    </a:cubicBezTo>
                    <a:lnTo>
                      <a:pt x="6553" y="4159"/>
                    </a:lnTo>
                    <a:cubicBezTo>
                      <a:pt x="6333" y="4159"/>
                      <a:pt x="6175" y="4002"/>
                      <a:pt x="6175" y="3813"/>
                    </a:cubicBezTo>
                    <a:cubicBezTo>
                      <a:pt x="6175" y="3624"/>
                      <a:pt x="6333" y="3466"/>
                      <a:pt x="6553" y="3466"/>
                    </a:cubicBezTo>
                    <a:close/>
                    <a:moveTo>
                      <a:pt x="10050" y="4821"/>
                    </a:moveTo>
                    <a:cubicBezTo>
                      <a:pt x="10239" y="4821"/>
                      <a:pt x="10397" y="4978"/>
                      <a:pt x="10397" y="5199"/>
                    </a:cubicBezTo>
                    <a:cubicBezTo>
                      <a:pt x="10397" y="5388"/>
                      <a:pt x="10239" y="5546"/>
                      <a:pt x="10050" y="5546"/>
                    </a:cubicBezTo>
                    <a:lnTo>
                      <a:pt x="6553" y="5546"/>
                    </a:lnTo>
                    <a:cubicBezTo>
                      <a:pt x="6333" y="5546"/>
                      <a:pt x="6175" y="5388"/>
                      <a:pt x="6175" y="5199"/>
                    </a:cubicBezTo>
                    <a:cubicBezTo>
                      <a:pt x="6175" y="4978"/>
                      <a:pt x="6333" y="4821"/>
                      <a:pt x="6553" y="4821"/>
                    </a:cubicBezTo>
                    <a:close/>
                    <a:moveTo>
                      <a:pt x="3403" y="1418"/>
                    </a:moveTo>
                    <a:cubicBezTo>
                      <a:pt x="4127" y="1418"/>
                      <a:pt x="4757" y="2049"/>
                      <a:pt x="4757" y="2773"/>
                    </a:cubicBezTo>
                    <a:cubicBezTo>
                      <a:pt x="4757" y="3151"/>
                      <a:pt x="4600" y="3498"/>
                      <a:pt x="4379" y="3718"/>
                    </a:cubicBezTo>
                    <a:cubicBezTo>
                      <a:pt x="5009" y="4065"/>
                      <a:pt x="5451" y="4758"/>
                      <a:pt x="5451" y="5546"/>
                    </a:cubicBezTo>
                    <a:lnTo>
                      <a:pt x="5451" y="5892"/>
                    </a:lnTo>
                    <a:lnTo>
                      <a:pt x="5514" y="5892"/>
                    </a:lnTo>
                    <a:cubicBezTo>
                      <a:pt x="5514" y="6081"/>
                      <a:pt x="5356" y="6239"/>
                      <a:pt x="5167" y="6239"/>
                    </a:cubicBezTo>
                    <a:lnTo>
                      <a:pt x="1701" y="6239"/>
                    </a:lnTo>
                    <a:cubicBezTo>
                      <a:pt x="1512" y="6239"/>
                      <a:pt x="1355" y="6081"/>
                      <a:pt x="1355" y="5892"/>
                    </a:cubicBezTo>
                    <a:lnTo>
                      <a:pt x="1355" y="5546"/>
                    </a:lnTo>
                    <a:cubicBezTo>
                      <a:pt x="1355" y="4758"/>
                      <a:pt x="1764" y="4096"/>
                      <a:pt x="2395" y="3718"/>
                    </a:cubicBezTo>
                    <a:cubicBezTo>
                      <a:pt x="2174" y="3498"/>
                      <a:pt x="2016" y="3151"/>
                      <a:pt x="2016" y="2773"/>
                    </a:cubicBezTo>
                    <a:cubicBezTo>
                      <a:pt x="2016" y="2049"/>
                      <a:pt x="2647" y="1418"/>
                      <a:pt x="3403" y="1418"/>
                    </a:cubicBezTo>
                    <a:close/>
                    <a:moveTo>
                      <a:pt x="1040" y="1"/>
                    </a:moveTo>
                    <a:cubicBezTo>
                      <a:pt x="441" y="1"/>
                      <a:pt x="0" y="473"/>
                      <a:pt x="0" y="1009"/>
                    </a:cubicBezTo>
                    <a:lnTo>
                      <a:pt x="0" y="6554"/>
                    </a:lnTo>
                    <a:cubicBezTo>
                      <a:pt x="0" y="7152"/>
                      <a:pt x="473" y="7593"/>
                      <a:pt x="1040" y="7593"/>
                    </a:cubicBezTo>
                    <a:lnTo>
                      <a:pt x="10806" y="7593"/>
                    </a:lnTo>
                    <a:cubicBezTo>
                      <a:pt x="11373" y="7593"/>
                      <a:pt x="11815" y="7121"/>
                      <a:pt x="11815" y="6554"/>
                    </a:cubicBezTo>
                    <a:lnTo>
                      <a:pt x="11815" y="1009"/>
                    </a:lnTo>
                    <a:cubicBezTo>
                      <a:pt x="11783" y="473"/>
                      <a:pt x="11310" y="1"/>
                      <a:pt x="10743" y="1"/>
                    </a:cubicBezTo>
                    <a:lnTo>
                      <a:pt x="7593" y="1"/>
                    </a:lnTo>
                    <a:lnTo>
                      <a:pt x="7593" y="347"/>
                    </a:lnTo>
                    <a:cubicBezTo>
                      <a:pt x="7593" y="946"/>
                      <a:pt x="7120" y="1355"/>
                      <a:pt x="6585" y="1355"/>
                    </a:cubicBezTo>
                    <a:lnTo>
                      <a:pt x="5198" y="1355"/>
                    </a:lnTo>
                    <a:cubicBezTo>
                      <a:pt x="4600" y="1355"/>
                      <a:pt x="4190" y="883"/>
                      <a:pt x="4190" y="347"/>
                    </a:cubicBezTo>
                    <a:lnTo>
                      <a:pt x="419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07" name="Google Shape;10301;p74"/>
              <p:cNvSpPr/>
              <p:nvPr/>
            </p:nvSpPr>
            <p:spPr>
              <a:xfrm>
                <a:off x="4714975" y="3287125"/>
                <a:ext cx="122100" cy="7012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2805" extrusionOk="0">
                    <a:moveTo>
                      <a:pt x="693" y="1"/>
                    </a:moveTo>
                    <a:cubicBezTo>
                      <a:pt x="315" y="1"/>
                      <a:pt x="0" y="316"/>
                      <a:pt x="0" y="725"/>
                    </a:cubicBezTo>
                    <a:cubicBezTo>
                      <a:pt x="0" y="1104"/>
                      <a:pt x="315" y="1419"/>
                      <a:pt x="693" y="1419"/>
                    </a:cubicBezTo>
                    <a:lnTo>
                      <a:pt x="1418" y="1419"/>
                    </a:lnTo>
                    <a:lnTo>
                      <a:pt x="1418" y="2458"/>
                    </a:lnTo>
                    <a:cubicBezTo>
                      <a:pt x="1386" y="2647"/>
                      <a:pt x="1544" y="2805"/>
                      <a:pt x="1733" y="2805"/>
                    </a:cubicBezTo>
                    <a:lnTo>
                      <a:pt x="3119" y="2805"/>
                    </a:lnTo>
                    <a:cubicBezTo>
                      <a:pt x="3308" y="2805"/>
                      <a:pt x="3466" y="2647"/>
                      <a:pt x="3466" y="2458"/>
                    </a:cubicBezTo>
                    <a:lnTo>
                      <a:pt x="3466" y="1419"/>
                    </a:lnTo>
                    <a:lnTo>
                      <a:pt x="4159" y="1419"/>
                    </a:lnTo>
                    <a:cubicBezTo>
                      <a:pt x="4568" y="1419"/>
                      <a:pt x="4883" y="1104"/>
                      <a:pt x="4883" y="725"/>
                    </a:cubicBezTo>
                    <a:cubicBezTo>
                      <a:pt x="4883" y="316"/>
                      <a:pt x="4568" y="1"/>
                      <a:pt x="415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08" name="Google Shape;10302;p74"/>
              <p:cNvSpPr/>
              <p:nvPr/>
            </p:nvSpPr>
            <p:spPr>
              <a:xfrm>
                <a:off x="4732300" y="3235150"/>
                <a:ext cx="8665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1419" extrusionOk="0">
                    <a:moveTo>
                      <a:pt x="378" y="1"/>
                    </a:moveTo>
                    <a:cubicBezTo>
                      <a:pt x="158" y="1"/>
                      <a:pt x="0" y="158"/>
                      <a:pt x="0" y="347"/>
                    </a:cubicBezTo>
                    <a:lnTo>
                      <a:pt x="0" y="1418"/>
                    </a:lnTo>
                    <a:lnTo>
                      <a:pt x="3466" y="1418"/>
                    </a:lnTo>
                    <a:lnTo>
                      <a:pt x="3466" y="347"/>
                    </a:lnTo>
                    <a:cubicBezTo>
                      <a:pt x="3466" y="158"/>
                      <a:pt x="3308" y="1"/>
                      <a:pt x="311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609" name="Google Shape;10352;p74"/>
            <p:cNvGrpSpPr/>
            <p:nvPr/>
          </p:nvGrpSpPr>
          <p:grpSpPr>
            <a:xfrm>
              <a:off x="7091248" y="2653393"/>
              <a:ext cx="670064" cy="672439"/>
              <a:chOff x="4991425" y="3234750"/>
              <a:chExt cx="296175" cy="297225"/>
            </a:xfrm>
            <a:grpFill/>
          </p:grpSpPr>
          <p:sp>
            <p:nvSpPr>
              <p:cNvPr id="610" name="Google Shape;10353;p74"/>
              <p:cNvSpPr/>
              <p:nvPr/>
            </p:nvSpPr>
            <p:spPr>
              <a:xfrm>
                <a:off x="5077275" y="3304450"/>
                <a:ext cx="122100" cy="9927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3971" extrusionOk="0">
                    <a:moveTo>
                      <a:pt x="2426" y="1"/>
                    </a:moveTo>
                    <a:cubicBezTo>
                      <a:pt x="1103" y="1"/>
                      <a:pt x="0" y="1104"/>
                      <a:pt x="0" y="2427"/>
                    </a:cubicBezTo>
                    <a:cubicBezTo>
                      <a:pt x="0" y="3025"/>
                      <a:pt x="190" y="3530"/>
                      <a:pt x="536" y="3971"/>
                    </a:cubicBezTo>
                    <a:cubicBezTo>
                      <a:pt x="820" y="3624"/>
                      <a:pt x="1103" y="3309"/>
                      <a:pt x="1481" y="3057"/>
                    </a:cubicBezTo>
                    <a:cubicBezTo>
                      <a:pt x="1261" y="2805"/>
                      <a:pt x="1103" y="2458"/>
                      <a:pt x="1103" y="2112"/>
                    </a:cubicBezTo>
                    <a:cubicBezTo>
                      <a:pt x="1103" y="1356"/>
                      <a:pt x="1733" y="726"/>
                      <a:pt x="2489" y="726"/>
                    </a:cubicBezTo>
                    <a:cubicBezTo>
                      <a:pt x="3214" y="726"/>
                      <a:pt x="3844" y="1356"/>
                      <a:pt x="3844" y="2112"/>
                    </a:cubicBezTo>
                    <a:cubicBezTo>
                      <a:pt x="3844" y="2458"/>
                      <a:pt x="3687" y="2805"/>
                      <a:pt x="3466" y="3057"/>
                    </a:cubicBezTo>
                    <a:cubicBezTo>
                      <a:pt x="3844" y="3246"/>
                      <a:pt x="4128" y="3561"/>
                      <a:pt x="4317" y="3971"/>
                    </a:cubicBezTo>
                    <a:cubicBezTo>
                      <a:pt x="4695" y="3530"/>
                      <a:pt x="4884" y="3025"/>
                      <a:pt x="4884" y="2427"/>
                    </a:cubicBezTo>
                    <a:cubicBezTo>
                      <a:pt x="4884" y="1104"/>
                      <a:pt x="3781" y="1"/>
                      <a:pt x="242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11" name="Google Shape;10354;p74"/>
              <p:cNvSpPr/>
              <p:nvPr/>
            </p:nvSpPr>
            <p:spPr>
              <a:xfrm>
                <a:off x="5121375" y="3339900"/>
                <a:ext cx="3547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419" extrusionOk="0">
                    <a:moveTo>
                      <a:pt x="725" y="1"/>
                    </a:moveTo>
                    <a:cubicBezTo>
                      <a:pt x="316" y="1"/>
                      <a:pt x="1" y="316"/>
                      <a:pt x="1" y="694"/>
                    </a:cubicBezTo>
                    <a:cubicBezTo>
                      <a:pt x="1" y="1103"/>
                      <a:pt x="316" y="1418"/>
                      <a:pt x="725" y="1418"/>
                    </a:cubicBezTo>
                    <a:cubicBezTo>
                      <a:pt x="1103" y="1418"/>
                      <a:pt x="1418" y="1103"/>
                      <a:pt x="1418" y="694"/>
                    </a:cubicBezTo>
                    <a:cubicBezTo>
                      <a:pt x="1418" y="316"/>
                      <a:pt x="1103" y="1"/>
                      <a:pt x="7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12" name="Google Shape;10355;p74"/>
              <p:cNvSpPr/>
              <p:nvPr/>
            </p:nvSpPr>
            <p:spPr>
              <a:xfrm>
                <a:off x="5009550" y="3234750"/>
                <a:ext cx="259150" cy="261125"/>
              </a:xfrm>
              <a:custGeom>
                <a:avLst/>
                <a:gdLst/>
                <a:ahLst/>
                <a:cxnLst/>
                <a:rect l="l" t="t" r="r" b="b"/>
                <a:pathLst>
                  <a:path w="10366" h="10445" extrusionOk="0">
                    <a:moveTo>
                      <a:pt x="5198" y="2159"/>
                    </a:moveTo>
                    <a:cubicBezTo>
                      <a:pt x="6931" y="2159"/>
                      <a:pt x="8286" y="3514"/>
                      <a:pt x="8286" y="5246"/>
                    </a:cubicBezTo>
                    <a:cubicBezTo>
                      <a:pt x="8286" y="6916"/>
                      <a:pt x="6931" y="8365"/>
                      <a:pt x="5198" y="8365"/>
                    </a:cubicBezTo>
                    <a:cubicBezTo>
                      <a:pt x="3340" y="8365"/>
                      <a:pt x="2079" y="6822"/>
                      <a:pt x="2079" y="5246"/>
                    </a:cubicBezTo>
                    <a:cubicBezTo>
                      <a:pt x="2079" y="3514"/>
                      <a:pt x="3497" y="2159"/>
                      <a:pt x="5198" y="2159"/>
                    </a:cubicBezTo>
                    <a:close/>
                    <a:moveTo>
                      <a:pt x="5167" y="1"/>
                    </a:moveTo>
                    <a:cubicBezTo>
                      <a:pt x="5088" y="1"/>
                      <a:pt x="5009" y="17"/>
                      <a:pt x="4946" y="48"/>
                    </a:cubicBezTo>
                    <a:lnTo>
                      <a:pt x="4001" y="836"/>
                    </a:lnTo>
                    <a:lnTo>
                      <a:pt x="2773" y="678"/>
                    </a:lnTo>
                    <a:cubicBezTo>
                      <a:pt x="2756" y="675"/>
                      <a:pt x="2739" y="673"/>
                      <a:pt x="2723" y="673"/>
                    </a:cubicBezTo>
                    <a:cubicBezTo>
                      <a:pt x="2583" y="673"/>
                      <a:pt x="2454" y="786"/>
                      <a:pt x="2426" y="899"/>
                    </a:cubicBezTo>
                    <a:lnTo>
                      <a:pt x="1953" y="2033"/>
                    </a:lnTo>
                    <a:lnTo>
                      <a:pt x="819" y="2505"/>
                    </a:lnTo>
                    <a:cubicBezTo>
                      <a:pt x="662" y="2568"/>
                      <a:pt x="567" y="2694"/>
                      <a:pt x="630" y="2852"/>
                    </a:cubicBezTo>
                    <a:lnTo>
                      <a:pt x="788" y="4081"/>
                    </a:lnTo>
                    <a:lnTo>
                      <a:pt x="32" y="5026"/>
                    </a:lnTo>
                    <a:cubicBezTo>
                      <a:pt x="0" y="5183"/>
                      <a:pt x="0" y="5341"/>
                      <a:pt x="63" y="5467"/>
                    </a:cubicBezTo>
                    <a:lnTo>
                      <a:pt x="819" y="6381"/>
                    </a:lnTo>
                    <a:lnTo>
                      <a:pt x="662" y="7609"/>
                    </a:lnTo>
                    <a:cubicBezTo>
                      <a:pt x="630" y="7767"/>
                      <a:pt x="725" y="7924"/>
                      <a:pt x="851" y="7956"/>
                    </a:cubicBezTo>
                    <a:lnTo>
                      <a:pt x="1985" y="8428"/>
                    </a:lnTo>
                    <a:lnTo>
                      <a:pt x="2457" y="9594"/>
                    </a:lnTo>
                    <a:cubicBezTo>
                      <a:pt x="2536" y="9725"/>
                      <a:pt x="2637" y="9791"/>
                      <a:pt x="2741" y="9791"/>
                    </a:cubicBezTo>
                    <a:cubicBezTo>
                      <a:pt x="2762" y="9791"/>
                      <a:pt x="2783" y="9788"/>
                      <a:pt x="2804" y="9783"/>
                    </a:cubicBezTo>
                    <a:lnTo>
                      <a:pt x="4033" y="9626"/>
                    </a:lnTo>
                    <a:lnTo>
                      <a:pt x="4978" y="10382"/>
                    </a:lnTo>
                    <a:cubicBezTo>
                      <a:pt x="5072" y="10413"/>
                      <a:pt x="5104" y="10445"/>
                      <a:pt x="5167" y="10445"/>
                    </a:cubicBezTo>
                    <a:cubicBezTo>
                      <a:pt x="5261" y="10445"/>
                      <a:pt x="5324" y="10413"/>
                      <a:pt x="5387" y="10382"/>
                    </a:cubicBezTo>
                    <a:lnTo>
                      <a:pt x="6333" y="9626"/>
                    </a:lnTo>
                    <a:lnTo>
                      <a:pt x="7530" y="9783"/>
                    </a:lnTo>
                    <a:cubicBezTo>
                      <a:pt x="7687" y="9783"/>
                      <a:pt x="7876" y="9689"/>
                      <a:pt x="7908" y="9594"/>
                    </a:cubicBezTo>
                    <a:lnTo>
                      <a:pt x="8380" y="8428"/>
                    </a:lnTo>
                    <a:lnTo>
                      <a:pt x="9515" y="7956"/>
                    </a:lnTo>
                    <a:cubicBezTo>
                      <a:pt x="9672" y="7893"/>
                      <a:pt x="9735" y="7767"/>
                      <a:pt x="9704" y="7609"/>
                    </a:cubicBezTo>
                    <a:lnTo>
                      <a:pt x="9546" y="6381"/>
                    </a:lnTo>
                    <a:lnTo>
                      <a:pt x="10302" y="5467"/>
                    </a:lnTo>
                    <a:cubicBezTo>
                      <a:pt x="10365" y="5341"/>
                      <a:pt x="10365" y="5120"/>
                      <a:pt x="10302" y="5026"/>
                    </a:cubicBezTo>
                    <a:lnTo>
                      <a:pt x="9546" y="4081"/>
                    </a:lnTo>
                    <a:lnTo>
                      <a:pt x="9704" y="2852"/>
                    </a:lnTo>
                    <a:cubicBezTo>
                      <a:pt x="9735" y="2694"/>
                      <a:pt x="9641" y="2537"/>
                      <a:pt x="9515" y="2505"/>
                    </a:cubicBezTo>
                    <a:lnTo>
                      <a:pt x="8380" y="2033"/>
                    </a:lnTo>
                    <a:lnTo>
                      <a:pt x="7908" y="899"/>
                    </a:lnTo>
                    <a:cubicBezTo>
                      <a:pt x="7826" y="762"/>
                      <a:pt x="7719" y="672"/>
                      <a:pt x="7589" y="672"/>
                    </a:cubicBezTo>
                    <a:cubicBezTo>
                      <a:pt x="7570" y="672"/>
                      <a:pt x="7550" y="674"/>
                      <a:pt x="7530" y="678"/>
                    </a:cubicBezTo>
                    <a:lnTo>
                      <a:pt x="6333" y="836"/>
                    </a:lnTo>
                    <a:lnTo>
                      <a:pt x="5387" y="48"/>
                    </a:lnTo>
                    <a:cubicBezTo>
                      <a:pt x="5324" y="17"/>
                      <a:pt x="5246" y="1"/>
                      <a:pt x="516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13" name="Google Shape;10356;p74"/>
              <p:cNvSpPr/>
              <p:nvPr/>
            </p:nvSpPr>
            <p:spPr>
              <a:xfrm>
                <a:off x="5105625" y="3391900"/>
                <a:ext cx="66975" cy="34675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1387" extrusionOk="0">
                    <a:moveTo>
                      <a:pt x="1355" y="0"/>
                    </a:moveTo>
                    <a:cubicBezTo>
                      <a:pt x="725" y="0"/>
                      <a:pt x="190" y="441"/>
                      <a:pt x="1" y="977"/>
                    </a:cubicBezTo>
                    <a:cubicBezTo>
                      <a:pt x="410" y="1229"/>
                      <a:pt x="820" y="1386"/>
                      <a:pt x="1355" y="1386"/>
                    </a:cubicBezTo>
                    <a:cubicBezTo>
                      <a:pt x="1859" y="1386"/>
                      <a:pt x="2301" y="1229"/>
                      <a:pt x="2679" y="977"/>
                    </a:cubicBezTo>
                    <a:cubicBezTo>
                      <a:pt x="2521" y="410"/>
                      <a:pt x="1985" y="0"/>
                      <a:pt x="13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14" name="Google Shape;10357;p74"/>
              <p:cNvSpPr/>
              <p:nvPr/>
            </p:nvSpPr>
            <p:spPr>
              <a:xfrm>
                <a:off x="5192275" y="3443075"/>
                <a:ext cx="95325" cy="86975"/>
              </a:xfrm>
              <a:custGeom>
                <a:avLst/>
                <a:gdLst/>
                <a:ahLst/>
                <a:cxnLst/>
                <a:rect l="l" t="t" r="r" b="b"/>
                <a:pathLst>
                  <a:path w="3813" h="3479" extrusionOk="0">
                    <a:moveTo>
                      <a:pt x="2867" y="1"/>
                    </a:moveTo>
                    <a:cubicBezTo>
                      <a:pt x="2741" y="127"/>
                      <a:pt x="2647" y="221"/>
                      <a:pt x="2489" y="284"/>
                    </a:cubicBezTo>
                    <a:lnTo>
                      <a:pt x="1607" y="631"/>
                    </a:lnTo>
                    <a:lnTo>
                      <a:pt x="1260" y="1482"/>
                    </a:lnTo>
                    <a:cubicBezTo>
                      <a:pt x="1103" y="1891"/>
                      <a:pt x="693" y="2112"/>
                      <a:pt x="284" y="2112"/>
                    </a:cubicBezTo>
                    <a:lnTo>
                      <a:pt x="158" y="2112"/>
                    </a:lnTo>
                    <a:lnTo>
                      <a:pt x="0" y="2080"/>
                    </a:lnTo>
                    <a:lnTo>
                      <a:pt x="1166" y="3372"/>
                    </a:lnTo>
                    <a:cubicBezTo>
                      <a:pt x="1237" y="3443"/>
                      <a:pt x="1343" y="3478"/>
                      <a:pt x="1445" y="3478"/>
                    </a:cubicBezTo>
                    <a:cubicBezTo>
                      <a:pt x="1479" y="3478"/>
                      <a:pt x="1512" y="3474"/>
                      <a:pt x="1544" y="3466"/>
                    </a:cubicBezTo>
                    <a:cubicBezTo>
                      <a:pt x="1638" y="3403"/>
                      <a:pt x="1764" y="3340"/>
                      <a:pt x="1764" y="3183"/>
                    </a:cubicBezTo>
                    <a:lnTo>
                      <a:pt x="2080" y="1639"/>
                    </a:lnTo>
                    <a:lnTo>
                      <a:pt x="3497" y="1324"/>
                    </a:lnTo>
                    <a:cubicBezTo>
                      <a:pt x="3532" y="1338"/>
                      <a:pt x="3563" y="1344"/>
                      <a:pt x="3592" y="1344"/>
                    </a:cubicBezTo>
                    <a:cubicBezTo>
                      <a:pt x="3693" y="1344"/>
                      <a:pt x="3756" y="1265"/>
                      <a:pt x="3781" y="1167"/>
                    </a:cubicBezTo>
                    <a:cubicBezTo>
                      <a:pt x="3812" y="1072"/>
                      <a:pt x="3781" y="946"/>
                      <a:pt x="3686" y="820"/>
                    </a:cubicBezTo>
                    <a:lnTo>
                      <a:pt x="2867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15" name="Google Shape;10358;p74"/>
              <p:cNvSpPr/>
              <p:nvPr/>
            </p:nvSpPr>
            <p:spPr>
              <a:xfrm>
                <a:off x="4991425" y="3444650"/>
                <a:ext cx="95325" cy="87325"/>
              </a:xfrm>
              <a:custGeom>
                <a:avLst/>
                <a:gdLst/>
                <a:ahLst/>
                <a:cxnLst/>
                <a:rect l="l" t="t" r="r" b="b"/>
                <a:pathLst>
                  <a:path w="3813" h="3493" extrusionOk="0">
                    <a:moveTo>
                      <a:pt x="946" y="1"/>
                    </a:moveTo>
                    <a:lnTo>
                      <a:pt x="126" y="851"/>
                    </a:lnTo>
                    <a:cubicBezTo>
                      <a:pt x="0" y="851"/>
                      <a:pt x="0" y="1009"/>
                      <a:pt x="32" y="1104"/>
                    </a:cubicBezTo>
                    <a:cubicBezTo>
                      <a:pt x="95" y="1230"/>
                      <a:pt x="158" y="1324"/>
                      <a:pt x="315" y="1356"/>
                    </a:cubicBezTo>
                    <a:lnTo>
                      <a:pt x="1733" y="1671"/>
                    </a:lnTo>
                    <a:lnTo>
                      <a:pt x="2048" y="3214"/>
                    </a:lnTo>
                    <a:cubicBezTo>
                      <a:pt x="2080" y="3309"/>
                      <a:pt x="2174" y="3435"/>
                      <a:pt x="2300" y="3466"/>
                    </a:cubicBezTo>
                    <a:cubicBezTo>
                      <a:pt x="2328" y="3485"/>
                      <a:pt x="2361" y="3492"/>
                      <a:pt x="2396" y="3492"/>
                    </a:cubicBezTo>
                    <a:cubicBezTo>
                      <a:pt x="2482" y="3492"/>
                      <a:pt x="2580" y="3448"/>
                      <a:pt x="2647" y="3403"/>
                    </a:cubicBezTo>
                    <a:lnTo>
                      <a:pt x="3813" y="2112"/>
                    </a:lnTo>
                    <a:lnTo>
                      <a:pt x="3813" y="2112"/>
                    </a:lnTo>
                    <a:lnTo>
                      <a:pt x="3624" y="2143"/>
                    </a:lnTo>
                    <a:lnTo>
                      <a:pt x="3561" y="2143"/>
                    </a:lnTo>
                    <a:cubicBezTo>
                      <a:pt x="3119" y="2143"/>
                      <a:pt x="2773" y="1891"/>
                      <a:pt x="2552" y="1513"/>
                    </a:cubicBezTo>
                    <a:lnTo>
                      <a:pt x="2206" y="631"/>
                    </a:lnTo>
                    <a:lnTo>
                      <a:pt x="1355" y="284"/>
                    </a:lnTo>
                    <a:cubicBezTo>
                      <a:pt x="1198" y="221"/>
                      <a:pt x="1072" y="127"/>
                      <a:pt x="94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616" name="Google Shape;10390;p74"/>
            <p:cNvGrpSpPr/>
            <p:nvPr/>
          </p:nvGrpSpPr>
          <p:grpSpPr>
            <a:xfrm>
              <a:off x="4171826" y="2668927"/>
              <a:ext cx="670064" cy="670064"/>
              <a:chOff x="3497300" y="3227275"/>
              <a:chExt cx="296175" cy="296175"/>
            </a:xfrm>
            <a:grpFill/>
          </p:grpSpPr>
          <p:sp>
            <p:nvSpPr>
              <p:cNvPr id="617" name="Google Shape;10391;p74"/>
              <p:cNvSpPr/>
              <p:nvPr/>
            </p:nvSpPr>
            <p:spPr>
              <a:xfrm>
                <a:off x="3609925" y="3339900"/>
                <a:ext cx="69350" cy="68550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2742" extrusionOk="0">
                    <a:moveTo>
                      <a:pt x="1387" y="1"/>
                    </a:moveTo>
                    <a:cubicBezTo>
                      <a:pt x="631" y="1"/>
                      <a:pt x="1" y="631"/>
                      <a:pt x="1" y="1355"/>
                    </a:cubicBezTo>
                    <a:cubicBezTo>
                      <a:pt x="1" y="2112"/>
                      <a:pt x="631" y="2742"/>
                      <a:pt x="1387" y="2742"/>
                    </a:cubicBezTo>
                    <a:cubicBezTo>
                      <a:pt x="2143" y="2742"/>
                      <a:pt x="2773" y="2112"/>
                      <a:pt x="2773" y="1355"/>
                    </a:cubicBezTo>
                    <a:cubicBezTo>
                      <a:pt x="2773" y="631"/>
                      <a:pt x="2143" y="1"/>
                      <a:pt x="138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18" name="Google Shape;10392;p74"/>
              <p:cNvSpPr/>
              <p:nvPr/>
            </p:nvSpPr>
            <p:spPr>
              <a:xfrm>
                <a:off x="3531175" y="3227275"/>
                <a:ext cx="8665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3467" extrusionOk="0">
                    <a:moveTo>
                      <a:pt x="1733" y="1"/>
                    </a:moveTo>
                    <a:cubicBezTo>
                      <a:pt x="788" y="1"/>
                      <a:pt x="0" y="788"/>
                      <a:pt x="0" y="1733"/>
                    </a:cubicBezTo>
                    <a:cubicBezTo>
                      <a:pt x="0" y="2678"/>
                      <a:pt x="788" y="3466"/>
                      <a:pt x="1733" y="3466"/>
                    </a:cubicBezTo>
                    <a:cubicBezTo>
                      <a:pt x="2741" y="3466"/>
                      <a:pt x="3466" y="2678"/>
                      <a:pt x="3466" y="1733"/>
                    </a:cubicBezTo>
                    <a:cubicBezTo>
                      <a:pt x="3466" y="788"/>
                      <a:pt x="2678" y="1"/>
                      <a:pt x="173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19" name="Google Shape;10393;p74"/>
              <p:cNvSpPr/>
              <p:nvPr/>
            </p:nvSpPr>
            <p:spPr>
              <a:xfrm>
                <a:off x="3670575" y="3227275"/>
                <a:ext cx="8667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3467" extrusionOk="0">
                    <a:moveTo>
                      <a:pt x="1733" y="1"/>
                    </a:moveTo>
                    <a:cubicBezTo>
                      <a:pt x="788" y="1"/>
                      <a:pt x="1" y="788"/>
                      <a:pt x="1" y="1733"/>
                    </a:cubicBezTo>
                    <a:cubicBezTo>
                      <a:pt x="1" y="2678"/>
                      <a:pt x="788" y="3466"/>
                      <a:pt x="1733" y="3466"/>
                    </a:cubicBezTo>
                    <a:cubicBezTo>
                      <a:pt x="2679" y="3466"/>
                      <a:pt x="3466" y="2678"/>
                      <a:pt x="3466" y="1733"/>
                    </a:cubicBezTo>
                    <a:cubicBezTo>
                      <a:pt x="3466" y="788"/>
                      <a:pt x="2679" y="1"/>
                      <a:pt x="173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20" name="Google Shape;10394;p74"/>
              <p:cNvSpPr/>
              <p:nvPr/>
            </p:nvSpPr>
            <p:spPr>
              <a:xfrm>
                <a:off x="3622525" y="3421825"/>
                <a:ext cx="41775" cy="25225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1009" extrusionOk="0">
                    <a:moveTo>
                      <a:pt x="1" y="0"/>
                    </a:moveTo>
                    <a:lnTo>
                      <a:pt x="851" y="1008"/>
                    </a:lnTo>
                    <a:lnTo>
                      <a:pt x="1671" y="0"/>
                    </a:lnTo>
                    <a:lnTo>
                      <a:pt x="1671" y="0"/>
                    </a:lnTo>
                    <a:cubicBezTo>
                      <a:pt x="1450" y="126"/>
                      <a:pt x="1167" y="158"/>
                      <a:pt x="851" y="158"/>
                    </a:cubicBezTo>
                    <a:cubicBezTo>
                      <a:pt x="568" y="158"/>
                      <a:pt x="284" y="95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21" name="Google Shape;10395;p74"/>
              <p:cNvSpPr/>
              <p:nvPr/>
            </p:nvSpPr>
            <p:spPr>
              <a:xfrm>
                <a:off x="3566600" y="3416300"/>
                <a:ext cx="70125" cy="106350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4254" extrusionOk="0">
                    <a:moveTo>
                      <a:pt x="1261" y="1"/>
                    </a:moveTo>
                    <a:cubicBezTo>
                      <a:pt x="474" y="599"/>
                      <a:pt x="1" y="1513"/>
                      <a:pt x="1" y="2490"/>
                    </a:cubicBezTo>
                    <a:lnTo>
                      <a:pt x="1" y="3907"/>
                    </a:lnTo>
                    <a:cubicBezTo>
                      <a:pt x="1" y="4096"/>
                      <a:pt x="158" y="4254"/>
                      <a:pt x="379" y="4254"/>
                    </a:cubicBezTo>
                    <a:lnTo>
                      <a:pt x="2805" y="4254"/>
                    </a:lnTo>
                    <a:lnTo>
                      <a:pt x="2805" y="1891"/>
                    </a:lnTo>
                    <a:lnTo>
                      <a:pt x="1261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22" name="Google Shape;10396;p74"/>
              <p:cNvSpPr/>
              <p:nvPr/>
            </p:nvSpPr>
            <p:spPr>
              <a:xfrm>
                <a:off x="3653250" y="3417100"/>
                <a:ext cx="70125" cy="106350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4254" extrusionOk="0">
                    <a:moveTo>
                      <a:pt x="1544" y="0"/>
                    </a:moveTo>
                    <a:lnTo>
                      <a:pt x="1" y="1890"/>
                    </a:lnTo>
                    <a:lnTo>
                      <a:pt x="1" y="4253"/>
                    </a:lnTo>
                    <a:lnTo>
                      <a:pt x="2458" y="4253"/>
                    </a:lnTo>
                    <a:cubicBezTo>
                      <a:pt x="2647" y="4253"/>
                      <a:pt x="2804" y="4096"/>
                      <a:pt x="2804" y="3907"/>
                    </a:cubicBezTo>
                    <a:lnTo>
                      <a:pt x="2804" y="2489"/>
                    </a:lnTo>
                    <a:cubicBezTo>
                      <a:pt x="2773" y="1481"/>
                      <a:pt x="2300" y="567"/>
                      <a:pt x="154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23" name="Google Shape;10397;p74"/>
              <p:cNvSpPr/>
              <p:nvPr/>
            </p:nvSpPr>
            <p:spPr>
              <a:xfrm>
                <a:off x="3655625" y="3310775"/>
                <a:ext cx="137850" cy="108700"/>
              </a:xfrm>
              <a:custGeom>
                <a:avLst/>
                <a:gdLst/>
                <a:ahLst/>
                <a:cxnLst/>
                <a:rect l="l" t="t" r="r" b="b"/>
                <a:pathLst>
                  <a:path w="5514" h="4348" extrusionOk="0">
                    <a:moveTo>
                      <a:pt x="3686" y="1512"/>
                    </a:moveTo>
                    <a:cubicBezTo>
                      <a:pt x="3907" y="1512"/>
                      <a:pt x="4064" y="1670"/>
                      <a:pt x="4064" y="1859"/>
                    </a:cubicBezTo>
                    <a:cubicBezTo>
                      <a:pt x="4064" y="2048"/>
                      <a:pt x="3907" y="2205"/>
                      <a:pt x="3686" y="2205"/>
                    </a:cubicBezTo>
                    <a:lnTo>
                      <a:pt x="2993" y="2205"/>
                    </a:lnTo>
                    <a:cubicBezTo>
                      <a:pt x="2804" y="2205"/>
                      <a:pt x="2646" y="2048"/>
                      <a:pt x="2646" y="1859"/>
                    </a:cubicBezTo>
                    <a:cubicBezTo>
                      <a:pt x="2646" y="1670"/>
                      <a:pt x="2804" y="1512"/>
                      <a:pt x="2993" y="1512"/>
                    </a:cubicBezTo>
                    <a:close/>
                    <a:moveTo>
                      <a:pt x="4127" y="0"/>
                    </a:moveTo>
                    <a:cubicBezTo>
                      <a:pt x="3686" y="536"/>
                      <a:pt x="3056" y="851"/>
                      <a:pt x="2331" y="851"/>
                    </a:cubicBezTo>
                    <a:cubicBezTo>
                      <a:pt x="1607" y="851"/>
                      <a:pt x="977" y="504"/>
                      <a:pt x="536" y="63"/>
                    </a:cubicBezTo>
                    <a:cubicBezTo>
                      <a:pt x="347" y="221"/>
                      <a:pt x="158" y="378"/>
                      <a:pt x="0" y="567"/>
                    </a:cubicBezTo>
                    <a:cubicBezTo>
                      <a:pt x="945" y="756"/>
                      <a:pt x="1638" y="1575"/>
                      <a:pt x="1638" y="2615"/>
                    </a:cubicBezTo>
                    <a:cubicBezTo>
                      <a:pt x="1638" y="2930"/>
                      <a:pt x="1575" y="3214"/>
                      <a:pt x="1449" y="3466"/>
                    </a:cubicBezTo>
                    <a:cubicBezTo>
                      <a:pt x="1859" y="3718"/>
                      <a:pt x="2205" y="4001"/>
                      <a:pt x="2520" y="4348"/>
                    </a:cubicBezTo>
                    <a:lnTo>
                      <a:pt x="5167" y="4348"/>
                    </a:lnTo>
                    <a:cubicBezTo>
                      <a:pt x="5356" y="4348"/>
                      <a:pt x="5513" y="4190"/>
                      <a:pt x="5513" y="4001"/>
                    </a:cubicBezTo>
                    <a:lnTo>
                      <a:pt x="5513" y="2615"/>
                    </a:lnTo>
                    <a:cubicBezTo>
                      <a:pt x="5482" y="1512"/>
                      <a:pt x="4915" y="567"/>
                      <a:pt x="41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24" name="Google Shape;10398;p74"/>
              <p:cNvSpPr/>
              <p:nvPr/>
            </p:nvSpPr>
            <p:spPr>
              <a:xfrm>
                <a:off x="3497300" y="3309975"/>
                <a:ext cx="136275" cy="108725"/>
              </a:xfrm>
              <a:custGeom>
                <a:avLst/>
                <a:gdLst/>
                <a:ahLst/>
                <a:cxnLst/>
                <a:rect l="l" t="t" r="r" b="b"/>
                <a:pathLst>
                  <a:path w="5451" h="4349" extrusionOk="0">
                    <a:moveTo>
                      <a:pt x="2426" y="1544"/>
                    </a:moveTo>
                    <a:cubicBezTo>
                      <a:pt x="2615" y="1544"/>
                      <a:pt x="2773" y="1702"/>
                      <a:pt x="2773" y="1891"/>
                    </a:cubicBezTo>
                    <a:cubicBezTo>
                      <a:pt x="2773" y="2080"/>
                      <a:pt x="2615" y="2237"/>
                      <a:pt x="2426" y="2237"/>
                    </a:cubicBezTo>
                    <a:lnTo>
                      <a:pt x="1733" y="2237"/>
                    </a:lnTo>
                    <a:cubicBezTo>
                      <a:pt x="1513" y="2237"/>
                      <a:pt x="1355" y="2080"/>
                      <a:pt x="1355" y="1891"/>
                    </a:cubicBezTo>
                    <a:cubicBezTo>
                      <a:pt x="1355" y="1702"/>
                      <a:pt x="1513" y="1544"/>
                      <a:pt x="1733" y="1544"/>
                    </a:cubicBezTo>
                    <a:close/>
                    <a:moveTo>
                      <a:pt x="1324" y="1"/>
                    </a:moveTo>
                    <a:cubicBezTo>
                      <a:pt x="536" y="568"/>
                      <a:pt x="1" y="1513"/>
                      <a:pt x="1" y="2552"/>
                    </a:cubicBezTo>
                    <a:lnTo>
                      <a:pt x="1" y="3939"/>
                    </a:lnTo>
                    <a:cubicBezTo>
                      <a:pt x="1" y="4191"/>
                      <a:pt x="95" y="4348"/>
                      <a:pt x="316" y="4348"/>
                    </a:cubicBezTo>
                    <a:lnTo>
                      <a:pt x="2930" y="4348"/>
                    </a:lnTo>
                    <a:cubicBezTo>
                      <a:pt x="3214" y="3970"/>
                      <a:pt x="3561" y="3655"/>
                      <a:pt x="4002" y="3466"/>
                    </a:cubicBezTo>
                    <a:cubicBezTo>
                      <a:pt x="3876" y="3183"/>
                      <a:pt x="3813" y="2930"/>
                      <a:pt x="3813" y="2615"/>
                    </a:cubicBezTo>
                    <a:cubicBezTo>
                      <a:pt x="3813" y="1607"/>
                      <a:pt x="4506" y="757"/>
                      <a:pt x="5451" y="568"/>
                    </a:cubicBezTo>
                    <a:cubicBezTo>
                      <a:pt x="5293" y="347"/>
                      <a:pt x="5104" y="190"/>
                      <a:pt x="4915" y="32"/>
                    </a:cubicBezTo>
                    <a:cubicBezTo>
                      <a:pt x="4474" y="505"/>
                      <a:pt x="3844" y="820"/>
                      <a:pt x="3151" y="820"/>
                    </a:cubicBezTo>
                    <a:cubicBezTo>
                      <a:pt x="2426" y="820"/>
                      <a:pt x="1796" y="505"/>
                      <a:pt x="132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625" name="Google Shape;10412;p74"/>
            <p:cNvGrpSpPr/>
            <p:nvPr/>
          </p:nvGrpSpPr>
          <p:grpSpPr>
            <a:xfrm>
              <a:off x="8102331" y="2653873"/>
              <a:ext cx="627305" cy="667293"/>
              <a:chOff x="5364750" y="3235150"/>
              <a:chExt cx="277275" cy="294950"/>
            </a:xfrm>
            <a:grpFill/>
          </p:grpSpPr>
          <p:sp>
            <p:nvSpPr>
              <p:cNvPr id="626" name="Google Shape;10413;p74"/>
              <p:cNvSpPr/>
              <p:nvPr/>
            </p:nvSpPr>
            <p:spPr>
              <a:xfrm>
                <a:off x="5502600" y="3235150"/>
                <a:ext cx="17350" cy="44125"/>
              </a:xfrm>
              <a:custGeom>
                <a:avLst/>
                <a:gdLst/>
                <a:ahLst/>
                <a:cxnLst/>
                <a:rect l="l" t="t" r="r" b="b"/>
                <a:pathLst>
                  <a:path w="694" h="1765" extrusionOk="0">
                    <a:moveTo>
                      <a:pt x="347" y="1"/>
                    </a:moveTo>
                    <a:cubicBezTo>
                      <a:pt x="158" y="1"/>
                      <a:pt x="0" y="158"/>
                      <a:pt x="0" y="347"/>
                    </a:cubicBezTo>
                    <a:lnTo>
                      <a:pt x="0" y="1418"/>
                    </a:lnTo>
                    <a:cubicBezTo>
                      <a:pt x="0" y="1607"/>
                      <a:pt x="158" y="1765"/>
                      <a:pt x="347" y="1765"/>
                    </a:cubicBezTo>
                    <a:cubicBezTo>
                      <a:pt x="536" y="1765"/>
                      <a:pt x="693" y="1607"/>
                      <a:pt x="693" y="1418"/>
                    </a:cubicBezTo>
                    <a:lnTo>
                      <a:pt x="693" y="347"/>
                    </a:lnTo>
                    <a:cubicBezTo>
                      <a:pt x="693" y="158"/>
                      <a:pt x="536" y="1"/>
                      <a:pt x="3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27" name="Google Shape;10414;p74"/>
              <p:cNvSpPr/>
              <p:nvPr/>
            </p:nvSpPr>
            <p:spPr>
              <a:xfrm>
                <a:off x="5555375" y="3253850"/>
                <a:ext cx="35450" cy="34100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364" extrusionOk="0">
                    <a:moveTo>
                      <a:pt x="1071" y="1"/>
                    </a:moveTo>
                    <a:cubicBezTo>
                      <a:pt x="977" y="1"/>
                      <a:pt x="882" y="24"/>
                      <a:pt x="819" y="72"/>
                    </a:cubicBezTo>
                    <a:lnTo>
                      <a:pt x="126" y="796"/>
                    </a:lnTo>
                    <a:cubicBezTo>
                      <a:pt x="0" y="922"/>
                      <a:pt x="0" y="1143"/>
                      <a:pt x="126" y="1269"/>
                    </a:cubicBezTo>
                    <a:cubicBezTo>
                      <a:pt x="189" y="1332"/>
                      <a:pt x="268" y="1363"/>
                      <a:pt x="350" y="1363"/>
                    </a:cubicBezTo>
                    <a:cubicBezTo>
                      <a:pt x="433" y="1363"/>
                      <a:pt x="520" y="1332"/>
                      <a:pt x="599" y="1269"/>
                    </a:cubicBezTo>
                    <a:lnTo>
                      <a:pt x="1323" y="544"/>
                    </a:lnTo>
                    <a:cubicBezTo>
                      <a:pt x="1418" y="418"/>
                      <a:pt x="1418" y="198"/>
                      <a:pt x="1323" y="72"/>
                    </a:cubicBezTo>
                    <a:cubicBezTo>
                      <a:pt x="1260" y="24"/>
                      <a:pt x="1166" y="1"/>
                      <a:pt x="107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28" name="Google Shape;10415;p74"/>
              <p:cNvSpPr/>
              <p:nvPr/>
            </p:nvSpPr>
            <p:spPr>
              <a:xfrm>
                <a:off x="5606550" y="3357225"/>
                <a:ext cx="35475" cy="1815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726" extrusionOk="0">
                    <a:moveTo>
                      <a:pt x="379" y="1"/>
                    </a:moveTo>
                    <a:cubicBezTo>
                      <a:pt x="158" y="1"/>
                      <a:pt x="1" y="158"/>
                      <a:pt x="1" y="347"/>
                    </a:cubicBezTo>
                    <a:cubicBezTo>
                      <a:pt x="1" y="568"/>
                      <a:pt x="158" y="725"/>
                      <a:pt x="379" y="725"/>
                    </a:cubicBezTo>
                    <a:lnTo>
                      <a:pt x="1072" y="725"/>
                    </a:lnTo>
                    <a:cubicBezTo>
                      <a:pt x="1261" y="725"/>
                      <a:pt x="1419" y="568"/>
                      <a:pt x="1419" y="347"/>
                    </a:cubicBezTo>
                    <a:cubicBezTo>
                      <a:pt x="1419" y="158"/>
                      <a:pt x="1261" y="1"/>
                      <a:pt x="10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29" name="Google Shape;10416;p74"/>
              <p:cNvSpPr/>
              <p:nvPr/>
            </p:nvSpPr>
            <p:spPr>
              <a:xfrm>
                <a:off x="5364750" y="3357225"/>
                <a:ext cx="35475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694" extrusionOk="0">
                    <a:moveTo>
                      <a:pt x="347" y="1"/>
                    </a:moveTo>
                    <a:cubicBezTo>
                      <a:pt x="158" y="1"/>
                      <a:pt x="1" y="158"/>
                      <a:pt x="1" y="347"/>
                    </a:cubicBezTo>
                    <a:cubicBezTo>
                      <a:pt x="1" y="568"/>
                      <a:pt x="158" y="694"/>
                      <a:pt x="347" y="694"/>
                    </a:cubicBezTo>
                    <a:lnTo>
                      <a:pt x="1072" y="694"/>
                    </a:lnTo>
                    <a:cubicBezTo>
                      <a:pt x="1261" y="694"/>
                      <a:pt x="1419" y="568"/>
                      <a:pt x="1419" y="347"/>
                    </a:cubicBezTo>
                    <a:cubicBezTo>
                      <a:pt x="1419" y="158"/>
                      <a:pt x="1261" y="1"/>
                      <a:pt x="10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30" name="Google Shape;10417;p74"/>
              <p:cNvSpPr/>
              <p:nvPr/>
            </p:nvSpPr>
            <p:spPr>
              <a:xfrm>
                <a:off x="5433275" y="3253850"/>
                <a:ext cx="35475" cy="341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64" extrusionOk="0">
                    <a:moveTo>
                      <a:pt x="363" y="1"/>
                    </a:moveTo>
                    <a:cubicBezTo>
                      <a:pt x="276" y="1"/>
                      <a:pt x="190" y="24"/>
                      <a:pt x="127" y="72"/>
                    </a:cubicBezTo>
                    <a:cubicBezTo>
                      <a:pt x="1" y="198"/>
                      <a:pt x="1" y="450"/>
                      <a:pt x="127" y="544"/>
                    </a:cubicBezTo>
                    <a:lnTo>
                      <a:pt x="820" y="1269"/>
                    </a:lnTo>
                    <a:cubicBezTo>
                      <a:pt x="883" y="1332"/>
                      <a:pt x="977" y="1363"/>
                      <a:pt x="1072" y="1363"/>
                    </a:cubicBezTo>
                    <a:cubicBezTo>
                      <a:pt x="1166" y="1363"/>
                      <a:pt x="1261" y="1332"/>
                      <a:pt x="1324" y="1269"/>
                    </a:cubicBezTo>
                    <a:cubicBezTo>
                      <a:pt x="1418" y="1143"/>
                      <a:pt x="1418" y="922"/>
                      <a:pt x="1324" y="796"/>
                    </a:cubicBezTo>
                    <a:lnTo>
                      <a:pt x="599" y="72"/>
                    </a:lnTo>
                    <a:cubicBezTo>
                      <a:pt x="536" y="24"/>
                      <a:pt x="450" y="1"/>
                      <a:pt x="36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31" name="Google Shape;10418;p74"/>
              <p:cNvSpPr/>
              <p:nvPr/>
            </p:nvSpPr>
            <p:spPr>
              <a:xfrm>
                <a:off x="5380500" y="3287775"/>
                <a:ext cx="3705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482" h="1039" extrusionOk="0">
                    <a:moveTo>
                      <a:pt x="396" y="0"/>
                    </a:moveTo>
                    <a:cubicBezTo>
                      <a:pt x="267" y="0"/>
                      <a:pt x="132" y="81"/>
                      <a:pt x="64" y="195"/>
                    </a:cubicBezTo>
                    <a:cubicBezTo>
                      <a:pt x="1" y="353"/>
                      <a:pt x="64" y="573"/>
                      <a:pt x="221" y="668"/>
                    </a:cubicBezTo>
                    <a:lnTo>
                      <a:pt x="946" y="1015"/>
                    </a:lnTo>
                    <a:cubicBezTo>
                      <a:pt x="987" y="1031"/>
                      <a:pt x="1032" y="1039"/>
                      <a:pt x="1077" y="1039"/>
                    </a:cubicBezTo>
                    <a:cubicBezTo>
                      <a:pt x="1209" y="1039"/>
                      <a:pt x="1349" y="974"/>
                      <a:pt x="1419" y="857"/>
                    </a:cubicBezTo>
                    <a:cubicBezTo>
                      <a:pt x="1482" y="699"/>
                      <a:pt x="1419" y="447"/>
                      <a:pt x="1261" y="384"/>
                    </a:cubicBezTo>
                    <a:lnTo>
                      <a:pt x="536" y="38"/>
                    </a:lnTo>
                    <a:cubicBezTo>
                      <a:pt x="493" y="12"/>
                      <a:pt x="445" y="0"/>
                      <a:pt x="3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32" name="Google Shape;10419;p74"/>
              <p:cNvSpPr/>
              <p:nvPr/>
            </p:nvSpPr>
            <p:spPr>
              <a:xfrm>
                <a:off x="5588450" y="3288075"/>
                <a:ext cx="37025" cy="26800"/>
              </a:xfrm>
              <a:custGeom>
                <a:avLst/>
                <a:gdLst/>
                <a:ahLst/>
                <a:cxnLst/>
                <a:rect l="l" t="t" r="r" b="b"/>
                <a:pathLst>
                  <a:path w="1481" h="1072" extrusionOk="0">
                    <a:moveTo>
                      <a:pt x="1110" y="0"/>
                    </a:moveTo>
                    <a:cubicBezTo>
                      <a:pt x="1049" y="0"/>
                      <a:pt x="983" y="18"/>
                      <a:pt x="914" y="57"/>
                    </a:cubicBezTo>
                    <a:lnTo>
                      <a:pt x="221" y="404"/>
                    </a:lnTo>
                    <a:cubicBezTo>
                      <a:pt x="63" y="498"/>
                      <a:pt x="0" y="687"/>
                      <a:pt x="63" y="877"/>
                    </a:cubicBezTo>
                    <a:cubicBezTo>
                      <a:pt x="132" y="991"/>
                      <a:pt x="250" y="1072"/>
                      <a:pt x="382" y="1072"/>
                    </a:cubicBezTo>
                    <a:cubicBezTo>
                      <a:pt x="432" y="1072"/>
                      <a:pt x="484" y="1060"/>
                      <a:pt x="536" y="1034"/>
                    </a:cubicBezTo>
                    <a:lnTo>
                      <a:pt x="1260" y="687"/>
                    </a:lnTo>
                    <a:cubicBezTo>
                      <a:pt x="1418" y="593"/>
                      <a:pt x="1481" y="404"/>
                      <a:pt x="1418" y="215"/>
                    </a:cubicBezTo>
                    <a:cubicBezTo>
                      <a:pt x="1353" y="85"/>
                      <a:pt x="1244" y="0"/>
                      <a:pt x="1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33" name="Google Shape;10420;p74"/>
              <p:cNvSpPr/>
              <p:nvPr/>
            </p:nvSpPr>
            <p:spPr>
              <a:xfrm>
                <a:off x="5412025" y="3286350"/>
                <a:ext cx="177225" cy="243750"/>
              </a:xfrm>
              <a:custGeom>
                <a:avLst/>
                <a:gdLst/>
                <a:ahLst/>
                <a:cxnLst/>
                <a:rect l="l" t="t" r="r" b="b"/>
                <a:pathLst>
                  <a:path w="7089" h="9750" extrusionOk="0">
                    <a:moveTo>
                      <a:pt x="3529" y="0"/>
                    </a:moveTo>
                    <a:cubicBezTo>
                      <a:pt x="3151" y="0"/>
                      <a:pt x="2836" y="315"/>
                      <a:pt x="2836" y="725"/>
                    </a:cubicBezTo>
                    <a:lnTo>
                      <a:pt x="2836" y="1418"/>
                    </a:lnTo>
                    <a:cubicBezTo>
                      <a:pt x="2836" y="1040"/>
                      <a:pt x="2520" y="725"/>
                      <a:pt x="2111" y="725"/>
                    </a:cubicBezTo>
                    <a:cubicBezTo>
                      <a:pt x="1733" y="725"/>
                      <a:pt x="1418" y="1040"/>
                      <a:pt x="1418" y="1418"/>
                    </a:cubicBezTo>
                    <a:lnTo>
                      <a:pt x="1418" y="2143"/>
                    </a:lnTo>
                    <a:cubicBezTo>
                      <a:pt x="1544" y="2143"/>
                      <a:pt x="1638" y="2080"/>
                      <a:pt x="1764" y="2080"/>
                    </a:cubicBezTo>
                    <a:lnTo>
                      <a:pt x="3497" y="2080"/>
                    </a:lnTo>
                    <a:cubicBezTo>
                      <a:pt x="4253" y="2080"/>
                      <a:pt x="4883" y="2710"/>
                      <a:pt x="4883" y="3466"/>
                    </a:cubicBezTo>
                    <a:cubicBezTo>
                      <a:pt x="4883" y="4096"/>
                      <a:pt x="4474" y="4600"/>
                      <a:pt x="3907" y="4758"/>
                    </a:cubicBezTo>
                    <a:cubicBezTo>
                      <a:pt x="4064" y="5073"/>
                      <a:pt x="4159" y="5482"/>
                      <a:pt x="4159" y="5860"/>
                    </a:cubicBezTo>
                    <a:cubicBezTo>
                      <a:pt x="4159" y="6081"/>
                      <a:pt x="4001" y="6238"/>
                      <a:pt x="3812" y="6238"/>
                    </a:cubicBezTo>
                    <a:cubicBezTo>
                      <a:pt x="3623" y="6238"/>
                      <a:pt x="3466" y="6081"/>
                      <a:pt x="3466" y="5860"/>
                    </a:cubicBezTo>
                    <a:cubicBezTo>
                      <a:pt x="3466" y="4915"/>
                      <a:pt x="2678" y="4128"/>
                      <a:pt x="1733" y="4128"/>
                    </a:cubicBezTo>
                    <a:lnTo>
                      <a:pt x="3466" y="4128"/>
                    </a:lnTo>
                    <a:cubicBezTo>
                      <a:pt x="3844" y="4128"/>
                      <a:pt x="4159" y="3812"/>
                      <a:pt x="4159" y="3434"/>
                    </a:cubicBezTo>
                    <a:cubicBezTo>
                      <a:pt x="4159" y="3025"/>
                      <a:pt x="3844" y="2710"/>
                      <a:pt x="3466" y="2710"/>
                    </a:cubicBezTo>
                    <a:lnTo>
                      <a:pt x="1733" y="2710"/>
                    </a:lnTo>
                    <a:cubicBezTo>
                      <a:pt x="788" y="2710"/>
                      <a:pt x="0" y="3497"/>
                      <a:pt x="0" y="4443"/>
                    </a:cubicBezTo>
                    <a:lnTo>
                      <a:pt x="0" y="5167"/>
                    </a:lnTo>
                    <a:cubicBezTo>
                      <a:pt x="0" y="6112"/>
                      <a:pt x="536" y="6963"/>
                      <a:pt x="1386" y="7372"/>
                    </a:cubicBezTo>
                    <a:lnTo>
                      <a:pt x="1386" y="8318"/>
                    </a:lnTo>
                    <a:cubicBezTo>
                      <a:pt x="977" y="8318"/>
                      <a:pt x="662" y="8633"/>
                      <a:pt x="662" y="9011"/>
                    </a:cubicBezTo>
                    <a:lnTo>
                      <a:pt x="662" y="9389"/>
                    </a:lnTo>
                    <a:cubicBezTo>
                      <a:pt x="662" y="9578"/>
                      <a:pt x="819" y="9735"/>
                      <a:pt x="1008" y="9735"/>
                    </a:cubicBezTo>
                    <a:lnTo>
                      <a:pt x="5860" y="9735"/>
                    </a:lnTo>
                    <a:cubicBezTo>
                      <a:pt x="5923" y="9745"/>
                      <a:pt x="5979" y="9749"/>
                      <a:pt x="6029" y="9749"/>
                    </a:cubicBezTo>
                    <a:cubicBezTo>
                      <a:pt x="6305" y="9749"/>
                      <a:pt x="6396" y="9612"/>
                      <a:pt x="6396" y="9452"/>
                    </a:cubicBezTo>
                    <a:lnTo>
                      <a:pt x="6396" y="9105"/>
                    </a:lnTo>
                    <a:cubicBezTo>
                      <a:pt x="6396" y="8696"/>
                      <a:pt x="6112" y="8381"/>
                      <a:pt x="5702" y="8381"/>
                    </a:cubicBezTo>
                    <a:lnTo>
                      <a:pt x="5702" y="7436"/>
                    </a:lnTo>
                    <a:cubicBezTo>
                      <a:pt x="6522" y="7057"/>
                      <a:pt x="7089" y="6175"/>
                      <a:pt x="7089" y="5230"/>
                    </a:cubicBezTo>
                    <a:lnTo>
                      <a:pt x="7089" y="2143"/>
                    </a:lnTo>
                    <a:cubicBezTo>
                      <a:pt x="7089" y="1733"/>
                      <a:pt x="6774" y="1418"/>
                      <a:pt x="6364" y="1418"/>
                    </a:cubicBezTo>
                    <a:cubicBezTo>
                      <a:pt x="5986" y="1418"/>
                      <a:pt x="5671" y="1733"/>
                      <a:pt x="5671" y="2143"/>
                    </a:cubicBezTo>
                    <a:lnTo>
                      <a:pt x="5671" y="1418"/>
                    </a:lnTo>
                    <a:cubicBezTo>
                      <a:pt x="5671" y="1040"/>
                      <a:pt x="5356" y="725"/>
                      <a:pt x="4946" y="725"/>
                    </a:cubicBezTo>
                    <a:cubicBezTo>
                      <a:pt x="4568" y="725"/>
                      <a:pt x="4253" y="1040"/>
                      <a:pt x="4253" y="1418"/>
                    </a:cubicBezTo>
                    <a:lnTo>
                      <a:pt x="4253" y="725"/>
                    </a:lnTo>
                    <a:cubicBezTo>
                      <a:pt x="4253" y="315"/>
                      <a:pt x="3938" y="0"/>
                      <a:pt x="352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642" name="Google Shape;10478;p74"/>
            <p:cNvGrpSpPr/>
            <p:nvPr/>
          </p:nvGrpSpPr>
          <p:grpSpPr>
            <a:xfrm>
              <a:off x="8893927" y="2653654"/>
              <a:ext cx="680754" cy="668254"/>
              <a:chOff x="5716825" y="3235950"/>
              <a:chExt cx="300900" cy="295375"/>
            </a:xfrm>
            <a:grpFill/>
          </p:grpSpPr>
          <p:sp>
            <p:nvSpPr>
              <p:cNvPr id="643" name="Google Shape;10479;p74"/>
              <p:cNvSpPr/>
              <p:nvPr/>
            </p:nvSpPr>
            <p:spPr>
              <a:xfrm>
                <a:off x="5716825" y="3309975"/>
                <a:ext cx="137075" cy="146525"/>
              </a:xfrm>
              <a:custGeom>
                <a:avLst/>
                <a:gdLst/>
                <a:ahLst/>
                <a:cxnLst/>
                <a:rect l="l" t="t" r="r" b="b"/>
                <a:pathLst>
                  <a:path w="5483" h="5861" extrusionOk="0">
                    <a:moveTo>
                      <a:pt x="2584" y="1"/>
                    </a:moveTo>
                    <a:lnTo>
                      <a:pt x="410" y="2206"/>
                    </a:lnTo>
                    <a:cubicBezTo>
                      <a:pt x="1" y="2615"/>
                      <a:pt x="1" y="3277"/>
                      <a:pt x="410" y="3655"/>
                    </a:cubicBezTo>
                    <a:lnTo>
                      <a:pt x="2584" y="5860"/>
                    </a:lnTo>
                    <a:lnTo>
                      <a:pt x="3781" y="4632"/>
                    </a:lnTo>
                    <a:cubicBezTo>
                      <a:pt x="3844" y="4584"/>
                      <a:pt x="3939" y="4561"/>
                      <a:pt x="4029" y="4561"/>
                    </a:cubicBezTo>
                    <a:cubicBezTo>
                      <a:pt x="4120" y="4561"/>
                      <a:pt x="4206" y="4584"/>
                      <a:pt x="4254" y="4632"/>
                    </a:cubicBezTo>
                    <a:lnTo>
                      <a:pt x="4726" y="5104"/>
                    </a:lnTo>
                    <a:cubicBezTo>
                      <a:pt x="4789" y="5167"/>
                      <a:pt x="4884" y="5199"/>
                      <a:pt x="4974" y="5199"/>
                    </a:cubicBezTo>
                    <a:cubicBezTo>
                      <a:pt x="5065" y="5199"/>
                      <a:pt x="5152" y="5167"/>
                      <a:pt x="5199" y="5104"/>
                    </a:cubicBezTo>
                    <a:cubicBezTo>
                      <a:pt x="5325" y="5010"/>
                      <a:pt x="5325" y="4758"/>
                      <a:pt x="5199" y="4632"/>
                    </a:cubicBezTo>
                    <a:lnTo>
                      <a:pt x="4726" y="4159"/>
                    </a:lnTo>
                    <a:cubicBezTo>
                      <a:pt x="4632" y="4065"/>
                      <a:pt x="4632" y="3813"/>
                      <a:pt x="4726" y="3687"/>
                    </a:cubicBezTo>
                    <a:lnTo>
                      <a:pt x="5482" y="2962"/>
                    </a:lnTo>
                    <a:lnTo>
                      <a:pt x="5010" y="2489"/>
                    </a:lnTo>
                    <a:lnTo>
                      <a:pt x="4789" y="2710"/>
                    </a:lnTo>
                    <a:cubicBezTo>
                      <a:pt x="4584" y="2915"/>
                      <a:pt x="4317" y="3017"/>
                      <a:pt x="4049" y="3017"/>
                    </a:cubicBezTo>
                    <a:cubicBezTo>
                      <a:pt x="3781" y="3017"/>
                      <a:pt x="3513" y="2915"/>
                      <a:pt x="3309" y="2710"/>
                    </a:cubicBezTo>
                    <a:cubicBezTo>
                      <a:pt x="2930" y="2332"/>
                      <a:pt x="2930" y="1670"/>
                      <a:pt x="3309" y="1261"/>
                    </a:cubicBezTo>
                    <a:lnTo>
                      <a:pt x="3561" y="1040"/>
                    </a:lnTo>
                    <a:lnTo>
                      <a:pt x="258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44" name="Google Shape;10480;p74"/>
              <p:cNvSpPr/>
              <p:nvPr/>
            </p:nvSpPr>
            <p:spPr>
              <a:xfrm>
                <a:off x="5794025" y="3235950"/>
                <a:ext cx="145725" cy="133900"/>
              </a:xfrm>
              <a:custGeom>
                <a:avLst/>
                <a:gdLst/>
                <a:ahLst/>
                <a:cxnLst/>
                <a:rect l="l" t="t" r="r" b="b"/>
                <a:pathLst>
                  <a:path w="5829" h="5356" extrusionOk="0">
                    <a:moveTo>
                      <a:pt x="2926" y="0"/>
                    </a:moveTo>
                    <a:cubicBezTo>
                      <a:pt x="2662" y="0"/>
                      <a:pt x="2394" y="95"/>
                      <a:pt x="2205" y="284"/>
                    </a:cubicBezTo>
                    <a:lnTo>
                      <a:pt x="0" y="2457"/>
                    </a:lnTo>
                    <a:lnTo>
                      <a:pt x="1229" y="3686"/>
                    </a:lnTo>
                    <a:cubicBezTo>
                      <a:pt x="1323" y="3781"/>
                      <a:pt x="1323" y="4033"/>
                      <a:pt x="1229" y="4127"/>
                    </a:cubicBezTo>
                    <a:lnTo>
                      <a:pt x="725" y="4600"/>
                    </a:lnTo>
                    <a:cubicBezTo>
                      <a:pt x="630" y="4726"/>
                      <a:pt x="630" y="4978"/>
                      <a:pt x="725" y="5072"/>
                    </a:cubicBezTo>
                    <a:cubicBezTo>
                      <a:pt x="788" y="5135"/>
                      <a:pt x="882" y="5167"/>
                      <a:pt x="977" y="5167"/>
                    </a:cubicBezTo>
                    <a:cubicBezTo>
                      <a:pt x="1071" y="5167"/>
                      <a:pt x="1166" y="5135"/>
                      <a:pt x="1229" y="5072"/>
                    </a:cubicBezTo>
                    <a:lnTo>
                      <a:pt x="1701" y="4600"/>
                    </a:lnTo>
                    <a:cubicBezTo>
                      <a:pt x="1749" y="4553"/>
                      <a:pt x="1835" y="4529"/>
                      <a:pt x="1926" y="4529"/>
                    </a:cubicBezTo>
                    <a:cubicBezTo>
                      <a:pt x="2016" y="4529"/>
                      <a:pt x="2111" y="4553"/>
                      <a:pt x="2174" y="4600"/>
                    </a:cubicBezTo>
                    <a:lnTo>
                      <a:pt x="2898" y="5356"/>
                    </a:lnTo>
                    <a:lnTo>
                      <a:pt x="3371" y="4883"/>
                    </a:lnTo>
                    <a:lnTo>
                      <a:pt x="3151" y="4663"/>
                    </a:lnTo>
                    <a:cubicBezTo>
                      <a:pt x="2741" y="4253"/>
                      <a:pt x="2741" y="3592"/>
                      <a:pt x="3151" y="3214"/>
                    </a:cubicBezTo>
                    <a:cubicBezTo>
                      <a:pt x="3340" y="3009"/>
                      <a:pt x="3607" y="2906"/>
                      <a:pt x="3875" y="2906"/>
                    </a:cubicBezTo>
                    <a:cubicBezTo>
                      <a:pt x="4143" y="2906"/>
                      <a:pt x="4411" y="3009"/>
                      <a:pt x="4600" y="3214"/>
                    </a:cubicBezTo>
                    <a:lnTo>
                      <a:pt x="4852" y="3434"/>
                    </a:lnTo>
                    <a:lnTo>
                      <a:pt x="5828" y="2457"/>
                    </a:lnTo>
                    <a:lnTo>
                      <a:pt x="3623" y="284"/>
                    </a:lnTo>
                    <a:cubicBezTo>
                      <a:pt x="3450" y="95"/>
                      <a:pt x="3190" y="0"/>
                      <a:pt x="29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45" name="Google Shape;10481;p74"/>
              <p:cNvSpPr/>
              <p:nvPr/>
            </p:nvSpPr>
            <p:spPr>
              <a:xfrm>
                <a:off x="5880650" y="3309975"/>
                <a:ext cx="137075" cy="145725"/>
              </a:xfrm>
              <a:custGeom>
                <a:avLst/>
                <a:gdLst/>
                <a:ahLst/>
                <a:cxnLst/>
                <a:rect l="l" t="t" r="r" b="b"/>
                <a:pathLst>
                  <a:path w="5483" h="5829" extrusionOk="0">
                    <a:moveTo>
                      <a:pt x="2899" y="1"/>
                    </a:moveTo>
                    <a:lnTo>
                      <a:pt x="1702" y="1229"/>
                    </a:lnTo>
                    <a:cubicBezTo>
                      <a:pt x="1639" y="1292"/>
                      <a:pt x="1544" y="1324"/>
                      <a:pt x="1450" y="1324"/>
                    </a:cubicBezTo>
                    <a:cubicBezTo>
                      <a:pt x="1355" y="1324"/>
                      <a:pt x="1261" y="1292"/>
                      <a:pt x="1198" y="1229"/>
                    </a:cubicBezTo>
                    <a:lnTo>
                      <a:pt x="725" y="757"/>
                    </a:lnTo>
                    <a:cubicBezTo>
                      <a:pt x="678" y="694"/>
                      <a:pt x="591" y="662"/>
                      <a:pt x="501" y="662"/>
                    </a:cubicBezTo>
                    <a:cubicBezTo>
                      <a:pt x="410" y="662"/>
                      <a:pt x="316" y="694"/>
                      <a:pt x="253" y="757"/>
                    </a:cubicBezTo>
                    <a:cubicBezTo>
                      <a:pt x="158" y="883"/>
                      <a:pt x="158" y="1103"/>
                      <a:pt x="253" y="1229"/>
                    </a:cubicBezTo>
                    <a:lnTo>
                      <a:pt x="725" y="1702"/>
                    </a:lnTo>
                    <a:cubicBezTo>
                      <a:pt x="851" y="1828"/>
                      <a:pt x="851" y="2048"/>
                      <a:pt x="725" y="2174"/>
                    </a:cubicBezTo>
                    <a:lnTo>
                      <a:pt x="1" y="2899"/>
                    </a:lnTo>
                    <a:lnTo>
                      <a:pt x="473" y="3372"/>
                    </a:lnTo>
                    <a:lnTo>
                      <a:pt x="694" y="3151"/>
                    </a:lnTo>
                    <a:cubicBezTo>
                      <a:pt x="898" y="2946"/>
                      <a:pt x="1166" y="2844"/>
                      <a:pt x="1434" y="2844"/>
                    </a:cubicBezTo>
                    <a:cubicBezTo>
                      <a:pt x="1702" y="2844"/>
                      <a:pt x="1970" y="2946"/>
                      <a:pt x="2174" y="3151"/>
                    </a:cubicBezTo>
                    <a:cubicBezTo>
                      <a:pt x="2552" y="3529"/>
                      <a:pt x="2552" y="4222"/>
                      <a:pt x="2174" y="4600"/>
                    </a:cubicBezTo>
                    <a:lnTo>
                      <a:pt x="1922" y="4852"/>
                    </a:lnTo>
                    <a:lnTo>
                      <a:pt x="2899" y="5829"/>
                    </a:lnTo>
                    <a:lnTo>
                      <a:pt x="5073" y="3655"/>
                    </a:lnTo>
                    <a:cubicBezTo>
                      <a:pt x="5482" y="3277"/>
                      <a:pt x="5482" y="2615"/>
                      <a:pt x="5073" y="2206"/>
                    </a:cubicBezTo>
                    <a:lnTo>
                      <a:pt x="289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46" name="Google Shape;10482;p74"/>
              <p:cNvSpPr/>
              <p:nvPr/>
            </p:nvSpPr>
            <p:spPr>
              <a:xfrm>
                <a:off x="5794025" y="3396625"/>
                <a:ext cx="147300" cy="134700"/>
              </a:xfrm>
              <a:custGeom>
                <a:avLst/>
                <a:gdLst/>
                <a:ahLst/>
                <a:cxnLst/>
                <a:rect l="l" t="t" r="r" b="b"/>
                <a:pathLst>
                  <a:path w="5892" h="5388" extrusionOk="0">
                    <a:moveTo>
                      <a:pt x="2993" y="0"/>
                    </a:moveTo>
                    <a:lnTo>
                      <a:pt x="2520" y="473"/>
                    </a:lnTo>
                    <a:lnTo>
                      <a:pt x="2741" y="725"/>
                    </a:lnTo>
                    <a:cubicBezTo>
                      <a:pt x="3151" y="1103"/>
                      <a:pt x="3151" y="1764"/>
                      <a:pt x="2741" y="2174"/>
                    </a:cubicBezTo>
                    <a:cubicBezTo>
                      <a:pt x="2505" y="2363"/>
                      <a:pt x="2221" y="2457"/>
                      <a:pt x="1949" y="2457"/>
                    </a:cubicBezTo>
                    <a:cubicBezTo>
                      <a:pt x="1678" y="2457"/>
                      <a:pt x="1418" y="2363"/>
                      <a:pt x="1229" y="2174"/>
                    </a:cubicBezTo>
                    <a:lnTo>
                      <a:pt x="977" y="1922"/>
                    </a:lnTo>
                    <a:lnTo>
                      <a:pt x="0" y="2930"/>
                    </a:lnTo>
                    <a:lnTo>
                      <a:pt x="2205" y="5072"/>
                    </a:lnTo>
                    <a:cubicBezTo>
                      <a:pt x="2394" y="5293"/>
                      <a:pt x="2678" y="5387"/>
                      <a:pt x="2930" y="5387"/>
                    </a:cubicBezTo>
                    <a:cubicBezTo>
                      <a:pt x="3214" y="5387"/>
                      <a:pt x="3497" y="5293"/>
                      <a:pt x="3686" y="5072"/>
                    </a:cubicBezTo>
                    <a:lnTo>
                      <a:pt x="5891" y="2930"/>
                    </a:lnTo>
                    <a:lnTo>
                      <a:pt x="4663" y="1701"/>
                    </a:lnTo>
                    <a:cubicBezTo>
                      <a:pt x="4568" y="1575"/>
                      <a:pt x="4568" y="1355"/>
                      <a:pt x="4663" y="1229"/>
                    </a:cubicBezTo>
                    <a:lnTo>
                      <a:pt x="5167" y="756"/>
                    </a:lnTo>
                    <a:cubicBezTo>
                      <a:pt x="5261" y="630"/>
                      <a:pt x="5261" y="410"/>
                      <a:pt x="5167" y="284"/>
                    </a:cubicBezTo>
                    <a:cubicBezTo>
                      <a:pt x="5104" y="221"/>
                      <a:pt x="5009" y="189"/>
                      <a:pt x="4915" y="189"/>
                    </a:cubicBezTo>
                    <a:cubicBezTo>
                      <a:pt x="4820" y="189"/>
                      <a:pt x="4726" y="221"/>
                      <a:pt x="4663" y="284"/>
                    </a:cubicBezTo>
                    <a:lnTo>
                      <a:pt x="4190" y="756"/>
                    </a:lnTo>
                    <a:cubicBezTo>
                      <a:pt x="4143" y="819"/>
                      <a:pt x="4056" y="851"/>
                      <a:pt x="3966" y="851"/>
                    </a:cubicBezTo>
                    <a:cubicBezTo>
                      <a:pt x="3875" y="851"/>
                      <a:pt x="3781" y="819"/>
                      <a:pt x="3718" y="756"/>
                    </a:cubicBezTo>
                    <a:lnTo>
                      <a:pt x="2993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647" name="Google Shape;10101;p74"/>
            <p:cNvGrpSpPr/>
            <p:nvPr/>
          </p:nvGrpSpPr>
          <p:grpSpPr>
            <a:xfrm>
              <a:off x="11859078" y="5555346"/>
              <a:ext cx="466003" cy="432208"/>
              <a:chOff x="-62511900" y="4129100"/>
              <a:chExt cx="304050" cy="282000"/>
            </a:xfrm>
            <a:grpFill/>
          </p:grpSpPr>
          <p:sp>
            <p:nvSpPr>
              <p:cNvPr id="648" name="Google Shape;10102;p74"/>
              <p:cNvSpPr/>
              <p:nvPr/>
            </p:nvSpPr>
            <p:spPr>
              <a:xfrm>
                <a:off x="-62414225" y="4203925"/>
                <a:ext cx="206375" cy="207175"/>
              </a:xfrm>
              <a:custGeom>
                <a:avLst/>
                <a:gdLst/>
                <a:ahLst/>
                <a:cxnLst/>
                <a:rect l="l" t="t" r="r" b="b"/>
                <a:pathLst>
                  <a:path w="8255" h="8287" extrusionOk="0">
                    <a:moveTo>
                      <a:pt x="4128" y="1229"/>
                    </a:moveTo>
                    <a:cubicBezTo>
                      <a:pt x="4348" y="1229"/>
                      <a:pt x="4506" y="1418"/>
                      <a:pt x="4506" y="1670"/>
                    </a:cubicBezTo>
                    <a:lnTo>
                      <a:pt x="4506" y="1922"/>
                    </a:lnTo>
                    <a:cubicBezTo>
                      <a:pt x="4978" y="2080"/>
                      <a:pt x="5356" y="2552"/>
                      <a:pt x="5356" y="3119"/>
                    </a:cubicBezTo>
                    <a:cubicBezTo>
                      <a:pt x="5356" y="3340"/>
                      <a:pt x="5136" y="3498"/>
                      <a:pt x="4947" y="3498"/>
                    </a:cubicBezTo>
                    <a:cubicBezTo>
                      <a:pt x="4726" y="3498"/>
                      <a:pt x="4506" y="3308"/>
                      <a:pt x="4506" y="3119"/>
                    </a:cubicBezTo>
                    <a:cubicBezTo>
                      <a:pt x="4506" y="2867"/>
                      <a:pt x="4317" y="2710"/>
                      <a:pt x="4128" y="2710"/>
                    </a:cubicBezTo>
                    <a:cubicBezTo>
                      <a:pt x="3939" y="2710"/>
                      <a:pt x="3687" y="2930"/>
                      <a:pt x="3687" y="3119"/>
                    </a:cubicBezTo>
                    <a:cubicBezTo>
                      <a:pt x="3718" y="3340"/>
                      <a:pt x="4033" y="3592"/>
                      <a:pt x="4411" y="3813"/>
                    </a:cubicBezTo>
                    <a:cubicBezTo>
                      <a:pt x="4821" y="4128"/>
                      <a:pt x="5388" y="4537"/>
                      <a:pt x="5388" y="5199"/>
                    </a:cubicBezTo>
                    <a:cubicBezTo>
                      <a:pt x="5388" y="5766"/>
                      <a:pt x="5041" y="6175"/>
                      <a:pt x="4569" y="6396"/>
                    </a:cubicBezTo>
                    <a:lnTo>
                      <a:pt x="4569" y="6648"/>
                    </a:lnTo>
                    <a:cubicBezTo>
                      <a:pt x="4569" y="6900"/>
                      <a:pt x="4348" y="7089"/>
                      <a:pt x="4159" y="7089"/>
                    </a:cubicBezTo>
                    <a:cubicBezTo>
                      <a:pt x="3970" y="7089"/>
                      <a:pt x="3718" y="6900"/>
                      <a:pt x="3718" y="6648"/>
                    </a:cubicBezTo>
                    <a:lnTo>
                      <a:pt x="3718" y="6396"/>
                    </a:lnTo>
                    <a:cubicBezTo>
                      <a:pt x="3245" y="6238"/>
                      <a:pt x="2899" y="5766"/>
                      <a:pt x="2899" y="5199"/>
                    </a:cubicBezTo>
                    <a:cubicBezTo>
                      <a:pt x="2899" y="4978"/>
                      <a:pt x="3088" y="4821"/>
                      <a:pt x="3308" y="4821"/>
                    </a:cubicBezTo>
                    <a:cubicBezTo>
                      <a:pt x="3498" y="4821"/>
                      <a:pt x="3687" y="5010"/>
                      <a:pt x="3687" y="5199"/>
                    </a:cubicBezTo>
                    <a:cubicBezTo>
                      <a:pt x="3687" y="5451"/>
                      <a:pt x="3876" y="5608"/>
                      <a:pt x="4128" y="5608"/>
                    </a:cubicBezTo>
                    <a:cubicBezTo>
                      <a:pt x="4348" y="5608"/>
                      <a:pt x="4506" y="5388"/>
                      <a:pt x="4506" y="5199"/>
                    </a:cubicBezTo>
                    <a:cubicBezTo>
                      <a:pt x="4506" y="4978"/>
                      <a:pt x="4191" y="4726"/>
                      <a:pt x="3844" y="4506"/>
                    </a:cubicBezTo>
                    <a:cubicBezTo>
                      <a:pt x="3403" y="4191"/>
                      <a:pt x="2867" y="3781"/>
                      <a:pt x="2867" y="3119"/>
                    </a:cubicBezTo>
                    <a:cubicBezTo>
                      <a:pt x="2867" y="2552"/>
                      <a:pt x="3214" y="2143"/>
                      <a:pt x="3687" y="1922"/>
                    </a:cubicBezTo>
                    <a:lnTo>
                      <a:pt x="3687" y="1670"/>
                    </a:lnTo>
                    <a:cubicBezTo>
                      <a:pt x="3687" y="1418"/>
                      <a:pt x="3876" y="1229"/>
                      <a:pt x="4128" y="1229"/>
                    </a:cubicBezTo>
                    <a:close/>
                    <a:moveTo>
                      <a:pt x="4128" y="0"/>
                    </a:moveTo>
                    <a:cubicBezTo>
                      <a:pt x="1828" y="0"/>
                      <a:pt x="0" y="1859"/>
                      <a:pt x="0" y="4128"/>
                    </a:cubicBezTo>
                    <a:cubicBezTo>
                      <a:pt x="0" y="6427"/>
                      <a:pt x="1828" y="8286"/>
                      <a:pt x="4128" y="8286"/>
                    </a:cubicBezTo>
                    <a:cubicBezTo>
                      <a:pt x="6396" y="8286"/>
                      <a:pt x="8255" y="6427"/>
                      <a:pt x="8255" y="4128"/>
                    </a:cubicBezTo>
                    <a:cubicBezTo>
                      <a:pt x="8255" y="1859"/>
                      <a:pt x="6396" y="0"/>
                      <a:pt x="412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49" name="Google Shape;10103;p74"/>
              <p:cNvSpPr/>
              <p:nvPr/>
            </p:nvSpPr>
            <p:spPr>
              <a:xfrm>
                <a:off x="-62511100" y="4129100"/>
                <a:ext cx="159900" cy="74850"/>
              </a:xfrm>
              <a:custGeom>
                <a:avLst/>
                <a:gdLst/>
                <a:ahLst/>
                <a:cxnLst/>
                <a:rect l="l" t="t" r="r" b="b"/>
                <a:pathLst>
                  <a:path w="6396" h="2994" extrusionOk="0">
                    <a:moveTo>
                      <a:pt x="3214" y="1"/>
                    </a:moveTo>
                    <a:cubicBezTo>
                      <a:pt x="1450" y="1"/>
                      <a:pt x="0" y="662"/>
                      <a:pt x="0" y="1513"/>
                    </a:cubicBezTo>
                    <a:cubicBezTo>
                      <a:pt x="0" y="2332"/>
                      <a:pt x="1450" y="2993"/>
                      <a:pt x="3214" y="2993"/>
                    </a:cubicBezTo>
                    <a:cubicBezTo>
                      <a:pt x="4947" y="2993"/>
                      <a:pt x="6396" y="2332"/>
                      <a:pt x="6396" y="1513"/>
                    </a:cubicBezTo>
                    <a:cubicBezTo>
                      <a:pt x="6396" y="662"/>
                      <a:pt x="4947" y="1"/>
                      <a:pt x="321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50" name="Google Shape;10104;p74"/>
              <p:cNvSpPr/>
              <p:nvPr/>
            </p:nvSpPr>
            <p:spPr>
              <a:xfrm>
                <a:off x="-62511100" y="4207075"/>
                <a:ext cx="110275" cy="59875"/>
              </a:xfrm>
              <a:custGeom>
                <a:avLst/>
                <a:gdLst/>
                <a:ahLst/>
                <a:cxnLst/>
                <a:rect l="l" t="t" r="r" b="b"/>
                <a:pathLst>
                  <a:path w="4411" h="2395" extrusionOk="0">
                    <a:moveTo>
                      <a:pt x="0" y="0"/>
                    </a:moveTo>
                    <a:lnTo>
                      <a:pt x="0" y="1135"/>
                    </a:lnTo>
                    <a:cubicBezTo>
                      <a:pt x="0" y="1450"/>
                      <a:pt x="347" y="1765"/>
                      <a:pt x="882" y="2017"/>
                    </a:cubicBezTo>
                    <a:cubicBezTo>
                      <a:pt x="1355" y="2237"/>
                      <a:pt x="2332" y="2395"/>
                      <a:pt x="3151" y="2395"/>
                    </a:cubicBezTo>
                    <a:lnTo>
                      <a:pt x="3308" y="2395"/>
                    </a:lnTo>
                    <a:cubicBezTo>
                      <a:pt x="3560" y="1733"/>
                      <a:pt x="3907" y="1135"/>
                      <a:pt x="4411" y="631"/>
                    </a:cubicBezTo>
                    <a:lnTo>
                      <a:pt x="4411" y="631"/>
                    </a:lnTo>
                    <a:cubicBezTo>
                      <a:pt x="4033" y="694"/>
                      <a:pt x="3623" y="757"/>
                      <a:pt x="3182" y="757"/>
                    </a:cubicBezTo>
                    <a:cubicBezTo>
                      <a:pt x="2363" y="757"/>
                      <a:pt x="1261" y="599"/>
                      <a:pt x="567" y="316"/>
                    </a:cubicBezTo>
                    <a:cubicBezTo>
                      <a:pt x="347" y="221"/>
                      <a:pt x="158" y="1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51" name="Google Shape;10105;p74"/>
              <p:cNvSpPr/>
              <p:nvPr/>
            </p:nvSpPr>
            <p:spPr>
              <a:xfrm>
                <a:off x="-62511100" y="4329950"/>
                <a:ext cx="106350" cy="59875"/>
              </a:xfrm>
              <a:custGeom>
                <a:avLst/>
                <a:gdLst/>
                <a:ahLst/>
                <a:cxnLst/>
                <a:rect l="l" t="t" r="r" b="b"/>
                <a:pathLst>
                  <a:path w="4254" h="2395" extrusionOk="0">
                    <a:moveTo>
                      <a:pt x="0" y="0"/>
                    </a:moveTo>
                    <a:lnTo>
                      <a:pt x="0" y="1197"/>
                    </a:lnTo>
                    <a:cubicBezTo>
                      <a:pt x="0" y="1701"/>
                      <a:pt x="1355" y="2395"/>
                      <a:pt x="3182" y="2395"/>
                    </a:cubicBezTo>
                    <a:cubicBezTo>
                      <a:pt x="3560" y="2395"/>
                      <a:pt x="3907" y="2363"/>
                      <a:pt x="4254" y="2332"/>
                    </a:cubicBezTo>
                    <a:cubicBezTo>
                      <a:pt x="3875" y="1859"/>
                      <a:pt x="3560" y="1355"/>
                      <a:pt x="3340" y="756"/>
                    </a:cubicBezTo>
                    <a:lnTo>
                      <a:pt x="3182" y="756"/>
                    </a:lnTo>
                    <a:cubicBezTo>
                      <a:pt x="2363" y="756"/>
                      <a:pt x="1261" y="599"/>
                      <a:pt x="567" y="315"/>
                    </a:cubicBezTo>
                    <a:cubicBezTo>
                      <a:pt x="347" y="252"/>
                      <a:pt x="158" y="126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52" name="Google Shape;10106;p74"/>
              <p:cNvSpPr/>
              <p:nvPr/>
            </p:nvSpPr>
            <p:spPr>
              <a:xfrm>
                <a:off x="-62511900" y="4268500"/>
                <a:ext cx="78000" cy="60675"/>
              </a:xfrm>
              <a:custGeom>
                <a:avLst/>
                <a:gdLst/>
                <a:ahLst/>
                <a:cxnLst/>
                <a:rect l="l" t="t" r="r" b="b"/>
                <a:pathLst>
                  <a:path w="3120" h="2427" extrusionOk="0">
                    <a:moveTo>
                      <a:pt x="1" y="1"/>
                    </a:moveTo>
                    <a:lnTo>
                      <a:pt x="1" y="1167"/>
                    </a:lnTo>
                    <a:lnTo>
                      <a:pt x="32" y="1167"/>
                    </a:lnTo>
                    <a:cubicBezTo>
                      <a:pt x="32" y="1482"/>
                      <a:pt x="379" y="1797"/>
                      <a:pt x="914" y="2017"/>
                    </a:cubicBezTo>
                    <a:cubicBezTo>
                      <a:pt x="1387" y="2238"/>
                      <a:pt x="2332" y="2395"/>
                      <a:pt x="3120" y="2427"/>
                    </a:cubicBezTo>
                    <a:cubicBezTo>
                      <a:pt x="3057" y="2143"/>
                      <a:pt x="3025" y="1860"/>
                      <a:pt x="3025" y="1608"/>
                    </a:cubicBezTo>
                    <a:cubicBezTo>
                      <a:pt x="3025" y="1324"/>
                      <a:pt x="3088" y="1041"/>
                      <a:pt x="3120" y="757"/>
                    </a:cubicBezTo>
                    <a:cubicBezTo>
                      <a:pt x="2332" y="757"/>
                      <a:pt x="1230" y="599"/>
                      <a:pt x="536" y="316"/>
                    </a:cubicBezTo>
                    <a:cubicBezTo>
                      <a:pt x="347" y="253"/>
                      <a:pt x="158" y="127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657" name="Google Shape;10125;p74"/>
            <p:cNvGrpSpPr/>
            <p:nvPr/>
          </p:nvGrpSpPr>
          <p:grpSpPr>
            <a:xfrm>
              <a:off x="10823979" y="1752179"/>
              <a:ext cx="633089" cy="634693"/>
              <a:chOff x="-64044600" y="3360375"/>
              <a:chExt cx="315850" cy="316650"/>
            </a:xfrm>
            <a:grpFill/>
          </p:grpSpPr>
          <p:sp>
            <p:nvSpPr>
              <p:cNvPr id="658" name="Google Shape;10126;p74"/>
              <p:cNvSpPr/>
              <p:nvPr/>
            </p:nvSpPr>
            <p:spPr>
              <a:xfrm>
                <a:off x="-63980025" y="3532875"/>
                <a:ext cx="185900" cy="144150"/>
              </a:xfrm>
              <a:custGeom>
                <a:avLst/>
                <a:gdLst/>
                <a:ahLst/>
                <a:cxnLst/>
                <a:rect l="l" t="t" r="r" b="b"/>
                <a:pathLst>
                  <a:path w="7436" h="5766" extrusionOk="0">
                    <a:moveTo>
                      <a:pt x="410" y="0"/>
                    </a:moveTo>
                    <a:cubicBezTo>
                      <a:pt x="158" y="0"/>
                      <a:pt x="1" y="189"/>
                      <a:pt x="1" y="410"/>
                    </a:cubicBezTo>
                    <a:cubicBezTo>
                      <a:pt x="1" y="662"/>
                      <a:pt x="190" y="820"/>
                      <a:pt x="410" y="820"/>
                    </a:cubicBezTo>
                    <a:lnTo>
                      <a:pt x="883" y="820"/>
                    </a:lnTo>
                    <a:lnTo>
                      <a:pt x="1670" y="5419"/>
                    </a:lnTo>
                    <a:cubicBezTo>
                      <a:pt x="1702" y="5608"/>
                      <a:pt x="1859" y="5766"/>
                      <a:pt x="2048" y="5766"/>
                    </a:cubicBezTo>
                    <a:lnTo>
                      <a:pt x="5356" y="5766"/>
                    </a:lnTo>
                    <a:cubicBezTo>
                      <a:pt x="5545" y="5766"/>
                      <a:pt x="5766" y="5608"/>
                      <a:pt x="5766" y="5419"/>
                    </a:cubicBezTo>
                    <a:lnTo>
                      <a:pt x="6554" y="820"/>
                    </a:lnTo>
                    <a:lnTo>
                      <a:pt x="7026" y="820"/>
                    </a:lnTo>
                    <a:cubicBezTo>
                      <a:pt x="7247" y="820"/>
                      <a:pt x="7404" y="630"/>
                      <a:pt x="7404" y="410"/>
                    </a:cubicBezTo>
                    <a:cubicBezTo>
                      <a:pt x="7436" y="189"/>
                      <a:pt x="7247" y="0"/>
                      <a:pt x="70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59" name="Google Shape;10127;p74"/>
              <p:cNvSpPr/>
              <p:nvPr/>
            </p:nvSpPr>
            <p:spPr>
              <a:xfrm>
                <a:off x="-64044600" y="3360375"/>
                <a:ext cx="315850" cy="152825"/>
              </a:xfrm>
              <a:custGeom>
                <a:avLst/>
                <a:gdLst/>
                <a:ahLst/>
                <a:cxnLst/>
                <a:rect l="l" t="t" r="r" b="b"/>
                <a:pathLst>
                  <a:path w="12634" h="6113" extrusionOk="0">
                    <a:moveTo>
                      <a:pt x="378" y="1"/>
                    </a:moveTo>
                    <a:cubicBezTo>
                      <a:pt x="158" y="1"/>
                      <a:pt x="0" y="190"/>
                      <a:pt x="0" y="442"/>
                    </a:cubicBezTo>
                    <a:lnTo>
                      <a:pt x="0" y="5672"/>
                    </a:lnTo>
                    <a:cubicBezTo>
                      <a:pt x="0" y="5892"/>
                      <a:pt x="189" y="6113"/>
                      <a:pt x="378" y="6113"/>
                    </a:cubicBezTo>
                    <a:lnTo>
                      <a:pt x="3088" y="6113"/>
                    </a:lnTo>
                    <a:cubicBezTo>
                      <a:pt x="3245" y="5514"/>
                      <a:pt x="3560" y="4947"/>
                      <a:pt x="4001" y="4569"/>
                    </a:cubicBezTo>
                    <a:cubicBezTo>
                      <a:pt x="3875" y="4285"/>
                      <a:pt x="3812" y="3970"/>
                      <a:pt x="3812" y="3624"/>
                    </a:cubicBezTo>
                    <a:cubicBezTo>
                      <a:pt x="3812" y="2238"/>
                      <a:pt x="4915" y="1135"/>
                      <a:pt x="6301" y="1135"/>
                    </a:cubicBezTo>
                    <a:cubicBezTo>
                      <a:pt x="7656" y="1135"/>
                      <a:pt x="8759" y="2238"/>
                      <a:pt x="8759" y="3624"/>
                    </a:cubicBezTo>
                    <a:cubicBezTo>
                      <a:pt x="8759" y="3939"/>
                      <a:pt x="8696" y="4254"/>
                      <a:pt x="8570" y="4569"/>
                    </a:cubicBezTo>
                    <a:cubicBezTo>
                      <a:pt x="9011" y="5010"/>
                      <a:pt x="9326" y="5514"/>
                      <a:pt x="9483" y="6113"/>
                    </a:cubicBezTo>
                    <a:lnTo>
                      <a:pt x="12193" y="6113"/>
                    </a:lnTo>
                    <a:cubicBezTo>
                      <a:pt x="12445" y="6113"/>
                      <a:pt x="12602" y="5892"/>
                      <a:pt x="12602" y="5672"/>
                    </a:cubicBezTo>
                    <a:lnTo>
                      <a:pt x="12602" y="442"/>
                    </a:lnTo>
                    <a:cubicBezTo>
                      <a:pt x="12634" y="190"/>
                      <a:pt x="12445" y="1"/>
                      <a:pt x="1222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60" name="Google Shape;10128;p74"/>
              <p:cNvSpPr/>
              <p:nvPr/>
            </p:nvSpPr>
            <p:spPr>
              <a:xfrm>
                <a:off x="-63945375" y="3408425"/>
                <a:ext cx="117375" cy="103200"/>
              </a:xfrm>
              <a:custGeom>
                <a:avLst/>
                <a:gdLst/>
                <a:ahLst/>
                <a:cxnLst/>
                <a:rect l="l" t="t" r="r" b="b"/>
                <a:pathLst>
                  <a:path w="4695" h="4128" extrusionOk="0">
                    <a:moveTo>
                      <a:pt x="2364" y="1"/>
                    </a:moveTo>
                    <a:cubicBezTo>
                      <a:pt x="1450" y="1"/>
                      <a:pt x="694" y="757"/>
                      <a:pt x="694" y="1670"/>
                    </a:cubicBezTo>
                    <a:cubicBezTo>
                      <a:pt x="694" y="2080"/>
                      <a:pt x="851" y="2489"/>
                      <a:pt x="1167" y="2805"/>
                    </a:cubicBezTo>
                    <a:cubicBezTo>
                      <a:pt x="599" y="3120"/>
                      <a:pt x="190" y="3592"/>
                      <a:pt x="1" y="4128"/>
                    </a:cubicBezTo>
                    <a:lnTo>
                      <a:pt x="4695" y="4128"/>
                    </a:lnTo>
                    <a:cubicBezTo>
                      <a:pt x="4475" y="3561"/>
                      <a:pt x="4065" y="3088"/>
                      <a:pt x="3529" y="2805"/>
                    </a:cubicBezTo>
                    <a:cubicBezTo>
                      <a:pt x="3813" y="2489"/>
                      <a:pt x="4002" y="2080"/>
                      <a:pt x="4002" y="1670"/>
                    </a:cubicBezTo>
                    <a:cubicBezTo>
                      <a:pt x="4002" y="757"/>
                      <a:pt x="3277" y="1"/>
                      <a:pt x="236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8788831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07183" y="166271"/>
            <a:ext cx="11573197" cy="724247"/>
          </a:xfrm>
        </p:spPr>
        <p:txBody>
          <a:bodyPr>
            <a:normAutofit fontScale="85000" lnSpcReduction="20000"/>
          </a:bodyPr>
          <a:lstStyle/>
          <a:p>
            <a:r>
              <a:rPr lang="en-US" sz="6400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8394012" y="4492693"/>
            <a:ext cx="249709" cy="777639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9031692" y="4582472"/>
            <a:ext cx="599051" cy="598077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920491" y="4648058"/>
            <a:ext cx="578527" cy="466913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9053" y="5849481"/>
            <a:ext cx="664123" cy="486699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185303" y="4555923"/>
            <a:ext cx="651175" cy="65117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671205" y="5636471"/>
            <a:ext cx="548659" cy="705543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08643" y="5806837"/>
            <a:ext cx="574719" cy="56869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130208" y="5700915"/>
            <a:ext cx="395403" cy="571239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354661" y="5743183"/>
            <a:ext cx="515883" cy="571239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081531" y="5778282"/>
            <a:ext cx="565332" cy="57963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4995575" y="4686445"/>
            <a:ext cx="695288" cy="47095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385170" y="5548272"/>
            <a:ext cx="357713" cy="876520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093902" y="5778280"/>
            <a:ext cx="655441" cy="518203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5899117" y="5752366"/>
            <a:ext cx="539611" cy="54411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10018709" y="4572450"/>
            <a:ext cx="513811" cy="6181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16" name="Google Shape;6783;p88"/>
          <p:cNvGrpSpPr/>
          <p:nvPr/>
        </p:nvGrpSpPr>
        <p:grpSpPr>
          <a:xfrm>
            <a:off x="10948067" y="1235312"/>
            <a:ext cx="566855" cy="566467"/>
            <a:chOff x="-34004625" y="3585850"/>
            <a:chExt cx="292225" cy="292025"/>
          </a:xfrm>
          <a:solidFill>
            <a:schemeClr val="bg1">
              <a:lumMod val="50000"/>
            </a:schemeClr>
          </a:solidFill>
        </p:grpSpPr>
        <p:sp>
          <p:nvSpPr>
            <p:cNvPr id="117" name="Google Shape;6784;p88"/>
            <p:cNvSpPr/>
            <p:nvPr/>
          </p:nvSpPr>
          <p:spPr>
            <a:xfrm>
              <a:off x="-33832150" y="3585850"/>
              <a:ext cx="103200" cy="154200"/>
            </a:xfrm>
            <a:custGeom>
              <a:avLst/>
              <a:gdLst/>
              <a:ahLst/>
              <a:cxnLst/>
              <a:rect l="l" t="t" r="r" b="b"/>
              <a:pathLst>
                <a:path w="4128" h="6168" extrusionOk="0">
                  <a:moveTo>
                    <a:pt x="2426" y="1"/>
                  </a:moveTo>
                  <a:cubicBezTo>
                    <a:pt x="2286" y="1"/>
                    <a:pt x="2136" y="77"/>
                    <a:pt x="2112" y="244"/>
                  </a:cubicBezTo>
                  <a:lnTo>
                    <a:pt x="64" y="5064"/>
                  </a:lnTo>
                  <a:cubicBezTo>
                    <a:pt x="1" y="5222"/>
                    <a:pt x="64" y="5474"/>
                    <a:pt x="253" y="5506"/>
                  </a:cubicBezTo>
                  <a:cubicBezTo>
                    <a:pt x="295" y="5531"/>
                    <a:pt x="342" y="5543"/>
                    <a:pt x="389" y="5543"/>
                  </a:cubicBezTo>
                  <a:cubicBezTo>
                    <a:pt x="517" y="5543"/>
                    <a:pt x="648" y="5455"/>
                    <a:pt x="694" y="5317"/>
                  </a:cubicBezTo>
                  <a:lnTo>
                    <a:pt x="1261" y="4025"/>
                  </a:lnTo>
                  <a:cubicBezTo>
                    <a:pt x="1419" y="4088"/>
                    <a:pt x="1576" y="4119"/>
                    <a:pt x="1765" y="4119"/>
                  </a:cubicBezTo>
                  <a:cubicBezTo>
                    <a:pt x="1891" y="4119"/>
                    <a:pt x="1986" y="4088"/>
                    <a:pt x="2112" y="4056"/>
                  </a:cubicBezTo>
                  <a:lnTo>
                    <a:pt x="2112" y="4844"/>
                  </a:lnTo>
                  <a:cubicBezTo>
                    <a:pt x="1450" y="4970"/>
                    <a:pt x="946" y="5506"/>
                    <a:pt x="789" y="6167"/>
                  </a:cubicBezTo>
                  <a:lnTo>
                    <a:pt x="4128" y="6167"/>
                  </a:lnTo>
                  <a:cubicBezTo>
                    <a:pt x="4002" y="5506"/>
                    <a:pt x="3466" y="5001"/>
                    <a:pt x="2773" y="4844"/>
                  </a:cubicBezTo>
                  <a:lnTo>
                    <a:pt x="2773" y="3143"/>
                  </a:lnTo>
                  <a:cubicBezTo>
                    <a:pt x="2773" y="2670"/>
                    <a:pt x="2458" y="2324"/>
                    <a:pt x="2080" y="2166"/>
                  </a:cubicBezTo>
                  <a:lnTo>
                    <a:pt x="2773" y="496"/>
                  </a:lnTo>
                  <a:cubicBezTo>
                    <a:pt x="2773" y="307"/>
                    <a:pt x="2710" y="118"/>
                    <a:pt x="2553" y="24"/>
                  </a:cubicBezTo>
                  <a:cubicBezTo>
                    <a:pt x="2515" y="8"/>
                    <a:pt x="2471" y="1"/>
                    <a:pt x="24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8" name="Google Shape;6785;p88"/>
            <p:cNvSpPr/>
            <p:nvPr/>
          </p:nvSpPr>
          <p:spPr>
            <a:xfrm>
              <a:off x="-34004625" y="3690400"/>
              <a:ext cx="155175" cy="187475"/>
            </a:xfrm>
            <a:custGeom>
              <a:avLst/>
              <a:gdLst/>
              <a:ahLst/>
              <a:cxnLst/>
              <a:rect l="l" t="t" r="r" b="b"/>
              <a:pathLst>
                <a:path w="6207" h="7499" extrusionOk="0">
                  <a:moveTo>
                    <a:pt x="693" y="0"/>
                  </a:moveTo>
                  <a:cubicBezTo>
                    <a:pt x="315" y="0"/>
                    <a:pt x="0" y="315"/>
                    <a:pt x="0" y="662"/>
                  </a:cubicBezTo>
                  <a:lnTo>
                    <a:pt x="0" y="6490"/>
                  </a:lnTo>
                  <a:cubicBezTo>
                    <a:pt x="32" y="7026"/>
                    <a:pt x="504" y="7498"/>
                    <a:pt x="1103" y="7498"/>
                  </a:cubicBezTo>
                  <a:lnTo>
                    <a:pt x="6207" y="7498"/>
                  </a:lnTo>
                  <a:lnTo>
                    <a:pt x="6207" y="5797"/>
                  </a:lnTo>
                  <a:cubicBezTo>
                    <a:pt x="6207" y="5608"/>
                    <a:pt x="6049" y="5451"/>
                    <a:pt x="5860" y="5451"/>
                  </a:cubicBezTo>
                  <a:lnTo>
                    <a:pt x="1765" y="5451"/>
                  </a:lnTo>
                  <a:cubicBezTo>
                    <a:pt x="1576" y="5451"/>
                    <a:pt x="1418" y="5293"/>
                    <a:pt x="1418" y="5104"/>
                  </a:cubicBezTo>
                  <a:lnTo>
                    <a:pt x="1418" y="662"/>
                  </a:lnTo>
                  <a:cubicBezTo>
                    <a:pt x="1418" y="252"/>
                    <a:pt x="1103" y="0"/>
                    <a:pt x="6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9" name="Google Shape;6786;p88"/>
            <p:cNvSpPr/>
            <p:nvPr/>
          </p:nvSpPr>
          <p:spPr>
            <a:xfrm>
              <a:off x="-33936100" y="3621075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40" y="1"/>
                  </a:moveTo>
                  <a:cubicBezTo>
                    <a:pt x="473" y="1"/>
                    <a:pt x="0" y="473"/>
                    <a:pt x="0" y="1041"/>
                  </a:cubicBezTo>
                  <a:cubicBezTo>
                    <a:pt x="0" y="1576"/>
                    <a:pt x="473" y="2049"/>
                    <a:pt x="1040" y="2049"/>
                  </a:cubicBezTo>
                  <a:cubicBezTo>
                    <a:pt x="1576" y="2049"/>
                    <a:pt x="2048" y="1576"/>
                    <a:pt x="2048" y="1041"/>
                  </a:cubicBezTo>
                  <a:cubicBezTo>
                    <a:pt x="2048" y="473"/>
                    <a:pt x="1607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0" name="Google Shape;6787;p88"/>
            <p:cNvSpPr/>
            <p:nvPr/>
          </p:nvSpPr>
          <p:spPr>
            <a:xfrm>
              <a:off x="-33952650" y="3690125"/>
              <a:ext cx="155975" cy="186950"/>
            </a:xfrm>
            <a:custGeom>
              <a:avLst/>
              <a:gdLst/>
              <a:ahLst/>
              <a:cxnLst/>
              <a:rect l="l" t="t" r="r" b="b"/>
              <a:pathLst>
                <a:path w="6239" h="7478" extrusionOk="0">
                  <a:moveTo>
                    <a:pt x="1641" y="1"/>
                  </a:moveTo>
                  <a:cubicBezTo>
                    <a:pt x="1242" y="1"/>
                    <a:pt x="819" y="205"/>
                    <a:pt x="568" y="484"/>
                  </a:cubicBezTo>
                  <a:cubicBezTo>
                    <a:pt x="190" y="799"/>
                    <a:pt x="1" y="1209"/>
                    <a:pt x="1" y="1681"/>
                  </a:cubicBezTo>
                  <a:lnTo>
                    <a:pt x="1" y="4769"/>
                  </a:lnTo>
                  <a:lnTo>
                    <a:pt x="2679" y="4769"/>
                  </a:lnTo>
                  <a:cubicBezTo>
                    <a:pt x="2521" y="4359"/>
                    <a:pt x="2175" y="4107"/>
                    <a:pt x="1702" y="4107"/>
                  </a:cubicBezTo>
                  <a:lnTo>
                    <a:pt x="1040" y="4107"/>
                  </a:lnTo>
                  <a:cubicBezTo>
                    <a:pt x="820" y="4107"/>
                    <a:pt x="662" y="3949"/>
                    <a:pt x="662" y="3729"/>
                  </a:cubicBezTo>
                  <a:lnTo>
                    <a:pt x="662" y="2374"/>
                  </a:lnTo>
                  <a:cubicBezTo>
                    <a:pt x="662" y="2154"/>
                    <a:pt x="820" y="1996"/>
                    <a:pt x="1040" y="1996"/>
                  </a:cubicBezTo>
                  <a:cubicBezTo>
                    <a:pt x="1229" y="1996"/>
                    <a:pt x="1387" y="2154"/>
                    <a:pt x="1387" y="2374"/>
                  </a:cubicBezTo>
                  <a:lnTo>
                    <a:pt x="1387" y="3382"/>
                  </a:lnTo>
                  <a:lnTo>
                    <a:pt x="1733" y="3382"/>
                  </a:lnTo>
                  <a:cubicBezTo>
                    <a:pt x="2553" y="3382"/>
                    <a:pt x="3277" y="3981"/>
                    <a:pt x="3435" y="4769"/>
                  </a:cubicBezTo>
                  <a:lnTo>
                    <a:pt x="3813" y="4769"/>
                  </a:lnTo>
                  <a:cubicBezTo>
                    <a:pt x="4380" y="4769"/>
                    <a:pt x="4852" y="5241"/>
                    <a:pt x="4852" y="5777"/>
                  </a:cubicBezTo>
                  <a:lnTo>
                    <a:pt x="4852" y="7478"/>
                  </a:lnTo>
                  <a:lnTo>
                    <a:pt x="6239" y="7478"/>
                  </a:lnTo>
                  <a:lnTo>
                    <a:pt x="6239" y="5084"/>
                  </a:lnTo>
                  <a:cubicBezTo>
                    <a:pt x="6176" y="4580"/>
                    <a:pt x="5703" y="4107"/>
                    <a:pt x="5168" y="4107"/>
                  </a:cubicBezTo>
                  <a:lnTo>
                    <a:pt x="3781" y="4107"/>
                  </a:lnTo>
                  <a:cubicBezTo>
                    <a:pt x="3592" y="4107"/>
                    <a:pt x="3435" y="3949"/>
                    <a:pt x="3435" y="3729"/>
                  </a:cubicBezTo>
                  <a:lnTo>
                    <a:pt x="3435" y="1807"/>
                  </a:lnTo>
                  <a:cubicBezTo>
                    <a:pt x="3435" y="862"/>
                    <a:pt x="2710" y="43"/>
                    <a:pt x="1796" y="11"/>
                  </a:cubicBezTo>
                  <a:cubicBezTo>
                    <a:pt x="1745" y="4"/>
                    <a:pt x="1694" y="1"/>
                    <a:pt x="16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1" name="Google Shape;6788;p88"/>
            <p:cNvSpPr/>
            <p:nvPr/>
          </p:nvSpPr>
          <p:spPr>
            <a:xfrm>
              <a:off x="-33849475" y="3758125"/>
              <a:ext cx="137075" cy="33100"/>
            </a:xfrm>
            <a:custGeom>
              <a:avLst/>
              <a:gdLst/>
              <a:ahLst/>
              <a:cxnLst/>
              <a:rect l="l" t="t" r="r" b="b"/>
              <a:pathLst>
                <a:path w="5483" h="1324" extrusionOk="0">
                  <a:moveTo>
                    <a:pt x="1" y="1"/>
                  </a:moveTo>
                  <a:lnTo>
                    <a:pt x="1" y="662"/>
                  </a:lnTo>
                  <a:lnTo>
                    <a:pt x="1041" y="662"/>
                  </a:lnTo>
                  <a:cubicBezTo>
                    <a:pt x="1576" y="662"/>
                    <a:pt x="2080" y="946"/>
                    <a:pt x="2395" y="1324"/>
                  </a:cubicBezTo>
                  <a:lnTo>
                    <a:pt x="5136" y="1324"/>
                  </a:lnTo>
                  <a:cubicBezTo>
                    <a:pt x="5325" y="1324"/>
                    <a:pt x="5483" y="1166"/>
                    <a:pt x="5483" y="977"/>
                  </a:cubicBezTo>
                  <a:lnTo>
                    <a:pt x="5483" y="316"/>
                  </a:lnTo>
                  <a:cubicBezTo>
                    <a:pt x="5483" y="158"/>
                    <a:pt x="5325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133" name="Google Shape;6800;p88"/>
          <p:cNvGrpSpPr/>
          <p:nvPr/>
        </p:nvGrpSpPr>
        <p:grpSpPr>
          <a:xfrm>
            <a:off x="9993554" y="2304728"/>
            <a:ext cx="552087" cy="550621"/>
            <a:chOff x="-30345325" y="3184750"/>
            <a:chExt cx="292225" cy="291450"/>
          </a:xfrm>
          <a:solidFill>
            <a:schemeClr val="bg1">
              <a:lumMod val="50000"/>
            </a:schemeClr>
          </a:solidFill>
        </p:grpSpPr>
        <p:sp>
          <p:nvSpPr>
            <p:cNvPr id="134" name="Google Shape;6801;p88"/>
            <p:cNvSpPr/>
            <p:nvPr/>
          </p:nvSpPr>
          <p:spPr>
            <a:xfrm>
              <a:off x="-30328000" y="3184750"/>
              <a:ext cx="258375" cy="120950"/>
            </a:xfrm>
            <a:custGeom>
              <a:avLst/>
              <a:gdLst/>
              <a:ahLst/>
              <a:cxnLst/>
              <a:rect l="l" t="t" r="r" b="b"/>
              <a:pathLst>
                <a:path w="10335" h="4838" extrusionOk="0">
                  <a:moveTo>
                    <a:pt x="1040" y="0"/>
                  </a:moveTo>
                  <a:cubicBezTo>
                    <a:pt x="473" y="0"/>
                    <a:pt x="1" y="473"/>
                    <a:pt x="1" y="1071"/>
                  </a:cubicBezTo>
                  <a:lnTo>
                    <a:pt x="1" y="2458"/>
                  </a:lnTo>
                  <a:cubicBezTo>
                    <a:pt x="1" y="2993"/>
                    <a:pt x="473" y="3466"/>
                    <a:pt x="1040" y="3466"/>
                  </a:cubicBezTo>
                  <a:lnTo>
                    <a:pt x="2048" y="3466"/>
                  </a:lnTo>
                  <a:lnTo>
                    <a:pt x="2048" y="4505"/>
                  </a:lnTo>
                  <a:cubicBezTo>
                    <a:pt x="2048" y="4663"/>
                    <a:pt x="2143" y="4757"/>
                    <a:pt x="2269" y="4820"/>
                  </a:cubicBezTo>
                  <a:cubicBezTo>
                    <a:pt x="2300" y="4831"/>
                    <a:pt x="2339" y="4838"/>
                    <a:pt x="2380" y="4838"/>
                  </a:cubicBezTo>
                  <a:cubicBezTo>
                    <a:pt x="2461" y="4838"/>
                    <a:pt x="2552" y="4810"/>
                    <a:pt x="2615" y="4726"/>
                  </a:cubicBezTo>
                  <a:lnTo>
                    <a:pt x="3876" y="3466"/>
                  </a:lnTo>
                  <a:lnTo>
                    <a:pt x="6365" y="3466"/>
                  </a:lnTo>
                  <a:lnTo>
                    <a:pt x="7625" y="4726"/>
                  </a:lnTo>
                  <a:cubicBezTo>
                    <a:pt x="7688" y="4810"/>
                    <a:pt x="7765" y="4838"/>
                    <a:pt x="7846" y="4838"/>
                  </a:cubicBezTo>
                  <a:cubicBezTo>
                    <a:pt x="7887" y="4838"/>
                    <a:pt x="7929" y="4831"/>
                    <a:pt x="7971" y="4820"/>
                  </a:cubicBezTo>
                  <a:cubicBezTo>
                    <a:pt x="8097" y="4789"/>
                    <a:pt x="8160" y="4631"/>
                    <a:pt x="8160" y="4505"/>
                  </a:cubicBezTo>
                  <a:lnTo>
                    <a:pt x="8160" y="3466"/>
                  </a:lnTo>
                  <a:lnTo>
                    <a:pt x="9231" y="3466"/>
                  </a:lnTo>
                  <a:cubicBezTo>
                    <a:pt x="9862" y="3466"/>
                    <a:pt x="10334" y="2993"/>
                    <a:pt x="10334" y="2458"/>
                  </a:cubicBezTo>
                  <a:lnTo>
                    <a:pt x="10334" y="1071"/>
                  </a:lnTo>
                  <a:cubicBezTo>
                    <a:pt x="10334" y="536"/>
                    <a:pt x="9862" y="0"/>
                    <a:pt x="92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5" name="Google Shape;6802;p88"/>
            <p:cNvSpPr/>
            <p:nvPr/>
          </p:nvSpPr>
          <p:spPr>
            <a:xfrm>
              <a:off x="-30310675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599" y="1"/>
                    <a:pt x="1" y="631"/>
                    <a:pt x="1" y="1387"/>
                  </a:cubicBezTo>
                  <a:cubicBezTo>
                    <a:pt x="1" y="2143"/>
                    <a:pt x="599" y="2773"/>
                    <a:pt x="1387" y="2773"/>
                  </a:cubicBezTo>
                  <a:cubicBezTo>
                    <a:pt x="2143" y="2773"/>
                    <a:pt x="2742" y="2143"/>
                    <a:pt x="2742" y="1387"/>
                  </a:cubicBezTo>
                  <a:cubicBezTo>
                    <a:pt x="2742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6" name="Google Shape;6803;p88"/>
            <p:cNvSpPr/>
            <p:nvPr/>
          </p:nvSpPr>
          <p:spPr>
            <a:xfrm>
              <a:off x="-30345325" y="3408425"/>
              <a:ext cx="137075" cy="67775"/>
            </a:xfrm>
            <a:custGeom>
              <a:avLst/>
              <a:gdLst/>
              <a:ahLst/>
              <a:cxnLst/>
              <a:rect l="l" t="t" r="r" b="b"/>
              <a:pathLst>
                <a:path w="5483" h="2711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32"/>
                  </a:cubicBezTo>
                  <a:cubicBezTo>
                    <a:pt x="0" y="2521"/>
                    <a:pt x="158" y="2710"/>
                    <a:pt x="378" y="2710"/>
                  </a:cubicBezTo>
                  <a:lnTo>
                    <a:pt x="5104" y="2710"/>
                  </a:lnTo>
                  <a:cubicBezTo>
                    <a:pt x="5325" y="2710"/>
                    <a:pt x="5482" y="2521"/>
                    <a:pt x="5482" y="2332"/>
                  </a:cubicBezTo>
                  <a:cubicBezTo>
                    <a:pt x="5262" y="977"/>
                    <a:pt x="4128" y="1"/>
                    <a:pt x="27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7" name="Google Shape;6804;p88"/>
            <p:cNvSpPr/>
            <p:nvPr/>
          </p:nvSpPr>
          <p:spPr>
            <a:xfrm>
              <a:off x="-30156300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43"/>
                    <a:pt x="631" y="2773"/>
                    <a:pt x="1387" y="2773"/>
                  </a:cubicBezTo>
                  <a:cubicBezTo>
                    <a:pt x="2111" y="2773"/>
                    <a:pt x="2742" y="2143"/>
                    <a:pt x="2742" y="1387"/>
                  </a:cubicBezTo>
                  <a:cubicBezTo>
                    <a:pt x="2742" y="631"/>
                    <a:pt x="2111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8" name="Google Shape;6805;p88"/>
            <p:cNvSpPr/>
            <p:nvPr/>
          </p:nvSpPr>
          <p:spPr>
            <a:xfrm>
              <a:off x="-30190950" y="3408425"/>
              <a:ext cx="137850" cy="67775"/>
            </a:xfrm>
            <a:custGeom>
              <a:avLst/>
              <a:gdLst/>
              <a:ahLst/>
              <a:cxnLst/>
              <a:rect l="l" t="t" r="r" b="b"/>
              <a:pathLst>
                <a:path w="5514" h="2711" extrusionOk="0">
                  <a:moveTo>
                    <a:pt x="2773" y="1"/>
                  </a:moveTo>
                  <a:cubicBezTo>
                    <a:pt x="1387" y="1"/>
                    <a:pt x="252" y="1040"/>
                    <a:pt x="32" y="2332"/>
                  </a:cubicBezTo>
                  <a:cubicBezTo>
                    <a:pt x="0" y="2521"/>
                    <a:pt x="158" y="2710"/>
                    <a:pt x="410" y="2710"/>
                  </a:cubicBezTo>
                  <a:lnTo>
                    <a:pt x="5167" y="2710"/>
                  </a:lnTo>
                  <a:cubicBezTo>
                    <a:pt x="5356" y="2710"/>
                    <a:pt x="5514" y="2521"/>
                    <a:pt x="5514" y="2332"/>
                  </a:cubicBezTo>
                  <a:cubicBezTo>
                    <a:pt x="5293" y="977"/>
                    <a:pt x="4128" y="1"/>
                    <a:pt x="27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199" name="Google Shape;6866;p88"/>
          <p:cNvGrpSpPr/>
          <p:nvPr/>
        </p:nvGrpSpPr>
        <p:grpSpPr>
          <a:xfrm>
            <a:off x="5913579" y="4644032"/>
            <a:ext cx="508855" cy="563067"/>
            <a:chOff x="-30354000" y="3569100"/>
            <a:chExt cx="292250" cy="292225"/>
          </a:xfrm>
          <a:solidFill>
            <a:schemeClr val="bg1">
              <a:lumMod val="50000"/>
            </a:schemeClr>
          </a:solidFill>
        </p:grpSpPr>
        <p:sp>
          <p:nvSpPr>
            <p:cNvPr id="200" name="Google Shape;6867;p88"/>
            <p:cNvSpPr/>
            <p:nvPr/>
          </p:nvSpPr>
          <p:spPr>
            <a:xfrm>
              <a:off x="-30354000" y="3604550"/>
              <a:ext cx="137875" cy="256000"/>
            </a:xfrm>
            <a:custGeom>
              <a:avLst/>
              <a:gdLst/>
              <a:ahLst/>
              <a:cxnLst/>
              <a:rect l="l" t="t" r="r" b="b"/>
              <a:pathLst>
                <a:path w="5515" h="10240" extrusionOk="0">
                  <a:moveTo>
                    <a:pt x="662" y="0"/>
                  </a:moveTo>
                  <a:cubicBezTo>
                    <a:pt x="284" y="0"/>
                    <a:pt x="1" y="315"/>
                    <a:pt x="1" y="662"/>
                  </a:cubicBezTo>
                  <a:lnTo>
                    <a:pt x="1" y="4411"/>
                  </a:lnTo>
                  <a:cubicBezTo>
                    <a:pt x="1" y="4632"/>
                    <a:pt x="64" y="4884"/>
                    <a:pt x="190" y="5073"/>
                  </a:cubicBezTo>
                  <a:lnTo>
                    <a:pt x="1639" y="7467"/>
                  </a:lnTo>
                  <a:cubicBezTo>
                    <a:pt x="1891" y="7877"/>
                    <a:pt x="2049" y="8097"/>
                    <a:pt x="2049" y="8538"/>
                  </a:cubicBezTo>
                  <a:lnTo>
                    <a:pt x="2049" y="9861"/>
                  </a:lnTo>
                  <a:cubicBezTo>
                    <a:pt x="2049" y="10082"/>
                    <a:pt x="2206" y="10239"/>
                    <a:pt x="2395" y="10239"/>
                  </a:cubicBezTo>
                  <a:lnTo>
                    <a:pt x="5514" y="10239"/>
                  </a:lnTo>
                  <a:lnTo>
                    <a:pt x="5514" y="6364"/>
                  </a:lnTo>
                  <a:cubicBezTo>
                    <a:pt x="5514" y="5986"/>
                    <a:pt x="5357" y="5671"/>
                    <a:pt x="5168" y="5419"/>
                  </a:cubicBezTo>
                  <a:cubicBezTo>
                    <a:pt x="5167" y="5420"/>
                    <a:pt x="5165" y="5421"/>
                    <a:pt x="5163" y="5421"/>
                  </a:cubicBezTo>
                  <a:cubicBezTo>
                    <a:pt x="5042" y="5421"/>
                    <a:pt x="3214" y="3623"/>
                    <a:pt x="3183" y="3592"/>
                  </a:cubicBezTo>
                  <a:cubicBezTo>
                    <a:pt x="3041" y="3432"/>
                    <a:pt x="2828" y="3332"/>
                    <a:pt x="2613" y="3332"/>
                  </a:cubicBezTo>
                  <a:cubicBezTo>
                    <a:pt x="2448" y="3332"/>
                    <a:pt x="2280" y="3392"/>
                    <a:pt x="2143" y="3529"/>
                  </a:cubicBezTo>
                  <a:cubicBezTo>
                    <a:pt x="1891" y="3812"/>
                    <a:pt x="1923" y="4285"/>
                    <a:pt x="2112" y="4442"/>
                  </a:cubicBezTo>
                  <a:lnTo>
                    <a:pt x="3970" y="6301"/>
                  </a:lnTo>
                  <a:cubicBezTo>
                    <a:pt x="4097" y="6427"/>
                    <a:pt x="4097" y="6648"/>
                    <a:pt x="3970" y="6774"/>
                  </a:cubicBezTo>
                  <a:cubicBezTo>
                    <a:pt x="3907" y="6821"/>
                    <a:pt x="3821" y="6845"/>
                    <a:pt x="3734" y="6845"/>
                  </a:cubicBezTo>
                  <a:cubicBezTo>
                    <a:pt x="3648" y="6845"/>
                    <a:pt x="3561" y="6821"/>
                    <a:pt x="3498" y="6774"/>
                  </a:cubicBezTo>
                  <a:lnTo>
                    <a:pt x="1639" y="4915"/>
                  </a:lnTo>
                  <a:cubicBezTo>
                    <a:pt x="1450" y="4726"/>
                    <a:pt x="1324" y="4442"/>
                    <a:pt x="1324" y="4190"/>
                  </a:cubicBezTo>
                  <a:lnTo>
                    <a:pt x="1324" y="662"/>
                  </a:lnTo>
                  <a:cubicBezTo>
                    <a:pt x="1324" y="252"/>
                    <a:pt x="1009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1" name="Google Shape;6868;p88"/>
            <p:cNvSpPr/>
            <p:nvPr/>
          </p:nvSpPr>
          <p:spPr>
            <a:xfrm>
              <a:off x="-30198825" y="3604550"/>
              <a:ext cx="137075" cy="256775"/>
            </a:xfrm>
            <a:custGeom>
              <a:avLst/>
              <a:gdLst/>
              <a:ahLst/>
              <a:cxnLst/>
              <a:rect l="l" t="t" r="r" b="b"/>
              <a:pathLst>
                <a:path w="5483" h="10271" extrusionOk="0">
                  <a:moveTo>
                    <a:pt x="4758" y="0"/>
                  </a:moveTo>
                  <a:cubicBezTo>
                    <a:pt x="4380" y="0"/>
                    <a:pt x="4096" y="315"/>
                    <a:pt x="4096" y="662"/>
                  </a:cubicBezTo>
                  <a:lnTo>
                    <a:pt x="4096" y="4190"/>
                  </a:lnTo>
                  <a:cubicBezTo>
                    <a:pt x="4096" y="4474"/>
                    <a:pt x="3970" y="4758"/>
                    <a:pt x="3781" y="4915"/>
                  </a:cubicBezTo>
                  <a:lnTo>
                    <a:pt x="1922" y="6774"/>
                  </a:lnTo>
                  <a:cubicBezTo>
                    <a:pt x="1875" y="6821"/>
                    <a:pt x="1788" y="6845"/>
                    <a:pt x="1698" y="6845"/>
                  </a:cubicBezTo>
                  <a:cubicBezTo>
                    <a:pt x="1607" y="6845"/>
                    <a:pt x="1513" y="6821"/>
                    <a:pt x="1450" y="6774"/>
                  </a:cubicBezTo>
                  <a:cubicBezTo>
                    <a:pt x="1355" y="6648"/>
                    <a:pt x="1355" y="6427"/>
                    <a:pt x="1450" y="6301"/>
                  </a:cubicBezTo>
                  <a:lnTo>
                    <a:pt x="3308" y="4442"/>
                  </a:lnTo>
                  <a:cubicBezTo>
                    <a:pt x="3497" y="4285"/>
                    <a:pt x="3560" y="3812"/>
                    <a:pt x="3277" y="3529"/>
                  </a:cubicBezTo>
                  <a:cubicBezTo>
                    <a:pt x="3140" y="3392"/>
                    <a:pt x="2972" y="3332"/>
                    <a:pt x="2807" y="3332"/>
                  </a:cubicBezTo>
                  <a:cubicBezTo>
                    <a:pt x="2592" y="3332"/>
                    <a:pt x="2379" y="3432"/>
                    <a:pt x="2237" y="3592"/>
                  </a:cubicBezTo>
                  <a:cubicBezTo>
                    <a:pt x="2237" y="3592"/>
                    <a:pt x="347" y="5419"/>
                    <a:pt x="347" y="5482"/>
                  </a:cubicBezTo>
                  <a:cubicBezTo>
                    <a:pt x="158" y="5671"/>
                    <a:pt x="0" y="6018"/>
                    <a:pt x="0" y="6427"/>
                  </a:cubicBezTo>
                  <a:lnTo>
                    <a:pt x="0" y="8129"/>
                  </a:lnTo>
                  <a:lnTo>
                    <a:pt x="0" y="8412"/>
                  </a:lnTo>
                  <a:lnTo>
                    <a:pt x="0" y="10271"/>
                  </a:lnTo>
                  <a:lnTo>
                    <a:pt x="3088" y="10271"/>
                  </a:lnTo>
                  <a:cubicBezTo>
                    <a:pt x="3277" y="10271"/>
                    <a:pt x="3434" y="10113"/>
                    <a:pt x="3434" y="9924"/>
                  </a:cubicBezTo>
                  <a:lnTo>
                    <a:pt x="3434" y="8570"/>
                  </a:lnTo>
                  <a:cubicBezTo>
                    <a:pt x="3434" y="8129"/>
                    <a:pt x="3623" y="7908"/>
                    <a:pt x="3812" y="7530"/>
                  </a:cubicBezTo>
                  <a:lnTo>
                    <a:pt x="5293" y="5104"/>
                  </a:lnTo>
                  <a:cubicBezTo>
                    <a:pt x="5388" y="4915"/>
                    <a:pt x="5482" y="4663"/>
                    <a:pt x="5482" y="4411"/>
                  </a:cubicBezTo>
                  <a:lnTo>
                    <a:pt x="5482" y="662"/>
                  </a:lnTo>
                  <a:cubicBezTo>
                    <a:pt x="5451" y="284"/>
                    <a:pt x="5136" y="0"/>
                    <a:pt x="47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2" name="Google Shape;6869;p88"/>
            <p:cNvSpPr/>
            <p:nvPr/>
          </p:nvSpPr>
          <p:spPr>
            <a:xfrm>
              <a:off x="-30139750" y="3636850"/>
              <a:ext cx="26000" cy="37825"/>
            </a:xfrm>
            <a:custGeom>
              <a:avLst/>
              <a:gdLst/>
              <a:ahLst/>
              <a:cxnLst/>
              <a:rect l="l" t="t" r="r" b="b"/>
              <a:pathLst>
                <a:path w="1040" h="1513" extrusionOk="0">
                  <a:moveTo>
                    <a:pt x="504" y="0"/>
                  </a:moveTo>
                  <a:cubicBezTo>
                    <a:pt x="252" y="32"/>
                    <a:pt x="0" y="284"/>
                    <a:pt x="0" y="567"/>
                  </a:cubicBezTo>
                  <a:lnTo>
                    <a:pt x="0" y="1418"/>
                  </a:lnTo>
                  <a:cubicBezTo>
                    <a:pt x="126" y="1386"/>
                    <a:pt x="252" y="1355"/>
                    <a:pt x="410" y="1355"/>
                  </a:cubicBezTo>
                  <a:cubicBezTo>
                    <a:pt x="630" y="1355"/>
                    <a:pt x="819" y="1386"/>
                    <a:pt x="1040" y="1512"/>
                  </a:cubicBezTo>
                  <a:lnTo>
                    <a:pt x="1040" y="504"/>
                  </a:lnTo>
                  <a:cubicBezTo>
                    <a:pt x="1040" y="252"/>
                    <a:pt x="788" y="0"/>
                    <a:pt x="5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3" name="Google Shape;6870;p88"/>
            <p:cNvSpPr/>
            <p:nvPr/>
          </p:nvSpPr>
          <p:spPr>
            <a:xfrm>
              <a:off x="-30302800" y="3638950"/>
              <a:ext cx="25225" cy="36500"/>
            </a:xfrm>
            <a:custGeom>
              <a:avLst/>
              <a:gdLst/>
              <a:ahLst/>
              <a:cxnLst/>
              <a:rect l="l" t="t" r="r" b="b"/>
              <a:pathLst>
                <a:path w="1009" h="1460" extrusionOk="0">
                  <a:moveTo>
                    <a:pt x="418" y="1"/>
                  </a:moveTo>
                  <a:cubicBezTo>
                    <a:pt x="177" y="1"/>
                    <a:pt x="1" y="229"/>
                    <a:pt x="1" y="483"/>
                  </a:cubicBezTo>
                  <a:lnTo>
                    <a:pt x="1" y="1460"/>
                  </a:lnTo>
                  <a:cubicBezTo>
                    <a:pt x="190" y="1334"/>
                    <a:pt x="379" y="1302"/>
                    <a:pt x="631" y="1302"/>
                  </a:cubicBezTo>
                  <a:cubicBezTo>
                    <a:pt x="725" y="1302"/>
                    <a:pt x="883" y="1334"/>
                    <a:pt x="1009" y="1365"/>
                  </a:cubicBezTo>
                  <a:lnTo>
                    <a:pt x="1009" y="515"/>
                  </a:lnTo>
                  <a:cubicBezTo>
                    <a:pt x="1009" y="231"/>
                    <a:pt x="788" y="11"/>
                    <a:pt x="505" y="11"/>
                  </a:cubicBezTo>
                  <a:cubicBezTo>
                    <a:pt x="475" y="4"/>
                    <a:pt x="446" y="1"/>
                    <a:pt x="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4" name="Google Shape;6871;p88"/>
            <p:cNvSpPr/>
            <p:nvPr/>
          </p:nvSpPr>
          <p:spPr>
            <a:xfrm>
              <a:off x="-30242925" y="3569100"/>
              <a:ext cx="68525" cy="68550"/>
            </a:xfrm>
            <a:custGeom>
              <a:avLst/>
              <a:gdLst/>
              <a:ahLst/>
              <a:cxnLst/>
              <a:rect l="l" t="t" r="r" b="b"/>
              <a:pathLst>
                <a:path w="2741" h="2742" extrusionOk="0">
                  <a:moveTo>
                    <a:pt x="1386" y="1"/>
                  </a:moveTo>
                  <a:cubicBezTo>
                    <a:pt x="630" y="1"/>
                    <a:pt x="0" y="631"/>
                    <a:pt x="0" y="1387"/>
                  </a:cubicBezTo>
                  <a:cubicBezTo>
                    <a:pt x="0" y="2174"/>
                    <a:pt x="630" y="2742"/>
                    <a:pt x="1386" y="2742"/>
                  </a:cubicBezTo>
                  <a:cubicBezTo>
                    <a:pt x="2111" y="2742"/>
                    <a:pt x="2741" y="2111"/>
                    <a:pt x="2741" y="1387"/>
                  </a:cubicBezTo>
                  <a:cubicBezTo>
                    <a:pt x="2741" y="631"/>
                    <a:pt x="2111" y="1"/>
                    <a:pt x="13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5" name="Google Shape;6872;p88"/>
            <p:cNvSpPr/>
            <p:nvPr/>
          </p:nvSpPr>
          <p:spPr>
            <a:xfrm>
              <a:off x="-30262625" y="3654950"/>
              <a:ext cx="107925" cy="68550"/>
            </a:xfrm>
            <a:custGeom>
              <a:avLst/>
              <a:gdLst/>
              <a:ahLst/>
              <a:cxnLst/>
              <a:rect l="l" t="t" r="r" b="b"/>
              <a:pathLst>
                <a:path w="4317" h="2742" extrusionOk="0">
                  <a:moveTo>
                    <a:pt x="2174" y="1"/>
                  </a:moveTo>
                  <a:cubicBezTo>
                    <a:pt x="1292" y="1"/>
                    <a:pt x="505" y="379"/>
                    <a:pt x="0" y="1040"/>
                  </a:cubicBezTo>
                  <a:lnTo>
                    <a:pt x="32" y="1103"/>
                  </a:lnTo>
                  <a:cubicBezTo>
                    <a:pt x="946" y="1985"/>
                    <a:pt x="1450" y="2458"/>
                    <a:pt x="1702" y="2742"/>
                  </a:cubicBezTo>
                  <a:lnTo>
                    <a:pt x="2647" y="2742"/>
                  </a:lnTo>
                  <a:lnTo>
                    <a:pt x="4254" y="1135"/>
                  </a:lnTo>
                  <a:lnTo>
                    <a:pt x="4317" y="1040"/>
                  </a:lnTo>
                  <a:cubicBezTo>
                    <a:pt x="3813" y="410"/>
                    <a:pt x="3025" y="1"/>
                    <a:pt x="21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290" name="Google Shape;6957;p88"/>
          <p:cNvGrpSpPr/>
          <p:nvPr/>
        </p:nvGrpSpPr>
        <p:grpSpPr>
          <a:xfrm>
            <a:off x="4974595" y="1314741"/>
            <a:ext cx="498088" cy="497107"/>
            <a:chOff x="-31094350" y="3194000"/>
            <a:chExt cx="292225" cy="291650"/>
          </a:xfrm>
          <a:solidFill>
            <a:schemeClr val="bg1">
              <a:lumMod val="50000"/>
            </a:schemeClr>
          </a:solidFill>
        </p:grpSpPr>
        <p:sp>
          <p:nvSpPr>
            <p:cNvPr id="291" name="Google Shape;6958;p88"/>
            <p:cNvSpPr/>
            <p:nvPr/>
          </p:nvSpPr>
          <p:spPr>
            <a:xfrm>
              <a:off x="-31033700" y="3194000"/>
              <a:ext cx="103200" cy="34100"/>
            </a:xfrm>
            <a:custGeom>
              <a:avLst/>
              <a:gdLst/>
              <a:ahLst/>
              <a:cxnLst/>
              <a:rect l="l" t="t" r="r" b="b"/>
              <a:pathLst>
                <a:path w="4128" h="1364" extrusionOk="0">
                  <a:moveTo>
                    <a:pt x="645" y="0"/>
                  </a:moveTo>
                  <a:cubicBezTo>
                    <a:pt x="263" y="0"/>
                    <a:pt x="0" y="296"/>
                    <a:pt x="0" y="670"/>
                  </a:cubicBezTo>
                  <a:lnTo>
                    <a:pt x="0" y="1016"/>
                  </a:lnTo>
                  <a:cubicBezTo>
                    <a:pt x="0" y="1205"/>
                    <a:pt x="158" y="1363"/>
                    <a:pt x="347" y="1363"/>
                  </a:cubicBezTo>
                  <a:lnTo>
                    <a:pt x="3781" y="1363"/>
                  </a:lnTo>
                  <a:cubicBezTo>
                    <a:pt x="3970" y="1363"/>
                    <a:pt x="4127" y="1205"/>
                    <a:pt x="4127" y="1016"/>
                  </a:cubicBezTo>
                  <a:lnTo>
                    <a:pt x="4127" y="670"/>
                  </a:lnTo>
                  <a:cubicBezTo>
                    <a:pt x="4127" y="260"/>
                    <a:pt x="3812" y="8"/>
                    <a:pt x="3466" y="8"/>
                  </a:cubicBezTo>
                  <a:lnTo>
                    <a:pt x="756" y="8"/>
                  </a:lnTo>
                  <a:cubicBezTo>
                    <a:pt x="718" y="3"/>
                    <a:pt x="681" y="0"/>
                    <a:pt x="6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92" name="Google Shape;6959;p88"/>
            <p:cNvSpPr/>
            <p:nvPr/>
          </p:nvSpPr>
          <p:spPr>
            <a:xfrm>
              <a:off x="-31042375" y="3346200"/>
              <a:ext cx="16550" cy="18150"/>
            </a:xfrm>
            <a:custGeom>
              <a:avLst/>
              <a:gdLst/>
              <a:ahLst/>
              <a:cxnLst/>
              <a:rect l="l" t="t" r="r" b="b"/>
              <a:pathLst>
                <a:path w="662" h="726" extrusionOk="0">
                  <a:moveTo>
                    <a:pt x="1" y="1"/>
                  </a:moveTo>
                  <a:lnTo>
                    <a:pt x="1" y="725"/>
                  </a:lnTo>
                  <a:lnTo>
                    <a:pt x="662" y="725"/>
                  </a:ln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93" name="Google Shape;6960;p88"/>
            <p:cNvSpPr/>
            <p:nvPr/>
          </p:nvSpPr>
          <p:spPr>
            <a:xfrm>
              <a:off x="-31042375" y="3278475"/>
              <a:ext cx="16550" cy="16550"/>
            </a:xfrm>
            <a:custGeom>
              <a:avLst/>
              <a:gdLst/>
              <a:ahLst/>
              <a:cxnLst/>
              <a:rect l="l" t="t" r="r" b="b"/>
              <a:pathLst>
                <a:path w="662" h="662" extrusionOk="0">
                  <a:moveTo>
                    <a:pt x="1" y="0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94" name="Google Shape;6961;p88"/>
            <p:cNvSpPr/>
            <p:nvPr/>
          </p:nvSpPr>
          <p:spPr>
            <a:xfrm>
              <a:off x="-31042375" y="3416300"/>
              <a:ext cx="16550" cy="16575"/>
            </a:xfrm>
            <a:custGeom>
              <a:avLst/>
              <a:gdLst/>
              <a:ahLst/>
              <a:cxnLst/>
              <a:rect l="l" t="t" r="r" b="b"/>
              <a:pathLst>
                <a:path w="662" h="663" extrusionOk="0">
                  <a:moveTo>
                    <a:pt x="1" y="1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95" name="Google Shape;6962;p88"/>
            <p:cNvSpPr/>
            <p:nvPr/>
          </p:nvSpPr>
          <p:spPr>
            <a:xfrm>
              <a:off x="-31094350" y="3210725"/>
              <a:ext cx="222900" cy="274925"/>
            </a:xfrm>
            <a:custGeom>
              <a:avLst/>
              <a:gdLst/>
              <a:ahLst/>
              <a:cxnLst/>
              <a:rect l="l" t="t" r="r" b="b"/>
              <a:pathLst>
                <a:path w="8916" h="10997" extrusionOk="0">
                  <a:moveTo>
                    <a:pt x="7183" y="2049"/>
                  </a:moveTo>
                  <a:cubicBezTo>
                    <a:pt x="7404" y="2049"/>
                    <a:pt x="7561" y="2206"/>
                    <a:pt x="7561" y="2395"/>
                  </a:cubicBezTo>
                  <a:cubicBezTo>
                    <a:pt x="7561" y="2584"/>
                    <a:pt x="7404" y="2742"/>
                    <a:pt x="7183" y="2742"/>
                  </a:cubicBezTo>
                  <a:lnTo>
                    <a:pt x="4474" y="2742"/>
                  </a:lnTo>
                  <a:cubicBezTo>
                    <a:pt x="4285" y="2742"/>
                    <a:pt x="4127" y="2584"/>
                    <a:pt x="4127" y="2395"/>
                  </a:cubicBezTo>
                  <a:cubicBezTo>
                    <a:pt x="4127" y="2206"/>
                    <a:pt x="4285" y="2049"/>
                    <a:pt x="4474" y="2049"/>
                  </a:cubicBezTo>
                  <a:close/>
                  <a:moveTo>
                    <a:pt x="3151" y="2017"/>
                  </a:moveTo>
                  <a:cubicBezTo>
                    <a:pt x="3340" y="2017"/>
                    <a:pt x="3497" y="2175"/>
                    <a:pt x="3497" y="2364"/>
                  </a:cubicBezTo>
                  <a:lnTo>
                    <a:pt x="3497" y="3750"/>
                  </a:lnTo>
                  <a:cubicBezTo>
                    <a:pt x="3497" y="3939"/>
                    <a:pt x="3340" y="4097"/>
                    <a:pt x="3151" y="4097"/>
                  </a:cubicBezTo>
                  <a:lnTo>
                    <a:pt x="1764" y="4097"/>
                  </a:lnTo>
                  <a:cubicBezTo>
                    <a:pt x="1575" y="4097"/>
                    <a:pt x="1418" y="3939"/>
                    <a:pt x="1418" y="3750"/>
                  </a:cubicBezTo>
                  <a:lnTo>
                    <a:pt x="1418" y="2364"/>
                  </a:lnTo>
                  <a:cubicBezTo>
                    <a:pt x="1418" y="2175"/>
                    <a:pt x="1575" y="2017"/>
                    <a:pt x="1764" y="2017"/>
                  </a:cubicBezTo>
                  <a:close/>
                  <a:moveTo>
                    <a:pt x="5860" y="3372"/>
                  </a:moveTo>
                  <a:cubicBezTo>
                    <a:pt x="6049" y="3372"/>
                    <a:pt x="6207" y="3529"/>
                    <a:pt x="6207" y="3750"/>
                  </a:cubicBezTo>
                  <a:cubicBezTo>
                    <a:pt x="6207" y="3939"/>
                    <a:pt x="6049" y="4097"/>
                    <a:pt x="5860" y="4097"/>
                  </a:cubicBezTo>
                  <a:lnTo>
                    <a:pt x="4474" y="4097"/>
                  </a:lnTo>
                  <a:cubicBezTo>
                    <a:pt x="4285" y="4097"/>
                    <a:pt x="4127" y="3939"/>
                    <a:pt x="4127" y="3750"/>
                  </a:cubicBezTo>
                  <a:cubicBezTo>
                    <a:pt x="4127" y="3529"/>
                    <a:pt x="4285" y="3372"/>
                    <a:pt x="4474" y="3372"/>
                  </a:cubicBezTo>
                  <a:close/>
                  <a:moveTo>
                    <a:pt x="7183" y="4758"/>
                  </a:moveTo>
                  <a:cubicBezTo>
                    <a:pt x="7404" y="4758"/>
                    <a:pt x="7561" y="4916"/>
                    <a:pt x="7561" y="5105"/>
                  </a:cubicBezTo>
                  <a:cubicBezTo>
                    <a:pt x="7561" y="5325"/>
                    <a:pt x="7404" y="5483"/>
                    <a:pt x="7183" y="5483"/>
                  </a:cubicBezTo>
                  <a:lnTo>
                    <a:pt x="4474" y="5483"/>
                  </a:lnTo>
                  <a:cubicBezTo>
                    <a:pt x="4285" y="5483"/>
                    <a:pt x="4127" y="5325"/>
                    <a:pt x="4127" y="5105"/>
                  </a:cubicBezTo>
                  <a:cubicBezTo>
                    <a:pt x="4127" y="4916"/>
                    <a:pt x="4285" y="4758"/>
                    <a:pt x="4474" y="4758"/>
                  </a:cubicBezTo>
                  <a:close/>
                  <a:moveTo>
                    <a:pt x="3151" y="4758"/>
                  </a:moveTo>
                  <a:cubicBezTo>
                    <a:pt x="3340" y="4758"/>
                    <a:pt x="3497" y="4916"/>
                    <a:pt x="3497" y="5105"/>
                  </a:cubicBezTo>
                  <a:lnTo>
                    <a:pt x="3497" y="6491"/>
                  </a:lnTo>
                  <a:cubicBezTo>
                    <a:pt x="3497" y="6680"/>
                    <a:pt x="3340" y="6837"/>
                    <a:pt x="3151" y="6837"/>
                  </a:cubicBezTo>
                  <a:lnTo>
                    <a:pt x="1764" y="6837"/>
                  </a:lnTo>
                  <a:cubicBezTo>
                    <a:pt x="1575" y="6837"/>
                    <a:pt x="1418" y="6680"/>
                    <a:pt x="1418" y="6491"/>
                  </a:cubicBezTo>
                  <a:lnTo>
                    <a:pt x="1418" y="5105"/>
                  </a:lnTo>
                  <a:cubicBezTo>
                    <a:pt x="1418" y="4916"/>
                    <a:pt x="1575" y="4758"/>
                    <a:pt x="1764" y="4758"/>
                  </a:cubicBezTo>
                  <a:close/>
                  <a:moveTo>
                    <a:pt x="5860" y="6144"/>
                  </a:moveTo>
                  <a:cubicBezTo>
                    <a:pt x="6049" y="6144"/>
                    <a:pt x="6207" y="6302"/>
                    <a:pt x="6207" y="6491"/>
                  </a:cubicBezTo>
                  <a:cubicBezTo>
                    <a:pt x="6207" y="6680"/>
                    <a:pt x="6049" y="6837"/>
                    <a:pt x="5860" y="6837"/>
                  </a:cubicBezTo>
                  <a:lnTo>
                    <a:pt x="4474" y="6837"/>
                  </a:lnTo>
                  <a:cubicBezTo>
                    <a:pt x="4285" y="6837"/>
                    <a:pt x="4127" y="6680"/>
                    <a:pt x="4127" y="6491"/>
                  </a:cubicBezTo>
                  <a:cubicBezTo>
                    <a:pt x="4127" y="6302"/>
                    <a:pt x="4285" y="6144"/>
                    <a:pt x="4474" y="6144"/>
                  </a:cubicBezTo>
                  <a:close/>
                  <a:moveTo>
                    <a:pt x="7183" y="7562"/>
                  </a:moveTo>
                  <a:cubicBezTo>
                    <a:pt x="7404" y="7562"/>
                    <a:pt x="7561" y="7720"/>
                    <a:pt x="7561" y="7909"/>
                  </a:cubicBezTo>
                  <a:cubicBezTo>
                    <a:pt x="7561" y="8098"/>
                    <a:pt x="7404" y="8255"/>
                    <a:pt x="7183" y="8255"/>
                  </a:cubicBezTo>
                  <a:lnTo>
                    <a:pt x="4474" y="8255"/>
                  </a:lnTo>
                  <a:cubicBezTo>
                    <a:pt x="4285" y="8255"/>
                    <a:pt x="4127" y="8098"/>
                    <a:pt x="4127" y="7909"/>
                  </a:cubicBezTo>
                  <a:cubicBezTo>
                    <a:pt x="4127" y="7720"/>
                    <a:pt x="4285" y="7562"/>
                    <a:pt x="4474" y="7562"/>
                  </a:cubicBezTo>
                  <a:close/>
                  <a:moveTo>
                    <a:pt x="3151" y="7531"/>
                  </a:moveTo>
                  <a:cubicBezTo>
                    <a:pt x="3340" y="7531"/>
                    <a:pt x="3497" y="7657"/>
                    <a:pt x="3497" y="7877"/>
                  </a:cubicBezTo>
                  <a:lnTo>
                    <a:pt x="3497" y="9232"/>
                  </a:lnTo>
                  <a:cubicBezTo>
                    <a:pt x="3497" y="9452"/>
                    <a:pt x="3340" y="9610"/>
                    <a:pt x="3151" y="9610"/>
                  </a:cubicBezTo>
                  <a:lnTo>
                    <a:pt x="1764" y="9610"/>
                  </a:lnTo>
                  <a:cubicBezTo>
                    <a:pt x="1575" y="9610"/>
                    <a:pt x="1418" y="9452"/>
                    <a:pt x="1418" y="9232"/>
                  </a:cubicBezTo>
                  <a:lnTo>
                    <a:pt x="1418" y="7877"/>
                  </a:lnTo>
                  <a:cubicBezTo>
                    <a:pt x="1418" y="7657"/>
                    <a:pt x="1575" y="7531"/>
                    <a:pt x="1764" y="7531"/>
                  </a:cubicBezTo>
                  <a:close/>
                  <a:moveTo>
                    <a:pt x="5860" y="8885"/>
                  </a:moveTo>
                  <a:cubicBezTo>
                    <a:pt x="6049" y="8885"/>
                    <a:pt x="6207" y="9043"/>
                    <a:pt x="6207" y="9232"/>
                  </a:cubicBezTo>
                  <a:cubicBezTo>
                    <a:pt x="6207" y="9452"/>
                    <a:pt x="6049" y="9610"/>
                    <a:pt x="5860" y="9610"/>
                  </a:cubicBezTo>
                  <a:lnTo>
                    <a:pt x="4474" y="9610"/>
                  </a:lnTo>
                  <a:cubicBezTo>
                    <a:pt x="4285" y="9610"/>
                    <a:pt x="4127" y="9452"/>
                    <a:pt x="4127" y="9232"/>
                  </a:cubicBezTo>
                  <a:cubicBezTo>
                    <a:pt x="4127" y="9043"/>
                    <a:pt x="4285" y="8885"/>
                    <a:pt x="4474" y="8885"/>
                  </a:cubicBezTo>
                  <a:close/>
                  <a:moveTo>
                    <a:pt x="1040" y="1"/>
                  </a:moveTo>
                  <a:cubicBezTo>
                    <a:pt x="504" y="1"/>
                    <a:pt x="0" y="473"/>
                    <a:pt x="0" y="1009"/>
                  </a:cubicBezTo>
                  <a:lnTo>
                    <a:pt x="0" y="9956"/>
                  </a:lnTo>
                  <a:cubicBezTo>
                    <a:pt x="32" y="10524"/>
                    <a:pt x="504" y="10996"/>
                    <a:pt x="1040" y="10996"/>
                  </a:cubicBezTo>
                  <a:lnTo>
                    <a:pt x="7908" y="10996"/>
                  </a:lnTo>
                  <a:cubicBezTo>
                    <a:pt x="8444" y="10996"/>
                    <a:pt x="8916" y="10524"/>
                    <a:pt x="8916" y="9956"/>
                  </a:cubicBezTo>
                  <a:lnTo>
                    <a:pt x="8916" y="1009"/>
                  </a:lnTo>
                  <a:cubicBezTo>
                    <a:pt x="8916" y="473"/>
                    <a:pt x="8444" y="1"/>
                    <a:pt x="7908" y="1"/>
                  </a:cubicBezTo>
                  <a:lnTo>
                    <a:pt x="7183" y="1"/>
                  </a:lnTo>
                  <a:lnTo>
                    <a:pt x="7183" y="347"/>
                  </a:lnTo>
                  <a:cubicBezTo>
                    <a:pt x="7183" y="915"/>
                    <a:pt x="6711" y="1387"/>
                    <a:pt x="6175" y="1387"/>
                  </a:cubicBezTo>
                  <a:lnTo>
                    <a:pt x="2741" y="1387"/>
                  </a:lnTo>
                  <a:cubicBezTo>
                    <a:pt x="2206" y="1387"/>
                    <a:pt x="1733" y="915"/>
                    <a:pt x="1733" y="347"/>
                  </a:cubicBezTo>
                  <a:lnTo>
                    <a:pt x="173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96" name="Google Shape;6963;p88"/>
            <p:cNvSpPr/>
            <p:nvPr/>
          </p:nvSpPr>
          <p:spPr>
            <a:xfrm>
              <a:off x="-30853350" y="3295000"/>
              <a:ext cx="51225" cy="104000"/>
            </a:xfrm>
            <a:custGeom>
              <a:avLst/>
              <a:gdLst/>
              <a:ahLst/>
              <a:cxnLst/>
              <a:rect l="l" t="t" r="r" b="b"/>
              <a:pathLst>
                <a:path w="2049" h="4160" extrusionOk="0">
                  <a:moveTo>
                    <a:pt x="1" y="1"/>
                  </a:moveTo>
                  <a:lnTo>
                    <a:pt x="1" y="4160"/>
                  </a:lnTo>
                  <a:lnTo>
                    <a:pt x="2049" y="4160"/>
                  </a:lnTo>
                  <a:lnTo>
                    <a:pt x="204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97" name="Google Shape;6964;p88"/>
            <p:cNvSpPr/>
            <p:nvPr/>
          </p:nvSpPr>
          <p:spPr>
            <a:xfrm>
              <a:off x="-30853350" y="3227275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2048"/>
                  </a:lnTo>
                  <a:lnTo>
                    <a:pt x="2049" y="2048"/>
                  </a:lnTo>
                  <a:lnTo>
                    <a:pt x="2049" y="1040"/>
                  </a:lnTo>
                  <a:cubicBezTo>
                    <a:pt x="2049" y="473"/>
                    <a:pt x="1576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98" name="Google Shape;6965;p88"/>
            <p:cNvSpPr/>
            <p:nvPr/>
          </p:nvSpPr>
          <p:spPr>
            <a:xfrm>
              <a:off x="-30851775" y="3416300"/>
              <a:ext cx="46500" cy="51225"/>
            </a:xfrm>
            <a:custGeom>
              <a:avLst/>
              <a:gdLst/>
              <a:ahLst/>
              <a:cxnLst/>
              <a:rect l="l" t="t" r="r" b="b"/>
              <a:pathLst>
                <a:path w="1860" h="2049" extrusionOk="0">
                  <a:moveTo>
                    <a:pt x="1" y="1"/>
                  </a:moveTo>
                  <a:lnTo>
                    <a:pt x="599" y="1796"/>
                  </a:lnTo>
                  <a:cubicBezTo>
                    <a:pt x="694" y="1985"/>
                    <a:pt x="788" y="2048"/>
                    <a:pt x="946" y="2048"/>
                  </a:cubicBezTo>
                  <a:cubicBezTo>
                    <a:pt x="1103" y="2048"/>
                    <a:pt x="1229" y="1985"/>
                    <a:pt x="1261" y="1796"/>
                  </a:cubicBezTo>
                  <a:lnTo>
                    <a:pt x="18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299" name="Google Shape;6966;p88"/>
          <p:cNvGrpSpPr/>
          <p:nvPr/>
        </p:nvGrpSpPr>
        <p:grpSpPr>
          <a:xfrm>
            <a:off x="10919516" y="3411173"/>
            <a:ext cx="604881" cy="605815"/>
            <a:chOff x="-31093575" y="3552550"/>
            <a:chExt cx="291450" cy="291900"/>
          </a:xfrm>
          <a:solidFill>
            <a:schemeClr val="bg1">
              <a:lumMod val="50000"/>
            </a:schemeClr>
          </a:solidFill>
        </p:grpSpPr>
        <p:sp>
          <p:nvSpPr>
            <p:cNvPr id="300" name="Google Shape;6967;p88"/>
            <p:cNvSpPr/>
            <p:nvPr/>
          </p:nvSpPr>
          <p:spPr>
            <a:xfrm>
              <a:off x="-31011650" y="3745525"/>
              <a:ext cx="7900" cy="12625"/>
            </a:xfrm>
            <a:custGeom>
              <a:avLst/>
              <a:gdLst/>
              <a:ahLst/>
              <a:cxnLst/>
              <a:rect l="l" t="t" r="r" b="b"/>
              <a:pathLst>
                <a:path w="316" h="505" extrusionOk="0">
                  <a:moveTo>
                    <a:pt x="158" y="1"/>
                  </a:moveTo>
                  <a:lnTo>
                    <a:pt x="0" y="505"/>
                  </a:lnTo>
                  <a:lnTo>
                    <a:pt x="315" y="505"/>
                  </a:lnTo>
                  <a:lnTo>
                    <a:pt x="15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01" name="Google Shape;6968;p88"/>
            <p:cNvSpPr/>
            <p:nvPr/>
          </p:nvSpPr>
          <p:spPr>
            <a:xfrm>
              <a:off x="-31093575" y="3671500"/>
              <a:ext cx="171725" cy="172950"/>
            </a:xfrm>
            <a:custGeom>
              <a:avLst/>
              <a:gdLst/>
              <a:ahLst/>
              <a:cxnLst/>
              <a:rect l="l" t="t" r="r" b="b"/>
              <a:pathLst>
                <a:path w="6869" h="6918" extrusionOk="0">
                  <a:moveTo>
                    <a:pt x="3427" y="1449"/>
                  </a:moveTo>
                  <a:cubicBezTo>
                    <a:pt x="3569" y="1449"/>
                    <a:pt x="3718" y="1512"/>
                    <a:pt x="3781" y="1638"/>
                  </a:cubicBezTo>
                  <a:lnTo>
                    <a:pt x="4317" y="3466"/>
                  </a:lnTo>
                  <a:lnTo>
                    <a:pt x="4474" y="3466"/>
                  </a:lnTo>
                  <a:cubicBezTo>
                    <a:pt x="4695" y="3466"/>
                    <a:pt x="4852" y="3623"/>
                    <a:pt x="4852" y="3812"/>
                  </a:cubicBezTo>
                  <a:cubicBezTo>
                    <a:pt x="4852" y="3970"/>
                    <a:pt x="4726" y="4127"/>
                    <a:pt x="4537" y="4127"/>
                  </a:cubicBezTo>
                  <a:lnTo>
                    <a:pt x="4789" y="5072"/>
                  </a:lnTo>
                  <a:cubicBezTo>
                    <a:pt x="4852" y="5262"/>
                    <a:pt x="4758" y="5419"/>
                    <a:pt x="4569" y="5514"/>
                  </a:cubicBezTo>
                  <a:cubicBezTo>
                    <a:pt x="4545" y="5518"/>
                    <a:pt x="4521" y="5520"/>
                    <a:pt x="4498" y="5520"/>
                  </a:cubicBezTo>
                  <a:cubicBezTo>
                    <a:pt x="4341" y="5520"/>
                    <a:pt x="4210" y="5427"/>
                    <a:pt x="4128" y="5262"/>
                  </a:cubicBezTo>
                  <a:lnTo>
                    <a:pt x="3781" y="4127"/>
                  </a:lnTo>
                  <a:lnTo>
                    <a:pt x="3057" y="4127"/>
                  </a:lnTo>
                  <a:lnTo>
                    <a:pt x="2710" y="5262"/>
                  </a:lnTo>
                  <a:cubicBezTo>
                    <a:pt x="2683" y="5427"/>
                    <a:pt x="2535" y="5520"/>
                    <a:pt x="2351" y="5520"/>
                  </a:cubicBezTo>
                  <a:cubicBezTo>
                    <a:pt x="2325" y="5520"/>
                    <a:pt x="2297" y="5518"/>
                    <a:pt x="2269" y="5514"/>
                  </a:cubicBezTo>
                  <a:cubicBezTo>
                    <a:pt x="2080" y="5451"/>
                    <a:pt x="2017" y="5262"/>
                    <a:pt x="2049" y="5072"/>
                  </a:cubicBezTo>
                  <a:lnTo>
                    <a:pt x="2332" y="4127"/>
                  </a:lnTo>
                  <a:cubicBezTo>
                    <a:pt x="2175" y="4096"/>
                    <a:pt x="2017" y="3970"/>
                    <a:pt x="2017" y="3812"/>
                  </a:cubicBezTo>
                  <a:cubicBezTo>
                    <a:pt x="2049" y="3623"/>
                    <a:pt x="2206" y="3466"/>
                    <a:pt x="2395" y="3466"/>
                  </a:cubicBezTo>
                  <a:lnTo>
                    <a:pt x="2553" y="3466"/>
                  </a:lnTo>
                  <a:lnTo>
                    <a:pt x="3120" y="1638"/>
                  </a:lnTo>
                  <a:cubicBezTo>
                    <a:pt x="3151" y="1512"/>
                    <a:pt x="3285" y="1449"/>
                    <a:pt x="3427" y="1449"/>
                  </a:cubicBezTo>
                  <a:close/>
                  <a:moveTo>
                    <a:pt x="3435" y="0"/>
                  </a:moveTo>
                  <a:cubicBezTo>
                    <a:pt x="1544" y="0"/>
                    <a:pt x="1" y="1544"/>
                    <a:pt x="1" y="3434"/>
                  </a:cubicBezTo>
                  <a:cubicBezTo>
                    <a:pt x="1" y="5356"/>
                    <a:pt x="1544" y="6900"/>
                    <a:pt x="3435" y="6900"/>
                  </a:cubicBezTo>
                  <a:cubicBezTo>
                    <a:pt x="4065" y="6900"/>
                    <a:pt x="4632" y="6742"/>
                    <a:pt x="5168" y="6427"/>
                  </a:cubicBezTo>
                  <a:lnTo>
                    <a:pt x="6365" y="6900"/>
                  </a:lnTo>
                  <a:cubicBezTo>
                    <a:pt x="6407" y="6910"/>
                    <a:pt x="6449" y="6917"/>
                    <a:pt x="6491" y="6917"/>
                  </a:cubicBezTo>
                  <a:cubicBezTo>
                    <a:pt x="6575" y="6917"/>
                    <a:pt x="6659" y="6889"/>
                    <a:pt x="6743" y="6805"/>
                  </a:cubicBezTo>
                  <a:cubicBezTo>
                    <a:pt x="6806" y="6742"/>
                    <a:pt x="6869" y="6616"/>
                    <a:pt x="6869" y="6459"/>
                  </a:cubicBezTo>
                  <a:lnTo>
                    <a:pt x="6491" y="5009"/>
                  </a:lnTo>
                  <a:cubicBezTo>
                    <a:pt x="6743" y="4537"/>
                    <a:pt x="6869" y="4001"/>
                    <a:pt x="6869" y="3466"/>
                  </a:cubicBezTo>
                  <a:cubicBezTo>
                    <a:pt x="6869" y="3119"/>
                    <a:pt x="6774" y="2804"/>
                    <a:pt x="6711" y="2489"/>
                  </a:cubicBezTo>
                  <a:cubicBezTo>
                    <a:pt x="6617" y="2426"/>
                    <a:pt x="6491" y="2395"/>
                    <a:pt x="6428" y="2363"/>
                  </a:cubicBezTo>
                  <a:lnTo>
                    <a:pt x="5514" y="2710"/>
                  </a:lnTo>
                  <a:cubicBezTo>
                    <a:pt x="5389" y="2755"/>
                    <a:pt x="5256" y="2780"/>
                    <a:pt x="5125" y="2780"/>
                  </a:cubicBezTo>
                  <a:cubicBezTo>
                    <a:pt x="4892" y="2780"/>
                    <a:pt x="4667" y="2702"/>
                    <a:pt x="4506" y="2521"/>
                  </a:cubicBezTo>
                  <a:cubicBezTo>
                    <a:pt x="4222" y="2269"/>
                    <a:pt x="4096" y="1891"/>
                    <a:pt x="4159" y="1481"/>
                  </a:cubicBezTo>
                  <a:lnTo>
                    <a:pt x="4443" y="221"/>
                  </a:lnTo>
                  <a:cubicBezTo>
                    <a:pt x="4443" y="189"/>
                    <a:pt x="4443" y="189"/>
                    <a:pt x="4411" y="158"/>
                  </a:cubicBezTo>
                  <a:cubicBezTo>
                    <a:pt x="4096" y="63"/>
                    <a:pt x="3781" y="0"/>
                    <a:pt x="34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02" name="Google Shape;6969;p88"/>
            <p:cNvSpPr/>
            <p:nvPr/>
          </p:nvSpPr>
          <p:spPr>
            <a:xfrm>
              <a:off x="-30895875" y="3621075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0" y="1"/>
                  </a:moveTo>
                  <a:cubicBezTo>
                    <a:pt x="32" y="410"/>
                    <a:pt x="126" y="694"/>
                    <a:pt x="315" y="1041"/>
                  </a:cubicBezTo>
                  <a:cubicBezTo>
                    <a:pt x="473" y="694"/>
                    <a:pt x="599" y="347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03" name="Google Shape;6970;p88"/>
            <p:cNvSpPr/>
            <p:nvPr/>
          </p:nvSpPr>
          <p:spPr>
            <a:xfrm>
              <a:off x="-30974650" y="3552550"/>
              <a:ext cx="172525" cy="172400"/>
            </a:xfrm>
            <a:custGeom>
              <a:avLst/>
              <a:gdLst/>
              <a:ahLst/>
              <a:cxnLst/>
              <a:rect l="l" t="t" r="r" b="b"/>
              <a:pathLst>
                <a:path w="6901" h="6896" extrusionOk="0">
                  <a:moveTo>
                    <a:pt x="3435" y="1356"/>
                  </a:moveTo>
                  <a:cubicBezTo>
                    <a:pt x="3624" y="1356"/>
                    <a:pt x="3782" y="1513"/>
                    <a:pt x="3782" y="1734"/>
                  </a:cubicBezTo>
                  <a:lnTo>
                    <a:pt x="3782" y="2080"/>
                  </a:lnTo>
                  <a:lnTo>
                    <a:pt x="4821" y="2080"/>
                  </a:lnTo>
                  <a:cubicBezTo>
                    <a:pt x="5010" y="2080"/>
                    <a:pt x="5168" y="2238"/>
                    <a:pt x="5168" y="2427"/>
                  </a:cubicBezTo>
                  <a:cubicBezTo>
                    <a:pt x="5168" y="2616"/>
                    <a:pt x="5010" y="2742"/>
                    <a:pt x="4821" y="2742"/>
                  </a:cubicBezTo>
                  <a:lnTo>
                    <a:pt x="4412" y="2742"/>
                  </a:lnTo>
                  <a:cubicBezTo>
                    <a:pt x="4380" y="3341"/>
                    <a:pt x="4191" y="3876"/>
                    <a:pt x="3876" y="4412"/>
                  </a:cubicBezTo>
                  <a:cubicBezTo>
                    <a:pt x="3908" y="4443"/>
                    <a:pt x="3908" y="4475"/>
                    <a:pt x="3939" y="4506"/>
                  </a:cubicBezTo>
                  <a:lnTo>
                    <a:pt x="4349" y="4916"/>
                  </a:lnTo>
                  <a:cubicBezTo>
                    <a:pt x="4443" y="5042"/>
                    <a:pt x="4443" y="5262"/>
                    <a:pt x="4349" y="5388"/>
                  </a:cubicBezTo>
                  <a:cubicBezTo>
                    <a:pt x="4286" y="5451"/>
                    <a:pt x="4191" y="5483"/>
                    <a:pt x="4101" y="5483"/>
                  </a:cubicBezTo>
                  <a:cubicBezTo>
                    <a:pt x="4010" y="5483"/>
                    <a:pt x="3923" y="5451"/>
                    <a:pt x="3876" y="5388"/>
                  </a:cubicBezTo>
                  <a:lnTo>
                    <a:pt x="3466" y="4979"/>
                  </a:lnTo>
                  <a:lnTo>
                    <a:pt x="3435" y="4947"/>
                  </a:lnTo>
                  <a:lnTo>
                    <a:pt x="3403" y="4979"/>
                  </a:lnTo>
                  <a:lnTo>
                    <a:pt x="2994" y="5388"/>
                  </a:lnTo>
                  <a:cubicBezTo>
                    <a:pt x="2931" y="5451"/>
                    <a:pt x="2844" y="5483"/>
                    <a:pt x="2758" y="5483"/>
                  </a:cubicBezTo>
                  <a:cubicBezTo>
                    <a:pt x="2671" y="5483"/>
                    <a:pt x="2584" y="5451"/>
                    <a:pt x="2521" y="5388"/>
                  </a:cubicBezTo>
                  <a:cubicBezTo>
                    <a:pt x="2395" y="5262"/>
                    <a:pt x="2395" y="5042"/>
                    <a:pt x="2521" y="4916"/>
                  </a:cubicBezTo>
                  <a:lnTo>
                    <a:pt x="2931" y="4506"/>
                  </a:lnTo>
                  <a:cubicBezTo>
                    <a:pt x="2962" y="4475"/>
                    <a:pt x="2962" y="4443"/>
                    <a:pt x="2994" y="4412"/>
                  </a:cubicBezTo>
                  <a:cubicBezTo>
                    <a:pt x="2679" y="3939"/>
                    <a:pt x="2490" y="3341"/>
                    <a:pt x="2458" y="2742"/>
                  </a:cubicBezTo>
                  <a:lnTo>
                    <a:pt x="2049" y="2742"/>
                  </a:lnTo>
                  <a:cubicBezTo>
                    <a:pt x="1860" y="2742"/>
                    <a:pt x="1702" y="2584"/>
                    <a:pt x="1702" y="2395"/>
                  </a:cubicBezTo>
                  <a:cubicBezTo>
                    <a:pt x="1702" y="2206"/>
                    <a:pt x="1860" y="2049"/>
                    <a:pt x="2049" y="2049"/>
                  </a:cubicBezTo>
                  <a:lnTo>
                    <a:pt x="3088" y="2049"/>
                  </a:lnTo>
                  <a:lnTo>
                    <a:pt x="3088" y="1734"/>
                  </a:lnTo>
                  <a:cubicBezTo>
                    <a:pt x="3088" y="1513"/>
                    <a:pt x="3246" y="1356"/>
                    <a:pt x="3435" y="1356"/>
                  </a:cubicBezTo>
                  <a:close/>
                  <a:moveTo>
                    <a:pt x="3466" y="1"/>
                  </a:moveTo>
                  <a:cubicBezTo>
                    <a:pt x="1576" y="1"/>
                    <a:pt x="32" y="1576"/>
                    <a:pt x="32" y="3467"/>
                  </a:cubicBezTo>
                  <a:cubicBezTo>
                    <a:pt x="32" y="3971"/>
                    <a:pt x="158" y="4506"/>
                    <a:pt x="411" y="4979"/>
                  </a:cubicBezTo>
                  <a:lnTo>
                    <a:pt x="32" y="6459"/>
                  </a:lnTo>
                  <a:cubicBezTo>
                    <a:pt x="1" y="6554"/>
                    <a:pt x="32" y="6680"/>
                    <a:pt x="158" y="6806"/>
                  </a:cubicBezTo>
                  <a:cubicBezTo>
                    <a:pt x="225" y="6851"/>
                    <a:pt x="324" y="6895"/>
                    <a:pt x="420" y="6895"/>
                  </a:cubicBezTo>
                  <a:cubicBezTo>
                    <a:pt x="460" y="6895"/>
                    <a:pt x="500" y="6887"/>
                    <a:pt x="537" y="6869"/>
                  </a:cubicBezTo>
                  <a:lnTo>
                    <a:pt x="1734" y="6396"/>
                  </a:lnTo>
                  <a:cubicBezTo>
                    <a:pt x="2269" y="6712"/>
                    <a:pt x="2899" y="6869"/>
                    <a:pt x="3466" y="6869"/>
                  </a:cubicBezTo>
                  <a:cubicBezTo>
                    <a:pt x="5357" y="6869"/>
                    <a:pt x="6901" y="5357"/>
                    <a:pt x="6901" y="3435"/>
                  </a:cubicBezTo>
                  <a:cubicBezTo>
                    <a:pt x="6901" y="1576"/>
                    <a:pt x="5325" y="1"/>
                    <a:pt x="34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48" name="Google Shape;6760;p88"/>
          <p:cNvGrpSpPr/>
          <p:nvPr/>
        </p:nvGrpSpPr>
        <p:grpSpPr>
          <a:xfrm>
            <a:off x="4202882" y="1247009"/>
            <a:ext cx="499953" cy="600563"/>
            <a:chOff x="-35814600" y="3202075"/>
            <a:chExt cx="242625" cy="291450"/>
          </a:xfrm>
          <a:solidFill>
            <a:schemeClr val="bg1">
              <a:lumMod val="50000"/>
            </a:schemeClr>
          </a:solidFill>
        </p:grpSpPr>
        <p:sp>
          <p:nvSpPr>
            <p:cNvPr id="49" name="Google Shape;6761;p88"/>
            <p:cNvSpPr/>
            <p:nvPr/>
          </p:nvSpPr>
          <p:spPr>
            <a:xfrm>
              <a:off x="-35814600" y="3202075"/>
              <a:ext cx="51225" cy="202450"/>
            </a:xfrm>
            <a:custGeom>
              <a:avLst/>
              <a:gdLst/>
              <a:ahLst/>
              <a:cxnLst/>
              <a:rect l="l" t="t" r="r" b="b"/>
              <a:pathLst>
                <a:path w="2049" h="8098" extrusionOk="0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8097"/>
                  </a:lnTo>
                  <a:cubicBezTo>
                    <a:pt x="348" y="7782"/>
                    <a:pt x="820" y="7562"/>
                    <a:pt x="1387" y="7562"/>
                  </a:cubicBezTo>
                  <a:lnTo>
                    <a:pt x="2049" y="7562"/>
                  </a:lnTo>
                  <a:lnTo>
                    <a:pt x="204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0" name="Google Shape;6762;p88"/>
            <p:cNvSpPr/>
            <p:nvPr/>
          </p:nvSpPr>
          <p:spPr>
            <a:xfrm>
              <a:off x="-35814600" y="3407650"/>
              <a:ext cx="242625" cy="68550"/>
            </a:xfrm>
            <a:custGeom>
              <a:avLst/>
              <a:gdLst/>
              <a:ahLst/>
              <a:cxnLst/>
              <a:rect l="l" t="t" r="r" b="b"/>
              <a:pathLst>
                <a:path w="9705" h="2742" extrusionOk="0">
                  <a:moveTo>
                    <a:pt x="1387" y="0"/>
                  </a:moveTo>
                  <a:cubicBezTo>
                    <a:pt x="631" y="0"/>
                    <a:pt x="1" y="630"/>
                    <a:pt x="1" y="1386"/>
                  </a:cubicBezTo>
                  <a:cubicBezTo>
                    <a:pt x="1" y="2111"/>
                    <a:pt x="600" y="2741"/>
                    <a:pt x="1356" y="2741"/>
                  </a:cubicBezTo>
                  <a:lnTo>
                    <a:pt x="4758" y="2741"/>
                  </a:lnTo>
                  <a:lnTo>
                    <a:pt x="4758" y="1733"/>
                  </a:lnTo>
                  <a:lnTo>
                    <a:pt x="1702" y="1733"/>
                  </a:lnTo>
                  <a:cubicBezTo>
                    <a:pt x="1513" y="1733"/>
                    <a:pt x="1356" y="1575"/>
                    <a:pt x="1356" y="1355"/>
                  </a:cubicBezTo>
                  <a:cubicBezTo>
                    <a:pt x="1356" y="1166"/>
                    <a:pt x="1513" y="1008"/>
                    <a:pt x="1702" y="1008"/>
                  </a:cubicBezTo>
                  <a:lnTo>
                    <a:pt x="9232" y="1008"/>
                  </a:lnTo>
                  <a:cubicBezTo>
                    <a:pt x="9263" y="851"/>
                    <a:pt x="9326" y="662"/>
                    <a:pt x="9452" y="536"/>
                  </a:cubicBezTo>
                  <a:cubicBezTo>
                    <a:pt x="9704" y="221"/>
                    <a:pt x="9484" y="0"/>
                    <a:pt x="9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1" name="Google Shape;6763;p88"/>
            <p:cNvSpPr/>
            <p:nvPr/>
          </p:nvSpPr>
          <p:spPr>
            <a:xfrm>
              <a:off x="-35627125" y="3450950"/>
              <a:ext cx="55150" cy="25250"/>
            </a:xfrm>
            <a:custGeom>
              <a:avLst/>
              <a:gdLst/>
              <a:ahLst/>
              <a:cxnLst/>
              <a:rect l="l" t="t" r="r" b="b"/>
              <a:pathLst>
                <a:path w="2206" h="1010" extrusionOk="0">
                  <a:moveTo>
                    <a:pt x="0" y="1"/>
                  </a:moveTo>
                  <a:lnTo>
                    <a:pt x="0" y="1009"/>
                  </a:lnTo>
                  <a:lnTo>
                    <a:pt x="1670" y="1009"/>
                  </a:lnTo>
                  <a:cubicBezTo>
                    <a:pt x="1953" y="1009"/>
                    <a:pt x="2205" y="788"/>
                    <a:pt x="1953" y="505"/>
                  </a:cubicBezTo>
                  <a:cubicBezTo>
                    <a:pt x="1827" y="347"/>
                    <a:pt x="1764" y="190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2" name="Google Shape;6764;p88"/>
            <p:cNvSpPr/>
            <p:nvPr/>
          </p:nvSpPr>
          <p:spPr>
            <a:xfrm>
              <a:off x="-35703525" y="3305250"/>
              <a:ext cx="84300" cy="34675"/>
            </a:xfrm>
            <a:custGeom>
              <a:avLst/>
              <a:gdLst/>
              <a:ahLst/>
              <a:cxnLst/>
              <a:rect l="l" t="t" r="r" b="b"/>
              <a:pathLst>
                <a:path w="3372" h="1387" extrusionOk="0">
                  <a:moveTo>
                    <a:pt x="1701" y="0"/>
                  </a:moveTo>
                  <a:cubicBezTo>
                    <a:pt x="882" y="0"/>
                    <a:pt x="221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521" y="0"/>
                    <a:pt x="17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3" name="Google Shape;6765;p88"/>
            <p:cNvSpPr/>
            <p:nvPr/>
          </p:nvSpPr>
          <p:spPr>
            <a:xfrm>
              <a:off x="-35677550" y="3254050"/>
              <a:ext cx="33100" cy="33100"/>
            </a:xfrm>
            <a:custGeom>
              <a:avLst/>
              <a:gdLst/>
              <a:ahLst/>
              <a:cxnLst/>
              <a:rect l="l" t="t" r="r" b="b"/>
              <a:pathLst>
                <a:path w="1324" h="1324" extrusionOk="0">
                  <a:moveTo>
                    <a:pt x="662" y="1"/>
                  </a:moveTo>
                  <a:cubicBezTo>
                    <a:pt x="316" y="1"/>
                    <a:pt x="1" y="284"/>
                    <a:pt x="1" y="662"/>
                  </a:cubicBezTo>
                  <a:cubicBezTo>
                    <a:pt x="1" y="1040"/>
                    <a:pt x="316" y="1324"/>
                    <a:pt x="662" y="1324"/>
                  </a:cubicBezTo>
                  <a:cubicBezTo>
                    <a:pt x="1040" y="1324"/>
                    <a:pt x="1324" y="1040"/>
                    <a:pt x="1324" y="662"/>
                  </a:cubicBezTo>
                  <a:cubicBezTo>
                    <a:pt x="1324" y="284"/>
                    <a:pt x="1040" y="1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9" name="Google Shape;6766;p88"/>
            <p:cNvSpPr/>
            <p:nvPr/>
          </p:nvSpPr>
          <p:spPr>
            <a:xfrm>
              <a:off x="-35746850" y="3202075"/>
              <a:ext cx="171725" cy="189050"/>
            </a:xfrm>
            <a:custGeom>
              <a:avLst/>
              <a:gdLst/>
              <a:ahLst/>
              <a:cxnLst/>
              <a:rect l="l" t="t" r="r" b="b"/>
              <a:pathLst>
                <a:path w="6869" h="7562" extrusionOk="0">
                  <a:moveTo>
                    <a:pt x="3434" y="1355"/>
                  </a:moveTo>
                  <a:cubicBezTo>
                    <a:pt x="4191" y="1355"/>
                    <a:pt x="4821" y="1985"/>
                    <a:pt x="4821" y="2741"/>
                  </a:cubicBezTo>
                  <a:cubicBezTo>
                    <a:pt x="4821" y="3088"/>
                    <a:pt x="4663" y="3403"/>
                    <a:pt x="4474" y="3655"/>
                  </a:cubicBezTo>
                  <a:cubicBezTo>
                    <a:pt x="5293" y="4033"/>
                    <a:pt x="5829" y="4852"/>
                    <a:pt x="5829" y="5829"/>
                  </a:cubicBezTo>
                  <a:cubicBezTo>
                    <a:pt x="5829" y="6018"/>
                    <a:pt x="5671" y="6175"/>
                    <a:pt x="5482" y="6175"/>
                  </a:cubicBezTo>
                  <a:lnTo>
                    <a:pt x="1387" y="6175"/>
                  </a:lnTo>
                  <a:cubicBezTo>
                    <a:pt x="1198" y="6175"/>
                    <a:pt x="1040" y="6018"/>
                    <a:pt x="1040" y="5829"/>
                  </a:cubicBezTo>
                  <a:cubicBezTo>
                    <a:pt x="1040" y="4852"/>
                    <a:pt x="1576" y="4033"/>
                    <a:pt x="2426" y="3655"/>
                  </a:cubicBezTo>
                  <a:cubicBezTo>
                    <a:pt x="2174" y="3403"/>
                    <a:pt x="2048" y="3088"/>
                    <a:pt x="2048" y="2741"/>
                  </a:cubicBezTo>
                  <a:cubicBezTo>
                    <a:pt x="2048" y="1985"/>
                    <a:pt x="2678" y="1355"/>
                    <a:pt x="3434" y="1355"/>
                  </a:cubicBezTo>
                  <a:close/>
                  <a:moveTo>
                    <a:pt x="0" y="0"/>
                  </a:moveTo>
                  <a:lnTo>
                    <a:pt x="0" y="7562"/>
                  </a:lnTo>
                  <a:lnTo>
                    <a:pt x="6868" y="7562"/>
                  </a:lnTo>
                  <a:lnTo>
                    <a:pt x="6868" y="1009"/>
                  </a:lnTo>
                  <a:cubicBezTo>
                    <a:pt x="6868" y="473"/>
                    <a:pt x="6396" y="0"/>
                    <a:pt x="5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0" name="Google Shape;6767;p88"/>
            <p:cNvSpPr/>
            <p:nvPr/>
          </p:nvSpPr>
          <p:spPr>
            <a:xfrm>
              <a:off x="-35677550" y="3450950"/>
              <a:ext cx="34675" cy="42575"/>
            </a:xfrm>
            <a:custGeom>
              <a:avLst/>
              <a:gdLst/>
              <a:ahLst/>
              <a:cxnLst/>
              <a:rect l="l" t="t" r="r" b="b"/>
              <a:pathLst>
                <a:path w="1387" h="1703" extrusionOk="0">
                  <a:moveTo>
                    <a:pt x="1" y="1"/>
                  </a:moveTo>
                  <a:lnTo>
                    <a:pt x="1" y="1702"/>
                  </a:lnTo>
                  <a:lnTo>
                    <a:pt x="505" y="1387"/>
                  </a:lnTo>
                  <a:cubicBezTo>
                    <a:pt x="536" y="1324"/>
                    <a:pt x="631" y="1324"/>
                    <a:pt x="694" y="1324"/>
                  </a:cubicBezTo>
                  <a:cubicBezTo>
                    <a:pt x="711" y="1316"/>
                    <a:pt x="725" y="1312"/>
                    <a:pt x="739" y="1312"/>
                  </a:cubicBezTo>
                  <a:cubicBezTo>
                    <a:pt x="776" y="1312"/>
                    <a:pt x="805" y="1341"/>
                    <a:pt x="851" y="1387"/>
                  </a:cubicBezTo>
                  <a:lnTo>
                    <a:pt x="1387" y="1702"/>
                  </a:lnTo>
                  <a:lnTo>
                    <a:pt x="13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110" name="Google Shape;6777;p88"/>
          <p:cNvGrpSpPr/>
          <p:nvPr/>
        </p:nvGrpSpPr>
        <p:grpSpPr>
          <a:xfrm>
            <a:off x="8170300" y="1211285"/>
            <a:ext cx="600561" cy="600563"/>
            <a:chOff x="-34003850" y="3227275"/>
            <a:chExt cx="291450" cy="291450"/>
          </a:xfrm>
          <a:solidFill>
            <a:schemeClr val="bg1">
              <a:lumMod val="50000"/>
            </a:schemeClr>
          </a:solidFill>
        </p:grpSpPr>
        <p:sp>
          <p:nvSpPr>
            <p:cNvPr id="111" name="Google Shape;6778;p88"/>
            <p:cNvSpPr/>
            <p:nvPr/>
          </p:nvSpPr>
          <p:spPr>
            <a:xfrm>
              <a:off x="-33852625" y="3313925"/>
              <a:ext cx="128425" cy="49625"/>
            </a:xfrm>
            <a:custGeom>
              <a:avLst/>
              <a:gdLst/>
              <a:ahLst/>
              <a:cxnLst/>
              <a:rect l="l" t="t" r="r" b="b"/>
              <a:pathLst>
                <a:path w="5137" h="1985" extrusionOk="0">
                  <a:moveTo>
                    <a:pt x="473" y="0"/>
                  </a:moveTo>
                  <a:cubicBezTo>
                    <a:pt x="316" y="0"/>
                    <a:pt x="158" y="32"/>
                    <a:pt x="1" y="126"/>
                  </a:cubicBezTo>
                  <a:lnTo>
                    <a:pt x="2521" y="1985"/>
                  </a:lnTo>
                  <a:lnTo>
                    <a:pt x="5136" y="158"/>
                  </a:lnTo>
                  <a:cubicBezTo>
                    <a:pt x="4979" y="32"/>
                    <a:pt x="4790" y="0"/>
                    <a:pt x="45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2" name="Google Shape;6779;p88"/>
            <p:cNvSpPr/>
            <p:nvPr/>
          </p:nvSpPr>
          <p:spPr>
            <a:xfrm>
              <a:off x="-33866000" y="3328875"/>
              <a:ext cx="153600" cy="103200"/>
            </a:xfrm>
            <a:custGeom>
              <a:avLst/>
              <a:gdLst/>
              <a:ahLst/>
              <a:cxnLst/>
              <a:rect l="l" t="t" r="r" b="b"/>
              <a:pathLst>
                <a:path w="6144" h="4128" extrusionOk="0">
                  <a:moveTo>
                    <a:pt x="63" y="1"/>
                  </a:moveTo>
                  <a:cubicBezTo>
                    <a:pt x="32" y="127"/>
                    <a:pt x="0" y="284"/>
                    <a:pt x="0" y="379"/>
                  </a:cubicBezTo>
                  <a:lnTo>
                    <a:pt x="0" y="3120"/>
                  </a:lnTo>
                  <a:cubicBezTo>
                    <a:pt x="0" y="3655"/>
                    <a:pt x="473" y="4128"/>
                    <a:pt x="1040" y="4128"/>
                  </a:cubicBezTo>
                  <a:lnTo>
                    <a:pt x="5136" y="4128"/>
                  </a:lnTo>
                  <a:cubicBezTo>
                    <a:pt x="5671" y="4128"/>
                    <a:pt x="6144" y="3655"/>
                    <a:pt x="6144" y="3120"/>
                  </a:cubicBezTo>
                  <a:lnTo>
                    <a:pt x="6144" y="379"/>
                  </a:lnTo>
                  <a:cubicBezTo>
                    <a:pt x="6144" y="284"/>
                    <a:pt x="6112" y="190"/>
                    <a:pt x="6112" y="64"/>
                  </a:cubicBezTo>
                  <a:lnTo>
                    <a:pt x="3277" y="2048"/>
                  </a:lnTo>
                  <a:cubicBezTo>
                    <a:pt x="3214" y="2080"/>
                    <a:pt x="3151" y="2080"/>
                    <a:pt x="3056" y="2080"/>
                  </a:cubicBezTo>
                  <a:cubicBezTo>
                    <a:pt x="2993" y="2080"/>
                    <a:pt x="2962" y="2080"/>
                    <a:pt x="2867" y="2048"/>
                  </a:cubicBezTo>
                  <a:lnTo>
                    <a:pt x="6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3" name="Google Shape;6780;p88"/>
            <p:cNvSpPr/>
            <p:nvPr/>
          </p:nvSpPr>
          <p:spPr>
            <a:xfrm>
              <a:off x="-34003850" y="3279250"/>
              <a:ext cx="189050" cy="188275"/>
            </a:xfrm>
            <a:custGeom>
              <a:avLst/>
              <a:gdLst/>
              <a:ahLst/>
              <a:cxnLst/>
              <a:rect l="l" t="t" r="r" b="b"/>
              <a:pathLst>
                <a:path w="7562" h="7531" extrusionOk="0">
                  <a:moveTo>
                    <a:pt x="3781" y="2017"/>
                  </a:moveTo>
                  <a:cubicBezTo>
                    <a:pt x="3970" y="2017"/>
                    <a:pt x="4128" y="2175"/>
                    <a:pt x="4128" y="2364"/>
                  </a:cubicBezTo>
                  <a:cubicBezTo>
                    <a:pt x="4128" y="2584"/>
                    <a:pt x="3970" y="2742"/>
                    <a:pt x="3781" y="2742"/>
                  </a:cubicBezTo>
                  <a:lnTo>
                    <a:pt x="1702" y="2742"/>
                  </a:lnTo>
                  <a:cubicBezTo>
                    <a:pt x="1482" y="2742"/>
                    <a:pt x="1324" y="2584"/>
                    <a:pt x="1324" y="2364"/>
                  </a:cubicBezTo>
                  <a:cubicBezTo>
                    <a:pt x="1324" y="2175"/>
                    <a:pt x="1482" y="2017"/>
                    <a:pt x="1702" y="2017"/>
                  </a:cubicBezTo>
                  <a:close/>
                  <a:moveTo>
                    <a:pt x="3057" y="3403"/>
                  </a:moveTo>
                  <a:cubicBezTo>
                    <a:pt x="3277" y="3403"/>
                    <a:pt x="3435" y="3561"/>
                    <a:pt x="3435" y="3750"/>
                  </a:cubicBezTo>
                  <a:cubicBezTo>
                    <a:pt x="3466" y="3939"/>
                    <a:pt x="3277" y="4096"/>
                    <a:pt x="3057" y="4096"/>
                  </a:cubicBezTo>
                  <a:lnTo>
                    <a:pt x="1702" y="4096"/>
                  </a:lnTo>
                  <a:cubicBezTo>
                    <a:pt x="1482" y="4096"/>
                    <a:pt x="1324" y="3939"/>
                    <a:pt x="1324" y="3750"/>
                  </a:cubicBezTo>
                  <a:cubicBezTo>
                    <a:pt x="1324" y="3561"/>
                    <a:pt x="1482" y="3403"/>
                    <a:pt x="1702" y="3403"/>
                  </a:cubicBezTo>
                  <a:close/>
                  <a:moveTo>
                    <a:pt x="2395" y="4790"/>
                  </a:moveTo>
                  <a:cubicBezTo>
                    <a:pt x="2584" y="4790"/>
                    <a:pt x="2742" y="4947"/>
                    <a:pt x="2742" y="5136"/>
                  </a:cubicBezTo>
                  <a:cubicBezTo>
                    <a:pt x="2742" y="5325"/>
                    <a:pt x="2584" y="5483"/>
                    <a:pt x="2395" y="5483"/>
                  </a:cubicBezTo>
                  <a:lnTo>
                    <a:pt x="1702" y="5483"/>
                  </a:lnTo>
                  <a:cubicBezTo>
                    <a:pt x="1482" y="5483"/>
                    <a:pt x="1324" y="5325"/>
                    <a:pt x="1324" y="5136"/>
                  </a:cubicBezTo>
                  <a:cubicBezTo>
                    <a:pt x="1324" y="4947"/>
                    <a:pt x="1482" y="4790"/>
                    <a:pt x="1702" y="4790"/>
                  </a:cubicBezTo>
                  <a:close/>
                  <a:moveTo>
                    <a:pt x="1" y="1"/>
                  </a:moveTo>
                  <a:lnTo>
                    <a:pt x="1" y="7530"/>
                  </a:lnTo>
                  <a:lnTo>
                    <a:pt x="7562" y="7530"/>
                  </a:lnTo>
                  <a:lnTo>
                    <a:pt x="7562" y="6837"/>
                  </a:lnTo>
                  <a:lnTo>
                    <a:pt x="6522" y="6837"/>
                  </a:lnTo>
                  <a:cubicBezTo>
                    <a:pt x="5577" y="6837"/>
                    <a:pt x="4853" y="6081"/>
                    <a:pt x="4853" y="5136"/>
                  </a:cubicBezTo>
                  <a:lnTo>
                    <a:pt x="4853" y="2395"/>
                  </a:lnTo>
                  <a:cubicBezTo>
                    <a:pt x="4853" y="1450"/>
                    <a:pt x="5577" y="725"/>
                    <a:pt x="6522" y="725"/>
                  </a:cubicBezTo>
                  <a:lnTo>
                    <a:pt x="7562" y="725"/>
                  </a:lnTo>
                  <a:lnTo>
                    <a:pt x="75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4" name="Google Shape;6781;p88"/>
            <p:cNvSpPr/>
            <p:nvPr/>
          </p:nvSpPr>
          <p:spPr>
            <a:xfrm>
              <a:off x="-34003850" y="3227275"/>
              <a:ext cx="189050" cy="34675"/>
            </a:xfrm>
            <a:custGeom>
              <a:avLst/>
              <a:gdLst/>
              <a:ahLst/>
              <a:cxnLst/>
              <a:rect l="l" t="t" r="r" b="b"/>
              <a:pathLst>
                <a:path w="7562" h="1387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1387"/>
                  </a:lnTo>
                  <a:lnTo>
                    <a:pt x="7562" y="1387"/>
                  </a:lnTo>
                  <a:lnTo>
                    <a:pt x="7562" y="1040"/>
                  </a:lnTo>
                  <a:cubicBezTo>
                    <a:pt x="7562" y="473"/>
                    <a:pt x="7089" y="1"/>
                    <a:pt x="65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5" name="Google Shape;6782;p88"/>
            <p:cNvSpPr/>
            <p:nvPr/>
          </p:nvSpPr>
          <p:spPr>
            <a:xfrm>
              <a:off x="-34003850" y="3484050"/>
              <a:ext cx="189050" cy="34675"/>
            </a:xfrm>
            <a:custGeom>
              <a:avLst/>
              <a:gdLst/>
              <a:ahLst/>
              <a:cxnLst/>
              <a:rect l="l" t="t" r="r" b="b"/>
              <a:pathLst>
                <a:path w="7562" h="1387" extrusionOk="0">
                  <a:moveTo>
                    <a:pt x="1" y="0"/>
                  </a:moveTo>
                  <a:lnTo>
                    <a:pt x="1" y="347"/>
                  </a:lnTo>
                  <a:cubicBezTo>
                    <a:pt x="1" y="945"/>
                    <a:pt x="442" y="1386"/>
                    <a:pt x="1009" y="1386"/>
                  </a:cubicBezTo>
                  <a:lnTo>
                    <a:pt x="6522" y="1386"/>
                  </a:lnTo>
                  <a:cubicBezTo>
                    <a:pt x="7089" y="1386"/>
                    <a:pt x="7562" y="914"/>
                    <a:pt x="7562" y="347"/>
                  </a:cubicBezTo>
                  <a:lnTo>
                    <a:pt x="756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160" name="Google Shape;6827;p88"/>
          <p:cNvGrpSpPr/>
          <p:nvPr/>
        </p:nvGrpSpPr>
        <p:grpSpPr>
          <a:xfrm>
            <a:off x="8926588" y="1221808"/>
            <a:ext cx="607053" cy="598915"/>
            <a:chOff x="-33645475" y="3228075"/>
            <a:chExt cx="294600" cy="290650"/>
          </a:xfrm>
          <a:solidFill>
            <a:schemeClr val="bg1">
              <a:lumMod val="50000"/>
            </a:schemeClr>
          </a:solidFill>
        </p:grpSpPr>
        <p:sp>
          <p:nvSpPr>
            <p:cNvPr id="161" name="Google Shape;6828;p88"/>
            <p:cNvSpPr/>
            <p:nvPr/>
          </p:nvSpPr>
          <p:spPr>
            <a:xfrm>
              <a:off x="-33456450" y="3261925"/>
              <a:ext cx="84300" cy="85100"/>
            </a:xfrm>
            <a:custGeom>
              <a:avLst/>
              <a:gdLst/>
              <a:ahLst/>
              <a:cxnLst/>
              <a:rect l="l" t="t" r="r" b="b"/>
              <a:pathLst>
                <a:path w="3372" h="340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1009" y="694"/>
                  </a:lnTo>
                  <a:cubicBezTo>
                    <a:pt x="1576" y="694"/>
                    <a:pt x="2049" y="1166"/>
                    <a:pt x="2049" y="1733"/>
                  </a:cubicBezTo>
                  <a:lnTo>
                    <a:pt x="2049" y="2269"/>
                  </a:lnTo>
                  <a:lnTo>
                    <a:pt x="1923" y="2175"/>
                  </a:lnTo>
                  <a:cubicBezTo>
                    <a:pt x="1860" y="2112"/>
                    <a:pt x="1773" y="2080"/>
                    <a:pt x="1686" y="2080"/>
                  </a:cubicBezTo>
                  <a:cubicBezTo>
                    <a:pt x="1600" y="2080"/>
                    <a:pt x="1513" y="2112"/>
                    <a:pt x="1450" y="2175"/>
                  </a:cubicBezTo>
                  <a:cubicBezTo>
                    <a:pt x="1324" y="2269"/>
                    <a:pt x="1324" y="2521"/>
                    <a:pt x="1450" y="2647"/>
                  </a:cubicBezTo>
                  <a:lnTo>
                    <a:pt x="2112" y="3309"/>
                  </a:lnTo>
                  <a:cubicBezTo>
                    <a:pt x="2175" y="3372"/>
                    <a:pt x="2269" y="3403"/>
                    <a:pt x="2360" y="3403"/>
                  </a:cubicBezTo>
                  <a:cubicBezTo>
                    <a:pt x="2450" y="3403"/>
                    <a:pt x="2537" y="3372"/>
                    <a:pt x="2584" y="3309"/>
                  </a:cubicBezTo>
                  <a:lnTo>
                    <a:pt x="3277" y="2647"/>
                  </a:lnTo>
                  <a:cubicBezTo>
                    <a:pt x="3372" y="2521"/>
                    <a:pt x="3372" y="2269"/>
                    <a:pt x="3277" y="2175"/>
                  </a:cubicBezTo>
                  <a:cubicBezTo>
                    <a:pt x="3214" y="2112"/>
                    <a:pt x="3120" y="2080"/>
                    <a:pt x="3029" y="2080"/>
                  </a:cubicBezTo>
                  <a:cubicBezTo>
                    <a:pt x="2939" y="2080"/>
                    <a:pt x="2852" y="2112"/>
                    <a:pt x="2805" y="2175"/>
                  </a:cubicBezTo>
                  <a:lnTo>
                    <a:pt x="2679" y="2269"/>
                  </a:lnTo>
                  <a:lnTo>
                    <a:pt x="2679" y="1733"/>
                  </a:lnTo>
                  <a:cubicBezTo>
                    <a:pt x="2742" y="788"/>
                    <a:pt x="1954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2" name="Google Shape;6829;p88"/>
            <p:cNvSpPr/>
            <p:nvPr/>
          </p:nvSpPr>
          <p:spPr>
            <a:xfrm>
              <a:off x="-33575375" y="3433625"/>
              <a:ext cx="85075" cy="85100"/>
            </a:xfrm>
            <a:custGeom>
              <a:avLst/>
              <a:gdLst/>
              <a:ahLst/>
              <a:cxnLst/>
              <a:rect l="l" t="t" r="r" b="b"/>
              <a:pathLst>
                <a:path w="3403" h="3404" extrusionOk="0">
                  <a:moveTo>
                    <a:pt x="1013" y="1"/>
                  </a:moveTo>
                  <a:cubicBezTo>
                    <a:pt x="922" y="1"/>
                    <a:pt x="835" y="32"/>
                    <a:pt x="788" y="95"/>
                  </a:cubicBezTo>
                  <a:lnTo>
                    <a:pt x="127" y="757"/>
                  </a:lnTo>
                  <a:cubicBezTo>
                    <a:pt x="1" y="883"/>
                    <a:pt x="1" y="1135"/>
                    <a:pt x="127" y="1229"/>
                  </a:cubicBezTo>
                  <a:cubicBezTo>
                    <a:pt x="174" y="1292"/>
                    <a:pt x="260" y="1324"/>
                    <a:pt x="351" y="1324"/>
                  </a:cubicBezTo>
                  <a:cubicBezTo>
                    <a:pt x="442" y="1324"/>
                    <a:pt x="536" y="1292"/>
                    <a:pt x="599" y="1229"/>
                  </a:cubicBezTo>
                  <a:lnTo>
                    <a:pt x="694" y="1135"/>
                  </a:lnTo>
                  <a:lnTo>
                    <a:pt x="694" y="1671"/>
                  </a:lnTo>
                  <a:cubicBezTo>
                    <a:pt x="694" y="2616"/>
                    <a:pt x="1450" y="3372"/>
                    <a:pt x="2395" y="3372"/>
                  </a:cubicBezTo>
                  <a:lnTo>
                    <a:pt x="3057" y="3372"/>
                  </a:lnTo>
                  <a:lnTo>
                    <a:pt x="3057" y="3403"/>
                  </a:lnTo>
                  <a:cubicBezTo>
                    <a:pt x="3246" y="3403"/>
                    <a:pt x="3403" y="3246"/>
                    <a:pt x="3403" y="3057"/>
                  </a:cubicBezTo>
                  <a:cubicBezTo>
                    <a:pt x="3403" y="2868"/>
                    <a:pt x="3246" y="2710"/>
                    <a:pt x="3057" y="2710"/>
                  </a:cubicBezTo>
                  <a:lnTo>
                    <a:pt x="2363" y="2710"/>
                  </a:lnTo>
                  <a:cubicBezTo>
                    <a:pt x="1796" y="2710"/>
                    <a:pt x="1324" y="2238"/>
                    <a:pt x="1324" y="1671"/>
                  </a:cubicBezTo>
                  <a:lnTo>
                    <a:pt x="1324" y="1135"/>
                  </a:lnTo>
                  <a:lnTo>
                    <a:pt x="1450" y="1229"/>
                  </a:lnTo>
                  <a:cubicBezTo>
                    <a:pt x="1513" y="1292"/>
                    <a:pt x="1599" y="1324"/>
                    <a:pt x="1686" y="1324"/>
                  </a:cubicBezTo>
                  <a:cubicBezTo>
                    <a:pt x="1773" y="1324"/>
                    <a:pt x="1859" y="1292"/>
                    <a:pt x="1922" y="1229"/>
                  </a:cubicBezTo>
                  <a:cubicBezTo>
                    <a:pt x="2048" y="1135"/>
                    <a:pt x="2048" y="883"/>
                    <a:pt x="1922" y="757"/>
                  </a:cubicBezTo>
                  <a:lnTo>
                    <a:pt x="1261" y="95"/>
                  </a:lnTo>
                  <a:cubicBezTo>
                    <a:pt x="1198" y="32"/>
                    <a:pt x="1103" y="1"/>
                    <a:pt x="10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3" name="Google Shape;6830;p88"/>
            <p:cNvSpPr/>
            <p:nvPr/>
          </p:nvSpPr>
          <p:spPr>
            <a:xfrm>
              <a:off x="-33645475" y="3228075"/>
              <a:ext cx="206375" cy="153600"/>
            </a:xfrm>
            <a:custGeom>
              <a:avLst/>
              <a:gdLst/>
              <a:ahLst/>
              <a:cxnLst/>
              <a:rect l="l" t="t" r="r" b="b"/>
              <a:pathLst>
                <a:path w="8255" h="6144" extrusionOk="0">
                  <a:moveTo>
                    <a:pt x="4191" y="0"/>
                  </a:moveTo>
                  <a:cubicBezTo>
                    <a:pt x="2300" y="0"/>
                    <a:pt x="757" y="1544"/>
                    <a:pt x="757" y="3434"/>
                  </a:cubicBezTo>
                  <a:lnTo>
                    <a:pt x="757" y="3529"/>
                  </a:lnTo>
                  <a:cubicBezTo>
                    <a:pt x="347" y="3686"/>
                    <a:pt x="95" y="4033"/>
                    <a:pt x="95" y="4474"/>
                  </a:cubicBezTo>
                  <a:lnTo>
                    <a:pt x="95" y="5135"/>
                  </a:lnTo>
                  <a:cubicBezTo>
                    <a:pt x="1" y="5671"/>
                    <a:pt x="473" y="6143"/>
                    <a:pt x="1009" y="6143"/>
                  </a:cubicBezTo>
                  <a:cubicBezTo>
                    <a:pt x="1135" y="6143"/>
                    <a:pt x="1261" y="6112"/>
                    <a:pt x="1387" y="6080"/>
                  </a:cubicBezTo>
                  <a:lnTo>
                    <a:pt x="1387" y="3403"/>
                  </a:lnTo>
                  <a:cubicBezTo>
                    <a:pt x="1387" y="1890"/>
                    <a:pt x="2647" y="630"/>
                    <a:pt x="4128" y="630"/>
                  </a:cubicBezTo>
                  <a:cubicBezTo>
                    <a:pt x="5640" y="630"/>
                    <a:pt x="6900" y="1890"/>
                    <a:pt x="6900" y="3403"/>
                  </a:cubicBezTo>
                  <a:lnTo>
                    <a:pt x="6900" y="6080"/>
                  </a:lnTo>
                  <a:cubicBezTo>
                    <a:pt x="6995" y="6112"/>
                    <a:pt x="7121" y="6143"/>
                    <a:pt x="7247" y="6143"/>
                  </a:cubicBezTo>
                  <a:cubicBezTo>
                    <a:pt x="7782" y="6143"/>
                    <a:pt x="8255" y="5671"/>
                    <a:pt x="8255" y="5135"/>
                  </a:cubicBezTo>
                  <a:lnTo>
                    <a:pt x="8255" y="4474"/>
                  </a:lnTo>
                  <a:cubicBezTo>
                    <a:pt x="8255" y="4033"/>
                    <a:pt x="8003" y="3623"/>
                    <a:pt x="7593" y="3529"/>
                  </a:cubicBezTo>
                  <a:lnTo>
                    <a:pt x="7593" y="3434"/>
                  </a:lnTo>
                  <a:cubicBezTo>
                    <a:pt x="7593" y="1544"/>
                    <a:pt x="6050" y="0"/>
                    <a:pt x="4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4" name="Google Shape;6831;p88"/>
            <p:cNvSpPr/>
            <p:nvPr/>
          </p:nvSpPr>
          <p:spPr>
            <a:xfrm>
              <a:off x="-33593500" y="3279250"/>
              <a:ext cx="104775" cy="52275"/>
            </a:xfrm>
            <a:custGeom>
              <a:avLst/>
              <a:gdLst/>
              <a:ahLst/>
              <a:cxnLst/>
              <a:rect l="l" t="t" r="r" b="b"/>
              <a:pathLst>
                <a:path w="4191" h="2091" extrusionOk="0">
                  <a:moveTo>
                    <a:pt x="1734" y="1"/>
                  </a:moveTo>
                  <a:cubicBezTo>
                    <a:pt x="789" y="1"/>
                    <a:pt x="1" y="757"/>
                    <a:pt x="1" y="1702"/>
                  </a:cubicBezTo>
                  <a:lnTo>
                    <a:pt x="1" y="2049"/>
                  </a:lnTo>
                  <a:lnTo>
                    <a:pt x="1230" y="2049"/>
                  </a:lnTo>
                  <a:cubicBezTo>
                    <a:pt x="1545" y="2049"/>
                    <a:pt x="1891" y="2049"/>
                    <a:pt x="2017" y="1986"/>
                  </a:cubicBezTo>
                  <a:cubicBezTo>
                    <a:pt x="2049" y="1954"/>
                    <a:pt x="2080" y="1828"/>
                    <a:pt x="2080" y="1734"/>
                  </a:cubicBezTo>
                  <a:cubicBezTo>
                    <a:pt x="2080" y="1545"/>
                    <a:pt x="2238" y="1387"/>
                    <a:pt x="2458" y="1387"/>
                  </a:cubicBezTo>
                  <a:cubicBezTo>
                    <a:pt x="2647" y="1387"/>
                    <a:pt x="2805" y="1545"/>
                    <a:pt x="2805" y="1734"/>
                  </a:cubicBezTo>
                  <a:cubicBezTo>
                    <a:pt x="2805" y="1828"/>
                    <a:pt x="2805" y="1954"/>
                    <a:pt x="2868" y="1986"/>
                  </a:cubicBezTo>
                  <a:cubicBezTo>
                    <a:pt x="2942" y="2059"/>
                    <a:pt x="3091" y="2090"/>
                    <a:pt x="3266" y="2090"/>
                  </a:cubicBezTo>
                  <a:cubicBezTo>
                    <a:pt x="3389" y="2090"/>
                    <a:pt x="3525" y="2075"/>
                    <a:pt x="3656" y="2049"/>
                  </a:cubicBezTo>
                  <a:lnTo>
                    <a:pt x="4191" y="2049"/>
                  </a:lnTo>
                  <a:lnTo>
                    <a:pt x="4191" y="1702"/>
                  </a:lnTo>
                  <a:lnTo>
                    <a:pt x="4128" y="1702"/>
                  </a:lnTo>
                  <a:cubicBezTo>
                    <a:pt x="4128" y="757"/>
                    <a:pt x="3340" y="1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5" name="Google Shape;6832;p88"/>
            <p:cNvSpPr/>
            <p:nvPr/>
          </p:nvSpPr>
          <p:spPr>
            <a:xfrm>
              <a:off x="-33593500" y="3341475"/>
              <a:ext cx="104775" cy="74075"/>
            </a:xfrm>
            <a:custGeom>
              <a:avLst/>
              <a:gdLst/>
              <a:ahLst/>
              <a:cxnLst/>
              <a:rect l="l" t="t" r="r" b="b"/>
              <a:pathLst>
                <a:path w="4191" h="2963" extrusionOk="0">
                  <a:moveTo>
                    <a:pt x="2395" y="1"/>
                  </a:moveTo>
                  <a:cubicBezTo>
                    <a:pt x="2080" y="253"/>
                    <a:pt x="1671" y="253"/>
                    <a:pt x="1230" y="253"/>
                  </a:cubicBezTo>
                  <a:lnTo>
                    <a:pt x="1" y="253"/>
                  </a:lnTo>
                  <a:lnTo>
                    <a:pt x="1" y="914"/>
                  </a:lnTo>
                  <a:cubicBezTo>
                    <a:pt x="1" y="2049"/>
                    <a:pt x="946" y="2962"/>
                    <a:pt x="2112" y="2962"/>
                  </a:cubicBezTo>
                  <a:cubicBezTo>
                    <a:pt x="3246" y="2962"/>
                    <a:pt x="4191" y="2049"/>
                    <a:pt x="4191" y="914"/>
                  </a:cubicBezTo>
                  <a:lnTo>
                    <a:pt x="4191" y="253"/>
                  </a:lnTo>
                  <a:lnTo>
                    <a:pt x="3466" y="253"/>
                  </a:lnTo>
                  <a:cubicBezTo>
                    <a:pt x="3088" y="253"/>
                    <a:pt x="2679" y="190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6" name="Google Shape;6833;p88"/>
            <p:cNvSpPr/>
            <p:nvPr/>
          </p:nvSpPr>
          <p:spPr>
            <a:xfrm>
              <a:off x="-33455650" y="3381650"/>
              <a:ext cx="104775" cy="52250"/>
            </a:xfrm>
            <a:custGeom>
              <a:avLst/>
              <a:gdLst/>
              <a:ahLst/>
              <a:cxnLst/>
              <a:rect l="l" t="t" r="r" b="b"/>
              <a:pathLst>
                <a:path w="4191" h="2090" extrusionOk="0">
                  <a:moveTo>
                    <a:pt x="1702" y="0"/>
                  </a:moveTo>
                  <a:cubicBezTo>
                    <a:pt x="756" y="0"/>
                    <a:pt x="0" y="757"/>
                    <a:pt x="0" y="1702"/>
                  </a:cubicBezTo>
                  <a:lnTo>
                    <a:pt x="0" y="2048"/>
                  </a:lnTo>
                  <a:lnTo>
                    <a:pt x="1229" y="2048"/>
                  </a:lnTo>
                  <a:cubicBezTo>
                    <a:pt x="1544" y="2048"/>
                    <a:pt x="1891" y="2048"/>
                    <a:pt x="2017" y="1985"/>
                  </a:cubicBezTo>
                  <a:cubicBezTo>
                    <a:pt x="2048" y="1954"/>
                    <a:pt x="2080" y="1828"/>
                    <a:pt x="2080" y="1733"/>
                  </a:cubicBezTo>
                  <a:cubicBezTo>
                    <a:pt x="2080" y="1544"/>
                    <a:pt x="2237" y="1387"/>
                    <a:pt x="2458" y="1387"/>
                  </a:cubicBezTo>
                  <a:cubicBezTo>
                    <a:pt x="2647" y="1387"/>
                    <a:pt x="2804" y="1544"/>
                    <a:pt x="2804" y="1733"/>
                  </a:cubicBezTo>
                  <a:cubicBezTo>
                    <a:pt x="2804" y="1828"/>
                    <a:pt x="2804" y="1954"/>
                    <a:pt x="2867" y="1985"/>
                  </a:cubicBezTo>
                  <a:cubicBezTo>
                    <a:pt x="2941" y="2059"/>
                    <a:pt x="3091" y="2090"/>
                    <a:pt x="3265" y="2090"/>
                  </a:cubicBezTo>
                  <a:cubicBezTo>
                    <a:pt x="3388" y="2090"/>
                    <a:pt x="3524" y="2074"/>
                    <a:pt x="3655" y="2048"/>
                  </a:cubicBezTo>
                  <a:lnTo>
                    <a:pt x="4190" y="2048"/>
                  </a:lnTo>
                  <a:lnTo>
                    <a:pt x="4190" y="1702"/>
                  </a:lnTo>
                  <a:cubicBezTo>
                    <a:pt x="4096" y="757"/>
                    <a:pt x="3308" y="0"/>
                    <a:pt x="2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7" name="Google Shape;6834;p88"/>
            <p:cNvSpPr/>
            <p:nvPr/>
          </p:nvSpPr>
          <p:spPr>
            <a:xfrm>
              <a:off x="-33456450" y="3443875"/>
              <a:ext cx="102425" cy="74850"/>
            </a:xfrm>
            <a:custGeom>
              <a:avLst/>
              <a:gdLst/>
              <a:ahLst/>
              <a:cxnLst/>
              <a:rect l="l" t="t" r="r" b="b"/>
              <a:pathLst>
                <a:path w="4097" h="2994" extrusionOk="0">
                  <a:moveTo>
                    <a:pt x="2395" y="0"/>
                  </a:moveTo>
                  <a:cubicBezTo>
                    <a:pt x="2080" y="252"/>
                    <a:pt x="1639" y="252"/>
                    <a:pt x="1230" y="252"/>
                  </a:cubicBezTo>
                  <a:lnTo>
                    <a:pt x="1" y="252"/>
                  </a:lnTo>
                  <a:lnTo>
                    <a:pt x="1" y="914"/>
                  </a:lnTo>
                  <a:cubicBezTo>
                    <a:pt x="1" y="2048"/>
                    <a:pt x="914" y="2993"/>
                    <a:pt x="2049" y="2993"/>
                  </a:cubicBezTo>
                  <a:cubicBezTo>
                    <a:pt x="3183" y="2993"/>
                    <a:pt x="4096" y="2048"/>
                    <a:pt x="4096" y="914"/>
                  </a:cubicBezTo>
                  <a:lnTo>
                    <a:pt x="4096" y="252"/>
                  </a:lnTo>
                  <a:lnTo>
                    <a:pt x="3435" y="252"/>
                  </a:lnTo>
                  <a:cubicBezTo>
                    <a:pt x="3025" y="252"/>
                    <a:pt x="2679" y="189"/>
                    <a:pt x="23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206" name="Google Shape;6873;p88"/>
          <p:cNvGrpSpPr/>
          <p:nvPr/>
        </p:nvGrpSpPr>
        <p:grpSpPr>
          <a:xfrm>
            <a:off x="5860160" y="1222521"/>
            <a:ext cx="581037" cy="600563"/>
            <a:chOff x="-35118325" y="3202075"/>
            <a:chExt cx="281975" cy="291450"/>
          </a:xfrm>
          <a:solidFill>
            <a:schemeClr val="bg1">
              <a:lumMod val="50000"/>
            </a:schemeClr>
          </a:solidFill>
        </p:grpSpPr>
        <p:sp>
          <p:nvSpPr>
            <p:cNvPr id="207" name="Google Shape;6874;p88"/>
            <p:cNvSpPr/>
            <p:nvPr/>
          </p:nvSpPr>
          <p:spPr>
            <a:xfrm>
              <a:off x="-35008050" y="3202075"/>
              <a:ext cx="171700" cy="171250"/>
            </a:xfrm>
            <a:custGeom>
              <a:avLst/>
              <a:gdLst/>
              <a:ahLst/>
              <a:cxnLst/>
              <a:rect l="l" t="t" r="r" b="b"/>
              <a:pathLst>
                <a:path w="6868" h="6850" extrusionOk="0">
                  <a:moveTo>
                    <a:pt x="3466" y="1355"/>
                  </a:moveTo>
                  <a:cubicBezTo>
                    <a:pt x="4222" y="1355"/>
                    <a:pt x="4852" y="1985"/>
                    <a:pt x="4852" y="2741"/>
                  </a:cubicBezTo>
                  <a:lnTo>
                    <a:pt x="4852" y="4127"/>
                  </a:lnTo>
                  <a:cubicBezTo>
                    <a:pt x="4852" y="4348"/>
                    <a:pt x="4757" y="4600"/>
                    <a:pt x="4631" y="4821"/>
                  </a:cubicBezTo>
                  <a:lnTo>
                    <a:pt x="4726" y="4915"/>
                  </a:lnTo>
                  <a:cubicBezTo>
                    <a:pt x="4852" y="5041"/>
                    <a:pt x="4852" y="5262"/>
                    <a:pt x="4726" y="5388"/>
                  </a:cubicBezTo>
                  <a:cubicBezTo>
                    <a:pt x="4663" y="5451"/>
                    <a:pt x="4576" y="5482"/>
                    <a:pt x="4489" y="5482"/>
                  </a:cubicBezTo>
                  <a:cubicBezTo>
                    <a:pt x="4403" y="5482"/>
                    <a:pt x="4316" y="5451"/>
                    <a:pt x="4253" y="5388"/>
                  </a:cubicBezTo>
                  <a:lnTo>
                    <a:pt x="4190" y="5293"/>
                  </a:lnTo>
                  <a:cubicBezTo>
                    <a:pt x="3970" y="5419"/>
                    <a:pt x="3749" y="5514"/>
                    <a:pt x="3466" y="5514"/>
                  </a:cubicBezTo>
                  <a:cubicBezTo>
                    <a:pt x="2709" y="5514"/>
                    <a:pt x="2079" y="4884"/>
                    <a:pt x="2079" y="4127"/>
                  </a:cubicBezTo>
                  <a:lnTo>
                    <a:pt x="2079" y="2741"/>
                  </a:lnTo>
                  <a:cubicBezTo>
                    <a:pt x="2079" y="1985"/>
                    <a:pt x="2709" y="1355"/>
                    <a:pt x="3466" y="1355"/>
                  </a:cubicBezTo>
                  <a:close/>
                  <a:moveTo>
                    <a:pt x="3466" y="0"/>
                  </a:moveTo>
                  <a:cubicBezTo>
                    <a:pt x="1575" y="0"/>
                    <a:pt x="32" y="1576"/>
                    <a:pt x="32" y="3403"/>
                  </a:cubicBezTo>
                  <a:cubicBezTo>
                    <a:pt x="32" y="4001"/>
                    <a:pt x="189" y="4569"/>
                    <a:pt x="473" y="5104"/>
                  </a:cubicBezTo>
                  <a:lnTo>
                    <a:pt x="32" y="6396"/>
                  </a:lnTo>
                  <a:cubicBezTo>
                    <a:pt x="0" y="6522"/>
                    <a:pt x="32" y="6679"/>
                    <a:pt x="126" y="6774"/>
                  </a:cubicBezTo>
                  <a:cubicBezTo>
                    <a:pt x="172" y="6820"/>
                    <a:pt x="269" y="6849"/>
                    <a:pt x="367" y="6849"/>
                  </a:cubicBezTo>
                  <a:cubicBezTo>
                    <a:pt x="403" y="6849"/>
                    <a:pt x="439" y="6845"/>
                    <a:pt x="473" y="6837"/>
                  </a:cubicBezTo>
                  <a:lnTo>
                    <a:pt x="1764" y="6396"/>
                  </a:lnTo>
                  <a:cubicBezTo>
                    <a:pt x="2300" y="6679"/>
                    <a:pt x="2867" y="6837"/>
                    <a:pt x="3466" y="6837"/>
                  </a:cubicBezTo>
                  <a:cubicBezTo>
                    <a:pt x="5356" y="6837"/>
                    <a:pt x="6868" y="5293"/>
                    <a:pt x="6868" y="3403"/>
                  </a:cubicBezTo>
                  <a:cubicBezTo>
                    <a:pt x="6868" y="1513"/>
                    <a:pt x="5356" y="0"/>
                    <a:pt x="34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8" name="Google Shape;6875;p88"/>
            <p:cNvSpPr/>
            <p:nvPr/>
          </p:nvSpPr>
          <p:spPr>
            <a:xfrm>
              <a:off x="-34937975" y="3254050"/>
              <a:ext cx="33125" cy="67775"/>
            </a:xfrm>
            <a:custGeom>
              <a:avLst/>
              <a:gdLst/>
              <a:ahLst/>
              <a:cxnLst/>
              <a:rect l="l" t="t" r="r" b="b"/>
              <a:pathLst>
                <a:path w="1325" h="2711" extrusionOk="0">
                  <a:moveTo>
                    <a:pt x="663" y="1"/>
                  </a:moveTo>
                  <a:cubicBezTo>
                    <a:pt x="253" y="1"/>
                    <a:pt x="1" y="316"/>
                    <a:pt x="1" y="662"/>
                  </a:cubicBezTo>
                  <a:lnTo>
                    <a:pt x="1" y="2048"/>
                  </a:lnTo>
                  <a:cubicBezTo>
                    <a:pt x="1" y="2427"/>
                    <a:pt x="316" y="2710"/>
                    <a:pt x="663" y="2710"/>
                  </a:cubicBezTo>
                  <a:cubicBezTo>
                    <a:pt x="694" y="2710"/>
                    <a:pt x="789" y="2710"/>
                    <a:pt x="820" y="2679"/>
                  </a:cubicBezTo>
                  <a:lnTo>
                    <a:pt x="757" y="2584"/>
                  </a:lnTo>
                  <a:cubicBezTo>
                    <a:pt x="631" y="2490"/>
                    <a:pt x="631" y="2238"/>
                    <a:pt x="757" y="2111"/>
                  </a:cubicBezTo>
                  <a:cubicBezTo>
                    <a:pt x="804" y="2064"/>
                    <a:pt x="891" y="2041"/>
                    <a:pt x="978" y="2041"/>
                  </a:cubicBezTo>
                  <a:cubicBezTo>
                    <a:pt x="1064" y="2041"/>
                    <a:pt x="1151" y="2064"/>
                    <a:pt x="1198" y="2111"/>
                  </a:cubicBezTo>
                  <a:lnTo>
                    <a:pt x="1293" y="2206"/>
                  </a:lnTo>
                  <a:cubicBezTo>
                    <a:pt x="1293" y="2175"/>
                    <a:pt x="1324" y="2080"/>
                    <a:pt x="1324" y="2048"/>
                  </a:cubicBezTo>
                  <a:lnTo>
                    <a:pt x="1324" y="662"/>
                  </a:lnTo>
                  <a:cubicBezTo>
                    <a:pt x="1324" y="284"/>
                    <a:pt x="1041" y="1"/>
                    <a:pt x="6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9" name="Google Shape;6876;p88"/>
            <p:cNvSpPr/>
            <p:nvPr/>
          </p:nvSpPr>
          <p:spPr>
            <a:xfrm>
              <a:off x="-35085250" y="3338325"/>
              <a:ext cx="69325" cy="69350"/>
            </a:xfrm>
            <a:custGeom>
              <a:avLst/>
              <a:gdLst/>
              <a:ahLst/>
              <a:cxnLst/>
              <a:rect l="l" t="t" r="r" b="b"/>
              <a:pathLst>
                <a:path w="2773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64" y="2143"/>
                    <a:pt x="631" y="2773"/>
                    <a:pt x="1387" y="2773"/>
                  </a:cubicBezTo>
                  <a:cubicBezTo>
                    <a:pt x="2143" y="2773"/>
                    <a:pt x="2773" y="2143"/>
                    <a:pt x="2773" y="1387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0" name="Google Shape;6877;p88"/>
            <p:cNvSpPr/>
            <p:nvPr/>
          </p:nvSpPr>
          <p:spPr>
            <a:xfrm>
              <a:off x="-35118325" y="3424175"/>
              <a:ext cx="137075" cy="69350"/>
            </a:xfrm>
            <a:custGeom>
              <a:avLst/>
              <a:gdLst/>
              <a:ahLst/>
              <a:cxnLst/>
              <a:rect l="l" t="t" r="r" b="b"/>
              <a:pathLst>
                <a:path w="5483" h="2774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64"/>
                  </a:cubicBezTo>
                  <a:cubicBezTo>
                    <a:pt x="0" y="2553"/>
                    <a:pt x="158" y="2773"/>
                    <a:pt x="347" y="2773"/>
                  </a:cubicBezTo>
                  <a:lnTo>
                    <a:pt x="5104" y="2773"/>
                  </a:lnTo>
                  <a:cubicBezTo>
                    <a:pt x="5325" y="2773"/>
                    <a:pt x="5482" y="2553"/>
                    <a:pt x="5482" y="2364"/>
                  </a:cubicBezTo>
                  <a:cubicBezTo>
                    <a:pt x="5262" y="1040"/>
                    <a:pt x="4127" y="1"/>
                    <a:pt x="27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217" name="Google Shape;6884;p88"/>
          <p:cNvGrpSpPr/>
          <p:nvPr/>
        </p:nvGrpSpPr>
        <p:grpSpPr>
          <a:xfrm>
            <a:off x="9993552" y="1221808"/>
            <a:ext cx="571352" cy="601387"/>
            <a:chOff x="-33277650" y="3226875"/>
            <a:chExt cx="277275" cy="291850"/>
          </a:xfrm>
          <a:solidFill>
            <a:schemeClr val="bg1">
              <a:lumMod val="50000"/>
            </a:schemeClr>
          </a:solidFill>
        </p:grpSpPr>
        <p:sp>
          <p:nvSpPr>
            <p:cNvPr id="218" name="Google Shape;6885;p88"/>
            <p:cNvSpPr/>
            <p:nvPr/>
          </p:nvSpPr>
          <p:spPr>
            <a:xfrm>
              <a:off x="-33071300" y="3440725"/>
              <a:ext cx="33100" cy="33900"/>
            </a:xfrm>
            <a:custGeom>
              <a:avLst/>
              <a:gdLst/>
              <a:ahLst/>
              <a:cxnLst/>
              <a:rect l="l" t="t" r="r" b="b"/>
              <a:pathLst>
                <a:path w="1324" h="1356" extrusionOk="0">
                  <a:moveTo>
                    <a:pt x="662" y="0"/>
                  </a:moveTo>
                  <a:cubicBezTo>
                    <a:pt x="284" y="0"/>
                    <a:pt x="1" y="315"/>
                    <a:pt x="1" y="693"/>
                  </a:cubicBezTo>
                  <a:cubicBezTo>
                    <a:pt x="1" y="1040"/>
                    <a:pt x="284" y="1355"/>
                    <a:pt x="662" y="1355"/>
                  </a:cubicBezTo>
                  <a:cubicBezTo>
                    <a:pt x="1040" y="1355"/>
                    <a:pt x="1324" y="1040"/>
                    <a:pt x="1324" y="693"/>
                  </a:cubicBezTo>
                  <a:cubicBezTo>
                    <a:pt x="1324" y="315"/>
                    <a:pt x="1040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9" name="Google Shape;6886;p88"/>
            <p:cNvSpPr/>
            <p:nvPr/>
          </p:nvSpPr>
          <p:spPr>
            <a:xfrm>
              <a:off x="-33157925" y="3227275"/>
              <a:ext cx="17350" cy="103200"/>
            </a:xfrm>
            <a:custGeom>
              <a:avLst/>
              <a:gdLst/>
              <a:ahLst/>
              <a:cxnLst/>
              <a:rect l="l" t="t" r="r" b="b"/>
              <a:pathLst>
                <a:path w="694" h="4128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4128"/>
                  </a:lnTo>
                  <a:cubicBezTo>
                    <a:pt x="95" y="4096"/>
                    <a:pt x="221" y="4096"/>
                    <a:pt x="347" y="4096"/>
                  </a:cubicBezTo>
                  <a:cubicBezTo>
                    <a:pt x="473" y="4096"/>
                    <a:pt x="567" y="4096"/>
                    <a:pt x="693" y="412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0" name="Google Shape;6887;p88"/>
            <p:cNvSpPr/>
            <p:nvPr/>
          </p:nvSpPr>
          <p:spPr>
            <a:xfrm>
              <a:off x="-33175250" y="3347650"/>
              <a:ext cx="51200" cy="51350"/>
            </a:xfrm>
            <a:custGeom>
              <a:avLst/>
              <a:gdLst/>
              <a:ahLst/>
              <a:cxnLst/>
              <a:rect l="l" t="t" r="r" b="b"/>
              <a:pathLst>
                <a:path w="2048" h="2054" extrusionOk="0">
                  <a:moveTo>
                    <a:pt x="938" y="0"/>
                  </a:moveTo>
                  <a:cubicBezTo>
                    <a:pt x="417" y="0"/>
                    <a:pt x="0" y="451"/>
                    <a:pt x="0" y="1014"/>
                  </a:cubicBezTo>
                  <a:cubicBezTo>
                    <a:pt x="0" y="1549"/>
                    <a:pt x="473" y="2054"/>
                    <a:pt x="1040" y="2054"/>
                  </a:cubicBezTo>
                  <a:cubicBezTo>
                    <a:pt x="1575" y="2054"/>
                    <a:pt x="2048" y="1581"/>
                    <a:pt x="2048" y="1014"/>
                  </a:cubicBezTo>
                  <a:cubicBezTo>
                    <a:pt x="2048" y="447"/>
                    <a:pt x="1575" y="6"/>
                    <a:pt x="1040" y="6"/>
                  </a:cubicBezTo>
                  <a:cubicBezTo>
                    <a:pt x="1006" y="2"/>
                    <a:pt x="972" y="0"/>
                    <a:pt x="9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1" name="Google Shape;6888;p88"/>
            <p:cNvSpPr/>
            <p:nvPr/>
          </p:nvSpPr>
          <p:spPr>
            <a:xfrm>
              <a:off x="-33224875" y="3404500"/>
              <a:ext cx="159900" cy="114225"/>
            </a:xfrm>
            <a:custGeom>
              <a:avLst/>
              <a:gdLst/>
              <a:ahLst/>
              <a:cxnLst/>
              <a:rect l="l" t="t" r="r" b="b"/>
              <a:pathLst>
                <a:path w="6396" h="4569" extrusionOk="0">
                  <a:moveTo>
                    <a:pt x="1954" y="0"/>
                  </a:moveTo>
                  <a:lnTo>
                    <a:pt x="0" y="2520"/>
                  </a:lnTo>
                  <a:lnTo>
                    <a:pt x="0" y="4222"/>
                  </a:lnTo>
                  <a:cubicBezTo>
                    <a:pt x="0" y="4411"/>
                    <a:pt x="158" y="4568"/>
                    <a:pt x="347" y="4568"/>
                  </a:cubicBezTo>
                  <a:lnTo>
                    <a:pt x="3781" y="4568"/>
                  </a:lnTo>
                  <a:cubicBezTo>
                    <a:pt x="3970" y="4568"/>
                    <a:pt x="4127" y="4411"/>
                    <a:pt x="4127" y="4222"/>
                  </a:cubicBezTo>
                  <a:lnTo>
                    <a:pt x="4127" y="3875"/>
                  </a:lnTo>
                  <a:lnTo>
                    <a:pt x="5136" y="3875"/>
                  </a:lnTo>
                  <a:cubicBezTo>
                    <a:pt x="5577" y="3844"/>
                    <a:pt x="6018" y="3718"/>
                    <a:pt x="6396" y="3434"/>
                  </a:cubicBezTo>
                  <a:cubicBezTo>
                    <a:pt x="5986" y="3277"/>
                    <a:pt x="5608" y="2930"/>
                    <a:pt x="5514" y="2489"/>
                  </a:cubicBezTo>
                  <a:lnTo>
                    <a:pt x="4442" y="2489"/>
                  </a:lnTo>
                  <a:cubicBezTo>
                    <a:pt x="3497" y="2489"/>
                    <a:pt x="2741" y="1733"/>
                    <a:pt x="2741" y="788"/>
                  </a:cubicBezTo>
                  <a:lnTo>
                    <a:pt x="2741" y="410"/>
                  </a:lnTo>
                  <a:cubicBezTo>
                    <a:pt x="2426" y="315"/>
                    <a:pt x="2206" y="189"/>
                    <a:pt x="19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2" name="Google Shape;6889;p88"/>
            <p:cNvSpPr/>
            <p:nvPr/>
          </p:nvSpPr>
          <p:spPr>
            <a:xfrm>
              <a:off x="-33141400" y="3312350"/>
              <a:ext cx="127625" cy="138625"/>
            </a:xfrm>
            <a:custGeom>
              <a:avLst/>
              <a:gdLst/>
              <a:ahLst/>
              <a:cxnLst/>
              <a:rect l="l" t="t" r="r" b="b"/>
              <a:pathLst>
                <a:path w="5105" h="5545" extrusionOk="0">
                  <a:moveTo>
                    <a:pt x="4128" y="0"/>
                  </a:moveTo>
                  <a:lnTo>
                    <a:pt x="694" y="662"/>
                  </a:lnTo>
                  <a:lnTo>
                    <a:pt x="694" y="1040"/>
                  </a:lnTo>
                  <a:cubicBezTo>
                    <a:pt x="1103" y="1355"/>
                    <a:pt x="1387" y="1827"/>
                    <a:pt x="1387" y="2426"/>
                  </a:cubicBezTo>
                  <a:cubicBezTo>
                    <a:pt x="1387" y="3245"/>
                    <a:pt x="788" y="3938"/>
                    <a:pt x="1" y="4127"/>
                  </a:cubicBezTo>
                  <a:lnTo>
                    <a:pt x="1" y="4505"/>
                  </a:lnTo>
                  <a:cubicBezTo>
                    <a:pt x="1" y="5072"/>
                    <a:pt x="473" y="5545"/>
                    <a:pt x="1009" y="5545"/>
                  </a:cubicBezTo>
                  <a:lnTo>
                    <a:pt x="2080" y="5545"/>
                  </a:lnTo>
                  <a:cubicBezTo>
                    <a:pt x="2238" y="4946"/>
                    <a:pt x="2742" y="4505"/>
                    <a:pt x="3372" y="4505"/>
                  </a:cubicBezTo>
                  <a:cubicBezTo>
                    <a:pt x="3624" y="4505"/>
                    <a:pt x="3844" y="4600"/>
                    <a:pt x="4065" y="4726"/>
                  </a:cubicBezTo>
                  <a:lnTo>
                    <a:pt x="4065" y="4127"/>
                  </a:lnTo>
                  <a:lnTo>
                    <a:pt x="4128" y="4127"/>
                  </a:lnTo>
                  <a:cubicBezTo>
                    <a:pt x="4443" y="4064"/>
                    <a:pt x="4758" y="3938"/>
                    <a:pt x="4916" y="3655"/>
                  </a:cubicBezTo>
                  <a:cubicBezTo>
                    <a:pt x="5105" y="3340"/>
                    <a:pt x="5105" y="2993"/>
                    <a:pt x="4947" y="2678"/>
                  </a:cubicBezTo>
                  <a:lnTo>
                    <a:pt x="4128" y="1008"/>
                  </a:lnTo>
                  <a:lnTo>
                    <a:pt x="41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3" name="Google Shape;6890;p88"/>
            <p:cNvSpPr/>
            <p:nvPr/>
          </p:nvSpPr>
          <p:spPr>
            <a:xfrm>
              <a:off x="-33122500" y="3226875"/>
              <a:ext cx="122125" cy="83925"/>
            </a:xfrm>
            <a:custGeom>
              <a:avLst/>
              <a:gdLst/>
              <a:ahLst/>
              <a:cxnLst/>
              <a:rect l="l" t="t" r="r" b="b"/>
              <a:pathLst>
                <a:path w="4885" h="3357" extrusionOk="0">
                  <a:moveTo>
                    <a:pt x="3376" y="1"/>
                  </a:moveTo>
                  <a:cubicBezTo>
                    <a:pt x="3025" y="1"/>
                    <a:pt x="2679" y="143"/>
                    <a:pt x="2427" y="426"/>
                  </a:cubicBezTo>
                  <a:lnTo>
                    <a:pt x="2143" y="678"/>
                  </a:lnTo>
                  <a:lnTo>
                    <a:pt x="1" y="678"/>
                  </a:lnTo>
                  <a:lnTo>
                    <a:pt x="1" y="3356"/>
                  </a:lnTo>
                  <a:lnTo>
                    <a:pt x="4191" y="2537"/>
                  </a:lnTo>
                  <a:lnTo>
                    <a:pt x="4349" y="2379"/>
                  </a:lnTo>
                  <a:cubicBezTo>
                    <a:pt x="4884" y="1844"/>
                    <a:pt x="4884" y="962"/>
                    <a:pt x="4349" y="426"/>
                  </a:cubicBezTo>
                  <a:cubicBezTo>
                    <a:pt x="4081" y="143"/>
                    <a:pt x="3726" y="1"/>
                    <a:pt x="33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4" name="Google Shape;6891;p88"/>
            <p:cNvSpPr/>
            <p:nvPr/>
          </p:nvSpPr>
          <p:spPr>
            <a:xfrm>
              <a:off x="-33277650" y="3245400"/>
              <a:ext cx="102400" cy="198500"/>
            </a:xfrm>
            <a:custGeom>
              <a:avLst/>
              <a:gdLst/>
              <a:ahLst/>
              <a:cxnLst/>
              <a:rect l="l" t="t" r="r" b="b"/>
              <a:pathLst>
                <a:path w="4096" h="7940" extrusionOk="0">
                  <a:moveTo>
                    <a:pt x="4096" y="0"/>
                  </a:moveTo>
                  <a:cubicBezTo>
                    <a:pt x="1828" y="95"/>
                    <a:pt x="0" y="1985"/>
                    <a:pt x="0" y="4316"/>
                  </a:cubicBezTo>
                  <a:cubicBezTo>
                    <a:pt x="0" y="5766"/>
                    <a:pt x="757" y="7120"/>
                    <a:pt x="1954" y="7939"/>
                  </a:cubicBezTo>
                  <a:lnTo>
                    <a:pt x="3592" y="5829"/>
                  </a:lnTo>
                  <a:cubicBezTo>
                    <a:pt x="3466" y="5576"/>
                    <a:pt x="3434" y="5356"/>
                    <a:pt x="3434" y="5104"/>
                  </a:cubicBezTo>
                  <a:cubicBezTo>
                    <a:pt x="3434" y="4568"/>
                    <a:pt x="3718" y="4033"/>
                    <a:pt x="4096" y="3718"/>
                  </a:cubicBezTo>
                  <a:lnTo>
                    <a:pt x="409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255" name="Google Shape;6922;p88"/>
          <p:cNvGrpSpPr/>
          <p:nvPr/>
        </p:nvGrpSpPr>
        <p:grpSpPr>
          <a:xfrm>
            <a:off x="6627577" y="1222521"/>
            <a:ext cx="564811" cy="600563"/>
            <a:chOff x="-34755225" y="3202075"/>
            <a:chExt cx="274100" cy="291450"/>
          </a:xfrm>
          <a:solidFill>
            <a:schemeClr val="bg1">
              <a:lumMod val="50000"/>
            </a:schemeClr>
          </a:solidFill>
        </p:grpSpPr>
        <p:sp>
          <p:nvSpPr>
            <p:cNvPr id="256" name="Google Shape;6923;p88"/>
            <p:cNvSpPr/>
            <p:nvPr/>
          </p:nvSpPr>
          <p:spPr>
            <a:xfrm>
              <a:off x="-34703250" y="3389525"/>
              <a:ext cx="84300" cy="34675"/>
            </a:xfrm>
            <a:custGeom>
              <a:avLst/>
              <a:gdLst/>
              <a:ahLst/>
              <a:cxnLst/>
              <a:rect l="l" t="t" r="r" b="b"/>
              <a:pathLst>
                <a:path w="3372" h="1387" extrusionOk="0">
                  <a:moveTo>
                    <a:pt x="1670" y="1"/>
                  </a:moveTo>
                  <a:cubicBezTo>
                    <a:pt x="883" y="1"/>
                    <a:pt x="158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489" y="1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7" name="Google Shape;6924;p88"/>
            <p:cNvSpPr/>
            <p:nvPr/>
          </p:nvSpPr>
          <p:spPr>
            <a:xfrm>
              <a:off x="-34636300" y="3348575"/>
              <a:ext cx="69325" cy="75625"/>
            </a:xfrm>
            <a:custGeom>
              <a:avLst/>
              <a:gdLst/>
              <a:ahLst/>
              <a:cxnLst/>
              <a:rect l="l" t="t" r="r" b="b"/>
              <a:pathLst>
                <a:path w="2773" h="3025" extrusionOk="0">
                  <a:moveTo>
                    <a:pt x="2111" y="0"/>
                  </a:moveTo>
                  <a:lnTo>
                    <a:pt x="1387" y="221"/>
                  </a:lnTo>
                  <a:cubicBezTo>
                    <a:pt x="1298" y="265"/>
                    <a:pt x="1179" y="290"/>
                    <a:pt x="1049" y="290"/>
                  </a:cubicBezTo>
                  <a:cubicBezTo>
                    <a:pt x="808" y="290"/>
                    <a:pt x="531" y="205"/>
                    <a:pt x="347" y="0"/>
                  </a:cubicBezTo>
                  <a:lnTo>
                    <a:pt x="347" y="0"/>
                  </a:lnTo>
                  <a:cubicBezTo>
                    <a:pt x="378" y="63"/>
                    <a:pt x="378" y="189"/>
                    <a:pt x="378" y="315"/>
                  </a:cubicBezTo>
                  <a:cubicBezTo>
                    <a:pt x="378" y="662"/>
                    <a:pt x="221" y="977"/>
                    <a:pt x="0" y="1229"/>
                  </a:cubicBezTo>
                  <a:cubicBezTo>
                    <a:pt x="725" y="1575"/>
                    <a:pt x="1229" y="2237"/>
                    <a:pt x="1355" y="3025"/>
                  </a:cubicBezTo>
                  <a:lnTo>
                    <a:pt x="2773" y="3025"/>
                  </a:lnTo>
                  <a:lnTo>
                    <a:pt x="2773" y="221"/>
                  </a:lnTo>
                  <a:cubicBezTo>
                    <a:pt x="2521" y="189"/>
                    <a:pt x="2300" y="126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8" name="Google Shape;6925;p88"/>
            <p:cNvSpPr/>
            <p:nvPr/>
          </p:nvSpPr>
          <p:spPr>
            <a:xfrm>
              <a:off x="-34752875" y="3253275"/>
              <a:ext cx="126050" cy="170925"/>
            </a:xfrm>
            <a:custGeom>
              <a:avLst/>
              <a:gdLst/>
              <a:ahLst/>
              <a:cxnLst/>
              <a:rect l="l" t="t" r="r" b="b"/>
              <a:pathLst>
                <a:path w="5042" h="6837" extrusionOk="0">
                  <a:moveTo>
                    <a:pt x="1" y="0"/>
                  </a:moveTo>
                  <a:lnTo>
                    <a:pt x="1" y="6837"/>
                  </a:lnTo>
                  <a:lnTo>
                    <a:pt x="1418" y="6837"/>
                  </a:lnTo>
                  <a:cubicBezTo>
                    <a:pt x="1450" y="6018"/>
                    <a:pt x="1954" y="5356"/>
                    <a:pt x="2679" y="4978"/>
                  </a:cubicBezTo>
                  <a:cubicBezTo>
                    <a:pt x="2427" y="4757"/>
                    <a:pt x="2301" y="4442"/>
                    <a:pt x="2301" y="4064"/>
                  </a:cubicBezTo>
                  <a:cubicBezTo>
                    <a:pt x="2301" y="3340"/>
                    <a:pt x="2931" y="2710"/>
                    <a:pt x="3687" y="2710"/>
                  </a:cubicBezTo>
                  <a:cubicBezTo>
                    <a:pt x="4128" y="2710"/>
                    <a:pt x="4474" y="2899"/>
                    <a:pt x="4758" y="3214"/>
                  </a:cubicBezTo>
                  <a:cubicBezTo>
                    <a:pt x="4726" y="3056"/>
                    <a:pt x="4758" y="2899"/>
                    <a:pt x="4789" y="2741"/>
                  </a:cubicBezTo>
                  <a:lnTo>
                    <a:pt x="5041" y="2016"/>
                  </a:lnTo>
                  <a:cubicBezTo>
                    <a:pt x="4821" y="1607"/>
                    <a:pt x="4758" y="1134"/>
                    <a:pt x="4758" y="662"/>
                  </a:cubicBezTo>
                  <a:cubicBezTo>
                    <a:pt x="4758" y="410"/>
                    <a:pt x="4789" y="189"/>
                    <a:pt x="48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9" name="Google Shape;6926;p88"/>
            <p:cNvSpPr/>
            <p:nvPr/>
          </p:nvSpPr>
          <p:spPr>
            <a:xfrm>
              <a:off x="-34677250" y="3338325"/>
              <a:ext cx="33875" cy="33900"/>
            </a:xfrm>
            <a:custGeom>
              <a:avLst/>
              <a:gdLst/>
              <a:ahLst/>
              <a:cxnLst/>
              <a:rect l="l" t="t" r="r" b="b"/>
              <a:pathLst>
                <a:path w="1355" h="1356" extrusionOk="0">
                  <a:moveTo>
                    <a:pt x="662" y="1"/>
                  </a:moveTo>
                  <a:cubicBezTo>
                    <a:pt x="315" y="1"/>
                    <a:pt x="0" y="316"/>
                    <a:pt x="0" y="694"/>
                  </a:cubicBezTo>
                  <a:cubicBezTo>
                    <a:pt x="0" y="1040"/>
                    <a:pt x="315" y="1355"/>
                    <a:pt x="662" y="1355"/>
                  </a:cubicBezTo>
                  <a:cubicBezTo>
                    <a:pt x="1040" y="1355"/>
                    <a:pt x="1355" y="1040"/>
                    <a:pt x="1355" y="694"/>
                  </a:cubicBezTo>
                  <a:cubicBezTo>
                    <a:pt x="1355" y="316"/>
                    <a:pt x="1040" y="1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0" name="Google Shape;6927;p88"/>
            <p:cNvSpPr/>
            <p:nvPr/>
          </p:nvSpPr>
          <p:spPr>
            <a:xfrm>
              <a:off x="-34618200" y="3202500"/>
              <a:ext cx="137075" cy="135850"/>
            </a:xfrm>
            <a:custGeom>
              <a:avLst/>
              <a:gdLst/>
              <a:ahLst/>
              <a:cxnLst/>
              <a:rect l="l" t="t" r="r" b="b"/>
              <a:pathLst>
                <a:path w="5483" h="5434" extrusionOk="0">
                  <a:moveTo>
                    <a:pt x="2710" y="992"/>
                  </a:moveTo>
                  <a:cubicBezTo>
                    <a:pt x="2899" y="992"/>
                    <a:pt x="3057" y="1149"/>
                    <a:pt x="3057" y="1338"/>
                  </a:cubicBezTo>
                  <a:cubicBezTo>
                    <a:pt x="3057" y="1559"/>
                    <a:pt x="2899" y="1716"/>
                    <a:pt x="2710" y="1716"/>
                  </a:cubicBezTo>
                  <a:cubicBezTo>
                    <a:pt x="2521" y="1716"/>
                    <a:pt x="2364" y="1559"/>
                    <a:pt x="2364" y="1338"/>
                  </a:cubicBezTo>
                  <a:cubicBezTo>
                    <a:pt x="2395" y="1149"/>
                    <a:pt x="2553" y="992"/>
                    <a:pt x="2710" y="992"/>
                  </a:cubicBezTo>
                  <a:close/>
                  <a:moveTo>
                    <a:pt x="2742" y="2346"/>
                  </a:moveTo>
                  <a:cubicBezTo>
                    <a:pt x="2962" y="2346"/>
                    <a:pt x="3120" y="2504"/>
                    <a:pt x="3120" y="2693"/>
                  </a:cubicBezTo>
                  <a:lnTo>
                    <a:pt x="3120" y="4079"/>
                  </a:lnTo>
                  <a:cubicBezTo>
                    <a:pt x="3120" y="4268"/>
                    <a:pt x="2962" y="4426"/>
                    <a:pt x="2742" y="4426"/>
                  </a:cubicBezTo>
                  <a:cubicBezTo>
                    <a:pt x="2553" y="4426"/>
                    <a:pt x="2395" y="4268"/>
                    <a:pt x="2395" y="4079"/>
                  </a:cubicBezTo>
                  <a:lnTo>
                    <a:pt x="2395" y="2693"/>
                  </a:lnTo>
                  <a:cubicBezTo>
                    <a:pt x="2395" y="2504"/>
                    <a:pt x="2553" y="2346"/>
                    <a:pt x="2742" y="2346"/>
                  </a:cubicBezTo>
                  <a:close/>
                  <a:moveTo>
                    <a:pt x="2646" y="0"/>
                  </a:moveTo>
                  <a:cubicBezTo>
                    <a:pt x="1359" y="0"/>
                    <a:pt x="1" y="1099"/>
                    <a:pt x="1" y="2724"/>
                  </a:cubicBezTo>
                  <a:cubicBezTo>
                    <a:pt x="1" y="3197"/>
                    <a:pt x="127" y="3638"/>
                    <a:pt x="348" y="4016"/>
                  </a:cubicBezTo>
                  <a:lnTo>
                    <a:pt x="33" y="4961"/>
                  </a:lnTo>
                  <a:cubicBezTo>
                    <a:pt x="1" y="5087"/>
                    <a:pt x="33" y="5245"/>
                    <a:pt x="127" y="5339"/>
                  </a:cubicBezTo>
                  <a:cubicBezTo>
                    <a:pt x="167" y="5399"/>
                    <a:pt x="245" y="5421"/>
                    <a:pt x="329" y="5421"/>
                  </a:cubicBezTo>
                  <a:cubicBezTo>
                    <a:pt x="377" y="5421"/>
                    <a:pt x="427" y="5414"/>
                    <a:pt x="474" y="5402"/>
                  </a:cubicBezTo>
                  <a:lnTo>
                    <a:pt x="1419" y="5087"/>
                  </a:lnTo>
                  <a:cubicBezTo>
                    <a:pt x="1797" y="5339"/>
                    <a:pt x="2238" y="5434"/>
                    <a:pt x="2742" y="5434"/>
                  </a:cubicBezTo>
                  <a:cubicBezTo>
                    <a:pt x="4254" y="5434"/>
                    <a:pt x="5483" y="4237"/>
                    <a:pt x="5483" y="2724"/>
                  </a:cubicBezTo>
                  <a:cubicBezTo>
                    <a:pt x="5483" y="1275"/>
                    <a:pt x="4317" y="78"/>
                    <a:pt x="2899" y="15"/>
                  </a:cubicBezTo>
                  <a:cubicBezTo>
                    <a:pt x="2815" y="5"/>
                    <a:pt x="2731" y="0"/>
                    <a:pt x="26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1" name="Google Shape;6928;p88"/>
            <p:cNvSpPr/>
            <p:nvPr/>
          </p:nvSpPr>
          <p:spPr>
            <a:xfrm>
              <a:off x="-34755225" y="3440725"/>
              <a:ext cx="188250" cy="52800"/>
            </a:xfrm>
            <a:custGeom>
              <a:avLst/>
              <a:gdLst/>
              <a:ahLst/>
              <a:cxnLst/>
              <a:rect l="l" t="t" r="r" b="b"/>
              <a:pathLst>
                <a:path w="7530" h="2112" extrusionOk="0">
                  <a:moveTo>
                    <a:pt x="0" y="0"/>
                  </a:moveTo>
                  <a:lnTo>
                    <a:pt x="0" y="1071"/>
                  </a:lnTo>
                  <a:cubicBezTo>
                    <a:pt x="0" y="1670"/>
                    <a:pt x="473" y="2111"/>
                    <a:pt x="1040" y="2111"/>
                  </a:cubicBezTo>
                  <a:lnTo>
                    <a:pt x="6490" y="2111"/>
                  </a:lnTo>
                  <a:cubicBezTo>
                    <a:pt x="7057" y="2111"/>
                    <a:pt x="7530" y="1639"/>
                    <a:pt x="7530" y="1071"/>
                  </a:cubicBezTo>
                  <a:lnTo>
                    <a:pt x="75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2" name="Google Shape;6929;p88"/>
            <p:cNvSpPr/>
            <p:nvPr/>
          </p:nvSpPr>
          <p:spPr>
            <a:xfrm>
              <a:off x="-34754450" y="3202075"/>
              <a:ext cx="153600" cy="33900"/>
            </a:xfrm>
            <a:custGeom>
              <a:avLst/>
              <a:gdLst/>
              <a:ahLst/>
              <a:cxnLst/>
              <a:rect l="l" t="t" r="r" b="b"/>
              <a:pathLst>
                <a:path w="6144" h="1356" extrusionOk="0">
                  <a:moveTo>
                    <a:pt x="1040" y="0"/>
                  </a:moveTo>
                  <a:cubicBezTo>
                    <a:pt x="473" y="0"/>
                    <a:pt x="1" y="473"/>
                    <a:pt x="1" y="1009"/>
                  </a:cubicBezTo>
                  <a:lnTo>
                    <a:pt x="1" y="1355"/>
                  </a:lnTo>
                  <a:lnTo>
                    <a:pt x="5104" y="1355"/>
                  </a:lnTo>
                  <a:cubicBezTo>
                    <a:pt x="5293" y="819"/>
                    <a:pt x="5672" y="347"/>
                    <a:pt x="61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314" name="Google Shape;6981;p88"/>
          <p:cNvGrpSpPr/>
          <p:nvPr/>
        </p:nvGrpSpPr>
        <p:grpSpPr>
          <a:xfrm>
            <a:off x="7353717" y="1222087"/>
            <a:ext cx="608651" cy="601439"/>
            <a:chOff x="-34408675" y="3202075"/>
            <a:chExt cx="295375" cy="291875"/>
          </a:xfrm>
          <a:solidFill>
            <a:schemeClr val="bg1">
              <a:lumMod val="50000"/>
            </a:schemeClr>
          </a:solidFill>
        </p:grpSpPr>
        <p:sp>
          <p:nvSpPr>
            <p:cNvPr id="315" name="Google Shape;6982;p88"/>
            <p:cNvSpPr/>
            <p:nvPr/>
          </p:nvSpPr>
          <p:spPr>
            <a:xfrm>
              <a:off x="-34274775" y="3202075"/>
              <a:ext cx="161475" cy="161475"/>
            </a:xfrm>
            <a:custGeom>
              <a:avLst/>
              <a:gdLst/>
              <a:ahLst/>
              <a:cxnLst/>
              <a:rect l="l" t="t" r="r" b="b"/>
              <a:pathLst>
                <a:path w="6459" h="6459" extrusionOk="0">
                  <a:moveTo>
                    <a:pt x="3718" y="0"/>
                  </a:moveTo>
                  <a:cubicBezTo>
                    <a:pt x="3560" y="0"/>
                    <a:pt x="3434" y="63"/>
                    <a:pt x="3403" y="189"/>
                  </a:cubicBezTo>
                  <a:cubicBezTo>
                    <a:pt x="3340" y="315"/>
                    <a:pt x="3340" y="473"/>
                    <a:pt x="3466" y="536"/>
                  </a:cubicBezTo>
                  <a:lnTo>
                    <a:pt x="4190" y="1261"/>
                  </a:lnTo>
                  <a:lnTo>
                    <a:pt x="1260" y="4159"/>
                  </a:lnTo>
                  <a:lnTo>
                    <a:pt x="567" y="3466"/>
                  </a:lnTo>
                  <a:cubicBezTo>
                    <a:pt x="496" y="3395"/>
                    <a:pt x="390" y="3360"/>
                    <a:pt x="288" y="3360"/>
                  </a:cubicBezTo>
                  <a:cubicBezTo>
                    <a:pt x="254" y="3360"/>
                    <a:pt x="221" y="3363"/>
                    <a:pt x="189" y="3371"/>
                  </a:cubicBezTo>
                  <a:cubicBezTo>
                    <a:pt x="95" y="3403"/>
                    <a:pt x="0" y="3560"/>
                    <a:pt x="0" y="3686"/>
                  </a:cubicBezTo>
                  <a:lnTo>
                    <a:pt x="0" y="6081"/>
                  </a:lnTo>
                  <a:cubicBezTo>
                    <a:pt x="0" y="6301"/>
                    <a:pt x="158" y="6459"/>
                    <a:pt x="347" y="6459"/>
                  </a:cubicBezTo>
                  <a:lnTo>
                    <a:pt x="2773" y="6459"/>
                  </a:lnTo>
                  <a:cubicBezTo>
                    <a:pt x="2930" y="6459"/>
                    <a:pt x="3025" y="6364"/>
                    <a:pt x="3088" y="6238"/>
                  </a:cubicBezTo>
                  <a:cubicBezTo>
                    <a:pt x="3119" y="6144"/>
                    <a:pt x="3119" y="5986"/>
                    <a:pt x="2993" y="5892"/>
                  </a:cubicBezTo>
                  <a:lnTo>
                    <a:pt x="2300" y="5199"/>
                  </a:lnTo>
                  <a:lnTo>
                    <a:pt x="5198" y="2269"/>
                  </a:lnTo>
                  <a:lnTo>
                    <a:pt x="5923" y="2993"/>
                  </a:lnTo>
                  <a:cubicBezTo>
                    <a:pt x="5969" y="3039"/>
                    <a:pt x="6066" y="3069"/>
                    <a:pt x="6164" y="3069"/>
                  </a:cubicBezTo>
                  <a:cubicBezTo>
                    <a:pt x="6200" y="3069"/>
                    <a:pt x="6236" y="3065"/>
                    <a:pt x="6270" y="3056"/>
                  </a:cubicBezTo>
                  <a:cubicBezTo>
                    <a:pt x="6396" y="3025"/>
                    <a:pt x="6459" y="2867"/>
                    <a:pt x="6459" y="2741"/>
                  </a:cubicBezTo>
                  <a:lnTo>
                    <a:pt x="6459" y="347"/>
                  </a:lnTo>
                  <a:cubicBezTo>
                    <a:pt x="6459" y="158"/>
                    <a:pt x="6301" y="0"/>
                    <a:pt x="61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16" name="Google Shape;6983;p88"/>
            <p:cNvSpPr/>
            <p:nvPr/>
          </p:nvSpPr>
          <p:spPr>
            <a:xfrm>
              <a:off x="-34378750" y="3263175"/>
              <a:ext cx="76425" cy="73600"/>
            </a:xfrm>
            <a:custGeom>
              <a:avLst/>
              <a:gdLst/>
              <a:ahLst/>
              <a:cxnLst/>
              <a:rect l="l" t="t" r="r" b="b"/>
              <a:pathLst>
                <a:path w="3057" h="2944" extrusionOk="0">
                  <a:moveTo>
                    <a:pt x="970" y="1"/>
                  </a:moveTo>
                  <a:cubicBezTo>
                    <a:pt x="685" y="1"/>
                    <a:pt x="405" y="114"/>
                    <a:pt x="221" y="297"/>
                  </a:cubicBezTo>
                  <a:lnTo>
                    <a:pt x="1" y="549"/>
                  </a:lnTo>
                  <a:lnTo>
                    <a:pt x="2395" y="2944"/>
                  </a:lnTo>
                  <a:lnTo>
                    <a:pt x="2678" y="2755"/>
                  </a:lnTo>
                  <a:cubicBezTo>
                    <a:pt x="3056" y="2345"/>
                    <a:pt x="3056" y="1683"/>
                    <a:pt x="2678" y="1274"/>
                  </a:cubicBezTo>
                  <a:lnTo>
                    <a:pt x="1670" y="297"/>
                  </a:lnTo>
                  <a:cubicBezTo>
                    <a:pt x="1478" y="90"/>
                    <a:pt x="1222" y="1"/>
                    <a:pt x="9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17" name="Google Shape;6984;p88"/>
            <p:cNvSpPr/>
            <p:nvPr/>
          </p:nvSpPr>
          <p:spPr>
            <a:xfrm>
              <a:off x="-34250375" y="3392300"/>
              <a:ext cx="77225" cy="74425"/>
            </a:xfrm>
            <a:custGeom>
              <a:avLst/>
              <a:gdLst/>
              <a:ahLst/>
              <a:cxnLst/>
              <a:rect l="l" t="t" r="r" b="b"/>
              <a:pathLst>
                <a:path w="3089" h="2977" extrusionOk="0">
                  <a:moveTo>
                    <a:pt x="999" y="0"/>
                  </a:moveTo>
                  <a:cubicBezTo>
                    <a:pt x="787" y="0"/>
                    <a:pt x="577" y="66"/>
                    <a:pt x="410" y="205"/>
                  </a:cubicBezTo>
                  <a:cubicBezTo>
                    <a:pt x="379" y="205"/>
                    <a:pt x="316" y="268"/>
                    <a:pt x="284" y="299"/>
                  </a:cubicBezTo>
                  <a:lnTo>
                    <a:pt x="1" y="583"/>
                  </a:lnTo>
                  <a:lnTo>
                    <a:pt x="2427" y="2977"/>
                  </a:lnTo>
                  <a:lnTo>
                    <a:pt x="2679" y="2693"/>
                  </a:lnTo>
                  <a:cubicBezTo>
                    <a:pt x="3088" y="2315"/>
                    <a:pt x="3088" y="1622"/>
                    <a:pt x="2679" y="1244"/>
                  </a:cubicBezTo>
                  <a:lnTo>
                    <a:pt x="1734" y="299"/>
                  </a:lnTo>
                  <a:cubicBezTo>
                    <a:pt x="1540" y="105"/>
                    <a:pt x="1267" y="0"/>
                    <a:pt x="9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18" name="Google Shape;6985;p88"/>
            <p:cNvSpPr/>
            <p:nvPr/>
          </p:nvSpPr>
          <p:spPr>
            <a:xfrm>
              <a:off x="-34408675" y="3290275"/>
              <a:ext cx="207150" cy="203675"/>
            </a:xfrm>
            <a:custGeom>
              <a:avLst/>
              <a:gdLst/>
              <a:ahLst/>
              <a:cxnLst/>
              <a:rect l="l" t="t" r="r" b="b"/>
              <a:pathLst>
                <a:path w="8286" h="8147" extrusionOk="0">
                  <a:moveTo>
                    <a:pt x="725" y="1"/>
                  </a:moveTo>
                  <a:cubicBezTo>
                    <a:pt x="95" y="631"/>
                    <a:pt x="0" y="1387"/>
                    <a:pt x="284" y="2017"/>
                  </a:cubicBezTo>
                  <a:cubicBezTo>
                    <a:pt x="1387" y="4223"/>
                    <a:pt x="3938" y="6774"/>
                    <a:pt x="6270" y="7972"/>
                  </a:cubicBezTo>
                  <a:cubicBezTo>
                    <a:pt x="6499" y="8086"/>
                    <a:pt x="6745" y="8147"/>
                    <a:pt x="6996" y="8147"/>
                  </a:cubicBezTo>
                  <a:cubicBezTo>
                    <a:pt x="7434" y="8147"/>
                    <a:pt x="7886" y="7963"/>
                    <a:pt x="8286" y="7562"/>
                  </a:cubicBez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348" name="Google Shape;7015;p88"/>
          <p:cNvGrpSpPr/>
          <p:nvPr/>
        </p:nvGrpSpPr>
        <p:grpSpPr>
          <a:xfrm>
            <a:off x="10894401" y="2239460"/>
            <a:ext cx="664811" cy="661853"/>
            <a:chOff x="-30735200" y="3552550"/>
            <a:chExt cx="292225" cy="290925"/>
          </a:xfrm>
          <a:solidFill>
            <a:schemeClr val="bg1">
              <a:lumMod val="50000"/>
            </a:schemeClr>
          </a:solidFill>
        </p:grpSpPr>
        <p:sp>
          <p:nvSpPr>
            <p:cNvPr id="349" name="Google Shape;7016;p88"/>
            <p:cNvSpPr/>
            <p:nvPr/>
          </p:nvSpPr>
          <p:spPr>
            <a:xfrm>
              <a:off x="-30613900" y="3655750"/>
              <a:ext cx="170925" cy="187725"/>
            </a:xfrm>
            <a:custGeom>
              <a:avLst/>
              <a:gdLst/>
              <a:ahLst/>
              <a:cxnLst/>
              <a:rect l="l" t="t" r="r" b="b"/>
              <a:pathLst>
                <a:path w="6837" h="7509" extrusionOk="0">
                  <a:moveTo>
                    <a:pt x="5120" y="2079"/>
                  </a:moveTo>
                  <a:cubicBezTo>
                    <a:pt x="5206" y="2079"/>
                    <a:pt x="5293" y="2111"/>
                    <a:pt x="5356" y="2174"/>
                  </a:cubicBezTo>
                  <a:cubicBezTo>
                    <a:pt x="5451" y="2268"/>
                    <a:pt x="5451" y="2458"/>
                    <a:pt x="5356" y="2647"/>
                  </a:cubicBezTo>
                  <a:lnTo>
                    <a:pt x="3308" y="4694"/>
                  </a:lnTo>
                  <a:cubicBezTo>
                    <a:pt x="3214" y="4757"/>
                    <a:pt x="3151" y="4789"/>
                    <a:pt x="3056" y="4789"/>
                  </a:cubicBezTo>
                  <a:cubicBezTo>
                    <a:pt x="2993" y="4789"/>
                    <a:pt x="2899" y="4757"/>
                    <a:pt x="2836" y="4694"/>
                  </a:cubicBezTo>
                  <a:lnTo>
                    <a:pt x="2174" y="4001"/>
                  </a:lnTo>
                  <a:cubicBezTo>
                    <a:pt x="2048" y="3907"/>
                    <a:pt x="2048" y="3655"/>
                    <a:pt x="2174" y="3529"/>
                  </a:cubicBezTo>
                  <a:cubicBezTo>
                    <a:pt x="2221" y="3481"/>
                    <a:pt x="2308" y="3458"/>
                    <a:pt x="2399" y="3458"/>
                  </a:cubicBezTo>
                  <a:cubicBezTo>
                    <a:pt x="2489" y="3458"/>
                    <a:pt x="2584" y="3481"/>
                    <a:pt x="2647" y="3529"/>
                  </a:cubicBezTo>
                  <a:lnTo>
                    <a:pt x="3056" y="3970"/>
                  </a:lnTo>
                  <a:lnTo>
                    <a:pt x="4883" y="2174"/>
                  </a:lnTo>
                  <a:cubicBezTo>
                    <a:pt x="4946" y="2111"/>
                    <a:pt x="5033" y="2079"/>
                    <a:pt x="5120" y="2079"/>
                  </a:cubicBezTo>
                  <a:close/>
                  <a:moveTo>
                    <a:pt x="1701" y="0"/>
                  </a:moveTo>
                  <a:cubicBezTo>
                    <a:pt x="725" y="0"/>
                    <a:pt x="0" y="756"/>
                    <a:pt x="0" y="1701"/>
                  </a:cubicBezTo>
                  <a:lnTo>
                    <a:pt x="0" y="4411"/>
                  </a:lnTo>
                  <a:cubicBezTo>
                    <a:pt x="0" y="5356"/>
                    <a:pt x="725" y="6112"/>
                    <a:pt x="1701" y="6112"/>
                  </a:cubicBezTo>
                  <a:lnTo>
                    <a:pt x="2048" y="6112"/>
                  </a:lnTo>
                  <a:lnTo>
                    <a:pt x="2048" y="7152"/>
                  </a:lnTo>
                  <a:cubicBezTo>
                    <a:pt x="2048" y="7309"/>
                    <a:pt x="2111" y="7435"/>
                    <a:pt x="2237" y="7467"/>
                  </a:cubicBezTo>
                  <a:cubicBezTo>
                    <a:pt x="2289" y="7493"/>
                    <a:pt x="2347" y="7508"/>
                    <a:pt x="2401" y="7508"/>
                  </a:cubicBezTo>
                  <a:cubicBezTo>
                    <a:pt x="2477" y="7508"/>
                    <a:pt x="2547" y="7478"/>
                    <a:pt x="2584" y="7404"/>
                  </a:cubicBezTo>
                  <a:lnTo>
                    <a:pt x="3844" y="6112"/>
                  </a:lnTo>
                  <a:lnTo>
                    <a:pt x="5073" y="6112"/>
                  </a:lnTo>
                  <a:cubicBezTo>
                    <a:pt x="6018" y="6112"/>
                    <a:pt x="6805" y="5356"/>
                    <a:pt x="6805" y="4411"/>
                  </a:cubicBezTo>
                  <a:lnTo>
                    <a:pt x="6805" y="1701"/>
                  </a:lnTo>
                  <a:cubicBezTo>
                    <a:pt x="6837" y="756"/>
                    <a:pt x="6049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50" name="Google Shape;7017;p88"/>
            <p:cNvSpPr/>
            <p:nvPr/>
          </p:nvSpPr>
          <p:spPr>
            <a:xfrm>
              <a:off x="-30735200" y="3552550"/>
              <a:ext cx="188275" cy="205075"/>
            </a:xfrm>
            <a:custGeom>
              <a:avLst/>
              <a:gdLst/>
              <a:ahLst/>
              <a:cxnLst/>
              <a:rect l="l" t="t" r="r" b="b"/>
              <a:pathLst>
                <a:path w="7531" h="8203" extrusionOk="0">
                  <a:moveTo>
                    <a:pt x="3781" y="1356"/>
                  </a:moveTo>
                  <a:cubicBezTo>
                    <a:pt x="4317" y="1356"/>
                    <a:pt x="4789" y="1828"/>
                    <a:pt x="4789" y="2395"/>
                  </a:cubicBezTo>
                  <a:cubicBezTo>
                    <a:pt x="4789" y="2710"/>
                    <a:pt x="4632" y="3025"/>
                    <a:pt x="4411" y="3214"/>
                  </a:cubicBezTo>
                  <a:cubicBezTo>
                    <a:pt x="4254" y="3341"/>
                    <a:pt x="4128" y="3530"/>
                    <a:pt x="4128" y="3782"/>
                  </a:cubicBezTo>
                  <a:cubicBezTo>
                    <a:pt x="4128" y="3971"/>
                    <a:pt x="3970" y="4128"/>
                    <a:pt x="3781" y="4128"/>
                  </a:cubicBezTo>
                  <a:cubicBezTo>
                    <a:pt x="3592" y="4128"/>
                    <a:pt x="3434" y="3971"/>
                    <a:pt x="3434" y="3782"/>
                  </a:cubicBezTo>
                  <a:cubicBezTo>
                    <a:pt x="3434" y="3341"/>
                    <a:pt x="3624" y="2931"/>
                    <a:pt x="3970" y="2679"/>
                  </a:cubicBezTo>
                  <a:cubicBezTo>
                    <a:pt x="4065" y="2584"/>
                    <a:pt x="4096" y="2521"/>
                    <a:pt x="4096" y="2395"/>
                  </a:cubicBezTo>
                  <a:cubicBezTo>
                    <a:pt x="4096" y="2206"/>
                    <a:pt x="3939" y="2049"/>
                    <a:pt x="3750" y="2049"/>
                  </a:cubicBezTo>
                  <a:cubicBezTo>
                    <a:pt x="3529" y="2049"/>
                    <a:pt x="3371" y="2206"/>
                    <a:pt x="3371" y="2395"/>
                  </a:cubicBezTo>
                  <a:cubicBezTo>
                    <a:pt x="3371" y="2584"/>
                    <a:pt x="3214" y="2742"/>
                    <a:pt x="3025" y="2742"/>
                  </a:cubicBezTo>
                  <a:cubicBezTo>
                    <a:pt x="2836" y="2742"/>
                    <a:pt x="2678" y="2584"/>
                    <a:pt x="2678" y="2395"/>
                  </a:cubicBezTo>
                  <a:cubicBezTo>
                    <a:pt x="2741" y="1828"/>
                    <a:pt x="3214" y="1356"/>
                    <a:pt x="3781" y="1356"/>
                  </a:cubicBezTo>
                  <a:close/>
                  <a:moveTo>
                    <a:pt x="3781" y="4758"/>
                  </a:moveTo>
                  <a:cubicBezTo>
                    <a:pt x="3970" y="4758"/>
                    <a:pt x="4128" y="4916"/>
                    <a:pt x="4128" y="5105"/>
                  </a:cubicBezTo>
                  <a:cubicBezTo>
                    <a:pt x="4128" y="5294"/>
                    <a:pt x="3970" y="5451"/>
                    <a:pt x="3781" y="5451"/>
                  </a:cubicBezTo>
                  <a:cubicBezTo>
                    <a:pt x="3592" y="5451"/>
                    <a:pt x="3434" y="5294"/>
                    <a:pt x="3434" y="5105"/>
                  </a:cubicBezTo>
                  <a:cubicBezTo>
                    <a:pt x="3434" y="4916"/>
                    <a:pt x="3592" y="4758"/>
                    <a:pt x="3781" y="4758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9"/>
                    <a:pt x="0" y="1734"/>
                  </a:cubicBezTo>
                  <a:lnTo>
                    <a:pt x="0" y="5136"/>
                  </a:lnTo>
                  <a:cubicBezTo>
                    <a:pt x="0" y="5987"/>
                    <a:pt x="631" y="6649"/>
                    <a:pt x="1418" y="6806"/>
                  </a:cubicBezTo>
                  <a:lnTo>
                    <a:pt x="1418" y="7846"/>
                  </a:lnTo>
                  <a:cubicBezTo>
                    <a:pt x="1418" y="8003"/>
                    <a:pt x="1481" y="8129"/>
                    <a:pt x="1607" y="8161"/>
                  </a:cubicBezTo>
                  <a:cubicBezTo>
                    <a:pt x="1659" y="8187"/>
                    <a:pt x="1717" y="8202"/>
                    <a:pt x="1771" y="8202"/>
                  </a:cubicBezTo>
                  <a:cubicBezTo>
                    <a:pt x="1848" y="8202"/>
                    <a:pt x="1917" y="8172"/>
                    <a:pt x="1954" y="8098"/>
                  </a:cubicBezTo>
                  <a:lnTo>
                    <a:pt x="3214" y="6838"/>
                  </a:lnTo>
                  <a:lnTo>
                    <a:pt x="4096" y="6838"/>
                  </a:lnTo>
                  <a:lnTo>
                    <a:pt x="4096" y="5798"/>
                  </a:lnTo>
                  <a:cubicBezTo>
                    <a:pt x="4096" y="4475"/>
                    <a:pt x="5167" y="3404"/>
                    <a:pt x="6490" y="3404"/>
                  </a:cubicBezTo>
                  <a:lnTo>
                    <a:pt x="7530" y="3404"/>
                  </a:lnTo>
                  <a:lnTo>
                    <a:pt x="7530" y="1734"/>
                  </a:lnTo>
                  <a:cubicBezTo>
                    <a:pt x="7530" y="789"/>
                    <a:pt x="6774" y="1"/>
                    <a:pt x="58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32" name="Google Shape;6799;p88"/>
          <p:cNvSpPr/>
          <p:nvPr/>
        </p:nvSpPr>
        <p:spPr>
          <a:xfrm>
            <a:off x="5795468" y="2277203"/>
            <a:ext cx="593619" cy="595197"/>
          </a:xfrm>
          <a:custGeom>
            <a:avLst/>
            <a:gdLst/>
            <a:ahLst/>
            <a:cxnLst/>
            <a:rect l="l" t="t" r="r" b="b"/>
            <a:pathLst>
              <a:path w="11658" h="11689" extrusionOk="0">
                <a:moveTo>
                  <a:pt x="7877" y="1386"/>
                </a:moveTo>
                <a:cubicBezTo>
                  <a:pt x="9232" y="1386"/>
                  <a:pt x="10303" y="2458"/>
                  <a:pt x="10303" y="3781"/>
                </a:cubicBezTo>
                <a:lnTo>
                  <a:pt x="10303" y="4883"/>
                </a:lnTo>
                <a:cubicBezTo>
                  <a:pt x="10240" y="4883"/>
                  <a:pt x="10209" y="4946"/>
                  <a:pt x="10177" y="4946"/>
                </a:cubicBezTo>
                <a:cubicBezTo>
                  <a:pt x="10019" y="4190"/>
                  <a:pt x="9704" y="3529"/>
                  <a:pt x="9200" y="2962"/>
                </a:cubicBezTo>
                <a:lnTo>
                  <a:pt x="7720" y="4442"/>
                </a:lnTo>
                <a:cubicBezTo>
                  <a:pt x="8192" y="5072"/>
                  <a:pt x="8318" y="5860"/>
                  <a:pt x="8098" y="6648"/>
                </a:cubicBezTo>
                <a:cubicBezTo>
                  <a:pt x="8003" y="6868"/>
                  <a:pt x="7877" y="7057"/>
                  <a:pt x="7720" y="7278"/>
                </a:cubicBezTo>
                <a:lnTo>
                  <a:pt x="9200" y="8727"/>
                </a:lnTo>
                <a:cubicBezTo>
                  <a:pt x="9673" y="8160"/>
                  <a:pt x="10019" y="7498"/>
                  <a:pt x="10177" y="6742"/>
                </a:cubicBezTo>
                <a:cubicBezTo>
                  <a:pt x="10209" y="6742"/>
                  <a:pt x="10240" y="6805"/>
                  <a:pt x="10303" y="6805"/>
                </a:cubicBezTo>
                <a:lnTo>
                  <a:pt x="10303" y="7908"/>
                </a:lnTo>
                <a:cubicBezTo>
                  <a:pt x="10303" y="9231"/>
                  <a:pt x="9232" y="10302"/>
                  <a:pt x="7877" y="10302"/>
                </a:cubicBezTo>
                <a:lnTo>
                  <a:pt x="6774" y="10302"/>
                </a:lnTo>
                <a:cubicBezTo>
                  <a:pt x="6774" y="10271"/>
                  <a:pt x="6743" y="10208"/>
                  <a:pt x="6743" y="10176"/>
                </a:cubicBezTo>
                <a:cubicBezTo>
                  <a:pt x="7499" y="10019"/>
                  <a:pt x="8161" y="9704"/>
                  <a:pt x="8728" y="9200"/>
                </a:cubicBezTo>
                <a:lnTo>
                  <a:pt x="7279" y="7750"/>
                </a:lnTo>
                <a:cubicBezTo>
                  <a:pt x="7058" y="7908"/>
                  <a:pt x="6869" y="8002"/>
                  <a:pt x="6648" y="8097"/>
                </a:cubicBezTo>
                <a:cubicBezTo>
                  <a:pt x="6365" y="8160"/>
                  <a:pt x="6081" y="8223"/>
                  <a:pt x="5861" y="8223"/>
                </a:cubicBezTo>
                <a:cubicBezTo>
                  <a:pt x="5325" y="8223"/>
                  <a:pt x="4821" y="8065"/>
                  <a:pt x="4443" y="7750"/>
                </a:cubicBezTo>
                <a:lnTo>
                  <a:pt x="2962" y="9200"/>
                </a:lnTo>
                <a:cubicBezTo>
                  <a:pt x="3529" y="9672"/>
                  <a:pt x="4191" y="10019"/>
                  <a:pt x="4947" y="10176"/>
                </a:cubicBezTo>
                <a:cubicBezTo>
                  <a:pt x="4947" y="10208"/>
                  <a:pt x="4916" y="10271"/>
                  <a:pt x="4916" y="10302"/>
                </a:cubicBezTo>
                <a:lnTo>
                  <a:pt x="3813" y="10302"/>
                </a:lnTo>
                <a:cubicBezTo>
                  <a:pt x="2458" y="10302"/>
                  <a:pt x="1387" y="9231"/>
                  <a:pt x="1387" y="7908"/>
                </a:cubicBezTo>
                <a:lnTo>
                  <a:pt x="1387" y="6805"/>
                </a:lnTo>
                <a:cubicBezTo>
                  <a:pt x="1450" y="6805"/>
                  <a:pt x="1482" y="6742"/>
                  <a:pt x="1513" y="6742"/>
                </a:cubicBezTo>
                <a:cubicBezTo>
                  <a:pt x="1671" y="7498"/>
                  <a:pt x="1986" y="8160"/>
                  <a:pt x="2490" y="8727"/>
                </a:cubicBezTo>
                <a:lnTo>
                  <a:pt x="3971" y="7278"/>
                </a:lnTo>
                <a:cubicBezTo>
                  <a:pt x="3498" y="6648"/>
                  <a:pt x="3372" y="5860"/>
                  <a:pt x="3592" y="5072"/>
                </a:cubicBezTo>
                <a:cubicBezTo>
                  <a:pt x="3687" y="4820"/>
                  <a:pt x="3813" y="4631"/>
                  <a:pt x="3971" y="4442"/>
                </a:cubicBezTo>
                <a:lnTo>
                  <a:pt x="2490" y="2962"/>
                </a:lnTo>
                <a:cubicBezTo>
                  <a:pt x="2017" y="3529"/>
                  <a:pt x="1671" y="4190"/>
                  <a:pt x="1513" y="4946"/>
                </a:cubicBezTo>
                <a:cubicBezTo>
                  <a:pt x="1482" y="4946"/>
                  <a:pt x="1450" y="4883"/>
                  <a:pt x="1387" y="4883"/>
                </a:cubicBezTo>
                <a:lnTo>
                  <a:pt x="1387" y="3781"/>
                </a:lnTo>
                <a:cubicBezTo>
                  <a:pt x="1387" y="2458"/>
                  <a:pt x="2458" y="1386"/>
                  <a:pt x="3813" y="1386"/>
                </a:cubicBezTo>
                <a:lnTo>
                  <a:pt x="4916" y="1386"/>
                </a:lnTo>
                <a:cubicBezTo>
                  <a:pt x="4916" y="1418"/>
                  <a:pt x="4947" y="1481"/>
                  <a:pt x="4947" y="1512"/>
                </a:cubicBezTo>
                <a:cubicBezTo>
                  <a:pt x="4191" y="1670"/>
                  <a:pt x="3529" y="1985"/>
                  <a:pt x="2962" y="2489"/>
                </a:cubicBezTo>
                <a:lnTo>
                  <a:pt x="4443" y="3938"/>
                </a:lnTo>
                <a:cubicBezTo>
                  <a:pt x="4632" y="3781"/>
                  <a:pt x="4821" y="3686"/>
                  <a:pt x="5073" y="3592"/>
                </a:cubicBezTo>
                <a:cubicBezTo>
                  <a:pt x="5339" y="3496"/>
                  <a:pt x="5605" y="3451"/>
                  <a:pt x="5865" y="3451"/>
                </a:cubicBezTo>
                <a:cubicBezTo>
                  <a:pt x="6375" y="3451"/>
                  <a:pt x="6861" y="3625"/>
                  <a:pt x="7279" y="3938"/>
                </a:cubicBezTo>
                <a:lnTo>
                  <a:pt x="8728" y="2489"/>
                </a:lnTo>
                <a:cubicBezTo>
                  <a:pt x="8161" y="2016"/>
                  <a:pt x="7499" y="1670"/>
                  <a:pt x="6743" y="1512"/>
                </a:cubicBezTo>
                <a:cubicBezTo>
                  <a:pt x="6743" y="1481"/>
                  <a:pt x="6774" y="1418"/>
                  <a:pt x="6774" y="1386"/>
                </a:cubicBezTo>
                <a:close/>
                <a:moveTo>
                  <a:pt x="5829" y="0"/>
                </a:moveTo>
                <a:cubicBezTo>
                  <a:pt x="5420" y="0"/>
                  <a:pt x="5010" y="315"/>
                  <a:pt x="4884" y="725"/>
                </a:cubicBezTo>
                <a:lnTo>
                  <a:pt x="3782" y="725"/>
                </a:lnTo>
                <a:cubicBezTo>
                  <a:pt x="2112" y="725"/>
                  <a:pt x="726" y="2111"/>
                  <a:pt x="726" y="3781"/>
                </a:cubicBezTo>
                <a:lnTo>
                  <a:pt x="726" y="4883"/>
                </a:lnTo>
                <a:cubicBezTo>
                  <a:pt x="316" y="5041"/>
                  <a:pt x="1" y="5419"/>
                  <a:pt x="1" y="5829"/>
                </a:cubicBezTo>
                <a:cubicBezTo>
                  <a:pt x="1" y="6270"/>
                  <a:pt x="316" y="6679"/>
                  <a:pt x="726" y="6774"/>
                </a:cubicBezTo>
                <a:lnTo>
                  <a:pt x="726" y="7876"/>
                </a:lnTo>
                <a:cubicBezTo>
                  <a:pt x="726" y="9578"/>
                  <a:pt x="2112" y="10964"/>
                  <a:pt x="3782" y="10964"/>
                </a:cubicBezTo>
                <a:lnTo>
                  <a:pt x="4884" y="10964"/>
                </a:lnTo>
                <a:cubicBezTo>
                  <a:pt x="5042" y="11342"/>
                  <a:pt x="5420" y="11688"/>
                  <a:pt x="5829" y="11688"/>
                </a:cubicBezTo>
                <a:cubicBezTo>
                  <a:pt x="6270" y="11688"/>
                  <a:pt x="6680" y="11342"/>
                  <a:pt x="6774" y="10964"/>
                </a:cubicBezTo>
                <a:lnTo>
                  <a:pt x="7877" y="10964"/>
                </a:lnTo>
                <a:cubicBezTo>
                  <a:pt x="9578" y="10964"/>
                  <a:pt x="10965" y="9578"/>
                  <a:pt x="10965" y="7876"/>
                </a:cubicBezTo>
                <a:lnTo>
                  <a:pt x="10965" y="6774"/>
                </a:lnTo>
                <a:cubicBezTo>
                  <a:pt x="11343" y="6616"/>
                  <a:pt x="11658" y="6270"/>
                  <a:pt x="11658" y="5829"/>
                </a:cubicBezTo>
                <a:cubicBezTo>
                  <a:pt x="11658" y="5419"/>
                  <a:pt x="11343" y="5072"/>
                  <a:pt x="10965" y="4883"/>
                </a:cubicBezTo>
                <a:lnTo>
                  <a:pt x="10965" y="3781"/>
                </a:lnTo>
                <a:cubicBezTo>
                  <a:pt x="10965" y="2111"/>
                  <a:pt x="9578" y="725"/>
                  <a:pt x="7877" y="725"/>
                </a:cubicBezTo>
                <a:lnTo>
                  <a:pt x="6774" y="725"/>
                </a:lnTo>
                <a:cubicBezTo>
                  <a:pt x="6617" y="315"/>
                  <a:pt x="6270" y="0"/>
                  <a:pt x="5829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195" name="Google Shape;6862;p88"/>
          <p:cNvGrpSpPr/>
          <p:nvPr/>
        </p:nvGrpSpPr>
        <p:grpSpPr>
          <a:xfrm>
            <a:off x="6543579" y="2275186"/>
            <a:ext cx="614444" cy="598967"/>
            <a:chOff x="-31817400" y="3910025"/>
            <a:chExt cx="301675" cy="294075"/>
          </a:xfrm>
          <a:solidFill>
            <a:schemeClr val="bg1">
              <a:lumMod val="50000"/>
            </a:schemeClr>
          </a:solidFill>
        </p:grpSpPr>
        <p:sp>
          <p:nvSpPr>
            <p:cNvPr id="196" name="Google Shape;6863;p88"/>
            <p:cNvSpPr/>
            <p:nvPr/>
          </p:nvSpPr>
          <p:spPr>
            <a:xfrm>
              <a:off x="-31817400" y="3911550"/>
              <a:ext cx="301675" cy="292550"/>
            </a:xfrm>
            <a:custGeom>
              <a:avLst/>
              <a:gdLst/>
              <a:ahLst/>
              <a:cxnLst/>
              <a:rect l="l" t="t" r="r" b="b"/>
              <a:pathLst>
                <a:path w="12067" h="11702" extrusionOk="0">
                  <a:moveTo>
                    <a:pt x="2558" y="0"/>
                  </a:moveTo>
                  <a:cubicBezTo>
                    <a:pt x="2357" y="0"/>
                    <a:pt x="2155" y="24"/>
                    <a:pt x="1954" y="70"/>
                  </a:cubicBezTo>
                  <a:cubicBezTo>
                    <a:pt x="1828" y="102"/>
                    <a:pt x="1733" y="196"/>
                    <a:pt x="1702" y="322"/>
                  </a:cubicBezTo>
                  <a:cubicBezTo>
                    <a:pt x="1670" y="448"/>
                    <a:pt x="1702" y="543"/>
                    <a:pt x="1796" y="637"/>
                  </a:cubicBezTo>
                  <a:lnTo>
                    <a:pt x="2679" y="1551"/>
                  </a:lnTo>
                  <a:cubicBezTo>
                    <a:pt x="2962" y="1803"/>
                    <a:pt x="2962" y="2244"/>
                    <a:pt x="2679" y="2528"/>
                  </a:cubicBezTo>
                  <a:cubicBezTo>
                    <a:pt x="2553" y="2669"/>
                    <a:pt x="2379" y="2740"/>
                    <a:pt x="2202" y="2740"/>
                  </a:cubicBezTo>
                  <a:cubicBezTo>
                    <a:pt x="2025" y="2740"/>
                    <a:pt x="1844" y="2669"/>
                    <a:pt x="1702" y="2528"/>
                  </a:cubicBezTo>
                  <a:lnTo>
                    <a:pt x="788" y="1614"/>
                  </a:lnTo>
                  <a:cubicBezTo>
                    <a:pt x="744" y="1569"/>
                    <a:pt x="668" y="1525"/>
                    <a:pt x="582" y="1525"/>
                  </a:cubicBezTo>
                  <a:cubicBezTo>
                    <a:pt x="547" y="1525"/>
                    <a:pt x="510" y="1532"/>
                    <a:pt x="473" y="1551"/>
                  </a:cubicBezTo>
                  <a:cubicBezTo>
                    <a:pt x="347" y="1582"/>
                    <a:pt x="284" y="1645"/>
                    <a:pt x="253" y="1771"/>
                  </a:cubicBezTo>
                  <a:cubicBezTo>
                    <a:pt x="1" y="2591"/>
                    <a:pt x="253" y="3473"/>
                    <a:pt x="883" y="4103"/>
                  </a:cubicBezTo>
                  <a:cubicBezTo>
                    <a:pt x="1366" y="4494"/>
                    <a:pt x="1932" y="4750"/>
                    <a:pt x="2619" y="4750"/>
                  </a:cubicBezTo>
                  <a:cubicBezTo>
                    <a:pt x="2874" y="4750"/>
                    <a:pt x="3145" y="4715"/>
                    <a:pt x="3435" y="4638"/>
                  </a:cubicBezTo>
                  <a:lnTo>
                    <a:pt x="7247" y="8482"/>
                  </a:lnTo>
                  <a:cubicBezTo>
                    <a:pt x="6963" y="9522"/>
                    <a:pt x="7215" y="10372"/>
                    <a:pt x="7814" y="10971"/>
                  </a:cubicBezTo>
                  <a:cubicBezTo>
                    <a:pt x="8291" y="11472"/>
                    <a:pt x="8895" y="11702"/>
                    <a:pt x="9516" y="11702"/>
                  </a:cubicBezTo>
                  <a:cubicBezTo>
                    <a:pt x="9714" y="11702"/>
                    <a:pt x="9915" y="11678"/>
                    <a:pt x="10114" y="11632"/>
                  </a:cubicBezTo>
                  <a:cubicBezTo>
                    <a:pt x="10240" y="11569"/>
                    <a:pt x="10334" y="11506"/>
                    <a:pt x="10366" y="11380"/>
                  </a:cubicBezTo>
                  <a:cubicBezTo>
                    <a:pt x="10397" y="11254"/>
                    <a:pt x="10366" y="11128"/>
                    <a:pt x="10271" y="11065"/>
                  </a:cubicBezTo>
                  <a:lnTo>
                    <a:pt x="9389" y="10152"/>
                  </a:lnTo>
                  <a:cubicBezTo>
                    <a:pt x="9106" y="9868"/>
                    <a:pt x="9106" y="9459"/>
                    <a:pt x="9389" y="9175"/>
                  </a:cubicBezTo>
                  <a:cubicBezTo>
                    <a:pt x="9515" y="9033"/>
                    <a:pt x="9688" y="8962"/>
                    <a:pt x="9866" y="8962"/>
                  </a:cubicBezTo>
                  <a:cubicBezTo>
                    <a:pt x="10043" y="8962"/>
                    <a:pt x="10224" y="9033"/>
                    <a:pt x="10366" y="9175"/>
                  </a:cubicBezTo>
                  <a:lnTo>
                    <a:pt x="11279" y="10089"/>
                  </a:lnTo>
                  <a:cubicBezTo>
                    <a:pt x="11326" y="10135"/>
                    <a:pt x="11405" y="10164"/>
                    <a:pt x="11494" y="10164"/>
                  </a:cubicBezTo>
                  <a:cubicBezTo>
                    <a:pt x="11527" y="10164"/>
                    <a:pt x="11561" y="10160"/>
                    <a:pt x="11594" y="10152"/>
                  </a:cubicBezTo>
                  <a:cubicBezTo>
                    <a:pt x="11720" y="10120"/>
                    <a:pt x="11783" y="10026"/>
                    <a:pt x="11815" y="9931"/>
                  </a:cubicBezTo>
                  <a:cubicBezTo>
                    <a:pt x="12067" y="9081"/>
                    <a:pt x="11815" y="8230"/>
                    <a:pt x="11185" y="7600"/>
                  </a:cubicBezTo>
                  <a:cubicBezTo>
                    <a:pt x="10778" y="7170"/>
                    <a:pt x="10224" y="6903"/>
                    <a:pt x="9537" y="6903"/>
                  </a:cubicBezTo>
                  <a:cubicBezTo>
                    <a:pt x="9266" y="6903"/>
                    <a:pt x="8975" y="6944"/>
                    <a:pt x="8665" y="7033"/>
                  </a:cubicBezTo>
                  <a:lnTo>
                    <a:pt x="4852" y="3221"/>
                  </a:lnTo>
                  <a:lnTo>
                    <a:pt x="4884" y="3032"/>
                  </a:lnTo>
                  <a:cubicBezTo>
                    <a:pt x="5136" y="2213"/>
                    <a:pt x="4884" y="1330"/>
                    <a:pt x="4254" y="700"/>
                  </a:cubicBezTo>
                  <a:cubicBezTo>
                    <a:pt x="3778" y="225"/>
                    <a:pt x="3177" y="0"/>
                    <a:pt x="25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7" name="Google Shape;6864;p88"/>
            <p:cNvSpPr/>
            <p:nvPr/>
          </p:nvSpPr>
          <p:spPr>
            <a:xfrm>
              <a:off x="-31816600" y="4062950"/>
              <a:ext cx="144150" cy="140600"/>
            </a:xfrm>
            <a:custGeom>
              <a:avLst/>
              <a:gdLst/>
              <a:ahLst/>
              <a:cxnLst/>
              <a:rect l="l" t="t" r="r" b="b"/>
              <a:pathLst>
                <a:path w="5766" h="5624" extrusionOk="0">
                  <a:moveTo>
                    <a:pt x="4080" y="1504"/>
                  </a:moveTo>
                  <a:cubicBezTo>
                    <a:pt x="4167" y="1504"/>
                    <a:pt x="4253" y="1528"/>
                    <a:pt x="4316" y="1575"/>
                  </a:cubicBezTo>
                  <a:cubicBezTo>
                    <a:pt x="4442" y="1701"/>
                    <a:pt x="4442" y="1953"/>
                    <a:pt x="4316" y="2048"/>
                  </a:cubicBezTo>
                  <a:lnTo>
                    <a:pt x="2205" y="4159"/>
                  </a:lnTo>
                  <a:cubicBezTo>
                    <a:pt x="2158" y="4206"/>
                    <a:pt x="2072" y="4230"/>
                    <a:pt x="1985" y="4230"/>
                  </a:cubicBezTo>
                  <a:cubicBezTo>
                    <a:pt x="1898" y="4230"/>
                    <a:pt x="1812" y="4206"/>
                    <a:pt x="1764" y="4159"/>
                  </a:cubicBezTo>
                  <a:cubicBezTo>
                    <a:pt x="1638" y="4033"/>
                    <a:pt x="1638" y="3781"/>
                    <a:pt x="1764" y="3686"/>
                  </a:cubicBezTo>
                  <a:lnTo>
                    <a:pt x="3844" y="1575"/>
                  </a:lnTo>
                  <a:cubicBezTo>
                    <a:pt x="3907" y="1528"/>
                    <a:pt x="3993" y="1504"/>
                    <a:pt x="4080" y="1504"/>
                  </a:cubicBezTo>
                  <a:close/>
                  <a:moveTo>
                    <a:pt x="3844" y="0"/>
                  </a:moveTo>
                  <a:lnTo>
                    <a:pt x="567" y="3277"/>
                  </a:lnTo>
                  <a:cubicBezTo>
                    <a:pt x="0" y="3844"/>
                    <a:pt x="0" y="4694"/>
                    <a:pt x="567" y="5198"/>
                  </a:cubicBezTo>
                  <a:cubicBezTo>
                    <a:pt x="835" y="5482"/>
                    <a:pt x="1189" y="5624"/>
                    <a:pt x="1540" y="5624"/>
                  </a:cubicBezTo>
                  <a:cubicBezTo>
                    <a:pt x="1890" y="5624"/>
                    <a:pt x="2237" y="5482"/>
                    <a:pt x="2489" y="5198"/>
                  </a:cubicBezTo>
                  <a:lnTo>
                    <a:pt x="5766" y="1953"/>
                  </a:lnTo>
                  <a:lnTo>
                    <a:pt x="384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8" name="Google Shape;6865;p88"/>
            <p:cNvSpPr/>
            <p:nvPr/>
          </p:nvSpPr>
          <p:spPr>
            <a:xfrm>
              <a:off x="-31648050" y="3910025"/>
              <a:ext cx="129175" cy="127725"/>
            </a:xfrm>
            <a:custGeom>
              <a:avLst/>
              <a:gdLst/>
              <a:ahLst/>
              <a:cxnLst/>
              <a:rect l="l" t="t" r="r" b="b"/>
              <a:pathLst>
                <a:path w="5167" h="5109" extrusionOk="0">
                  <a:moveTo>
                    <a:pt x="4249" y="1"/>
                  </a:moveTo>
                  <a:cubicBezTo>
                    <a:pt x="4179" y="1"/>
                    <a:pt x="4106" y="24"/>
                    <a:pt x="4033" y="68"/>
                  </a:cubicBezTo>
                  <a:lnTo>
                    <a:pt x="2206" y="1171"/>
                  </a:lnTo>
                  <a:cubicBezTo>
                    <a:pt x="2017" y="1265"/>
                    <a:pt x="1985" y="1549"/>
                    <a:pt x="2143" y="1706"/>
                  </a:cubicBezTo>
                  <a:lnTo>
                    <a:pt x="2300" y="1864"/>
                  </a:lnTo>
                  <a:lnTo>
                    <a:pt x="0" y="4164"/>
                  </a:lnTo>
                  <a:lnTo>
                    <a:pt x="945" y="5109"/>
                  </a:lnTo>
                  <a:lnTo>
                    <a:pt x="3245" y="2809"/>
                  </a:lnTo>
                  <a:lnTo>
                    <a:pt x="3434" y="2998"/>
                  </a:lnTo>
                  <a:cubicBezTo>
                    <a:pt x="3502" y="3066"/>
                    <a:pt x="3594" y="3099"/>
                    <a:pt x="3684" y="3099"/>
                  </a:cubicBezTo>
                  <a:cubicBezTo>
                    <a:pt x="3802" y="3099"/>
                    <a:pt x="3916" y="3042"/>
                    <a:pt x="3970" y="2935"/>
                  </a:cubicBezTo>
                  <a:lnTo>
                    <a:pt x="5073" y="1108"/>
                  </a:lnTo>
                  <a:cubicBezTo>
                    <a:pt x="5167" y="1013"/>
                    <a:pt x="5167" y="793"/>
                    <a:pt x="5041" y="698"/>
                  </a:cubicBezTo>
                  <a:lnTo>
                    <a:pt x="4474" y="100"/>
                  </a:lnTo>
                  <a:cubicBezTo>
                    <a:pt x="4406" y="32"/>
                    <a:pt x="4330" y="1"/>
                    <a:pt x="42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246" name="Google Shape;6913;p88"/>
          <p:cNvGrpSpPr/>
          <p:nvPr/>
        </p:nvGrpSpPr>
        <p:grpSpPr>
          <a:xfrm>
            <a:off x="7300492" y="2275464"/>
            <a:ext cx="600035" cy="598405"/>
            <a:chOff x="-31455100" y="3909350"/>
            <a:chExt cx="294600" cy="293800"/>
          </a:xfrm>
          <a:solidFill>
            <a:schemeClr val="bg1">
              <a:lumMod val="50000"/>
            </a:schemeClr>
          </a:solidFill>
        </p:grpSpPr>
        <p:sp>
          <p:nvSpPr>
            <p:cNvPr id="247" name="Google Shape;6914;p88"/>
            <p:cNvSpPr/>
            <p:nvPr/>
          </p:nvSpPr>
          <p:spPr>
            <a:xfrm>
              <a:off x="-31455100" y="3909350"/>
              <a:ext cx="294600" cy="293800"/>
            </a:xfrm>
            <a:custGeom>
              <a:avLst/>
              <a:gdLst/>
              <a:ahLst/>
              <a:cxnLst/>
              <a:rect l="l" t="t" r="r" b="b"/>
              <a:pathLst>
                <a:path w="11784" h="11752" extrusionOk="0">
                  <a:moveTo>
                    <a:pt x="5199" y="1"/>
                  </a:moveTo>
                  <a:cubicBezTo>
                    <a:pt x="5042" y="1"/>
                    <a:pt x="4916" y="127"/>
                    <a:pt x="4884" y="284"/>
                  </a:cubicBezTo>
                  <a:lnTo>
                    <a:pt x="4727" y="883"/>
                  </a:lnTo>
                  <a:cubicBezTo>
                    <a:pt x="4191" y="977"/>
                    <a:pt x="3655" y="1229"/>
                    <a:pt x="3151" y="1513"/>
                  </a:cubicBezTo>
                  <a:lnTo>
                    <a:pt x="2647" y="1229"/>
                  </a:lnTo>
                  <a:cubicBezTo>
                    <a:pt x="2599" y="1205"/>
                    <a:pt x="2542" y="1195"/>
                    <a:pt x="2482" y="1195"/>
                  </a:cubicBezTo>
                  <a:cubicBezTo>
                    <a:pt x="2386" y="1195"/>
                    <a:pt x="2284" y="1222"/>
                    <a:pt x="2206" y="1261"/>
                  </a:cubicBezTo>
                  <a:lnTo>
                    <a:pt x="1261" y="2206"/>
                  </a:lnTo>
                  <a:cubicBezTo>
                    <a:pt x="1135" y="2332"/>
                    <a:pt x="1135" y="2490"/>
                    <a:pt x="1230" y="2647"/>
                  </a:cubicBezTo>
                  <a:lnTo>
                    <a:pt x="1513" y="3151"/>
                  </a:lnTo>
                  <a:cubicBezTo>
                    <a:pt x="1198" y="3624"/>
                    <a:pt x="978" y="4191"/>
                    <a:pt x="883" y="4726"/>
                  </a:cubicBezTo>
                  <a:lnTo>
                    <a:pt x="284" y="4884"/>
                  </a:lnTo>
                  <a:cubicBezTo>
                    <a:pt x="127" y="4947"/>
                    <a:pt x="1" y="5041"/>
                    <a:pt x="1" y="5199"/>
                  </a:cubicBezTo>
                  <a:lnTo>
                    <a:pt x="1" y="6585"/>
                  </a:lnTo>
                  <a:cubicBezTo>
                    <a:pt x="1" y="6743"/>
                    <a:pt x="127" y="6869"/>
                    <a:pt x="284" y="6900"/>
                  </a:cubicBezTo>
                  <a:lnTo>
                    <a:pt x="883" y="7058"/>
                  </a:lnTo>
                  <a:cubicBezTo>
                    <a:pt x="946" y="7404"/>
                    <a:pt x="1072" y="7782"/>
                    <a:pt x="1230" y="8129"/>
                  </a:cubicBezTo>
                  <a:cubicBezTo>
                    <a:pt x="1504" y="7854"/>
                    <a:pt x="2843" y="6486"/>
                    <a:pt x="2841" y="6486"/>
                  </a:cubicBezTo>
                  <a:lnTo>
                    <a:pt x="2841" y="6486"/>
                  </a:lnTo>
                  <a:cubicBezTo>
                    <a:pt x="2841" y="6486"/>
                    <a:pt x="2839" y="6488"/>
                    <a:pt x="2836" y="6491"/>
                  </a:cubicBezTo>
                  <a:cubicBezTo>
                    <a:pt x="2836" y="6459"/>
                    <a:pt x="2805" y="6050"/>
                    <a:pt x="2805" y="5955"/>
                  </a:cubicBezTo>
                  <a:cubicBezTo>
                    <a:pt x="2773" y="4222"/>
                    <a:pt x="4191" y="2836"/>
                    <a:pt x="5861" y="2836"/>
                  </a:cubicBezTo>
                  <a:cubicBezTo>
                    <a:pt x="7562" y="2836"/>
                    <a:pt x="8948" y="4222"/>
                    <a:pt x="8948" y="5924"/>
                  </a:cubicBezTo>
                  <a:cubicBezTo>
                    <a:pt x="8948" y="7499"/>
                    <a:pt x="7751" y="8822"/>
                    <a:pt x="6113" y="8948"/>
                  </a:cubicBezTo>
                  <a:cubicBezTo>
                    <a:pt x="6066" y="8948"/>
                    <a:pt x="5963" y="8956"/>
                    <a:pt x="5821" y="8956"/>
                  </a:cubicBezTo>
                  <a:cubicBezTo>
                    <a:pt x="5680" y="8956"/>
                    <a:pt x="5499" y="8948"/>
                    <a:pt x="5294" y="8917"/>
                  </a:cubicBezTo>
                  <a:lnTo>
                    <a:pt x="3655" y="10523"/>
                  </a:lnTo>
                  <a:cubicBezTo>
                    <a:pt x="4034" y="10681"/>
                    <a:pt x="4349" y="10807"/>
                    <a:pt x="4727" y="10870"/>
                  </a:cubicBezTo>
                  <a:lnTo>
                    <a:pt x="4884" y="11468"/>
                  </a:lnTo>
                  <a:cubicBezTo>
                    <a:pt x="4916" y="11626"/>
                    <a:pt x="5042" y="11752"/>
                    <a:pt x="5199" y="11752"/>
                  </a:cubicBezTo>
                  <a:lnTo>
                    <a:pt x="6585" y="11752"/>
                  </a:lnTo>
                  <a:cubicBezTo>
                    <a:pt x="6743" y="11752"/>
                    <a:pt x="6869" y="11626"/>
                    <a:pt x="6901" y="11468"/>
                  </a:cubicBezTo>
                  <a:lnTo>
                    <a:pt x="7058" y="10870"/>
                  </a:lnTo>
                  <a:cubicBezTo>
                    <a:pt x="7594" y="10775"/>
                    <a:pt x="8129" y="10523"/>
                    <a:pt x="8633" y="10240"/>
                  </a:cubicBezTo>
                  <a:lnTo>
                    <a:pt x="9137" y="10523"/>
                  </a:lnTo>
                  <a:cubicBezTo>
                    <a:pt x="9185" y="10547"/>
                    <a:pt x="9243" y="10558"/>
                    <a:pt x="9302" y="10558"/>
                  </a:cubicBezTo>
                  <a:cubicBezTo>
                    <a:pt x="9399" y="10558"/>
                    <a:pt x="9501" y="10531"/>
                    <a:pt x="9578" y="10492"/>
                  </a:cubicBezTo>
                  <a:lnTo>
                    <a:pt x="10524" y="9547"/>
                  </a:lnTo>
                  <a:cubicBezTo>
                    <a:pt x="10650" y="9421"/>
                    <a:pt x="10650" y="9263"/>
                    <a:pt x="10555" y="9106"/>
                  </a:cubicBezTo>
                  <a:lnTo>
                    <a:pt x="10303" y="8601"/>
                  </a:lnTo>
                  <a:cubicBezTo>
                    <a:pt x="10618" y="8129"/>
                    <a:pt x="10807" y="7562"/>
                    <a:pt x="10933" y="7026"/>
                  </a:cubicBezTo>
                  <a:lnTo>
                    <a:pt x="11500" y="6869"/>
                  </a:lnTo>
                  <a:cubicBezTo>
                    <a:pt x="11658" y="6806"/>
                    <a:pt x="11784" y="6711"/>
                    <a:pt x="11784" y="6554"/>
                  </a:cubicBezTo>
                  <a:lnTo>
                    <a:pt x="11784" y="5167"/>
                  </a:lnTo>
                  <a:cubicBezTo>
                    <a:pt x="11752" y="5041"/>
                    <a:pt x="11658" y="4915"/>
                    <a:pt x="11500" y="4884"/>
                  </a:cubicBezTo>
                  <a:lnTo>
                    <a:pt x="10902" y="4726"/>
                  </a:lnTo>
                  <a:cubicBezTo>
                    <a:pt x="10807" y="4191"/>
                    <a:pt x="10555" y="3687"/>
                    <a:pt x="10272" y="3151"/>
                  </a:cubicBezTo>
                  <a:lnTo>
                    <a:pt x="10555" y="2647"/>
                  </a:lnTo>
                  <a:cubicBezTo>
                    <a:pt x="10650" y="2521"/>
                    <a:pt x="10587" y="2332"/>
                    <a:pt x="10524" y="2206"/>
                  </a:cubicBezTo>
                  <a:lnTo>
                    <a:pt x="9578" y="1261"/>
                  </a:lnTo>
                  <a:cubicBezTo>
                    <a:pt x="9509" y="1209"/>
                    <a:pt x="9430" y="1185"/>
                    <a:pt x="9347" y="1185"/>
                  </a:cubicBezTo>
                  <a:cubicBezTo>
                    <a:pt x="9279" y="1185"/>
                    <a:pt x="9208" y="1201"/>
                    <a:pt x="9137" y="1229"/>
                  </a:cubicBezTo>
                  <a:lnTo>
                    <a:pt x="8633" y="1513"/>
                  </a:lnTo>
                  <a:cubicBezTo>
                    <a:pt x="8161" y="1198"/>
                    <a:pt x="7594" y="977"/>
                    <a:pt x="7058" y="883"/>
                  </a:cubicBezTo>
                  <a:lnTo>
                    <a:pt x="6901" y="284"/>
                  </a:lnTo>
                  <a:cubicBezTo>
                    <a:pt x="6869" y="127"/>
                    <a:pt x="6743" y="1"/>
                    <a:pt x="65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8" name="Google Shape;6915;p88"/>
            <p:cNvSpPr/>
            <p:nvPr/>
          </p:nvSpPr>
          <p:spPr>
            <a:xfrm>
              <a:off x="-31455100" y="3997350"/>
              <a:ext cx="215050" cy="205025"/>
            </a:xfrm>
            <a:custGeom>
              <a:avLst/>
              <a:gdLst/>
              <a:ahLst/>
              <a:cxnLst/>
              <a:rect l="l" t="t" r="r" b="b"/>
              <a:pathLst>
                <a:path w="8602" h="8201" extrusionOk="0">
                  <a:moveTo>
                    <a:pt x="5939" y="0"/>
                  </a:moveTo>
                  <a:cubicBezTo>
                    <a:pt x="4729" y="0"/>
                    <a:pt x="3750" y="854"/>
                    <a:pt x="3561" y="1963"/>
                  </a:cubicBezTo>
                  <a:cubicBezTo>
                    <a:pt x="3466" y="2404"/>
                    <a:pt x="3498" y="2813"/>
                    <a:pt x="3624" y="3223"/>
                  </a:cubicBezTo>
                  <a:lnTo>
                    <a:pt x="410" y="6468"/>
                  </a:lnTo>
                  <a:cubicBezTo>
                    <a:pt x="1" y="6846"/>
                    <a:pt x="1" y="7507"/>
                    <a:pt x="410" y="7917"/>
                  </a:cubicBezTo>
                  <a:cubicBezTo>
                    <a:pt x="600" y="8106"/>
                    <a:pt x="852" y="8200"/>
                    <a:pt x="1111" y="8200"/>
                  </a:cubicBezTo>
                  <a:cubicBezTo>
                    <a:pt x="1371" y="8200"/>
                    <a:pt x="1639" y="8106"/>
                    <a:pt x="1860" y="7917"/>
                  </a:cubicBezTo>
                  <a:lnTo>
                    <a:pt x="5136" y="4640"/>
                  </a:lnTo>
                  <a:cubicBezTo>
                    <a:pt x="5388" y="4735"/>
                    <a:pt x="5664" y="4782"/>
                    <a:pt x="5947" y="4782"/>
                  </a:cubicBezTo>
                  <a:cubicBezTo>
                    <a:pt x="6231" y="4782"/>
                    <a:pt x="6522" y="4735"/>
                    <a:pt x="6806" y="4640"/>
                  </a:cubicBezTo>
                  <a:cubicBezTo>
                    <a:pt x="7846" y="4294"/>
                    <a:pt x="8602" y="3065"/>
                    <a:pt x="8224" y="1773"/>
                  </a:cubicBezTo>
                  <a:cubicBezTo>
                    <a:pt x="8192" y="1647"/>
                    <a:pt x="8129" y="1553"/>
                    <a:pt x="8003" y="1521"/>
                  </a:cubicBezTo>
                  <a:cubicBezTo>
                    <a:pt x="7972" y="1514"/>
                    <a:pt x="7942" y="1510"/>
                    <a:pt x="7914" y="1510"/>
                  </a:cubicBezTo>
                  <a:cubicBezTo>
                    <a:pt x="7830" y="1510"/>
                    <a:pt x="7759" y="1545"/>
                    <a:pt x="7688" y="1616"/>
                  </a:cubicBezTo>
                  <a:lnTo>
                    <a:pt x="6901" y="2404"/>
                  </a:lnTo>
                  <a:cubicBezTo>
                    <a:pt x="6759" y="2530"/>
                    <a:pt x="6578" y="2593"/>
                    <a:pt x="6400" y="2593"/>
                  </a:cubicBezTo>
                  <a:cubicBezTo>
                    <a:pt x="6223" y="2593"/>
                    <a:pt x="6050" y="2530"/>
                    <a:pt x="5924" y="2404"/>
                  </a:cubicBezTo>
                  <a:cubicBezTo>
                    <a:pt x="5640" y="2120"/>
                    <a:pt x="5640" y="1679"/>
                    <a:pt x="5924" y="1395"/>
                  </a:cubicBezTo>
                  <a:lnTo>
                    <a:pt x="6711" y="608"/>
                  </a:lnTo>
                  <a:cubicBezTo>
                    <a:pt x="6774" y="545"/>
                    <a:pt x="6806" y="419"/>
                    <a:pt x="6774" y="293"/>
                  </a:cubicBezTo>
                  <a:cubicBezTo>
                    <a:pt x="6743" y="198"/>
                    <a:pt x="6648" y="104"/>
                    <a:pt x="6554" y="72"/>
                  </a:cubicBezTo>
                  <a:cubicBezTo>
                    <a:pt x="6344" y="23"/>
                    <a:pt x="6139" y="0"/>
                    <a:pt x="59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280" name="Google Shape;6947;p88"/>
          <p:cNvGrpSpPr/>
          <p:nvPr/>
        </p:nvGrpSpPr>
        <p:grpSpPr>
          <a:xfrm>
            <a:off x="4197135" y="2301045"/>
            <a:ext cx="595197" cy="596827"/>
            <a:chOff x="-32927950" y="3944800"/>
            <a:chExt cx="292225" cy="293025"/>
          </a:xfrm>
          <a:solidFill>
            <a:schemeClr val="bg1">
              <a:lumMod val="50000"/>
            </a:schemeClr>
          </a:solidFill>
        </p:grpSpPr>
        <p:sp>
          <p:nvSpPr>
            <p:cNvPr id="281" name="Google Shape;6948;p88"/>
            <p:cNvSpPr/>
            <p:nvPr/>
          </p:nvSpPr>
          <p:spPr>
            <a:xfrm>
              <a:off x="-32927950" y="3944800"/>
              <a:ext cx="69325" cy="292225"/>
            </a:xfrm>
            <a:custGeom>
              <a:avLst/>
              <a:gdLst/>
              <a:ahLst/>
              <a:cxnLst/>
              <a:rect l="l" t="t" r="r" b="b"/>
              <a:pathLst>
                <a:path w="2773" h="11689" extrusionOk="0">
                  <a:moveTo>
                    <a:pt x="1418" y="0"/>
                  </a:moveTo>
                  <a:cubicBezTo>
                    <a:pt x="1072" y="0"/>
                    <a:pt x="757" y="315"/>
                    <a:pt x="757" y="662"/>
                  </a:cubicBezTo>
                  <a:lnTo>
                    <a:pt x="757" y="9578"/>
                  </a:lnTo>
                  <a:cubicBezTo>
                    <a:pt x="757" y="9830"/>
                    <a:pt x="914" y="10050"/>
                    <a:pt x="1103" y="10176"/>
                  </a:cubicBezTo>
                  <a:lnTo>
                    <a:pt x="1103" y="10996"/>
                  </a:lnTo>
                  <a:lnTo>
                    <a:pt x="347" y="10996"/>
                  </a:lnTo>
                  <a:cubicBezTo>
                    <a:pt x="158" y="10996"/>
                    <a:pt x="1" y="11153"/>
                    <a:pt x="1" y="11342"/>
                  </a:cubicBezTo>
                  <a:cubicBezTo>
                    <a:pt x="1" y="11531"/>
                    <a:pt x="158" y="11689"/>
                    <a:pt x="347" y="11689"/>
                  </a:cubicBezTo>
                  <a:lnTo>
                    <a:pt x="2395" y="11689"/>
                  </a:lnTo>
                  <a:cubicBezTo>
                    <a:pt x="2616" y="11689"/>
                    <a:pt x="2773" y="11531"/>
                    <a:pt x="2773" y="11342"/>
                  </a:cubicBezTo>
                  <a:cubicBezTo>
                    <a:pt x="2773" y="11153"/>
                    <a:pt x="2616" y="10996"/>
                    <a:pt x="2395" y="10996"/>
                  </a:cubicBezTo>
                  <a:lnTo>
                    <a:pt x="1733" y="10996"/>
                  </a:lnTo>
                  <a:lnTo>
                    <a:pt x="1733" y="10176"/>
                  </a:lnTo>
                  <a:cubicBezTo>
                    <a:pt x="1922" y="10050"/>
                    <a:pt x="2080" y="9861"/>
                    <a:pt x="2080" y="9578"/>
                  </a:cubicBezTo>
                  <a:lnTo>
                    <a:pt x="2080" y="662"/>
                  </a:lnTo>
                  <a:cubicBezTo>
                    <a:pt x="2080" y="284"/>
                    <a:pt x="1765" y="0"/>
                    <a:pt x="14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2" name="Google Shape;6949;p88"/>
            <p:cNvSpPr/>
            <p:nvPr/>
          </p:nvSpPr>
          <p:spPr>
            <a:xfrm>
              <a:off x="-32720800" y="4057425"/>
              <a:ext cx="85075" cy="25225"/>
            </a:xfrm>
            <a:custGeom>
              <a:avLst/>
              <a:gdLst/>
              <a:ahLst/>
              <a:cxnLst/>
              <a:rect l="l" t="t" r="r" b="b"/>
              <a:pathLst>
                <a:path w="3403" h="1009" extrusionOk="0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190"/>
                    <a:pt x="3182" y="1"/>
                    <a:pt x="28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3" name="Google Shape;6950;p88"/>
            <p:cNvSpPr/>
            <p:nvPr/>
          </p:nvSpPr>
          <p:spPr>
            <a:xfrm>
              <a:off x="-32720800" y="4099950"/>
              <a:ext cx="85075" cy="25225"/>
            </a:xfrm>
            <a:custGeom>
              <a:avLst/>
              <a:gdLst/>
              <a:ahLst/>
              <a:cxnLst/>
              <a:rect l="l" t="t" r="r" b="b"/>
              <a:pathLst>
                <a:path w="3403" h="1009" extrusionOk="0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221"/>
                    <a:pt x="3182" y="1"/>
                    <a:pt x="28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4" name="Google Shape;6951;p88"/>
            <p:cNvSpPr/>
            <p:nvPr/>
          </p:nvSpPr>
          <p:spPr>
            <a:xfrm>
              <a:off x="-32720800" y="4141700"/>
              <a:ext cx="67750" cy="26025"/>
            </a:xfrm>
            <a:custGeom>
              <a:avLst/>
              <a:gdLst/>
              <a:ahLst/>
              <a:cxnLst/>
              <a:rect l="l" t="t" r="r" b="b"/>
              <a:pathLst>
                <a:path w="2710" h="1041" extrusionOk="0">
                  <a:moveTo>
                    <a:pt x="505" y="1"/>
                  </a:moveTo>
                  <a:cubicBezTo>
                    <a:pt x="221" y="1"/>
                    <a:pt x="0" y="253"/>
                    <a:pt x="0" y="536"/>
                  </a:cubicBezTo>
                  <a:cubicBezTo>
                    <a:pt x="0" y="788"/>
                    <a:pt x="221" y="1040"/>
                    <a:pt x="505" y="1040"/>
                  </a:cubicBezTo>
                  <a:lnTo>
                    <a:pt x="2206" y="1040"/>
                  </a:lnTo>
                  <a:cubicBezTo>
                    <a:pt x="2458" y="1040"/>
                    <a:pt x="2710" y="788"/>
                    <a:pt x="2710" y="536"/>
                  </a:cubicBezTo>
                  <a:cubicBezTo>
                    <a:pt x="2710" y="253"/>
                    <a:pt x="2521" y="1"/>
                    <a:pt x="22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5" name="Google Shape;6952;p88"/>
            <p:cNvSpPr/>
            <p:nvPr/>
          </p:nvSpPr>
          <p:spPr>
            <a:xfrm>
              <a:off x="-32754675" y="3944800"/>
              <a:ext cx="51225" cy="52000"/>
            </a:xfrm>
            <a:custGeom>
              <a:avLst/>
              <a:gdLst/>
              <a:ahLst/>
              <a:cxnLst/>
              <a:rect l="l" t="t" r="r" b="b"/>
              <a:pathLst>
                <a:path w="2049" h="2080" extrusionOk="0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2080"/>
                  </a:lnTo>
                  <a:lnTo>
                    <a:pt x="2049" y="2080"/>
                  </a:lnTo>
                  <a:lnTo>
                    <a:pt x="204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6" name="Google Shape;6953;p88"/>
            <p:cNvSpPr/>
            <p:nvPr/>
          </p:nvSpPr>
          <p:spPr>
            <a:xfrm>
              <a:off x="-32687725" y="3944800"/>
              <a:ext cx="34675" cy="55150"/>
            </a:xfrm>
            <a:custGeom>
              <a:avLst/>
              <a:gdLst/>
              <a:ahLst/>
              <a:cxnLst/>
              <a:rect l="l" t="t" r="r" b="b"/>
              <a:pathLst>
                <a:path w="1387" h="2206" extrusionOk="0">
                  <a:moveTo>
                    <a:pt x="1" y="0"/>
                  </a:moveTo>
                  <a:lnTo>
                    <a:pt x="1" y="2111"/>
                  </a:lnTo>
                  <a:lnTo>
                    <a:pt x="883" y="2111"/>
                  </a:lnTo>
                  <a:cubicBezTo>
                    <a:pt x="1072" y="2111"/>
                    <a:pt x="1261" y="2143"/>
                    <a:pt x="1387" y="2206"/>
                  </a:cubicBezTo>
                  <a:lnTo>
                    <a:pt x="1387" y="1040"/>
                  </a:lnTo>
                  <a:cubicBezTo>
                    <a:pt x="1387" y="473"/>
                    <a:pt x="914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7" name="Google Shape;6954;p88"/>
            <p:cNvSpPr/>
            <p:nvPr/>
          </p:nvSpPr>
          <p:spPr>
            <a:xfrm>
              <a:off x="-32860200" y="4014100"/>
              <a:ext cx="207150" cy="153625"/>
            </a:xfrm>
            <a:custGeom>
              <a:avLst/>
              <a:gdLst/>
              <a:ahLst/>
              <a:cxnLst/>
              <a:rect l="l" t="t" r="r" b="b"/>
              <a:pathLst>
                <a:path w="8286" h="6145" extrusionOk="0">
                  <a:moveTo>
                    <a:pt x="0" y="1"/>
                  </a:moveTo>
                  <a:lnTo>
                    <a:pt x="0" y="6144"/>
                  </a:lnTo>
                  <a:lnTo>
                    <a:pt x="378" y="6144"/>
                  </a:lnTo>
                  <a:cubicBezTo>
                    <a:pt x="756" y="6144"/>
                    <a:pt x="1071" y="5892"/>
                    <a:pt x="1260" y="5577"/>
                  </a:cubicBezTo>
                  <a:lnTo>
                    <a:pt x="2016" y="5955"/>
                  </a:lnTo>
                  <a:cubicBezTo>
                    <a:pt x="2268" y="6050"/>
                    <a:pt x="2552" y="6144"/>
                    <a:pt x="2773" y="6144"/>
                  </a:cubicBezTo>
                  <a:lnTo>
                    <a:pt x="3497" y="6144"/>
                  </a:lnTo>
                  <a:lnTo>
                    <a:pt x="3497" y="3057"/>
                  </a:lnTo>
                  <a:cubicBezTo>
                    <a:pt x="3214" y="3309"/>
                    <a:pt x="2867" y="3435"/>
                    <a:pt x="2457" y="3435"/>
                  </a:cubicBezTo>
                  <a:cubicBezTo>
                    <a:pt x="2268" y="3435"/>
                    <a:pt x="2111" y="3277"/>
                    <a:pt x="2111" y="3057"/>
                  </a:cubicBezTo>
                  <a:cubicBezTo>
                    <a:pt x="2111" y="2868"/>
                    <a:pt x="2268" y="2710"/>
                    <a:pt x="2457" y="2710"/>
                  </a:cubicBezTo>
                  <a:cubicBezTo>
                    <a:pt x="3025" y="2710"/>
                    <a:pt x="3497" y="2238"/>
                    <a:pt x="3497" y="1702"/>
                  </a:cubicBezTo>
                  <a:lnTo>
                    <a:pt x="3497" y="1009"/>
                  </a:lnTo>
                  <a:lnTo>
                    <a:pt x="7782" y="1009"/>
                  </a:lnTo>
                  <a:cubicBezTo>
                    <a:pt x="8065" y="1009"/>
                    <a:pt x="8286" y="788"/>
                    <a:pt x="8286" y="505"/>
                  </a:cubicBezTo>
                  <a:cubicBezTo>
                    <a:pt x="8286" y="221"/>
                    <a:pt x="8065" y="1"/>
                    <a:pt x="7782" y="1"/>
                  </a:cubicBezTo>
                  <a:lnTo>
                    <a:pt x="3560" y="1"/>
                  </a:lnTo>
                  <a:cubicBezTo>
                    <a:pt x="3308" y="1"/>
                    <a:pt x="2899" y="158"/>
                    <a:pt x="2583" y="442"/>
                  </a:cubicBezTo>
                  <a:cubicBezTo>
                    <a:pt x="2426" y="599"/>
                    <a:pt x="2205" y="662"/>
                    <a:pt x="1985" y="662"/>
                  </a:cubicBezTo>
                  <a:lnTo>
                    <a:pt x="1323" y="662"/>
                  </a:lnTo>
                  <a:cubicBezTo>
                    <a:pt x="1166" y="284"/>
                    <a:pt x="788" y="1"/>
                    <a:pt x="3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8" name="Google Shape;6955;p88"/>
            <p:cNvSpPr/>
            <p:nvPr/>
          </p:nvSpPr>
          <p:spPr>
            <a:xfrm>
              <a:off x="-32755450" y="4055850"/>
              <a:ext cx="51200" cy="181175"/>
            </a:xfrm>
            <a:custGeom>
              <a:avLst/>
              <a:gdLst/>
              <a:ahLst/>
              <a:cxnLst/>
              <a:rect l="l" t="t" r="r" b="b"/>
              <a:pathLst>
                <a:path w="2048" h="7247" extrusionOk="0">
                  <a:moveTo>
                    <a:pt x="0" y="1"/>
                  </a:moveTo>
                  <a:lnTo>
                    <a:pt x="0" y="64"/>
                  </a:lnTo>
                  <a:lnTo>
                    <a:pt x="0" y="5514"/>
                  </a:lnTo>
                  <a:cubicBezTo>
                    <a:pt x="0" y="6459"/>
                    <a:pt x="756" y="7247"/>
                    <a:pt x="1701" y="7247"/>
                  </a:cubicBezTo>
                  <a:lnTo>
                    <a:pt x="2048" y="7247"/>
                  </a:lnTo>
                  <a:lnTo>
                    <a:pt x="2048" y="5167"/>
                  </a:lnTo>
                  <a:lnTo>
                    <a:pt x="1891" y="5167"/>
                  </a:lnTo>
                  <a:cubicBezTo>
                    <a:pt x="1229" y="5167"/>
                    <a:pt x="725" y="4632"/>
                    <a:pt x="725" y="4002"/>
                  </a:cubicBezTo>
                  <a:cubicBezTo>
                    <a:pt x="725" y="3624"/>
                    <a:pt x="882" y="3372"/>
                    <a:pt x="1071" y="3120"/>
                  </a:cubicBezTo>
                  <a:cubicBezTo>
                    <a:pt x="819" y="2899"/>
                    <a:pt x="725" y="2615"/>
                    <a:pt x="725" y="2269"/>
                  </a:cubicBezTo>
                  <a:cubicBezTo>
                    <a:pt x="725" y="1922"/>
                    <a:pt x="882" y="1639"/>
                    <a:pt x="1071" y="1387"/>
                  </a:cubicBezTo>
                  <a:cubicBezTo>
                    <a:pt x="819" y="1166"/>
                    <a:pt x="725" y="883"/>
                    <a:pt x="725" y="536"/>
                  </a:cubicBezTo>
                  <a:cubicBezTo>
                    <a:pt x="725" y="316"/>
                    <a:pt x="756" y="190"/>
                    <a:pt x="8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9" name="Google Shape;6956;p88"/>
            <p:cNvSpPr/>
            <p:nvPr/>
          </p:nvSpPr>
          <p:spPr>
            <a:xfrm>
              <a:off x="-32686925" y="4182650"/>
              <a:ext cx="34675" cy="55175"/>
            </a:xfrm>
            <a:custGeom>
              <a:avLst/>
              <a:gdLst/>
              <a:ahLst/>
              <a:cxnLst/>
              <a:rect l="l" t="t" r="r" b="b"/>
              <a:pathLst>
                <a:path w="1387" h="2207" extrusionOk="0">
                  <a:moveTo>
                    <a:pt x="1386" y="1"/>
                  </a:moveTo>
                  <a:cubicBezTo>
                    <a:pt x="1229" y="64"/>
                    <a:pt x="1071" y="95"/>
                    <a:pt x="882" y="95"/>
                  </a:cubicBezTo>
                  <a:lnTo>
                    <a:pt x="0" y="95"/>
                  </a:lnTo>
                  <a:lnTo>
                    <a:pt x="0" y="2206"/>
                  </a:lnTo>
                  <a:lnTo>
                    <a:pt x="378" y="2206"/>
                  </a:lnTo>
                  <a:cubicBezTo>
                    <a:pt x="914" y="2206"/>
                    <a:pt x="1386" y="1734"/>
                    <a:pt x="1386" y="1167"/>
                  </a:cubicBezTo>
                  <a:lnTo>
                    <a:pt x="13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304" name="Google Shape;6971;p88"/>
          <p:cNvGrpSpPr/>
          <p:nvPr/>
        </p:nvGrpSpPr>
        <p:grpSpPr>
          <a:xfrm>
            <a:off x="8143665" y="2266959"/>
            <a:ext cx="593619" cy="593568"/>
            <a:chOff x="-31093575" y="3911725"/>
            <a:chExt cx="291450" cy="291425"/>
          </a:xfrm>
          <a:solidFill>
            <a:schemeClr val="bg1">
              <a:lumMod val="50000"/>
            </a:schemeClr>
          </a:solidFill>
        </p:grpSpPr>
        <p:sp>
          <p:nvSpPr>
            <p:cNvPr id="305" name="Google Shape;6972;p88"/>
            <p:cNvSpPr/>
            <p:nvPr/>
          </p:nvSpPr>
          <p:spPr>
            <a:xfrm>
              <a:off x="-31093575" y="3911725"/>
              <a:ext cx="291450" cy="291425"/>
            </a:xfrm>
            <a:custGeom>
              <a:avLst/>
              <a:gdLst/>
              <a:ahLst/>
              <a:cxnLst/>
              <a:rect l="l" t="t" r="r" b="b"/>
              <a:pathLst>
                <a:path w="11658" h="11657" extrusionOk="0">
                  <a:moveTo>
                    <a:pt x="5829" y="0"/>
                  </a:moveTo>
                  <a:cubicBezTo>
                    <a:pt x="3372" y="0"/>
                    <a:pt x="1261" y="1796"/>
                    <a:pt x="788" y="4159"/>
                  </a:cubicBezTo>
                  <a:cubicBezTo>
                    <a:pt x="347" y="4285"/>
                    <a:pt x="1" y="4694"/>
                    <a:pt x="1" y="5167"/>
                  </a:cubicBezTo>
                  <a:lnTo>
                    <a:pt x="1" y="7876"/>
                  </a:lnTo>
                  <a:cubicBezTo>
                    <a:pt x="1" y="8412"/>
                    <a:pt x="473" y="8885"/>
                    <a:pt x="1009" y="8885"/>
                  </a:cubicBezTo>
                  <a:lnTo>
                    <a:pt x="1702" y="8885"/>
                  </a:lnTo>
                  <a:cubicBezTo>
                    <a:pt x="1891" y="8885"/>
                    <a:pt x="2049" y="8727"/>
                    <a:pt x="2049" y="8538"/>
                  </a:cubicBezTo>
                  <a:lnTo>
                    <a:pt x="2049" y="4442"/>
                  </a:lnTo>
                  <a:cubicBezTo>
                    <a:pt x="2049" y="4253"/>
                    <a:pt x="1891" y="4096"/>
                    <a:pt x="1702" y="4096"/>
                  </a:cubicBezTo>
                  <a:lnTo>
                    <a:pt x="1481" y="4096"/>
                  </a:lnTo>
                  <a:cubicBezTo>
                    <a:pt x="1954" y="2111"/>
                    <a:pt x="3781" y="630"/>
                    <a:pt x="5829" y="630"/>
                  </a:cubicBezTo>
                  <a:cubicBezTo>
                    <a:pt x="7877" y="630"/>
                    <a:pt x="9673" y="2111"/>
                    <a:pt x="10145" y="4096"/>
                  </a:cubicBezTo>
                  <a:lnTo>
                    <a:pt x="9956" y="4096"/>
                  </a:lnTo>
                  <a:cubicBezTo>
                    <a:pt x="9767" y="4096"/>
                    <a:pt x="9610" y="4253"/>
                    <a:pt x="9610" y="4442"/>
                  </a:cubicBezTo>
                  <a:lnTo>
                    <a:pt x="9610" y="8538"/>
                  </a:lnTo>
                  <a:cubicBezTo>
                    <a:pt x="9610" y="8727"/>
                    <a:pt x="9767" y="8885"/>
                    <a:pt x="9956" y="8885"/>
                  </a:cubicBezTo>
                  <a:lnTo>
                    <a:pt x="10271" y="8885"/>
                  </a:lnTo>
                  <a:cubicBezTo>
                    <a:pt x="10114" y="9672"/>
                    <a:pt x="9421" y="10271"/>
                    <a:pt x="8570" y="10271"/>
                  </a:cubicBezTo>
                  <a:lnTo>
                    <a:pt x="6774" y="10271"/>
                  </a:lnTo>
                  <a:cubicBezTo>
                    <a:pt x="6617" y="9893"/>
                    <a:pt x="6270" y="9609"/>
                    <a:pt x="5829" y="9609"/>
                  </a:cubicBezTo>
                  <a:cubicBezTo>
                    <a:pt x="5262" y="9609"/>
                    <a:pt x="4789" y="10082"/>
                    <a:pt x="4789" y="10617"/>
                  </a:cubicBezTo>
                  <a:cubicBezTo>
                    <a:pt x="4789" y="11184"/>
                    <a:pt x="5262" y="11657"/>
                    <a:pt x="5829" y="11657"/>
                  </a:cubicBezTo>
                  <a:cubicBezTo>
                    <a:pt x="6270" y="11657"/>
                    <a:pt x="6648" y="11373"/>
                    <a:pt x="6774" y="10995"/>
                  </a:cubicBezTo>
                  <a:lnTo>
                    <a:pt x="8570" y="10995"/>
                  </a:lnTo>
                  <a:cubicBezTo>
                    <a:pt x="9799" y="10995"/>
                    <a:pt x="10775" y="10082"/>
                    <a:pt x="10933" y="8885"/>
                  </a:cubicBezTo>
                  <a:cubicBezTo>
                    <a:pt x="11342" y="8790"/>
                    <a:pt x="11658" y="8380"/>
                    <a:pt x="11658" y="7908"/>
                  </a:cubicBezTo>
                  <a:lnTo>
                    <a:pt x="11658" y="5198"/>
                  </a:lnTo>
                  <a:cubicBezTo>
                    <a:pt x="11658" y="4694"/>
                    <a:pt x="11311" y="4253"/>
                    <a:pt x="10870" y="4159"/>
                  </a:cubicBezTo>
                  <a:cubicBezTo>
                    <a:pt x="10397" y="1796"/>
                    <a:pt x="8255" y="0"/>
                    <a:pt x="5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06" name="Google Shape;6973;p88"/>
            <p:cNvSpPr/>
            <p:nvPr/>
          </p:nvSpPr>
          <p:spPr>
            <a:xfrm>
              <a:off x="-31025825" y="3980250"/>
              <a:ext cx="156750" cy="154250"/>
            </a:xfrm>
            <a:custGeom>
              <a:avLst/>
              <a:gdLst/>
              <a:ahLst/>
              <a:cxnLst/>
              <a:rect l="l" t="t" r="r" b="b"/>
              <a:pathLst>
                <a:path w="6270" h="6170" extrusionOk="0">
                  <a:moveTo>
                    <a:pt x="3119" y="1386"/>
                  </a:moveTo>
                  <a:cubicBezTo>
                    <a:pt x="3308" y="1386"/>
                    <a:pt x="3466" y="1544"/>
                    <a:pt x="3466" y="1733"/>
                  </a:cubicBezTo>
                  <a:cubicBezTo>
                    <a:pt x="3466" y="1953"/>
                    <a:pt x="3308" y="2079"/>
                    <a:pt x="3119" y="2079"/>
                  </a:cubicBezTo>
                  <a:cubicBezTo>
                    <a:pt x="2930" y="2079"/>
                    <a:pt x="2773" y="1953"/>
                    <a:pt x="2773" y="1733"/>
                  </a:cubicBezTo>
                  <a:cubicBezTo>
                    <a:pt x="2773" y="1544"/>
                    <a:pt x="2930" y="1386"/>
                    <a:pt x="3119" y="1386"/>
                  </a:cubicBezTo>
                  <a:close/>
                  <a:moveTo>
                    <a:pt x="3119" y="2741"/>
                  </a:moveTo>
                  <a:cubicBezTo>
                    <a:pt x="3308" y="2741"/>
                    <a:pt x="3466" y="2867"/>
                    <a:pt x="3466" y="3088"/>
                  </a:cubicBezTo>
                  <a:lnTo>
                    <a:pt x="3466" y="4474"/>
                  </a:lnTo>
                  <a:cubicBezTo>
                    <a:pt x="3466" y="4663"/>
                    <a:pt x="3308" y="4820"/>
                    <a:pt x="3119" y="4820"/>
                  </a:cubicBezTo>
                  <a:cubicBezTo>
                    <a:pt x="2930" y="4820"/>
                    <a:pt x="2773" y="4663"/>
                    <a:pt x="2773" y="4474"/>
                  </a:cubicBezTo>
                  <a:lnTo>
                    <a:pt x="2773" y="3088"/>
                  </a:lnTo>
                  <a:cubicBezTo>
                    <a:pt x="2773" y="2867"/>
                    <a:pt x="2930" y="2741"/>
                    <a:pt x="3119" y="2741"/>
                  </a:cubicBezTo>
                  <a:close/>
                  <a:moveTo>
                    <a:pt x="3151" y="0"/>
                  </a:moveTo>
                  <a:cubicBezTo>
                    <a:pt x="1449" y="0"/>
                    <a:pt x="63" y="1386"/>
                    <a:pt x="63" y="3088"/>
                  </a:cubicBezTo>
                  <a:cubicBezTo>
                    <a:pt x="63" y="3592"/>
                    <a:pt x="158" y="4096"/>
                    <a:pt x="441" y="4568"/>
                  </a:cubicBezTo>
                  <a:lnTo>
                    <a:pt x="63" y="5734"/>
                  </a:lnTo>
                  <a:cubicBezTo>
                    <a:pt x="0" y="5828"/>
                    <a:pt x="0" y="5955"/>
                    <a:pt x="126" y="6081"/>
                  </a:cubicBezTo>
                  <a:cubicBezTo>
                    <a:pt x="171" y="6125"/>
                    <a:pt x="263" y="6170"/>
                    <a:pt x="357" y="6170"/>
                  </a:cubicBezTo>
                  <a:cubicBezTo>
                    <a:pt x="396" y="6170"/>
                    <a:pt x="436" y="6162"/>
                    <a:pt x="473" y="6144"/>
                  </a:cubicBezTo>
                  <a:lnTo>
                    <a:pt x="1638" y="5765"/>
                  </a:lnTo>
                  <a:cubicBezTo>
                    <a:pt x="2079" y="6049"/>
                    <a:pt x="2615" y="6144"/>
                    <a:pt x="3151" y="6144"/>
                  </a:cubicBezTo>
                  <a:cubicBezTo>
                    <a:pt x="4852" y="6144"/>
                    <a:pt x="6270" y="4789"/>
                    <a:pt x="6270" y="3088"/>
                  </a:cubicBezTo>
                  <a:cubicBezTo>
                    <a:pt x="6270" y="1386"/>
                    <a:pt x="4852" y="0"/>
                    <a:pt x="31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337" name="Google Shape;7004;p88"/>
          <p:cNvGrpSpPr/>
          <p:nvPr/>
        </p:nvGrpSpPr>
        <p:grpSpPr>
          <a:xfrm>
            <a:off x="5042042" y="2277271"/>
            <a:ext cx="625697" cy="594791"/>
            <a:chOff x="-32576675" y="3944600"/>
            <a:chExt cx="307200" cy="292025"/>
          </a:xfrm>
          <a:solidFill>
            <a:schemeClr val="bg1">
              <a:lumMod val="50000"/>
            </a:schemeClr>
          </a:solidFill>
        </p:grpSpPr>
        <p:sp>
          <p:nvSpPr>
            <p:cNvPr id="338" name="Google Shape;7005;p88"/>
            <p:cNvSpPr/>
            <p:nvPr/>
          </p:nvSpPr>
          <p:spPr>
            <a:xfrm>
              <a:off x="-32482950" y="3944600"/>
              <a:ext cx="213475" cy="214650"/>
            </a:xfrm>
            <a:custGeom>
              <a:avLst/>
              <a:gdLst/>
              <a:ahLst/>
              <a:cxnLst/>
              <a:rect l="l" t="t" r="r" b="b"/>
              <a:pathLst>
                <a:path w="8539" h="8586" extrusionOk="0">
                  <a:moveTo>
                    <a:pt x="5156" y="1"/>
                  </a:moveTo>
                  <a:cubicBezTo>
                    <a:pt x="4372" y="1"/>
                    <a:pt x="3593" y="308"/>
                    <a:pt x="2994" y="922"/>
                  </a:cubicBezTo>
                  <a:lnTo>
                    <a:pt x="1450" y="2466"/>
                  </a:lnTo>
                  <a:cubicBezTo>
                    <a:pt x="1681" y="2417"/>
                    <a:pt x="1916" y="2392"/>
                    <a:pt x="2152" y="2392"/>
                  </a:cubicBezTo>
                  <a:cubicBezTo>
                    <a:pt x="2529" y="2392"/>
                    <a:pt x="2909" y="2456"/>
                    <a:pt x="3277" y="2592"/>
                  </a:cubicBezTo>
                  <a:lnTo>
                    <a:pt x="3939" y="1899"/>
                  </a:lnTo>
                  <a:cubicBezTo>
                    <a:pt x="4270" y="1568"/>
                    <a:pt x="4703" y="1402"/>
                    <a:pt x="5136" y="1402"/>
                  </a:cubicBezTo>
                  <a:cubicBezTo>
                    <a:pt x="5569" y="1402"/>
                    <a:pt x="6003" y="1568"/>
                    <a:pt x="6333" y="1899"/>
                  </a:cubicBezTo>
                  <a:cubicBezTo>
                    <a:pt x="7027" y="2592"/>
                    <a:pt x="7027" y="3631"/>
                    <a:pt x="6333" y="4325"/>
                  </a:cubicBezTo>
                  <a:lnTo>
                    <a:pt x="3939" y="6719"/>
                  </a:lnTo>
                  <a:cubicBezTo>
                    <a:pt x="3608" y="7050"/>
                    <a:pt x="3175" y="7215"/>
                    <a:pt x="2742" y="7215"/>
                  </a:cubicBezTo>
                  <a:cubicBezTo>
                    <a:pt x="2309" y="7215"/>
                    <a:pt x="1875" y="7050"/>
                    <a:pt x="1545" y="6719"/>
                  </a:cubicBezTo>
                  <a:cubicBezTo>
                    <a:pt x="1261" y="6435"/>
                    <a:pt x="1104" y="6089"/>
                    <a:pt x="1072" y="5742"/>
                  </a:cubicBezTo>
                  <a:lnTo>
                    <a:pt x="1" y="6782"/>
                  </a:lnTo>
                  <a:cubicBezTo>
                    <a:pt x="158" y="7097"/>
                    <a:pt x="348" y="7381"/>
                    <a:pt x="600" y="7664"/>
                  </a:cubicBezTo>
                  <a:cubicBezTo>
                    <a:pt x="1214" y="8278"/>
                    <a:pt x="2002" y="8586"/>
                    <a:pt x="2781" y="8586"/>
                  </a:cubicBezTo>
                  <a:cubicBezTo>
                    <a:pt x="3561" y="8586"/>
                    <a:pt x="4333" y="8278"/>
                    <a:pt x="4916" y="7664"/>
                  </a:cubicBezTo>
                  <a:lnTo>
                    <a:pt x="7342" y="5270"/>
                  </a:lnTo>
                  <a:cubicBezTo>
                    <a:pt x="8539" y="4073"/>
                    <a:pt x="8539" y="2151"/>
                    <a:pt x="7342" y="922"/>
                  </a:cubicBezTo>
                  <a:cubicBezTo>
                    <a:pt x="6727" y="308"/>
                    <a:pt x="5940" y="1"/>
                    <a:pt x="5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39" name="Google Shape;7006;p88"/>
            <p:cNvSpPr/>
            <p:nvPr/>
          </p:nvSpPr>
          <p:spPr>
            <a:xfrm>
              <a:off x="-32576675" y="4020200"/>
              <a:ext cx="215850" cy="216425"/>
            </a:xfrm>
            <a:custGeom>
              <a:avLst/>
              <a:gdLst/>
              <a:ahLst/>
              <a:cxnLst/>
              <a:rect l="l" t="t" r="r" b="b"/>
              <a:pathLst>
                <a:path w="8634" h="8657" extrusionOk="0">
                  <a:moveTo>
                    <a:pt x="5865" y="1"/>
                  </a:moveTo>
                  <a:cubicBezTo>
                    <a:pt x="5081" y="1"/>
                    <a:pt x="4301" y="308"/>
                    <a:pt x="3718" y="922"/>
                  </a:cubicBezTo>
                  <a:lnTo>
                    <a:pt x="1230" y="3411"/>
                  </a:lnTo>
                  <a:cubicBezTo>
                    <a:pt x="1" y="4640"/>
                    <a:pt x="1" y="6562"/>
                    <a:pt x="1230" y="7759"/>
                  </a:cubicBezTo>
                  <a:cubicBezTo>
                    <a:pt x="1844" y="8358"/>
                    <a:pt x="2632" y="8657"/>
                    <a:pt x="3415" y="8657"/>
                  </a:cubicBezTo>
                  <a:cubicBezTo>
                    <a:pt x="4199" y="8657"/>
                    <a:pt x="4979" y="8358"/>
                    <a:pt x="5577" y="7759"/>
                  </a:cubicBezTo>
                  <a:lnTo>
                    <a:pt x="7152" y="6184"/>
                  </a:lnTo>
                  <a:lnTo>
                    <a:pt x="7152" y="6184"/>
                  </a:lnTo>
                  <a:cubicBezTo>
                    <a:pt x="6938" y="6218"/>
                    <a:pt x="6719" y="6235"/>
                    <a:pt x="6499" y="6235"/>
                  </a:cubicBezTo>
                  <a:cubicBezTo>
                    <a:pt x="6106" y="6235"/>
                    <a:pt x="5709" y="6179"/>
                    <a:pt x="5325" y="6058"/>
                  </a:cubicBezTo>
                  <a:lnTo>
                    <a:pt x="4569" y="6814"/>
                  </a:lnTo>
                  <a:cubicBezTo>
                    <a:pt x="4238" y="7145"/>
                    <a:pt x="3805" y="7310"/>
                    <a:pt x="3372" y="7310"/>
                  </a:cubicBezTo>
                  <a:cubicBezTo>
                    <a:pt x="2939" y="7310"/>
                    <a:pt x="2505" y="7145"/>
                    <a:pt x="2175" y="6814"/>
                  </a:cubicBezTo>
                  <a:cubicBezTo>
                    <a:pt x="1513" y="6121"/>
                    <a:pt x="1513" y="5081"/>
                    <a:pt x="2175" y="4388"/>
                  </a:cubicBezTo>
                  <a:lnTo>
                    <a:pt x="4664" y="1899"/>
                  </a:lnTo>
                  <a:cubicBezTo>
                    <a:pt x="4994" y="1568"/>
                    <a:pt x="5428" y="1403"/>
                    <a:pt x="5861" y="1403"/>
                  </a:cubicBezTo>
                  <a:cubicBezTo>
                    <a:pt x="6294" y="1403"/>
                    <a:pt x="6727" y="1568"/>
                    <a:pt x="7058" y="1899"/>
                  </a:cubicBezTo>
                  <a:cubicBezTo>
                    <a:pt x="7342" y="2183"/>
                    <a:pt x="7499" y="2561"/>
                    <a:pt x="7531" y="2907"/>
                  </a:cubicBezTo>
                  <a:lnTo>
                    <a:pt x="8287" y="2151"/>
                  </a:lnTo>
                  <a:lnTo>
                    <a:pt x="8633" y="1805"/>
                  </a:lnTo>
                  <a:cubicBezTo>
                    <a:pt x="8476" y="1490"/>
                    <a:pt x="8287" y="1206"/>
                    <a:pt x="8035" y="922"/>
                  </a:cubicBezTo>
                  <a:cubicBezTo>
                    <a:pt x="7436" y="308"/>
                    <a:pt x="6648" y="1"/>
                    <a:pt x="58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351" name="Google Shape;7018;p88"/>
          <p:cNvGrpSpPr/>
          <p:nvPr/>
        </p:nvGrpSpPr>
        <p:grpSpPr>
          <a:xfrm>
            <a:off x="8973796" y="2276317"/>
            <a:ext cx="595197" cy="593619"/>
            <a:chOff x="-30735200" y="3910925"/>
            <a:chExt cx="292225" cy="291450"/>
          </a:xfrm>
          <a:solidFill>
            <a:schemeClr val="bg1">
              <a:lumMod val="50000"/>
            </a:schemeClr>
          </a:solidFill>
        </p:grpSpPr>
        <p:sp>
          <p:nvSpPr>
            <p:cNvPr id="352" name="Google Shape;7019;p88"/>
            <p:cNvSpPr/>
            <p:nvPr/>
          </p:nvSpPr>
          <p:spPr>
            <a:xfrm>
              <a:off x="-30683225" y="3962900"/>
              <a:ext cx="188275" cy="186700"/>
            </a:xfrm>
            <a:custGeom>
              <a:avLst/>
              <a:gdLst/>
              <a:ahLst/>
              <a:cxnLst/>
              <a:rect l="l" t="t" r="r" b="b"/>
              <a:pathLst>
                <a:path w="7531" h="7468" extrusionOk="0">
                  <a:moveTo>
                    <a:pt x="3750" y="663"/>
                  </a:moveTo>
                  <a:cubicBezTo>
                    <a:pt x="3939" y="663"/>
                    <a:pt x="4096" y="820"/>
                    <a:pt x="4096" y="1009"/>
                  </a:cubicBezTo>
                  <a:lnTo>
                    <a:pt x="4096" y="3624"/>
                  </a:lnTo>
                  <a:lnTo>
                    <a:pt x="5357" y="4884"/>
                  </a:lnTo>
                  <a:cubicBezTo>
                    <a:pt x="5514" y="5042"/>
                    <a:pt x="5514" y="5231"/>
                    <a:pt x="5357" y="5357"/>
                  </a:cubicBezTo>
                  <a:cubicBezTo>
                    <a:pt x="5294" y="5420"/>
                    <a:pt x="5207" y="5451"/>
                    <a:pt x="5120" y="5451"/>
                  </a:cubicBezTo>
                  <a:cubicBezTo>
                    <a:pt x="5034" y="5451"/>
                    <a:pt x="4947" y="5420"/>
                    <a:pt x="4884" y="5357"/>
                  </a:cubicBezTo>
                  <a:lnTo>
                    <a:pt x="3498" y="3971"/>
                  </a:lnTo>
                  <a:cubicBezTo>
                    <a:pt x="3435" y="3908"/>
                    <a:pt x="3403" y="3813"/>
                    <a:pt x="3403" y="3719"/>
                  </a:cubicBezTo>
                  <a:lnTo>
                    <a:pt x="3403" y="1009"/>
                  </a:lnTo>
                  <a:cubicBezTo>
                    <a:pt x="3403" y="820"/>
                    <a:pt x="3561" y="663"/>
                    <a:pt x="3750" y="663"/>
                  </a:cubicBezTo>
                  <a:close/>
                  <a:moveTo>
                    <a:pt x="3750" y="1"/>
                  </a:moveTo>
                  <a:cubicBezTo>
                    <a:pt x="1671" y="1"/>
                    <a:pt x="1" y="1702"/>
                    <a:pt x="1" y="3750"/>
                  </a:cubicBezTo>
                  <a:cubicBezTo>
                    <a:pt x="1" y="5829"/>
                    <a:pt x="1702" y="7468"/>
                    <a:pt x="3750" y="7468"/>
                  </a:cubicBezTo>
                  <a:cubicBezTo>
                    <a:pt x="5798" y="7468"/>
                    <a:pt x="7499" y="5798"/>
                    <a:pt x="7499" y="3750"/>
                  </a:cubicBezTo>
                  <a:cubicBezTo>
                    <a:pt x="7530" y="1702"/>
                    <a:pt x="5829" y="1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53" name="Google Shape;7020;p88"/>
            <p:cNvSpPr/>
            <p:nvPr/>
          </p:nvSpPr>
          <p:spPr>
            <a:xfrm>
              <a:off x="-30735200" y="3910925"/>
              <a:ext cx="292225" cy="291450"/>
            </a:xfrm>
            <a:custGeom>
              <a:avLst/>
              <a:gdLst/>
              <a:ahLst/>
              <a:cxnLst/>
              <a:rect l="l" t="t" r="r" b="b"/>
              <a:pathLst>
                <a:path w="11689" h="11658" extrusionOk="0">
                  <a:moveTo>
                    <a:pt x="5829" y="1355"/>
                  </a:moveTo>
                  <a:cubicBezTo>
                    <a:pt x="8286" y="1355"/>
                    <a:pt x="10271" y="3372"/>
                    <a:pt x="10271" y="5829"/>
                  </a:cubicBezTo>
                  <a:cubicBezTo>
                    <a:pt x="10271" y="8286"/>
                    <a:pt x="8318" y="10271"/>
                    <a:pt x="5829" y="10271"/>
                  </a:cubicBezTo>
                  <a:cubicBezTo>
                    <a:pt x="3403" y="10271"/>
                    <a:pt x="1387" y="8255"/>
                    <a:pt x="1387" y="5829"/>
                  </a:cubicBezTo>
                  <a:cubicBezTo>
                    <a:pt x="1387" y="3372"/>
                    <a:pt x="3371" y="1355"/>
                    <a:pt x="5829" y="1355"/>
                  </a:cubicBezTo>
                  <a:close/>
                  <a:moveTo>
                    <a:pt x="5829" y="1"/>
                  </a:moveTo>
                  <a:cubicBezTo>
                    <a:pt x="2647" y="1"/>
                    <a:pt x="0" y="2616"/>
                    <a:pt x="0" y="5829"/>
                  </a:cubicBezTo>
                  <a:cubicBezTo>
                    <a:pt x="0" y="9011"/>
                    <a:pt x="2647" y="11657"/>
                    <a:pt x="5829" y="11657"/>
                  </a:cubicBezTo>
                  <a:cubicBezTo>
                    <a:pt x="9011" y="11657"/>
                    <a:pt x="11657" y="9011"/>
                    <a:pt x="11657" y="5829"/>
                  </a:cubicBezTo>
                  <a:cubicBezTo>
                    <a:pt x="11689" y="2616"/>
                    <a:pt x="9042" y="1"/>
                    <a:pt x="58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355" name="Google Shape;5917;p86"/>
          <p:cNvSpPr/>
          <p:nvPr/>
        </p:nvSpPr>
        <p:spPr>
          <a:xfrm>
            <a:off x="5786365" y="3436130"/>
            <a:ext cx="601377" cy="617564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56" name="Google Shape;5955;p86"/>
          <p:cNvSpPr/>
          <p:nvPr/>
        </p:nvSpPr>
        <p:spPr>
          <a:xfrm>
            <a:off x="6505833" y="3532661"/>
            <a:ext cx="612007" cy="521024"/>
          </a:xfrm>
          <a:custGeom>
            <a:avLst/>
            <a:gdLst/>
            <a:ahLst/>
            <a:cxnLst/>
            <a:rect l="l" t="t" r="r" b="b"/>
            <a:pathLst>
              <a:path w="12666" h="10713" extrusionOk="0">
                <a:moveTo>
                  <a:pt x="1765" y="3309"/>
                </a:moveTo>
                <a:lnTo>
                  <a:pt x="1765" y="7058"/>
                </a:lnTo>
                <a:cubicBezTo>
                  <a:pt x="1765" y="7278"/>
                  <a:pt x="1954" y="7436"/>
                  <a:pt x="2206" y="7436"/>
                </a:cubicBezTo>
                <a:lnTo>
                  <a:pt x="2615" y="7436"/>
                </a:lnTo>
                <a:lnTo>
                  <a:pt x="2615" y="9925"/>
                </a:lnTo>
                <a:lnTo>
                  <a:pt x="788" y="9925"/>
                </a:lnTo>
                <a:lnTo>
                  <a:pt x="788" y="3309"/>
                </a:lnTo>
                <a:close/>
                <a:moveTo>
                  <a:pt x="5073" y="3309"/>
                </a:moveTo>
                <a:lnTo>
                  <a:pt x="5073" y="7058"/>
                </a:lnTo>
                <a:cubicBezTo>
                  <a:pt x="5073" y="7278"/>
                  <a:pt x="5262" y="7436"/>
                  <a:pt x="5514" y="7436"/>
                </a:cubicBezTo>
                <a:lnTo>
                  <a:pt x="5892" y="7436"/>
                </a:lnTo>
                <a:lnTo>
                  <a:pt x="5892" y="9925"/>
                </a:lnTo>
                <a:lnTo>
                  <a:pt x="3403" y="9925"/>
                </a:lnTo>
                <a:lnTo>
                  <a:pt x="3403" y="7436"/>
                </a:lnTo>
                <a:lnTo>
                  <a:pt x="3813" y="7436"/>
                </a:lnTo>
                <a:cubicBezTo>
                  <a:pt x="4033" y="7436"/>
                  <a:pt x="4254" y="7247"/>
                  <a:pt x="4254" y="7058"/>
                </a:cubicBezTo>
                <a:lnTo>
                  <a:pt x="4254" y="3309"/>
                </a:lnTo>
                <a:close/>
                <a:moveTo>
                  <a:pt x="8412" y="3309"/>
                </a:moveTo>
                <a:lnTo>
                  <a:pt x="8412" y="7058"/>
                </a:lnTo>
                <a:cubicBezTo>
                  <a:pt x="8412" y="7278"/>
                  <a:pt x="8601" y="7436"/>
                  <a:pt x="8853" y="7436"/>
                </a:cubicBezTo>
                <a:lnTo>
                  <a:pt x="9294" y="7436"/>
                </a:lnTo>
                <a:lnTo>
                  <a:pt x="9294" y="9925"/>
                </a:lnTo>
                <a:lnTo>
                  <a:pt x="6711" y="9925"/>
                </a:lnTo>
                <a:lnTo>
                  <a:pt x="6711" y="7436"/>
                </a:lnTo>
                <a:lnTo>
                  <a:pt x="7152" y="7436"/>
                </a:lnTo>
                <a:cubicBezTo>
                  <a:pt x="7404" y="7436"/>
                  <a:pt x="7593" y="7247"/>
                  <a:pt x="7593" y="7058"/>
                </a:cubicBezTo>
                <a:lnTo>
                  <a:pt x="7593" y="3309"/>
                </a:lnTo>
                <a:close/>
                <a:moveTo>
                  <a:pt x="11815" y="3309"/>
                </a:moveTo>
                <a:lnTo>
                  <a:pt x="11815" y="9925"/>
                </a:lnTo>
                <a:lnTo>
                  <a:pt x="9988" y="9925"/>
                </a:lnTo>
                <a:lnTo>
                  <a:pt x="9988" y="7436"/>
                </a:lnTo>
                <a:lnTo>
                  <a:pt x="10429" y="7436"/>
                </a:lnTo>
                <a:cubicBezTo>
                  <a:pt x="10649" y="7436"/>
                  <a:pt x="10870" y="7247"/>
                  <a:pt x="10870" y="7058"/>
                </a:cubicBezTo>
                <a:lnTo>
                  <a:pt x="10870" y="3309"/>
                </a:lnTo>
                <a:close/>
                <a:moveTo>
                  <a:pt x="379" y="1"/>
                </a:moveTo>
                <a:cubicBezTo>
                  <a:pt x="158" y="1"/>
                  <a:pt x="1" y="190"/>
                  <a:pt x="1" y="379"/>
                </a:cubicBezTo>
                <a:lnTo>
                  <a:pt x="1" y="10334"/>
                </a:lnTo>
                <a:cubicBezTo>
                  <a:pt x="1" y="10555"/>
                  <a:pt x="190" y="10712"/>
                  <a:pt x="379" y="10712"/>
                </a:cubicBezTo>
                <a:lnTo>
                  <a:pt x="12224" y="10712"/>
                </a:lnTo>
                <a:cubicBezTo>
                  <a:pt x="12476" y="10712"/>
                  <a:pt x="12665" y="10523"/>
                  <a:pt x="12665" y="10334"/>
                </a:cubicBezTo>
                <a:lnTo>
                  <a:pt x="12665" y="379"/>
                </a:lnTo>
                <a:cubicBezTo>
                  <a:pt x="12634" y="190"/>
                  <a:pt x="12445" y="1"/>
                  <a:pt x="12224" y="1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357" name="Google Shape;5983;p86"/>
          <p:cNvGrpSpPr/>
          <p:nvPr/>
        </p:nvGrpSpPr>
        <p:grpSpPr>
          <a:xfrm>
            <a:off x="7369112" y="3452313"/>
            <a:ext cx="615051" cy="616007"/>
            <a:chOff x="-38538975" y="3954250"/>
            <a:chExt cx="318225" cy="316650"/>
          </a:xfrm>
          <a:solidFill>
            <a:schemeClr val="bg1">
              <a:lumMod val="50000"/>
            </a:schemeClr>
          </a:solidFill>
        </p:grpSpPr>
        <p:sp>
          <p:nvSpPr>
            <p:cNvPr id="358" name="Google Shape;5984;p86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59" name="Google Shape;5985;p86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360" name="Google Shape;5986;p86"/>
          <p:cNvGrpSpPr/>
          <p:nvPr/>
        </p:nvGrpSpPr>
        <p:grpSpPr>
          <a:xfrm>
            <a:off x="9805137" y="3428807"/>
            <a:ext cx="621091" cy="619071"/>
            <a:chOff x="-37385100" y="3949908"/>
            <a:chExt cx="321350" cy="318225"/>
          </a:xfrm>
          <a:solidFill>
            <a:schemeClr val="bg1">
              <a:lumMod val="50000"/>
            </a:schemeClr>
          </a:solidFill>
        </p:grpSpPr>
        <p:sp>
          <p:nvSpPr>
            <p:cNvPr id="361" name="Google Shape;5987;p86"/>
            <p:cNvSpPr/>
            <p:nvPr/>
          </p:nvSpPr>
          <p:spPr>
            <a:xfrm>
              <a:off x="-37190575" y="4145233"/>
              <a:ext cx="126825" cy="122900"/>
            </a:xfrm>
            <a:custGeom>
              <a:avLst/>
              <a:gdLst/>
              <a:ahLst/>
              <a:cxnLst/>
              <a:rect l="l" t="t" r="r" b="b"/>
              <a:pathLst>
                <a:path w="5073" h="4916" extrusionOk="0">
                  <a:moveTo>
                    <a:pt x="2238" y="1"/>
                  </a:moveTo>
                  <a:cubicBezTo>
                    <a:pt x="1986" y="442"/>
                    <a:pt x="1671" y="820"/>
                    <a:pt x="1324" y="1229"/>
                  </a:cubicBezTo>
                  <a:cubicBezTo>
                    <a:pt x="946" y="1671"/>
                    <a:pt x="473" y="1986"/>
                    <a:pt x="1" y="2238"/>
                  </a:cubicBezTo>
                  <a:lnTo>
                    <a:pt x="2206" y="4443"/>
                  </a:lnTo>
                  <a:cubicBezTo>
                    <a:pt x="2521" y="4758"/>
                    <a:pt x="2923" y="4916"/>
                    <a:pt x="3325" y="4916"/>
                  </a:cubicBezTo>
                  <a:cubicBezTo>
                    <a:pt x="3726" y="4916"/>
                    <a:pt x="4128" y="4758"/>
                    <a:pt x="4443" y="4443"/>
                  </a:cubicBezTo>
                  <a:cubicBezTo>
                    <a:pt x="5073" y="3813"/>
                    <a:pt x="5073" y="2836"/>
                    <a:pt x="4443" y="2206"/>
                  </a:cubicBezTo>
                  <a:lnTo>
                    <a:pt x="22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2" name="Google Shape;5988;p86"/>
            <p:cNvSpPr/>
            <p:nvPr/>
          </p:nvSpPr>
          <p:spPr>
            <a:xfrm>
              <a:off x="-37385100" y="3949908"/>
              <a:ext cx="248125" cy="248950"/>
            </a:xfrm>
            <a:custGeom>
              <a:avLst/>
              <a:gdLst/>
              <a:ahLst/>
              <a:cxnLst/>
              <a:rect l="l" t="t" r="r" b="b"/>
              <a:pathLst>
                <a:path w="9925" h="9958" extrusionOk="0">
                  <a:moveTo>
                    <a:pt x="4978" y="1702"/>
                  </a:moveTo>
                  <a:cubicBezTo>
                    <a:pt x="6774" y="1702"/>
                    <a:pt x="8286" y="3214"/>
                    <a:pt x="8286" y="5010"/>
                  </a:cubicBezTo>
                  <a:cubicBezTo>
                    <a:pt x="8254" y="5892"/>
                    <a:pt x="7939" y="6711"/>
                    <a:pt x="7341" y="7310"/>
                  </a:cubicBezTo>
                  <a:cubicBezTo>
                    <a:pt x="6742" y="7908"/>
                    <a:pt x="5923" y="8318"/>
                    <a:pt x="4978" y="8318"/>
                  </a:cubicBezTo>
                  <a:cubicBezTo>
                    <a:pt x="3151" y="8318"/>
                    <a:pt x="1670" y="6837"/>
                    <a:pt x="1670" y="5010"/>
                  </a:cubicBezTo>
                  <a:cubicBezTo>
                    <a:pt x="1670" y="3214"/>
                    <a:pt x="3151" y="1702"/>
                    <a:pt x="4978" y="1702"/>
                  </a:cubicBezTo>
                  <a:close/>
                  <a:moveTo>
                    <a:pt x="4978" y="1"/>
                  </a:moveTo>
                  <a:cubicBezTo>
                    <a:pt x="2268" y="1"/>
                    <a:pt x="0" y="2269"/>
                    <a:pt x="0" y="4978"/>
                  </a:cubicBezTo>
                  <a:cubicBezTo>
                    <a:pt x="0" y="7688"/>
                    <a:pt x="2268" y="9956"/>
                    <a:pt x="4978" y="9956"/>
                  </a:cubicBezTo>
                  <a:cubicBezTo>
                    <a:pt x="5013" y="9957"/>
                    <a:pt x="5048" y="9957"/>
                    <a:pt x="5083" y="9957"/>
                  </a:cubicBezTo>
                  <a:cubicBezTo>
                    <a:pt x="6367" y="9957"/>
                    <a:pt x="7586" y="9395"/>
                    <a:pt x="8506" y="8444"/>
                  </a:cubicBezTo>
                  <a:cubicBezTo>
                    <a:pt x="9420" y="7499"/>
                    <a:pt x="9924" y="6270"/>
                    <a:pt x="9924" y="4978"/>
                  </a:cubicBezTo>
                  <a:cubicBezTo>
                    <a:pt x="9924" y="2269"/>
                    <a:pt x="7687" y="1"/>
                    <a:pt x="49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363" name="Google Shape;6005;p86"/>
          <p:cNvGrpSpPr/>
          <p:nvPr/>
        </p:nvGrpSpPr>
        <p:grpSpPr>
          <a:xfrm>
            <a:off x="6535131" y="4660387"/>
            <a:ext cx="541719" cy="545216"/>
            <a:chOff x="-40011050" y="3972375"/>
            <a:chExt cx="316650" cy="316625"/>
          </a:xfrm>
          <a:solidFill>
            <a:schemeClr val="bg1">
              <a:lumMod val="50000"/>
            </a:schemeClr>
          </a:solidFill>
        </p:grpSpPr>
        <p:sp>
          <p:nvSpPr>
            <p:cNvPr id="364" name="Google Shape;6006;p86"/>
            <p:cNvSpPr/>
            <p:nvPr/>
          </p:nvSpPr>
          <p:spPr>
            <a:xfrm>
              <a:off x="-40011050" y="3972375"/>
              <a:ext cx="316650" cy="232350"/>
            </a:xfrm>
            <a:custGeom>
              <a:avLst/>
              <a:gdLst/>
              <a:ahLst/>
              <a:cxnLst/>
              <a:rect l="l" t="t" r="r" b="b"/>
              <a:pathLst>
                <a:path w="12666" h="9294" extrusionOk="0">
                  <a:moveTo>
                    <a:pt x="11405" y="1701"/>
                  </a:moveTo>
                  <a:cubicBezTo>
                    <a:pt x="11626" y="1701"/>
                    <a:pt x="11846" y="1890"/>
                    <a:pt x="11846" y="2142"/>
                  </a:cubicBezTo>
                  <a:cubicBezTo>
                    <a:pt x="11846" y="3749"/>
                    <a:pt x="11090" y="4663"/>
                    <a:pt x="9956" y="4978"/>
                  </a:cubicBezTo>
                  <a:cubicBezTo>
                    <a:pt x="10051" y="4631"/>
                    <a:pt x="10145" y="4222"/>
                    <a:pt x="10145" y="3844"/>
                  </a:cubicBezTo>
                  <a:lnTo>
                    <a:pt x="10145" y="1701"/>
                  </a:lnTo>
                  <a:close/>
                  <a:moveTo>
                    <a:pt x="2584" y="1701"/>
                  </a:moveTo>
                  <a:lnTo>
                    <a:pt x="2584" y="3812"/>
                  </a:lnTo>
                  <a:cubicBezTo>
                    <a:pt x="2584" y="4222"/>
                    <a:pt x="2647" y="4600"/>
                    <a:pt x="2773" y="5009"/>
                  </a:cubicBezTo>
                  <a:cubicBezTo>
                    <a:pt x="1639" y="4694"/>
                    <a:pt x="851" y="3781"/>
                    <a:pt x="851" y="2142"/>
                  </a:cubicBezTo>
                  <a:cubicBezTo>
                    <a:pt x="851" y="1890"/>
                    <a:pt x="1040" y="1701"/>
                    <a:pt x="1292" y="1701"/>
                  </a:cubicBezTo>
                  <a:close/>
                  <a:moveTo>
                    <a:pt x="4065" y="3655"/>
                  </a:moveTo>
                  <a:cubicBezTo>
                    <a:pt x="4317" y="3655"/>
                    <a:pt x="4506" y="3875"/>
                    <a:pt x="4506" y="4096"/>
                  </a:cubicBezTo>
                  <a:cubicBezTo>
                    <a:pt x="4506" y="4631"/>
                    <a:pt x="4821" y="5041"/>
                    <a:pt x="5262" y="5261"/>
                  </a:cubicBezTo>
                  <a:cubicBezTo>
                    <a:pt x="5451" y="5324"/>
                    <a:pt x="5577" y="5608"/>
                    <a:pt x="5482" y="5797"/>
                  </a:cubicBezTo>
                  <a:cubicBezTo>
                    <a:pt x="5431" y="5952"/>
                    <a:pt x="5229" y="6065"/>
                    <a:pt x="5054" y="6065"/>
                  </a:cubicBezTo>
                  <a:cubicBezTo>
                    <a:pt x="5017" y="6065"/>
                    <a:pt x="4980" y="6060"/>
                    <a:pt x="4947" y="6049"/>
                  </a:cubicBezTo>
                  <a:cubicBezTo>
                    <a:pt x="4128" y="5734"/>
                    <a:pt x="3655" y="4946"/>
                    <a:pt x="3655" y="4096"/>
                  </a:cubicBezTo>
                  <a:cubicBezTo>
                    <a:pt x="3655" y="3875"/>
                    <a:pt x="3844" y="3655"/>
                    <a:pt x="4065" y="3655"/>
                  </a:cubicBezTo>
                  <a:close/>
                  <a:moveTo>
                    <a:pt x="2993" y="0"/>
                  </a:moveTo>
                  <a:cubicBezTo>
                    <a:pt x="2741" y="0"/>
                    <a:pt x="2552" y="189"/>
                    <a:pt x="2552" y="441"/>
                  </a:cubicBezTo>
                  <a:lnTo>
                    <a:pt x="2552" y="882"/>
                  </a:lnTo>
                  <a:lnTo>
                    <a:pt x="1261" y="882"/>
                  </a:lnTo>
                  <a:cubicBezTo>
                    <a:pt x="536" y="882"/>
                    <a:pt x="1" y="1418"/>
                    <a:pt x="1" y="2142"/>
                  </a:cubicBezTo>
                  <a:cubicBezTo>
                    <a:pt x="1" y="4568"/>
                    <a:pt x="1513" y="5797"/>
                    <a:pt x="3183" y="5923"/>
                  </a:cubicBezTo>
                  <a:cubicBezTo>
                    <a:pt x="4159" y="7372"/>
                    <a:pt x="5073" y="7089"/>
                    <a:pt x="5073" y="7687"/>
                  </a:cubicBezTo>
                  <a:cubicBezTo>
                    <a:pt x="5073" y="8286"/>
                    <a:pt x="4821" y="8884"/>
                    <a:pt x="4443" y="9294"/>
                  </a:cubicBezTo>
                  <a:lnTo>
                    <a:pt x="8192" y="9294"/>
                  </a:lnTo>
                  <a:cubicBezTo>
                    <a:pt x="7782" y="8884"/>
                    <a:pt x="7562" y="8286"/>
                    <a:pt x="7562" y="7687"/>
                  </a:cubicBezTo>
                  <a:cubicBezTo>
                    <a:pt x="7562" y="7089"/>
                    <a:pt x="8507" y="7372"/>
                    <a:pt x="9484" y="5923"/>
                  </a:cubicBezTo>
                  <a:cubicBezTo>
                    <a:pt x="11216" y="5797"/>
                    <a:pt x="12666" y="4537"/>
                    <a:pt x="12666" y="2142"/>
                  </a:cubicBezTo>
                  <a:cubicBezTo>
                    <a:pt x="12666" y="1418"/>
                    <a:pt x="12098" y="882"/>
                    <a:pt x="11405" y="882"/>
                  </a:cubicBezTo>
                  <a:lnTo>
                    <a:pt x="10145" y="882"/>
                  </a:lnTo>
                  <a:lnTo>
                    <a:pt x="10145" y="441"/>
                  </a:lnTo>
                  <a:cubicBezTo>
                    <a:pt x="10145" y="189"/>
                    <a:pt x="9956" y="0"/>
                    <a:pt x="97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5" name="Google Shape;6007;p86"/>
            <p:cNvSpPr/>
            <p:nvPr/>
          </p:nvSpPr>
          <p:spPr>
            <a:xfrm>
              <a:off x="-39950400" y="4225975"/>
              <a:ext cx="194575" cy="63025"/>
            </a:xfrm>
            <a:custGeom>
              <a:avLst/>
              <a:gdLst/>
              <a:ahLst/>
              <a:cxnLst/>
              <a:rect l="l" t="t" r="r" b="b"/>
              <a:pathLst>
                <a:path w="7783" h="2521" extrusionOk="0">
                  <a:moveTo>
                    <a:pt x="757" y="1"/>
                  </a:moveTo>
                  <a:lnTo>
                    <a:pt x="63" y="1954"/>
                  </a:lnTo>
                  <a:cubicBezTo>
                    <a:pt x="0" y="2237"/>
                    <a:pt x="158" y="2521"/>
                    <a:pt x="473" y="2521"/>
                  </a:cubicBezTo>
                  <a:lnTo>
                    <a:pt x="7278" y="2521"/>
                  </a:lnTo>
                  <a:cubicBezTo>
                    <a:pt x="7593" y="2521"/>
                    <a:pt x="7782" y="2237"/>
                    <a:pt x="7688" y="1954"/>
                  </a:cubicBezTo>
                  <a:lnTo>
                    <a:pt x="699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366" name="Google Shape;6020;p86"/>
          <p:cNvGrpSpPr/>
          <p:nvPr/>
        </p:nvGrpSpPr>
        <p:grpSpPr>
          <a:xfrm>
            <a:off x="8197749" y="3444013"/>
            <a:ext cx="363891" cy="616007"/>
            <a:chOff x="-38109725" y="3955025"/>
            <a:chExt cx="188275" cy="316650"/>
          </a:xfrm>
          <a:solidFill>
            <a:schemeClr val="bg1">
              <a:lumMod val="50000"/>
            </a:schemeClr>
          </a:solidFill>
        </p:grpSpPr>
        <p:sp>
          <p:nvSpPr>
            <p:cNvPr id="367" name="Google Shape;6021;p86"/>
            <p:cNvSpPr/>
            <p:nvPr/>
          </p:nvSpPr>
          <p:spPr>
            <a:xfrm>
              <a:off x="-38109725" y="3955025"/>
              <a:ext cx="188275" cy="220575"/>
            </a:xfrm>
            <a:custGeom>
              <a:avLst/>
              <a:gdLst/>
              <a:ahLst/>
              <a:cxnLst/>
              <a:rect l="l" t="t" r="r" b="b"/>
              <a:pathLst>
                <a:path w="7531" h="8823" extrusionOk="0">
                  <a:moveTo>
                    <a:pt x="3372" y="1"/>
                  </a:moveTo>
                  <a:lnTo>
                    <a:pt x="95" y="5703"/>
                  </a:lnTo>
                  <a:cubicBezTo>
                    <a:pt x="1" y="5829"/>
                    <a:pt x="1" y="5987"/>
                    <a:pt x="95" y="6113"/>
                  </a:cubicBezTo>
                  <a:lnTo>
                    <a:pt x="1418" y="8822"/>
                  </a:lnTo>
                  <a:lnTo>
                    <a:pt x="6081" y="8822"/>
                  </a:lnTo>
                  <a:lnTo>
                    <a:pt x="7467" y="6113"/>
                  </a:lnTo>
                  <a:cubicBezTo>
                    <a:pt x="7530" y="5987"/>
                    <a:pt x="7499" y="5829"/>
                    <a:pt x="7467" y="5703"/>
                  </a:cubicBezTo>
                  <a:lnTo>
                    <a:pt x="4191" y="1"/>
                  </a:lnTo>
                  <a:lnTo>
                    <a:pt x="4191" y="4727"/>
                  </a:lnTo>
                  <a:cubicBezTo>
                    <a:pt x="4663" y="4884"/>
                    <a:pt x="5010" y="5357"/>
                    <a:pt x="5010" y="5892"/>
                  </a:cubicBezTo>
                  <a:cubicBezTo>
                    <a:pt x="5010" y="6585"/>
                    <a:pt x="4474" y="7121"/>
                    <a:pt x="3750" y="7121"/>
                  </a:cubicBezTo>
                  <a:cubicBezTo>
                    <a:pt x="3088" y="7121"/>
                    <a:pt x="2521" y="6585"/>
                    <a:pt x="2521" y="5892"/>
                  </a:cubicBezTo>
                  <a:cubicBezTo>
                    <a:pt x="2521" y="5357"/>
                    <a:pt x="2899" y="4916"/>
                    <a:pt x="3372" y="4727"/>
                  </a:cubicBezTo>
                  <a:lnTo>
                    <a:pt x="33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8" name="Google Shape;6022;p86"/>
            <p:cNvSpPr/>
            <p:nvPr/>
          </p:nvSpPr>
          <p:spPr>
            <a:xfrm>
              <a:off x="-38067200" y="4196050"/>
              <a:ext cx="104775" cy="75625"/>
            </a:xfrm>
            <a:custGeom>
              <a:avLst/>
              <a:gdLst/>
              <a:ahLst/>
              <a:cxnLst/>
              <a:rect l="l" t="t" r="r" b="b"/>
              <a:pathLst>
                <a:path w="4191" h="3025" extrusionOk="0">
                  <a:moveTo>
                    <a:pt x="32" y="0"/>
                  </a:moveTo>
                  <a:lnTo>
                    <a:pt x="32" y="2615"/>
                  </a:lnTo>
                  <a:cubicBezTo>
                    <a:pt x="1" y="2836"/>
                    <a:pt x="190" y="3025"/>
                    <a:pt x="442" y="3025"/>
                  </a:cubicBezTo>
                  <a:lnTo>
                    <a:pt x="3750" y="3025"/>
                  </a:lnTo>
                  <a:cubicBezTo>
                    <a:pt x="3970" y="3025"/>
                    <a:pt x="4191" y="2836"/>
                    <a:pt x="4191" y="2615"/>
                  </a:cubicBezTo>
                  <a:lnTo>
                    <a:pt x="41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369" name="Google Shape;6038;p86"/>
          <p:cNvGrpSpPr/>
          <p:nvPr/>
        </p:nvGrpSpPr>
        <p:grpSpPr>
          <a:xfrm>
            <a:off x="5061407" y="3472662"/>
            <a:ext cx="605919" cy="616785"/>
            <a:chOff x="-39647175" y="3972000"/>
            <a:chExt cx="313500" cy="317050"/>
          </a:xfrm>
          <a:solidFill>
            <a:schemeClr val="bg1">
              <a:lumMod val="50000"/>
            </a:schemeClr>
          </a:solidFill>
        </p:grpSpPr>
        <p:sp>
          <p:nvSpPr>
            <p:cNvPr id="370" name="Google Shape;6039;p86"/>
            <p:cNvSpPr/>
            <p:nvPr/>
          </p:nvSpPr>
          <p:spPr>
            <a:xfrm>
              <a:off x="-39647175" y="3972000"/>
              <a:ext cx="95325" cy="153975"/>
            </a:xfrm>
            <a:custGeom>
              <a:avLst/>
              <a:gdLst/>
              <a:ahLst/>
              <a:cxnLst/>
              <a:rect l="l" t="t" r="r" b="b"/>
              <a:pathLst>
                <a:path w="3813" h="6159" extrusionOk="0">
                  <a:moveTo>
                    <a:pt x="1698" y="1"/>
                  </a:moveTo>
                  <a:cubicBezTo>
                    <a:pt x="1520" y="1"/>
                    <a:pt x="1373" y="138"/>
                    <a:pt x="1293" y="299"/>
                  </a:cubicBezTo>
                  <a:lnTo>
                    <a:pt x="1" y="5119"/>
                  </a:lnTo>
                  <a:cubicBezTo>
                    <a:pt x="1" y="5308"/>
                    <a:pt x="127" y="5528"/>
                    <a:pt x="316" y="5623"/>
                  </a:cubicBezTo>
                  <a:lnTo>
                    <a:pt x="2332" y="6158"/>
                  </a:lnTo>
                  <a:cubicBezTo>
                    <a:pt x="3277" y="2630"/>
                    <a:pt x="2868" y="4111"/>
                    <a:pt x="3813" y="582"/>
                  </a:cubicBezTo>
                  <a:lnTo>
                    <a:pt x="1797" y="15"/>
                  </a:lnTo>
                  <a:cubicBezTo>
                    <a:pt x="1763" y="5"/>
                    <a:pt x="1730" y="1"/>
                    <a:pt x="16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1" name="Google Shape;6040;p86"/>
            <p:cNvSpPr/>
            <p:nvPr/>
          </p:nvSpPr>
          <p:spPr>
            <a:xfrm>
              <a:off x="-39588875" y="4011750"/>
              <a:ext cx="216600" cy="277300"/>
            </a:xfrm>
            <a:custGeom>
              <a:avLst/>
              <a:gdLst/>
              <a:ahLst/>
              <a:cxnLst/>
              <a:rect l="l" t="t" r="r" b="b"/>
              <a:pathLst>
                <a:path w="8664" h="11092" extrusionOk="0">
                  <a:moveTo>
                    <a:pt x="4348" y="3466"/>
                  </a:moveTo>
                  <a:cubicBezTo>
                    <a:pt x="4820" y="3466"/>
                    <a:pt x="5199" y="3844"/>
                    <a:pt x="5199" y="4316"/>
                  </a:cubicBezTo>
                  <a:cubicBezTo>
                    <a:pt x="5199" y="4789"/>
                    <a:pt x="4820" y="5136"/>
                    <a:pt x="4348" y="5136"/>
                  </a:cubicBezTo>
                  <a:cubicBezTo>
                    <a:pt x="3907" y="5136"/>
                    <a:pt x="3529" y="4789"/>
                    <a:pt x="3529" y="4316"/>
                  </a:cubicBezTo>
                  <a:cubicBezTo>
                    <a:pt x="3529" y="3875"/>
                    <a:pt x="3875" y="3466"/>
                    <a:pt x="4348" y="3466"/>
                  </a:cubicBezTo>
                  <a:close/>
                  <a:moveTo>
                    <a:pt x="5104" y="5766"/>
                  </a:moveTo>
                  <a:lnTo>
                    <a:pt x="6081" y="7624"/>
                  </a:lnTo>
                  <a:lnTo>
                    <a:pt x="2615" y="7624"/>
                  </a:lnTo>
                  <a:lnTo>
                    <a:pt x="3560" y="5766"/>
                  </a:lnTo>
                  <a:cubicBezTo>
                    <a:pt x="3812" y="5892"/>
                    <a:pt x="4096" y="5955"/>
                    <a:pt x="4348" y="5955"/>
                  </a:cubicBezTo>
                  <a:cubicBezTo>
                    <a:pt x="4631" y="5955"/>
                    <a:pt x="4883" y="5892"/>
                    <a:pt x="5104" y="5766"/>
                  </a:cubicBezTo>
                  <a:close/>
                  <a:moveTo>
                    <a:pt x="2048" y="0"/>
                  </a:moveTo>
                  <a:cubicBezTo>
                    <a:pt x="1386" y="2458"/>
                    <a:pt x="1638" y="1544"/>
                    <a:pt x="977" y="4001"/>
                  </a:cubicBezTo>
                  <a:lnTo>
                    <a:pt x="2678" y="4474"/>
                  </a:lnTo>
                  <a:cubicBezTo>
                    <a:pt x="2678" y="4726"/>
                    <a:pt x="2741" y="5010"/>
                    <a:pt x="2899" y="5199"/>
                  </a:cubicBezTo>
                  <a:lnTo>
                    <a:pt x="32" y="10523"/>
                  </a:lnTo>
                  <a:cubicBezTo>
                    <a:pt x="0" y="10680"/>
                    <a:pt x="63" y="10964"/>
                    <a:pt x="252" y="11027"/>
                  </a:cubicBezTo>
                  <a:cubicBezTo>
                    <a:pt x="328" y="11070"/>
                    <a:pt x="404" y="11091"/>
                    <a:pt x="475" y="11091"/>
                  </a:cubicBezTo>
                  <a:cubicBezTo>
                    <a:pt x="613" y="11091"/>
                    <a:pt x="737" y="11014"/>
                    <a:pt x="819" y="10869"/>
                  </a:cubicBezTo>
                  <a:lnTo>
                    <a:pt x="2143" y="8475"/>
                  </a:lnTo>
                  <a:lnTo>
                    <a:pt x="6490" y="8475"/>
                  </a:lnTo>
                  <a:lnTo>
                    <a:pt x="7845" y="10869"/>
                  </a:lnTo>
                  <a:cubicBezTo>
                    <a:pt x="7907" y="11014"/>
                    <a:pt x="8037" y="11091"/>
                    <a:pt x="8173" y="11091"/>
                  </a:cubicBezTo>
                  <a:cubicBezTo>
                    <a:pt x="8243" y="11091"/>
                    <a:pt x="8316" y="11070"/>
                    <a:pt x="8381" y="11027"/>
                  </a:cubicBezTo>
                  <a:cubicBezTo>
                    <a:pt x="8570" y="10932"/>
                    <a:pt x="8664" y="10680"/>
                    <a:pt x="8538" y="10491"/>
                  </a:cubicBezTo>
                  <a:lnTo>
                    <a:pt x="5734" y="5262"/>
                  </a:lnTo>
                  <a:lnTo>
                    <a:pt x="6585" y="5482"/>
                  </a:lnTo>
                  <a:cubicBezTo>
                    <a:pt x="7120" y="3434"/>
                    <a:pt x="6931" y="4222"/>
                    <a:pt x="7624" y="1513"/>
                  </a:cubicBezTo>
                  <a:lnTo>
                    <a:pt x="20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2" name="Google Shape;6041;p86"/>
            <p:cNvSpPr/>
            <p:nvPr/>
          </p:nvSpPr>
          <p:spPr>
            <a:xfrm>
              <a:off x="-39398275" y="4073975"/>
              <a:ext cx="64600" cy="71600"/>
            </a:xfrm>
            <a:custGeom>
              <a:avLst/>
              <a:gdLst/>
              <a:ahLst/>
              <a:cxnLst/>
              <a:rect l="l" t="t" r="r" b="b"/>
              <a:pathLst>
                <a:path w="2584" h="2864" extrusionOk="0">
                  <a:moveTo>
                    <a:pt x="630" y="0"/>
                  </a:moveTo>
                  <a:cubicBezTo>
                    <a:pt x="252" y="1449"/>
                    <a:pt x="410" y="945"/>
                    <a:pt x="0" y="2395"/>
                  </a:cubicBezTo>
                  <a:lnTo>
                    <a:pt x="1607" y="2836"/>
                  </a:lnTo>
                  <a:cubicBezTo>
                    <a:pt x="1658" y="2855"/>
                    <a:pt x="1707" y="2864"/>
                    <a:pt x="1753" y="2864"/>
                  </a:cubicBezTo>
                  <a:cubicBezTo>
                    <a:pt x="1932" y="2864"/>
                    <a:pt x="2067" y="2728"/>
                    <a:pt x="2143" y="2552"/>
                  </a:cubicBezTo>
                  <a:lnTo>
                    <a:pt x="2584" y="945"/>
                  </a:lnTo>
                  <a:cubicBezTo>
                    <a:pt x="2552" y="725"/>
                    <a:pt x="2458" y="473"/>
                    <a:pt x="2237" y="441"/>
                  </a:cubicBezTo>
                  <a:lnTo>
                    <a:pt x="6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373" name="Google Shape;6048;p86"/>
          <p:cNvGrpSpPr/>
          <p:nvPr/>
        </p:nvGrpSpPr>
        <p:grpSpPr>
          <a:xfrm>
            <a:off x="8940377" y="3435035"/>
            <a:ext cx="608963" cy="619071"/>
            <a:chOff x="-37804925" y="3953450"/>
            <a:chExt cx="315075" cy="318225"/>
          </a:xfrm>
          <a:solidFill>
            <a:schemeClr val="bg1">
              <a:lumMod val="50000"/>
            </a:schemeClr>
          </a:solidFill>
        </p:grpSpPr>
        <p:sp>
          <p:nvSpPr>
            <p:cNvPr id="374" name="Google Shape;6049;p86"/>
            <p:cNvSpPr/>
            <p:nvPr/>
          </p:nvSpPr>
          <p:spPr>
            <a:xfrm>
              <a:off x="-37614300" y="3955025"/>
              <a:ext cx="124450" cy="186200"/>
            </a:xfrm>
            <a:custGeom>
              <a:avLst/>
              <a:gdLst/>
              <a:ahLst/>
              <a:cxnLst/>
              <a:rect l="l" t="t" r="r" b="b"/>
              <a:pathLst>
                <a:path w="4978" h="7448" extrusionOk="0">
                  <a:moveTo>
                    <a:pt x="2489" y="820"/>
                  </a:moveTo>
                  <a:cubicBezTo>
                    <a:pt x="3403" y="820"/>
                    <a:pt x="4127" y="1576"/>
                    <a:pt x="4127" y="2490"/>
                  </a:cubicBezTo>
                  <a:cubicBezTo>
                    <a:pt x="4127" y="3372"/>
                    <a:pt x="3403" y="4128"/>
                    <a:pt x="2489" y="4128"/>
                  </a:cubicBezTo>
                  <a:cubicBezTo>
                    <a:pt x="1575" y="4128"/>
                    <a:pt x="819" y="3372"/>
                    <a:pt x="819" y="2490"/>
                  </a:cubicBezTo>
                  <a:cubicBezTo>
                    <a:pt x="819" y="1576"/>
                    <a:pt x="1575" y="820"/>
                    <a:pt x="2489" y="820"/>
                  </a:cubicBezTo>
                  <a:close/>
                  <a:moveTo>
                    <a:pt x="2489" y="1"/>
                  </a:moveTo>
                  <a:cubicBezTo>
                    <a:pt x="1103" y="1"/>
                    <a:pt x="0" y="1104"/>
                    <a:pt x="0" y="2490"/>
                  </a:cubicBezTo>
                  <a:cubicBezTo>
                    <a:pt x="0" y="3214"/>
                    <a:pt x="315" y="3845"/>
                    <a:pt x="819" y="4317"/>
                  </a:cubicBezTo>
                  <a:lnTo>
                    <a:pt x="819" y="7058"/>
                  </a:lnTo>
                  <a:cubicBezTo>
                    <a:pt x="819" y="7287"/>
                    <a:pt x="1012" y="7448"/>
                    <a:pt x="1225" y="7448"/>
                  </a:cubicBezTo>
                  <a:cubicBezTo>
                    <a:pt x="1334" y="7448"/>
                    <a:pt x="1448" y="7406"/>
                    <a:pt x="1544" y="7310"/>
                  </a:cubicBezTo>
                  <a:lnTo>
                    <a:pt x="2489" y="6365"/>
                  </a:lnTo>
                  <a:lnTo>
                    <a:pt x="3434" y="7310"/>
                  </a:lnTo>
                  <a:cubicBezTo>
                    <a:pt x="3530" y="7406"/>
                    <a:pt x="3640" y="7448"/>
                    <a:pt x="3744" y="7448"/>
                  </a:cubicBezTo>
                  <a:cubicBezTo>
                    <a:pt x="3948" y="7448"/>
                    <a:pt x="4127" y="7287"/>
                    <a:pt x="4127" y="7058"/>
                  </a:cubicBezTo>
                  <a:lnTo>
                    <a:pt x="4127" y="4317"/>
                  </a:lnTo>
                  <a:cubicBezTo>
                    <a:pt x="4663" y="3845"/>
                    <a:pt x="4978" y="3214"/>
                    <a:pt x="4978" y="2490"/>
                  </a:cubicBezTo>
                  <a:cubicBezTo>
                    <a:pt x="4978" y="1104"/>
                    <a:pt x="3875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5" name="Google Shape;6050;p86"/>
            <p:cNvSpPr/>
            <p:nvPr/>
          </p:nvSpPr>
          <p:spPr>
            <a:xfrm>
              <a:off x="-37761600" y="4230700"/>
              <a:ext cx="270175" cy="40975"/>
            </a:xfrm>
            <a:custGeom>
              <a:avLst/>
              <a:gdLst/>
              <a:ahLst/>
              <a:cxnLst/>
              <a:rect l="l" t="t" r="r" b="b"/>
              <a:pathLst>
                <a:path w="10807" h="1639" extrusionOk="0">
                  <a:moveTo>
                    <a:pt x="1450" y="1"/>
                  </a:moveTo>
                  <a:cubicBezTo>
                    <a:pt x="1292" y="788"/>
                    <a:pt x="662" y="1387"/>
                    <a:pt x="1" y="1639"/>
                  </a:cubicBezTo>
                  <a:lnTo>
                    <a:pt x="8822" y="1639"/>
                  </a:lnTo>
                  <a:cubicBezTo>
                    <a:pt x="9799" y="1639"/>
                    <a:pt x="10649" y="946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6" name="Google Shape;6051;p86"/>
            <p:cNvSpPr/>
            <p:nvPr/>
          </p:nvSpPr>
          <p:spPr>
            <a:xfrm>
              <a:off x="-37804925" y="3953450"/>
              <a:ext cx="274125" cy="295675"/>
            </a:xfrm>
            <a:custGeom>
              <a:avLst/>
              <a:gdLst/>
              <a:ahLst/>
              <a:cxnLst/>
              <a:rect l="l" t="t" r="r" b="b"/>
              <a:pathLst>
                <a:path w="10965" h="11827" extrusionOk="0">
                  <a:moveTo>
                    <a:pt x="379" y="1"/>
                  </a:moveTo>
                  <a:cubicBezTo>
                    <a:pt x="158" y="1"/>
                    <a:pt x="1" y="221"/>
                    <a:pt x="1" y="411"/>
                  </a:cubicBezTo>
                  <a:lnTo>
                    <a:pt x="1" y="10618"/>
                  </a:lnTo>
                  <a:cubicBezTo>
                    <a:pt x="1" y="11280"/>
                    <a:pt x="537" y="11815"/>
                    <a:pt x="1198" y="11815"/>
                  </a:cubicBezTo>
                  <a:cubicBezTo>
                    <a:pt x="1247" y="11823"/>
                    <a:pt x="1295" y="11826"/>
                    <a:pt x="1342" y="11826"/>
                  </a:cubicBezTo>
                  <a:cubicBezTo>
                    <a:pt x="1912" y="11826"/>
                    <a:pt x="2395" y="11318"/>
                    <a:pt x="2395" y="10650"/>
                  </a:cubicBezTo>
                  <a:cubicBezTo>
                    <a:pt x="2395" y="10398"/>
                    <a:pt x="2584" y="10272"/>
                    <a:pt x="2836" y="10272"/>
                  </a:cubicBezTo>
                  <a:lnTo>
                    <a:pt x="10965" y="10272"/>
                  </a:lnTo>
                  <a:lnTo>
                    <a:pt x="10965" y="8255"/>
                  </a:lnTo>
                  <a:cubicBezTo>
                    <a:pt x="10807" y="8161"/>
                    <a:pt x="10650" y="8098"/>
                    <a:pt x="10492" y="7972"/>
                  </a:cubicBezTo>
                  <a:lnTo>
                    <a:pt x="10146" y="7625"/>
                  </a:lnTo>
                  <a:lnTo>
                    <a:pt x="9799" y="7972"/>
                  </a:lnTo>
                  <a:cubicBezTo>
                    <a:pt x="9547" y="8224"/>
                    <a:pt x="9232" y="8318"/>
                    <a:pt x="8917" y="8318"/>
                  </a:cubicBezTo>
                  <a:cubicBezTo>
                    <a:pt x="8255" y="8318"/>
                    <a:pt x="7720" y="7783"/>
                    <a:pt x="7720" y="7058"/>
                  </a:cubicBezTo>
                  <a:lnTo>
                    <a:pt x="7720" y="4664"/>
                  </a:lnTo>
                  <a:cubicBezTo>
                    <a:pt x="7184" y="4065"/>
                    <a:pt x="6869" y="3309"/>
                    <a:pt x="6869" y="2490"/>
                  </a:cubicBezTo>
                  <a:cubicBezTo>
                    <a:pt x="6869" y="1513"/>
                    <a:pt x="7310" y="600"/>
                    <a:pt x="80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377" name="Google Shape;5717;p85"/>
          <p:cNvGrpSpPr/>
          <p:nvPr/>
        </p:nvGrpSpPr>
        <p:grpSpPr>
          <a:xfrm>
            <a:off x="7423788" y="4698063"/>
            <a:ext cx="656485" cy="517252"/>
            <a:chOff x="5629975" y="3255775"/>
            <a:chExt cx="504500" cy="397500"/>
          </a:xfrm>
          <a:solidFill>
            <a:schemeClr val="bg1">
              <a:lumMod val="50000"/>
            </a:schemeClr>
          </a:solidFill>
        </p:grpSpPr>
        <p:sp>
          <p:nvSpPr>
            <p:cNvPr id="378" name="Google Shape;5718;p85"/>
            <p:cNvSpPr/>
            <p:nvPr/>
          </p:nvSpPr>
          <p:spPr>
            <a:xfrm>
              <a:off x="575637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3"/>
                    <a:pt x="2259" y="5736"/>
                  </a:cubicBezTo>
                  <a:cubicBezTo>
                    <a:pt x="3506" y="5733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79" name="Google Shape;5719;p85"/>
            <p:cNvSpPr/>
            <p:nvPr/>
          </p:nvSpPr>
          <p:spPr>
            <a:xfrm>
              <a:off x="5629975" y="3374400"/>
              <a:ext cx="140575" cy="136175"/>
            </a:xfrm>
            <a:custGeom>
              <a:avLst/>
              <a:gdLst/>
              <a:ahLst/>
              <a:cxnLst/>
              <a:rect l="l" t="t" r="r" b="b"/>
              <a:pathLst>
                <a:path w="5623" h="5447" extrusionOk="0">
                  <a:moveTo>
                    <a:pt x="1951" y="0"/>
                  </a:moveTo>
                  <a:cubicBezTo>
                    <a:pt x="1711" y="0"/>
                    <a:pt x="1480" y="53"/>
                    <a:pt x="1269" y="175"/>
                  </a:cubicBezTo>
                  <a:cubicBezTo>
                    <a:pt x="1" y="907"/>
                    <a:pt x="582" y="3443"/>
                    <a:pt x="1088" y="4316"/>
                  </a:cubicBezTo>
                  <a:cubicBezTo>
                    <a:pt x="1506" y="5041"/>
                    <a:pt x="2265" y="5447"/>
                    <a:pt x="3045" y="5447"/>
                  </a:cubicBezTo>
                  <a:cubicBezTo>
                    <a:pt x="3428" y="5447"/>
                    <a:pt x="3816" y="5349"/>
                    <a:pt x="4172" y="5144"/>
                  </a:cubicBezTo>
                  <a:cubicBezTo>
                    <a:pt x="5253" y="4521"/>
                    <a:pt x="5623" y="3138"/>
                    <a:pt x="5000" y="2057"/>
                  </a:cubicBezTo>
                  <a:cubicBezTo>
                    <a:pt x="4578" y="1330"/>
                    <a:pt x="3149" y="0"/>
                    <a:pt x="19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80" name="Google Shape;5720;p85"/>
            <p:cNvSpPr/>
            <p:nvPr/>
          </p:nvSpPr>
          <p:spPr>
            <a:xfrm>
              <a:off x="589752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6"/>
                    <a:pt x="2259" y="5736"/>
                  </a:cubicBezTo>
                  <a:cubicBezTo>
                    <a:pt x="3506" y="5736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81" name="Google Shape;5721;p85"/>
            <p:cNvSpPr/>
            <p:nvPr/>
          </p:nvSpPr>
          <p:spPr>
            <a:xfrm>
              <a:off x="5996075" y="3373900"/>
              <a:ext cx="138400" cy="136200"/>
            </a:xfrm>
            <a:custGeom>
              <a:avLst/>
              <a:gdLst/>
              <a:ahLst/>
              <a:cxnLst/>
              <a:rect l="l" t="t" r="r" b="b"/>
              <a:pathLst>
                <a:path w="5536" h="5448" extrusionOk="0">
                  <a:moveTo>
                    <a:pt x="3670" y="1"/>
                  </a:moveTo>
                  <a:cubicBezTo>
                    <a:pt x="2471" y="1"/>
                    <a:pt x="1045" y="1330"/>
                    <a:pt x="624" y="2059"/>
                  </a:cubicBezTo>
                  <a:cubicBezTo>
                    <a:pt x="1" y="3137"/>
                    <a:pt x="371" y="4523"/>
                    <a:pt x="1452" y="5146"/>
                  </a:cubicBezTo>
                  <a:cubicBezTo>
                    <a:pt x="1808" y="5351"/>
                    <a:pt x="2199" y="5448"/>
                    <a:pt x="2586" y="5448"/>
                  </a:cubicBezTo>
                  <a:cubicBezTo>
                    <a:pt x="3381" y="5448"/>
                    <a:pt x="4158" y="5039"/>
                    <a:pt x="4575" y="4318"/>
                  </a:cubicBezTo>
                  <a:cubicBezTo>
                    <a:pt x="5168" y="3288"/>
                    <a:pt x="5535" y="858"/>
                    <a:pt x="4355" y="177"/>
                  </a:cubicBezTo>
                  <a:cubicBezTo>
                    <a:pt x="4142" y="54"/>
                    <a:pt x="3911" y="1"/>
                    <a:pt x="3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82" name="Google Shape;5722;p85"/>
            <p:cNvSpPr/>
            <p:nvPr/>
          </p:nvSpPr>
          <p:spPr>
            <a:xfrm>
              <a:off x="5728150" y="3427400"/>
              <a:ext cx="310575" cy="225875"/>
            </a:xfrm>
            <a:custGeom>
              <a:avLst/>
              <a:gdLst/>
              <a:ahLst/>
              <a:cxnLst/>
              <a:rect l="l" t="t" r="r" b="b"/>
              <a:pathLst>
                <a:path w="12423" h="9035" extrusionOk="0">
                  <a:moveTo>
                    <a:pt x="6213" y="1"/>
                  </a:moveTo>
                  <a:cubicBezTo>
                    <a:pt x="5234" y="1"/>
                    <a:pt x="2259" y="1"/>
                    <a:pt x="2259" y="2822"/>
                  </a:cubicBezTo>
                  <a:lnTo>
                    <a:pt x="2259" y="3147"/>
                  </a:lnTo>
                  <a:cubicBezTo>
                    <a:pt x="2259" y="3376"/>
                    <a:pt x="2121" y="3584"/>
                    <a:pt x="1907" y="3671"/>
                  </a:cubicBezTo>
                  <a:cubicBezTo>
                    <a:pt x="750" y="4144"/>
                    <a:pt x="1" y="5141"/>
                    <a:pt x="1" y="6210"/>
                  </a:cubicBezTo>
                  <a:cubicBezTo>
                    <a:pt x="1" y="7767"/>
                    <a:pt x="1521" y="9034"/>
                    <a:pt x="3388" y="9034"/>
                  </a:cubicBezTo>
                  <a:cubicBezTo>
                    <a:pt x="3400" y="9035"/>
                    <a:pt x="3413" y="9035"/>
                    <a:pt x="3425" y="9035"/>
                  </a:cubicBezTo>
                  <a:cubicBezTo>
                    <a:pt x="3753" y="9035"/>
                    <a:pt x="4081" y="8995"/>
                    <a:pt x="4400" y="8917"/>
                  </a:cubicBezTo>
                  <a:cubicBezTo>
                    <a:pt x="4995" y="8766"/>
                    <a:pt x="5604" y="8691"/>
                    <a:pt x="6213" y="8691"/>
                  </a:cubicBezTo>
                  <a:cubicBezTo>
                    <a:pt x="6823" y="8691"/>
                    <a:pt x="7432" y="8766"/>
                    <a:pt x="8029" y="8917"/>
                  </a:cubicBezTo>
                  <a:cubicBezTo>
                    <a:pt x="8345" y="8995"/>
                    <a:pt x="8670" y="9035"/>
                    <a:pt x="8998" y="9035"/>
                  </a:cubicBezTo>
                  <a:cubicBezTo>
                    <a:pt x="9010" y="9035"/>
                    <a:pt x="9022" y="9035"/>
                    <a:pt x="9034" y="9034"/>
                  </a:cubicBezTo>
                  <a:cubicBezTo>
                    <a:pt x="10901" y="9034"/>
                    <a:pt x="12422" y="7767"/>
                    <a:pt x="12422" y="6210"/>
                  </a:cubicBezTo>
                  <a:cubicBezTo>
                    <a:pt x="12422" y="5138"/>
                    <a:pt x="11675" y="4141"/>
                    <a:pt x="10516" y="3671"/>
                  </a:cubicBezTo>
                  <a:cubicBezTo>
                    <a:pt x="10302" y="3584"/>
                    <a:pt x="10164" y="3376"/>
                    <a:pt x="10164" y="3147"/>
                  </a:cubicBezTo>
                  <a:lnTo>
                    <a:pt x="10164" y="2822"/>
                  </a:lnTo>
                  <a:cubicBezTo>
                    <a:pt x="10164" y="1"/>
                    <a:pt x="7191" y="1"/>
                    <a:pt x="62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383" name="Google Shape;5723;p85"/>
          <p:cNvGrpSpPr/>
          <p:nvPr/>
        </p:nvGrpSpPr>
        <p:grpSpPr>
          <a:xfrm>
            <a:off x="4103927" y="3461125"/>
            <a:ext cx="741943" cy="609831"/>
            <a:chOff x="6234950" y="3255925"/>
            <a:chExt cx="483250" cy="397200"/>
          </a:xfrm>
          <a:solidFill>
            <a:schemeClr val="bg1">
              <a:lumMod val="50000"/>
            </a:schemeClr>
          </a:solidFill>
        </p:grpSpPr>
        <p:sp>
          <p:nvSpPr>
            <p:cNvPr id="384" name="Google Shape;5724;p85"/>
            <p:cNvSpPr/>
            <p:nvPr/>
          </p:nvSpPr>
          <p:spPr>
            <a:xfrm>
              <a:off x="6444675" y="3255925"/>
              <a:ext cx="128300" cy="90200"/>
            </a:xfrm>
            <a:custGeom>
              <a:avLst/>
              <a:gdLst/>
              <a:ahLst/>
              <a:cxnLst/>
              <a:rect l="l" t="t" r="r" b="b"/>
              <a:pathLst>
                <a:path w="5132" h="3608" extrusionOk="0">
                  <a:moveTo>
                    <a:pt x="567" y="0"/>
                  </a:moveTo>
                  <a:cubicBezTo>
                    <a:pt x="254" y="0"/>
                    <a:pt x="1" y="253"/>
                    <a:pt x="1" y="563"/>
                  </a:cubicBezTo>
                  <a:cubicBezTo>
                    <a:pt x="7" y="1662"/>
                    <a:pt x="368" y="2731"/>
                    <a:pt x="1034" y="3608"/>
                  </a:cubicBezTo>
                  <a:cubicBezTo>
                    <a:pt x="2097" y="3138"/>
                    <a:pt x="3325" y="2864"/>
                    <a:pt x="5014" y="2864"/>
                  </a:cubicBezTo>
                  <a:cubicBezTo>
                    <a:pt x="5054" y="2864"/>
                    <a:pt x="5093" y="2873"/>
                    <a:pt x="5132" y="2873"/>
                  </a:cubicBezTo>
                  <a:cubicBezTo>
                    <a:pt x="4289" y="1117"/>
                    <a:pt x="2515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85" name="Google Shape;5725;p85"/>
            <p:cNvSpPr/>
            <p:nvPr/>
          </p:nvSpPr>
          <p:spPr>
            <a:xfrm>
              <a:off x="6444750" y="3563200"/>
              <a:ext cx="128225" cy="89925"/>
            </a:xfrm>
            <a:custGeom>
              <a:avLst/>
              <a:gdLst/>
              <a:ahLst/>
              <a:cxnLst/>
              <a:rect l="l" t="t" r="r" b="b"/>
              <a:pathLst>
                <a:path w="5129" h="3597" extrusionOk="0">
                  <a:moveTo>
                    <a:pt x="1022" y="1"/>
                  </a:moveTo>
                  <a:cubicBezTo>
                    <a:pt x="362" y="874"/>
                    <a:pt x="4" y="1937"/>
                    <a:pt x="1" y="3033"/>
                  </a:cubicBezTo>
                  <a:cubicBezTo>
                    <a:pt x="1" y="3343"/>
                    <a:pt x="251" y="3596"/>
                    <a:pt x="564" y="3596"/>
                  </a:cubicBezTo>
                  <a:cubicBezTo>
                    <a:pt x="2512" y="3596"/>
                    <a:pt x="4286" y="2479"/>
                    <a:pt x="5129" y="724"/>
                  </a:cubicBezTo>
                  <a:cubicBezTo>
                    <a:pt x="5093" y="724"/>
                    <a:pt x="5051" y="736"/>
                    <a:pt x="5011" y="736"/>
                  </a:cubicBezTo>
                  <a:cubicBezTo>
                    <a:pt x="3319" y="736"/>
                    <a:pt x="2088" y="462"/>
                    <a:pt x="10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86" name="Google Shape;5726;p85"/>
            <p:cNvSpPr/>
            <p:nvPr/>
          </p:nvSpPr>
          <p:spPr>
            <a:xfrm>
              <a:off x="6375350" y="3355650"/>
              <a:ext cx="244750" cy="197650"/>
            </a:xfrm>
            <a:custGeom>
              <a:avLst/>
              <a:gdLst/>
              <a:ahLst/>
              <a:cxnLst/>
              <a:rect l="l" t="t" r="r" b="b"/>
              <a:pathLst>
                <a:path w="9790" h="7906" extrusionOk="0">
                  <a:moveTo>
                    <a:pt x="6045" y="2610"/>
                  </a:moveTo>
                  <a:cubicBezTo>
                    <a:pt x="6190" y="2610"/>
                    <a:pt x="6335" y="2666"/>
                    <a:pt x="6444" y="2777"/>
                  </a:cubicBezTo>
                  <a:cubicBezTo>
                    <a:pt x="6664" y="2997"/>
                    <a:pt x="6664" y="3356"/>
                    <a:pt x="6444" y="3575"/>
                  </a:cubicBezTo>
                  <a:cubicBezTo>
                    <a:pt x="6225" y="3795"/>
                    <a:pt x="6225" y="4153"/>
                    <a:pt x="6444" y="4373"/>
                  </a:cubicBezTo>
                  <a:cubicBezTo>
                    <a:pt x="6664" y="4593"/>
                    <a:pt x="6664" y="4951"/>
                    <a:pt x="6444" y="5171"/>
                  </a:cubicBezTo>
                  <a:cubicBezTo>
                    <a:pt x="6335" y="5281"/>
                    <a:pt x="6190" y="5336"/>
                    <a:pt x="6045" y="5336"/>
                  </a:cubicBezTo>
                  <a:cubicBezTo>
                    <a:pt x="5901" y="5336"/>
                    <a:pt x="5756" y="5281"/>
                    <a:pt x="5646" y="5171"/>
                  </a:cubicBezTo>
                  <a:cubicBezTo>
                    <a:pt x="4984" y="4509"/>
                    <a:pt x="4984" y="3440"/>
                    <a:pt x="5646" y="2777"/>
                  </a:cubicBezTo>
                  <a:cubicBezTo>
                    <a:pt x="5756" y="2666"/>
                    <a:pt x="5901" y="2610"/>
                    <a:pt x="6045" y="2610"/>
                  </a:cubicBezTo>
                  <a:close/>
                  <a:moveTo>
                    <a:pt x="7787" y="1"/>
                  </a:moveTo>
                  <a:cubicBezTo>
                    <a:pt x="4463" y="1"/>
                    <a:pt x="3204" y="1064"/>
                    <a:pt x="919" y="2997"/>
                  </a:cubicBezTo>
                  <a:lnTo>
                    <a:pt x="271" y="3542"/>
                  </a:lnTo>
                  <a:cubicBezTo>
                    <a:pt x="0" y="3765"/>
                    <a:pt x="0" y="4181"/>
                    <a:pt x="271" y="4406"/>
                  </a:cubicBezTo>
                  <a:lnTo>
                    <a:pt x="856" y="4897"/>
                  </a:lnTo>
                  <a:cubicBezTo>
                    <a:pt x="3147" y="6837"/>
                    <a:pt x="4412" y="7906"/>
                    <a:pt x="7787" y="7906"/>
                  </a:cubicBezTo>
                  <a:cubicBezTo>
                    <a:pt x="8450" y="7902"/>
                    <a:pt x="9106" y="7788"/>
                    <a:pt x="9730" y="7574"/>
                  </a:cubicBezTo>
                  <a:cubicBezTo>
                    <a:pt x="8357" y="6951"/>
                    <a:pt x="7456" y="5602"/>
                    <a:pt x="7411" y="4093"/>
                  </a:cubicBezTo>
                  <a:cubicBezTo>
                    <a:pt x="7366" y="2588"/>
                    <a:pt x="8179" y="1184"/>
                    <a:pt x="9513" y="480"/>
                  </a:cubicBezTo>
                  <a:cubicBezTo>
                    <a:pt x="9603" y="432"/>
                    <a:pt x="9697" y="398"/>
                    <a:pt x="9790" y="356"/>
                  </a:cubicBezTo>
                  <a:cubicBezTo>
                    <a:pt x="9149" y="124"/>
                    <a:pt x="8471" y="4"/>
                    <a:pt x="77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87" name="Google Shape;5727;p85"/>
            <p:cNvSpPr/>
            <p:nvPr/>
          </p:nvSpPr>
          <p:spPr>
            <a:xfrm>
              <a:off x="6587875" y="3385100"/>
              <a:ext cx="130325" cy="140500"/>
            </a:xfrm>
            <a:custGeom>
              <a:avLst/>
              <a:gdLst/>
              <a:ahLst/>
              <a:cxnLst/>
              <a:rect l="l" t="t" r="r" b="b"/>
              <a:pathLst>
                <a:path w="5213" h="5620" extrusionOk="0">
                  <a:moveTo>
                    <a:pt x="2343" y="1789"/>
                  </a:moveTo>
                  <a:cubicBezTo>
                    <a:pt x="2633" y="1789"/>
                    <a:pt x="2912" y="2015"/>
                    <a:pt x="2912" y="2355"/>
                  </a:cubicBezTo>
                  <a:cubicBezTo>
                    <a:pt x="2912" y="2665"/>
                    <a:pt x="2659" y="2918"/>
                    <a:pt x="2349" y="2918"/>
                  </a:cubicBezTo>
                  <a:cubicBezTo>
                    <a:pt x="1846" y="2918"/>
                    <a:pt x="1593" y="2310"/>
                    <a:pt x="1948" y="1955"/>
                  </a:cubicBezTo>
                  <a:cubicBezTo>
                    <a:pt x="2063" y="1840"/>
                    <a:pt x="2204" y="1789"/>
                    <a:pt x="2343" y="1789"/>
                  </a:cubicBezTo>
                  <a:close/>
                  <a:moveTo>
                    <a:pt x="2846" y="0"/>
                  </a:moveTo>
                  <a:cubicBezTo>
                    <a:pt x="2394" y="0"/>
                    <a:pt x="1947" y="85"/>
                    <a:pt x="1539" y="301"/>
                  </a:cubicBezTo>
                  <a:cubicBezTo>
                    <a:pt x="645" y="774"/>
                    <a:pt x="72" y="1687"/>
                    <a:pt x="36" y="2698"/>
                  </a:cubicBezTo>
                  <a:cubicBezTo>
                    <a:pt x="0" y="3707"/>
                    <a:pt x="506" y="4662"/>
                    <a:pt x="1367" y="5195"/>
                  </a:cubicBezTo>
                  <a:cubicBezTo>
                    <a:pt x="1792" y="5460"/>
                    <a:pt x="2280" y="5607"/>
                    <a:pt x="2782" y="5619"/>
                  </a:cubicBezTo>
                  <a:cubicBezTo>
                    <a:pt x="3752" y="4957"/>
                    <a:pt x="4550" y="4078"/>
                    <a:pt x="5119" y="3051"/>
                  </a:cubicBezTo>
                  <a:cubicBezTo>
                    <a:pt x="5213" y="2882"/>
                    <a:pt x="5213" y="2674"/>
                    <a:pt x="5119" y="2506"/>
                  </a:cubicBezTo>
                  <a:cubicBezTo>
                    <a:pt x="4568" y="1512"/>
                    <a:pt x="3797" y="654"/>
                    <a:pt x="2870" y="0"/>
                  </a:cubicBezTo>
                  <a:cubicBezTo>
                    <a:pt x="2862" y="0"/>
                    <a:pt x="2854" y="0"/>
                    <a:pt x="2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88" name="Google Shape;5728;p85"/>
            <p:cNvSpPr/>
            <p:nvPr/>
          </p:nvSpPr>
          <p:spPr>
            <a:xfrm>
              <a:off x="6234950" y="3469100"/>
              <a:ext cx="165050" cy="141200"/>
            </a:xfrm>
            <a:custGeom>
              <a:avLst/>
              <a:gdLst/>
              <a:ahLst/>
              <a:cxnLst/>
              <a:rect l="l" t="t" r="r" b="b"/>
              <a:pathLst>
                <a:path w="6602" h="5648" extrusionOk="0">
                  <a:moveTo>
                    <a:pt x="3990" y="1"/>
                  </a:moveTo>
                  <a:cubicBezTo>
                    <a:pt x="1807" y="1"/>
                    <a:pt x="0" y="1772"/>
                    <a:pt x="0" y="3955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96" y="5647"/>
                  </a:lnTo>
                  <a:cubicBezTo>
                    <a:pt x="4014" y="5647"/>
                    <a:pt x="5996" y="4075"/>
                    <a:pt x="6601" y="1943"/>
                  </a:cubicBezTo>
                  <a:cubicBezTo>
                    <a:pt x="6324" y="1717"/>
                    <a:pt x="6041" y="1476"/>
                    <a:pt x="5740" y="1223"/>
                  </a:cubicBezTo>
                  <a:lnTo>
                    <a:pt x="5481" y="1004"/>
                  </a:lnTo>
                  <a:lnTo>
                    <a:pt x="4391" y="2097"/>
                  </a:lnTo>
                  <a:cubicBezTo>
                    <a:pt x="4281" y="2203"/>
                    <a:pt x="4139" y="2255"/>
                    <a:pt x="3997" y="2255"/>
                  </a:cubicBezTo>
                  <a:cubicBezTo>
                    <a:pt x="3852" y="2255"/>
                    <a:pt x="3708" y="2200"/>
                    <a:pt x="3599" y="2091"/>
                  </a:cubicBezTo>
                  <a:cubicBezTo>
                    <a:pt x="3379" y="1871"/>
                    <a:pt x="3376" y="1519"/>
                    <a:pt x="3593" y="1299"/>
                  </a:cubicBezTo>
                  <a:lnTo>
                    <a:pt x="4611" y="278"/>
                  </a:lnTo>
                  <a:lnTo>
                    <a:pt x="42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89" name="Google Shape;5729;p85"/>
            <p:cNvSpPr/>
            <p:nvPr/>
          </p:nvSpPr>
          <p:spPr>
            <a:xfrm>
              <a:off x="6234950" y="3299725"/>
              <a:ext cx="165050" cy="141175"/>
            </a:xfrm>
            <a:custGeom>
              <a:avLst/>
              <a:gdLst/>
              <a:ahLst/>
              <a:cxnLst/>
              <a:rect l="l" t="t" r="r" b="b"/>
              <a:pathLst>
                <a:path w="6602" h="5647" extrusionOk="0">
                  <a:moveTo>
                    <a:pt x="566" y="1"/>
                  </a:moveTo>
                  <a:cubicBezTo>
                    <a:pt x="253" y="1"/>
                    <a:pt x="3" y="254"/>
                    <a:pt x="3" y="567"/>
                  </a:cubicBezTo>
                  <a:lnTo>
                    <a:pt x="3" y="1699"/>
                  </a:lnTo>
                  <a:cubicBezTo>
                    <a:pt x="0" y="3879"/>
                    <a:pt x="1807" y="5647"/>
                    <a:pt x="3990" y="5647"/>
                  </a:cubicBezTo>
                  <a:lnTo>
                    <a:pt x="4285" y="5647"/>
                  </a:lnTo>
                  <a:lnTo>
                    <a:pt x="4611" y="5373"/>
                  </a:lnTo>
                  <a:lnTo>
                    <a:pt x="3593" y="4352"/>
                  </a:lnTo>
                  <a:cubicBezTo>
                    <a:pt x="3379" y="4132"/>
                    <a:pt x="3382" y="3780"/>
                    <a:pt x="3599" y="3563"/>
                  </a:cubicBezTo>
                  <a:cubicBezTo>
                    <a:pt x="3710" y="3451"/>
                    <a:pt x="3856" y="3396"/>
                    <a:pt x="4001" y="3396"/>
                  </a:cubicBezTo>
                  <a:cubicBezTo>
                    <a:pt x="4142" y="3396"/>
                    <a:pt x="4282" y="3448"/>
                    <a:pt x="4391" y="3554"/>
                  </a:cubicBezTo>
                  <a:lnTo>
                    <a:pt x="5481" y="4644"/>
                  </a:lnTo>
                  <a:lnTo>
                    <a:pt x="5809" y="4370"/>
                  </a:lnTo>
                  <a:cubicBezTo>
                    <a:pt x="6083" y="4138"/>
                    <a:pt x="6345" y="3918"/>
                    <a:pt x="6601" y="3704"/>
                  </a:cubicBezTo>
                  <a:cubicBezTo>
                    <a:pt x="5996" y="1575"/>
                    <a:pt x="4017" y="1"/>
                    <a:pt x="1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435D7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58467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ángulo 21">
            <a:extLst>
              <a:ext uri="{FF2B5EF4-FFF2-40B4-BE49-F238E27FC236}">
                <a16:creationId xmlns:a16="http://schemas.microsoft.com/office/drawing/2014/main" id="{D991CC57-962D-DF4A-BCF2-439875536BC4}"/>
              </a:ext>
            </a:extLst>
          </p:cNvPr>
          <p:cNvSpPr/>
          <p:nvPr/>
        </p:nvSpPr>
        <p:spPr>
          <a:xfrm>
            <a:off x="10201799" y="-9001"/>
            <a:ext cx="2000249" cy="6877050"/>
          </a:xfrm>
          <a:prstGeom prst="rect">
            <a:avLst/>
          </a:prstGeom>
          <a:solidFill>
            <a:srgbClr val="FDF0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44B6F923-E184-A748-839E-33C764FBADE9}"/>
              </a:ext>
            </a:extLst>
          </p:cNvPr>
          <p:cNvSpPr/>
          <p:nvPr/>
        </p:nvSpPr>
        <p:spPr>
          <a:xfrm>
            <a:off x="0" y="0"/>
            <a:ext cx="6638223" cy="6858000"/>
          </a:xfrm>
          <a:prstGeom prst="rect">
            <a:avLst/>
          </a:prstGeom>
          <a:solidFill>
            <a:srgbClr val="FE49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2FF87351-A0B3-D344-9B33-0F93FBFD14D9}"/>
              </a:ext>
            </a:extLst>
          </p:cNvPr>
          <p:cNvSpPr txBox="1">
            <a:spLocks/>
          </p:cNvSpPr>
          <p:nvPr/>
        </p:nvSpPr>
        <p:spPr>
          <a:xfrm>
            <a:off x="571500" y="2538800"/>
            <a:ext cx="2000250" cy="152045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9600" b="1" dirty="0">
                <a:solidFill>
                  <a:schemeClr val="accent3"/>
                </a:solidFill>
              </a:rPr>
              <a:t>01</a:t>
            </a: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16945BD8-8545-3B4C-8F81-8409C9DFAC5B}"/>
              </a:ext>
            </a:extLst>
          </p:cNvPr>
          <p:cNvSpPr txBox="1">
            <a:spLocks/>
          </p:cNvSpPr>
          <p:nvPr/>
        </p:nvSpPr>
        <p:spPr>
          <a:xfrm>
            <a:off x="747255" y="3624609"/>
            <a:ext cx="2181332" cy="43464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400" b="1" spc="300" dirty="0">
                <a:solidFill>
                  <a:schemeClr val="accent2"/>
                </a:solidFill>
              </a:rPr>
              <a:t>FLASHBACK</a:t>
            </a: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ED133092-5FC2-A340-9408-FD4EC1CCB015}"/>
              </a:ext>
            </a:extLst>
          </p:cNvPr>
          <p:cNvSpPr txBox="1">
            <a:spLocks/>
          </p:cNvSpPr>
          <p:nvPr/>
        </p:nvSpPr>
        <p:spPr>
          <a:xfrm>
            <a:off x="571500" y="4823526"/>
            <a:ext cx="2000250" cy="152045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9600" b="1" dirty="0">
                <a:solidFill>
                  <a:schemeClr val="accent3"/>
                </a:solidFill>
              </a:rPr>
              <a:t>03</a:t>
            </a:r>
          </a:p>
        </p:txBody>
      </p:sp>
      <p:sp>
        <p:nvSpPr>
          <p:cNvPr id="11" name="Subtítulo 2">
            <a:extLst>
              <a:ext uri="{FF2B5EF4-FFF2-40B4-BE49-F238E27FC236}">
                <a16:creationId xmlns:a16="http://schemas.microsoft.com/office/drawing/2014/main" id="{79436420-379C-E646-B1F9-8825B979017F}"/>
              </a:ext>
            </a:extLst>
          </p:cNvPr>
          <p:cNvSpPr txBox="1">
            <a:spLocks/>
          </p:cNvSpPr>
          <p:nvPr/>
        </p:nvSpPr>
        <p:spPr>
          <a:xfrm>
            <a:off x="1045250" y="5909335"/>
            <a:ext cx="2333518" cy="43464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400" b="1" spc="300" dirty="0">
                <a:solidFill>
                  <a:schemeClr val="accent2"/>
                </a:solidFill>
              </a:rPr>
              <a:t>OBJECTIVES</a:t>
            </a:r>
          </a:p>
        </p:txBody>
      </p:sp>
      <p:sp>
        <p:nvSpPr>
          <p:cNvPr id="18" name="Título 1">
            <a:extLst>
              <a:ext uri="{FF2B5EF4-FFF2-40B4-BE49-F238E27FC236}">
                <a16:creationId xmlns:a16="http://schemas.microsoft.com/office/drawing/2014/main" id="{75E3EE16-20B2-934E-97C2-7B1D033C0E19}"/>
              </a:ext>
            </a:extLst>
          </p:cNvPr>
          <p:cNvSpPr txBox="1">
            <a:spLocks/>
          </p:cNvSpPr>
          <p:nvPr/>
        </p:nvSpPr>
        <p:spPr>
          <a:xfrm>
            <a:off x="3924300" y="2538800"/>
            <a:ext cx="2000250" cy="152045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9600" b="1" dirty="0">
                <a:solidFill>
                  <a:schemeClr val="accent3"/>
                </a:solidFill>
              </a:rPr>
              <a:t>02</a:t>
            </a:r>
          </a:p>
        </p:txBody>
      </p:sp>
      <p:sp>
        <p:nvSpPr>
          <p:cNvPr id="19" name="Subtítulo 2">
            <a:extLst>
              <a:ext uri="{FF2B5EF4-FFF2-40B4-BE49-F238E27FC236}">
                <a16:creationId xmlns:a16="http://schemas.microsoft.com/office/drawing/2014/main" id="{7DB1BD56-CAE6-DD4B-B5EE-CE7B446ADF33}"/>
              </a:ext>
            </a:extLst>
          </p:cNvPr>
          <p:cNvSpPr txBox="1">
            <a:spLocks/>
          </p:cNvSpPr>
          <p:nvPr/>
        </p:nvSpPr>
        <p:spPr>
          <a:xfrm>
            <a:off x="4131386" y="3540904"/>
            <a:ext cx="2181332" cy="43464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400" b="1" spc="300" dirty="0">
                <a:solidFill>
                  <a:schemeClr val="accent2"/>
                </a:solidFill>
              </a:rPr>
              <a:t>ANALIZE</a:t>
            </a:r>
          </a:p>
        </p:txBody>
      </p:sp>
      <p:sp>
        <p:nvSpPr>
          <p:cNvPr id="20" name="Título 1">
            <a:extLst>
              <a:ext uri="{FF2B5EF4-FFF2-40B4-BE49-F238E27FC236}">
                <a16:creationId xmlns:a16="http://schemas.microsoft.com/office/drawing/2014/main" id="{F4293FE9-7323-2048-8B4B-2AEC432BD503}"/>
              </a:ext>
            </a:extLst>
          </p:cNvPr>
          <p:cNvSpPr txBox="1">
            <a:spLocks/>
          </p:cNvSpPr>
          <p:nvPr/>
        </p:nvSpPr>
        <p:spPr>
          <a:xfrm>
            <a:off x="3924300" y="4823526"/>
            <a:ext cx="2000250" cy="152045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9600" b="1" dirty="0">
                <a:solidFill>
                  <a:schemeClr val="accent3"/>
                </a:solidFill>
              </a:rPr>
              <a:t>04</a:t>
            </a:r>
          </a:p>
        </p:txBody>
      </p:sp>
      <p:sp>
        <p:nvSpPr>
          <p:cNvPr id="21" name="Subtítulo 2">
            <a:extLst>
              <a:ext uri="{FF2B5EF4-FFF2-40B4-BE49-F238E27FC236}">
                <a16:creationId xmlns:a16="http://schemas.microsoft.com/office/drawing/2014/main" id="{EC90F32C-255F-7F46-937F-5A73796D4BE4}"/>
              </a:ext>
            </a:extLst>
          </p:cNvPr>
          <p:cNvSpPr txBox="1">
            <a:spLocks/>
          </p:cNvSpPr>
          <p:nvPr/>
        </p:nvSpPr>
        <p:spPr>
          <a:xfrm>
            <a:off x="4343400" y="5983496"/>
            <a:ext cx="2181332" cy="43464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400" b="1" spc="300" dirty="0">
                <a:solidFill>
                  <a:schemeClr val="accent2"/>
                </a:solidFill>
              </a:rPr>
              <a:t>IDEAS</a:t>
            </a:r>
          </a:p>
        </p:txBody>
      </p:sp>
      <p:sp>
        <p:nvSpPr>
          <p:cNvPr id="27" name="Subtítulo 2">
            <a:extLst>
              <a:ext uri="{FF2B5EF4-FFF2-40B4-BE49-F238E27FC236}">
                <a16:creationId xmlns:a16="http://schemas.microsoft.com/office/drawing/2014/main" id="{319F53F7-DEDF-2543-B7E4-8539467EC4EC}"/>
              </a:ext>
            </a:extLst>
          </p:cNvPr>
          <p:cNvSpPr txBox="1">
            <a:spLocks/>
          </p:cNvSpPr>
          <p:nvPr/>
        </p:nvSpPr>
        <p:spPr>
          <a:xfrm>
            <a:off x="571500" y="580078"/>
            <a:ext cx="4552765" cy="126394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400" b="1" spc="300" dirty="0">
                <a:solidFill>
                  <a:schemeClr val="bg1"/>
                </a:solidFill>
              </a:rPr>
              <a:t>TABLE OF</a:t>
            </a:r>
          </a:p>
          <a:p>
            <a:pPr marL="0" indent="0">
              <a:buNone/>
            </a:pPr>
            <a:r>
              <a:rPr lang="es-ES" sz="2400" b="1" spc="300" dirty="0">
                <a:solidFill>
                  <a:schemeClr val="bg1"/>
                </a:solidFill>
              </a:rPr>
              <a:t>CONTENTS</a:t>
            </a: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5985492F-B15C-4046-A898-72EE7EAA68C8}"/>
              </a:ext>
            </a:extLst>
          </p:cNvPr>
          <p:cNvSpPr>
            <a:spLocks noEditPoints="1"/>
          </p:cNvSpPr>
          <p:nvPr/>
        </p:nvSpPr>
        <p:spPr bwMode="auto">
          <a:xfrm>
            <a:off x="7208838" y="2563812"/>
            <a:ext cx="4110038" cy="4305301"/>
          </a:xfrm>
          <a:custGeom>
            <a:avLst/>
            <a:gdLst>
              <a:gd name="T0" fmla="*/ 133 w 314"/>
              <a:gd name="T1" fmla="*/ 329 h 329"/>
              <a:gd name="T2" fmla="*/ 106 w 314"/>
              <a:gd name="T3" fmla="*/ 315 h 329"/>
              <a:gd name="T4" fmla="*/ 76 w 314"/>
              <a:gd name="T5" fmla="*/ 306 h 329"/>
              <a:gd name="T6" fmla="*/ 5 w 314"/>
              <a:gd name="T7" fmla="*/ 281 h 329"/>
              <a:gd name="T8" fmla="*/ 31 w 314"/>
              <a:gd name="T9" fmla="*/ 127 h 329"/>
              <a:gd name="T10" fmla="*/ 84 w 314"/>
              <a:gd name="T11" fmla="*/ 66 h 329"/>
              <a:gd name="T12" fmla="*/ 123 w 314"/>
              <a:gd name="T13" fmla="*/ 62 h 329"/>
              <a:gd name="T14" fmla="*/ 251 w 314"/>
              <a:gd name="T15" fmla="*/ 25 h 329"/>
              <a:gd name="T16" fmla="*/ 261 w 314"/>
              <a:gd name="T17" fmla="*/ 164 h 329"/>
              <a:gd name="T18" fmla="*/ 304 w 314"/>
              <a:gd name="T19" fmla="*/ 329 h 329"/>
              <a:gd name="T20" fmla="*/ 181 w 314"/>
              <a:gd name="T21" fmla="*/ 184 h 329"/>
              <a:gd name="T22" fmla="*/ 238 w 314"/>
              <a:gd name="T23" fmla="*/ 132 h 329"/>
              <a:gd name="T24" fmla="*/ 199 w 314"/>
              <a:gd name="T25" fmla="*/ 90 h 329"/>
              <a:gd name="T26" fmla="*/ 141 w 314"/>
              <a:gd name="T27" fmla="*/ 45 h 329"/>
              <a:gd name="T28" fmla="*/ 129 w 314"/>
              <a:gd name="T29" fmla="*/ 130 h 329"/>
              <a:gd name="T30" fmla="*/ 45 w 314"/>
              <a:gd name="T31" fmla="*/ 124 h 329"/>
              <a:gd name="T32" fmla="*/ 15 w 314"/>
              <a:gd name="T33" fmla="*/ 283 h 329"/>
              <a:gd name="T34" fmla="*/ 94 w 314"/>
              <a:gd name="T35" fmla="*/ 292 h 329"/>
              <a:gd name="T36" fmla="*/ 65 w 314"/>
              <a:gd name="T37" fmla="*/ 189 h 329"/>
              <a:gd name="T38" fmla="*/ 107 w 314"/>
              <a:gd name="T39" fmla="*/ 135 h 329"/>
              <a:gd name="T40" fmla="*/ 81 w 314"/>
              <a:gd name="T41" fmla="*/ 118 h 329"/>
              <a:gd name="T42" fmla="*/ 70 w 314"/>
              <a:gd name="T43" fmla="*/ 235 h 329"/>
              <a:gd name="T44" fmla="*/ 143 w 314"/>
              <a:gd name="T45" fmla="*/ 163 h 329"/>
              <a:gd name="T46" fmla="*/ 106 w 314"/>
              <a:gd name="T47" fmla="*/ 148 h 329"/>
              <a:gd name="T48" fmla="*/ 70 w 314"/>
              <a:gd name="T49" fmla="*/ 235 h 329"/>
              <a:gd name="T50" fmla="*/ 168 w 314"/>
              <a:gd name="T51" fmla="*/ 202 h 329"/>
              <a:gd name="T52" fmla="*/ 233 w 314"/>
              <a:gd name="T53" fmla="*/ 172 h 329"/>
              <a:gd name="T54" fmla="*/ 249 w 314"/>
              <a:gd name="T55" fmla="*/ 319 h 329"/>
              <a:gd name="T56" fmla="*/ 249 w 314"/>
              <a:gd name="T57" fmla="*/ 293 h 329"/>
              <a:gd name="T58" fmla="*/ 62 w 314"/>
              <a:gd name="T59" fmla="*/ 89 h 329"/>
              <a:gd name="T60" fmla="*/ 57 w 314"/>
              <a:gd name="T61" fmla="*/ 116 h 329"/>
              <a:gd name="T62" fmla="*/ 84 w 314"/>
              <a:gd name="T63" fmla="*/ 91 h 3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314" h="329">
                <a:moveTo>
                  <a:pt x="304" y="329"/>
                </a:moveTo>
                <a:cubicBezTo>
                  <a:pt x="246" y="329"/>
                  <a:pt x="189" y="329"/>
                  <a:pt x="133" y="329"/>
                </a:cubicBezTo>
                <a:cubicBezTo>
                  <a:pt x="131" y="322"/>
                  <a:pt x="130" y="315"/>
                  <a:pt x="129" y="307"/>
                </a:cubicBezTo>
                <a:cubicBezTo>
                  <a:pt x="121" y="310"/>
                  <a:pt x="113" y="313"/>
                  <a:pt x="106" y="315"/>
                </a:cubicBezTo>
                <a:cubicBezTo>
                  <a:pt x="106" y="313"/>
                  <a:pt x="106" y="311"/>
                  <a:pt x="106" y="309"/>
                </a:cubicBezTo>
                <a:cubicBezTo>
                  <a:pt x="96" y="308"/>
                  <a:pt x="86" y="305"/>
                  <a:pt x="76" y="306"/>
                </a:cubicBezTo>
                <a:cubicBezTo>
                  <a:pt x="63" y="307"/>
                  <a:pt x="51" y="311"/>
                  <a:pt x="39" y="314"/>
                </a:cubicBezTo>
                <a:cubicBezTo>
                  <a:pt x="16" y="320"/>
                  <a:pt x="0" y="304"/>
                  <a:pt x="5" y="281"/>
                </a:cubicBezTo>
                <a:cubicBezTo>
                  <a:pt x="12" y="252"/>
                  <a:pt x="20" y="223"/>
                  <a:pt x="25" y="194"/>
                </a:cubicBezTo>
                <a:cubicBezTo>
                  <a:pt x="29" y="172"/>
                  <a:pt x="31" y="149"/>
                  <a:pt x="31" y="127"/>
                </a:cubicBezTo>
                <a:cubicBezTo>
                  <a:pt x="31" y="101"/>
                  <a:pt x="38" y="89"/>
                  <a:pt x="62" y="78"/>
                </a:cubicBezTo>
                <a:cubicBezTo>
                  <a:pt x="70" y="74"/>
                  <a:pt x="77" y="70"/>
                  <a:pt x="84" y="66"/>
                </a:cubicBezTo>
                <a:cubicBezTo>
                  <a:pt x="96" y="60"/>
                  <a:pt x="101" y="65"/>
                  <a:pt x="111" y="89"/>
                </a:cubicBezTo>
                <a:cubicBezTo>
                  <a:pt x="115" y="80"/>
                  <a:pt x="121" y="71"/>
                  <a:pt x="123" y="62"/>
                </a:cubicBezTo>
                <a:cubicBezTo>
                  <a:pt x="130" y="35"/>
                  <a:pt x="143" y="14"/>
                  <a:pt x="172" y="7"/>
                </a:cubicBezTo>
                <a:cubicBezTo>
                  <a:pt x="201" y="0"/>
                  <a:pt x="229" y="0"/>
                  <a:pt x="251" y="25"/>
                </a:cubicBezTo>
                <a:cubicBezTo>
                  <a:pt x="271" y="47"/>
                  <a:pt x="276" y="73"/>
                  <a:pt x="259" y="98"/>
                </a:cubicBezTo>
                <a:cubicBezTo>
                  <a:pt x="244" y="122"/>
                  <a:pt x="246" y="142"/>
                  <a:pt x="261" y="164"/>
                </a:cubicBezTo>
                <a:cubicBezTo>
                  <a:pt x="268" y="174"/>
                  <a:pt x="272" y="186"/>
                  <a:pt x="280" y="195"/>
                </a:cubicBezTo>
                <a:cubicBezTo>
                  <a:pt x="314" y="235"/>
                  <a:pt x="302" y="282"/>
                  <a:pt x="304" y="329"/>
                </a:cubicBezTo>
                <a:close/>
                <a:moveTo>
                  <a:pt x="117" y="151"/>
                </a:moveTo>
                <a:cubicBezTo>
                  <a:pt x="144" y="156"/>
                  <a:pt x="176" y="143"/>
                  <a:pt x="181" y="184"/>
                </a:cubicBezTo>
                <a:cubicBezTo>
                  <a:pt x="203" y="174"/>
                  <a:pt x="224" y="165"/>
                  <a:pt x="243" y="156"/>
                </a:cubicBezTo>
                <a:cubicBezTo>
                  <a:pt x="241" y="145"/>
                  <a:pt x="239" y="137"/>
                  <a:pt x="238" y="132"/>
                </a:cubicBezTo>
                <a:cubicBezTo>
                  <a:pt x="225" y="128"/>
                  <a:pt x="210" y="127"/>
                  <a:pt x="204" y="120"/>
                </a:cubicBezTo>
                <a:cubicBezTo>
                  <a:pt x="198" y="113"/>
                  <a:pt x="200" y="98"/>
                  <a:pt x="199" y="90"/>
                </a:cubicBezTo>
                <a:cubicBezTo>
                  <a:pt x="192" y="85"/>
                  <a:pt x="181" y="81"/>
                  <a:pt x="181" y="77"/>
                </a:cubicBezTo>
                <a:cubicBezTo>
                  <a:pt x="179" y="51"/>
                  <a:pt x="159" y="50"/>
                  <a:pt x="141" y="45"/>
                </a:cubicBezTo>
                <a:cubicBezTo>
                  <a:pt x="132" y="64"/>
                  <a:pt x="123" y="83"/>
                  <a:pt x="114" y="104"/>
                </a:cubicBezTo>
                <a:cubicBezTo>
                  <a:pt x="118" y="110"/>
                  <a:pt x="124" y="120"/>
                  <a:pt x="129" y="130"/>
                </a:cubicBezTo>
                <a:cubicBezTo>
                  <a:pt x="126" y="136"/>
                  <a:pt x="122" y="142"/>
                  <a:pt x="117" y="151"/>
                </a:cubicBezTo>
                <a:close/>
                <a:moveTo>
                  <a:pt x="45" y="124"/>
                </a:moveTo>
                <a:cubicBezTo>
                  <a:pt x="42" y="146"/>
                  <a:pt x="40" y="169"/>
                  <a:pt x="36" y="192"/>
                </a:cubicBezTo>
                <a:cubicBezTo>
                  <a:pt x="30" y="222"/>
                  <a:pt x="22" y="253"/>
                  <a:pt x="15" y="283"/>
                </a:cubicBezTo>
                <a:cubicBezTo>
                  <a:pt x="12" y="296"/>
                  <a:pt x="18" y="306"/>
                  <a:pt x="30" y="305"/>
                </a:cubicBezTo>
                <a:cubicBezTo>
                  <a:pt x="50" y="303"/>
                  <a:pt x="70" y="297"/>
                  <a:pt x="94" y="292"/>
                </a:cubicBezTo>
                <a:cubicBezTo>
                  <a:pt x="80" y="276"/>
                  <a:pt x="85" y="251"/>
                  <a:pt x="59" y="248"/>
                </a:cubicBezTo>
                <a:cubicBezTo>
                  <a:pt x="61" y="228"/>
                  <a:pt x="63" y="209"/>
                  <a:pt x="65" y="189"/>
                </a:cubicBezTo>
                <a:cubicBezTo>
                  <a:pt x="66" y="170"/>
                  <a:pt x="69" y="153"/>
                  <a:pt x="92" y="148"/>
                </a:cubicBezTo>
                <a:cubicBezTo>
                  <a:pt x="96" y="147"/>
                  <a:pt x="100" y="141"/>
                  <a:pt x="107" y="135"/>
                </a:cubicBezTo>
                <a:cubicBezTo>
                  <a:pt x="97" y="133"/>
                  <a:pt x="91" y="132"/>
                  <a:pt x="85" y="131"/>
                </a:cubicBezTo>
                <a:cubicBezTo>
                  <a:pt x="83" y="125"/>
                  <a:pt x="82" y="119"/>
                  <a:pt x="81" y="118"/>
                </a:cubicBezTo>
                <a:cubicBezTo>
                  <a:pt x="68" y="120"/>
                  <a:pt x="56" y="123"/>
                  <a:pt x="45" y="124"/>
                </a:cubicBezTo>
                <a:close/>
                <a:moveTo>
                  <a:pt x="70" y="235"/>
                </a:moveTo>
                <a:cubicBezTo>
                  <a:pt x="106" y="219"/>
                  <a:pt x="138" y="204"/>
                  <a:pt x="170" y="190"/>
                </a:cubicBezTo>
                <a:cubicBezTo>
                  <a:pt x="171" y="169"/>
                  <a:pt x="162" y="163"/>
                  <a:pt x="143" y="163"/>
                </a:cubicBezTo>
                <a:cubicBezTo>
                  <a:pt x="131" y="163"/>
                  <a:pt x="119" y="158"/>
                  <a:pt x="106" y="155"/>
                </a:cubicBezTo>
                <a:cubicBezTo>
                  <a:pt x="106" y="153"/>
                  <a:pt x="106" y="150"/>
                  <a:pt x="106" y="148"/>
                </a:cubicBezTo>
                <a:cubicBezTo>
                  <a:pt x="96" y="156"/>
                  <a:pt x="81" y="162"/>
                  <a:pt x="78" y="173"/>
                </a:cubicBezTo>
                <a:cubicBezTo>
                  <a:pt x="71" y="191"/>
                  <a:pt x="73" y="212"/>
                  <a:pt x="70" y="235"/>
                </a:cubicBezTo>
                <a:close/>
                <a:moveTo>
                  <a:pt x="233" y="172"/>
                </a:moveTo>
                <a:cubicBezTo>
                  <a:pt x="216" y="179"/>
                  <a:pt x="193" y="190"/>
                  <a:pt x="168" y="202"/>
                </a:cubicBezTo>
                <a:cubicBezTo>
                  <a:pt x="173" y="211"/>
                  <a:pt x="178" y="218"/>
                  <a:pt x="184" y="227"/>
                </a:cubicBezTo>
                <a:cubicBezTo>
                  <a:pt x="203" y="206"/>
                  <a:pt x="220" y="186"/>
                  <a:pt x="233" y="172"/>
                </a:cubicBezTo>
                <a:close/>
                <a:moveTo>
                  <a:pt x="249" y="293"/>
                </a:moveTo>
                <a:cubicBezTo>
                  <a:pt x="249" y="303"/>
                  <a:pt x="249" y="311"/>
                  <a:pt x="249" y="319"/>
                </a:cubicBezTo>
                <a:cubicBezTo>
                  <a:pt x="265" y="319"/>
                  <a:pt x="279" y="319"/>
                  <a:pt x="293" y="319"/>
                </a:cubicBezTo>
                <a:cubicBezTo>
                  <a:pt x="298" y="290"/>
                  <a:pt x="297" y="289"/>
                  <a:pt x="249" y="293"/>
                </a:cubicBezTo>
                <a:close/>
                <a:moveTo>
                  <a:pt x="98" y="89"/>
                </a:moveTo>
                <a:cubicBezTo>
                  <a:pt x="84" y="74"/>
                  <a:pt x="73" y="82"/>
                  <a:pt x="62" y="89"/>
                </a:cubicBezTo>
                <a:cubicBezTo>
                  <a:pt x="55" y="93"/>
                  <a:pt x="50" y="99"/>
                  <a:pt x="43" y="105"/>
                </a:cubicBezTo>
                <a:cubicBezTo>
                  <a:pt x="49" y="110"/>
                  <a:pt x="54" y="114"/>
                  <a:pt x="57" y="116"/>
                </a:cubicBezTo>
                <a:cubicBezTo>
                  <a:pt x="67" y="110"/>
                  <a:pt x="75" y="104"/>
                  <a:pt x="86" y="97"/>
                </a:cubicBezTo>
                <a:cubicBezTo>
                  <a:pt x="86" y="98"/>
                  <a:pt x="85" y="94"/>
                  <a:pt x="84" y="91"/>
                </a:cubicBezTo>
                <a:cubicBezTo>
                  <a:pt x="89" y="91"/>
                  <a:pt x="92" y="90"/>
                  <a:pt x="98" y="89"/>
                </a:cubicBezTo>
                <a:close/>
              </a:path>
            </a:pathLst>
          </a:custGeom>
          <a:solidFill>
            <a:srgbClr val="FE8A8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83994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ctángulo 63">
            <a:extLst>
              <a:ext uri="{FF2B5EF4-FFF2-40B4-BE49-F238E27FC236}">
                <a16:creationId xmlns:a16="http://schemas.microsoft.com/office/drawing/2014/main" id="{2FFDBB48-B169-4D34-A79B-098B1EC49D3D}"/>
              </a:ext>
            </a:extLst>
          </p:cNvPr>
          <p:cNvSpPr/>
          <p:nvPr/>
        </p:nvSpPr>
        <p:spPr>
          <a:xfrm>
            <a:off x="0" y="4008586"/>
            <a:ext cx="12192000" cy="284941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0" name="Google Shape;200;p20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ctr">
              <a:spcBef>
                <a:spcPts val="0"/>
              </a:spcBef>
              <a:buClr>
                <a:schemeClr val="dk1"/>
              </a:buClr>
              <a:buSzPts val="1100"/>
            </a:pPr>
            <a:r>
              <a:rPr lang="pt-PT" b="1" dirty="0">
                <a:solidFill>
                  <a:srgbClr val="FE4949"/>
                </a:solidFill>
              </a:rPr>
              <a:t>Principais </a:t>
            </a:r>
            <a:r>
              <a:rPr lang="pt-PT" b="1" dirty="0">
                <a:solidFill>
                  <a:srgbClr val="919BA4"/>
                </a:solidFill>
              </a:rPr>
              <a:t>Sintomas</a:t>
            </a:r>
            <a:r>
              <a:rPr lang="pt-PT" b="1" dirty="0">
                <a:solidFill>
                  <a:srgbClr val="FE4949"/>
                </a:solidFill>
              </a:rPr>
              <a:t> </a:t>
            </a:r>
            <a:endParaRPr b="1" dirty="0">
              <a:solidFill>
                <a:srgbClr val="FE4949"/>
              </a:solidFill>
            </a:endParaRPr>
          </a:p>
        </p:txBody>
      </p:sp>
      <p:grpSp>
        <p:nvGrpSpPr>
          <p:cNvPr id="201" name="Google Shape;201;p20"/>
          <p:cNvGrpSpPr/>
          <p:nvPr/>
        </p:nvGrpSpPr>
        <p:grpSpPr>
          <a:xfrm>
            <a:off x="4412367" y="2119734"/>
            <a:ext cx="3367259" cy="3369767"/>
            <a:chOff x="3309275" y="1589800"/>
            <a:chExt cx="2525444" cy="2527325"/>
          </a:xfrm>
        </p:grpSpPr>
        <p:sp>
          <p:nvSpPr>
            <p:cNvPr id="202" name="Google Shape;202;p20"/>
            <p:cNvSpPr/>
            <p:nvPr/>
          </p:nvSpPr>
          <p:spPr>
            <a:xfrm>
              <a:off x="3309275" y="3006439"/>
              <a:ext cx="2525439" cy="1110685"/>
            </a:xfrm>
            <a:custGeom>
              <a:avLst/>
              <a:gdLst/>
              <a:ahLst/>
              <a:cxnLst/>
              <a:rect l="l" t="t" r="r" b="b"/>
              <a:pathLst>
                <a:path w="20091" h="8836" extrusionOk="0">
                  <a:moveTo>
                    <a:pt x="8284" y="1"/>
                  </a:moveTo>
                  <a:cubicBezTo>
                    <a:pt x="7626" y="1"/>
                    <a:pt x="7105" y="521"/>
                    <a:pt x="7105" y="1180"/>
                  </a:cubicBezTo>
                  <a:cubicBezTo>
                    <a:pt x="7105" y="1501"/>
                    <a:pt x="6845" y="1762"/>
                    <a:pt x="6523" y="1762"/>
                  </a:cubicBezTo>
                  <a:lnTo>
                    <a:pt x="5298" y="1762"/>
                  </a:lnTo>
                  <a:cubicBezTo>
                    <a:pt x="2374" y="1762"/>
                    <a:pt x="0" y="4135"/>
                    <a:pt x="0" y="7060"/>
                  </a:cubicBezTo>
                  <a:lnTo>
                    <a:pt x="0" y="8239"/>
                  </a:lnTo>
                  <a:cubicBezTo>
                    <a:pt x="0" y="8560"/>
                    <a:pt x="260" y="8836"/>
                    <a:pt x="582" y="8836"/>
                  </a:cubicBezTo>
                  <a:lnTo>
                    <a:pt x="3568" y="8836"/>
                  </a:lnTo>
                  <a:lnTo>
                    <a:pt x="4150" y="7657"/>
                  </a:lnTo>
                  <a:lnTo>
                    <a:pt x="4747" y="8836"/>
                  </a:lnTo>
                  <a:lnTo>
                    <a:pt x="15343" y="8836"/>
                  </a:lnTo>
                  <a:lnTo>
                    <a:pt x="15925" y="7657"/>
                  </a:lnTo>
                  <a:lnTo>
                    <a:pt x="16522" y="8836"/>
                  </a:lnTo>
                  <a:lnTo>
                    <a:pt x="19493" y="8836"/>
                  </a:lnTo>
                  <a:cubicBezTo>
                    <a:pt x="19830" y="8836"/>
                    <a:pt x="20090" y="8560"/>
                    <a:pt x="20090" y="8239"/>
                  </a:cubicBezTo>
                  <a:lnTo>
                    <a:pt x="20090" y="7060"/>
                  </a:lnTo>
                  <a:cubicBezTo>
                    <a:pt x="20075" y="4135"/>
                    <a:pt x="17717" y="1777"/>
                    <a:pt x="14792" y="1762"/>
                  </a:cubicBezTo>
                  <a:lnTo>
                    <a:pt x="13582" y="1762"/>
                  </a:lnTo>
                  <a:cubicBezTo>
                    <a:pt x="13261" y="1762"/>
                    <a:pt x="13001" y="1501"/>
                    <a:pt x="13001" y="1180"/>
                  </a:cubicBezTo>
                  <a:cubicBezTo>
                    <a:pt x="13001" y="521"/>
                    <a:pt x="12465" y="1"/>
                    <a:pt x="11821" y="1"/>
                  </a:cubicBezTo>
                  <a:close/>
                </a:path>
              </a:pathLst>
            </a:custGeom>
            <a:solidFill>
              <a:srgbClr val="FFBB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3" name="Google Shape;203;p20"/>
            <p:cNvSpPr/>
            <p:nvPr/>
          </p:nvSpPr>
          <p:spPr>
            <a:xfrm>
              <a:off x="4571937" y="3006439"/>
              <a:ext cx="1262782" cy="1110685"/>
            </a:xfrm>
            <a:custGeom>
              <a:avLst/>
              <a:gdLst/>
              <a:ahLst/>
              <a:cxnLst/>
              <a:rect l="l" t="t" r="r" b="b"/>
              <a:pathLst>
                <a:path w="10046" h="8836" extrusionOk="0">
                  <a:moveTo>
                    <a:pt x="0" y="1"/>
                  </a:moveTo>
                  <a:lnTo>
                    <a:pt x="0" y="8836"/>
                  </a:lnTo>
                  <a:lnTo>
                    <a:pt x="5298" y="8836"/>
                  </a:lnTo>
                  <a:lnTo>
                    <a:pt x="5896" y="7657"/>
                  </a:lnTo>
                  <a:lnTo>
                    <a:pt x="6477" y="8836"/>
                  </a:lnTo>
                  <a:lnTo>
                    <a:pt x="9463" y="8836"/>
                  </a:lnTo>
                  <a:cubicBezTo>
                    <a:pt x="9785" y="8836"/>
                    <a:pt x="10045" y="8560"/>
                    <a:pt x="10045" y="8239"/>
                  </a:cubicBezTo>
                  <a:lnTo>
                    <a:pt x="10045" y="7060"/>
                  </a:lnTo>
                  <a:cubicBezTo>
                    <a:pt x="10045" y="4135"/>
                    <a:pt x="7672" y="1777"/>
                    <a:pt x="4747" y="1762"/>
                  </a:cubicBezTo>
                  <a:lnTo>
                    <a:pt x="3537" y="1762"/>
                  </a:lnTo>
                  <a:cubicBezTo>
                    <a:pt x="3216" y="1762"/>
                    <a:pt x="2956" y="1501"/>
                    <a:pt x="2956" y="1180"/>
                  </a:cubicBezTo>
                  <a:cubicBezTo>
                    <a:pt x="2956" y="521"/>
                    <a:pt x="2420" y="1"/>
                    <a:pt x="1776" y="1"/>
                  </a:cubicBezTo>
                  <a:close/>
                </a:path>
              </a:pathLst>
            </a:custGeom>
            <a:solidFill>
              <a:srgbClr val="FFBB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4" name="Google Shape;204;p20"/>
            <p:cNvSpPr/>
            <p:nvPr/>
          </p:nvSpPr>
          <p:spPr>
            <a:xfrm>
              <a:off x="3757649" y="1589800"/>
              <a:ext cx="1628569" cy="1489922"/>
            </a:xfrm>
            <a:custGeom>
              <a:avLst/>
              <a:gdLst/>
              <a:ahLst/>
              <a:cxnLst/>
              <a:rect l="l" t="t" r="r" b="b"/>
              <a:pathLst>
                <a:path w="12956" h="11853" extrusionOk="0">
                  <a:moveTo>
                    <a:pt x="1762" y="1"/>
                  </a:moveTo>
                  <a:cubicBezTo>
                    <a:pt x="1440" y="1"/>
                    <a:pt x="1180" y="261"/>
                    <a:pt x="1180" y="598"/>
                  </a:cubicBezTo>
                  <a:lnTo>
                    <a:pt x="1180" y="2466"/>
                  </a:lnTo>
                  <a:cubicBezTo>
                    <a:pt x="476" y="2711"/>
                    <a:pt x="1" y="3369"/>
                    <a:pt x="1" y="4120"/>
                  </a:cubicBezTo>
                  <a:lnTo>
                    <a:pt x="1" y="5299"/>
                  </a:lnTo>
                  <a:cubicBezTo>
                    <a:pt x="1" y="6064"/>
                    <a:pt x="476" y="6723"/>
                    <a:pt x="1195" y="6968"/>
                  </a:cubicBezTo>
                  <a:cubicBezTo>
                    <a:pt x="1348" y="8560"/>
                    <a:pt x="2206" y="9984"/>
                    <a:pt x="3523" y="10888"/>
                  </a:cubicBezTo>
                  <a:lnTo>
                    <a:pt x="3523" y="11271"/>
                  </a:lnTo>
                  <a:cubicBezTo>
                    <a:pt x="3523" y="11592"/>
                    <a:pt x="3798" y="11853"/>
                    <a:pt x="4120" y="11853"/>
                  </a:cubicBezTo>
                  <a:lnTo>
                    <a:pt x="8821" y="11853"/>
                  </a:lnTo>
                  <a:cubicBezTo>
                    <a:pt x="9158" y="11853"/>
                    <a:pt x="9418" y="11592"/>
                    <a:pt x="9418" y="11271"/>
                  </a:cubicBezTo>
                  <a:lnTo>
                    <a:pt x="9418" y="10888"/>
                  </a:lnTo>
                  <a:cubicBezTo>
                    <a:pt x="10735" y="9984"/>
                    <a:pt x="11593" y="8560"/>
                    <a:pt x="11746" y="6968"/>
                  </a:cubicBezTo>
                  <a:cubicBezTo>
                    <a:pt x="12465" y="6723"/>
                    <a:pt x="12955" y="6064"/>
                    <a:pt x="12955" y="5299"/>
                  </a:cubicBezTo>
                  <a:lnTo>
                    <a:pt x="12955" y="4120"/>
                  </a:lnTo>
                  <a:cubicBezTo>
                    <a:pt x="12955" y="3369"/>
                    <a:pt x="12481" y="2711"/>
                    <a:pt x="11776" y="2466"/>
                  </a:cubicBezTo>
                  <a:lnTo>
                    <a:pt x="11776" y="598"/>
                  </a:lnTo>
                  <a:cubicBezTo>
                    <a:pt x="11776" y="261"/>
                    <a:pt x="11516" y="1"/>
                    <a:pt x="11179" y="1"/>
                  </a:cubicBezTo>
                  <a:close/>
                </a:path>
              </a:pathLst>
            </a:custGeom>
            <a:solidFill>
              <a:srgbClr val="FFBB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5" name="Google Shape;205;p20"/>
            <p:cNvSpPr/>
            <p:nvPr/>
          </p:nvSpPr>
          <p:spPr>
            <a:xfrm>
              <a:off x="4571937" y="1589800"/>
              <a:ext cx="814285" cy="1489922"/>
            </a:xfrm>
            <a:custGeom>
              <a:avLst/>
              <a:gdLst/>
              <a:ahLst/>
              <a:cxnLst/>
              <a:rect l="l" t="t" r="r" b="b"/>
              <a:pathLst>
                <a:path w="6478" h="11853" extrusionOk="0">
                  <a:moveTo>
                    <a:pt x="0" y="1"/>
                  </a:moveTo>
                  <a:lnTo>
                    <a:pt x="0" y="11853"/>
                  </a:lnTo>
                  <a:lnTo>
                    <a:pt x="2358" y="11853"/>
                  </a:lnTo>
                  <a:cubicBezTo>
                    <a:pt x="2680" y="11853"/>
                    <a:pt x="2940" y="11592"/>
                    <a:pt x="2940" y="11271"/>
                  </a:cubicBezTo>
                  <a:lnTo>
                    <a:pt x="2940" y="10888"/>
                  </a:lnTo>
                  <a:cubicBezTo>
                    <a:pt x="4257" y="10000"/>
                    <a:pt x="5115" y="8560"/>
                    <a:pt x="5268" y="6968"/>
                  </a:cubicBezTo>
                  <a:cubicBezTo>
                    <a:pt x="5987" y="6738"/>
                    <a:pt x="6477" y="6064"/>
                    <a:pt x="6477" y="5299"/>
                  </a:cubicBezTo>
                  <a:lnTo>
                    <a:pt x="6477" y="4120"/>
                  </a:lnTo>
                  <a:cubicBezTo>
                    <a:pt x="6477" y="3369"/>
                    <a:pt x="6003" y="2711"/>
                    <a:pt x="5298" y="2466"/>
                  </a:cubicBezTo>
                  <a:lnTo>
                    <a:pt x="5298" y="598"/>
                  </a:lnTo>
                  <a:cubicBezTo>
                    <a:pt x="5298" y="261"/>
                    <a:pt x="5038" y="1"/>
                    <a:pt x="4701" y="1"/>
                  </a:cubicBezTo>
                  <a:close/>
                </a:path>
              </a:pathLst>
            </a:custGeom>
            <a:solidFill>
              <a:srgbClr val="FFBB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6" name="Google Shape;206;p20"/>
            <p:cNvSpPr/>
            <p:nvPr/>
          </p:nvSpPr>
          <p:spPr>
            <a:xfrm>
              <a:off x="3757649" y="3824495"/>
              <a:ext cx="148326" cy="292630"/>
            </a:xfrm>
            <a:custGeom>
              <a:avLst/>
              <a:gdLst/>
              <a:ahLst/>
              <a:cxnLst/>
              <a:rect l="l" t="t" r="r" b="b"/>
              <a:pathLst>
                <a:path w="1180" h="2328" extrusionOk="0">
                  <a:moveTo>
                    <a:pt x="590" y="0"/>
                  </a:moveTo>
                  <a:cubicBezTo>
                    <a:pt x="307" y="0"/>
                    <a:pt x="24" y="184"/>
                    <a:pt x="1" y="552"/>
                  </a:cubicBezTo>
                  <a:lnTo>
                    <a:pt x="1" y="2328"/>
                  </a:lnTo>
                  <a:lnTo>
                    <a:pt x="1180" y="2328"/>
                  </a:lnTo>
                  <a:lnTo>
                    <a:pt x="1180" y="552"/>
                  </a:lnTo>
                  <a:cubicBezTo>
                    <a:pt x="1157" y="184"/>
                    <a:pt x="874" y="0"/>
                    <a:pt x="590" y="0"/>
                  </a:cubicBezTo>
                  <a:close/>
                </a:path>
              </a:pathLst>
            </a:custGeom>
            <a:solidFill>
              <a:srgbClr val="EDEFF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7" name="Google Shape;207;p20"/>
            <p:cNvSpPr/>
            <p:nvPr/>
          </p:nvSpPr>
          <p:spPr>
            <a:xfrm>
              <a:off x="5237899" y="3824495"/>
              <a:ext cx="148326" cy="292630"/>
            </a:xfrm>
            <a:custGeom>
              <a:avLst/>
              <a:gdLst/>
              <a:ahLst/>
              <a:cxnLst/>
              <a:rect l="l" t="t" r="r" b="b"/>
              <a:pathLst>
                <a:path w="1180" h="2328" extrusionOk="0">
                  <a:moveTo>
                    <a:pt x="590" y="0"/>
                  </a:moveTo>
                  <a:cubicBezTo>
                    <a:pt x="307" y="0"/>
                    <a:pt x="23" y="184"/>
                    <a:pt x="0" y="552"/>
                  </a:cubicBezTo>
                  <a:lnTo>
                    <a:pt x="0" y="2328"/>
                  </a:lnTo>
                  <a:lnTo>
                    <a:pt x="1179" y="2328"/>
                  </a:lnTo>
                  <a:lnTo>
                    <a:pt x="1179" y="552"/>
                  </a:lnTo>
                  <a:cubicBezTo>
                    <a:pt x="1156" y="184"/>
                    <a:pt x="873" y="0"/>
                    <a:pt x="590" y="0"/>
                  </a:cubicBezTo>
                  <a:close/>
                </a:path>
              </a:pathLst>
            </a:custGeom>
            <a:solidFill>
              <a:srgbClr val="EDEFF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8" name="Google Shape;208;p20"/>
            <p:cNvSpPr/>
            <p:nvPr/>
          </p:nvSpPr>
          <p:spPr>
            <a:xfrm>
              <a:off x="5060661" y="2931271"/>
              <a:ext cx="354474" cy="148577"/>
            </a:xfrm>
            <a:custGeom>
              <a:avLst/>
              <a:gdLst/>
              <a:ahLst/>
              <a:cxnLst/>
              <a:rect l="l" t="t" r="r" b="b"/>
              <a:pathLst>
                <a:path w="2820" h="1182" extrusionOk="0">
                  <a:moveTo>
                    <a:pt x="770" y="0"/>
                  </a:moveTo>
                  <a:cubicBezTo>
                    <a:pt x="1" y="0"/>
                    <a:pt x="1" y="1182"/>
                    <a:pt x="770" y="1182"/>
                  </a:cubicBezTo>
                  <a:cubicBezTo>
                    <a:pt x="784" y="1182"/>
                    <a:pt x="798" y="1181"/>
                    <a:pt x="813" y="1181"/>
                  </a:cubicBezTo>
                  <a:lnTo>
                    <a:pt x="1992" y="1181"/>
                  </a:lnTo>
                  <a:cubicBezTo>
                    <a:pt x="2007" y="1181"/>
                    <a:pt x="2022" y="1182"/>
                    <a:pt x="2036" y="1182"/>
                  </a:cubicBezTo>
                  <a:cubicBezTo>
                    <a:pt x="2820" y="1182"/>
                    <a:pt x="2820" y="0"/>
                    <a:pt x="2036" y="0"/>
                  </a:cubicBezTo>
                  <a:cubicBezTo>
                    <a:pt x="2022" y="0"/>
                    <a:pt x="2007" y="1"/>
                    <a:pt x="1992" y="1"/>
                  </a:cubicBezTo>
                  <a:lnTo>
                    <a:pt x="813" y="1"/>
                  </a:lnTo>
                  <a:cubicBezTo>
                    <a:pt x="798" y="1"/>
                    <a:pt x="784" y="0"/>
                    <a:pt x="770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9" name="Google Shape;209;p20"/>
            <p:cNvSpPr/>
            <p:nvPr/>
          </p:nvSpPr>
          <p:spPr>
            <a:xfrm>
              <a:off x="3728738" y="2931271"/>
              <a:ext cx="352589" cy="148577"/>
            </a:xfrm>
            <a:custGeom>
              <a:avLst/>
              <a:gdLst/>
              <a:ahLst/>
              <a:cxnLst/>
              <a:rect l="l" t="t" r="r" b="b"/>
              <a:pathLst>
                <a:path w="2805" h="1182" extrusionOk="0">
                  <a:moveTo>
                    <a:pt x="770" y="0"/>
                  </a:moveTo>
                  <a:cubicBezTo>
                    <a:pt x="0" y="0"/>
                    <a:pt x="0" y="1182"/>
                    <a:pt x="770" y="1182"/>
                  </a:cubicBezTo>
                  <a:cubicBezTo>
                    <a:pt x="784" y="1182"/>
                    <a:pt x="798" y="1181"/>
                    <a:pt x="813" y="1181"/>
                  </a:cubicBezTo>
                  <a:lnTo>
                    <a:pt x="1992" y="1181"/>
                  </a:lnTo>
                  <a:cubicBezTo>
                    <a:pt x="2007" y="1181"/>
                    <a:pt x="2021" y="1182"/>
                    <a:pt x="2035" y="1182"/>
                  </a:cubicBezTo>
                  <a:cubicBezTo>
                    <a:pt x="2804" y="1182"/>
                    <a:pt x="2804" y="0"/>
                    <a:pt x="2035" y="0"/>
                  </a:cubicBezTo>
                  <a:cubicBezTo>
                    <a:pt x="2021" y="0"/>
                    <a:pt x="2007" y="1"/>
                    <a:pt x="1992" y="1"/>
                  </a:cubicBezTo>
                  <a:lnTo>
                    <a:pt x="813" y="1"/>
                  </a:lnTo>
                  <a:cubicBezTo>
                    <a:pt x="798" y="1"/>
                    <a:pt x="784" y="0"/>
                    <a:pt x="770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0" name="Google Shape;210;p20"/>
            <p:cNvSpPr/>
            <p:nvPr/>
          </p:nvSpPr>
          <p:spPr>
            <a:xfrm>
              <a:off x="4200366" y="3006439"/>
              <a:ext cx="741253" cy="148326"/>
            </a:xfrm>
            <a:custGeom>
              <a:avLst/>
              <a:gdLst/>
              <a:ahLst/>
              <a:cxnLst/>
              <a:rect l="l" t="t" r="r" b="b"/>
              <a:pathLst>
                <a:path w="5897" h="1180" extrusionOk="0">
                  <a:moveTo>
                    <a:pt x="1" y="1"/>
                  </a:moveTo>
                  <a:lnTo>
                    <a:pt x="1" y="1180"/>
                  </a:lnTo>
                  <a:lnTo>
                    <a:pt x="5896" y="1180"/>
                  </a:lnTo>
                  <a:lnTo>
                    <a:pt x="5896" y="1"/>
                  </a:lnTo>
                  <a:close/>
                </a:path>
              </a:pathLst>
            </a:custGeom>
            <a:solidFill>
              <a:srgbClr val="FE49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1" name="Google Shape;211;p20"/>
            <p:cNvSpPr/>
            <p:nvPr/>
          </p:nvSpPr>
          <p:spPr>
            <a:xfrm>
              <a:off x="4571937" y="3006439"/>
              <a:ext cx="369684" cy="148326"/>
            </a:xfrm>
            <a:custGeom>
              <a:avLst/>
              <a:gdLst/>
              <a:ahLst/>
              <a:cxnLst/>
              <a:rect l="l" t="t" r="r" b="b"/>
              <a:pathLst>
                <a:path w="2941" h="1180" extrusionOk="0">
                  <a:moveTo>
                    <a:pt x="0" y="1"/>
                  </a:moveTo>
                  <a:lnTo>
                    <a:pt x="0" y="1180"/>
                  </a:lnTo>
                  <a:lnTo>
                    <a:pt x="2940" y="1180"/>
                  </a:lnTo>
                  <a:lnTo>
                    <a:pt x="2940" y="1"/>
                  </a:lnTo>
                  <a:close/>
                </a:path>
              </a:pathLst>
            </a:custGeom>
            <a:solidFill>
              <a:srgbClr val="FE49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2" name="Google Shape;212;p20"/>
            <p:cNvSpPr/>
            <p:nvPr/>
          </p:nvSpPr>
          <p:spPr>
            <a:xfrm>
              <a:off x="4275535" y="2255759"/>
              <a:ext cx="592927" cy="444727"/>
            </a:xfrm>
            <a:custGeom>
              <a:avLst/>
              <a:gdLst/>
              <a:ahLst/>
              <a:cxnLst/>
              <a:rect l="l" t="t" r="r" b="b"/>
              <a:pathLst>
                <a:path w="4717" h="3538" extrusionOk="0">
                  <a:moveTo>
                    <a:pt x="2358" y="1"/>
                  </a:moveTo>
                  <a:cubicBezTo>
                    <a:pt x="1057" y="1"/>
                    <a:pt x="0" y="1057"/>
                    <a:pt x="0" y="2359"/>
                  </a:cubicBezTo>
                  <a:lnTo>
                    <a:pt x="0" y="2941"/>
                  </a:lnTo>
                  <a:cubicBezTo>
                    <a:pt x="0" y="3278"/>
                    <a:pt x="260" y="3538"/>
                    <a:pt x="582" y="3538"/>
                  </a:cubicBezTo>
                  <a:lnTo>
                    <a:pt x="4119" y="3538"/>
                  </a:lnTo>
                  <a:cubicBezTo>
                    <a:pt x="4441" y="3538"/>
                    <a:pt x="4716" y="3278"/>
                    <a:pt x="4716" y="2941"/>
                  </a:cubicBezTo>
                  <a:lnTo>
                    <a:pt x="4716" y="2359"/>
                  </a:lnTo>
                  <a:cubicBezTo>
                    <a:pt x="4701" y="1057"/>
                    <a:pt x="3660" y="1"/>
                    <a:pt x="2358" y="1"/>
                  </a:cubicBezTo>
                  <a:close/>
                </a:path>
              </a:pathLst>
            </a:custGeom>
            <a:solidFill>
              <a:srgbClr val="FDF0D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3" name="Google Shape;213;p20"/>
            <p:cNvSpPr/>
            <p:nvPr/>
          </p:nvSpPr>
          <p:spPr>
            <a:xfrm>
              <a:off x="4571937" y="2255759"/>
              <a:ext cx="296526" cy="444727"/>
            </a:xfrm>
            <a:custGeom>
              <a:avLst/>
              <a:gdLst/>
              <a:ahLst/>
              <a:cxnLst/>
              <a:rect l="l" t="t" r="r" b="b"/>
              <a:pathLst>
                <a:path w="2359" h="3538" extrusionOk="0">
                  <a:moveTo>
                    <a:pt x="0" y="1"/>
                  </a:moveTo>
                  <a:lnTo>
                    <a:pt x="0" y="3538"/>
                  </a:lnTo>
                  <a:lnTo>
                    <a:pt x="1761" y="3538"/>
                  </a:lnTo>
                  <a:cubicBezTo>
                    <a:pt x="2083" y="3538"/>
                    <a:pt x="2358" y="3278"/>
                    <a:pt x="2358" y="2941"/>
                  </a:cubicBezTo>
                  <a:lnTo>
                    <a:pt x="2358" y="2359"/>
                  </a:lnTo>
                  <a:cubicBezTo>
                    <a:pt x="2343" y="1057"/>
                    <a:pt x="1302" y="1"/>
                    <a:pt x="0" y="1"/>
                  </a:cubicBezTo>
                  <a:close/>
                </a:path>
              </a:pathLst>
            </a:custGeom>
            <a:solidFill>
              <a:srgbClr val="FDF0D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214" name="Google Shape;214;p20"/>
          <p:cNvGrpSpPr/>
          <p:nvPr/>
        </p:nvGrpSpPr>
        <p:grpSpPr>
          <a:xfrm>
            <a:off x="874332" y="1879406"/>
            <a:ext cx="3180901" cy="1196428"/>
            <a:chOff x="655749" y="1409554"/>
            <a:chExt cx="2385676" cy="897321"/>
          </a:xfrm>
        </p:grpSpPr>
        <p:grpSp>
          <p:nvGrpSpPr>
            <p:cNvPr id="215" name="Google Shape;215;p20"/>
            <p:cNvGrpSpPr/>
            <p:nvPr/>
          </p:nvGrpSpPr>
          <p:grpSpPr>
            <a:xfrm>
              <a:off x="655749" y="1409554"/>
              <a:ext cx="1463100" cy="897321"/>
              <a:chOff x="667474" y="1409554"/>
              <a:chExt cx="1463100" cy="897321"/>
            </a:xfrm>
          </p:grpSpPr>
          <p:sp>
            <p:nvSpPr>
              <p:cNvPr id="216" name="Google Shape;216;p20"/>
              <p:cNvSpPr txBox="1"/>
              <p:nvPr/>
            </p:nvSpPr>
            <p:spPr>
              <a:xfrm>
                <a:off x="667474" y="1734175"/>
                <a:ext cx="1463100" cy="572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8933" rIns="120000" bIns="0" anchor="ctr" anchorCtr="0">
                <a:noAutofit/>
              </a:bodyPr>
              <a:lstStyle/>
              <a:p>
                <a:pPr marR="50799" algn="r">
                  <a:buSzPts val="1100"/>
                </a:pPr>
                <a:r>
                  <a:rPr lang="pt-PT" sz="2400" dirty="0">
                    <a:solidFill>
                      <a:schemeClr val="dk2"/>
                    </a:solidFill>
                    <a:latin typeface="Roboto"/>
                    <a:ea typeface="Roboto"/>
                    <a:cs typeface="Roboto"/>
                    <a:sym typeface="Roboto"/>
                  </a:rPr>
                  <a:t>Marte é um planeta frio</a:t>
                </a:r>
                <a:endParaRPr sz="2400" dirty="0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217" name="Google Shape;217;p20"/>
              <p:cNvSpPr txBox="1"/>
              <p:nvPr/>
            </p:nvSpPr>
            <p:spPr>
              <a:xfrm>
                <a:off x="956375" y="1409554"/>
                <a:ext cx="1174200" cy="324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16933" algn="r"/>
                <a:r>
                  <a:rPr lang="pt-PT" sz="2667" b="1" dirty="0">
                    <a:solidFill>
                      <a:srgbClr val="FE4949"/>
                    </a:solidFill>
                    <a:latin typeface="Fira Sans Condensed"/>
                    <a:ea typeface="Fira Sans Condensed"/>
                    <a:cs typeface="Fira Sans Condensed"/>
                    <a:sym typeface="Fira Sans Condensed"/>
                  </a:rPr>
                  <a:t>Marte</a:t>
                </a:r>
                <a:endParaRPr sz="2667" b="1" dirty="0">
                  <a:solidFill>
                    <a:srgbClr val="FE4949"/>
                  </a:solidFill>
                  <a:latin typeface="Fira Sans Condensed"/>
                  <a:ea typeface="Fira Sans Condensed"/>
                  <a:cs typeface="Fira Sans Condensed"/>
                  <a:sym typeface="Fira Sans Condensed"/>
                </a:endParaRPr>
              </a:p>
            </p:txBody>
          </p:sp>
        </p:grpSp>
        <p:grpSp>
          <p:nvGrpSpPr>
            <p:cNvPr id="218" name="Google Shape;218;p20"/>
            <p:cNvGrpSpPr/>
            <p:nvPr/>
          </p:nvGrpSpPr>
          <p:grpSpPr>
            <a:xfrm>
              <a:off x="2285425" y="1461200"/>
              <a:ext cx="756000" cy="756000"/>
              <a:chOff x="2285425" y="1461200"/>
              <a:chExt cx="756000" cy="756000"/>
            </a:xfrm>
          </p:grpSpPr>
          <p:sp>
            <p:nvSpPr>
              <p:cNvPr id="219" name="Google Shape;219;p20"/>
              <p:cNvSpPr/>
              <p:nvPr/>
            </p:nvSpPr>
            <p:spPr>
              <a:xfrm>
                <a:off x="2285425" y="1461200"/>
                <a:ext cx="756000" cy="756000"/>
              </a:xfrm>
              <a:prstGeom prst="ellipse">
                <a:avLst/>
              </a:prstGeom>
              <a:noFill/>
              <a:ln w="1905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r>
                  <a:rPr lang="pt-PT" sz="2400"/>
                  <a:t>        </a:t>
                </a:r>
                <a:endParaRPr sz="2400"/>
              </a:p>
            </p:txBody>
          </p:sp>
          <p:sp>
            <p:nvSpPr>
              <p:cNvPr id="220" name="Google Shape;220;p20"/>
              <p:cNvSpPr/>
              <p:nvPr/>
            </p:nvSpPr>
            <p:spPr>
              <a:xfrm>
                <a:off x="2379928" y="1555703"/>
                <a:ext cx="567300" cy="567300"/>
              </a:xfrm>
              <a:prstGeom prst="ellipse">
                <a:avLst/>
              </a:prstGeom>
              <a:noFill/>
              <a:ln w="19050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1" name="Google Shape;221;p20"/>
              <p:cNvSpPr txBox="1"/>
              <p:nvPr/>
            </p:nvSpPr>
            <p:spPr>
              <a:xfrm>
                <a:off x="2285425" y="1630400"/>
                <a:ext cx="756000" cy="417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16933" algn="ctr"/>
                <a:r>
                  <a:rPr lang="pt-PT" sz="3733" b="1" dirty="0">
                    <a:solidFill>
                      <a:srgbClr val="FE8A8A"/>
                    </a:solidFill>
                    <a:latin typeface="Fira Sans Condensed"/>
                    <a:ea typeface="Fira Sans Condensed"/>
                    <a:cs typeface="Fira Sans Condensed"/>
                    <a:sym typeface="Fira Sans Condensed"/>
                  </a:rPr>
                  <a:t>01</a:t>
                </a:r>
                <a:endParaRPr sz="3733" b="1" dirty="0">
                  <a:solidFill>
                    <a:srgbClr val="FE8A8A"/>
                  </a:solidFill>
                  <a:latin typeface="Fira Sans Condensed"/>
                  <a:ea typeface="Fira Sans Condensed"/>
                  <a:cs typeface="Fira Sans Condensed"/>
                  <a:sym typeface="Fira Sans Condensed"/>
                </a:endParaRPr>
              </a:p>
            </p:txBody>
          </p:sp>
        </p:grpSp>
      </p:grpSp>
      <p:grpSp>
        <p:nvGrpSpPr>
          <p:cNvPr id="222" name="Google Shape;222;p20"/>
          <p:cNvGrpSpPr/>
          <p:nvPr/>
        </p:nvGrpSpPr>
        <p:grpSpPr>
          <a:xfrm>
            <a:off x="765811" y="4948356"/>
            <a:ext cx="3289422" cy="1196411"/>
            <a:chOff x="574358" y="3711267"/>
            <a:chExt cx="2467067" cy="897308"/>
          </a:xfrm>
        </p:grpSpPr>
        <p:grpSp>
          <p:nvGrpSpPr>
            <p:cNvPr id="223" name="Google Shape;223;p20"/>
            <p:cNvGrpSpPr/>
            <p:nvPr/>
          </p:nvGrpSpPr>
          <p:grpSpPr>
            <a:xfrm>
              <a:off x="574358" y="3711267"/>
              <a:ext cx="1544468" cy="897308"/>
              <a:chOff x="586083" y="3711267"/>
              <a:chExt cx="1544468" cy="897308"/>
            </a:xfrm>
          </p:grpSpPr>
          <p:sp>
            <p:nvSpPr>
              <p:cNvPr id="224" name="Google Shape;224;p20"/>
              <p:cNvSpPr txBox="1"/>
              <p:nvPr/>
            </p:nvSpPr>
            <p:spPr>
              <a:xfrm>
                <a:off x="586083" y="4230355"/>
                <a:ext cx="1544468" cy="378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8933" rIns="120000" bIns="0" anchor="ctr" anchorCtr="0">
                <a:noAutofit/>
              </a:bodyPr>
              <a:lstStyle/>
              <a:p>
                <a:pPr marR="50799" algn="r"/>
                <a:r>
                  <a:rPr lang="pt-PT" sz="2400" dirty="0">
                    <a:solidFill>
                      <a:schemeClr val="dk2"/>
                    </a:solidFill>
                    <a:latin typeface="Roboto"/>
                    <a:ea typeface="Roboto"/>
                    <a:cs typeface="Roboto"/>
                    <a:sym typeface="Roboto"/>
                  </a:rPr>
                  <a:t>É um gigante gasoso</a:t>
                </a:r>
                <a:endParaRPr sz="2400" dirty="0">
                  <a:solidFill>
                    <a:srgbClr val="202124"/>
                  </a:solidFill>
                </a:endParaRPr>
              </a:p>
            </p:txBody>
          </p:sp>
          <p:sp>
            <p:nvSpPr>
              <p:cNvPr id="225" name="Google Shape;225;p20"/>
              <p:cNvSpPr txBox="1"/>
              <p:nvPr/>
            </p:nvSpPr>
            <p:spPr>
              <a:xfrm>
                <a:off x="956350" y="3711267"/>
                <a:ext cx="1174200" cy="324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16933" algn="r"/>
                <a:r>
                  <a:rPr lang="pt-PT" sz="2667" b="1" dirty="0">
                    <a:solidFill>
                      <a:srgbClr val="FE4949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Saturno</a:t>
                </a:r>
                <a:endParaRPr sz="2667" b="1" dirty="0">
                  <a:solidFill>
                    <a:srgbClr val="FE4949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</p:grpSp>
        <p:grpSp>
          <p:nvGrpSpPr>
            <p:cNvPr id="226" name="Google Shape;226;p20"/>
            <p:cNvGrpSpPr/>
            <p:nvPr/>
          </p:nvGrpSpPr>
          <p:grpSpPr>
            <a:xfrm>
              <a:off x="2285425" y="3760200"/>
              <a:ext cx="756000" cy="756000"/>
              <a:chOff x="2285425" y="3760200"/>
              <a:chExt cx="756000" cy="756000"/>
            </a:xfrm>
          </p:grpSpPr>
          <p:sp>
            <p:nvSpPr>
              <p:cNvPr id="227" name="Google Shape;227;p20"/>
              <p:cNvSpPr/>
              <p:nvPr/>
            </p:nvSpPr>
            <p:spPr>
              <a:xfrm>
                <a:off x="2285425" y="3760200"/>
                <a:ext cx="756000" cy="756000"/>
              </a:xfrm>
              <a:prstGeom prst="ellipse">
                <a:avLst/>
              </a:prstGeom>
              <a:noFill/>
              <a:ln w="1905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8" name="Google Shape;228;p20"/>
              <p:cNvSpPr/>
              <p:nvPr/>
            </p:nvSpPr>
            <p:spPr>
              <a:xfrm>
                <a:off x="2379928" y="3854703"/>
                <a:ext cx="567300" cy="567300"/>
              </a:xfrm>
              <a:prstGeom prst="ellipse">
                <a:avLst/>
              </a:prstGeom>
              <a:noFill/>
              <a:ln w="19050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9" name="Google Shape;229;p20"/>
              <p:cNvSpPr txBox="1"/>
              <p:nvPr/>
            </p:nvSpPr>
            <p:spPr>
              <a:xfrm>
                <a:off x="2285425" y="3929400"/>
                <a:ext cx="756000" cy="417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16933" algn="ctr"/>
                <a:r>
                  <a:rPr lang="pt-PT" sz="3733" b="1" dirty="0">
                    <a:solidFill>
                      <a:srgbClr val="FE8A8A"/>
                    </a:solidFill>
                    <a:latin typeface="Fira Sans Condensed"/>
                    <a:ea typeface="Fira Sans Condensed"/>
                    <a:cs typeface="Fira Sans Condensed"/>
                    <a:sym typeface="Fira Sans Condensed"/>
                  </a:rPr>
                  <a:t>05</a:t>
                </a:r>
                <a:endParaRPr sz="3733" b="1" dirty="0">
                  <a:solidFill>
                    <a:srgbClr val="FE8A8A"/>
                  </a:solidFill>
                  <a:latin typeface="Fira Sans Condensed"/>
                  <a:ea typeface="Fira Sans Condensed"/>
                  <a:cs typeface="Fira Sans Condensed"/>
                  <a:sym typeface="Fira Sans Condensed"/>
                </a:endParaRPr>
              </a:p>
            </p:txBody>
          </p:sp>
        </p:grpSp>
      </p:grpSp>
      <p:grpSp>
        <p:nvGrpSpPr>
          <p:cNvPr id="230" name="Google Shape;230;p20"/>
          <p:cNvGrpSpPr/>
          <p:nvPr/>
        </p:nvGrpSpPr>
        <p:grpSpPr>
          <a:xfrm>
            <a:off x="8084418" y="1879406"/>
            <a:ext cx="3619903" cy="1196428"/>
            <a:chOff x="6063313" y="1409554"/>
            <a:chExt cx="2714927" cy="897321"/>
          </a:xfrm>
        </p:grpSpPr>
        <p:grpSp>
          <p:nvGrpSpPr>
            <p:cNvPr id="231" name="Google Shape;231;p20"/>
            <p:cNvGrpSpPr/>
            <p:nvPr/>
          </p:nvGrpSpPr>
          <p:grpSpPr>
            <a:xfrm>
              <a:off x="6983051" y="1409554"/>
              <a:ext cx="1795189" cy="897321"/>
              <a:chOff x="6974126" y="1409554"/>
              <a:chExt cx="1795189" cy="897321"/>
            </a:xfrm>
          </p:grpSpPr>
          <p:sp>
            <p:nvSpPr>
              <p:cNvPr id="232" name="Google Shape;232;p20"/>
              <p:cNvSpPr txBox="1"/>
              <p:nvPr/>
            </p:nvSpPr>
            <p:spPr>
              <a:xfrm>
                <a:off x="6974126" y="1734175"/>
                <a:ext cx="1795189" cy="572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6000" tIns="8933" rIns="0" bIns="0" anchor="ctr" anchorCtr="0">
                <a:noAutofit/>
              </a:bodyPr>
              <a:lstStyle/>
              <a:p>
                <a:pPr marR="50799"/>
                <a:r>
                  <a:rPr lang="pt-PT" sz="2400" dirty="0">
                    <a:solidFill>
                      <a:schemeClr val="dk2"/>
                    </a:solidFill>
                    <a:latin typeface="Roboto"/>
                    <a:ea typeface="Roboto"/>
                    <a:cs typeface="Roboto"/>
                    <a:sym typeface="Roboto"/>
                  </a:rPr>
                  <a:t>Vênus é um planeta quente </a:t>
                </a:r>
                <a:endParaRPr sz="2400" dirty="0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233" name="Google Shape;233;p20"/>
              <p:cNvSpPr txBox="1"/>
              <p:nvPr/>
            </p:nvSpPr>
            <p:spPr>
              <a:xfrm>
                <a:off x="6974250" y="1409554"/>
                <a:ext cx="1174200" cy="324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r>
                  <a:rPr lang="pt-PT" sz="2667" b="1" dirty="0">
                    <a:solidFill>
                      <a:srgbClr val="FE4949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Vênus</a:t>
                </a:r>
                <a:endParaRPr sz="2667" b="1" dirty="0">
                  <a:solidFill>
                    <a:srgbClr val="FE4949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</p:grpSp>
        <p:grpSp>
          <p:nvGrpSpPr>
            <p:cNvPr id="234" name="Google Shape;234;p20"/>
            <p:cNvGrpSpPr/>
            <p:nvPr/>
          </p:nvGrpSpPr>
          <p:grpSpPr>
            <a:xfrm>
              <a:off x="6063313" y="1461200"/>
              <a:ext cx="756013" cy="756000"/>
              <a:chOff x="6063313" y="1461200"/>
              <a:chExt cx="756013" cy="756000"/>
            </a:xfrm>
          </p:grpSpPr>
          <p:sp>
            <p:nvSpPr>
              <p:cNvPr id="235" name="Google Shape;235;p20"/>
              <p:cNvSpPr/>
              <p:nvPr/>
            </p:nvSpPr>
            <p:spPr>
              <a:xfrm>
                <a:off x="6063325" y="1461200"/>
                <a:ext cx="756000" cy="756000"/>
              </a:xfrm>
              <a:prstGeom prst="ellipse">
                <a:avLst/>
              </a:prstGeom>
              <a:noFill/>
              <a:ln w="1905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36" name="Google Shape;236;p20"/>
              <p:cNvSpPr/>
              <p:nvPr/>
            </p:nvSpPr>
            <p:spPr>
              <a:xfrm>
                <a:off x="6157828" y="1555703"/>
                <a:ext cx="567300" cy="567300"/>
              </a:xfrm>
              <a:prstGeom prst="ellipse">
                <a:avLst/>
              </a:prstGeom>
              <a:noFill/>
              <a:ln w="19050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37" name="Google Shape;237;p20"/>
              <p:cNvSpPr txBox="1"/>
              <p:nvPr/>
            </p:nvSpPr>
            <p:spPr>
              <a:xfrm>
                <a:off x="6063313" y="1630400"/>
                <a:ext cx="756000" cy="417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16933" algn="ctr"/>
                <a:r>
                  <a:rPr lang="pt-PT" sz="3733" b="1" dirty="0">
                    <a:solidFill>
                      <a:srgbClr val="FE8A8A"/>
                    </a:solidFill>
                    <a:latin typeface="Fira Sans Condensed"/>
                    <a:ea typeface="Fira Sans Condensed"/>
                    <a:cs typeface="Fira Sans Condensed"/>
                    <a:sym typeface="Fira Sans Condensed"/>
                  </a:rPr>
                  <a:t>02</a:t>
                </a:r>
                <a:endParaRPr sz="3733" b="1" dirty="0">
                  <a:solidFill>
                    <a:srgbClr val="FE8A8A"/>
                  </a:solidFill>
                  <a:latin typeface="Fira Sans Condensed"/>
                  <a:ea typeface="Fira Sans Condensed"/>
                  <a:cs typeface="Fira Sans Condensed"/>
                  <a:sym typeface="Fira Sans Condensed"/>
                </a:endParaRPr>
              </a:p>
            </p:txBody>
          </p:sp>
        </p:grpSp>
      </p:grpSp>
      <p:grpSp>
        <p:nvGrpSpPr>
          <p:cNvPr id="238" name="Google Shape;238;p20"/>
          <p:cNvGrpSpPr/>
          <p:nvPr/>
        </p:nvGrpSpPr>
        <p:grpSpPr>
          <a:xfrm>
            <a:off x="8084417" y="3413890"/>
            <a:ext cx="3437020" cy="1196413"/>
            <a:chOff x="6063313" y="2560417"/>
            <a:chExt cx="2577765" cy="897310"/>
          </a:xfrm>
        </p:grpSpPr>
        <p:grpSp>
          <p:nvGrpSpPr>
            <p:cNvPr id="239" name="Google Shape;239;p20"/>
            <p:cNvGrpSpPr/>
            <p:nvPr/>
          </p:nvGrpSpPr>
          <p:grpSpPr>
            <a:xfrm>
              <a:off x="6983051" y="2560417"/>
              <a:ext cx="1658027" cy="897310"/>
              <a:chOff x="6974126" y="2560417"/>
              <a:chExt cx="1658027" cy="897310"/>
            </a:xfrm>
          </p:grpSpPr>
          <p:sp>
            <p:nvSpPr>
              <p:cNvPr id="240" name="Google Shape;240;p20"/>
              <p:cNvSpPr txBox="1"/>
              <p:nvPr/>
            </p:nvSpPr>
            <p:spPr>
              <a:xfrm>
                <a:off x="6974126" y="2885027"/>
                <a:ext cx="1658027" cy="572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0000" tIns="8933" rIns="0" bIns="0" anchor="ctr" anchorCtr="0">
                <a:noAutofit/>
              </a:bodyPr>
              <a:lstStyle/>
              <a:p>
                <a:pPr marR="50799"/>
                <a:r>
                  <a:rPr lang="pt-PT" sz="2400" dirty="0">
                    <a:solidFill>
                      <a:schemeClr val="dk2"/>
                    </a:solidFill>
                    <a:latin typeface="Roboto"/>
                    <a:ea typeface="Roboto"/>
                    <a:cs typeface="Roboto"/>
                    <a:sym typeface="Roboto"/>
                  </a:rPr>
                  <a:t>Júpiter é o maior planeta</a:t>
                </a:r>
                <a:endParaRPr sz="2400" dirty="0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241" name="Google Shape;241;p20"/>
              <p:cNvSpPr txBox="1"/>
              <p:nvPr/>
            </p:nvSpPr>
            <p:spPr>
              <a:xfrm>
                <a:off x="6974225" y="2560417"/>
                <a:ext cx="1174200" cy="324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r>
                  <a:rPr lang="pt-PT" sz="2667" b="1" dirty="0">
                    <a:solidFill>
                      <a:srgbClr val="FE4949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Júpiter</a:t>
                </a:r>
                <a:endParaRPr sz="2667" b="1" dirty="0">
                  <a:solidFill>
                    <a:srgbClr val="FE4949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</p:grpSp>
        <p:grpSp>
          <p:nvGrpSpPr>
            <p:cNvPr id="242" name="Google Shape;242;p20"/>
            <p:cNvGrpSpPr/>
            <p:nvPr/>
          </p:nvGrpSpPr>
          <p:grpSpPr>
            <a:xfrm>
              <a:off x="6063313" y="2610700"/>
              <a:ext cx="756013" cy="756000"/>
              <a:chOff x="6063313" y="2610700"/>
              <a:chExt cx="756013" cy="756000"/>
            </a:xfrm>
          </p:grpSpPr>
          <p:sp>
            <p:nvSpPr>
              <p:cNvPr id="243" name="Google Shape;243;p20"/>
              <p:cNvSpPr/>
              <p:nvPr/>
            </p:nvSpPr>
            <p:spPr>
              <a:xfrm>
                <a:off x="6063325" y="2610700"/>
                <a:ext cx="756000" cy="756000"/>
              </a:xfrm>
              <a:prstGeom prst="ellipse">
                <a:avLst/>
              </a:prstGeom>
              <a:noFill/>
              <a:ln w="1905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44" name="Google Shape;244;p20"/>
              <p:cNvSpPr/>
              <p:nvPr/>
            </p:nvSpPr>
            <p:spPr>
              <a:xfrm>
                <a:off x="6157828" y="2705203"/>
                <a:ext cx="567300" cy="567300"/>
              </a:xfrm>
              <a:prstGeom prst="ellipse">
                <a:avLst/>
              </a:prstGeom>
              <a:noFill/>
              <a:ln w="19050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45" name="Google Shape;245;p20"/>
              <p:cNvSpPr txBox="1"/>
              <p:nvPr/>
            </p:nvSpPr>
            <p:spPr>
              <a:xfrm>
                <a:off x="6063313" y="2779900"/>
                <a:ext cx="756000" cy="417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16933" algn="ctr"/>
                <a:r>
                  <a:rPr lang="pt-PT" sz="3733" b="1" dirty="0">
                    <a:solidFill>
                      <a:srgbClr val="FE8A8A"/>
                    </a:solidFill>
                    <a:latin typeface="Fira Sans Condensed"/>
                    <a:ea typeface="Fira Sans Condensed"/>
                    <a:cs typeface="Fira Sans Condensed"/>
                    <a:sym typeface="Fira Sans Condensed"/>
                  </a:rPr>
                  <a:t>04</a:t>
                </a:r>
                <a:endParaRPr sz="3733" b="1" dirty="0">
                  <a:solidFill>
                    <a:srgbClr val="FE8A8A"/>
                  </a:solidFill>
                  <a:latin typeface="Fira Sans Condensed"/>
                  <a:ea typeface="Fira Sans Condensed"/>
                  <a:cs typeface="Fira Sans Condensed"/>
                  <a:sym typeface="Fira Sans Condensed"/>
                </a:endParaRPr>
              </a:p>
            </p:txBody>
          </p:sp>
        </p:grpSp>
      </p:grpSp>
      <p:grpSp>
        <p:nvGrpSpPr>
          <p:cNvPr id="246" name="Google Shape;246;p20"/>
          <p:cNvGrpSpPr/>
          <p:nvPr/>
        </p:nvGrpSpPr>
        <p:grpSpPr>
          <a:xfrm>
            <a:off x="8084419" y="4948356"/>
            <a:ext cx="3619903" cy="1196411"/>
            <a:chOff x="6063313" y="3711267"/>
            <a:chExt cx="2714927" cy="897308"/>
          </a:xfrm>
        </p:grpSpPr>
        <p:grpSp>
          <p:nvGrpSpPr>
            <p:cNvPr id="247" name="Google Shape;247;p20"/>
            <p:cNvGrpSpPr/>
            <p:nvPr/>
          </p:nvGrpSpPr>
          <p:grpSpPr>
            <a:xfrm>
              <a:off x="6983050" y="3711267"/>
              <a:ext cx="1795190" cy="897308"/>
              <a:chOff x="6974125" y="3711267"/>
              <a:chExt cx="1795190" cy="897308"/>
            </a:xfrm>
          </p:grpSpPr>
          <p:sp>
            <p:nvSpPr>
              <p:cNvPr id="248" name="Google Shape;248;p20"/>
              <p:cNvSpPr txBox="1"/>
              <p:nvPr/>
            </p:nvSpPr>
            <p:spPr>
              <a:xfrm>
                <a:off x="6974125" y="4035875"/>
                <a:ext cx="1795190" cy="572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0000" tIns="8933" rIns="0" bIns="0" anchor="ctr" anchorCtr="0">
                <a:noAutofit/>
              </a:bodyPr>
              <a:lstStyle/>
              <a:p>
                <a:pPr marR="50799"/>
                <a:r>
                  <a:rPr lang="pt-PT" sz="2400" dirty="0">
                    <a:solidFill>
                      <a:schemeClr val="dk2"/>
                    </a:solidFill>
                    <a:latin typeface="Roboto"/>
                    <a:ea typeface="Roboto"/>
                    <a:cs typeface="Roboto"/>
                    <a:sym typeface="Roboto"/>
                  </a:rPr>
                  <a:t>Mercúrio é o menor planeta</a:t>
                </a:r>
                <a:endParaRPr sz="2400" dirty="0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249" name="Google Shape;249;p20"/>
              <p:cNvSpPr txBox="1"/>
              <p:nvPr/>
            </p:nvSpPr>
            <p:spPr>
              <a:xfrm>
                <a:off x="6974225" y="3711267"/>
                <a:ext cx="1174200" cy="324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r>
                  <a:rPr lang="pt-PT" sz="2667" b="1" dirty="0">
                    <a:solidFill>
                      <a:srgbClr val="FE4949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Mercúrio</a:t>
                </a:r>
                <a:endParaRPr sz="2667" b="1" dirty="0">
                  <a:solidFill>
                    <a:srgbClr val="FE4949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</p:grpSp>
        <p:grpSp>
          <p:nvGrpSpPr>
            <p:cNvPr id="250" name="Google Shape;250;p20"/>
            <p:cNvGrpSpPr/>
            <p:nvPr/>
          </p:nvGrpSpPr>
          <p:grpSpPr>
            <a:xfrm>
              <a:off x="6063313" y="3760200"/>
              <a:ext cx="756013" cy="756000"/>
              <a:chOff x="6063313" y="3760200"/>
              <a:chExt cx="756013" cy="756000"/>
            </a:xfrm>
          </p:grpSpPr>
          <p:sp>
            <p:nvSpPr>
              <p:cNvPr id="251" name="Google Shape;251;p20"/>
              <p:cNvSpPr/>
              <p:nvPr/>
            </p:nvSpPr>
            <p:spPr>
              <a:xfrm>
                <a:off x="6063325" y="3760200"/>
                <a:ext cx="756000" cy="756000"/>
              </a:xfrm>
              <a:prstGeom prst="ellipse">
                <a:avLst/>
              </a:prstGeom>
              <a:noFill/>
              <a:ln w="1905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52" name="Google Shape;252;p20"/>
              <p:cNvSpPr/>
              <p:nvPr/>
            </p:nvSpPr>
            <p:spPr>
              <a:xfrm>
                <a:off x="6157828" y="3854703"/>
                <a:ext cx="567300" cy="567300"/>
              </a:xfrm>
              <a:prstGeom prst="ellipse">
                <a:avLst/>
              </a:prstGeom>
              <a:noFill/>
              <a:ln w="19050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53" name="Google Shape;253;p20"/>
              <p:cNvSpPr txBox="1"/>
              <p:nvPr/>
            </p:nvSpPr>
            <p:spPr>
              <a:xfrm>
                <a:off x="6063313" y="3929400"/>
                <a:ext cx="756000" cy="417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16933" algn="ctr"/>
                <a:r>
                  <a:rPr lang="pt-PT" sz="3733" b="1" dirty="0">
                    <a:solidFill>
                      <a:srgbClr val="FE8A8A"/>
                    </a:solidFill>
                    <a:latin typeface="Fira Sans Condensed"/>
                    <a:ea typeface="Fira Sans Condensed"/>
                    <a:cs typeface="Fira Sans Condensed"/>
                    <a:sym typeface="Fira Sans Condensed"/>
                  </a:rPr>
                  <a:t>06</a:t>
                </a:r>
                <a:endParaRPr sz="3733" b="1" dirty="0">
                  <a:solidFill>
                    <a:srgbClr val="FE8A8A"/>
                  </a:solidFill>
                  <a:latin typeface="Fira Sans Condensed"/>
                  <a:ea typeface="Fira Sans Condensed"/>
                  <a:cs typeface="Fira Sans Condensed"/>
                  <a:sym typeface="Fira Sans Condensed"/>
                </a:endParaRPr>
              </a:p>
            </p:txBody>
          </p:sp>
        </p:grpSp>
      </p:grpSp>
      <p:grpSp>
        <p:nvGrpSpPr>
          <p:cNvPr id="254" name="Google Shape;254;p20"/>
          <p:cNvGrpSpPr/>
          <p:nvPr/>
        </p:nvGrpSpPr>
        <p:grpSpPr>
          <a:xfrm>
            <a:off x="1259501" y="3413888"/>
            <a:ext cx="2795733" cy="1075044"/>
            <a:chOff x="944625" y="2560417"/>
            <a:chExt cx="2096800" cy="806283"/>
          </a:xfrm>
        </p:grpSpPr>
        <p:sp>
          <p:nvSpPr>
            <p:cNvPr id="257" name="Google Shape;257;p20"/>
            <p:cNvSpPr txBox="1"/>
            <p:nvPr/>
          </p:nvSpPr>
          <p:spPr>
            <a:xfrm>
              <a:off x="944625" y="2560417"/>
              <a:ext cx="1174200" cy="32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16933" algn="r"/>
              <a:r>
                <a:rPr lang="pt-PT" sz="2667" b="1" dirty="0">
                  <a:solidFill>
                    <a:srgbClr val="FE4949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Netuno</a:t>
              </a:r>
              <a:endParaRPr sz="2667" b="1" dirty="0">
                <a:solidFill>
                  <a:srgbClr val="FE4949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grpSp>
          <p:nvGrpSpPr>
            <p:cNvPr id="258" name="Google Shape;258;p20"/>
            <p:cNvGrpSpPr/>
            <p:nvPr/>
          </p:nvGrpSpPr>
          <p:grpSpPr>
            <a:xfrm>
              <a:off x="2285425" y="2610700"/>
              <a:ext cx="756000" cy="756000"/>
              <a:chOff x="2285425" y="2610700"/>
              <a:chExt cx="756000" cy="756000"/>
            </a:xfrm>
          </p:grpSpPr>
          <p:sp>
            <p:nvSpPr>
              <p:cNvPr id="259" name="Google Shape;259;p20"/>
              <p:cNvSpPr/>
              <p:nvPr/>
            </p:nvSpPr>
            <p:spPr>
              <a:xfrm>
                <a:off x="2285425" y="2610700"/>
                <a:ext cx="756000" cy="756000"/>
              </a:xfrm>
              <a:prstGeom prst="ellipse">
                <a:avLst/>
              </a:prstGeom>
              <a:noFill/>
              <a:ln w="1905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60" name="Google Shape;260;p20"/>
              <p:cNvSpPr/>
              <p:nvPr/>
            </p:nvSpPr>
            <p:spPr>
              <a:xfrm>
                <a:off x="2379928" y="2705203"/>
                <a:ext cx="567300" cy="567300"/>
              </a:xfrm>
              <a:prstGeom prst="ellipse">
                <a:avLst/>
              </a:prstGeom>
              <a:noFill/>
              <a:ln w="19050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61" name="Google Shape;261;p20"/>
              <p:cNvSpPr txBox="1"/>
              <p:nvPr/>
            </p:nvSpPr>
            <p:spPr>
              <a:xfrm>
                <a:off x="2285425" y="2779900"/>
                <a:ext cx="756000" cy="417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16933" algn="ctr"/>
                <a:r>
                  <a:rPr lang="pt-PT" sz="3733" b="1" dirty="0">
                    <a:solidFill>
                      <a:srgbClr val="FE8A8A"/>
                    </a:solidFill>
                    <a:latin typeface="Fira Sans Condensed"/>
                    <a:ea typeface="Fira Sans Condensed"/>
                    <a:cs typeface="Fira Sans Condensed"/>
                    <a:sym typeface="Fira Sans Condensed"/>
                  </a:rPr>
                  <a:t>03</a:t>
                </a:r>
                <a:endParaRPr sz="3733" b="1" dirty="0">
                  <a:solidFill>
                    <a:srgbClr val="FE8A8A"/>
                  </a:solidFill>
                  <a:latin typeface="Fira Sans Condensed"/>
                  <a:ea typeface="Fira Sans Condensed"/>
                  <a:cs typeface="Fira Sans Condensed"/>
                  <a:sym typeface="Fira Sans Condensed"/>
                </a:endParaRPr>
              </a:p>
            </p:txBody>
          </p:sp>
        </p:grpSp>
      </p:grpSp>
      <p:sp>
        <p:nvSpPr>
          <p:cNvPr id="65" name="Google Shape;216;p20">
            <a:extLst>
              <a:ext uri="{FF2B5EF4-FFF2-40B4-BE49-F238E27FC236}">
                <a16:creationId xmlns:a16="http://schemas.microsoft.com/office/drawing/2014/main" id="{CBDEA0AD-1A2A-4CAE-9670-69FA0C201165}"/>
              </a:ext>
            </a:extLst>
          </p:cNvPr>
          <p:cNvSpPr txBox="1"/>
          <p:nvPr/>
        </p:nvSpPr>
        <p:spPr>
          <a:xfrm>
            <a:off x="979285" y="3824554"/>
            <a:ext cx="195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933" rIns="120000" bIns="0" anchor="ctr" anchorCtr="0">
            <a:noAutofit/>
          </a:bodyPr>
          <a:lstStyle/>
          <a:p>
            <a:pPr marR="50799" algn="r">
              <a:buSzPts val="1100"/>
            </a:pPr>
            <a:r>
              <a:rPr lang="pt-PT" sz="2400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Marte é um planeta frio</a:t>
            </a:r>
            <a:endParaRPr sz="2400" dirty="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68C35C32-CAC5-1F2F-9775-BC85060A7ADF}"/>
              </a:ext>
            </a:extLst>
          </p:cNvPr>
          <p:cNvGrpSpPr/>
          <p:nvPr/>
        </p:nvGrpSpPr>
        <p:grpSpPr>
          <a:xfrm>
            <a:off x="119063" y="1145513"/>
            <a:ext cx="11950700" cy="341313"/>
            <a:chOff x="119063" y="1145513"/>
            <a:chExt cx="11950700" cy="341313"/>
          </a:xfrm>
        </p:grpSpPr>
        <p:sp>
          <p:nvSpPr>
            <p:cNvPr id="68" name="Freeform 5">
              <a:extLst>
                <a:ext uri="{FF2B5EF4-FFF2-40B4-BE49-F238E27FC236}">
                  <a16:creationId xmlns:a16="http://schemas.microsoft.com/office/drawing/2014/main" id="{A1BA759C-2196-40F9-9160-EFA14E164E0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19063" y="1374113"/>
              <a:ext cx="11950700" cy="112713"/>
            </a:xfrm>
            <a:custGeom>
              <a:avLst/>
              <a:gdLst>
                <a:gd name="T0" fmla="*/ 1907 w 1907"/>
                <a:gd name="T1" fmla="*/ 54 h 54"/>
                <a:gd name="T2" fmla="*/ 0 w 1907"/>
                <a:gd name="T3" fmla="*/ 54 h 54"/>
                <a:gd name="T4" fmla="*/ 0 w 1907"/>
                <a:gd name="T5" fmla="*/ 27 h 54"/>
                <a:gd name="T6" fmla="*/ 28 w 1907"/>
                <a:gd name="T7" fmla="*/ 0 h 54"/>
                <a:gd name="T8" fmla="*/ 1907 w 1907"/>
                <a:gd name="T9" fmla="*/ 0 h 54"/>
                <a:gd name="T10" fmla="*/ 1907 w 1907"/>
                <a:gd name="T11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07" h="54">
                  <a:moveTo>
                    <a:pt x="1907" y="54"/>
                  </a:moveTo>
                  <a:cubicBezTo>
                    <a:pt x="0" y="54"/>
                    <a:pt x="0" y="54"/>
                    <a:pt x="0" y="54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12"/>
                    <a:pt x="13" y="0"/>
                    <a:pt x="28" y="0"/>
                  </a:cubicBezTo>
                  <a:cubicBezTo>
                    <a:pt x="1907" y="0"/>
                    <a:pt x="1907" y="0"/>
                    <a:pt x="1907" y="0"/>
                  </a:cubicBezTo>
                  <a:lnTo>
                    <a:pt x="1907" y="54"/>
                  </a:lnTo>
                  <a:close/>
                </a:path>
              </a:pathLst>
            </a:custGeom>
            <a:solidFill>
              <a:srgbClr val="FE8A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 dirty="0"/>
            </a:p>
          </p:txBody>
        </p:sp>
        <p:sp>
          <p:nvSpPr>
            <p:cNvPr id="69" name="Freeform 6">
              <a:extLst>
                <a:ext uri="{FF2B5EF4-FFF2-40B4-BE49-F238E27FC236}">
                  <a16:creationId xmlns:a16="http://schemas.microsoft.com/office/drawing/2014/main" id="{92C00504-6969-45EC-96A1-300E3296194D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0663238" y="1145513"/>
              <a:ext cx="1406525" cy="201613"/>
            </a:xfrm>
            <a:custGeom>
              <a:avLst/>
              <a:gdLst>
                <a:gd name="T0" fmla="*/ 0 w 373"/>
                <a:gd name="T1" fmla="*/ 0 h 52"/>
                <a:gd name="T2" fmla="*/ 373 w 373"/>
                <a:gd name="T3" fmla="*/ 0 h 52"/>
                <a:gd name="T4" fmla="*/ 373 w 373"/>
                <a:gd name="T5" fmla="*/ 17 h 52"/>
                <a:gd name="T6" fmla="*/ 338 w 373"/>
                <a:gd name="T7" fmla="*/ 52 h 52"/>
                <a:gd name="T8" fmla="*/ 36 w 373"/>
                <a:gd name="T9" fmla="*/ 52 h 52"/>
                <a:gd name="T10" fmla="*/ 0 w 373"/>
                <a:gd name="T11" fmla="*/ 17 h 52"/>
                <a:gd name="T12" fmla="*/ 0 w 373"/>
                <a:gd name="T1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3" h="52">
                  <a:moveTo>
                    <a:pt x="0" y="0"/>
                  </a:moveTo>
                  <a:cubicBezTo>
                    <a:pt x="373" y="0"/>
                    <a:pt x="373" y="0"/>
                    <a:pt x="373" y="0"/>
                  </a:cubicBezTo>
                  <a:cubicBezTo>
                    <a:pt x="373" y="17"/>
                    <a:pt x="373" y="17"/>
                    <a:pt x="373" y="17"/>
                  </a:cubicBezTo>
                  <a:cubicBezTo>
                    <a:pt x="373" y="36"/>
                    <a:pt x="357" y="52"/>
                    <a:pt x="338" y="52"/>
                  </a:cubicBezTo>
                  <a:cubicBezTo>
                    <a:pt x="36" y="52"/>
                    <a:pt x="36" y="52"/>
                    <a:pt x="36" y="52"/>
                  </a:cubicBezTo>
                  <a:cubicBezTo>
                    <a:pt x="16" y="52"/>
                    <a:pt x="0" y="36"/>
                    <a:pt x="0" y="1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E49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2443163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9BDFB0D9-96DE-A247-A9E7-29C8965B646D}"/>
              </a:ext>
            </a:extLst>
          </p:cNvPr>
          <p:cNvSpPr/>
          <p:nvPr/>
        </p:nvSpPr>
        <p:spPr>
          <a:xfrm>
            <a:off x="5553777" y="0"/>
            <a:ext cx="6638223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19A76701-99B9-6A4D-977B-772C0BE058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8087" y="1100096"/>
            <a:ext cx="1034051" cy="1029848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EEEEFE70-1690-C448-B747-BFFD599298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2301" y="1100096"/>
            <a:ext cx="1034051" cy="1029848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E94052B9-5157-D446-BD78-7EDB01AB2D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8087" y="3720752"/>
            <a:ext cx="1034051" cy="1029848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1AE21B52-A721-C748-A49C-B2DE497E6D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2301" y="3720752"/>
            <a:ext cx="1034051" cy="1029848"/>
          </a:xfrm>
          <a:prstGeom prst="rect">
            <a:avLst/>
          </a:prstGeom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54CB05E2-B934-3D45-AD31-CDDCD70C1346}"/>
              </a:ext>
            </a:extLst>
          </p:cNvPr>
          <p:cNvSpPr txBox="1">
            <a:spLocks/>
          </p:cNvSpPr>
          <p:nvPr/>
        </p:nvSpPr>
        <p:spPr>
          <a:xfrm>
            <a:off x="6493056" y="1619251"/>
            <a:ext cx="2329352" cy="151799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1200"/>
              </a:spcAft>
            </a:pPr>
            <a:r>
              <a:rPr lang="es-ES" sz="2200" b="1" dirty="0">
                <a:solidFill>
                  <a:schemeClr val="accent2"/>
                </a:solidFill>
              </a:rPr>
              <a:t>Tight </a:t>
            </a:r>
            <a:r>
              <a:rPr lang="es-ES" sz="2200" b="1" dirty="0">
                <a:solidFill>
                  <a:schemeClr val="accent1"/>
                </a:solidFill>
              </a:rPr>
              <a:t>deadlines</a:t>
            </a:r>
            <a:r>
              <a:rPr lang="es-ES" sz="2200" b="1" dirty="0">
                <a:solidFill>
                  <a:schemeClr val="accent2"/>
                </a:solidFill>
              </a:rPr>
              <a:t> at work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s-ES" sz="1100" dirty="0">
                <a:solidFill>
                  <a:srgbClr val="E7E6E6">
                    <a:lumMod val="25000"/>
                  </a:srgbClr>
                </a:solidFill>
                <a:ea typeface="+mn-ea"/>
                <a:cs typeface="+mn-cs"/>
              </a:rPr>
              <a:t>Lorem ipsum dolor sit amet, consectetur adipiscing elit. Ut vitae dui augue. 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3617EDF6-99A3-1C45-916A-3D6DC6CF70B1}"/>
              </a:ext>
            </a:extLst>
          </p:cNvPr>
          <p:cNvSpPr txBox="1">
            <a:spLocks/>
          </p:cNvSpPr>
          <p:nvPr/>
        </p:nvSpPr>
        <p:spPr>
          <a:xfrm>
            <a:off x="571500" y="859021"/>
            <a:ext cx="2000250" cy="1520458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4000" b="1" dirty="0">
                <a:solidFill>
                  <a:schemeClr val="accent3"/>
                </a:solidFill>
              </a:rPr>
              <a:t>01</a:t>
            </a:r>
          </a:p>
        </p:txBody>
      </p:sp>
      <p:sp>
        <p:nvSpPr>
          <p:cNvPr id="5" name="Subtítulo 2">
            <a:extLst>
              <a:ext uri="{FF2B5EF4-FFF2-40B4-BE49-F238E27FC236}">
                <a16:creationId xmlns:a16="http://schemas.microsoft.com/office/drawing/2014/main" id="{A6693E2D-47C9-7941-A272-0623DB92E75B}"/>
              </a:ext>
            </a:extLst>
          </p:cNvPr>
          <p:cNvSpPr txBox="1">
            <a:spLocks/>
          </p:cNvSpPr>
          <p:nvPr/>
        </p:nvSpPr>
        <p:spPr>
          <a:xfrm>
            <a:off x="990600" y="1619250"/>
            <a:ext cx="3733800" cy="43464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3600" b="1" spc="300" dirty="0">
                <a:solidFill>
                  <a:schemeClr val="accent2"/>
                </a:solidFill>
              </a:rPr>
              <a:t>FLASHBACK</a:t>
            </a:r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332F898F-1DF4-504E-B0EB-69D8DA4B6215}"/>
              </a:ext>
            </a:extLst>
          </p:cNvPr>
          <p:cNvSpPr txBox="1">
            <a:spLocks/>
          </p:cNvSpPr>
          <p:nvPr/>
        </p:nvSpPr>
        <p:spPr>
          <a:xfrm>
            <a:off x="9367477" y="1619250"/>
            <a:ext cx="2329352" cy="171109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1200"/>
              </a:spcAft>
            </a:pPr>
            <a:r>
              <a:rPr lang="es-ES" sz="2200" b="1" dirty="0">
                <a:solidFill>
                  <a:schemeClr val="accent2"/>
                </a:solidFill>
              </a:rPr>
              <a:t>Generating too much </a:t>
            </a:r>
            <a:r>
              <a:rPr lang="es-ES" sz="2200" b="1" dirty="0">
                <a:solidFill>
                  <a:schemeClr val="accent1"/>
                </a:solidFill>
              </a:rPr>
              <a:t>plastic</a:t>
            </a:r>
          </a:p>
          <a:p>
            <a:pPr>
              <a:spcAft>
                <a:spcPts val="1200"/>
              </a:spcAft>
            </a:pPr>
            <a:r>
              <a:rPr lang="es-ES" sz="1100" dirty="0">
                <a:solidFill>
                  <a:srgbClr val="E7E6E6">
                    <a:lumMod val="25000"/>
                  </a:srgbClr>
                </a:solidFill>
                <a:ea typeface="+mn-ea"/>
                <a:cs typeface="+mn-cs"/>
              </a:rPr>
              <a:t>Lorem ipsum dolor sit amet, consectetur adipiscing elit. Ut vitae dui augue. </a:t>
            </a:r>
          </a:p>
          <a:p>
            <a:pPr>
              <a:spcAft>
                <a:spcPts val="1200"/>
              </a:spcAft>
            </a:pPr>
            <a:endParaRPr lang="es-ES" sz="2200" b="1" dirty="0">
              <a:solidFill>
                <a:schemeClr val="accent2"/>
              </a:solidFill>
            </a:endParaRP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E1323C90-C15B-7541-8062-ECFF11AC3F33}"/>
              </a:ext>
            </a:extLst>
          </p:cNvPr>
          <p:cNvSpPr txBox="1">
            <a:spLocks/>
          </p:cNvSpPr>
          <p:nvPr/>
        </p:nvSpPr>
        <p:spPr>
          <a:xfrm>
            <a:off x="6493056" y="4266197"/>
            <a:ext cx="2329352" cy="124223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1200"/>
              </a:spcAft>
            </a:pPr>
            <a:r>
              <a:rPr lang="es-ES" sz="2200" b="1" dirty="0">
                <a:solidFill>
                  <a:schemeClr val="accent2"/>
                </a:solidFill>
              </a:rPr>
              <a:t>Always </a:t>
            </a:r>
            <a:r>
              <a:rPr lang="es-ES" sz="2200" b="1" dirty="0">
                <a:solidFill>
                  <a:schemeClr val="accent1"/>
                </a:solidFill>
              </a:rPr>
              <a:t>late</a:t>
            </a:r>
            <a:r>
              <a:rPr lang="es-ES" sz="2200" b="1" dirty="0">
                <a:solidFill>
                  <a:schemeClr val="accent2"/>
                </a:solidFill>
              </a:rPr>
              <a:t> </a:t>
            </a:r>
          </a:p>
          <a:p>
            <a:pPr>
              <a:spcAft>
                <a:spcPts val="1200"/>
              </a:spcAft>
            </a:pPr>
            <a:r>
              <a:rPr lang="es-ES" sz="1100" dirty="0">
                <a:solidFill>
                  <a:srgbClr val="E7E6E6">
                    <a:lumMod val="25000"/>
                  </a:srgbClr>
                </a:solidFill>
                <a:ea typeface="+mn-ea"/>
                <a:cs typeface="+mn-cs"/>
              </a:rPr>
              <a:t>Lorem ipsum dolor sit amet, consectetur adipiscing elit. Ut vitae dui augue. </a:t>
            </a:r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id="{0693F1D9-F3AB-F244-A81B-F75FC360A905}"/>
              </a:ext>
            </a:extLst>
          </p:cNvPr>
          <p:cNvSpPr txBox="1">
            <a:spLocks/>
          </p:cNvSpPr>
          <p:nvPr/>
        </p:nvSpPr>
        <p:spPr>
          <a:xfrm>
            <a:off x="9367477" y="4266197"/>
            <a:ext cx="2329352" cy="171109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1200"/>
              </a:spcAft>
            </a:pPr>
            <a:r>
              <a:rPr lang="es-ES" sz="2200" b="1" dirty="0">
                <a:solidFill>
                  <a:schemeClr val="accent1"/>
                </a:solidFill>
              </a:rPr>
              <a:t>Junk food </a:t>
            </a:r>
            <a:r>
              <a:rPr lang="es-ES" sz="2200" b="1" dirty="0">
                <a:solidFill>
                  <a:schemeClr val="accent2"/>
                </a:solidFill>
              </a:rPr>
              <a:t>as food basics</a:t>
            </a:r>
          </a:p>
          <a:p>
            <a:pPr>
              <a:spcAft>
                <a:spcPts val="1200"/>
              </a:spcAft>
            </a:pPr>
            <a:r>
              <a:rPr lang="es-ES" sz="1100" dirty="0">
                <a:solidFill>
                  <a:srgbClr val="E7E6E6">
                    <a:lumMod val="25000"/>
                  </a:srgbClr>
                </a:solidFill>
                <a:ea typeface="+mn-ea"/>
                <a:cs typeface="+mn-cs"/>
              </a:rPr>
              <a:t>Lorem ipsum dolor sit amet, consectetur adipiscing elit. Ut vitae dui augue. </a:t>
            </a:r>
          </a:p>
          <a:p>
            <a:pPr>
              <a:spcAft>
                <a:spcPts val="1200"/>
              </a:spcAft>
            </a:pPr>
            <a:endParaRPr lang="es-ES" sz="2200" b="1" dirty="0">
              <a:solidFill>
                <a:schemeClr val="accent2"/>
              </a:solidFill>
            </a:endParaRPr>
          </a:p>
        </p:txBody>
      </p:sp>
      <p:sp>
        <p:nvSpPr>
          <p:cNvPr id="2" name="Lágrima 1">
            <a:extLst>
              <a:ext uri="{FF2B5EF4-FFF2-40B4-BE49-F238E27FC236}">
                <a16:creationId xmlns:a16="http://schemas.microsoft.com/office/drawing/2014/main" id="{31955930-1B14-4DB0-B29D-AF4D787D34DE}"/>
              </a:ext>
            </a:extLst>
          </p:cNvPr>
          <p:cNvSpPr/>
          <p:nvPr/>
        </p:nvSpPr>
        <p:spPr>
          <a:xfrm rot="16200000">
            <a:off x="1117170" y="2857810"/>
            <a:ext cx="3520440" cy="3520440"/>
          </a:xfrm>
          <a:prstGeom prst="teardrop">
            <a:avLst/>
          </a:prstGeom>
          <a:solidFill>
            <a:srgbClr val="FDF0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7B002E3D-0B35-4476-0B11-C8F4499E043B}"/>
              </a:ext>
            </a:extLst>
          </p:cNvPr>
          <p:cNvGrpSpPr/>
          <p:nvPr/>
        </p:nvGrpSpPr>
        <p:grpSpPr>
          <a:xfrm>
            <a:off x="1608138" y="3171826"/>
            <a:ext cx="2586038" cy="2714624"/>
            <a:chOff x="1608138" y="3171826"/>
            <a:chExt cx="2586038" cy="2714624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CA150910-D397-4EFB-92F2-E7C80C64AF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8138" y="3171826"/>
              <a:ext cx="2586038" cy="2320925"/>
            </a:xfrm>
            <a:custGeom>
              <a:avLst/>
              <a:gdLst>
                <a:gd name="T0" fmla="*/ 343 w 479"/>
                <a:gd name="T1" fmla="*/ 231 h 430"/>
                <a:gd name="T2" fmla="*/ 354 w 479"/>
                <a:gd name="T3" fmla="*/ 257 h 430"/>
                <a:gd name="T4" fmla="*/ 351 w 479"/>
                <a:gd name="T5" fmla="*/ 275 h 430"/>
                <a:gd name="T6" fmla="*/ 334 w 479"/>
                <a:gd name="T7" fmla="*/ 268 h 430"/>
                <a:gd name="T8" fmla="*/ 313 w 479"/>
                <a:gd name="T9" fmla="*/ 197 h 430"/>
                <a:gd name="T10" fmla="*/ 311 w 479"/>
                <a:gd name="T11" fmla="*/ 181 h 430"/>
                <a:gd name="T12" fmla="*/ 318 w 479"/>
                <a:gd name="T13" fmla="*/ 169 h 430"/>
                <a:gd name="T14" fmla="*/ 332 w 479"/>
                <a:gd name="T15" fmla="*/ 175 h 430"/>
                <a:gd name="T16" fmla="*/ 334 w 479"/>
                <a:gd name="T17" fmla="*/ 178 h 430"/>
                <a:gd name="T18" fmla="*/ 368 w 479"/>
                <a:gd name="T19" fmla="*/ 211 h 430"/>
                <a:gd name="T20" fmla="*/ 443 w 479"/>
                <a:gd name="T21" fmla="*/ 263 h 430"/>
                <a:gd name="T22" fmla="*/ 383 w 479"/>
                <a:gd name="T23" fmla="*/ 378 h 430"/>
                <a:gd name="T24" fmla="*/ 313 w 479"/>
                <a:gd name="T25" fmla="*/ 398 h 430"/>
                <a:gd name="T26" fmla="*/ 143 w 479"/>
                <a:gd name="T27" fmla="*/ 393 h 430"/>
                <a:gd name="T28" fmla="*/ 96 w 479"/>
                <a:gd name="T29" fmla="*/ 378 h 430"/>
                <a:gd name="T30" fmla="*/ 65 w 479"/>
                <a:gd name="T31" fmla="*/ 376 h 430"/>
                <a:gd name="T32" fmla="*/ 12 w 479"/>
                <a:gd name="T33" fmla="*/ 287 h 430"/>
                <a:gd name="T34" fmla="*/ 112 w 479"/>
                <a:gd name="T35" fmla="*/ 206 h 430"/>
                <a:gd name="T36" fmla="*/ 128 w 479"/>
                <a:gd name="T37" fmla="*/ 190 h 430"/>
                <a:gd name="T38" fmla="*/ 144 w 479"/>
                <a:gd name="T39" fmla="*/ 24 h 430"/>
                <a:gd name="T40" fmla="*/ 145 w 479"/>
                <a:gd name="T41" fmla="*/ 13 h 430"/>
                <a:gd name="T42" fmla="*/ 157 w 479"/>
                <a:gd name="T43" fmla="*/ 2 h 430"/>
                <a:gd name="T44" fmla="*/ 168 w 479"/>
                <a:gd name="T45" fmla="*/ 14 h 430"/>
                <a:gd name="T46" fmla="*/ 166 w 479"/>
                <a:gd name="T47" fmla="*/ 59 h 430"/>
                <a:gd name="T48" fmla="*/ 133 w 479"/>
                <a:gd name="T49" fmla="*/ 259 h 430"/>
                <a:gd name="T50" fmla="*/ 127 w 479"/>
                <a:gd name="T51" fmla="*/ 274 h 430"/>
                <a:gd name="T52" fmla="*/ 113 w 479"/>
                <a:gd name="T53" fmla="*/ 283 h 430"/>
                <a:gd name="T54" fmla="*/ 106 w 479"/>
                <a:gd name="T55" fmla="*/ 267 h 430"/>
                <a:gd name="T56" fmla="*/ 112 w 479"/>
                <a:gd name="T57" fmla="*/ 249 h 430"/>
                <a:gd name="T58" fmla="*/ 118 w 479"/>
                <a:gd name="T59" fmla="*/ 231 h 430"/>
                <a:gd name="T60" fmla="*/ 33 w 479"/>
                <a:gd name="T61" fmla="*/ 319 h 430"/>
                <a:gd name="T62" fmla="*/ 75 w 479"/>
                <a:gd name="T63" fmla="*/ 354 h 430"/>
                <a:gd name="T64" fmla="*/ 171 w 479"/>
                <a:gd name="T65" fmla="*/ 381 h 430"/>
                <a:gd name="T66" fmla="*/ 315 w 479"/>
                <a:gd name="T67" fmla="*/ 371 h 430"/>
                <a:gd name="T68" fmla="*/ 369 w 479"/>
                <a:gd name="T69" fmla="*/ 355 h 430"/>
                <a:gd name="T70" fmla="*/ 402 w 479"/>
                <a:gd name="T71" fmla="*/ 352 h 430"/>
                <a:gd name="T72" fmla="*/ 434 w 479"/>
                <a:gd name="T73" fmla="*/ 304 h 430"/>
                <a:gd name="T74" fmla="*/ 343 w 479"/>
                <a:gd name="T75" fmla="*/ 231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79" h="430">
                  <a:moveTo>
                    <a:pt x="343" y="231"/>
                  </a:moveTo>
                  <a:cubicBezTo>
                    <a:pt x="347" y="240"/>
                    <a:pt x="350" y="249"/>
                    <a:pt x="354" y="257"/>
                  </a:cubicBezTo>
                  <a:cubicBezTo>
                    <a:pt x="358" y="264"/>
                    <a:pt x="358" y="271"/>
                    <a:pt x="351" y="275"/>
                  </a:cubicBezTo>
                  <a:cubicBezTo>
                    <a:pt x="343" y="279"/>
                    <a:pt x="336" y="276"/>
                    <a:pt x="334" y="268"/>
                  </a:cubicBezTo>
                  <a:cubicBezTo>
                    <a:pt x="326" y="245"/>
                    <a:pt x="320" y="221"/>
                    <a:pt x="313" y="197"/>
                  </a:cubicBezTo>
                  <a:cubicBezTo>
                    <a:pt x="311" y="192"/>
                    <a:pt x="310" y="186"/>
                    <a:pt x="311" y="181"/>
                  </a:cubicBezTo>
                  <a:cubicBezTo>
                    <a:pt x="312" y="177"/>
                    <a:pt x="315" y="170"/>
                    <a:pt x="318" y="169"/>
                  </a:cubicBezTo>
                  <a:cubicBezTo>
                    <a:pt x="323" y="169"/>
                    <a:pt x="328" y="173"/>
                    <a:pt x="332" y="175"/>
                  </a:cubicBezTo>
                  <a:cubicBezTo>
                    <a:pt x="333" y="176"/>
                    <a:pt x="334" y="177"/>
                    <a:pt x="334" y="178"/>
                  </a:cubicBezTo>
                  <a:cubicBezTo>
                    <a:pt x="331" y="204"/>
                    <a:pt x="349" y="206"/>
                    <a:pt x="368" y="211"/>
                  </a:cubicBezTo>
                  <a:cubicBezTo>
                    <a:pt x="400" y="219"/>
                    <a:pt x="426" y="235"/>
                    <a:pt x="443" y="263"/>
                  </a:cubicBezTo>
                  <a:cubicBezTo>
                    <a:pt x="479" y="319"/>
                    <a:pt x="449" y="378"/>
                    <a:pt x="383" y="378"/>
                  </a:cubicBezTo>
                  <a:cubicBezTo>
                    <a:pt x="357" y="379"/>
                    <a:pt x="335" y="385"/>
                    <a:pt x="313" y="398"/>
                  </a:cubicBezTo>
                  <a:cubicBezTo>
                    <a:pt x="256" y="430"/>
                    <a:pt x="199" y="427"/>
                    <a:pt x="143" y="393"/>
                  </a:cubicBezTo>
                  <a:cubicBezTo>
                    <a:pt x="129" y="384"/>
                    <a:pt x="114" y="377"/>
                    <a:pt x="96" y="378"/>
                  </a:cubicBezTo>
                  <a:cubicBezTo>
                    <a:pt x="86" y="379"/>
                    <a:pt x="76" y="378"/>
                    <a:pt x="65" y="376"/>
                  </a:cubicBezTo>
                  <a:cubicBezTo>
                    <a:pt x="22" y="370"/>
                    <a:pt x="0" y="333"/>
                    <a:pt x="12" y="287"/>
                  </a:cubicBezTo>
                  <a:cubicBezTo>
                    <a:pt x="27" y="237"/>
                    <a:pt x="64" y="214"/>
                    <a:pt x="112" y="206"/>
                  </a:cubicBezTo>
                  <a:cubicBezTo>
                    <a:pt x="123" y="204"/>
                    <a:pt x="127" y="200"/>
                    <a:pt x="128" y="190"/>
                  </a:cubicBezTo>
                  <a:cubicBezTo>
                    <a:pt x="133" y="135"/>
                    <a:pt x="139" y="79"/>
                    <a:pt x="144" y="24"/>
                  </a:cubicBezTo>
                  <a:cubicBezTo>
                    <a:pt x="145" y="20"/>
                    <a:pt x="143" y="16"/>
                    <a:pt x="145" y="13"/>
                  </a:cubicBezTo>
                  <a:cubicBezTo>
                    <a:pt x="148" y="9"/>
                    <a:pt x="152" y="3"/>
                    <a:pt x="157" y="2"/>
                  </a:cubicBezTo>
                  <a:cubicBezTo>
                    <a:pt x="165" y="0"/>
                    <a:pt x="168" y="7"/>
                    <a:pt x="168" y="14"/>
                  </a:cubicBezTo>
                  <a:cubicBezTo>
                    <a:pt x="168" y="29"/>
                    <a:pt x="167" y="44"/>
                    <a:pt x="166" y="59"/>
                  </a:cubicBezTo>
                  <a:cubicBezTo>
                    <a:pt x="161" y="127"/>
                    <a:pt x="156" y="194"/>
                    <a:pt x="133" y="259"/>
                  </a:cubicBezTo>
                  <a:cubicBezTo>
                    <a:pt x="131" y="264"/>
                    <a:pt x="131" y="270"/>
                    <a:pt x="127" y="274"/>
                  </a:cubicBezTo>
                  <a:cubicBezTo>
                    <a:pt x="124" y="278"/>
                    <a:pt x="118" y="280"/>
                    <a:pt x="113" y="283"/>
                  </a:cubicBezTo>
                  <a:cubicBezTo>
                    <a:pt x="111" y="278"/>
                    <a:pt x="107" y="272"/>
                    <a:pt x="106" y="267"/>
                  </a:cubicBezTo>
                  <a:cubicBezTo>
                    <a:pt x="106" y="261"/>
                    <a:pt x="110" y="255"/>
                    <a:pt x="112" y="249"/>
                  </a:cubicBezTo>
                  <a:cubicBezTo>
                    <a:pt x="114" y="243"/>
                    <a:pt x="116" y="237"/>
                    <a:pt x="118" y="231"/>
                  </a:cubicBezTo>
                  <a:cubicBezTo>
                    <a:pt x="73" y="227"/>
                    <a:pt x="26" y="276"/>
                    <a:pt x="33" y="319"/>
                  </a:cubicBezTo>
                  <a:cubicBezTo>
                    <a:pt x="36" y="339"/>
                    <a:pt x="52" y="355"/>
                    <a:pt x="75" y="354"/>
                  </a:cubicBezTo>
                  <a:cubicBezTo>
                    <a:pt x="111" y="352"/>
                    <a:pt x="140" y="365"/>
                    <a:pt x="171" y="381"/>
                  </a:cubicBezTo>
                  <a:cubicBezTo>
                    <a:pt x="219" y="406"/>
                    <a:pt x="269" y="402"/>
                    <a:pt x="315" y="371"/>
                  </a:cubicBezTo>
                  <a:cubicBezTo>
                    <a:pt x="332" y="359"/>
                    <a:pt x="349" y="354"/>
                    <a:pt x="369" y="355"/>
                  </a:cubicBezTo>
                  <a:cubicBezTo>
                    <a:pt x="380" y="355"/>
                    <a:pt x="391" y="355"/>
                    <a:pt x="402" y="352"/>
                  </a:cubicBezTo>
                  <a:cubicBezTo>
                    <a:pt x="426" y="347"/>
                    <a:pt x="438" y="328"/>
                    <a:pt x="434" y="304"/>
                  </a:cubicBezTo>
                  <a:cubicBezTo>
                    <a:pt x="427" y="264"/>
                    <a:pt x="388" y="232"/>
                    <a:pt x="343" y="231"/>
                  </a:cubicBezTo>
                  <a:close/>
                </a:path>
              </a:pathLst>
            </a:custGeom>
            <a:solidFill>
              <a:srgbClr val="919BA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A8DC45DA-CA29-49EB-BEE8-656E5DE3FB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36776" y="5346700"/>
              <a:ext cx="395288" cy="539750"/>
            </a:xfrm>
            <a:custGeom>
              <a:avLst/>
              <a:gdLst>
                <a:gd name="T0" fmla="*/ 73 w 73"/>
                <a:gd name="T1" fmla="*/ 62 h 100"/>
                <a:gd name="T2" fmla="*/ 37 w 73"/>
                <a:gd name="T3" fmla="*/ 100 h 100"/>
                <a:gd name="T4" fmla="*/ 1 w 73"/>
                <a:gd name="T5" fmla="*/ 64 h 100"/>
                <a:gd name="T6" fmla="*/ 26 w 73"/>
                <a:gd name="T7" fmla="*/ 9 h 100"/>
                <a:gd name="T8" fmla="*/ 50 w 73"/>
                <a:gd name="T9" fmla="*/ 11 h 100"/>
                <a:gd name="T10" fmla="*/ 73 w 73"/>
                <a:gd name="T11" fmla="*/ 62 h 100"/>
                <a:gd name="T12" fmla="*/ 40 w 73"/>
                <a:gd name="T13" fmla="*/ 35 h 100"/>
                <a:gd name="T14" fmla="*/ 35 w 73"/>
                <a:gd name="T15" fmla="*/ 36 h 100"/>
                <a:gd name="T16" fmla="*/ 25 w 73"/>
                <a:gd name="T17" fmla="*/ 62 h 100"/>
                <a:gd name="T18" fmla="*/ 36 w 73"/>
                <a:gd name="T19" fmla="*/ 77 h 100"/>
                <a:gd name="T20" fmla="*/ 49 w 73"/>
                <a:gd name="T21" fmla="*/ 64 h 100"/>
                <a:gd name="T22" fmla="*/ 40 w 73"/>
                <a:gd name="T23" fmla="*/ 35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3" h="100">
                  <a:moveTo>
                    <a:pt x="73" y="62"/>
                  </a:moveTo>
                  <a:cubicBezTo>
                    <a:pt x="73" y="84"/>
                    <a:pt x="58" y="100"/>
                    <a:pt x="37" y="100"/>
                  </a:cubicBezTo>
                  <a:cubicBezTo>
                    <a:pt x="17" y="100"/>
                    <a:pt x="0" y="84"/>
                    <a:pt x="1" y="64"/>
                  </a:cubicBezTo>
                  <a:cubicBezTo>
                    <a:pt x="2" y="42"/>
                    <a:pt x="12" y="25"/>
                    <a:pt x="26" y="9"/>
                  </a:cubicBezTo>
                  <a:cubicBezTo>
                    <a:pt x="34" y="0"/>
                    <a:pt x="43" y="3"/>
                    <a:pt x="50" y="11"/>
                  </a:cubicBezTo>
                  <a:cubicBezTo>
                    <a:pt x="64" y="26"/>
                    <a:pt x="70" y="44"/>
                    <a:pt x="73" y="62"/>
                  </a:cubicBezTo>
                  <a:close/>
                  <a:moveTo>
                    <a:pt x="40" y="35"/>
                  </a:moveTo>
                  <a:cubicBezTo>
                    <a:pt x="38" y="35"/>
                    <a:pt x="36" y="35"/>
                    <a:pt x="35" y="36"/>
                  </a:cubicBezTo>
                  <a:cubicBezTo>
                    <a:pt x="31" y="44"/>
                    <a:pt x="27" y="53"/>
                    <a:pt x="25" y="62"/>
                  </a:cubicBezTo>
                  <a:cubicBezTo>
                    <a:pt x="23" y="70"/>
                    <a:pt x="26" y="76"/>
                    <a:pt x="36" y="77"/>
                  </a:cubicBezTo>
                  <a:cubicBezTo>
                    <a:pt x="44" y="77"/>
                    <a:pt x="50" y="72"/>
                    <a:pt x="49" y="64"/>
                  </a:cubicBezTo>
                  <a:cubicBezTo>
                    <a:pt x="47" y="54"/>
                    <a:pt x="43" y="45"/>
                    <a:pt x="40" y="35"/>
                  </a:cubicBezTo>
                  <a:close/>
                </a:path>
              </a:pathLst>
            </a:custGeom>
            <a:solidFill>
              <a:srgbClr val="919BA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1884746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:a16="http://schemas.microsoft.com/office/drawing/2014/main" id="{9AEC60D5-5D22-1B40-BC89-E2BD89D2B504}"/>
              </a:ext>
            </a:extLst>
          </p:cNvPr>
          <p:cNvSpPr/>
          <p:nvPr/>
        </p:nvSpPr>
        <p:spPr>
          <a:xfrm>
            <a:off x="0" y="0"/>
            <a:ext cx="412923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B29BF37-2879-6A4B-8276-E185922D4754}"/>
              </a:ext>
            </a:extLst>
          </p:cNvPr>
          <p:cNvSpPr txBox="1">
            <a:spLocks/>
          </p:cNvSpPr>
          <p:nvPr/>
        </p:nvSpPr>
        <p:spPr>
          <a:xfrm>
            <a:off x="571500" y="859021"/>
            <a:ext cx="2000250" cy="1520458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4000" b="1" dirty="0">
                <a:solidFill>
                  <a:schemeClr val="accent3"/>
                </a:solidFill>
              </a:rPr>
              <a:t>02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3658B84-768C-8648-8D11-BCCDFEB89904}"/>
              </a:ext>
            </a:extLst>
          </p:cNvPr>
          <p:cNvSpPr txBox="1">
            <a:spLocks/>
          </p:cNvSpPr>
          <p:nvPr/>
        </p:nvSpPr>
        <p:spPr>
          <a:xfrm>
            <a:off x="990600" y="1619250"/>
            <a:ext cx="3733800" cy="43464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3600" b="1" spc="300" dirty="0">
                <a:solidFill>
                  <a:schemeClr val="accent2"/>
                </a:solidFill>
              </a:rPr>
              <a:t>ANALIZE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5723D80-6FA1-D247-86E9-3B131DA47815}"/>
              </a:ext>
            </a:extLst>
          </p:cNvPr>
          <p:cNvSpPr txBox="1"/>
          <p:nvPr/>
        </p:nvSpPr>
        <p:spPr>
          <a:xfrm>
            <a:off x="664144" y="2937457"/>
            <a:ext cx="3733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s-ES" sz="3200" b="1" dirty="0"/>
              <a:t>Sit back and </a:t>
            </a:r>
            <a:r>
              <a:rPr lang="es-ES" sz="3200" b="1" dirty="0">
                <a:solidFill>
                  <a:schemeClr val="accent1"/>
                </a:solidFill>
              </a:rPr>
              <a:t>think.</a:t>
            </a:r>
            <a:endParaRPr lang="es-ES" sz="3200" b="1" dirty="0"/>
          </a:p>
        </p:txBody>
      </p:sp>
      <p:sp>
        <p:nvSpPr>
          <p:cNvPr id="6" name="Lágrima 5">
            <a:extLst>
              <a:ext uri="{FF2B5EF4-FFF2-40B4-BE49-F238E27FC236}">
                <a16:creationId xmlns:a16="http://schemas.microsoft.com/office/drawing/2014/main" id="{4858EC78-2FB2-6E4D-8794-481349D1755C}"/>
              </a:ext>
            </a:extLst>
          </p:cNvPr>
          <p:cNvSpPr/>
          <p:nvPr/>
        </p:nvSpPr>
        <p:spPr>
          <a:xfrm>
            <a:off x="5604917" y="4014675"/>
            <a:ext cx="2292507" cy="2292507"/>
          </a:xfrm>
          <a:prstGeom prst="teardrop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Lágrima 6">
            <a:extLst>
              <a:ext uri="{FF2B5EF4-FFF2-40B4-BE49-F238E27FC236}">
                <a16:creationId xmlns:a16="http://schemas.microsoft.com/office/drawing/2014/main" id="{F7E633FB-C82F-D44F-B76D-E096148F06A0}"/>
              </a:ext>
            </a:extLst>
          </p:cNvPr>
          <p:cNvSpPr/>
          <p:nvPr/>
        </p:nvSpPr>
        <p:spPr>
          <a:xfrm rot="5400000">
            <a:off x="5604918" y="1233225"/>
            <a:ext cx="2292507" cy="2292507"/>
          </a:xfrm>
          <a:prstGeom prst="teardrop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" name="Lágrima 7">
            <a:extLst>
              <a:ext uri="{FF2B5EF4-FFF2-40B4-BE49-F238E27FC236}">
                <a16:creationId xmlns:a16="http://schemas.microsoft.com/office/drawing/2014/main" id="{8676B91F-A7A3-5849-A19A-D5594B2EA768}"/>
              </a:ext>
            </a:extLst>
          </p:cNvPr>
          <p:cNvSpPr/>
          <p:nvPr/>
        </p:nvSpPr>
        <p:spPr>
          <a:xfrm rot="16200000">
            <a:off x="8908892" y="4066740"/>
            <a:ext cx="2292507" cy="2292507"/>
          </a:xfrm>
          <a:prstGeom prst="teardrop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Lágrima 8">
            <a:extLst>
              <a:ext uri="{FF2B5EF4-FFF2-40B4-BE49-F238E27FC236}">
                <a16:creationId xmlns:a16="http://schemas.microsoft.com/office/drawing/2014/main" id="{9C4F4385-8A1E-E349-A3A3-B6DA314C654C}"/>
              </a:ext>
            </a:extLst>
          </p:cNvPr>
          <p:cNvSpPr/>
          <p:nvPr/>
        </p:nvSpPr>
        <p:spPr>
          <a:xfrm rot="10800000">
            <a:off x="8908893" y="1233225"/>
            <a:ext cx="2292507" cy="2292507"/>
          </a:xfrm>
          <a:prstGeom prst="teardrop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E164D59C-B9FB-9941-982E-C0E5392F620C}"/>
              </a:ext>
            </a:extLst>
          </p:cNvPr>
          <p:cNvSpPr txBox="1">
            <a:spLocks/>
          </p:cNvSpPr>
          <p:nvPr/>
        </p:nvSpPr>
        <p:spPr>
          <a:xfrm>
            <a:off x="6038785" y="1948251"/>
            <a:ext cx="2096094" cy="173108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s-ES" sz="6000" b="1" dirty="0">
                <a:solidFill>
                  <a:schemeClr val="accent1"/>
                </a:solidFill>
              </a:rPr>
              <a:t>S</a:t>
            </a:r>
            <a:endParaRPr lang="es-ES" b="1" dirty="0">
              <a:solidFill>
                <a:schemeClr val="accent1"/>
              </a:solidFill>
            </a:endParaRPr>
          </a:p>
          <a:p>
            <a:pPr lvl="0" algn="ctr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s-ES" sz="2000" b="1" dirty="0">
                <a:solidFill>
                  <a:srgbClr val="E7E6E6">
                    <a:lumMod val="25000"/>
                  </a:srgbClr>
                </a:solidFill>
                <a:ea typeface="+mn-ea"/>
                <a:cs typeface="+mn-cs"/>
              </a:rPr>
              <a:t>Strenghts</a:t>
            </a:r>
            <a:endParaRPr lang="es-ES" b="1" dirty="0">
              <a:solidFill>
                <a:schemeClr val="accent2"/>
              </a:solidFill>
            </a:endParaRP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D9806984-2770-F243-A7D1-56CB86D88AFC}"/>
              </a:ext>
            </a:extLst>
          </p:cNvPr>
          <p:cNvSpPr txBox="1">
            <a:spLocks/>
          </p:cNvSpPr>
          <p:nvPr/>
        </p:nvSpPr>
        <p:spPr>
          <a:xfrm>
            <a:off x="8727673" y="1925720"/>
            <a:ext cx="2096094" cy="173108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s-ES" sz="6000" b="1" dirty="0">
                <a:solidFill>
                  <a:schemeClr val="accent1"/>
                </a:solidFill>
              </a:rPr>
              <a:t>W</a:t>
            </a:r>
            <a:endParaRPr lang="es-ES" b="1" dirty="0">
              <a:solidFill>
                <a:schemeClr val="accent1"/>
              </a:solidFill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s-ES" sz="2000" b="1" dirty="0">
                <a:solidFill>
                  <a:srgbClr val="E7E6E6">
                    <a:lumMod val="25000"/>
                  </a:srgbClr>
                </a:solidFill>
                <a:ea typeface="+mn-ea"/>
                <a:cs typeface="+mn-cs"/>
              </a:rPr>
              <a:t>Weaknesses</a:t>
            </a:r>
            <a:endParaRPr lang="es-ES" b="1" dirty="0">
              <a:solidFill>
                <a:schemeClr val="accent2"/>
              </a:solidFill>
            </a:endParaRP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59606B20-CAD0-E642-B854-604E13489A99}"/>
              </a:ext>
            </a:extLst>
          </p:cNvPr>
          <p:cNvSpPr txBox="1">
            <a:spLocks/>
          </p:cNvSpPr>
          <p:nvPr/>
        </p:nvSpPr>
        <p:spPr>
          <a:xfrm>
            <a:off x="5812903" y="4196421"/>
            <a:ext cx="2096094" cy="173108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s-ES" sz="6000" b="1" dirty="0">
                <a:solidFill>
                  <a:schemeClr val="accent1"/>
                </a:solidFill>
              </a:rPr>
              <a:t>O</a:t>
            </a:r>
            <a:endParaRPr lang="es-ES" b="1" dirty="0">
              <a:solidFill>
                <a:schemeClr val="accent1"/>
              </a:solidFill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s-ES" sz="2000" b="1" dirty="0">
                <a:solidFill>
                  <a:srgbClr val="E7E6E6">
                    <a:lumMod val="25000"/>
                  </a:srgbClr>
                </a:solidFill>
                <a:ea typeface="+mn-ea"/>
                <a:cs typeface="+mn-cs"/>
              </a:rPr>
              <a:t>Oportunities</a:t>
            </a:r>
            <a:endParaRPr lang="es-ES" b="1" dirty="0">
              <a:solidFill>
                <a:schemeClr val="accent2"/>
              </a:solidFill>
            </a:endParaRPr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33FE44F9-069B-BD45-9621-CD7F5AFFA112}"/>
              </a:ext>
            </a:extLst>
          </p:cNvPr>
          <p:cNvSpPr txBox="1">
            <a:spLocks/>
          </p:cNvSpPr>
          <p:nvPr/>
        </p:nvSpPr>
        <p:spPr>
          <a:xfrm>
            <a:off x="8757660" y="4196421"/>
            <a:ext cx="2096094" cy="173108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s-ES" sz="6000" b="1" dirty="0">
                <a:solidFill>
                  <a:schemeClr val="accent1"/>
                </a:solidFill>
              </a:rPr>
              <a:t>T</a:t>
            </a:r>
            <a:endParaRPr lang="es-ES" b="1" dirty="0">
              <a:solidFill>
                <a:schemeClr val="accent1"/>
              </a:solidFill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s-ES" sz="2000" b="1" dirty="0">
                <a:solidFill>
                  <a:srgbClr val="E7E6E6">
                    <a:lumMod val="25000"/>
                  </a:srgbClr>
                </a:solidFill>
                <a:ea typeface="+mn-ea"/>
                <a:cs typeface="+mn-cs"/>
              </a:rPr>
              <a:t>Threats</a:t>
            </a:r>
            <a:endParaRPr lang="es-ES" b="1" dirty="0">
              <a:solidFill>
                <a:schemeClr val="accent2"/>
              </a:solidFill>
            </a:endParaRPr>
          </a:p>
        </p:txBody>
      </p:sp>
      <p:sp>
        <p:nvSpPr>
          <p:cNvPr id="20" name="Título 1">
            <a:extLst>
              <a:ext uri="{FF2B5EF4-FFF2-40B4-BE49-F238E27FC236}">
                <a16:creationId xmlns:a16="http://schemas.microsoft.com/office/drawing/2014/main" id="{0596DE79-FC4D-E546-9D78-ACA887E1C827}"/>
              </a:ext>
            </a:extLst>
          </p:cNvPr>
          <p:cNvSpPr txBox="1">
            <a:spLocks/>
          </p:cNvSpPr>
          <p:nvPr/>
        </p:nvSpPr>
        <p:spPr>
          <a:xfrm>
            <a:off x="6565689" y="502443"/>
            <a:ext cx="3138381" cy="50178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s-ES" sz="2200" b="1" dirty="0">
                <a:solidFill>
                  <a:schemeClr val="accent2"/>
                </a:solidFill>
              </a:rPr>
              <a:t>How is this year going to look like? </a:t>
            </a:r>
          </a:p>
          <a:p>
            <a:pPr algn="ctr">
              <a:spcAft>
                <a:spcPts val="1200"/>
              </a:spcAft>
            </a:pPr>
            <a:r>
              <a:rPr lang="es-ES" sz="2200" b="1" dirty="0">
                <a:solidFill>
                  <a:schemeClr val="accent2"/>
                </a:solidFill>
              </a:rPr>
              <a:t/>
            </a:r>
            <a:br>
              <a:rPr lang="es-ES" sz="2200" b="1" dirty="0">
                <a:solidFill>
                  <a:schemeClr val="accent2"/>
                </a:solidFill>
              </a:rPr>
            </a:br>
            <a:endParaRPr lang="es-ES" sz="2200" b="1" dirty="0">
              <a:solidFill>
                <a:schemeClr val="accent2"/>
              </a:solidFill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13C93D6E-9B51-4FB3-880E-9451213E9AD3}"/>
              </a:ext>
            </a:extLst>
          </p:cNvPr>
          <p:cNvGrpSpPr/>
          <p:nvPr/>
        </p:nvGrpSpPr>
        <p:grpSpPr>
          <a:xfrm>
            <a:off x="2017688" y="3471918"/>
            <a:ext cx="2902691" cy="3205163"/>
            <a:chOff x="2282895" y="1841143"/>
            <a:chExt cx="4418013" cy="4878388"/>
          </a:xfrm>
        </p:grpSpPr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0E070741-33DE-4341-B519-FFD83F6E28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2895" y="1841143"/>
              <a:ext cx="3524250" cy="4878388"/>
            </a:xfrm>
            <a:custGeom>
              <a:avLst/>
              <a:gdLst>
                <a:gd name="T0" fmla="*/ 230 w 398"/>
                <a:gd name="T1" fmla="*/ 480 h 551"/>
                <a:gd name="T2" fmla="*/ 230 w 398"/>
                <a:gd name="T3" fmla="*/ 535 h 551"/>
                <a:gd name="T4" fmla="*/ 218 w 398"/>
                <a:gd name="T5" fmla="*/ 550 h 551"/>
                <a:gd name="T6" fmla="*/ 207 w 398"/>
                <a:gd name="T7" fmla="*/ 535 h 551"/>
                <a:gd name="T8" fmla="*/ 206 w 398"/>
                <a:gd name="T9" fmla="*/ 485 h 551"/>
                <a:gd name="T10" fmla="*/ 238 w 398"/>
                <a:gd name="T11" fmla="*/ 457 h 551"/>
                <a:gd name="T12" fmla="*/ 304 w 398"/>
                <a:gd name="T13" fmla="*/ 463 h 551"/>
                <a:gd name="T14" fmla="*/ 329 w 398"/>
                <a:gd name="T15" fmla="*/ 443 h 551"/>
                <a:gd name="T16" fmla="*/ 314 w 398"/>
                <a:gd name="T17" fmla="*/ 416 h 551"/>
                <a:gd name="T18" fmla="*/ 293 w 398"/>
                <a:gd name="T19" fmla="*/ 389 h 551"/>
                <a:gd name="T20" fmla="*/ 314 w 398"/>
                <a:gd name="T21" fmla="*/ 355 h 551"/>
                <a:gd name="T22" fmla="*/ 327 w 398"/>
                <a:gd name="T23" fmla="*/ 339 h 551"/>
                <a:gd name="T24" fmla="*/ 344 w 398"/>
                <a:gd name="T25" fmla="*/ 315 h 551"/>
                <a:gd name="T26" fmla="*/ 366 w 398"/>
                <a:gd name="T27" fmla="*/ 303 h 551"/>
                <a:gd name="T28" fmla="*/ 330 w 398"/>
                <a:gd name="T29" fmla="*/ 255 h 551"/>
                <a:gd name="T30" fmla="*/ 314 w 398"/>
                <a:gd name="T31" fmla="*/ 207 h 551"/>
                <a:gd name="T32" fmla="*/ 303 w 398"/>
                <a:gd name="T33" fmla="*/ 135 h 551"/>
                <a:gd name="T34" fmla="*/ 173 w 398"/>
                <a:gd name="T35" fmla="*/ 37 h 551"/>
                <a:gd name="T36" fmla="*/ 70 w 398"/>
                <a:gd name="T37" fmla="*/ 53 h 551"/>
                <a:gd name="T38" fmla="*/ 25 w 398"/>
                <a:gd name="T39" fmla="*/ 89 h 551"/>
                <a:gd name="T40" fmla="*/ 7 w 398"/>
                <a:gd name="T41" fmla="*/ 95 h 551"/>
                <a:gd name="T42" fmla="*/ 6 w 398"/>
                <a:gd name="T43" fmla="*/ 76 h 551"/>
                <a:gd name="T44" fmla="*/ 40 w 398"/>
                <a:gd name="T45" fmla="*/ 44 h 551"/>
                <a:gd name="T46" fmla="*/ 238 w 398"/>
                <a:gd name="T47" fmla="*/ 29 h 551"/>
                <a:gd name="T48" fmla="*/ 335 w 398"/>
                <a:gd name="T49" fmla="*/ 167 h 551"/>
                <a:gd name="T50" fmla="*/ 337 w 398"/>
                <a:gd name="T51" fmla="*/ 184 h 551"/>
                <a:gd name="T52" fmla="*/ 372 w 398"/>
                <a:gd name="T53" fmla="*/ 273 h 551"/>
                <a:gd name="T54" fmla="*/ 361 w 398"/>
                <a:gd name="T55" fmla="*/ 332 h 551"/>
                <a:gd name="T56" fmla="*/ 348 w 398"/>
                <a:gd name="T57" fmla="*/ 351 h 551"/>
                <a:gd name="T58" fmla="*/ 327 w 398"/>
                <a:gd name="T59" fmla="*/ 375 h 551"/>
                <a:gd name="T60" fmla="*/ 316 w 398"/>
                <a:gd name="T61" fmla="*/ 385 h 551"/>
                <a:gd name="T62" fmla="*/ 326 w 398"/>
                <a:gd name="T63" fmla="*/ 394 h 551"/>
                <a:gd name="T64" fmla="*/ 353 w 398"/>
                <a:gd name="T65" fmla="*/ 429 h 551"/>
                <a:gd name="T66" fmla="*/ 330 w 398"/>
                <a:gd name="T67" fmla="*/ 479 h 551"/>
                <a:gd name="T68" fmla="*/ 257 w 398"/>
                <a:gd name="T69" fmla="*/ 486 h 551"/>
                <a:gd name="T70" fmla="*/ 230 w 398"/>
                <a:gd name="T71" fmla="*/ 480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98" h="551">
                  <a:moveTo>
                    <a:pt x="230" y="480"/>
                  </a:moveTo>
                  <a:cubicBezTo>
                    <a:pt x="230" y="499"/>
                    <a:pt x="230" y="517"/>
                    <a:pt x="230" y="535"/>
                  </a:cubicBezTo>
                  <a:cubicBezTo>
                    <a:pt x="230" y="543"/>
                    <a:pt x="229" y="551"/>
                    <a:pt x="218" y="550"/>
                  </a:cubicBezTo>
                  <a:cubicBezTo>
                    <a:pt x="208" y="550"/>
                    <a:pt x="207" y="543"/>
                    <a:pt x="207" y="535"/>
                  </a:cubicBezTo>
                  <a:cubicBezTo>
                    <a:pt x="207" y="518"/>
                    <a:pt x="206" y="501"/>
                    <a:pt x="206" y="485"/>
                  </a:cubicBezTo>
                  <a:cubicBezTo>
                    <a:pt x="206" y="462"/>
                    <a:pt x="217" y="454"/>
                    <a:pt x="238" y="457"/>
                  </a:cubicBezTo>
                  <a:cubicBezTo>
                    <a:pt x="260" y="460"/>
                    <a:pt x="282" y="462"/>
                    <a:pt x="304" y="463"/>
                  </a:cubicBezTo>
                  <a:cubicBezTo>
                    <a:pt x="316" y="463"/>
                    <a:pt x="325" y="456"/>
                    <a:pt x="329" y="443"/>
                  </a:cubicBezTo>
                  <a:cubicBezTo>
                    <a:pt x="333" y="426"/>
                    <a:pt x="330" y="421"/>
                    <a:pt x="314" y="416"/>
                  </a:cubicBezTo>
                  <a:cubicBezTo>
                    <a:pt x="301" y="412"/>
                    <a:pt x="294" y="403"/>
                    <a:pt x="293" y="389"/>
                  </a:cubicBezTo>
                  <a:cubicBezTo>
                    <a:pt x="292" y="375"/>
                    <a:pt x="301" y="359"/>
                    <a:pt x="314" y="355"/>
                  </a:cubicBezTo>
                  <a:cubicBezTo>
                    <a:pt x="323" y="352"/>
                    <a:pt x="327" y="347"/>
                    <a:pt x="327" y="339"/>
                  </a:cubicBezTo>
                  <a:cubicBezTo>
                    <a:pt x="328" y="328"/>
                    <a:pt x="334" y="320"/>
                    <a:pt x="344" y="315"/>
                  </a:cubicBezTo>
                  <a:cubicBezTo>
                    <a:pt x="351" y="312"/>
                    <a:pt x="358" y="307"/>
                    <a:pt x="366" y="303"/>
                  </a:cubicBezTo>
                  <a:cubicBezTo>
                    <a:pt x="354" y="286"/>
                    <a:pt x="342" y="270"/>
                    <a:pt x="330" y="255"/>
                  </a:cubicBezTo>
                  <a:cubicBezTo>
                    <a:pt x="318" y="241"/>
                    <a:pt x="315" y="225"/>
                    <a:pt x="314" y="207"/>
                  </a:cubicBezTo>
                  <a:cubicBezTo>
                    <a:pt x="312" y="183"/>
                    <a:pt x="310" y="158"/>
                    <a:pt x="303" y="135"/>
                  </a:cubicBezTo>
                  <a:cubicBezTo>
                    <a:pt x="286" y="78"/>
                    <a:pt x="235" y="40"/>
                    <a:pt x="173" y="37"/>
                  </a:cubicBezTo>
                  <a:cubicBezTo>
                    <a:pt x="138" y="34"/>
                    <a:pt x="103" y="39"/>
                    <a:pt x="70" y="53"/>
                  </a:cubicBezTo>
                  <a:cubicBezTo>
                    <a:pt x="52" y="61"/>
                    <a:pt x="36" y="72"/>
                    <a:pt x="25" y="89"/>
                  </a:cubicBezTo>
                  <a:cubicBezTo>
                    <a:pt x="21" y="96"/>
                    <a:pt x="15" y="100"/>
                    <a:pt x="7" y="95"/>
                  </a:cubicBezTo>
                  <a:cubicBezTo>
                    <a:pt x="0" y="90"/>
                    <a:pt x="0" y="82"/>
                    <a:pt x="6" y="76"/>
                  </a:cubicBezTo>
                  <a:cubicBezTo>
                    <a:pt x="17" y="64"/>
                    <a:pt x="27" y="51"/>
                    <a:pt x="40" y="44"/>
                  </a:cubicBezTo>
                  <a:cubicBezTo>
                    <a:pt x="104" y="7"/>
                    <a:pt x="171" y="0"/>
                    <a:pt x="238" y="29"/>
                  </a:cubicBezTo>
                  <a:cubicBezTo>
                    <a:pt x="297" y="55"/>
                    <a:pt x="326" y="104"/>
                    <a:pt x="335" y="167"/>
                  </a:cubicBezTo>
                  <a:cubicBezTo>
                    <a:pt x="336" y="173"/>
                    <a:pt x="338" y="179"/>
                    <a:pt x="337" y="184"/>
                  </a:cubicBezTo>
                  <a:cubicBezTo>
                    <a:pt x="330" y="221"/>
                    <a:pt x="352" y="247"/>
                    <a:pt x="372" y="273"/>
                  </a:cubicBezTo>
                  <a:cubicBezTo>
                    <a:pt x="398" y="306"/>
                    <a:pt x="397" y="312"/>
                    <a:pt x="361" y="332"/>
                  </a:cubicBezTo>
                  <a:cubicBezTo>
                    <a:pt x="353" y="336"/>
                    <a:pt x="348" y="341"/>
                    <a:pt x="348" y="351"/>
                  </a:cubicBezTo>
                  <a:cubicBezTo>
                    <a:pt x="348" y="364"/>
                    <a:pt x="341" y="372"/>
                    <a:pt x="327" y="375"/>
                  </a:cubicBezTo>
                  <a:cubicBezTo>
                    <a:pt x="323" y="376"/>
                    <a:pt x="319" y="381"/>
                    <a:pt x="316" y="385"/>
                  </a:cubicBezTo>
                  <a:cubicBezTo>
                    <a:pt x="319" y="388"/>
                    <a:pt x="322" y="394"/>
                    <a:pt x="326" y="394"/>
                  </a:cubicBezTo>
                  <a:cubicBezTo>
                    <a:pt x="345" y="398"/>
                    <a:pt x="353" y="410"/>
                    <a:pt x="353" y="429"/>
                  </a:cubicBezTo>
                  <a:cubicBezTo>
                    <a:pt x="354" y="449"/>
                    <a:pt x="349" y="468"/>
                    <a:pt x="330" y="479"/>
                  </a:cubicBezTo>
                  <a:cubicBezTo>
                    <a:pt x="307" y="492"/>
                    <a:pt x="282" y="490"/>
                    <a:pt x="257" y="486"/>
                  </a:cubicBezTo>
                  <a:cubicBezTo>
                    <a:pt x="248" y="485"/>
                    <a:pt x="240" y="482"/>
                    <a:pt x="230" y="480"/>
                  </a:cubicBezTo>
                  <a:close/>
                </a:path>
              </a:pathLst>
            </a:custGeom>
            <a:solidFill>
              <a:srgbClr val="FE8A8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7" name="Freeform 6">
              <a:extLst>
                <a:ext uri="{FF2B5EF4-FFF2-40B4-BE49-F238E27FC236}">
                  <a16:creationId xmlns:a16="http://schemas.microsoft.com/office/drawing/2014/main" id="{2B378CCC-0656-4DF0-A046-A6BE080522B5}"/>
                </a:ext>
              </a:extLst>
            </p:cNvPr>
            <p:cNvSpPr>
              <a:spLocks/>
            </p:cNvSpPr>
            <p:nvPr/>
          </p:nvSpPr>
          <p:spPr bwMode="auto">
            <a:xfrm>
              <a:off x="5832545" y="5427306"/>
              <a:ext cx="814388" cy="487363"/>
            </a:xfrm>
            <a:custGeom>
              <a:avLst/>
              <a:gdLst>
                <a:gd name="T0" fmla="*/ 8 w 92"/>
                <a:gd name="T1" fmla="*/ 0 h 55"/>
                <a:gd name="T2" fmla="*/ 16 w 92"/>
                <a:gd name="T3" fmla="*/ 3 h 55"/>
                <a:gd name="T4" fmla="*/ 79 w 92"/>
                <a:gd name="T5" fmla="*/ 28 h 55"/>
                <a:gd name="T6" fmla="*/ 89 w 92"/>
                <a:gd name="T7" fmla="*/ 45 h 55"/>
                <a:gd name="T8" fmla="*/ 71 w 92"/>
                <a:gd name="T9" fmla="*/ 50 h 55"/>
                <a:gd name="T10" fmla="*/ 8 w 92"/>
                <a:gd name="T11" fmla="*/ 24 h 55"/>
                <a:gd name="T12" fmla="*/ 0 w 92"/>
                <a:gd name="T13" fmla="*/ 10 h 55"/>
                <a:gd name="T14" fmla="*/ 8 w 92"/>
                <a:gd name="T15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2" h="55">
                  <a:moveTo>
                    <a:pt x="8" y="0"/>
                  </a:moveTo>
                  <a:cubicBezTo>
                    <a:pt x="12" y="1"/>
                    <a:pt x="14" y="2"/>
                    <a:pt x="16" y="3"/>
                  </a:cubicBezTo>
                  <a:cubicBezTo>
                    <a:pt x="37" y="11"/>
                    <a:pt x="58" y="19"/>
                    <a:pt x="79" y="28"/>
                  </a:cubicBezTo>
                  <a:cubicBezTo>
                    <a:pt x="88" y="31"/>
                    <a:pt x="92" y="36"/>
                    <a:pt x="89" y="45"/>
                  </a:cubicBezTo>
                  <a:cubicBezTo>
                    <a:pt x="86" y="55"/>
                    <a:pt x="78" y="52"/>
                    <a:pt x="71" y="50"/>
                  </a:cubicBezTo>
                  <a:cubicBezTo>
                    <a:pt x="50" y="41"/>
                    <a:pt x="29" y="33"/>
                    <a:pt x="8" y="24"/>
                  </a:cubicBezTo>
                  <a:cubicBezTo>
                    <a:pt x="4" y="22"/>
                    <a:pt x="1" y="15"/>
                    <a:pt x="0" y="10"/>
                  </a:cubicBezTo>
                  <a:cubicBezTo>
                    <a:pt x="0" y="7"/>
                    <a:pt x="5" y="3"/>
                    <a:pt x="8" y="0"/>
                  </a:cubicBezTo>
                  <a:close/>
                </a:path>
              </a:pathLst>
            </a:custGeom>
            <a:solidFill>
              <a:srgbClr val="FE8A8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7C0E6B9E-467B-4AF5-BD37-A1FAFC502CAD}"/>
                </a:ext>
              </a:extLst>
            </p:cNvPr>
            <p:cNvSpPr>
              <a:spLocks/>
            </p:cNvSpPr>
            <p:nvPr/>
          </p:nvSpPr>
          <p:spPr bwMode="auto">
            <a:xfrm>
              <a:off x="5832545" y="4373206"/>
              <a:ext cx="796925" cy="469900"/>
            </a:xfrm>
            <a:custGeom>
              <a:avLst/>
              <a:gdLst>
                <a:gd name="T0" fmla="*/ 90 w 90"/>
                <a:gd name="T1" fmla="*/ 17 h 53"/>
                <a:gd name="T2" fmla="*/ 80 w 90"/>
                <a:gd name="T3" fmla="*/ 26 h 53"/>
                <a:gd name="T4" fmla="*/ 15 w 90"/>
                <a:gd name="T5" fmla="*/ 52 h 53"/>
                <a:gd name="T6" fmla="*/ 0 w 90"/>
                <a:gd name="T7" fmla="*/ 47 h 53"/>
                <a:gd name="T8" fmla="*/ 6 w 90"/>
                <a:gd name="T9" fmla="*/ 32 h 53"/>
                <a:gd name="T10" fmla="*/ 77 w 90"/>
                <a:gd name="T11" fmla="*/ 3 h 53"/>
                <a:gd name="T12" fmla="*/ 90 w 90"/>
                <a:gd name="T13" fmla="*/ 1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53">
                  <a:moveTo>
                    <a:pt x="90" y="17"/>
                  </a:moveTo>
                  <a:cubicBezTo>
                    <a:pt x="88" y="20"/>
                    <a:pt x="85" y="24"/>
                    <a:pt x="80" y="26"/>
                  </a:cubicBezTo>
                  <a:cubicBezTo>
                    <a:pt x="59" y="35"/>
                    <a:pt x="37" y="44"/>
                    <a:pt x="15" y="52"/>
                  </a:cubicBezTo>
                  <a:cubicBezTo>
                    <a:pt x="11" y="53"/>
                    <a:pt x="5" y="49"/>
                    <a:pt x="0" y="47"/>
                  </a:cubicBezTo>
                  <a:cubicBezTo>
                    <a:pt x="2" y="42"/>
                    <a:pt x="2" y="33"/>
                    <a:pt x="6" y="32"/>
                  </a:cubicBezTo>
                  <a:cubicBezTo>
                    <a:pt x="29" y="21"/>
                    <a:pt x="53" y="12"/>
                    <a:pt x="77" y="3"/>
                  </a:cubicBezTo>
                  <a:cubicBezTo>
                    <a:pt x="86" y="0"/>
                    <a:pt x="89" y="7"/>
                    <a:pt x="90" y="17"/>
                  </a:cubicBezTo>
                  <a:close/>
                </a:path>
              </a:pathLst>
            </a:custGeom>
            <a:solidFill>
              <a:srgbClr val="FE8A8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1" name="Freeform 8">
              <a:extLst>
                <a:ext uri="{FF2B5EF4-FFF2-40B4-BE49-F238E27FC236}">
                  <a16:creationId xmlns:a16="http://schemas.microsoft.com/office/drawing/2014/main" id="{9B8D8CB7-9FBD-4FD0-9589-944FFBDAEF35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2070" y="5046306"/>
              <a:ext cx="858838" cy="203200"/>
            </a:xfrm>
            <a:custGeom>
              <a:avLst/>
              <a:gdLst>
                <a:gd name="T0" fmla="*/ 48 w 97"/>
                <a:gd name="T1" fmla="*/ 23 h 23"/>
                <a:gd name="T2" fmla="*/ 14 w 97"/>
                <a:gd name="T3" fmla="*/ 23 h 23"/>
                <a:gd name="T4" fmla="*/ 0 w 97"/>
                <a:gd name="T5" fmla="*/ 12 h 23"/>
                <a:gd name="T6" fmla="*/ 14 w 97"/>
                <a:gd name="T7" fmla="*/ 0 h 23"/>
                <a:gd name="T8" fmla="*/ 83 w 97"/>
                <a:gd name="T9" fmla="*/ 0 h 23"/>
                <a:gd name="T10" fmla="*/ 97 w 97"/>
                <a:gd name="T11" fmla="*/ 12 h 23"/>
                <a:gd name="T12" fmla="*/ 83 w 97"/>
                <a:gd name="T13" fmla="*/ 23 h 23"/>
                <a:gd name="T14" fmla="*/ 48 w 97"/>
                <a:gd name="T15" fmla="*/ 23 h 23"/>
                <a:gd name="T16" fmla="*/ 48 w 97"/>
                <a:gd name="T17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7" h="23">
                  <a:moveTo>
                    <a:pt x="48" y="23"/>
                  </a:moveTo>
                  <a:cubicBezTo>
                    <a:pt x="37" y="23"/>
                    <a:pt x="25" y="23"/>
                    <a:pt x="14" y="23"/>
                  </a:cubicBezTo>
                  <a:cubicBezTo>
                    <a:pt x="6" y="23"/>
                    <a:pt x="0" y="21"/>
                    <a:pt x="0" y="12"/>
                  </a:cubicBezTo>
                  <a:cubicBezTo>
                    <a:pt x="0" y="3"/>
                    <a:pt x="5" y="0"/>
                    <a:pt x="14" y="0"/>
                  </a:cubicBezTo>
                  <a:cubicBezTo>
                    <a:pt x="37" y="0"/>
                    <a:pt x="60" y="0"/>
                    <a:pt x="83" y="0"/>
                  </a:cubicBezTo>
                  <a:cubicBezTo>
                    <a:pt x="91" y="0"/>
                    <a:pt x="96" y="3"/>
                    <a:pt x="97" y="12"/>
                  </a:cubicBezTo>
                  <a:cubicBezTo>
                    <a:pt x="97" y="21"/>
                    <a:pt x="91" y="23"/>
                    <a:pt x="83" y="23"/>
                  </a:cubicBezTo>
                  <a:cubicBezTo>
                    <a:pt x="72" y="23"/>
                    <a:pt x="60" y="23"/>
                    <a:pt x="48" y="23"/>
                  </a:cubicBezTo>
                  <a:cubicBezTo>
                    <a:pt x="48" y="23"/>
                    <a:pt x="48" y="23"/>
                    <a:pt x="48" y="23"/>
                  </a:cubicBezTo>
                  <a:close/>
                </a:path>
              </a:pathLst>
            </a:custGeom>
            <a:solidFill>
              <a:srgbClr val="FE8A8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2" name="Freeform 9">
              <a:extLst>
                <a:ext uri="{FF2B5EF4-FFF2-40B4-BE49-F238E27FC236}">
                  <a16:creationId xmlns:a16="http://schemas.microsoft.com/office/drawing/2014/main" id="{CD881AFA-2FB3-443B-A41F-E0F5061CC4D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6157" y="3877906"/>
              <a:ext cx="655638" cy="282575"/>
            </a:xfrm>
            <a:custGeom>
              <a:avLst/>
              <a:gdLst>
                <a:gd name="T0" fmla="*/ 34 w 74"/>
                <a:gd name="T1" fmla="*/ 0 h 32"/>
                <a:gd name="T2" fmla="*/ 65 w 74"/>
                <a:gd name="T3" fmla="*/ 9 h 32"/>
                <a:gd name="T4" fmla="*/ 74 w 74"/>
                <a:gd name="T5" fmla="*/ 22 h 32"/>
                <a:gd name="T6" fmla="*/ 59 w 74"/>
                <a:gd name="T7" fmla="*/ 30 h 32"/>
                <a:gd name="T8" fmla="*/ 13 w 74"/>
                <a:gd name="T9" fmla="*/ 31 h 32"/>
                <a:gd name="T10" fmla="*/ 1 w 74"/>
                <a:gd name="T11" fmla="*/ 23 h 32"/>
                <a:gd name="T12" fmla="*/ 5 w 74"/>
                <a:gd name="T13" fmla="*/ 10 h 32"/>
                <a:gd name="T14" fmla="*/ 34 w 74"/>
                <a:gd name="T1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4" h="32">
                  <a:moveTo>
                    <a:pt x="34" y="0"/>
                  </a:moveTo>
                  <a:cubicBezTo>
                    <a:pt x="45" y="3"/>
                    <a:pt x="56" y="5"/>
                    <a:pt x="65" y="9"/>
                  </a:cubicBezTo>
                  <a:cubicBezTo>
                    <a:pt x="69" y="11"/>
                    <a:pt x="71" y="17"/>
                    <a:pt x="74" y="22"/>
                  </a:cubicBezTo>
                  <a:cubicBezTo>
                    <a:pt x="69" y="25"/>
                    <a:pt x="63" y="31"/>
                    <a:pt x="59" y="30"/>
                  </a:cubicBezTo>
                  <a:cubicBezTo>
                    <a:pt x="44" y="26"/>
                    <a:pt x="29" y="24"/>
                    <a:pt x="13" y="31"/>
                  </a:cubicBezTo>
                  <a:cubicBezTo>
                    <a:pt x="10" y="32"/>
                    <a:pt x="2" y="27"/>
                    <a:pt x="1" y="23"/>
                  </a:cubicBezTo>
                  <a:cubicBezTo>
                    <a:pt x="0" y="20"/>
                    <a:pt x="2" y="12"/>
                    <a:pt x="5" y="10"/>
                  </a:cubicBezTo>
                  <a:cubicBezTo>
                    <a:pt x="14" y="6"/>
                    <a:pt x="25" y="4"/>
                    <a:pt x="34" y="0"/>
                  </a:cubicBezTo>
                  <a:close/>
                </a:path>
              </a:pathLst>
            </a:custGeom>
            <a:solidFill>
              <a:srgbClr val="FE8A8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2431325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FDF0D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DF0D5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grpSp>
        <p:nvGrpSpPr>
          <p:cNvPr id="37" name="Grupo 36">
            <a:extLst>
              <a:ext uri="{FF2B5EF4-FFF2-40B4-BE49-F238E27FC236}">
                <a16:creationId xmlns:a16="http://schemas.microsoft.com/office/drawing/2014/main" id="{CC04CE72-21BD-547E-ADD9-ED2049F26D96}"/>
              </a:ext>
            </a:extLst>
          </p:cNvPr>
          <p:cNvGrpSpPr/>
          <p:nvPr/>
        </p:nvGrpSpPr>
        <p:grpSpPr>
          <a:xfrm>
            <a:off x="1734384" y="1755233"/>
            <a:ext cx="8502162" cy="3412367"/>
            <a:chOff x="1734384" y="1755233"/>
            <a:chExt cx="8502162" cy="3412367"/>
          </a:xfrm>
        </p:grpSpPr>
        <p:sp>
          <p:nvSpPr>
            <p:cNvPr id="112" name="Google Shape;112;p4"/>
            <p:cNvSpPr/>
            <p:nvPr/>
          </p:nvSpPr>
          <p:spPr>
            <a:xfrm rot="19800000">
              <a:off x="6681628" y="1755233"/>
              <a:ext cx="3554918" cy="2943036"/>
            </a:xfrm>
            <a:prstGeom prst="arc">
              <a:avLst>
                <a:gd name="adj1" fmla="val 15285053"/>
                <a:gd name="adj2" fmla="val 659319"/>
              </a:avLst>
            </a:prstGeom>
            <a:noFill/>
            <a:ln w="28575" cap="flat" cmpd="sng">
              <a:solidFill>
                <a:srgbClr val="E8B4A6"/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endParaRPr>
            </a:p>
          </p:txBody>
        </p:sp>
        <p:sp>
          <p:nvSpPr>
            <p:cNvPr id="114" name="Google Shape;114;p4"/>
            <p:cNvSpPr/>
            <p:nvPr/>
          </p:nvSpPr>
          <p:spPr>
            <a:xfrm rot="19800000">
              <a:off x="1734384" y="1835533"/>
              <a:ext cx="3607133" cy="3332067"/>
            </a:xfrm>
            <a:prstGeom prst="arc">
              <a:avLst>
                <a:gd name="adj1" fmla="val 14027443"/>
                <a:gd name="adj2" fmla="val 21271799"/>
              </a:avLst>
            </a:prstGeom>
            <a:noFill/>
            <a:ln w="28575" cap="flat" cmpd="sng">
              <a:solidFill>
                <a:srgbClr val="E8B4A6"/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endParaRPr>
            </a:p>
          </p:txBody>
        </p:sp>
      </p:grpSp>
      <p:sp>
        <p:nvSpPr>
          <p:cNvPr id="115" name="Google Shape;115;p4"/>
          <p:cNvSpPr/>
          <p:nvPr/>
        </p:nvSpPr>
        <p:spPr>
          <a:xfrm>
            <a:off x="0" y="632354"/>
            <a:ext cx="12192000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400" dirty="0">
                <a:solidFill>
                  <a:srgbClr val="3F3F3F"/>
                </a:solidFill>
                <a:latin typeface="Rubik"/>
                <a:ea typeface="Rubik"/>
                <a:cs typeface="Rubik"/>
                <a:sym typeface="Rubik"/>
              </a:rPr>
              <a:t>Define the roles of the teacher and students </a:t>
            </a:r>
            <a:endParaRPr dirty="0"/>
          </a:p>
        </p:txBody>
      </p:sp>
      <p:sp>
        <p:nvSpPr>
          <p:cNvPr id="116" name="Google Shape;116;p4"/>
          <p:cNvSpPr/>
          <p:nvPr/>
        </p:nvSpPr>
        <p:spPr>
          <a:xfrm>
            <a:off x="622406" y="2989839"/>
            <a:ext cx="2582332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200" b="1" dirty="0">
                <a:solidFill>
                  <a:schemeClr val="accent1"/>
                </a:solidFill>
                <a:latin typeface="Rubik"/>
                <a:ea typeface="Rubik"/>
                <a:cs typeface="Rubik"/>
                <a:sym typeface="Rubik"/>
              </a:rPr>
              <a:t>FREE</a:t>
            </a:r>
            <a:endParaRPr dirty="0"/>
          </a:p>
        </p:txBody>
      </p:sp>
      <p:sp>
        <p:nvSpPr>
          <p:cNvPr id="117" name="Google Shape;117;p4"/>
          <p:cNvSpPr/>
          <p:nvPr/>
        </p:nvSpPr>
        <p:spPr>
          <a:xfrm>
            <a:off x="622406" y="3650127"/>
            <a:ext cx="2518728" cy="2555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200"/>
              <a:buFont typeface="Arial"/>
              <a:buChar char="•"/>
            </a:pPr>
            <a:r>
              <a:rPr lang="es-ES" sz="1200" dirty="0">
                <a:solidFill>
                  <a:srgbClr val="262626"/>
                </a:solidFill>
                <a:latin typeface="Rubik"/>
                <a:ea typeface="Rubik"/>
                <a:cs typeface="Rubik"/>
                <a:sym typeface="Rubik"/>
              </a:rPr>
              <a:t>Designing the course</a:t>
            </a:r>
            <a:endParaRPr sz="1200" dirty="0">
              <a:solidFill>
                <a:srgbClr val="262626"/>
              </a:solidFill>
              <a:latin typeface="Rubik"/>
              <a:ea typeface="Rubik"/>
              <a:cs typeface="Rubik"/>
              <a:sym typeface="Rubik"/>
            </a:endParaRPr>
          </a:p>
          <a:p>
            <a:pPr marL="17145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200"/>
              <a:buFont typeface="Arial"/>
              <a:buChar char="•"/>
            </a:pPr>
            <a:r>
              <a:rPr lang="es-ES" sz="1200" dirty="0">
                <a:solidFill>
                  <a:srgbClr val="262626"/>
                </a:solidFill>
                <a:latin typeface="Rubik"/>
                <a:ea typeface="Rubik"/>
                <a:cs typeface="Rubik"/>
                <a:sym typeface="Rubik"/>
              </a:rPr>
              <a:t>Teaching in the course</a:t>
            </a:r>
            <a:endParaRPr sz="1200" dirty="0">
              <a:solidFill>
                <a:srgbClr val="262626"/>
              </a:solidFill>
              <a:latin typeface="Rubik"/>
              <a:ea typeface="Rubik"/>
              <a:cs typeface="Rubik"/>
              <a:sym typeface="Rubik"/>
            </a:endParaRPr>
          </a:p>
          <a:p>
            <a:pPr marL="17145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Rubik"/>
              <a:buChar char="-"/>
            </a:pPr>
            <a:r>
              <a:rPr lang="es-ES" sz="1200" dirty="0">
                <a:solidFill>
                  <a:srgbClr val="7F7F7F"/>
                </a:solidFill>
                <a:latin typeface="Rubik"/>
                <a:ea typeface="Rubik"/>
                <a:cs typeface="Rubik"/>
                <a:sym typeface="Rubik"/>
              </a:rPr>
              <a:t>Modeling</a:t>
            </a:r>
            <a:endParaRPr sz="1200" dirty="0">
              <a:solidFill>
                <a:srgbClr val="7F7F7F"/>
              </a:solidFill>
              <a:latin typeface="Rubik"/>
              <a:ea typeface="Rubik"/>
              <a:cs typeface="Rubik"/>
              <a:sym typeface="Rubik"/>
            </a:endParaRPr>
          </a:p>
          <a:p>
            <a:pPr marL="17145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Rubik"/>
              <a:buChar char="-"/>
            </a:pPr>
            <a:r>
              <a:rPr lang="es-ES" sz="1200" dirty="0">
                <a:solidFill>
                  <a:srgbClr val="7F7F7F"/>
                </a:solidFill>
                <a:latin typeface="Rubik"/>
                <a:ea typeface="Rubik"/>
                <a:cs typeface="Rubik"/>
                <a:sym typeface="Rubik"/>
              </a:rPr>
              <a:t>Coaching</a:t>
            </a:r>
            <a:endParaRPr dirty="0"/>
          </a:p>
          <a:p>
            <a:pPr marL="17145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Rubik"/>
              <a:buChar char="-"/>
            </a:pPr>
            <a:r>
              <a:rPr lang="es-ES" sz="1200" dirty="0">
                <a:solidFill>
                  <a:srgbClr val="7F7F7F"/>
                </a:solidFill>
                <a:latin typeface="Rubik"/>
                <a:ea typeface="Rubik"/>
                <a:cs typeface="Rubik"/>
                <a:sym typeface="Rubik"/>
              </a:rPr>
              <a:t>Scaffolding</a:t>
            </a:r>
            <a:endParaRPr sz="1200" dirty="0">
              <a:solidFill>
                <a:srgbClr val="7F7F7F"/>
              </a:solidFill>
              <a:latin typeface="Rubik"/>
              <a:ea typeface="Rubik"/>
              <a:cs typeface="Rubik"/>
              <a:sym typeface="Rubik"/>
            </a:endParaRPr>
          </a:p>
          <a:p>
            <a:pPr marL="17145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Rubik"/>
              <a:buChar char="-"/>
            </a:pPr>
            <a:r>
              <a:rPr lang="es-ES" sz="1200" dirty="0">
                <a:solidFill>
                  <a:srgbClr val="7F7F7F"/>
                </a:solidFill>
                <a:latin typeface="Rubik"/>
                <a:ea typeface="Rubik"/>
                <a:cs typeface="Rubik"/>
                <a:sym typeface="Rubik"/>
              </a:rPr>
              <a:t>Providing Feedback</a:t>
            </a:r>
            <a:endParaRPr sz="1200" dirty="0">
              <a:solidFill>
                <a:srgbClr val="7F7F7F"/>
              </a:solidFill>
              <a:latin typeface="Rubik"/>
              <a:ea typeface="Rubik"/>
              <a:cs typeface="Rubik"/>
              <a:sym typeface="Rubik"/>
            </a:endParaRPr>
          </a:p>
          <a:p>
            <a:pPr marL="17145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Rubik"/>
              <a:buChar char="-"/>
            </a:pPr>
            <a:r>
              <a:rPr lang="es-ES" sz="1200" dirty="0">
                <a:solidFill>
                  <a:srgbClr val="7F7F7F"/>
                </a:solidFill>
                <a:latin typeface="Rubik"/>
                <a:ea typeface="Rubik"/>
                <a:cs typeface="Rubik"/>
                <a:sym typeface="Rubik"/>
              </a:rPr>
              <a:t>Assessing Students progress</a:t>
            </a:r>
            <a:endParaRPr sz="1200" dirty="0">
              <a:solidFill>
                <a:srgbClr val="7F7F7F"/>
              </a:solidFill>
              <a:latin typeface="Rubik"/>
              <a:ea typeface="Rubik"/>
              <a:cs typeface="Rubik"/>
              <a:sym typeface="Rubik"/>
            </a:endParaRPr>
          </a:p>
          <a:p>
            <a:pPr marL="17145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Rubik"/>
              <a:buChar char="-"/>
            </a:pPr>
            <a:r>
              <a:rPr lang="es-ES" sz="1200" dirty="0">
                <a:solidFill>
                  <a:srgbClr val="7F7F7F"/>
                </a:solidFill>
                <a:latin typeface="Rubik"/>
                <a:ea typeface="Rubik"/>
                <a:cs typeface="Rubik"/>
                <a:sym typeface="Rubik"/>
              </a:rPr>
              <a:t>Contributing to conversation</a:t>
            </a:r>
            <a:endParaRPr sz="1200" dirty="0">
              <a:solidFill>
                <a:srgbClr val="7F7F7F"/>
              </a:solidFill>
              <a:latin typeface="Rubik"/>
              <a:ea typeface="Rubik"/>
              <a:cs typeface="Rubik"/>
              <a:sym typeface="Rubik"/>
            </a:endParaRPr>
          </a:p>
          <a:p>
            <a:pPr marL="171450" marR="0" lvl="0" indent="-95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dirty="0">
              <a:solidFill>
                <a:srgbClr val="7F7F7F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18" name="Google Shape;118;p4"/>
          <p:cNvSpPr/>
          <p:nvPr/>
        </p:nvSpPr>
        <p:spPr>
          <a:xfrm>
            <a:off x="9258406" y="2989838"/>
            <a:ext cx="2582332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200" b="1" dirty="0">
                <a:solidFill>
                  <a:schemeClr val="accent1"/>
                </a:solidFill>
                <a:latin typeface="Rubik"/>
                <a:ea typeface="Rubik"/>
                <a:cs typeface="Rubik"/>
                <a:sym typeface="Rubik"/>
              </a:rPr>
              <a:t>TEMPLATE</a:t>
            </a:r>
            <a:endParaRPr dirty="0"/>
          </a:p>
        </p:txBody>
      </p:sp>
      <p:sp>
        <p:nvSpPr>
          <p:cNvPr id="119" name="Google Shape;119;p4"/>
          <p:cNvSpPr/>
          <p:nvPr/>
        </p:nvSpPr>
        <p:spPr>
          <a:xfrm>
            <a:off x="9258406" y="3650127"/>
            <a:ext cx="2188527" cy="2001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Char char="•"/>
            </a:pPr>
            <a:r>
              <a:rPr lang="es-ES" sz="1200" dirty="0">
                <a:solidFill>
                  <a:srgbClr val="7F7F7F"/>
                </a:solidFill>
                <a:latin typeface="Rubik"/>
                <a:ea typeface="Rubik"/>
                <a:cs typeface="Rubik"/>
                <a:sym typeface="Rubik"/>
              </a:rPr>
              <a:t>Engaging in assignments and activities</a:t>
            </a:r>
            <a:endParaRPr sz="1200" dirty="0">
              <a:solidFill>
                <a:srgbClr val="7F7F7F"/>
              </a:solidFill>
              <a:latin typeface="Rubik"/>
              <a:ea typeface="Rubik"/>
              <a:cs typeface="Rubik"/>
              <a:sym typeface="Rubik"/>
            </a:endParaRPr>
          </a:p>
          <a:p>
            <a:pPr marL="17145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Char char="•"/>
            </a:pPr>
            <a:r>
              <a:rPr lang="es-ES" sz="1200" dirty="0">
                <a:solidFill>
                  <a:srgbClr val="7F7F7F"/>
                </a:solidFill>
                <a:latin typeface="Rubik"/>
                <a:ea typeface="Rubik"/>
                <a:cs typeface="Rubik"/>
                <a:sym typeface="Rubik"/>
              </a:rPr>
              <a:t>Collaborating with peers</a:t>
            </a:r>
            <a:endParaRPr sz="1200" dirty="0">
              <a:solidFill>
                <a:srgbClr val="7F7F7F"/>
              </a:solidFill>
              <a:latin typeface="Rubik"/>
              <a:ea typeface="Rubik"/>
              <a:cs typeface="Rubik"/>
              <a:sym typeface="Rubik"/>
            </a:endParaRPr>
          </a:p>
          <a:p>
            <a:pPr marL="17145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Char char="•"/>
            </a:pPr>
            <a:r>
              <a:rPr lang="es-ES" sz="1200" dirty="0">
                <a:solidFill>
                  <a:srgbClr val="7F7F7F"/>
                </a:solidFill>
                <a:latin typeface="Rubik"/>
                <a:ea typeface="Rubik"/>
                <a:cs typeface="Rubik"/>
                <a:sym typeface="Rubik"/>
              </a:rPr>
              <a:t>Asking questions of peers and the instructor</a:t>
            </a:r>
            <a:endParaRPr dirty="0"/>
          </a:p>
          <a:p>
            <a:pPr marL="17145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Char char="•"/>
            </a:pPr>
            <a:r>
              <a:rPr lang="es-ES" sz="1200" dirty="0">
                <a:solidFill>
                  <a:srgbClr val="7F7F7F"/>
                </a:solidFill>
                <a:latin typeface="Rubik"/>
                <a:ea typeface="Rubik"/>
                <a:cs typeface="Rubik"/>
                <a:sym typeface="Rubik"/>
              </a:rPr>
              <a:t>Reflecting</a:t>
            </a:r>
            <a:endParaRPr sz="1200" dirty="0">
              <a:solidFill>
                <a:srgbClr val="7F7F7F"/>
              </a:solidFill>
              <a:latin typeface="Rubik"/>
              <a:ea typeface="Rubik"/>
              <a:cs typeface="Rubik"/>
              <a:sym typeface="Rubik"/>
            </a:endParaRPr>
          </a:p>
          <a:p>
            <a:pPr marL="17145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Char char="•"/>
            </a:pPr>
            <a:r>
              <a:rPr lang="es-ES" sz="1200" dirty="0">
                <a:solidFill>
                  <a:srgbClr val="7F7F7F"/>
                </a:solidFill>
                <a:latin typeface="Rubik"/>
                <a:ea typeface="Rubik"/>
                <a:cs typeface="Rubik"/>
                <a:sym typeface="Rubik"/>
              </a:rPr>
              <a:t>Sharing experiences</a:t>
            </a:r>
            <a:endParaRPr sz="1200" dirty="0">
              <a:solidFill>
                <a:srgbClr val="7F7F7F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69DB63D-E624-4CBB-AB8E-2901F3F678CE}"/>
              </a:ext>
            </a:extLst>
          </p:cNvPr>
          <p:cNvSpPr/>
          <p:nvPr/>
        </p:nvSpPr>
        <p:spPr>
          <a:xfrm>
            <a:off x="9258406" y="-1379621"/>
            <a:ext cx="543320" cy="449179"/>
          </a:xfrm>
          <a:prstGeom prst="rect">
            <a:avLst/>
          </a:prstGeom>
          <a:solidFill>
            <a:srgbClr val="F7E5E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36" name="Grupo 35">
            <a:extLst>
              <a:ext uri="{FF2B5EF4-FFF2-40B4-BE49-F238E27FC236}">
                <a16:creationId xmlns:a16="http://schemas.microsoft.com/office/drawing/2014/main" id="{8076E254-A9A4-5E0C-62E5-2712AB646AB6}"/>
              </a:ext>
            </a:extLst>
          </p:cNvPr>
          <p:cNvGrpSpPr/>
          <p:nvPr/>
        </p:nvGrpSpPr>
        <p:grpSpPr>
          <a:xfrm>
            <a:off x="3325812" y="2112963"/>
            <a:ext cx="5957889" cy="4603751"/>
            <a:chOff x="3325812" y="2112963"/>
            <a:chExt cx="5957889" cy="4603751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A473F696-8430-7E87-9C20-4880A023792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9150" y="2143126"/>
              <a:ext cx="2362200" cy="4573588"/>
            </a:xfrm>
            <a:custGeom>
              <a:avLst/>
              <a:gdLst>
                <a:gd name="T0" fmla="*/ 689 w 951"/>
                <a:gd name="T1" fmla="*/ 790 h 1840"/>
                <a:gd name="T2" fmla="*/ 685 w 951"/>
                <a:gd name="T3" fmla="*/ 772 h 1840"/>
                <a:gd name="T4" fmla="*/ 699 w 951"/>
                <a:gd name="T5" fmla="*/ 756 h 1840"/>
                <a:gd name="T6" fmla="*/ 700 w 951"/>
                <a:gd name="T7" fmla="*/ 756 h 1840"/>
                <a:gd name="T8" fmla="*/ 712 w 951"/>
                <a:gd name="T9" fmla="*/ 749 h 1840"/>
                <a:gd name="T10" fmla="*/ 777 w 951"/>
                <a:gd name="T11" fmla="*/ 669 h 1840"/>
                <a:gd name="T12" fmla="*/ 756 w 951"/>
                <a:gd name="T13" fmla="*/ 599 h 1840"/>
                <a:gd name="T14" fmla="*/ 716 w 951"/>
                <a:gd name="T15" fmla="*/ 580 h 1840"/>
                <a:gd name="T16" fmla="*/ 451 w 951"/>
                <a:gd name="T17" fmla="*/ 503 h 1840"/>
                <a:gd name="T18" fmla="*/ 306 w 951"/>
                <a:gd name="T19" fmla="*/ 399 h 1840"/>
                <a:gd name="T20" fmla="*/ 280 w 951"/>
                <a:gd name="T21" fmla="*/ 336 h 1840"/>
                <a:gd name="T22" fmla="*/ 75 w 951"/>
                <a:gd name="T23" fmla="*/ 65 h 1840"/>
                <a:gd name="T24" fmla="*/ 17 w 951"/>
                <a:gd name="T25" fmla="*/ 27 h 1840"/>
                <a:gd name="T26" fmla="*/ 6 w 951"/>
                <a:gd name="T27" fmla="*/ 9 h 1840"/>
                <a:gd name="T28" fmla="*/ 27 w 951"/>
                <a:gd name="T29" fmla="*/ 8 h 1840"/>
                <a:gd name="T30" fmla="*/ 195 w 951"/>
                <a:gd name="T31" fmla="*/ 150 h 1840"/>
                <a:gd name="T32" fmla="*/ 304 w 951"/>
                <a:gd name="T33" fmla="*/ 339 h 1840"/>
                <a:gd name="T34" fmla="*/ 311 w 951"/>
                <a:gd name="T35" fmla="*/ 358 h 1840"/>
                <a:gd name="T36" fmla="*/ 456 w 951"/>
                <a:gd name="T37" fmla="*/ 482 h 1840"/>
                <a:gd name="T38" fmla="*/ 726 w 951"/>
                <a:gd name="T39" fmla="*/ 560 h 1840"/>
                <a:gd name="T40" fmla="*/ 782 w 951"/>
                <a:gd name="T41" fmla="*/ 592 h 1840"/>
                <a:gd name="T42" fmla="*/ 799 w 951"/>
                <a:gd name="T43" fmla="*/ 674 h 1840"/>
                <a:gd name="T44" fmla="*/ 736 w 951"/>
                <a:gd name="T45" fmla="*/ 758 h 1840"/>
                <a:gd name="T46" fmla="*/ 731 w 951"/>
                <a:gd name="T47" fmla="*/ 805 h 1840"/>
                <a:gd name="T48" fmla="*/ 732 w 951"/>
                <a:gd name="T49" fmla="*/ 806 h 1840"/>
                <a:gd name="T50" fmla="*/ 739 w 951"/>
                <a:gd name="T51" fmla="*/ 813 h 1840"/>
                <a:gd name="T52" fmla="*/ 802 w 951"/>
                <a:gd name="T53" fmla="*/ 875 h 1840"/>
                <a:gd name="T54" fmla="*/ 813 w 951"/>
                <a:gd name="T55" fmla="*/ 885 h 1840"/>
                <a:gd name="T56" fmla="*/ 830 w 951"/>
                <a:gd name="T57" fmla="*/ 963 h 1840"/>
                <a:gd name="T58" fmla="*/ 824 w 951"/>
                <a:gd name="T59" fmla="*/ 977 h 1840"/>
                <a:gd name="T60" fmla="*/ 825 w 951"/>
                <a:gd name="T61" fmla="*/ 976 h 1840"/>
                <a:gd name="T62" fmla="*/ 735 w 951"/>
                <a:gd name="T63" fmla="*/ 1164 h 1840"/>
                <a:gd name="T64" fmla="*/ 777 w 951"/>
                <a:gd name="T65" fmla="*/ 1224 h 1840"/>
                <a:gd name="T66" fmla="*/ 885 w 951"/>
                <a:gd name="T67" fmla="*/ 1242 h 1840"/>
                <a:gd name="T68" fmla="*/ 950 w 951"/>
                <a:gd name="T69" fmla="*/ 1310 h 1840"/>
                <a:gd name="T70" fmla="*/ 939 w 951"/>
                <a:gd name="T71" fmla="*/ 1337 h 1840"/>
                <a:gd name="T72" fmla="*/ 889 w 951"/>
                <a:gd name="T73" fmla="*/ 1392 h 1840"/>
                <a:gd name="T74" fmla="*/ 879 w 951"/>
                <a:gd name="T75" fmla="*/ 1464 h 1840"/>
                <a:gd name="T76" fmla="*/ 838 w 951"/>
                <a:gd name="T77" fmla="*/ 1646 h 1840"/>
                <a:gd name="T78" fmla="*/ 652 w 951"/>
                <a:gd name="T79" fmla="*/ 1724 h 1840"/>
                <a:gd name="T80" fmla="*/ 492 w 951"/>
                <a:gd name="T81" fmla="*/ 1731 h 1840"/>
                <a:gd name="T82" fmla="*/ 475 w 951"/>
                <a:gd name="T83" fmla="*/ 1732 h 1840"/>
                <a:gd name="T84" fmla="*/ 407 w 951"/>
                <a:gd name="T85" fmla="*/ 1805 h 1840"/>
                <a:gd name="T86" fmla="*/ 404 w 951"/>
                <a:gd name="T87" fmla="*/ 1830 h 1840"/>
                <a:gd name="T88" fmla="*/ 393 w 951"/>
                <a:gd name="T89" fmla="*/ 1840 h 1840"/>
                <a:gd name="T90" fmla="*/ 384 w 951"/>
                <a:gd name="T91" fmla="*/ 1829 h 1840"/>
                <a:gd name="T92" fmla="*/ 480 w 951"/>
                <a:gd name="T93" fmla="*/ 1711 h 1840"/>
                <a:gd name="T94" fmla="*/ 667 w 951"/>
                <a:gd name="T95" fmla="*/ 1701 h 1840"/>
                <a:gd name="T96" fmla="*/ 828 w 951"/>
                <a:gd name="T97" fmla="*/ 1624 h 1840"/>
                <a:gd name="T98" fmla="*/ 858 w 951"/>
                <a:gd name="T99" fmla="*/ 1469 h 1840"/>
                <a:gd name="T100" fmla="*/ 880 w 951"/>
                <a:gd name="T101" fmla="*/ 1368 h 1840"/>
                <a:gd name="T102" fmla="*/ 915 w 951"/>
                <a:gd name="T103" fmla="*/ 1332 h 1840"/>
                <a:gd name="T104" fmla="*/ 916 w 951"/>
                <a:gd name="T105" fmla="*/ 1286 h 1840"/>
                <a:gd name="T106" fmla="*/ 836 w 951"/>
                <a:gd name="T107" fmla="*/ 1256 h 1840"/>
                <a:gd name="T108" fmla="*/ 782 w 951"/>
                <a:gd name="T109" fmla="*/ 1248 h 1840"/>
                <a:gd name="T110" fmla="*/ 714 w 951"/>
                <a:gd name="T111" fmla="*/ 1142 h 1840"/>
                <a:gd name="T112" fmla="*/ 773 w 951"/>
                <a:gd name="T113" fmla="*/ 1010 h 1840"/>
                <a:gd name="T114" fmla="*/ 811 w 951"/>
                <a:gd name="T115" fmla="*/ 950 h 1840"/>
                <a:gd name="T116" fmla="*/ 800 w 951"/>
                <a:gd name="T117" fmla="*/ 903 h 1840"/>
                <a:gd name="T118" fmla="*/ 719 w 951"/>
                <a:gd name="T119" fmla="*/ 825 h 1840"/>
                <a:gd name="T120" fmla="*/ 689 w 951"/>
                <a:gd name="T121" fmla="*/ 790 h 18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51" h="1840">
                  <a:moveTo>
                    <a:pt x="689" y="790"/>
                  </a:moveTo>
                  <a:cubicBezTo>
                    <a:pt x="687" y="784"/>
                    <a:pt x="683" y="779"/>
                    <a:pt x="685" y="772"/>
                  </a:cubicBezTo>
                  <a:cubicBezTo>
                    <a:pt x="689" y="766"/>
                    <a:pt x="698" y="764"/>
                    <a:pt x="699" y="756"/>
                  </a:cubicBezTo>
                  <a:cubicBezTo>
                    <a:pt x="699" y="756"/>
                    <a:pt x="700" y="756"/>
                    <a:pt x="700" y="756"/>
                  </a:cubicBezTo>
                  <a:cubicBezTo>
                    <a:pt x="705" y="756"/>
                    <a:pt x="709" y="753"/>
                    <a:pt x="712" y="749"/>
                  </a:cubicBezTo>
                  <a:cubicBezTo>
                    <a:pt x="740" y="727"/>
                    <a:pt x="761" y="700"/>
                    <a:pt x="777" y="669"/>
                  </a:cubicBezTo>
                  <a:cubicBezTo>
                    <a:pt x="791" y="642"/>
                    <a:pt x="784" y="617"/>
                    <a:pt x="756" y="599"/>
                  </a:cubicBezTo>
                  <a:cubicBezTo>
                    <a:pt x="744" y="590"/>
                    <a:pt x="730" y="584"/>
                    <a:pt x="716" y="580"/>
                  </a:cubicBezTo>
                  <a:cubicBezTo>
                    <a:pt x="628" y="555"/>
                    <a:pt x="539" y="529"/>
                    <a:pt x="451" y="503"/>
                  </a:cubicBezTo>
                  <a:cubicBezTo>
                    <a:pt x="390" y="486"/>
                    <a:pt x="343" y="449"/>
                    <a:pt x="306" y="399"/>
                  </a:cubicBezTo>
                  <a:cubicBezTo>
                    <a:pt x="292" y="380"/>
                    <a:pt x="288" y="357"/>
                    <a:pt x="280" y="336"/>
                  </a:cubicBezTo>
                  <a:cubicBezTo>
                    <a:pt x="235" y="228"/>
                    <a:pt x="168" y="137"/>
                    <a:pt x="75" y="65"/>
                  </a:cubicBezTo>
                  <a:cubicBezTo>
                    <a:pt x="57" y="51"/>
                    <a:pt x="38" y="37"/>
                    <a:pt x="17" y="27"/>
                  </a:cubicBezTo>
                  <a:cubicBezTo>
                    <a:pt x="9" y="23"/>
                    <a:pt x="0" y="19"/>
                    <a:pt x="6" y="9"/>
                  </a:cubicBezTo>
                  <a:cubicBezTo>
                    <a:pt x="12" y="0"/>
                    <a:pt x="20" y="4"/>
                    <a:pt x="27" y="8"/>
                  </a:cubicBezTo>
                  <a:cubicBezTo>
                    <a:pt x="93" y="43"/>
                    <a:pt x="148" y="92"/>
                    <a:pt x="195" y="150"/>
                  </a:cubicBezTo>
                  <a:cubicBezTo>
                    <a:pt x="242" y="207"/>
                    <a:pt x="279" y="270"/>
                    <a:pt x="304" y="339"/>
                  </a:cubicBezTo>
                  <a:cubicBezTo>
                    <a:pt x="306" y="345"/>
                    <a:pt x="309" y="352"/>
                    <a:pt x="311" y="358"/>
                  </a:cubicBezTo>
                  <a:cubicBezTo>
                    <a:pt x="339" y="423"/>
                    <a:pt x="391" y="461"/>
                    <a:pt x="456" y="482"/>
                  </a:cubicBezTo>
                  <a:cubicBezTo>
                    <a:pt x="545" y="510"/>
                    <a:pt x="636" y="535"/>
                    <a:pt x="726" y="560"/>
                  </a:cubicBezTo>
                  <a:cubicBezTo>
                    <a:pt x="747" y="566"/>
                    <a:pt x="766" y="577"/>
                    <a:pt x="782" y="592"/>
                  </a:cubicBezTo>
                  <a:cubicBezTo>
                    <a:pt x="806" y="615"/>
                    <a:pt x="812" y="644"/>
                    <a:pt x="799" y="674"/>
                  </a:cubicBezTo>
                  <a:cubicBezTo>
                    <a:pt x="784" y="707"/>
                    <a:pt x="761" y="734"/>
                    <a:pt x="736" y="758"/>
                  </a:cubicBezTo>
                  <a:cubicBezTo>
                    <a:pt x="709" y="779"/>
                    <a:pt x="709" y="779"/>
                    <a:pt x="731" y="805"/>
                  </a:cubicBezTo>
                  <a:cubicBezTo>
                    <a:pt x="731" y="805"/>
                    <a:pt x="732" y="806"/>
                    <a:pt x="732" y="806"/>
                  </a:cubicBezTo>
                  <a:cubicBezTo>
                    <a:pt x="733" y="809"/>
                    <a:pt x="736" y="812"/>
                    <a:pt x="739" y="813"/>
                  </a:cubicBezTo>
                  <a:cubicBezTo>
                    <a:pt x="758" y="836"/>
                    <a:pt x="777" y="858"/>
                    <a:pt x="802" y="875"/>
                  </a:cubicBezTo>
                  <a:cubicBezTo>
                    <a:pt x="805" y="879"/>
                    <a:pt x="809" y="882"/>
                    <a:pt x="813" y="885"/>
                  </a:cubicBezTo>
                  <a:cubicBezTo>
                    <a:pt x="842" y="908"/>
                    <a:pt x="847" y="930"/>
                    <a:pt x="830" y="963"/>
                  </a:cubicBezTo>
                  <a:cubicBezTo>
                    <a:pt x="828" y="967"/>
                    <a:pt x="824" y="971"/>
                    <a:pt x="824" y="977"/>
                  </a:cubicBezTo>
                  <a:cubicBezTo>
                    <a:pt x="825" y="976"/>
                    <a:pt x="825" y="976"/>
                    <a:pt x="825" y="976"/>
                  </a:cubicBezTo>
                  <a:cubicBezTo>
                    <a:pt x="780" y="1032"/>
                    <a:pt x="742" y="1091"/>
                    <a:pt x="735" y="1164"/>
                  </a:cubicBezTo>
                  <a:cubicBezTo>
                    <a:pt x="731" y="1197"/>
                    <a:pt x="745" y="1214"/>
                    <a:pt x="777" y="1224"/>
                  </a:cubicBezTo>
                  <a:cubicBezTo>
                    <a:pt x="812" y="1235"/>
                    <a:pt x="849" y="1235"/>
                    <a:pt x="885" y="1242"/>
                  </a:cubicBezTo>
                  <a:cubicBezTo>
                    <a:pt x="910" y="1246"/>
                    <a:pt x="950" y="1283"/>
                    <a:pt x="950" y="1310"/>
                  </a:cubicBezTo>
                  <a:cubicBezTo>
                    <a:pt x="951" y="1321"/>
                    <a:pt x="946" y="1330"/>
                    <a:pt x="939" y="1337"/>
                  </a:cubicBezTo>
                  <a:cubicBezTo>
                    <a:pt x="922" y="1355"/>
                    <a:pt x="906" y="1374"/>
                    <a:pt x="889" y="1392"/>
                  </a:cubicBezTo>
                  <a:cubicBezTo>
                    <a:pt x="869" y="1413"/>
                    <a:pt x="865" y="1439"/>
                    <a:pt x="879" y="1464"/>
                  </a:cubicBezTo>
                  <a:cubicBezTo>
                    <a:pt x="913" y="1527"/>
                    <a:pt x="878" y="1607"/>
                    <a:pt x="838" y="1646"/>
                  </a:cubicBezTo>
                  <a:cubicBezTo>
                    <a:pt x="786" y="1697"/>
                    <a:pt x="723" y="1720"/>
                    <a:pt x="652" y="1724"/>
                  </a:cubicBezTo>
                  <a:cubicBezTo>
                    <a:pt x="599" y="1727"/>
                    <a:pt x="545" y="1728"/>
                    <a:pt x="492" y="1731"/>
                  </a:cubicBezTo>
                  <a:cubicBezTo>
                    <a:pt x="486" y="1731"/>
                    <a:pt x="481" y="1731"/>
                    <a:pt x="475" y="1732"/>
                  </a:cubicBezTo>
                  <a:cubicBezTo>
                    <a:pt x="426" y="1741"/>
                    <a:pt x="413" y="1755"/>
                    <a:pt x="407" y="1805"/>
                  </a:cubicBezTo>
                  <a:cubicBezTo>
                    <a:pt x="407" y="1813"/>
                    <a:pt x="405" y="1822"/>
                    <a:pt x="404" y="1830"/>
                  </a:cubicBezTo>
                  <a:cubicBezTo>
                    <a:pt x="403" y="1837"/>
                    <a:pt x="399" y="1840"/>
                    <a:pt x="393" y="1840"/>
                  </a:cubicBezTo>
                  <a:cubicBezTo>
                    <a:pt x="386" y="1839"/>
                    <a:pt x="384" y="1835"/>
                    <a:pt x="384" y="1829"/>
                  </a:cubicBezTo>
                  <a:cubicBezTo>
                    <a:pt x="386" y="1756"/>
                    <a:pt x="406" y="1715"/>
                    <a:pt x="480" y="1711"/>
                  </a:cubicBezTo>
                  <a:cubicBezTo>
                    <a:pt x="542" y="1707"/>
                    <a:pt x="605" y="1706"/>
                    <a:pt x="667" y="1701"/>
                  </a:cubicBezTo>
                  <a:cubicBezTo>
                    <a:pt x="729" y="1695"/>
                    <a:pt x="785" y="1672"/>
                    <a:pt x="828" y="1624"/>
                  </a:cubicBezTo>
                  <a:cubicBezTo>
                    <a:pt x="861" y="1588"/>
                    <a:pt x="888" y="1527"/>
                    <a:pt x="858" y="1469"/>
                  </a:cubicBezTo>
                  <a:cubicBezTo>
                    <a:pt x="838" y="1432"/>
                    <a:pt x="853" y="1398"/>
                    <a:pt x="880" y="1368"/>
                  </a:cubicBezTo>
                  <a:cubicBezTo>
                    <a:pt x="892" y="1356"/>
                    <a:pt x="904" y="1344"/>
                    <a:pt x="915" y="1332"/>
                  </a:cubicBezTo>
                  <a:cubicBezTo>
                    <a:pt x="931" y="1314"/>
                    <a:pt x="931" y="1304"/>
                    <a:pt x="916" y="1286"/>
                  </a:cubicBezTo>
                  <a:cubicBezTo>
                    <a:pt x="894" y="1262"/>
                    <a:pt x="865" y="1260"/>
                    <a:pt x="836" y="1256"/>
                  </a:cubicBezTo>
                  <a:cubicBezTo>
                    <a:pt x="818" y="1253"/>
                    <a:pt x="800" y="1252"/>
                    <a:pt x="782" y="1248"/>
                  </a:cubicBezTo>
                  <a:cubicBezTo>
                    <a:pt x="726" y="1236"/>
                    <a:pt x="703" y="1198"/>
                    <a:pt x="714" y="1142"/>
                  </a:cubicBezTo>
                  <a:cubicBezTo>
                    <a:pt x="724" y="1094"/>
                    <a:pt x="747" y="1052"/>
                    <a:pt x="773" y="1010"/>
                  </a:cubicBezTo>
                  <a:cubicBezTo>
                    <a:pt x="785" y="990"/>
                    <a:pt x="800" y="971"/>
                    <a:pt x="811" y="950"/>
                  </a:cubicBezTo>
                  <a:cubicBezTo>
                    <a:pt x="824" y="928"/>
                    <a:pt x="820" y="919"/>
                    <a:pt x="800" y="903"/>
                  </a:cubicBezTo>
                  <a:cubicBezTo>
                    <a:pt x="770" y="880"/>
                    <a:pt x="744" y="853"/>
                    <a:pt x="719" y="825"/>
                  </a:cubicBezTo>
                  <a:cubicBezTo>
                    <a:pt x="711" y="812"/>
                    <a:pt x="701" y="800"/>
                    <a:pt x="689" y="790"/>
                  </a:cubicBezTo>
                  <a:close/>
                </a:path>
              </a:pathLst>
            </a:custGeom>
            <a:solidFill>
              <a:srgbClr val="F088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87ADB001-9B8C-D8AE-C9BC-C8B375B3670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75313" y="4371976"/>
              <a:ext cx="687388" cy="623888"/>
            </a:xfrm>
            <a:custGeom>
              <a:avLst/>
              <a:gdLst>
                <a:gd name="T0" fmla="*/ 183 w 277"/>
                <a:gd name="T1" fmla="*/ 0 h 251"/>
                <a:gd name="T2" fmla="*/ 193 w 277"/>
                <a:gd name="T3" fmla="*/ 0 h 251"/>
                <a:gd name="T4" fmla="*/ 265 w 277"/>
                <a:gd name="T5" fmla="*/ 77 h 251"/>
                <a:gd name="T6" fmla="*/ 277 w 277"/>
                <a:gd name="T7" fmla="*/ 155 h 251"/>
                <a:gd name="T8" fmla="*/ 277 w 277"/>
                <a:gd name="T9" fmla="*/ 158 h 251"/>
                <a:gd name="T10" fmla="*/ 277 w 277"/>
                <a:gd name="T11" fmla="*/ 161 h 251"/>
                <a:gd name="T12" fmla="*/ 227 w 277"/>
                <a:gd name="T13" fmla="*/ 191 h 251"/>
                <a:gd name="T14" fmla="*/ 121 w 277"/>
                <a:gd name="T15" fmla="*/ 242 h 251"/>
                <a:gd name="T16" fmla="*/ 67 w 277"/>
                <a:gd name="T17" fmla="*/ 237 h 251"/>
                <a:gd name="T18" fmla="*/ 12 w 277"/>
                <a:gd name="T19" fmla="*/ 87 h 251"/>
                <a:gd name="T20" fmla="*/ 42 w 277"/>
                <a:gd name="T21" fmla="*/ 53 h 251"/>
                <a:gd name="T22" fmla="*/ 145 w 277"/>
                <a:gd name="T23" fmla="*/ 13 h 251"/>
                <a:gd name="T24" fmla="*/ 183 w 277"/>
                <a:gd name="T25" fmla="*/ 0 h 251"/>
                <a:gd name="T26" fmla="*/ 118 w 277"/>
                <a:gd name="T27" fmla="*/ 185 h 251"/>
                <a:gd name="T28" fmla="*/ 71 w 277"/>
                <a:gd name="T29" fmla="*/ 84 h 251"/>
                <a:gd name="T30" fmla="*/ 44 w 277"/>
                <a:gd name="T31" fmla="*/ 76 h 251"/>
                <a:gd name="T32" fmla="*/ 30 w 277"/>
                <a:gd name="T33" fmla="*/ 101 h 251"/>
                <a:gd name="T34" fmla="*/ 69 w 277"/>
                <a:gd name="T35" fmla="*/ 210 h 251"/>
                <a:gd name="T36" fmla="*/ 104 w 277"/>
                <a:gd name="T37" fmla="*/ 225 h 251"/>
                <a:gd name="T38" fmla="*/ 118 w 277"/>
                <a:gd name="T39" fmla="*/ 185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77" h="251">
                  <a:moveTo>
                    <a:pt x="183" y="0"/>
                  </a:moveTo>
                  <a:cubicBezTo>
                    <a:pt x="186" y="0"/>
                    <a:pt x="189" y="0"/>
                    <a:pt x="193" y="0"/>
                  </a:cubicBezTo>
                  <a:cubicBezTo>
                    <a:pt x="233" y="10"/>
                    <a:pt x="253" y="39"/>
                    <a:pt x="265" y="77"/>
                  </a:cubicBezTo>
                  <a:cubicBezTo>
                    <a:pt x="273" y="102"/>
                    <a:pt x="273" y="129"/>
                    <a:pt x="277" y="155"/>
                  </a:cubicBezTo>
                  <a:cubicBezTo>
                    <a:pt x="276" y="156"/>
                    <a:pt x="277" y="157"/>
                    <a:pt x="277" y="158"/>
                  </a:cubicBezTo>
                  <a:cubicBezTo>
                    <a:pt x="277" y="159"/>
                    <a:pt x="277" y="160"/>
                    <a:pt x="277" y="161"/>
                  </a:cubicBezTo>
                  <a:cubicBezTo>
                    <a:pt x="265" y="179"/>
                    <a:pt x="244" y="182"/>
                    <a:pt x="227" y="191"/>
                  </a:cubicBezTo>
                  <a:cubicBezTo>
                    <a:pt x="192" y="209"/>
                    <a:pt x="156" y="225"/>
                    <a:pt x="121" y="242"/>
                  </a:cubicBezTo>
                  <a:cubicBezTo>
                    <a:pt x="102" y="251"/>
                    <a:pt x="84" y="249"/>
                    <a:pt x="67" y="237"/>
                  </a:cubicBezTo>
                  <a:cubicBezTo>
                    <a:pt x="27" y="208"/>
                    <a:pt x="0" y="134"/>
                    <a:pt x="12" y="87"/>
                  </a:cubicBezTo>
                  <a:cubicBezTo>
                    <a:pt x="16" y="71"/>
                    <a:pt x="25" y="59"/>
                    <a:pt x="42" y="53"/>
                  </a:cubicBezTo>
                  <a:cubicBezTo>
                    <a:pt x="77" y="41"/>
                    <a:pt x="111" y="27"/>
                    <a:pt x="145" y="13"/>
                  </a:cubicBezTo>
                  <a:cubicBezTo>
                    <a:pt x="158" y="9"/>
                    <a:pt x="170" y="4"/>
                    <a:pt x="183" y="0"/>
                  </a:cubicBezTo>
                  <a:close/>
                  <a:moveTo>
                    <a:pt x="118" y="185"/>
                  </a:moveTo>
                  <a:cubicBezTo>
                    <a:pt x="115" y="148"/>
                    <a:pt x="102" y="112"/>
                    <a:pt x="71" y="84"/>
                  </a:cubicBezTo>
                  <a:cubicBezTo>
                    <a:pt x="64" y="78"/>
                    <a:pt x="55" y="71"/>
                    <a:pt x="44" y="76"/>
                  </a:cubicBezTo>
                  <a:cubicBezTo>
                    <a:pt x="33" y="80"/>
                    <a:pt x="31" y="92"/>
                    <a:pt x="30" y="101"/>
                  </a:cubicBezTo>
                  <a:cubicBezTo>
                    <a:pt x="28" y="143"/>
                    <a:pt x="41" y="180"/>
                    <a:pt x="69" y="210"/>
                  </a:cubicBezTo>
                  <a:cubicBezTo>
                    <a:pt x="78" y="221"/>
                    <a:pt x="90" y="232"/>
                    <a:pt x="104" y="225"/>
                  </a:cubicBezTo>
                  <a:cubicBezTo>
                    <a:pt x="119" y="218"/>
                    <a:pt x="117" y="202"/>
                    <a:pt x="118" y="185"/>
                  </a:cubicBezTo>
                  <a:close/>
                </a:path>
              </a:pathLst>
            </a:custGeom>
            <a:solidFill>
              <a:srgbClr val="F088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07AC9311-5822-C14E-F326-A75206597CE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4800" y="2824163"/>
              <a:ext cx="1984375" cy="317500"/>
            </a:xfrm>
            <a:custGeom>
              <a:avLst/>
              <a:gdLst>
                <a:gd name="T0" fmla="*/ 7 w 799"/>
                <a:gd name="T1" fmla="*/ 84 h 128"/>
                <a:gd name="T2" fmla="*/ 0 w 799"/>
                <a:gd name="T3" fmla="*/ 65 h 128"/>
                <a:gd name="T4" fmla="*/ 43 w 799"/>
                <a:gd name="T5" fmla="*/ 25 h 128"/>
                <a:gd name="T6" fmla="*/ 159 w 799"/>
                <a:gd name="T7" fmla="*/ 40 h 128"/>
                <a:gd name="T8" fmla="*/ 209 w 799"/>
                <a:gd name="T9" fmla="*/ 88 h 128"/>
                <a:gd name="T10" fmla="*/ 285 w 799"/>
                <a:gd name="T11" fmla="*/ 80 h 128"/>
                <a:gd name="T12" fmla="*/ 325 w 799"/>
                <a:gd name="T13" fmla="*/ 39 h 128"/>
                <a:gd name="T14" fmla="*/ 452 w 799"/>
                <a:gd name="T15" fmla="*/ 36 h 128"/>
                <a:gd name="T16" fmla="*/ 482 w 799"/>
                <a:gd name="T17" fmla="*/ 69 h 128"/>
                <a:gd name="T18" fmla="*/ 602 w 799"/>
                <a:gd name="T19" fmla="*/ 62 h 128"/>
                <a:gd name="T20" fmla="*/ 672 w 799"/>
                <a:gd name="T21" fmla="*/ 12 h 128"/>
                <a:gd name="T22" fmla="*/ 754 w 799"/>
                <a:gd name="T23" fmla="*/ 39 h 128"/>
                <a:gd name="T24" fmla="*/ 794 w 799"/>
                <a:gd name="T25" fmla="*/ 80 h 128"/>
                <a:gd name="T26" fmla="*/ 795 w 799"/>
                <a:gd name="T27" fmla="*/ 109 h 128"/>
                <a:gd name="T28" fmla="*/ 780 w 799"/>
                <a:gd name="T29" fmla="*/ 92 h 128"/>
                <a:gd name="T30" fmla="*/ 729 w 799"/>
                <a:gd name="T31" fmla="*/ 40 h 128"/>
                <a:gd name="T32" fmla="*/ 648 w 799"/>
                <a:gd name="T33" fmla="*/ 39 h 128"/>
                <a:gd name="T34" fmla="*/ 607 w 799"/>
                <a:gd name="T35" fmla="*/ 82 h 128"/>
                <a:gd name="T36" fmla="*/ 465 w 799"/>
                <a:gd name="T37" fmla="*/ 75 h 128"/>
                <a:gd name="T38" fmla="*/ 433 w 799"/>
                <a:gd name="T39" fmla="*/ 42 h 128"/>
                <a:gd name="T40" fmla="*/ 346 w 799"/>
                <a:gd name="T41" fmla="*/ 43 h 128"/>
                <a:gd name="T42" fmla="*/ 312 w 799"/>
                <a:gd name="T43" fmla="*/ 79 h 128"/>
                <a:gd name="T44" fmla="*/ 159 w 799"/>
                <a:gd name="T45" fmla="*/ 67 h 128"/>
                <a:gd name="T46" fmla="*/ 71 w 799"/>
                <a:gd name="T47" fmla="*/ 30 h 128"/>
                <a:gd name="T48" fmla="*/ 25 w 799"/>
                <a:gd name="T49" fmla="*/ 66 h 128"/>
                <a:gd name="T50" fmla="*/ 7 w 799"/>
                <a:gd name="T51" fmla="*/ 84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99" h="128">
                  <a:moveTo>
                    <a:pt x="7" y="84"/>
                  </a:moveTo>
                  <a:cubicBezTo>
                    <a:pt x="5" y="78"/>
                    <a:pt x="2" y="71"/>
                    <a:pt x="0" y="65"/>
                  </a:cubicBezTo>
                  <a:cubicBezTo>
                    <a:pt x="15" y="53"/>
                    <a:pt x="26" y="36"/>
                    <a:pt x="43" y="25"/>
                  </a:cubicBezTo>
                  <a:cubicBezTo>
                    <a:pt x="80" y="0"/>
                    <a:pt x="130" y="7"/>
                    <a:pt x="159" y="40"/>
                  </a:cubicBezTo>
                  <a:cubicBezTo>
                    <a:pt x="174" y="57"/>
                    <a:pt x="187" y="77"/>
                    <a:pt x="209" y="88"/>
                  </a:cubicBezTo>
                  <a:cubicBezTo>
                    <a:pt x="234" y="101"/>
                    <a:pt x="263" y="99"/>
                    <a:pt x="285" y="80"/>
                  </a:cubicBezTo>
                  <a:cubicBezTo>
                    <a:pt x="299" y="67"/>
                    <a:pt x="313" y="53"/>
                    <a:pt x="325" y="39"/>
                  </a:cubicBezTo>
                  <a:cubicBezTo>
                    <a:pt x="357" y="2"/>
                    <a:pt x="419" y="0"/>
                    <a:pt x="452" y="36"/>
                  </a:cubicBezTo>
                  <a:cubicBezTo>
                    <a:pt x="462" y="46"/>
                    <a:pt x="472" y="57"/>
                    <a:pt x="482" y="69"/>
                  </a:cubicBezTo>
                  <a:cubicBezTo>
                    <a:pt x="516" y="107"/>
                    <a:pt x="569" y="105"/>
                    <a:pt x="602" y="62"/>
                  </a:cubicBezTo>
                  <a:cubicBezTo>
                    <a:pt x="621" y="39"/>
                    <a:pt x="640" y="17"/>
                    <a:pt x="672" y="12"/>
                  </a:cubicBezTo>
                  <a:cubicBezTo>
                    <a:pt x="704" y="6"/>
                    <a:pt x="731" y="16"/>
                    <a:pt x="754" y="39"/>
                  </a:cubicBezTo>
                  <a:cubicBezTo>
                    <a:pt x="767" y="53"/>
                    <a:pt x="778" y="68"/>
                    <a:pt x="794" y="80"/>
                  </a:cubicBezTo>
                  <a:cubicBezTo>
                    <a:pt x="799" y="90"/>
                    <a:pt x="795" y="99"/>
                    <a:pt x="795" y="109"/>
                  </a:cubicBezTo>
                  <a:cubicBezTo>
                    <a:pt x="795" y="99"/>
                    <a:pt x="785" y="97"/>
                    <a:pt x="780" y="92"/>
                  </a:cubicBezTo>
                  <a:cubicBezTo>
                    <a:pt x="761" y="76"/>
                    <a:pt x="749" y="54"/>
                    <a:pt x="729" y="40"/>
                  </a:cubicBezTo>
                  <a:cubicBezTo>
                    <a:pt x="704" y="23"/>
                    <a:pt x="673" y="22"/>
                    <a:pt x="648" y="39"/>
                  </a:cubicBezTo>
                  <a:cubicBezTo>
                    <a:pt x="631" y="51"/>
                    <a:pt x="619" y="67"/>
                    <a:pt x="607" y="82"/>
                  </a:cubicBezTo>
                  <a:cubicBezTo>
                    <a:pt x="575" y="123"/>
                    <a:pt x="504" y="125"/>
                    <a:pt x="465" y="75"/>
                  </a:cubicBezTo>
                  <a:cubicBezTo>
                    <a:pt x="456" y="63"/>
                    <a:pt x="445" y="52"/>
                    <a:pt x="433" y="42"/>
                  </a:cubicBezTo>
                  <a:cubicBezTo>
                    <a:pt x="407" y="21"/>
                    <a:pt x="372" y="22"/>
                    <a:pt x="346" y="43"/>
                  </a:cubicBezTo>
                  <a:cubicBezTo>
                    <a:pt x="333" y="54"/>
                    <a:pt x="323" y="66"/>
                    <a:pt x="312" y="79"/>
                  </a:cubicBezTo>
                  <a:cubicBezTo>
                    <a:pt x="270" y="128"/>
                    <a:pt x="203" y="125"/>
                    <a:pt x="159" y="67"/>
                  </a:cubicBezTo>
                  <a:cubicBezTo>
                    <a:pt x="137" y="38"/>
                    <a:pt x="111" y="18"/>
                    <a:pt x="71" y="30"/>
                  </a:cubicBezTo>
                  <a:cubicBezTo>
                    <a:pt x="50" y="36"/>
                    <a:pt x="38" y="51"/>
                    <a:pt x="25" y="66"/>
                  </a:cubicBezTo>
                  <a:cubicBezTo>
                    <a:pt x="20" y="73"/>
                    <a:pt x="15" y="80"/>
                    <a:pt x="7" y="84"/>
                  </a:cubicBezTo>
                  <a:close/>
                </a:path>
              </a:pathLst>
            </a:custGeom>
            <a:solidFill>
              <a:srgbClr val="70C4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1EF2D739-63DD-3320-4F78-7DA027CC5B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5812" y="3019426"/>
              <a:ext cx="725488" cy="838200"/>
            </a:xfrm>
            <a:custGeom>
              <a:avLst/>
              <a:gdLst>
                <a:gd name="T0" fmla="*/ 265 w 292"/>
                <a:gd name="T1" fmla="*/ 2 h 337"/>
                <a:gd name="T2" fmla="*/ 285 w 292"/>
                <a:gd name="T3" fmla="*/ 34 h 337"/>
                <a:gd name="T4" fmla="*/ 227 w 292"/>
                <a:gd name="T5" fmla="*/ 138 h 337"/>
                <a:gd name="T6" fmla="*/ 40 w 292"/>
                <a:gd name="T7" fmla="*/ 316 h 337"/>
                <a:gd name="T8" fmla="*/ 16 w 292"/>
                <a:gd name="T9" fmla="*/ 329 h 337"/>
                <a:gd name="T10" fmla="*/ 3 w 292"/>
                <a:gd name="T11" fmla="*/ 330 h 337"/>
                <a:gd name="T12" fmla="*/ 10 w 292"/>
                <a:gd name="T13" fmla="*/ 319 h 337"/>
                <a:gd name="T14" fmla="*/ 61 w 292"/>
                <a:gd name="T15" fmla="*/ 281 h 337"/>
                <a:gd name="T16" fmla="*/ 244 w 292"/>
                <a:gd name="T17" fmla="*/ 23 h 337"/>
                <a:gd name="T18" fmla="*/ 265 w 292"/>
                <a:gd name="T19" fmla="*/ 2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2" h="337">
                  <a:moveTo>
                    <a:pt x="265" y="2"/>
                  </a:moveTo>
                  <a:cubicBezTo>
                    <a:pt x="285" y="3"/>
                    <a:pt x="292" y="16"/>
                    <a:pt x="285" y="34"/>
                  </a:cubicBezTo>
                  <a:cubicBezTo>
                    <a:pt x="270" y="71"/>
                    <a:pt x="250" y="105"/>
                    <a:pt x="227" y="138"/>
                  </a:cubicBezTo>
                  <a:cubicBezTo>
                    <a:pt x="177" y="210"/>
                    <a:pt x="114" y="269"/>
                    <a:pt x="40" y="316"/>
                  </a:cubicBezTo>
                  <a:cubicBezTo>
                    <a:pt x="32" y="321"/>
                    <a:pt x="24" y="325"/>
                    <a:pt x="16" y="329"/>
                  </a:cubicBezTo>
                  <a:cubicBezTo>
                    <a:pt x="12" y="332"/>
                    <a:pt x="6" y="337"/>
                    <a:pt x="3" y="330"/>
                  </a:cubicBezTo>
                  <a:cubicBezTo>
                    <a:pt x="0" y="325"/>
                    <a:pt x="6" y="321"/>
                    <a:pt x="10" y="319"/>
                  </a:cubicBezTo>
                  <a:cubicBezTo>
                    <a:pt x="28" y="308"/>
                    <a:pt x="45" y="295"/>
                    <a:pt x="61" y="281"/>
                  </a:cubicBezTo>
                  <a:cubicBezTo>
                    <a:pt x="143" y="210"/>
                    <a:pt x="207" y="126"/>
                    <a:pt x="244" y="23"/>
                  </a:cubicBezTo>
                  <a:cubicBezTo>
                    <a:pt x="249" y="12"/>
                    <a:pt x="253" y="0"/>
                    <a:pt x="265" y="2"/>
                  </a:cubicBezTo>
                  <a:close/>
                </a:path>
              </a:pathLst>
            </a:custGeom>
            <a:solidFill>
              <a:srgbClr val="F088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1EF09B7E-2B85-0EE9-F4E7-6903C7AD959B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7000" y="3335338"/>
              <a:ext cx="428625" cy="852488"/>
            </a:xfrm>
            <a:custGeom>
              <a:avLst/>
              <a:gdLst>
                <a:gd name="T0" fmla="*/ 171 w 172"/>
                <a:gd name="T1" fmla="*/ 177 h 343"/>
                <a:gd name="T2" fmla="*/ 137 w 172"/>
                <a:gd name="T3" fmla="*/ 248 h 343"/>
                <a:gd name="T4" fmla="*/ 15 w 172"/>
                <a:gd name="T5" fmla="*/ 338 h 343"/>
                <a:gd name="T6" fmla="*/ 4 w 172"/>
                <a:gd name="T7" fmla="*/ 339 h 343"/>
                <a:gd name="T8" fmla="*/ 10 w 172"/>
                <a:gd name="T9" fmla="*/ 329 h 343"/>
                <a:gd name="T10" fmla="*/ 104 w 172"/>
                <a:gd name="T11" fmla="*/ 256 h 343"/>
                <a:gd name="T12" fmla="*/ 148 w 172"/>
                <a:gd name="T13" fmla="*/ 188 h 343"/>
                <a:gd name="T14" fmla="*/ 145 w 172"/>
                <a:gd name="T15" fmla="*/ 165 h 343"/>
                <a:gd name="T16" fmla="*/ 38 w 172"/>
                <a:gd name="T17" fmla="*/ 22 h 343"/>
                <a:gd name="T18" fmla="*/ 33 w 172"/>
                <a:gd name="T19" fmla="*/ 15 h 343"/>
                <a:gd name="T20" fmla="*/ 31 w 172"/>
                <a:gd name="T21" fmla="*/ 3 h 343"/>
                <a:gd name="T22" fmla="*/ 42 w 172"/>
                <a:gd name="T23" fmla="*/ 9 h 343"/>
                <a:gd name="T24" fmla="*/ 163 w 172"/>
                <a:gd name="T25" fmla="*/ 154 h 343"/>
                <a:gd name="T26" fmla="*/ 171 w 172"/>
                <a:gd name="T27" fmla="*/ 177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2" h="343">
                  <a:moveTo>
                    <a:pt x="171" y="177"/>
                  </a:moveTo>
                  <a:cubicBezTo>
                    <a:pt x="169" y="205"/>
                    <a:pt x="154" y="228"/>
                    <a:pt x="137" y="248"/>
                  </a:cubicBezTo>
                  <a:cubicBezTo>
                    <a:pt x="104" y="289"/>
                    <a:pt x="61" y="316"/>
                    <a:pt x="15" y="338"/>
                  </a:cubicBezTo>
                  <a:cubicBezTo>
                    <a:pt x="11" y="340"/>
                    <a:pt x="7" y="343"/>
                    <a:pt x="4" y="339"/>
                  </a:cubicBezTo>
                  <a:cubicBezTo>
                    <a:pt x="0" y="333"/>
                    <a:pt x="7" y="331"/>
                    <a:pt x="10" y="329"/>
                  </a:cubicBezTo>
                  <a:cubicBezTo>
                    <a:pt x="45" y="309"/>
                    <a:pt x="77" y="285"/>
                    <a:pt x="104" y="256"/>
                  </a:cubicBezTo>
                  <a:cubicBezTo>
                    <a:pt x="123" y="237"/>
                    <a:pt x="139" y="215"/>
                    <a:pt x="148" y="188"/>
                  </a:cubicBezTo>
                  <a:cubicBezTo>
                    <a:pt x="152" y="180"/>
                    <a:pt x="151" y="172"/>
                    <a:pt x="145" y="165"/>
                  </a:cubicBezTo>
                  <a:cubicBezTo>
                    <a:pt x="109" y="117"/>
                    <a:pt x="74" y="69"/>
                    <a:pt x="38" y="22"/>
                  </a:cubicBezTo>
                  <a:cubicBezTo>
                    <a:pt x="37" y="19"/>
                    <a:pt x="34" y="18"/>
                    <a:pt x="33" y="15"/>
                  </a:cubicBezTo>
                  <a:cubicBezTo>
                    <a:pt x="32" y="11"/>
                    <a:pt x="26" y="7"/>
                    <a:pt x="31" y="3"/>
                  </a:cubicBezTo>
                  <a:cubicBezTo>
                    <a:pt x="36" y="0"/>
                    <a:pt x="39" y="6"/>
                    <a:pt x="42" y="9"/>
                  </a:cubicBezTo>
                  <a:cubicBezTo>
                    <a:pt x="84" y="56"/>
                    <a:pt x="125" y="103"/>
                    <a:pt x="163" y="154"/>
                  </a:cubicBezTo>
                  <a:cubicBezTo>
                    <a:pt x="169" y="161"/>
                    <a:pt x="172" y="168"/>
                    <a:pt x="171" y="177"/>
                  </a:cubicBezTo>
                  <a:close/>
                </a:path>
              </a:pathLst>
            </a:custGeom>
            <a:solidFill>
              <a:srgbClr val="F088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0D9ED3F6-582F-FE5E-B25D-BE80D296C08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03850" y="4568826"/>
              <a:ext cx="209550" cy="52388"/>
            </a:xfrm>
            <a:custGeom>
              <a:avLst/>
              <a:gdLst>
                <a:gd name="T0" fmla="*/ 1 w 84"/>
                <a:gd name="T1" fmla="*/ 1 h 21"/>
                <a:gd name="T2" fmla="*/ 66 w 84"/>
                <a:gd name="T3" fmla="*/ 8 h 21"/>
                <a:gd name="T4" fmla="*/ 84 w 84"/>
                <a:gd name="T5" fmla="*/ 19 h 21"/>
                <a:gd name="T6" fmla="*/ 34 w 84"/>
                <a:gd name="T7" fmla="*/ 16 h 21"/>
                <a:gd name="T8" fmla="*/ 16 w 84"/>
                <a:gd name="T9" fmla="*/ 15 h 21"/>
                <a:gd name="T10" fmla="*/ 2 w 84"/>
                <a:gd name="T11" fmla="*/ 0 h 21"/>
                <a:gd name="T12" fmla="*/ 1 w 84"/>
                <a:gd name="T13" fmla="*/ 1 h 21"/>
                <a:gd name="T14" fmla="*/ 25 w 84"/>
                <a:gd name="T15" fmla="*/ 5 h 21"/>
                <a:gd name="T16" fmla="*/ 24 w 84"/>
                <a:gd name="T17" fmla="*/ 5 h 21"/>
                <a:gd name="T18" fmla="*/ 24 w 84"/>
                <a:gd name="T19" fmla="*/ 7 h 21"/>
                <a:gd name="T20" fmla="*/ 25 w 84"/>
                <a:gd name="T21" fmla="*/ 6 h 21"/>
                <a:gd name="T22" fmla="*/ 25 w 84"/>
                <a:gd name="T23" fmla="*/ 5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4" h="21">
                  <a:moveTo>
                    <a:pt x="1" y="1"/>
                  </a:moveTo>
                  <a:cubicBezTo>
                    <a:pt x="23" y="1"/>
                    <a:pt x="44" y="11"/>
                    <a:pt x="66" y="8"/>
                  </a:cubicBezTo>
                  <a:cubicBezTo>
                    <a:pt x="74" y="8"/>
                    <a:pt x="80" y="10"/>
                    <a:pt x="84" y="19"/>
                  </a:cubicBezTo>
                  <a:cubicBezTo>
                    <a:pt x="67" y="21"/>
                    <a:pt x="51" y="14"/>
                    <a:pt x="34" y="16"/>
                  </a:cubicBezTo>
                  <a:cubicBezTo>
                    <a:pt x="29" y="17"/>
                    <a:pt x="23" y="14"/>
                    <a:pt x="16" y="15"/>
                  </a:cubicBezTo>
                  <a:cubicBezTo>
                    <a:pt x="7" y="16"/>
                    <a:pt x="0" y="12"/>
                    <a:pt x="2" y="0"/>
                  </a:cubicBezTo>
                  <a:lnTo>
                    <a:pt x="1" y="1"/>
                  </a:lnTo>
                  <a:close/>
                  <a:moveTo>
                    <a:pt x="25" y="5"/>
                  </a:moveTo>
                  <a:cubicBezTo>
                    <a:pt x="24" y="5"/>
                    <a:pt x="24" y="5"/>
                    <a:pt x="24" y="5"/>
                  </a:cubicBezTo>
                  <a:cubicBezTo>
                    <a:pt x="24" y="5"/>
                    <a:pt x="24" y="6"/>
                    <a:pt x="24" y="7"/>
                  </a:cubicBezTo>
                  <a:cubicBezTo>
                    <a:pt x="24" y="6"/>
                    <a:pt x="24" y="6"/>
                    <a:pt x="25" y="6"/>
                  </a:cubicBezTo>
                  <a:cubicBezTo>
                    <a:pt x="25" y="6"/>
                    <a:pt x="25" y="6"/>
                    <a:pt x="25" y="5"/>
                  </a:cubicBezTo>
                  <a:close/>
                </a:path>
              </a:pathLst>
            </a:custGeom>
            <a:solidFill>
              <a:srgbClr val="70C4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95BF1337-62A5-1381-07F5-3B795BC08C12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4000" y="4787901"/>
              <a:ext cx="79375" cy="49213"/>
            </a:xfrm>
            <a:custGeom>
              <a:avLst/>
              <a:gdLst>
                <a:gd name="T0" fmla="*/ 7 w 32"/>
                <a:gd name="T1" fmla="*/ 20 h 20"/>
                <a:gd name="T2" fmla="*/ 6 w 32"/>
                <a:gd name="T3" fmla="*/ 6 h 20"/>
                <a:gd name="T4" fmla="*/ 29 w 32"/>
                <a:gd name="T5" fmla="*/ 0 h 20"/>
                <a:gd name="T6" fmla="*/ 32 w 32"/>
                <a:gd name="T7" fmla="*/ 6 h 20"/>
                <a:gd name="T8" fmla="*/ 27 w 32"/>
                <a:gd name="T9" fmla="*/ 12 h 20"/>
                <a:gd name="T10" fmla="*/ 7 w 32"/>
                <a:gd name="T1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" h="20">
                  <a:moveTo>
                    <a:pt x="7" y="20"/>
                  </a:moveTo>
                  <a:cubicBezTo>
                    <a:pt x="5" y="16"/>
                    <a:pt x="0" y="9"/>
                    <a:pt x="6" y="6"/>
                  </a:cubicBezTo>
                  <a:cubicBezTo>
                    <a:pt x="13" y="2"/>
                    <a:pt x="21" y="2"/>
                    <a:pt x="29" y="0"/>
                  </a:cubicBezTo>
                  <a:cubicBezTo>
                    <a:pt x="30" y="0"/>
                    <a:pt x="32" y="4"/>
                    <a:pt x="32" y="6"/>
                  </a:cubicBezTo>
                  <a:cubicBezTo>
                    <a:pt x="32" y="9"/>
                    <a:pt x="30" y="11"/>
                    <a:pt x="27" y="12"/>
                  </a:cubicBezTo>
                  <a:cubicBezTo>
                    <a:pt x="21" y="14"/>
                    <a:pt x="14" y="17"/>
                    <a:pt x="7" y="20"/>
                  </a:cubicBezTo>
                  <a:close/>
                </a:path>
              </a:pathLst>
            </a:custGeom>
            <a:solidFill>
              <a:srgbClr val="70C4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2">
              <a:extLst>
                <a:ext uri="{FF2B5EF4-FFF2-40B4-BE49-F238E27FC236}">
                  <a16:creationId xmlns:a16="http://schemas.microsoft.com/office/drawing/2014/main" id="{EF9B0B49-5447-7594-4668-E44AC3922D9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0063" y="4902201"/>
              <a:ext cx="69850" cy="58738"/>
            </a:xfrm>
            <a:custGeom>
              <a:avLst/>
              <a:gdLst>
                <a:gd name="T0" fmla="*/ 28 w 28"/>
                <a:gd name="T1" fmla="*/ 6 h 24"/>
                <a:gd name="T2" fmla="*/ 3 w 28"/>
                <a:gd name="T3" fmla="*/ 21 h 24"/>
                <a:gd name="T4" fmla="*/ 1 w 28"/>
                <a:gd name="T5" fmla="*/ 17 h 24"/>
                <a:gd name="T6" fmla="*/ 15 w 28"/>
                <a:gd name="T7" fmla="*/ 5 h 24"/>
                <a:gd name="T8" fmla="*/ 25 w 28"/>
                <a:gd name="T9" fmla="*/ 3 h 24"/>
                <a:gd name="T10" fmla="*/ 28 w 28"/>
                <a:gd name="T11" fmla="*/ 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24">
                  <a:moveTo>
                    <a:pt x="28" y="6"/>
                  </a:moveTo>
                  <a:cubicBezTo>
                    <a:pt x="27" y="13"/>
                    <a:pt x="8" y="24"/>
                    <a:pt x="3" y="21"/>
                  </a:cubicBezTo>
                  <a:cubicBezTo>
                    <a:pt x="2" y="20"/>
                    <a:pt x="0" y="18"/>
                    <a:pt x="1" y="17"/>
                  </a:cubicBezTo>
                  <a:cubicBezTo>
                    <a:pt x="3" y="10"/>
                    <a:pt x="10" y="9"/>
                    <a:pt x="15" y="5"/>
                  </a:cubicBezTo>
                  <a:cubicBezTo>
                    <a:pt x="17" y="3"/>
                    <a:pt x="21" y="0"/>
                    <a:pt x="25" y="3"/>
                  </a:cubicBezTo>
                  <a:cubicBezTo>
                    <a:pt x="27" y="4"/>
                    <a:pt x="27" y="6"/>
                    <a:pt x="28" y="6"/>
                  </a:cubicBezTo>
                  <a:close/>
                </a:path>
              </a:pathLst>
            </a:custGeom>
            <a:solidFill>
              <a:srgbClr val="70C4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3">
              <a:extLst>
                <a:ext uri="{FF2B5EF4-FFF2-40B4-BE49-F238E27FC236}">
                  <a16:creationId xmlns:a16="http://schemas.microsoft.com/office/drawing/2014/main" id="{41425439-1DFC-CF4A-5F13-54EC254BB0A7}"/>
                </a:ext>
              </a:extLst>
            </p:cNvPr>
            <p:cNvSpPr>
              <a:spLocks/>
            </p:cNvSpPr>
            <p:nvPr/>
          </p:nvSpPr>
          <p:spPr bwMode="auto">
            <a:xfrm>
              <a:off x="5694363" y="5029201"/>
              <a:ext cx="57150" cy="66675"/>
            </a:xfrm>
            <a:custGeom>
              <a:avLst/>
              <a:gdLst>
                <a:gd name="T0" fmla="*/ 23 w 23"/>
                <a:gd name="T1" fmla="*/ 7 h 27"/>
                <a:gd name="T2" fmla="*/ 6 w 23"/>
                <a:gd name="T3" fmla="*/ 26 h 27"/>
                <a:gd name="T4" fmla="*/ 1 w 23"/>
                <a:gd name="T5" fmla="*/ 21 h 27"/>
                <a:gd name="T6" fmla="*/ 18 w 23"/>
                <a:gd name="T7" fmla="*/ 2 h 27"/>
                <a:gd name="T8" fmla="*/ 23 w 23"/>
                <a:gd name="T9" fmla="*/ 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7">
                  <a:moveTo>
                    <a:pt x="23" y="7"/>
                  </a:moveTo>
                  <a:cubicBezTo>
                    <a:pt x="18" y="14"/>
                    <a:pt x="15" y="23"/>
                    <a:pt x="6" y="26"/>
                  </a:cubicBezTo>
                  <a:cubicBezTo>
                    <a:pt x="2" y="27"/>
                    <a:pt x="0" y="24"/>
                    <a:pt x="1" y="21"/>
                  </a:cubicBezTo>
                  <a:cubicBezTo>
                    <a:pt x="3" y="12"/>
                    <a:pt x="10" y="6"/>
                    <a:pt x="18" y="2"/>
                  </a:cubicBezTo>
                  <a:cubicBezTo>
                    <a:pt x="21" y="0"/>
                    <a:pt x="23" y="3"/>
                    <a:pt x="23" y="7"/>
                  </a:cubicBezTo>
                  <a:close/>
                </a:path>
              </a:pathLst>
            </a:custGeom>
            <a:solidFill>
              <a:srgbClr val="70C4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4">
              <a:extLst>
                <a:ext uri="{FF2B5EF4-FFF2-40B4-BE49-F238E27FC236}">
                  <a16:creationId xmlns:a16="http://schemas.microsoft.com/office/drawing/2014/main" id="{5995386A-7448-CD43-29F3-81E9540A578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4950" y="5057776"/>
              <a:ext cx="76200" cy="50800"/>
            </a:xfrm>
            <a:custGeom>
              <a:avLst/>
              <a:gdLst>
                <a:gd name="T0" fmla="*/ 9 w 31"/>
                <a:gd name="T1" fmla="*/ 20 h 20"/>
                <a:gd name="T2" fmla="*/ 1 w 31"/>
                <a:gd name="T3" fmla="*/ 15 h 20"/>
                <a:gd name="T4" fmla="*/ 22 w 31"/>
                <a:gd name="T5" fmla="*/ 1 h 20"/>
                <a:gd name="T6" fmla="*/ 28 w 31"/>
                <a:gd name="T7" fmla="*/ 6 h 20"/>
                <a:gd name="T8" fmla="*/ 9 w 31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0">
                  <a:moveTo>
                    <a:pt x="9" y="20"/>
                  </a:moveTo>
                  <a:cubicBezTo>
                    <a:pt x="4" y="20"/>
                    <a:pt x="0" y="18"/>
                    <a:pt x="1" y="15"/>
                  </a:cubicBezTo>
                  <a:cubicBezTo>
                    <a:pt x="5" y="6"/>
                    <a:pt x="14" y="3"/>
                    <a:pt x="22" y="1"/>
                  </a:cubicBezTo>
                  <a:cubicBezTo>
                    <a:pt x="26" y="0"/>
                    <a:pt x="31" y="3"/>
                    <a:pt x="28" y="6"/>
                  </a:cubicBezTo>
                  <a:cubicBezTo>
                    <a:pt x="22" y="12"/>
                    <a:pt x="15" y="16"/>
                    <a:pt x="9" y="20"/>
                  </a:cubicBezTo>
                  <a:close/>
                </a:path>
              </a:pathLst>
            </a:custGeom>
            <a:solidFill>
              <a:srgbClr val="70C4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5">
              <a:extLst>
                <a:ext uri="{FF2B5EF4-FFF2-40B4-BE49-F238E27FC236}">
                  <a16:creationId xmlns:a16="http://schemas.microsoft.com/office/drawing/2014/main" id="{AD041933-52CE-8312-90F3-1B30DAE532CA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4988" y="5105401"/>
              <a:ext cx="73025" cy="69850"/>
            </a:xfrm>
            <a:custGeom>
              <a:avLst/>
              <a:gdLst>
                <a:gd name="T0" fmla="*/ 29 w 29"/>
                <a:gd name="T1" fmla="*/ 3 h 28"/>
                <a:gd name="T2" fmla="*/ 14 w 29"/>
                <a:gd name="T3" fmla="*/ 23 h 28"/>
                <a:gd name="T4" fmla="*/ 5 w 29"/>
                <a:gd name="T5" fmla="*/ 26 h 28"/>
                <a:gd name="T6" fmla="*/ 7 w 29"/>
                <a:gd name="T7" fmla="*/ 16 h 28"/>
                <a:gd name="T8" fmla="*/ 29 w 29"/>
                <a:gd name="T9" fmla="*/ 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28">
                  <a:moveTo>
                    <a:pt x="29" y="3"/>
                  </a:moveTo>
                  <a:cubicBezTo>
                    <a:pt x="26" y="11"/>
                    <a:pt x="19" y="16"/>
                    <a:pt x="14" y="23"/>
                  </a:cubicBezTo>
                  <a:cubicBezTo>
                    <a:pt x="12" y="26"/>
                    <a:pt x="8" y="28"/>
                    <a:pt x="5" y="26"/>
                  </a:cubicBezTo>
                  <a:cubicBezTo>
                    <a:pt x="0" y="22"/>
                    <a:pt x="5" y="19"/>
                    <a:pt x="7" y="16"/>
                  </a:cubicBezTo>
                  <a:cubicBezTo>
                    <a:pt x="12" y="8"/>
                    <a:pt x="18" y="0"/>
                    <a:pt x="29" y="3"/>
                  </a:cubicBezTo>
                  <a:close/>
                </a:path>
              </a:pathLst>
            </a:custGeom>
            <a:solidFill>
              <a:srgbClr val="70C4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16">
              <a:extLst>
                <a:ext uri="{FF2B5EF4-FFF2-40B4-BE49-F238E27FC236}">
                  <a16:creationId xmlns:a16="http://schemas.microsoft.com/office/drawing/2014/main" id="{558B9250-6B89-7380-CAEA-323C35E0868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03850" y="5003801"/>
              <a:ext cx="71438" cy="52388"/>
            </a:xfrm>
            <a:custGeom>
              <a:avLst/>
              <a:gdLst>
                <a:gd name="T0" fmla="*/ 8 w 29"/>
                <a:gd name="T1" fmla="*/ 21 h 21"/>
                <a:gd name="T2" fmla="*/ 0 w 29"/>
                <a:gd name="T3" fmla="*/ 17 h 21"/>
                <a:gd name="T4" fmla="*/ 21 w 29"/>
                <a:gd name="T5" fmla="*/ 2 h 21"/>
                <a:gd name="T6" fmla="*/ 27 w 29"/>
                <a:gd name="T7" fmla="*/ 7 h 21"/>
                <a:gd name="T8" fmla="*/ 8 w 29"/>
                <a:gd name="T9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21">
                  <a:moveTo>
                    <a:pt x="8" y="21"/>
                  </a:moveTo>
                  <a:cubicBezTo>
                    <a:pt x="4" y="21"/>
                    <a:pt x="0" y="20"/>
                    <a:pt x="0" y="17"/>
                  </a:cubicBezTo>
                  <a:cubicBezTo>
                    <a:pt x="3" y="7"/>
                    <a:pt x="14" y="7"/>
                    <a:pt x="21" y="2"/>
                  </a:cubicBezTo>
                  <a:cubicBezTo>
                    <a:pt x="24" y="0"/>
                    <a:pt x="29" y="4"/>
                    <a:pt x="27" y="7"/>
                  </a:cubicBezTo>
                  <a:cubicBezTo>
                    <a:pt x="24" y="16"/>
                    <a:pt x="14" y="17"/>
                    <a:pt x="8" y="21"/>
                  </a:cubicBezTo>
                  <a:close/>
                </a:path>
              </a:pathLst>
            </a:custGeom>
            <a:solidFill>
              <a:srgbClr val="70C4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17">
              <a:extLst>
                <a:ext uri="{FF2B5EF4-FFF2-40B4-BE49-F238E27FC236}">
                  <a16:creationId xmlns:a16="http://schemas.microsoft.com/office/drawing/2014/main" id="{AF681C0E-2BE8-3F74-52F7-6BAD85F0A521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8775" y="4775201"/>
              <a:ext cx="69850" cy="39688"/>
            </a:xfrm>
            <a:custGeom>
              <a:avLst/>
              <a:gdLst>
                <a:gd name="T0" fmla="*/ 11 w 28"/>
                <a:gd name="T1" fmla="*/ 13 h 16"/>
                <a:gd name="T2" fmla="*/ 1 w 28"/>
                <a:gd name="T3" fmla="*/ 10 h 16"/>
                <a:gd name="T4" fmla="*/ 20 w 28"/>
                <a:gd name="T5" fmla="*/ 1 h 16"/>
                <a:gd name="T6" fmla="*/ 27 w 28"/>
                <a:gd name="T7" fmla="*/ 8 h 16"/>
                <a:gd name="T8" fmla="*/ 11 w 28"/>
                <a:gd name="T9" fmla="*/ 13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6">
                  <a:moveTo>
                    <a:pt x="11" y="13"/>
                  </a:moveTo>
                  <a:cubicBezTo>
                    <a:pt x="8" y="12"/>
                    <a:pt x="0" y="15"/>
                    <a:pt x="1" y="10"/>
                  </a:cubicBezTo>
                  <a:cubicBezTo>
                    <a:pt x="2" y="0"/>
                    <a:pt x="13" y="4"/>
                    <a:pt x="20" y="1"/>
                  </a:cubicBezTo>
                  <a:cubicBezTo>
                    <a:pt x="24" y="0"/>
                    <a:pt x="28" y="3"/>
                    <a:pt x="27" y="8"/>
                  </a:cubicBezTo>
                  <a:cubicBezTo>
                    <a:pt x="25" y="16"/>
                    <a:pt x="17" y="12"/>
                    <a:pt x="11" y="13"/>
                  </a:cubicBezTo>
                  <a:close/>
                </a:path>
              </a:pathLst>
            </a:custGeom>
            <a:solidFill>
              <a:srgbClr val="70C4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18">
              <a:extLst>
                <a:ext uri="{FF2B5EF4-FFF2-40B4-BE49-F238E27FC236}">
                  <a16:creationId xmlns:a16="http://schemas.microsoft.com/office/drawing/2014/main" id="{F39F1B1E-2A14-F000-622A-BA008214E840}"/>
                </a:ext>
              </a:extLst>
            </p:cNvPr>
            <p:cNvSpPr>
              <a:spLocks/>
            </p:cNvSpPr>
            <p:nvPr/>
          </p:nvSpPr>
          <p:spPr bwMode="auto">
            <a:xfrm>
              <a:off x="5527675" y="4757738"/>
              <a:ext cx="74613" cy="39688"/>
            </a:xfrm>
            <a:custGeom>
              <a:avLst/>
              <a:gdLst>
                <a:gd name="T0" fmla="*/ 9 w 30"/>
                <a:gd name="T1" fmla="*/ 14 h 16"/>
                <a:gd name="T2" fmla="*/ 1 w 30"/>
                <a:gd name="T3" fmla="*/ 10 h 16"/>
                <a:gd name="T4" fmla="*/ 22 w 30"/>
                <a:gd name="T5" fmla="*/ 2 h 16"/>
                <a:gd name="T6" fmla="*/ 28 w 30"/>
                <a:gd name="T7" fmla="*/ 7 h 16"/>
                <a:gd name="T8" fmla="*/ 9 w 30"/>
                <a:gd name="T9" fmla="*/ 1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6">
                  <a:moveTo>
                    <a:pt x="9" y="14"/>
                  </a:moveTo>
                  <a:cubicBezTo>
                    <a:pt x="5" y="15"/>
                    <a:pt x="0" y="14"/>
                    <a:pt x="1" y="10"/>
                  </a:cubicBezTo>
                  <a:cubicBezTo>
                    <a:pt x="4" y="0"/>
                    <a:pt x="15" y="5"/>
                    <a:pt x="22" y="2"/>
                  </a:cubicBezTo>
                  <a:cubicBezTo>
                    <a:pt x="25" y="1"/>
                    <a:pt x="30" y="4"/>
                    <a:pt x="28" y="7"/>
                  </a:cubicBezTo>
                  <a:cubicBezTo>
                    <a:pt x="24" y="16"/>
                    <a:pt x="15" y="11"/>
                    <a:pt x="9" y="14"/>
                  </a:cubicBezTo>
                  <a:close/>
                </a:path>
              </a:pathLst>
            </a:custGeom>
            <a:solidFill>
              <a:srgbClr val="70C4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19">
              <a:extLst>
                <a:ext uri="{FF2B5EF4-FFF2-40B4-BE49-F238E27FC236}">
                  <a16:creationId xmlns:a16="http://schemas.microsoft.com/office/drawing/2014/main" id="{DAB420C3-EE4C-31E9-C89E-C913BA53DECA}"/>
                </a:ext>
              </a:extLst>
            </p:cNvPr>
            <p:cNvSpPr>
              <a:spLocks/>
            </p:cNvSpPr>
            <p:nvPr/>
          </p:nvSpPr>
          <p:spPr bwMode="auto">
            <a:xfrm>
              <a:off x="5492750" y="4960938"/>
              <a:ext cx="69850" cy="47625"/>
            </a:xfrm>
            <a:custGeom>
              <a:avLst/>
              <a:gdLst>
                <a:gd name="T0" fmla="*/ 20 w 28"/>
                <a:gd name="T1" fmla="*/ 0 h 19"/>
                <a:gd name="T2" fmla="*/ 26 w 28"/>
                <a:gd name="T3" fmla="*/ 5 h 19"/>
                <a:gd name="T4" fmla="*/ 4 w 28"/>
                <a:gd name="T5" fmla="*/ 19 h 19"/>
                <a:gd name="T6" fmla="*/ 0 w 28"/>
                <a:gd name="T7" fmla="*/ 14 h 19"/>
                <a:gd name="T8" fmla="*/ 20 w 28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9">
                  <a:moveTo>
                    <a:pt x="20" y="0"/>
                  </a:moveTo>
                  <a:cubicBezTo>
                    <a:pt x="24" y="0"/>
                    <a:pt x="28" y="2"/>
                    <a:pt x="26" y="5"/>
                  </a:cubicBezTo>
                  <a:cubicBezTo>
                    <a:pt x="21" y="12"/>
                    <a:pt x="12" y="16"/>
                    <a:pt x="4" y="19"/>
                  </a:cubicBezTo>
                  <a:cubicBezTo>
                    <a:pt x="2" y="19"/>
                    <a:pt x="0" y="16"/>
                    <a:pt x="0" y="14"/>
                  </a:cubicBezTo>
                  <a:cubicBezTo>
                    <a:pt x="4" y="5"/>
                    <a:pt x="14" y="4"/>
                    <a:pt x="20" y="0"/>
                  </a:cubicBezTo>
                  <a:close/>
                </a:path>
              </a:pathLst>
            </a:custGeom>
            <a:solidFill>
              <a:srgbClr val="70C4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0">
              <a:extLst>
                <a:ext uri="{FF2B5EF4-FFF2-40B4-BE49-F238E27FC236}">
                  <a16:creationId xmlns:a16="http://schemas.microsoft.com/office/drawing/2014/main" id="{A7A3AF94-21C2-3BF5-6230-300577431813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7688" y="4595813"/>
              <a:ext cx="52388" cy="30163"/>
            </a:xfrm>
            <a:custGeom>
              <a:avLst/>
              <a:gdLst>
                <a:gd name="T0" fmla="*/ 21 w 21"/>
                <a:gd name="T1" fmla="*/ 5 h 12"/>
                <a:gd name="T2" fmla="*/ 13 w 21"/>
                <a:gd name="T3" fmla="*/ 12 h 12"/>
                <a:gd name="T4" fmla="*/ 1 w 21"/>
                <a:gd name="T5" fmla="*/ 6 h 12"/>
                <a:gd name="T6" fmla="*/ 8 w 21"/>
                <a:gd name="T7" fmla="*/ 1 h 12"/>
                <a:gd name="T8" fmla="*/ 21 w 21"/>
                <a:gd name="T9" fmla="*/ 5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2">
                  <a:moveTo>
                    <a:pt x="21" y="5"/>
                  </a:moveTo>
                  <a:cubicBezTo>
                    <a:pt x="21" y="11"/>
                    <a:pt x="17" y="11"/>
                    <a:pt x="13" y="12"/>
                  </a:cubicBezTo>
                  <a:cubicBezTo>
                    <a:pt x="8" y="12"/>
                    <a:pt x="2" y="12"/>
                    <a:pt x="1" y="6"/>
                  </a:cubicBezTo>
                  <a:cubicBezTo>
                    <a:pt x="0" y="1"/>
                    <a:pt x="5" y="1"/>
                    <a:pt x="8" y="1"/>
                  </a:cubicBezTo>
                  <a:cubicBezTo>
                    <a:pt x="13" y="1"/>
                    <a:pt x="18" y="0"/>
                    <a:pt x="21" y="5"/>
                  </a:cubicBezTo>
                  <a:close/>
                </a:path>
              </a:pathLst>
            </a:custGeom>
            <a:solidFill>
              <a:srgbClr val="70C4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1">
              <a:extLst>
                <a:ext uri="{FF2B5EF4-FFF2-40B4-BE49-F238E27FC236}">
                  <a16:creationId xmlns:a16="http://schemas.microsoft.com/office/drawing/2014/main" id="{FD44E533-9914-CD4E-6DDD-2D4850FBA677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7375" y="4868863"/>
              <a:ext cx="44450" cy="39688"/>
            </a:xfrm>
            <a:custGeom>
              <a:avLst/>
              <a:gdLst>
                <a:gd name="T0" fmla="*/ 18 w 18"/>
                <a:gd name="T1" fmla="*/ 7 h 16"/>
                <a:gd name="T2" fmla="*/ 7 w 18"/>
                <a:gd name="T3" fmla="*/ 15 h 16"/>
                <a:gd name="T4" fmla="*/ 1 w 18"/>
                <a:gd name="T5" fmla="*/ 9 h 16"/>
                <a:gd name="T6" fmla="*/ 13 w 18"/>
                <a:gd name="T7" fmla="*/ 1 h 16"/>
                <a:gd name="T8" fmla="*/ 18 w 18"/>
                <a:gd name="T9" fmla="*/ 7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6">
                  <a:moveTo>
                    <a:pt x="18" y="7"/>
                  </a:moveTo>
                  <a:cubicBezTo>
                    <a:pt x="17" y="12"/>
                    <a:pt x="12" y="14"/>
                    <a:pt x="7" y="15"/>
                  </a:cubicBezTo>
                  <a:cubicBezTo>
                    <a:pt x="3" y="16"/>
                    <a:pt x="0" y="13"/>
                    <a:pt x="1" y="9"/>
                  </a:cubicBezTo>
                  <a:cubicBezTo>
                    <a:pt x="2" y="3"/>
                    <a:pt x="8" y="1"/>
                    <a:pt x="13" y="1"/>
                  </a:cubicBezTo>
                  <a:cubicBezTo>
                    <a:pt x="16" y="0"/>
                    <a:pt x="18" y="3"/>
                    <a:pt x="18" y="7"/>
                  </a:cubicBezTo>
                  <a:close/>
                </a:path>
              </a:pathLst>
            </a:custGeom>
            <a:solidFill>
              <a:srgbClr val="70C4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2">
              <a:extLst>
                <a:ext uri="{FF2B5EF4-FFF2-40B4-BE49-F238E27FC236}">
                  <a16:creationId xmlns:a16="http://schemas.microsoft.com/office/drawing/2014/main" id="{167E6DCF-E9B6-4E6D-62C9-367F4C97A48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4213" y="4978401"/>
              <a:ext cx="42863" cy="39688"/>
            </a:xfrm>
            <a:custGeom>
              <a:avLst/>
              <a:gdLst>
                <a:gd name="T0" fmla="*/ 16 w 17"/>
                <a:gd name="T1" fmla="*/ 6 h 16"/>
                <a:gd name="T2" fmla="*/ 5 w 17"/>
                <a:gd name="T3" fmla="*/ 15 h 16"/>
                <a:gd name="T4" fmla="*/ 1 w 17"/>
                <a:gd name="T5" fmla="*/ 9 h 16"/>
                <a:gd name="T6" fmla="*/ 12 w 17"/>
                <a:gd name="T7" fmla="*/ 0 h 16"/>
                <a:gd name="T8" fmla="*/ 16 w 17"/>
                <a:gd name="T9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6">
                  <a:moveTo>
                    <a:pt x="16" y="6"/>
                  </a:moveTo>
                  <a:cubicBezTo>
                    <a:pt x="13" y="11"/>
                    <a:pt x="11" y="16"/>
                    <a:pt x="5" y="15"/>
                  </a:cubicBezTo>
                  <a:cubicBezTo>
                    <a:pt x="1" y="15"/>
                    <a:pt x="0" y="12"/>
                    <a:pt x="1" y="9"/>
                  </a:cubicBezTo>
                  <a:cubicBezTo>
                    <a:pt x="3" y="5"/>
                    <a:pt x="6" y="0"/>
                    <a:pt x="12" y="0"/>
                  </a:cubicBezTo>
                  <a:cubicBezTo>
                    <a:pt x="15" y="0"/>
                    <a:pt x="17" y="3"/>
                    <a:pt x="16" y="6"/>
                  </a:cubicBezTo>
                  <a:close/>
                </a:path>
              </a:pathLst>
            </a:custGeom>
            <a:solidFill>
              <a:srgbClr val="70C4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3">
              <a:extLst>
                <a:ext uri="{FF2B5EF4-FFF2-40B4-BE49-F238E27FC236}">
                  <a16:creationId xmlns:a16="http://schemas.microsoft.com/office/drawing/2014/main" id="{2243205A-BD33-D519-9A0D-16B766E49582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0800" y="4799013"/>
              <a:ext cx="9525" cy="15875"/>
            </a:xfrm>
            <a:custGeom>
              <a:avLst/>
              <a:gdLst>
                <a:gd name="T0" fmla="*/ 3 w 4"/>
                <a:gd name="T1" fmla="*/ 0 h 6"/>
                <a:gd name="T2" fmla="*/ 4 w 4"/>
                <a:gd name="T3" fmla="*/ 6 h 6"/>
                <a:gd name="T4" fmla="*/ 3 w 4"/>
                <a:gd name="T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6">
                  <a:moveTo>
                    <a:pt x="3" y="0"/>
                  </a:moveTo>
                  <a:cubicBezTo>
                    <a:pt x="3" y="2"/>
                    <a:pt x="4" y="4"/>
                    <a:pt x="4" y="6"/>
                  </a:cubicBezTo>
                  <a:cubicBezTo>
                    <a:pt x="0" y="5"/>
                    <a:pt x="0" y="3"/>
                    <a:pt x="3" y="0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24">
              <a:extLst>
                <a:ext uri="{FF2B5EF4-FFF2-40B4-BE49-F238E27FC236}">
                  <a16:creationId xmlns:a16="http://schemas.microsoft.com/office/drawing/2014/main" id="{56521EE7-AC44-B3A6-EF03-FD6AB38379F5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8013" y="51133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70C4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25">
              <a:extLst>
                <a:ext uri="{FF2B5EF4-FFF2-40B4-BE49-F238E27FC236}">
                  <a16:creationId xmlns:a16="http://schemas.microsoft.com/office/drawing/2014/main" id="{E0ED2071-1DBA-D4BA-67B0-3F7DC6F06505}"/>
                </a:ext>
              </a:extLst>
            </p:cNvPr>
            <p:cNvSpPr>
              <a:spLocks/>
            </p:cNvSpPr>
            <p:nvPr/>
          </p:nvSpPr>
          <p:spPr bwMode="auto">
            <a:xfrm>
              <a:off x="6362700" y="4765676"/>
              <a:ext cx="7938" cy="6350"/>
            </a:xfrm>
            <a:custGeom>
              <a:avLst/>
              <a:gdLst>
                <a:gd name="T0" fmla="*/ 0 w 3"/>
                <a:gd name="T1" fmla="*/ 3 h 3"/>
                <a:gd name="T2" fmla="*/ 0 w 3"/>
                <a:gd name="T3" fmla="*/ 0 h 3"/>
                <a:gd name="T4" fmla="*/ 3 w 3"/>
                <a:gd name="T5" fmla="*/ 2 h 3"/>
                <a:gd name="T6" fmla="*/ 0 w 3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3">
                  <a:moveTo>
                    <a:pt x="0" y="3"/>
                  </a:moveTo>
                  <a:cubicBezTo>
                    <a:pt x="0" y="2"/>
                    <a:pt x="0" y="1"/>
                    <a:pt x="0" y="0"/>
                  </a:cubicBezTo>
                  <a:cubicBezTo>
                    <a:pt x="1" y="1"/>
                    <a:pt x="2" y="1"/>
                    <a:pt x="3" y="2"/>
                  </a:cubicBezTo>
                  <a:cubicBezTo>
                    <a:pt x="2" y="2"/>
                    <a:pt x="1" y="3"/>
                    <a:pt x="0" y="3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26">
              <a:extLst>
                <a:ext uri="{FF2B5EF4-FFF2-40B4-BE49-F238E27FC236}">
                  <a16:creationId xmlns:a16="http://schemas.microsoft.com/office/drawing/2014/main" id="{1915D682-A3C6-41D9-6D27-56F291E2CBB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7988" y="2846388"/>
              <a:ext cx="587375" cy="268288"/>
            </a:xfrm>
            <a:custGeom>
              <a:avLst/>
              <a:gdLst>
                <a:gd name="T0" fmla="*/ 5 w 236"/>
                <a:gd name="T1" fmla="*/ 49 h 108"/>
                <a:gd name="T2" fmla="*/ 66 w 236"/>
                <a:gd name="T3" fmla="*/ 87 h 108"/>
                <a:gd name="T4" fmla="*/ 131 w 236"/>
                <a:gd name="T5" fmla="*/ 57 h 108"/>
                <a:gd name="T6" fmla="*/ 163 w 236"/>
                <a:gd name="T7" fmla="*/ 22 h 108"/>
                <a:gd name="T8" fmla="*/ 216 w 236"/>
                <a:gd name="T9" fmla="*/ 0 h 108"/>
                <a:gd name="T10" fmla="*/ 236 w 236"/>
                <a:gd name="T11" fmla="*/ 19 h 108"/>
                <a:gd name="T12" fmla="*/ 153 w 236"/>
                <a:gd name="T13" fmla="*/ 58 h 108"/>
                <a:gd name="T14" fmla="*/ 59 w 236"/>
                <a:gd name="T15" fmla="*/ 103 h 108"/>
                <a:gd name="T16" fmla="*/ 30 w 236"/>
                <a:gd name="T17" fmla="*/ 96 h 108"/>
                <a:gd name="T18" fmla="*/ 13 w 236"/>
                <a:gd name="T19" fmla="*/ 72 h 108"/>
                <a:gd name="T20" fmla="*/ 5 w 236"/>
                <a:gd name="T21" fmla="*/ 49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6" h="108">
                  <a:moveTo>
                    <a:pt x="5" y="49"/>
                  </a:moveTo>
                  <a:cubicBezTo>
                    <a:pt x="22" y="67"/>
                    <a:pt x="38" y="85"/>
                    <a:pt x="66" y="87"/>
                  </a:cubicBezTo>
                  <a:cubicBezTo>
                    <a:pt x="93" y="89"/>
                    <a:pt x="113" y="77"/>
                    <a:pt x="131" y="57"/>
                  </a:cubicBezTo>
                  <a:cubicBezTo>
                    <a:pt x="141" y="45"/>
                    <a:pt x="151" y="33"/>
                    <a:pt x="163" y="22"/>
                  </a:cubicBezTo>
                  <a:cubicBezTo>
                    <a:pt x="178" y="9"/>
                    <a:pt x="196" y="3"/>
                    <a:pt x="216" y="0"/>
                  </a:cubicBezTo>
                  <a:cubicBezTo>
                    <a:pt x="225" y="4"/>
                    <a:pt x="230" y="13"/>
                    <a:pt x="236" y="19"/>
                  </a:cubicBezTo>
                  <a:cubicBezTo>
                    <a:pt x="199" y="11"/>
                    <a:pt x="174" y="31"/>
                    <a:pt x="153" y="58"/>
                  </a:cubicBezTo>
                  <a:cubicBezTo>
                    <a:pt x="129" y="89"/>
                    <a:pt x="100" y="108"/>
                    <a:pt x="59" y="103"/>
                  </a:cubicBezTo>
                  <a:cubicBezTo>
                    <a:pt x="49" y="102"/>
                    <a:pt x="40" y="98"/>
                    <a:pt x="30" y="96"/>
                  </a:cubicBezTo>
                  <a:cubicBezTo>
                    <a:pt x="29" y="84"/>
                    <a:pt x="25" y="75"/>
                    <a:pt x="13" y="72"/>
                  </a:cubicBezTo>
                  <a:cubicBezTo>
                    <a:pt x="0" y="68"/>
                    <a:pt x="4" y="58"/>
                    <a:pt x="5" y="49"/>
                  </a:cubicBezTo>
                  <a:close/>
                </a:path>
              </a:pathLst>
            </a:custGeom>
            <a:solidFill>
              <a:srgbClr val="70C4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27">
              <a:extLst>
                <a:ext uri="{FF2B5EF4-FFF2-40B4-BE49-F238E27FC236}">
                  <a16:creationId xmlns:a16="http://schemas.microsoft.com/office/drawing/2014/main" id="{D5BB8FB5-B0F7-D35D-C3AA-8CBADE67CE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1463" y="4273551"/>
              <a:ext cx="31750" cy="26988"/>
            </a:xfrm>
            <a:custGeom>
              <a:avLst/>
              <a:gdLst>
                <a:gd name="T0" fmla="*/ 0 w 13"/>
                <a:gd name="T1" fmla="*/ 0 h 11"/>
                <a:gd name="T2" fmla="*/ 13 w 13"/>
                <a:gd name="T3" fmla="*/ 0 h 11"/>
                <a:gd name="T4" fmla="*/ 0 w 13"/>
                <a:gd name="T5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11">
                  <a:moveTo>
                    <a:pt x="0" y="0"/>
                  </a:moveTo>
                  <a:cubicBezTo>
                    <a:pt x="4" y="0"/>
                    <a:pt x="9" y="0"/>
                    <a:pt x="13" y="0"/>
                  </a:cubicBezTo>
                  <a:cubicBezTo>
                    <a:pt x="9" y="7"/>
                    <a:pt x="4" y="11"/>
                    <a:pt x="0" y="0"/>
                  </a:cubicBezTo>
                  <a:close/>
                </a:path>
              </a:pathLst>
            </a:custGeom>
            <a:solidFill>
              <a:srgbClr val="F39A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28">
              <a:extLst>
                <a:ext uri="{FF2B5EF4-FFF2-40B4-BE49-F238E27FC236}">
                  <a16:creationId xmlns:a16="http://schemas.microsoft.com/office/drawing/2014/main" id="{A2AE5473-A933-DCE0-79E9-42939F9A7354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5163" y="4548188"/>
              <a:ext cx="225425" cy="400050"/>
            </a:xfrm>
            <a:custGeom>
              <a:avLst/>
              <a:gdLst>
                <a:gd name="T0" fmla="*/ 90 w 91"/>
                <a:gd name="T1" fmla="*/ 114 h 161"/>
                <a:gd name="T2" fmla="*/ 76 w 91"/>
                <a:gd name="T3" fmla="*/ 154 h 161"/>
                <a:gd name="T4" fmla="*/ 41 w 91"/>
                <a:gd name="T5" fmla="*/ 139 h 161"/>
                <a:gd name="T6" fmla="*/ 2 w 91"/>
                <a:gd name="T7" fmla="*/ 30 h 161"/>
                <a:gd name="T8" fmla="*/ 16 w 91"/>
                <a:gd name="T9" fmla="*/ 5 h 161"/>
                <a:gd name="T10" fmla="*/ 43 w 91"/>
                <a:gd name="T11" fmla="*/ 13 h 161"/>
                <a:gd name="T12" fmla="*/ 90 w 91"/>
                <a:gd name="T13" fmla="*/ 114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1" h="161">
                  <a:moveTo>
                    <a:pt x="90" y="114"/>
                  </a:moveTo>
                  <a:cubicBezTo>
                    <a:pt x="89" y="131"/>
                    <a:pt x="91" y="147"/>
                    <a:pt x="76" y="154"/>
                  </a:cubicBezTo>
                  <a:cubicBezTo>
                    <a:pt x="62" y="161"/>
                    <a:pt x="50" y="150"/>
                    <a:pt x="41" y="139"/>
                  </a:cubicBezTo>
                  <a:cubicBezTo>
                    <a:pt x="13" y="109"/>
                    <a:pt x="0" y="72"/>
                    <a:pt x="2" y="30"/>
                  </a:cubicBezTo>
                  <a:cubicBezTo>
                    <a:pt x="3" y="21"/>
                    <a:pt x="5" y="9"/>
                    <a:pt x="16" y="5"/>
                  </a:cubicBezTo>
                  <a:cubicBezTo>
                    <a:pt x="27" y="0"/>
                    <a:pt x="36" y="7"/>
                    <a:pt x="43" y="13"/>
                  </a:cubicBezTo>
                  <a:cubicBezTo>
                    <a:pt x="74" y="41"/>
                    <a:pt x="87" y="77"/>
                    <a:pt x="90" y="114"/>
                  </a:cubicBezTo>
                  <a:close/>
                </a:path>
              </a:pathLst>
            </a:custGeom>
            <a:solidFill>
              <a:srgbClr val="FBFD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29">
              <a:extLst>
                <a:ext uri="{FF2B5EF4-FFF2-40B4-BE49-F238E27FC236}">
                  <a16:creationId xmlns:a16="http://schemas.microsoft.com/office/drawing/2014/main" id="{DC72FC78-426F-38E7-0A0F-EF27B8D6F4DD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4175" y="4581526"/>
              <a:ext cx="1588" cy="4763"/>
            </a:xfrm>
            <a:custGeom>
              <a:avLst/>
              <a:gdLst>
                <a:gd name="T0" fmla="*/ 1 w 1"/>
                <a:gd name="T1" fmla="*/ 0 h 2"/>
                <a:gd name="T2" fmla="*/ 1 w 1"/>
                <a:gd name="T3" fmla="*/ 1 h 2"/>
                <a:gd name="T4" fmla="*/ 0 w 1"/>
                <a:gd name="T5" fmla="*/ 2 h 2"/>
                <a:gd name="T6" fmla="*/ 0 w 1"/>
                <a:gd name="T7" fmla="*/ 0 h 2"/>
                <a:gd name="T8" fmla="*/ 1 w 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30">
              <a:extLst>
                <a:ext uri="{FF2B5EF4-FFF2-40B4-BE49-F238E27FC236}">
                  <a16:creationId xmlns:a16="http://schemas.microsoft.com/office/drawing/2014/main" id="{68F2CAFE-FEAE-E7C9-78EE-9802CF76598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84888" y="2112963"/>
              <a:ext cx="3198813" cy="3338513"/>
            </a:xfrm>
            <a:custGeom>
              <a:avLst/>
              <a:gdLst>
                <a:gd name="T0" fmla="*/ 962 w 1287"/>
                <a:gd name="T1" fmla="*/ 357 h 1343"/>
                <a:gd name="T2" fmla="*/ 626 w 1287"/>
                <a:gd name="T3" fmla="*/ 101 h 1343"/>
                <a:gd name="T4" fmla="*/ 145 w 1287"/>
                <a:gd name="T5" fmla="*/ 42 h 1343"/>
                <a:gd name="T6" fmla="*/ 105 w 1287"/>
                <a:gd name="T7" fmla="*/ 151 h 1343"/>
                <a:gd name="T8" fmla="*/ 29 w 1287"/>
                <a:gd name="T9" fmla="*/ 305 h 1343"/>
                <a:gd name="T10" fmla="*/ 1 w 1287"/>
                <a:gd name="T11" fmla="*/ 366 h 1343"/>
                <a:gd name="T12" fmla="*/ 10 w 1287"/>
                <a:gd name="T13" fmla="*/ 623 h 1343"/>
                <a:gd name="T14" fmla="*/ 11 w 1287"/>
                <a:gd name="T15" fmla="*/ 678 h 1343"/>
                <a:gd name="T16" fmla="*/ 14 w 1287"/>
                <a:gd name="T17" fmla="*/ 767 h 1343"/>
                <a:gd name="T18" fmla="*/ 29 w 1287"/>
                <a:gd name="T19" fmla="*/ 851 h 1343"/>
                <a:gd name="T20" fmla="*/ 31 w 1287"/>
                <a:gd name="T21" fmla="*/ 890 h 1343"/>
                <a:gd name="T22" fmla="*/ 128 w 1287"/>
                <a:gd name="T23" fmla="*/ 921 h 1343"/>
                <a:gd name="T24" fmla="*/ 123 w 1287"/>
                <a:gd name="T25" fmla="*/ 350 h 1343"/>
                <a:gd name="T26" fmla="*/ 103 w 1287"/>
                <a:gd name="T27" fmla="*/ 305 h 1343"/>
                <a:gd name="T28" fmla="*/ 51 w 1287"/>
                <a:gd name="T29" fmla="*/ 207 h 1343"/>
                <a:gd name="T30" fmla="*/ 229 w 1287"/>
                <a:gd name="T31" fmla="*/ 184 h 1343"/>
                <a:gd name="T32" fmla="*/ 253 w 1287"/>
                <a:gd name="T33" fmla="*/ 349 h 1343"/>
                <a:gd name="T34" fmla="*/ 231 w 1287"/>
                <a:gd name="T35" fmla="*/ 341 h 1343"/>
                <a:gd name="T36" fmla="*/ 195 w 1287"/>
                <a:gd name="T37" fmla="*/ 324 h 1343"/>
                <a:gd name="T38" fmla="*/ 141 w 1287"/>
                <a:gd name="T39" fmla="*/ 306 h 1343"/>
                <a:gd name="T40" fmla="*/ 143 w 1287"/>
                <a:gd name="T41" fmla="*/ 341 h 1343"/>
                <a:gd name="T42" fmla="*/ 168 w 1287"/>
                <a:gd name="T43" fmla="*/ 925 h 1343"/>
                <a:gd name="T44" fmla="*/ 261 w 1287"/>
                <a:gd name="T45" fmla="*/ 909 h 1343"/>
                <a:gd name="T46" fmla="*/ 130 w 1287"/>
                <a:gd name="T47" fmla="*/ 1074 h 1343"/>
                <a:gd name="T48" fmla="*/ 228 w 1287"/>
                <a:gd name="T49" fmla="*/ 1049 h 1343"/>
                <a:gd name="T50" fmla="*/ 391 w 1287"/>
                <a:gd name="T51" fmla="*/ 1089 h 1343"/>
                <a:gd name="T52" fmla="*/ 765 w 1287"/>
                <a:gd name="T53" fmla="*/ 1080 h 1343"/>
                <a:gd name="T54" fmla="*/ 1116 w 1287"/>
                <a:gd name="T55" fmla="*/ 1148 h 1343"/>
                <a:gd name="T56" fmla="*/ 1221 w 1287"/>
                <a:gd name="T57" fmla="*/ 1316 h 1343"/>
                <a:gd name="T58" fmla="*/ 1009 w 1287"/>
                <a:gd name="T59" fmla="*/ 1082 h 1343"/>
                <a:gd name="T60" fmla="*/ 553 w 1287"/>
                <a:gd name="T61" fmla="*/ 1082 h 1343"/>
                <a:gd name="T62" fmla="*/ 265 w 1287"/>
                <a:gd name="T63" fmla="*/ 1035 h 1343"/>
                <a:gd name="T64" fmla="*/ 301 w 1287"/>
                <a:gd name="T65" fmla="*/ 980 h 1343"/>
                <a:gd name="T66" fmla="*/ 571 w 1287"/>
                <a:gd name="T67" fmla="*/ 887 h 1343"/>
                <a:gd name="T68" fmla="*/ 670 w 1287"/>
                <a:gd name="T69" fmla="*/ 546 h 1343"/>
                <a:gd name="T70" fmla="*/ 502 w 1287"/>
                <a:gd name="T71" fmla="*/ 279 h 1343"/>
                <a:gd name="T72" fmla="*/ 298 w 1287"/>
                <a:gd name="T73" fmla="*/ 164 h 1343"/>
                <a:gd name="T74" fmla="*/ 100 w 1287"/>
                <a:gd name="T75" fmla="*/ 105 h 1343"/>
                <a:gd name="T76" fmla="*/ 269 w 1287"/>
                <a:gd name="T77" fmla="*/ 40 h 1343"/>
                <a:gd name="T78" fmla="*/ 756 w 1287"/>
                <a:gd name="T79" fmla="*/ 232 h 1343"/>
                <a:gd name="T80" fmla="*/ 1055 w 1287"/>
                <a:gd name="T81" fmla="*/ 510 h 1343"/>
                <a:gd name="T82" fmla="*/ 1278 w 1287"/>
                <a:gd name="T83" fmla="*/ 735 h 1343"/>
                <a:gd name="T84" fmla="*/ 56 w 1287"/>
                <a:gd name="T85" fmla="*/ 862 h 1343"/>
                <a:gd name="T86" fmla="*/ 31 w 1287"/>
                <a:gd name="T87" fmla="*/ 851 h 1343"/>
                <a:gd name="T88" fmla="*/ 37 w 1287"/>
                <a:gd name="T89" fmla="*/ 848 h 1343"/>
                <a:gd name="T90" fmla="*/ 93 w 1287"/>
                <a:gd name="T91" fmla="*/ 787 h 1343"/>
                <a:gd name="T92" fmla="*/ 263 w 1287"/>
                <a:gd name="T93" fmla="*/ 852 h 1343"/>
                <a:gd name="T94" fmla="*/ 263 w 1287"/>
                <a:gd name="T95" fmla="*/ 852 h 1343"/>
                <a:gd name="T96" fmla="*/ 280 w 1287"/>
                <a:gd name="T97" fmla="*/ 811 h 1343"/>
                <a:gd name="T98" fmla="*/ 283 w 1287"/>
                <a:gd name="T99" fmla="*/ 804 h 1343"/>
                <a:gd name="T100" fmla="*/ 230 w 1287"/>
                <a:gd name="T101" fmla="*/ 788 h 1343"/>
                <a:gd name="T102" fmla="*/ 278 w 1287"/>
                <a:gd name="T103" fmla="*/ 184 h 1343"/>
                <a:gd name="T104" fmla="*/ 487 w 1287"/>
                <a:gd name="T105" fmla="*/ 295 h 1343"/>
                <a:gd name="T106" fmla="*/ 637 w 1287"/>
                <a:gd name="T107" fmla="*/ 482 h 1343"/>
                <a:gd name="T108" fmla="*/ 614 w 1287"/>
                <a:gd name="T109" fmla="*/ 831 h 1343"/>
                <a:gd name="T110" fmla="*/ 437 w 1287"/>
                <a:gd name="T111" fmla="*/ 910 h 1343"/>
                <a:gd name="T112" fmla="*/ 303 w 1287"/>
                <a:gd name="T113" fmla="*/ 890 h 1343"/>
                <a:gd name="T114" fmla="*/ 301 w 1287"/>
                <a:gd name="T115" fmla="*/ 804 h 1343"/>
                <a:gd name="T116" fmla="*/ 301 w 1287"/>
                <a:gd name="T117" fmla="*/ 801 h 1343"/>
                <a:gd name="T118" fmla="*/ 303 w 1287"/>
                <a:gd name="T119" fmla="*/ 773 h 1343"/>
                <a:gd name="T120" fmla="*/ 301 w 1287"/>
                <a:gd name="T121" fmla="*/ 391 h 1343"/>
                <a:gd name="T122" fmla="*/ 269 w 1287"/>
                <a:gd name="T123" fmla="*/ 193 h 1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287" h="1343">
                  <a:moveTo>
                    <a:pt x="1278" y="735"/>
                  </a:moveTo>
                  <a:cubicBezTo>
                    <a:pt x="1263" y="720"/>
                    <a:pt x="1249" y="704"/>
                    <a:pt x="1235" y="689"/>
                  </a:cubicBezTo>
                  <a:cubicBezTo>
                    <a:pt x="1140" y="582"/>
                    <a:pt x="1052" y="469"/>
                    <a:pt x="962" y="357"/>
                  </a:cubicBezTo>
                  <a:cubicBezTo>
                    <a:pt x="927" y="313"/>
                    <a:pt x="887" y="273"/>
                    <a:pt x="829" y="259"/>
                  </a:cubicBezTo>
                  <a:cubicBezTo>
                    <a:pt x="821" y="257"/>
                    <a:pt x="814" y="251"/>
                    <a:pt x="807" y="246"/>
                  </a:cubicBezTo>
                  <a:cubicBezTo>
                    <a:pt x="747" y="197"/>
                    <a:pt x="687" y="149"/>
                    <a:pt x="626" y="101"/>
                  </a:cubicBezTo>
                  <a:cubicBezTo>
                    <a:pt x="582" y="66"/>
                    <a:pt x="538" y="30"/>
                    <a:pt x="479" y="20"/>
                  </a:cubicBezTo>
                  <a:cubicBezTo>
                    <a:pt x="409" y="9"/>
                    <a:pt x="340" y="0"/>
                    <a:pt x="271" y="17"/>
                  </a:cubicBezTo>
                  <a:cubicBezTo>
                    <a:pt x="229" y="28"/>
                    <a:pt x="189" y="41"/>
                    <a:pt x="145" y="42"/>
                  </a:cubicBezTo>
                  <a:cubicBezTo>
                    <a:pt x="110" y="43"/>
                    <a:pt x="91" y="71"/>
                    <a:pt x="79" y="101"/>
                  </a:cubicBezTo>
                  <a:cubicBezTo>
                    <a:pt x="73" y="114"/>
                    <a:pt x="77" y="127"/>
                    <a:pt x="87" y="137"/>
                  </a:cubicBezTo>
                  <a:cubicBezTo>
                    <a:pt x="92" y="142"/>
                    <a:pt x="99" y="146"/>
                    <a:pt x="105" y="151"/>
                  </a:cubicBezTo>
                  <a:cubicBezTo>
                    <a:pt x="92" y="154"/>
                    <a:pt x="79" y="156"/>
                    <a:pt x="67" y="160"/>
                  </a:cubicBezTo>
                  <a:cubicBezTo>
                    <a:pt x="41" y="168"/>
                    <a:pt x="29" y="185"/>
                    <a:pt x="29" y="211"/>
                  </a:cubicBezTo>
                  <a:cubicBezTo>
                    <a:pt x="29" y="243"/>
                    <a:pt x="29" y="274"/>
                    <a:pt x="29" y="305"/>
                  </a:cubicBezTo>
                  <a:cubicBezTo>
                    <a:pt x="29" y="313"/>
                    <a:pt x="28" y="321"/>
                    <a:pt x="18" y="321"/>
                  </a:cubicBezTo>
                  <a:cubicBezTo>
                    <a:pt x="0" y="321"/>
                    <a:pt x="0" y="332"/>
                    <a:pt x="1" y="346"/>
                  </a:cubicBezTo>
                  <a:cubicBezTo>
                    <a:pt x="1" y="352"/>
                    <a:pt x="1" y="359"/>
                    <a:pt x="1" y="366"/>
                  </a:cubicBezTo>
                  <a:cubicBezTo>
                    <a:pt x="6" y="376"/>
                    <a:pt x="2" y="385"/>
                    <a:pt x="2" y="395"/>
                  </a:cubicBezTo>
                  <a:cubicBezTo>
                    <a:pt x="4" y="456"/>
                    <a:pt x="6" y="517"/>
                    <a:pt x="8" y="579"/>
                  </a:cubicBezTo>
                  <a:cubicBezTo>
                    <a:pt x="12" y="593"/>
                    <a:pt x="10" y="608"/>
                    <a:pt x="10" y="623"/>
                  </a:cubicBezTo>
                  <a:cubicBezTo>
                    <a:pt x="10" y="627"/>
                    <a:pt x="10" y="630"/>
                    <a:pt x="10" y="634"/>
                  </a:cubicBezTo>
                  <a:cubicBezTo>
                    <a:pt x="10" y="643"/>
                    <a:pt x="10" y="652"/>
                    <a:pt x="11" y="661"/>
                  </a:cubicBezTo>
                  <a:cubicBezTo>
                    <a:pt x="11" y="666"/>
                    <a:pt x="11" y="672"/>
                    <a:pt x="11" y="678"/>
                  </a:cubicBezTo>
                  <a:cubicBezTo>
                    <a:pt x="15" y="686"/>
                    <a:pt x="13" y="695"/>
                    <a:pt x="12" y="704"/>
                  </a:cubicBezTo>
                  <a:cubicBezTo>
                    <a:pt x="15" y="714"/>
                    <a:pt x="14" y="723"/>
                    <a:pt x="13" y="733"/>
                  </a:cubicBezTo>
                  <a:cubicBezTo>
                    <a:pt x="14" y="744"/>
                    <a:pt x="14" y="755"/>
                    <a:pt x="14" y="767"/>
                  </a:cubicBezTo>
                  <a:cubicBezTo>
                    <a:pt x="14" y="772"/>
                    <a:pt x="14" y="778"/>
                    <a:pt x="14" y="784"/>
                  </a:cubicBezTo>
                  <a:cubicBezTo>
                    <a:pt x="20" y="806"/>
                    <a:pt x="15" y="829"/>
                    <a:pt x="18" y="852"/>
                  </a:cubicBezTo>
                  <a:cubicBezTo>
                    <a:pt x="22" y="852"/>
                    <a:pt x="26" y="852"/>
                    <a:pt x="29" y="851"/>
                  </a:cubicBezTo>
                  <a:cubicBezTo>
                    <a:pt x="26" y="852"/>
                    <a:pt x="22" y="852"/>
                    <a:pt x="18" y="852"/>
                  </a:cubicBezTo>
                  <a:cubicBezTo>
                    <a:pt x="18" y="860"/>
                    <a:pt x="17" y="868"/>
                    <a:pt x="19" y="876"/>
                  </a:cubicBezTo>
                  <a:cubicBezTo>
                    <a:pt x="19" y="885"/>
                    <a:pt x="22" y="889"/>
                    <a:pt x="31" y="890"/>
                  </a:cubicBezTo>
                  <a:cubicBezTo>
                    <a:pt x="59" y="895"/>
                    <a:pt x="81" y="910"/>
                    <a:pt x="97" y="932"/>
                  </a:cubicBezTo>
                  <a:cubicBezTo>
                    <a:pt x="102" y="939"/>
                    <a:pt x="106" y="943"/>
                    <a:pt x="115" y="940"/>
                  </a:cubicBezTo>
                  <a:cubicBezTo>
                    <a:pt x="125" y="936"/>
                    <a:pt x="128" y="931"/>
                    <a:pt x="128" y="921"/>
                  </a:cubicBezTo>
                  <a:cubicBezTo>
                    <a:pt x="126" y="831"/>
                    <a:pt x="127" y="740"/>
                    <a:pt x="125" y="650"/>
                  </a:cubicBezTo>
                  <a:cubicBezTo>
                    <a:pt x="123" y="558"/>
                    <a:pt x="124" y="466"/>
                    <a:pt x="123" y="374"/>
                  </a:cubicBezTo>
                  <a:cubicBezTo>
                    <a:pt x="123" y="366"/>
                    <a:pt x="123" y="358"/>
                    <a:pt x="123" y="350"/>
                  </a:cubicBezTo>
                  <a:cubicBezTo>
                    <a:pt x="119" y="340"/>
                    <a:pt x="122" y="329"/>
                    <a:pt x="121" y="319"/>
                  </a:cubicBezTo>
                  <a:cubicBezTo>
                    <a:pt x="120" y="313"/>
                    <a:pt x="123" y="307"/>
                    <a:pt x="117" y="302"/>
                  </a:cubicBezTo>
                  <a:cubicBezTo>
                    <a:pt x="112" y="303"/>
                    <a:pt x="108" y="304"/>
                    <a:pt x="103" y="305"/>
                  </a:cubicBezTo>
                  <a:cubicBezTo>
                    <a:pt x="97" y="306"/>
                    <a:pt x="92" y="307"/>
                    <a:pt x="86" y="309"/>
                  </a:cubicBezTo>
                  <a:cubicBezTo>
                    <a:pt x="51" y="315"/>
                    <a:pt x="51" y="315"/>
                    <a:pt x="51" y="279"/>
                  </a:cubicBezTo>
                  <a:cubicBezTo>
                    <a:pt x="51" y="255"/>
                    <a:pt x="51" y="231"/>
                    <a:pt x="51" y="207"/>
                  </a:cubicBezTo>
                  <a:cubicBezTo>
                    <a:pt x="51" y="194"/>
                    <a:pt x="57" y="187"/>
                    <a:pt x="69" y="182"/>
                  </a:cubicBezTo>
                  <a:cubicBezTo>
                    <a:pt x="102" y="169"/>
                    <a:pt x="136" y="171"/>
                    <a:pt x="170" y="174"/>
                  </a:cubicBezTo>
                  <a:cubicBezTo>
                    <a:pt x="190" y="175"/>
                    <a:pt x="209" y="178"/>
                    <a:pt x="229" y="184"/>
                  </a:cubicBezTo>
                  <a:cubicBezTo>
                    <a:pt x="242" y="188"/>
                    <a:pt x="249" y="195"/>
                    <a:pt x="249" y="209"/>
                  </a:cubicBezTo>
                  <a:cubicBezTo>
                    <a:pt x="250" y="249"/>
                    <a:pt x="252" y="289"/>
                    <a:pt x="253" y="330"/>
                  </a:cubicBezTo>
                  <a:cubicBezTo>
                    <a:pt x="254" y="336"/>
                    <a:pt x="259" y="343"/>
                    <a:pt x="253" y="349"/>
                  </a:cubicBezTo>
                  <a:cubicBezTo>
                    <a:pt x="250" y="352"/>
                    <a:pt x="246" y="350"/>
                    <a:pt x="243" y="347"/>
                  </a:cubicBezTo>
                  <a:cubicBezTo>
                    <a:pt x="243" y="347"/>
                    <a:pt x="243" y="347"/>
                    <a:pt x="243" y="347"/>
                  </a:cubicBezTo>
                  <a:cubicBezTo>
                    <a:pt x="238" y="347"/>
                    <a:pt x="234" y="344"/>
                    <a:pt x="231" y="341"/>
                  </a:cubicBezTo>
                  <a:cubicBezTo>
                    <a:pt x="230" y="341"/>
                    <a:pt x="230" y="341"/>
                    <a:pt x="230" y="341"/>
                  </a:cubicBezTo>
                  <a:cubicBezTo>
                    <a:pt x="229" y="340"/>
                    <a:pt x="229" y="340"/>
                    <a:pt x="229" y="340"/>
                  </a:cubicBezTo>
                  <a:cubicBezTo>
                    <a:pt x="217" y="337"/>
                    <a:pt x="205" y="332"/>
                    <a:pt x="195" y="324"/>
                  </a:cubicBezTo>
                  <a:cubicBezTo>
                    <a:pt x="192" y="324"/>
                    <a:pt x="190" y="323"/>
                    <a:pt x="188" y="322"/>
                  </a:cubicBezTo>
                  <a:cubicBezTo>
                    <a:pt x="174" y="316"/>
                    <a:pt x="159" y="309"/>
                    <a:pt x="144" y="302"/>
                  </a:cubicBezTo>
                  <a:cubicBezTo>
                    <a:pt x="143" y="304"/>
                    <a:pt x="142" y="305"/>
                    <a:pt x="141" y="306"/>
                  </a:cubicBezTo>
                  <a:cubicBezTo>
                    <a:pt x="141" y="307"/>
                    <a:pt x="141" y="308"/>
                    <a:pt x="140" y="309"/>
                  </a:cubicBezTo>
                  <a:cubicBezTo>
                    <a:pt x="141" y="314"/>
                    <a:pt x="141" y="318"/>
                    <a:pt x="141" y="323"/>
                  </a:cubicBezTo>
                  <a:cubicBezTo>
                    <a:pt x="145" y="329"/>
                    <a:pt x="143" y="335"/>
                    <a:pt x="143" y="341"/>
                  </a:cubicBezTo>
                  <a:cubicBezTo>
                    <a:pt x="144" y="447"/>
                    <a:pt x="143" y="553"/>
                    <a:pt x="145" y="658"/>
                  </a:cubicBezTo>
                  <a:cubicBezTo>
                    <a:pt x="147" y="742"/>
                    <a:pt x="147" y="827"/>
                    <a:pt x="148" y="911"/>
                  </a:cubicBezTo>
                  <a:cubicBezTo>
                    <a:pt x="148" y="929"/>
                    <a:pt x="150" y="930"/>
                    <a:pt x="168" y="925"/>
                  </a:cubicBezTo>
                  <a:cubicBezTo>
                    <a:pt x="198" y="917"/>
                    <a:pt x="228" y="908"/>
                    <a:pt x="258" y="900"/>
                  </a:cubicBezTo>
                  <a:cubicBezTo>
                    <a:pt x="263" y="899"/>
                    <a:pt x="270" y="892"/>
                    <a:pt x="272" y="901"/>
                  </a:cubicBezTo>
                  <a:cubicBezTo>
                    <a:pt x="274" y="907"/>
                    <a:pt x="266" y="907"/>
                    <a:pt x="261" y="909"/>
                  </a:cubicBezTo>
                  <a:cubicBezTo>
                    <a:pt x="218" y="924"/>
                    <a:pt x="175" y="940"/>
                    <a:pt x="131" y="954"/>
                  </a:cubicBezTo>
                  <a:cubicBezTo>
                    <a:pt x="118" y="959"/>
                    <a:pt x="113" y="964"/>
                    <a:pt x="119" y="980"/>
                  </a:cubicBezTo>
                  <a:cubicBezTo>
                    <a:pt x="130" y="1010"/>
                    <a:pt x="132" y="1042"/>
                    <a:pt x="130" y="1074"/>
                  </a:cubicBezTo>
                  <a:cubicBezTo>
                    <a:pt x="130" y="1076"/>
                    <a:pt x="130" y="1078"/>
                    <a:pt x="130" y="1081"/>
                  </a:cubicBezTo>
                  <a:cubicBezTo>
                    <a:pt x="130" y="1083"/>
                    <a:pt x="131" y="1085"/>
                    <a:pt x="131" y="1087"/>
                  </a:cubicBezTo>
                  <a:cubicBezTo>
                    <a:pt x="167" y="1084"/>
                    <a:pt x="200" y="1072"/>
                    <a:pt x="228" y="1049"/>
                  </a:cubicBezTo>
                  <a:cubicBezTo>
                    <a:pt x="236" y="1042"/>
                    <a:pt x="241" y="1041"/>
                    <a:pt x="248" y="1049"/>
                  </a:cubicBezTo>
                  <a:cubicBezTo>
                    <a:pt x="257" y="1058"/>
                    <a:pt x="269" y="1063"/>
                    <a:pt x="281" y="1067"/>
                  </a:cubicBezTo>
                  <a:cubicBezTo>
                    <a:pt x="317" y="1079"/>
                    <a:pt x="354" y="1084"/>
                    <a:pt x="391" y="1089"/>
                  </a:cubicBezTo>
                  <a:cubicBezTo>
                    <a:pt x="439" y="1094"/>
                    <a:pt x="487" y="1101"/>
                    <a:pt x="535" y="1104"/>
                  </a:cubicBezTo>
                  <a:cubicBezTo>
                    <a:pt x="594" y="1107"/>
                    <a:pt x="651" y="1092"/>
                    <a:pt x="708" y="1079"/>
                  </a:cubicBezTo>
                  <a:cubicBezTo>
                    <a:pt x="727" y="1075"/>
                    <a:pt x="745" y="1074"/>
                    <a:pt x="765" y="1080"/>
                  </a:cubicBezTo>
                  <a:cubicBezTo>
                    <a:pt x="839" y="1102"/>
                    <a:pt x="916" y="1110"/>
                    <a:pt x="994" y="1105"/>
                  </a:cubicBezTo>
                  <a:cubicBezTo>
                    <a:pt x="1020" y="1103"/>
                    <a:pt x="1047" y="1103"/>
                    <a:pt x="1073" y="1112"/>
                  </a:cubicBezTo>
                  <a:cubicBezTo>
                    <a:pt x="1092" y="1119"/>
                    <a:pt x="1108" y="1129"/>
                    <a:pt x="1116" y="1148"/>
                  </a:cubicBezTo>
                  <a:cubicBezTo>
                    <a:pt x="1142" y="1208"/>
                    <a:pt x="1173" y="1266"/>
                    <a:pt x="1201" y="1325"/>
                  </a:cubicBezTo>
                  <a:cubicBezTo>
                    <a:pt x="1204" y="1333"/>
                    <a:pt x="1208" y="1343"/>
                    <a:pt x="1219" y="1338"/>
                  </a:cubicBezTo>
                  <a:cubicBezTo>
                    <a:pt x="1230" y="1333"/>
                    <a:pt x="1224" y="1324"/>
                    <a:pt x="1221" y="1316"/>
                  </a:cubicBezTo>
                  <a:cubicBezTo>
                    <a:pt x="1193" y="1256"/>
                    <a:pt x="1161" y="1198"/>
                    <a:pt x="1135" y="1136"/>
                  </a:cubicBezTo>
                  <a:cubicBezTo>
                    <a:pt x="1128" y="1119"/>
                    <a:pt x="1114" y="1107"/>
                    <a:pt x="1097" y="1099"/>
                  </a:cubicBezTo>
                  <a:cubicBezTo>
                    <a:pt x="1069" y="1085"/>
                    <a:pt x="1039" y="1080"/>
                    <a:pt x="1009" y="1082"/>
                  </a:cubicBezTo>
                  <a:cubicBezTo>
                    <a:pt x="924" y="1089"/>
                    <a:pt x="841" y="1081"/>
                    <a:pt x="760" y="1056"/>
                  </a:cubicBezTo>
                  <a:cubicBezTo>
                    <a:pt x="745" y="1052"/>
                    <a:pt x="731" y="1053"/>
                    <a:pt x="716" y="1056"/>
                  </a:cubicBezTo>
                  <a:cubicBezTo>
                    <a:pt x="662" y="1066"/>
                    <a:pt x="609" y="1081"/>
                    <a:pt x="553" y="1082"/>
                  </a:cubicBezTo>
                  <a:cubicBezTo>
                    <a:pt x="521" y="1083"/>
                    <a:pt x="489" y="1078"/>
                    <a:pt x="457" y="1074"/>
                  </a:cubicBezTo>
                  <a:cubicBezTo>
                    <a:pt x="409" y="1069"/>
                    <a:pt x="361" y="1065"/>
                    <a:pt x="314" y="1054"/>
                  </a:cubicBezTo>
                  <a:cubicBezTo>
                    <a:pt x="297" y="1049"/>
                    <a:pt x="279" y="1045"/>
                    <a:pt x="265" y="1035"/>
                  </a:cubicBezTo>
                  <a:cubicBezTo>
                    <a:pt x="260" y="1031"/>
                    <a:pt x="256" y="1027"/>
                    <a:pt x="257" y="1020"/>
                  </a:cubicBezTo>
                  <a:cubicBezTo>
                    <a:pt x="257" y="1012"/>
                    <a:pt x="264" y="1013"/>
                    <a:pt x="269" y="1012"/>
                  </a:cubicBezTo>
                  <a:cubicBezTo>
                    <a:pt x="286" y="1008"/>
                    <a:pt x="298" y="999"/>
                    <a:pt x="301" y="980"/>
                  </a:cubicBezTo>
                  <a:cubicBezTo>
                    <a:pt x="302" y="972"/>
                    <a:pt x="308" y="969"/>
                    <a:pt x="315" y="965"/>
                  </a:cubicBezTo>
                  <a:cubicBezTo>
                    <a:pt x="351" y="949"/>
                    <a:pt x="388" y="939"/>
                    <a:pt x="426" y="934"/>
                  </a:cubicBezTo>
                  <a:cubicBezTo>
                    <a:pt x="478" y="928"/>
                    <a:pt x="526" y="913"/>
                    <a:pt x="571" y="887"/>
                  </a:cubicBezTo>
                  <a:cubicBezTo>
                    <a:pt x="602" y="869"/>
                    <a:pt x="631" y="848"/>
                    <a:pt x="654" y="820"/>
                  </a:cubicBezTo>
                  <a:cubicBezTo>
                    <a:pt x="676" y="792"/>
                    <a:pt x="684" y="761"/>
                    <a:pt x="681" y="724"/>
                  </a:cubicBezTo>
                  <a:cubicBezTo>
                    <a:pt x="676" y="665"/>
                    <a:pt x="675" y="605"/>
                    <a:pt x="670" y="546"/>
                  </a:cubicBezTo>
                  <a:cubicBezTo>
                    <a:pt x="668" y="520"/>
                    <a:pt x="656" y="496"/>
                    <a:pt x="656" y="471"/>
                  </a:cubicBezTo>
                  <a:cubicBezTo>
                    <a:pt x="656" y="439"/>
                    <a:pt x="644" y="413"/>
                    <a:pt x="623" y="391"/>
                  </a:cubicBezTo>
                  <a:cubicBezTo>
                    <a:pt x="584" y="351"/>
                    <a:pt x="541" y="317"/>
                    <a:pt x="502" y="279"/>
                  </a:cubicBezTo>
                  <a:cubicBezTo>
                    <a:pt x="473" y="250"/>
                    <a:pt x="442" y="222"/>
                    <a:pt x="426" y="184"/>
                  </a:cubicBezTo>
                  <a:cubicBezTo>
                    <a:pt x="421" y="172"/>
                    <a:pt x="416" y="169"/>
                    <a:pt x="405" y="169"/>
                  </a:cubicBezTo>
                  <a:cubicBezTo>
                    <a:pt x="369" y="170"/>
                    <a:pt x="333" y="167"/>
                    <a:pt x="298" y="164"/>
                  </a:cubicBezTo>
                  <a:cubicBezTo>
                    <a:pt x="252" y="161"/>
                    <a:pt x="208" y="147"/>
                    <a:pt x="163" y="141"/>
                  </a:cubicBezTo>
                  <a:cubicBezTo>
                    <a:pt x="148" y="139"/>
                    <a:pt x="133" y="136"/>
                    <a:pt x="119" y="131"/>
                  </a:cubicBezTo>
                  <a:cubicBezTo>
                    <a:pt x="108" y="127"/>
                    <a:pt x="95" y="122"/>
                    <a:pt x="100" y="105"/>
                  </a:cubicBezTo>
                  <a:cubicBezTo>
                    <a:pt x="107" y="82"/>
                    <a:pt x="132" y="63"/>
                    <a:pt x="156" y="63"/>
                  </a:cubicBezTo>
                  <a:cubicBezTo>
                    <a:pt x="179" y="63"/>
                    <a:pt x="201" y="62"/>
                    <a:pt x="222" y="56"/>
                  </a:cubicBezTo>
                  <a:cubicBezTo>
                    <a:pt x="238" y="51"/>
                    <a:pt x="253" y="44"/>
                    <a:pt x="269" y="40"/>
                  </a:cubicBezTo>
                  <a:cubicBezTo>
                    <a:pt x="329" y="24"/>
                    <a:pt x="389" y="27"/>
                    <a:pt x="450" y="38"/>
                  </a:cubicBezTo>
                  <a:cubicBezTo>
                    <a:pt x="484" y="43"/>
                    <a:pt x="519" y="48"/>
                    <a:pt x="547" y="69"/>
                  </a:cubicBezTo>
                  <a:cubicBezTo>
                    <a:pt x="618" y="122"/>
                    <a:pt x="687" y="176"/>
                    <a:pt x="756" y="232"/>
                  </a:cubicBezTo>
                  <a:cubicBezTo>
                    <a:pt x="778" y="249"/>
                    <a:pt x="796" y="273"/>
                    <a:pt x="825" y="281"/>
                  </a:cubicBezTo>
                  <a:cubicBezTo>
                    <a:pt x="869" y="293"/>
                    <a:pt x="901" y="322"/>
                    <a:pt x="930" y="354"/>
                  </a:cubicBezTo>
                  <a:cubicBezTo>
                    <a:pt x="975" y="404"/>
                    <a:pt x="1013" y="458"/>
                    <a:pt x="1055" y="510"/>
                  </a:cubicBezTo>
                  <a:cubicBezTo>
                    <a:pt x="1122" y="592"/>
                    <a:pt x="1190" y="672"/>
                    <a:pt x="1261" y="751"/>
                  </a:cubicBezTo>
                  <a:cubicBezTo>
                    <a:pt x="1266" y="756"/>
                    <a:pt x="1272" y="762"/>
                    <a:pt x="1280" y="754"/>
                  </a:cubicBezTo>
                  <a:cubicBezTo>
                    <a:pt x="1287" y="747"/>
                    <a:pt x="1283" y="741"/>
                    <a:pt x="1278" y="735"/>
                  </a:cubicBezTo>
                  <a:close/>
                  <a:moveTo>
                    <a:pt x="32" y="870"/>
                  </a:moveTo>
                  <a:cubicBezTo>
                    <a:pt x="40" y="869"/>
                    <a:pt x="47" y="867"/>
                    <a:pt x="55" y="866"/>
                  </a:cubicBezTo>
                  <a:cubicBezTo>
                    <a:pt x="55" y="864"/>
                    <a:pt x="55" y="863"/>
                    <a:pt x="56" y="862"/>
                  </a:cubicBezTo>
                  <a:cubicBezTo>
                    <a:pt x="55" y="863"/>
                    <a:pt x="55" y="864"/>
                    <a:pt x="55" y="866"/>
                  </a:cubicBezTo>
                  <a:cubicBezTo>
                    <a:pt x="47" y="867"/>
                    <a:pt x="40" y="869"/>
                    <a:pt x="32" y="870"/>
                  </a:cubicBezTo>
                  <a:close/>
                  <a:moveTo>
                    <a:pt x="31" y="851"/>
                  </a:moveTo>
                  <a:cubicBezTo>
                    <a:pt x="31" y="851"/>
                    <a:pt x="31" y="851"/>
                    <a:pt x="30" y="851"/>
                  </a:cubicBezTo>
                  <a:cubicBezTo>
                    <a:pt x="31" y="851"/>
                    <a:pt x="31" y="851"/>
                    <a:pt x="31" y="851"/>
                  </a:cubicBezTo>
                  <a:close/>
                  <a:moveTo>
                    <a:pt x="37" y="848"/>
                  </a:moveTo>
                  <a:cubicBezTo>
                    <a:pt x="37" y="848"/>
                    <a:pt x="37" y="848"/>
                    <a:pt x="37" y="848"/>
                  </a:cubicBezTo>
                  <a:cubicBezTo>
                    <a:pt x="37" y="848"/>
                    <a:pt x="37" y="848"/>
                    <a:pt x="37" y="848"/>
                  </a:cubicBezTo>
                  <a:close/>
                  <a:moveTo>
                    <a:pt x="93" y="787"/>
                  </a:moveTo>
                  <a:cubicBezTo>
                    <a:pt x="93" y="787"/>
                    <a:pt x="93" y="787"/>
                    <a:pt x="93" y="787"/>
                  </a:cubicBezTo>
                  <a:cubicBezTo>
                    <a:pt x="93" y="787"/>
                    <a:pt x="93" y="787"/>
                    <a:pt x="93" y="787"/>
                  </a:cubicBezTo>
                  <a:close/>
                  <a:moveTo>
                    <a:pt x="263" y="852"/>
                  </a:moveTo>
                  <a:cubicBezTo>
                    <a:pt x="263" y="858"/>
                    <a:pt x="264" y="863"/>
                    <a:pt x="263" y="869"/>
                  </a:cubicBezTo>
                  <a:cubicBezTo>
                    <a:pt x="263" y="869"/>
                    <a:pt x="263" y="869"/>
                    <a:pt x="263" y="869"/>
                  </a:cubicBezTo>
                  <a:cubicBezTo>
                    <a:pt x="264" y="863"/>
                    <a:pt x="263" y="858"/>
                    <a:pt x="263" y="852"/>
                  </a:cubicBezTo>
                  <a:close/>
                  <a:moveTo>
                    <a:pt x="280" y="811"/>
                  </a:moveTo>
                  <a:cubicBezTo>
                    <a:pt x="280" y="811"/>
                    <a:pt x="280" y="811"/>
                    <a:pt x="281" y="811"/>
                  </a:cubicBezTo>
                  <a:cubicBezTo>
                    <a:pt x="280" y="811"/>
                    <a:pt x="280" y="811"/>
                    <a:pt x="280" y="811"/>
                  </a:cubicBezTo>
                  <a:close/>
                  <a:moveTo>
                    <a:pt x="283" y="804"/>
                  </a:moveTo>
                  <a:cubicBezTo>
                    <a:pt x="284" y="803"/>
                    <a:pt x="285" y="802"/>
                    <a:pt x="286" y="802"/>
                  </a:cubicBezTo>
                  <a:cubicBezTo>
                    <a:pt x="285" y="802"/>
                    <a:pt x="284" y="803"/>
                    <a:pt x="283" y="804"/>
                  </a:cubicBezTo>
                  <a:close/>
                  <a:moveTo>
                    <a:pt x="216" y="869"/>
                  </a:moveTo>
                  <a:cubicBezTo>
                    <a:pt x="220" y="869"/>
                    <a:pt x="225" y="869"/>
                    <a:pt x="229" y="869"/>
                  </a:cubicBezTo>
                  <a:cubicBezTo>
                    <a:pt x="230" y="843"/>
                    <a:pt x="230" y="816"/>
                    <a:pt x="230" y="788"/>
                  </a:cubicBezTo>
                  <a:cubicBezTo>
                    <a:pt x="230" y="816"/>
                    <a:pt x="230" y="843"/>
                    <a:pt x="230" y="868"/>
                  </a:cubicBezTo>
                  <a:cubicBezTo>
                    <a:pt x="225" y="876"/>
                    <a:pt x="220" y="880"/>
                    <a:pt x="216" y="869"/>
                  </a:cubicBezTo>
                  <a:close/>
                  <a:moveTo>
                    <a:pt x="278" y="184"/>
                  </a:moveTo>
                  <a:cubicBezTo>
                    <a:pt x="313" y="189"/>
                    <a:pt x="347" y="190"/>
                    <a:pt x="382" y="190"/>
                  </a:cubicBezTo>
                  <a:cubicBezTo>
                    <a:pt x="396" y="190"/>
                    <a:pt x="406" y="193"/>
                    <a:pt x="414" y="209"/>
                  </a:cubicBezTo>
                  <a:cubicBezTo>
                    <a:pt x="431" y="243"/>
                    <a:pt x="461" y="268"/>
                    <a:pt x="487" y="295"/>
                  </a:cubicBezTo>
                  <a:cubicBezTo>
                    <a:pt x="496" y="299"/>
                    <a:pt x="501" y="308"/>
                    <a:pt x="507" y="314"/>
                  </a:cubicBezTo>
                  <a:cubicBezTo>
                    <a:pt x="532" y="336"/>
                    <a:pt x="556" y="357"/>
                    <a:pt x="580" y="378"/>
                  </a:cubicBezTo>
                  <a:cubicBezTo>
                    <a:pt x="611" y="406"/>
                    <a:pt x="635" y="437"/>
                    <a:pt x="637" y="482"/>
                  </a:cubicBezTo>
                  <a:cubicBezTo>
                    <a:pt x="638" y="515"/>
                    <a:pt x="650" y="547"/>
                    <a:pt x="651" y="580"/>
                  </a:cubicBezTo>
                  <a:cubicBezTo>
                    <a:pt x="653" y="635"/>
                    <a:pt x="658" y="691"/>
                    <a:pt x="659" y="746"/>
                  </a:cubicBezTo>
                  <a:cubicBezTo>
                    <a:pt x="660" y="782"/>
                    <a:pt x="639" y="808"/>
                    <a:pt x="614" y="831"/>
                  </a:cubicBezTo>
                  <a:cubicBezTo>
                    <a:pt x="590" y="852"/>
                    <a:pt x="563" y="868"/>
                    <a:pt x="533" y="881"/>
                  </a:cubicBezTo>
                  <a:cubicBezTo>
                    <a:pt x="531" y="882"/>
                    <a:pt x="530" y="882"/>
                    <a:pt x="528" y="883"/>
                  </a:cubicBezTo>
                  <a:cubicBezTo>
                    <a:pt x="500" y="902"/>
                    <a:pt x="468" y="905"/>
                    <a:pt x="437" y="910"/>
                  </a:cubicBezTo>
                  <a:cubicBezTo>
                    <a:pt x="393" y="917"/>
                    <a:pt x="349" y="927"/>
                    <a:pt x="308" y="944"/>
                  </a:cubicBezTo>
                  <a:cubicBezTo>
                    <a:pt x="301" y="947"/>
                    <a:pt x="302" y="941"/>
                    <a:pt x="302" y="938"/>
                  </a:cubicBezTo>
                  <a:cubicBezTo>
                    <a:pt x="302" y="922"/>
                    <a:pt x="303" y="906"/>
                    <a:pt x="303" y="890"/>
                  </a:cubicBezTo>
                  <a:cubicBezTo>
                    <a:pt x="303" y="887"/>
                    <a:pt x="303" y="883"/>
                    <a:pt x="303" y="879"/>
                  </a:cubicBezTo>
                  <a:cubicBezTo>
                    <a:pt x="302" y="854"/>
                    <a:pt x="302" y="829"/>
                    <a:pt x="301" y="804"/>
                  </a:cubicBezTo>
                  <a:cubicBezTo>
                    <a:pt x="301" y="804"/>
                    <a:pt x="301" y="804"/>
                    <a:pt x="301" y="804"/>
                  </a:cubicBezTo>
                  <a:cubicBezTo>
                    <a:pt x="301" y="803"/>
                    <a:pt x="301" y="802"/>
                    <a:pt x="301" y="801"/>
                  </a:cubicBezTo>
                  <a:cubicBezTo>
                    <a:pt x="297" y="801"/>
                    <a:pt x="291" y="800"/>
                    <a:pt x="287" y="801"/>
                  </a:cubicBezTo>
                  <a:cubicBezTo>
                    <a:pt x="291" y="800"/>
                    <a:pt x="297" y="801"/>
                    <a:pt x="301" y="801"/>
                  </a:cubicBezTo>
                  <a:cubicBezTo>
                    <a:pt x="301" y="795"/>
                    <a:pt x="301" y="789"/>
                    <a:pt x="301" y="784"/>
                  </a:cubicBezTo>
                  <a:cubicBezTo>
                    <a:pt x="301" y="783"/>
                    <a:pt x="301" y="781"/>
                    <a:pt x="301" y="780"/>
                  </a:cubicBezTo>
                  <a:cubicBezTo>
                    <a:pt x="302" y="778"/>
                    <a:pt x="302" y="776"/>
                    <a:pt x="303" y="773"/>
                  </a:cubicBezTo>
                  <a:cubicBezTo>
                    <a:pt x="300" y="723"/>
                    <a:pt x="301" y="673"/>
                    <a:pt x="302" y="623"/>
                  </a:cubicBezTo>
                  <a:cubicBezTo>
                    <a:pt x="302" y="559"/>
                    <a:pt x="301" y="496"/>
                    <a:pt x="301" y="432"/>
                  </a:cubicBezTo>
                  <a:cubicBezTo>
                    <a:pt x="301" y="418"/>
                    <a:pt x="301" y="404"/>
                    <a:pt x="301" y="391"/>
                  </a:cubicBezTo>
                  <a:cubicBezTo>
                    <a:pt x="300" y="379"/>
                    <a:pt x="296" y="370"/>
                    <a:pt x="284" y="367"/>
                  </a:cubicBezTo>
                  <a:cubicBezTo>
                    <a:pt x="271" y="363"/>
                    <a:pt x="275" y="353"/>
                    <a:pt x="276" y="344"/>
                  </a:cubicBezTo>
                  <a:cubicBezTo>
                    <a:pt x="274" y="294"/>
                    <a:pt x="272" y="244"/>
                    <a:pt x="269" y="193"/>
                  </a:cubicBezTo>
                  <a:cubicBezTo>
                    <a:pt x="269" y="185"/>
                    <a:pt x="269" y="182"/>
                    <a:pt x="278" y="184"/>
                  </a:cubicBezTo>
                  <a:close/>
                </a:path>
              </a:pathLst>
            </a:custGeom>
            <a:solidFill>
              <a:srgbClr val="F088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49" name="Grupo 48">
            <a:extLst>
              <a:ext uri="{FF2B5EF4-FFF2-40B4-BE49-F238E27FC236}">
                <a16:creationId xmlns:a16="http://schemas.microsoft.com/office/drawing/2014/main" id="{DBB9623E-6742-3936-7746-DD9759C01756}"/>
              </a:ext>
            </a:extLst>
          </p:cNvPr>
          <p:cNvGrpSpPr/>
          <p:nvPr/>
        </p:nvGrpSpPr>
        <p:grpSpPr>
          <a:xfrm>
            <a:off x="119063" y="959982"/>
            <a:ext cx="11950700" cy="341313"/>
            <a:chOff x="119063" y="1145513"/>
            <a:chExt cx="11950700" cy="341313"/>
          </a:xfrm>
        </p:grpSpPr>
        <p:sp>
          <p:nvSpPr>
            <p:cNvPr id="50" name="Freeform 5">
              <a:extLst>
                <a:ext uri="{FF2B5EF4-FFF2-40B4-BE49-F238E27FC236}">
                  <a16:creationId xmlns:a16="http://schemas.microsoft.com/office/drawing/2014/main" id="{B0DE059B-E740-0C19-21A6-8A4AA0974B22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19063" y="1374113"/>
              <a:ext cx="11950700" cy="112713"/>
            </a:xfrm>
            <a:custGeom>
              <a:avLst/>
              <a:gdLst>
                <a:gd name="T0" fmla="*/ 1907 w 1907"/>
                <a:gd name="T1" fmla="*/ 54 h 54"/>
                <a:gd name="T2" fmla="*/ 0 w 1907"/>
                <a:gd name="T3" fmla="*/ 54 h 54"/>
                <a:gd name="T4" fmla="*/ 0 w 1907"/>
                <a:gd name="T5" fmla="*/ 27 h 54"/>
                <a:gd name="T6" fmla="*/ 28 w 1907"/>
                <a:gd name="T7" fmla="*/ 0 h 54"/>
                <a:gd name="T8" fmla="*/ 1907 w 1907"/>
                <a:gd name="T9" fmla="*/ 0 h 54"/>
                <a:gd name="T10" fmla="*/ 1907 w 1907"/>
                <a:gd name="T11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07" h="54">
                  <a:moveTo>
                    <a:pt x="1907" y="54"/>
                  </a:moveTo>
                  <a:cubicBezTo>
                    <a:pt x="0" y="54"/>
                    <a:pt x="0" y="54"/>
                    <a:pt x="0" y="54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12"/>
                    <a:pt x="13" y="0"/>
                    <a:pt x="28" y="0"/>
                  </a:cubicBezTo>
                  <a:cubicBezTo>
                    <a:pt x="1907" y="0"/>
                    <a:pt x="1907" y="0"/>
                    <a:pt x="1907" y="0"/>
                  </a:cubicBezTo>
                  <a:lnTo>
                    <a:pt x="1907" y="54"/>
                  </a:lnTo>
                  <a:close/>
                </a:path>
              </a:pathLst>
            </a:custGeom>
            <a:solidFill>
              <a:srgbClr val="FE8A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 dirty="0"/>
            </a:p>
          </p:txBody>
        </p:sp>
        <p:sp>
          <p:nvSpPr>
            <p:cNvPr id="51" name="Freeform 6">
              <a:extLst>
                <a:ext uri="{FF2B5EF4-FFF2-40B4-BE49-F238E27FC236}">
                  <a16:creationId xmlns:a16="http://schemas.microsoft.com/office/drawing/2014/main" id="{D5A61598-C2F4-BB94-7DE2-E24F63710635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0663238" y="1145513"/>
              <a:ext cx="1406525" cy="201613"/>
            </a:xfrm>
            <a:custGeom>
              <a:avLst/>
              <a:gdLst>
                <a:gd name="T0" fmla="*/ 0 w 373"/>
                <a:gd name="T1" fmla="*/ 0 h 52"/>
                <a:gd name="T2" fmla="*/ 373 w 373"/>
                <a:gd name="T3" fmla="*/ 0 h 52"/>
                <a:gd name="T4" fmla="*/ 373 w 373"/>
                <a:gd name="T5" fmla="*/ 17 h 52"/>
                <a:gd name="T6" fmla="*/ 338 w 373"/>
                <a:gd name="T7" fmla="*/ 52 h 52"/>
                <a:gd name="T8" fmla="*/ 36 w 373"/>
                <a:gd name="T9" fmla="*/ 52 h 52"/>
                <a:gd name="T10" fmla="*/ 0 w 373"/>
                <a:gd name="T11" fmla="*/ 17 h 52"/>
                <a:gd name="T12" fmla="*/ 0 w 373"/>
                <a:gd name="T1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3" h="52">
                  <a:moveTo>
                    <a:pt x="0" y="0"/>
                  </a:moveTo>
                  <a:cubicBezTo>
                    <a:pt x="373" y="0"/>
                    <a:pt x="373" y="0"/>
                    <a:pt x="373" y="0"/>
                  </a:cubicBezTo>
                  <a:cubicBezTo>
                    <a:pt x="373" y="17"/>
                    <a:pt x="373" y="17"/>
                    <a:pt x="373" y="17"/>
                  </a:cubicBezTo>
                  <a:cubicBezTo>
                    <a:pt x="373" y="36"/>
                    <a:pt x="357" y="52"/>
                    <a:pt x="338" y="52"/>
                  </a:cubicBezTo>
                  <a:cubicBezTo>
                    <a:pt x="36" y="52"/>
                    <a:pt x="36" y="52"/>
                    <a:pt x="36" y="52"/>
                  </a:cubicBezTo>
                  <a:cubicBezTo>
                    <a:pt x="16" y="52"/>
                    <a:pt x="0" y="36"/>
                    <a:pt x="0" y="1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E49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2044489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0"/>
          <p:cNvSpPr/>
          <p:nvPr/>
        </p:nvSpPr>
        <p:spPr>
          <a:xfrm>
            <a:off x="-1" y="0"/>
            <a:ext cx="5871411" cy="6858000"/>
          </a:xfrm>
          <a:prstGeom prst="rect">
            <a:avLst/>
          </a:prstGeom>
          <a:solidFill>
            <a:srgbClr val="FDF0D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205" name="Google Shape;205;p10"/>
          <p:cNvSpPr txBox="1"/>
          <p:nvPr/>
        </p:nvSpPr>
        <p:spPr>
          <a:xfrm>
            <a:off x="799587" y="2433178"/>
            <a:ext cx="3293960" cy="938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dirty="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EXCERCISE 1 / CHAPTER 1 </a:t>
            </a:r>
            <a:endParaRPr dirty="0"/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ES" sz="1200" dirty="0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rPr>
              <a:t>Write here a small description of the task or small notes to give a context about the excersice. </a:t>
            </a:r>
            <a:endParaRPr dirty="0"/>
          </a:p>
        </p:txBody>
      </p:sp>
      <p:sp>
        <p:nvSpPr>
          <p:cNvPr id="206" name="Google Shape;206;p10"/>
          <p:cNvSpPr/>
          <p:nvPr/>
        </p:nvSpPr>
        <p:spPr>
          <a:xfrm>
            <a:off x="857459" y="1562172"/>
            <a:ext cx="577330" cy="585161"/>
          </a:xfrm>
          <a:prstGeom prst="ellipse">
            <a:avLst/>
          </a:prstGeom>
          <a:noFill/>
          <a:ln w="15875" cap="flat" cmpd="sng">
            <a:solidFill>
              <a:schemeClr val="accent1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>
                <a:solidFill>
                  <a:schemeClr val="accent1"/>
                </a:solidFill>
                <a:latin typeface="Rubik"/>
                <a:ea typeface="Rubik"/>
                <a:cs typeface="Rubik"/>
                <a:sym typeface="Rubik"/>
              </a:rPr>
              <a:t>1</a:t>
            </a:r>
            <a:endParaRPr sz="1000">
              <a:solidFill>
                <a:schemeClr val="accent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207" name="Google Shape;207;p10"/>
          <p:cNvSpPr txBox="1"/>
          <p:nvPr/>
        </p:nvSpPr>
        <p:spPr>
          <a:xfrm>
            <a:off x="8802517" y="1933118"/>
            <a:ext cx="2831936" cy="10623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dirty="0">
                <a:solidFill>
                  <a:srgbClr val="3A3838"/>
                </a:solidFill>
                <a:latin typeface="Rubik"/>
                <a:ea typeface="Rubik"/>
                <a:cs typeface="Rubik"/>
                <a:sym typeface="Rubik"/>
              </a:rPr>
              <a:t>Answer A</a:t>
            </a:r>
            <a:endParaRPr sz="1600" dirty="0">
              <a:solidFill>
                <a:srgbClr val="3A3838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s-ES" sz="1200" dirty="0">
                <a:solidFill>
                  <a:srgbClr val="757070"/>
                </a:solidFill>
                <a:latin typeface="Rubik"/>
                <a:ea typeface="Rubik"/>
                <a:cs typeface="Rubik"/>
                <a:sym typeface="Rubik"/>
              </a:rPr>
              <a:t>Integer vel vehicula nisi, sed consectetur lorem.. </a:t>
            </a:r>
            <a:endParaRPr dirty="0"/>
          </a:p>
        </p:txBody>
      </p:sp>
      <p:sp>
        <p:nvSpPr>
          <p:cNvPr id="208" name="Google Shape;208;p10"/>
          <p:cNvSpPr/>
          <p:nvPr/>
        </p:nvSpPr>
        <p:spPr>
          <a:xfrm>
            <a:off x="8010615" y="2021041"/>
            <a:ext cx="497711" cy="497711"/>
          </a:xfrm>
          <a:prstGeom prst="ellipse">
            <a:avLst/>
          </a:prstGeom>
          <a:solidFill>
            <a:srgbClr val="F0CDC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rgbClr val="323F4F"/>
                </a:solidFill>
                <a:latin typeface="Rubik"/>
                <a:ea typeface="Rubik"/>
                <a:cs typeface="Rubik"/>
                <a:sym typeface="Rubik"/>
              </a:rPr>
              <a:t>X</a:t>
            </a:r>
            <a:endParaRPr/>
          </a:p>
        </p:txBody>
      </p:sp>
      <p:sp>
        <p:nvSpPr>
          <p:cNvPr id="209" name="Google Shape;209;p10"/>
          <p:cNvSpPr txBox="1"/>
          <p:nvPr/>
        </p:nvSpPr>
        <p:spPr>
          <a:xfrm>
            <a:off x="8802517" y="3274975"/>
            <a:ext cx="2831936" cy="10623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dirty="0">
                <a:solidFill>
                  <a:srgbClr val="3A3838"/>
                </a:solidFill>
                <a:latin typeface="Rubik"/>
                <a:ea typeface="Rubik"/>
                <a:cs typeface="Rubik"/>
                <a:sym typeface="Rubik"/>
              </a:rPr>
              <a:t>Answer B</a:t>
            </a:r>
            <a:endParaRPr sz="1600" dirty="0">
              <a:solidFill>
                <a:srgbClr val="3A3838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s-ES" sz="1200" dirty="0">
                <a:solidFill>
                  <a:srgbClr val="757070"/>
                </a:solidFill>
                <a:latin typeface="Rubik"/>
                <a:ea typeface="Rubik"/>
                <a:cs typeface="Rubik"/>
                <a:sym typeface="Rubik"/>
              </a:rPr>
              <a:t>Integer vel vehicula nisi, sed consectetur lorem. </a:t>
            </a:r>
            <a:endParaRPr dirty="0"/>
          </a:p>
        </p:txBody>
      </p:sp>
      <p:sp>
        <p:nvSpPr>
          <p:cNvPr id="210" name="Google Shape;210;p10"/>
          <p:cNvSpPr/>
          <p:nvPr/>
        </p:nvSpPr>
        <p:spPr>
          <a:xfrm>
            <a:off x="8010615" y="3274975"/>
            <a:ext cx="497711" cy="497711"/>
          </a:xfrm>
          <a:prstGeom prst="ellipse">
            <a:avLst/>
          </a:prstGeom>
          <a:solidFill>
            <a:srgbClr val="F0CDC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323F4F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211" name="Google Shape;211;p10"/>
          <p:cNvSpPr txBox="1"/>
          <p:nvPr/>
        </p:nvSpPr>
        <p:spPr>
          <a:xfrm>
            <a:off x="8802517" y="4678366"/>
            <a:ext cx="2831936" cy="10623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dirty="0">
                <a:solidFill>
                  <a:srgbClr val="3A3838"/>
                </a:solidFill>
                <a:latin typeface="Rubik"/>
                <a:ea typeface="Rubik"/>
                <a:cs typeface="Rubik"/>
                <a:sym typeface="Rubik"/>
              </a:rPr>
              <a:t>Answer C</a:t>
            </a:r>
            <a:endParaRPr sz="1600" dirty="0">
              <a:solidFill>
                <a:srgbClr val="3A3838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s-ES" sz="1200" dirty="0">
                <a:solidFill>
                  <a:srgbClr val="757070"/>
                </a:solidFill>
                <a:latin typeface="Rubik"/>
                <a:ea typeface="Rubik"/>
                <a:cs typeface="Rubik"/>
                <a:sym typeface="Rubik"/>
              </a:rPr>
              <a:t>Integer vel vehicula nisi, sed consectetur lorem. </a:t>
            </a:r>
            <a:endParaRPr dirty="0"/>
          </a:p>
        </p:txBody>
      </p:sp>
      <p:sp>
        <p:nvSpPr>
          <p:cNvPr id="212" name="Google Shape;212;p10"/>
          <p:cNvSpPr/>
          <p:nvPr/>
        </p:nvSpPr>
        <p:spPr>
          <a:xfrm>
            <a:off x="8010615" y="4691350"/>
            <a:ext cx="497711" cy="497711"/>
          </a:xfrm>
          <a:prstGeom prst="ellipse">
            <a:avLst/>
          </a:prstGeom>
          <a:solidFill>
            <a:srgbClr val="F0CDC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323F4F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213" name="Google Shape;213;p10"/>
          <p:cNvSpPr/>
          <p:nvPr/>
        </p:nvSpPr>
        <p:spPr>
          <a:xfrm>
            <a:off x="799587" y="3615887"/>
            <a:ext cx="3178216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dirty="0">
                <a:solidFill>
                  <a:srgbClr val="3A3838"/>
                </a:solidFill>
                <a:latin typeface="Rubik"/>
                <a:ea typeface="Rubik"/>
                <a:cs typeface="Rubik"/>
                <a:sym typeface="Rubik"/>
              </a:rPr>
              <a:t>Question, how can you solve this problem? </a:t>
            </a:r>
            <a:endParaRPr dirty="0"/>
          </a:p>
        </p:txBody>
      </p:sp>
      <p:sp>
        <p:nvSpPr>
          <p:cNvPr id="214" name="Google Shape;214;p10"/>
          <p:cNvSpPr/>
          <p:nvPr/>
        </p:nvSpPr>
        <p:spPr>
          <a:xfrm>
            <a:off x="4791918" y="5715251"/>
            <a:ext cx="2110453" cy="501402"/>
          </a:xfrm>
          <a:prstGeom prst="roundRect">
            <a:avLst>
              <a:gd name="adj" fmla="val 19613"/>
            </a:avLst>
          </a:prstGeom>
          <a:solidFill>
            <a:srgbClr val="F0CDC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50" dirty="0">
                <a:solidFill>
                  <a:srgbClr val="823621"/>
                </a:solidFill>
                <a:latin typeface="Rubik"/>
                <a:ea typeface="Rubik"/>
                <a:cs typeface="Rubik"/>
                <a:sym typeface="Rubik"/>
              </a:rPr>
              <a:t>Add some caption for the  context of the image here</a:t>
            </a:r>
            <a:endParaRPr sz="1050" dirty="0">
              <a:solidFill>
                <a:srgbClr val="82362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21" name="Franja diagonal 20">
            <a:extLst>
              <a:ext uri="{FF2B5EF4-FFF2-40B4-BE49-F238E27FC236}">
                <a16:creationId xmlns:a16="http://schemas.microsoft.com/office/drawing/2014/main" id="{320C7F9E-AD37-4729-8E33-E5C6B69F2835}"/>
              </a:ext>
            </a:extLst>
          </p:cNvPr>
          <p:cNvSpPr/>
          <p:nvPr/>
        </p:nvSpPr>
        <p:spPr>
          <a:xfrm rot="5400000">
            <a:off x="10291012" y="200527"/>
            <a:ext cx="2101516" cy="1700463"/>
          </a:xfrm>
          <a:prstGeom prst="diagStrip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204" name="Google Shape;204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57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Rubik"/>
              <a:buNone/>
            </a:pPr>
            <a:r>
              <a:rPr lang="es-ES" dirty="0"/>
              <a:t>Design Your Custom Excercises and tasks</a:t>
            </a:r>
            <a:endParaRPr dirty="0"/>
          </a:p>
        </p:txBody>
      </p:sp>
      <p:grpSp>
        <p:nvGrpSpPr>
          <p:cNvPr id="22" name="Grupo 21">
            <a:extLst>
              <a:ext uri="{FF2B5EF4-FFF2-40B4-BE49-F238E27FC236}">
                <a16:creationId xmlns:a16="http://schemas.microsoft.com/office/drawing/2014/main" id="{755F0228-A874-984D-314A-94B56E1B3FCC}"/>
              </a:ext>
            </a:extLst>
          </p:cNvPr>
          <p:cNvGrpSpPr/>
          <p:nvPr/>
        </p:nvGrpSpPr>
        <p:grpSpPr>
          <a:xfrm>
            <a:off x="119063" y="747951"/>
            <a:ext cx="11950700" cy="341313"/>
            <a:chOff x="119063" y="1145513"/>
            <a:chExt cx="11950700" cy="341313"/>
          </a:xfrm>
        </p:grpSpPr>
        <p:sp>
          <p:nvSpPr>
            <p:cNvPr id="23" name="Freeform 5">
              <a:extLst>
                <a:ext uri="{FF2B5EF4-FFF2-40B4-BE49-F238E27FC236}">
                  <a16:creationId xmlns:a16="http://schemas.microsoft.com/office/drawing/2014/main" id="{92F0B207-6C2C-729B-2F8F-F2131A841E97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19063" y="1374113"/>
              <a:ext cx="11950700" cy="112713"/>
            </a:xfrm>
            <a:custGeom>
              <a:avLst/>
              <a:gdLst>
                <a:gd name="T0" fmla="*/ 1907 w 1907"/>
                <a:gd name="T1" fmla="*/ 54 h 54"/>
                <a:gd name="T2" fmla="*/ 0 w 1907"/>
                <a:gd name="T3" fmla="*/ 54 h 54"/>
                <a:gd name="T4" fmla="*/ 0 w 1907"/>
                <a:gd name="T5" fmla="*/ 27 h 54"/>
                <a:gd name="T6" fmla="*/ 28 w 1907"/>
                <a:gd name="T7" fmla="*/ 0 h 54"/>
                <a:gd name="T8" fmla="*/ 1907 w 1907"/>
                <a:gd name="T9" fmla="*/ 0 h 54"/>
                <a:gd name="T10" fmla="*/ 1907 w 1907"/>
                <a:gd name="T11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07" h="54">
                  <a:moveTo>
                    <a:pt x="1907" y="54"/>
                  </a:moveTo>
                  <a:cubicBezTo>
                    <a:pt x="0" y="54"/>
                    <a:pt x="0" y="54"/>
                    <a:pt x="0" y="54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12"/>
                    <a:pt x="13" y="0"/>
                    <a:pt x="28" y="0"/>
                  </a:cubicBezTo>
                  <a:cubicBezTo>
                    <a:pt x="1907" y="0"/>
                    <a:pt x="1907" y="0"/>
                    <a:pt x="1907" y="0"/>
                  </a:cubicBezTo>
                  <a:lnTo>
                    <a:pt x="1907" y="54"/>
                  </a:lnTo>
                  <a:close/>
                </a:path>
              </a:pathLst>
            </a:custGeom>
            <a:solidFill>
              <a:srgbClr val="FE8A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 dirty="0"/>
            </a:p>
          </p:txBody>
        </p:sp>
        <p:sp>
          <p:nvSpPr>
            <p:cNvPr id="24" name="Freeform 6">
              <a:extLst>
                <a:ext uri="{FF2B5EF4-FFF2-40B4-BE49-F238E27FC236}">
                  <a16:creationId xmlns:a16="http://schemas.microsoft.com/office/drawing/2014/main" id="{E96DD002-50E7-5975-18D0-358916DED083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0663238" y="1145513"/>
              <a:ext cx="1406525" cy="201613"/>
            </a:xfrm>
            <a:custGeom>
              <a:avLst/>
              <a:gdLst>
                <a:gd name="T0" fmla="*/ 0 w 373"/>
                <a:gd name="T1" fmla="*/ 0 h 52"/>
                <a:gd name="T2" fmla="*/ 373 w 373"/>
                <a:gd name="T3" fmla="*/ 0 h 52"/>
                <a:gd name="T4" fmla="*/ 373 w 373"/>
                <a:gd name="T5" fmla="*/ 17 h 52"/>
                <a:gd name="T6" fmla="*/ 338 w 373"/>
                <a:gd name="T7" fmla="*/ 52 h 52"/>
                <a:gd name="T8" fmla="*/ 36 w 373"/>
                <a:gd name="T9" fmla="*/ 52 h 52"/>
                <a:gd name="T10" fmla="*/ 0 w 373"/>
                <a:gd name="T11" fmla="*/ 17 h 52"/>
                <a:gd name="T12" fmla="*/ 0 w 373"/>
                <a:gd name="T1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3" h="52">
                  <a:moveTo>
                    <a:pt x="0" y="0"/>
                  </a:moveTo>
                  <a:cubicBezTo>
                    <a:pt x="373" y="0"/>
                    <a:pt x="373" y="0"/>
                    <a:pt x="373" y="0"/>
                  </a:cubicBezTo>
                  <a:cubicBezTo>
                    <a:pt x="373" y="17"/>
                    <a:pt x="373" y="17"/>
                    <a:pt x="373" y="17"/>
                  </a:cubicBezTo>
                  <a:cubicBezTo>
                    <a:pt x="373" y="36"/>
                    <a:pt x="357" y="52"/>
                    <a:pt x="338" y="52"/>
                  </a:cubicBezTo>
                  <a:cubicBezTo>
                    <a:pt x="36" y="52"/>
                    <a:pt x="36" y="52"/>
                    <a:pt x="36" y="52"/>
                  </a:cubicBezTo>
                  <a:cubicBezTo>
                    <a:pt x="16" y="52"/>
                    <a:pt x="0" y="36"/>
                    <a:pt x="0" y="1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E49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10" name="Grupo 9">
            <a:extLst>
              <a:ext uri="{FF2B5EF4-FFF2-40B4-BE49-F238E27FC236}">
                <a16:creationId xmlns:a16="http://schemas.microsoft.com/office/drawing/2014/main" id="{BAE887BB-9569-98E3-9F2C-0EC6528B11F3}"/>
              </a:ext>
            </a:extLst>
          </p:cNvPr>
          <p:cNvGrpSpPr/>
          <p:nvPr/>
        </p:nvGrpSpPr>
        <p:grpSpPr>
          <a:xfrm>
            <a:off x="3932238" y="2101850"/>
            <a:ext cx="3830637" cy="3306763"/>
            <a:chOff x="3932238" y="2101850"/>
            <a:chExt cx="3830637" cy="3306763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D4DF01D9-5685-796C-3CB5-15192CC7C34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2238" y="2101850"/>
              <a:ext cx="2632075" cy="3306763"/>
            </a:xfrm>
            <a:custGeom>
              <a:avLst/>
              <a:gdLst>
                <a:gd name="T0" fmla="*/ 12 w 735"/>
                <a:gd name="T1" fmla="*/ 268 h 923"/>
                <a:gd name="T2" fmla="*/ 32 w 735"/>
                <a:gd name="T3" fmla="*/ 208 h 923"/>
                <a:gd name="T4" fmla="*/ 87 w 735"/>
                <a:gd name="T5" fmla="*/ 121 h 923"/>
                <a:gd name="T6" fmla="*/ 116 w 735"/>
                <a:gd name="T7" fmla="*/ 88 h 923"/>
                <a:gd name="T8" fmla="*/ 116 w 735"/>
                <a:gd name="T9" fmla="*/ 88 h 923"/>
                <a:gd name="T10" fmla="*/ 179 w 735"/>
                <a:gd name="T11" fmla="*/ 44 h 923"/>
                <a:gd name="T12" fmla="*/ 203 w 735"/>
                <a:gd name="T13" fmla="*/ 32 h 923"/>
                <a:gd name="T14" fmla="*/ 239 w 735"/>
                <a:gd name="T15" fmla="*/ 17 h 923"/>
                <a:gd name="T16" fmla="*/ 295 w 735"/>
                <a:gd name="T17" fmla="*/ 4 h 923"/>
                <a:gd name="T18" fmla="*/ 355 w 735"/>
                <a:gd name="T19" fmla="*/ 0 h 923"/>
                <a:gd name="T20" fmla="*/ 414 w 735"/>
                <a:gd name="T21" fmla="*/ 8 h 923"/>
                <a:gd name="T22" fmla="*/ 474 w 735"/>
                <a:gd name="T23" fmla="*/ 28 h 923"/>
                <a:gd name="T24" fmla="*/ 482 w 735"/>
                <a:gd name="T25" fmla="*/ 28 h 923"/>
                <a:gd name="T26" fmla="*/ 534 w 735"/>
                <a:gd name="T27" fmla="*/ 56 h 923"/>
                <a:gd name="T28" fmla="*/ 626 w 735"/>
                <a:gd name="T29" fmla="*/ 148 h 923"/>
                <a:gd name="T30" fmla="*/ 654 w 735"/>
                <a:gd name="T31" fmla="*/ 200 h 923"/>
                <a:gd name="T32" fmla="*/ 654 w 735"/>
                <a:gd name="T33" fmla="*/ 208 h 923"/>
                <a:gd name="T34" fmla="*/ 662 w 735"/>
                <a:gd name="T35" fmla="*/ 268 h 923"/>
                <a:gd name="T36" fmla="*/ 658 w 735"/>
                <a:gd name="T37" fmla="*/ 328 h 923"/>
                <a:gd name="T38" fmla="*/ 666 w 735"/>
                <a:gd name="T39" fmla="*/ 388 h 923"/>
                <a:gd name="T40" fmla="*/ 729 w 735"/>
                <a:gd name="T41" fmla="*/ 481 h 923"/>
                <a:gd name="T42" fmla="*/ 729 w 735"/>
                <a:gd name="T43" fmla="*/ 503 h 923"/>
                <a:gd name="T44" fmla="*/ 713 w 735"/>
                <a:gd name="T45" fmla="*/ 519 h 923"/>
                <a:gd name="T46" fmla="*/ 689 w 735"/>
                <a:gd name="T47" fmla="*/ 531 h 923"/>
                <a:gd name="T48" fmla="*/ 681 w 735"/>
                <a:gd name="T49" fmla="*/ 567 h 923"/>
                <a:gd name="T50" fmla="*/ 663 w 735"/>
                <a:gd name="T51" fmla="*/ 614 h 923"/>
                <a:gd name="T52" fmla="*/ 660 w 735"/>
                <a:gd name="T53" fmla="*/ 640 h 923"/>
                <a:gd name="T54" fmla="*/ 682 w 735"/>
                <a:gd name="T55" fmla="*/ 659 h 923"/>
                <a:gd name="T56" fmla="*/ 674 w 735"/>
                <a:gd name="T57" fmla="*/ 687 h 923"/>
                <a:gd name="T58" fmla="*/ 661 w 735"/>
                <a:gd name="T59" fmla="*/ 747 h 923"/>
                <a:gd name="T60" fmla="*/ 654 w 735"/>
                <a:gd name="T61" fmla="*/ 759 h 923"/>
                <a:gd name="T62" fmla="*/ 594 w 735"/>
                <a:gd name="T63" fmla="*/ 775 h 923"/>
                <a:gd name="T64" fmla="*/ 534 w 735"/>
                <a:gd name="T65" fmla="*/ 755 h 923"/>
                <a:gd name="T66" fmla="*/ 512 w 735"/>
                <a:gd name="T67" fmla="*/ 780 h 923"/>
                <a:gd name="T68" fmla="*/ 510 w 735"/>
                <a:gd name="T69" fmla="*/ 807 h 923"/>
                <a:gd name="T70" fmla="*/ 506 w 735"/>
                <a:gd name="T71" fmla="*/ 866 h 923"/>
                <a:gd name="T72" fmla="*/ 506 w 735"/>
                <a:gd name="T73" fmla="*/ 902 h 923"/>
                <a:gd name="T74" fmla="*/ 484 w 735"/>
                <a:gd name="T75" fmla="*/ 923 h 923"/>
                <a:gd name="T76" fmla="*/ 364 w 735"/>
                <a:gd name="T77" fmla="*/ 922 h 923"/>
                <a:gd name="T78" fmla="*/ 179 w 735"/>
                <a:gd name="T79" fmla="*/ 922 h 923"/>
                <a:gd name="T80" fmla="*/ 166 w 735"/>
                <a:gd name="T81" fmla="*/ 907 h 923"/>
                <a:gd name="T82" fmla="*/ 167 w 735"/>
                <a:gd name="T83" fmla="*/ 866 h 923"/>
                <a:gd name="T84" fmla="*/ 175 w 735"/>
                <a:gd name="T85" fmla="*/ 807 h 923"/>
                <a:gd name="T86" fmla="*/ 179 w 735"/>
                <a:gd name="T87" fmla="*/ 787 h 923"/>
                <a:gd name="T88" fmla="*/ 163 w 735"/>
                <a:gd name="T89" fmla="*/ 687 h 923"/>
                <a:gd name="T90" fmla="*/ 80 w 735"/>
                <a:gd name="T91" fmla="*/ 567 h 923"/>
                <a:gd name="T92" fmla="*/ 56 w 735"/>
                <a:gd name="T93" fmla="*/ 535 h 923"/>
                <a:gd name="T94" fmla="*/ 40 w 735"/>
                <a:gd name="T95" fmla="*/ 507 h 923"/>
                <a:gd name="T96" fmla="*/ 16 w 735"/>
                <a:gd name="T97" fmla="*/ 448 h 923"/>
                <a:gd name="T98" fmla="*/ 1 w 735"/>
                <a:gd name="T99" fmla="*/ 355 h 923"/>
                <a:gd name="T100" fmla="*/ 12 w 735"/>
                <a:gd name="T101" fmla="*/ 268 h 9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735" h="923">
                  <a:moveTo>
                    <a:pt x="12" y="268"/>
                  </a:moveTo>
                  <a:cubicBezTo>
                    <a:pt x="15" y="247"/>
                    <a:pt x="26" y="228"/>
                    <a:pt x="32" y="208"/>
                  </a:cubicBezTo>
                  <a:cubicBezTo>
                    <a:pt x="50" y="179"/>
                    <a:pt x="65" y="148"/>
                    <a:pt x="87" y="121"/>
                  </a:cubicBezTo>
                  <a:cubicBezTo>
                    <a:pt x="97" y="110"/>
                    <a:pt x="106" y="99"/>
                    <a:pt x="116" y="88"/>
                  </a:cubicBezTo>
                  <a:cubicBezTo>
                    <a:pt x="116" y="88"/>
                    <a:pt x="116" y="88"/>
                    <a:pt x="116" y="88"/>
                  </a:cubicBezTo>
                  <a:cubicBezTo>
                    <a:pt x="137" y="75"/>
                    <a:pt x="156" y="56"/>
                    <a:pt x="179" y="44"/>
                  </a:cubicBezTo>
                  <a:cubicBezTo>
                    <a:pt x="187" y="40"/>
                    <a:pt x="195" y="36"/>
                    <a:pt x="203" y="32"/>
                  </a:cubicBezTo>
                  <a:cubicBezTo>
                    <a:pt x="216" y="29"/>
                    <a:pt x="227" y="22"/>
                    <a:pt x="239" y="17"/>
                  </a:cubicBezTo>
                  <a:cubicBezTo>
                    <a:pt x="258" y="12"/>
                    <a:pt x="277" y="11"/>
                    <a:pt x="295" y="4"/>
                  </a:cubicBezTo>
                  <a:cubicBezTo>
                    <a:pt x="315" y="1"/>
                    <a:pt x="335" y="0"/>
                    <a:pt x="355" y="0"/>
                  </a:cubicBezTo>
                  <a:cubicBezTo>
                    <a:pt x="375" y="3"/>
                    <a:pt x="395" y="6"/>
                    <a:pt x="414" y="8"/>
                  </a:cubicBezTo>
                  <a:cubicBezTo>
                    <a:pt x="434" y="16"/>
                    <a:pt x="455" y="19"/>
                    <a:pt x="474" y="28"/>
                  </a:cubicBezTo>
                  <a:cubicBezTo>
                    <a:pt x="477" y="28"/>
                    <a:pt x="480" y="28"/>
                    <a:pt x="482" y="28"/>
                  </a:cubicBezTo>
                  <a:cubicBezTo>
                    <a:pt x="499" y="38"/>
                    <a:pt x="517" y="47"/>
                    <a:pt x="534" y="56"/>
                  </a:cubicBezTo>
                  <a:cubicBezTo>
                    <a:pt x="569" y="83"/>
                    <a:pt x="601" y="111"/>
                    <a:pt x="626" y="148"/>
                  </a:cubicBezTo>
                  <a:cubicBezTo>
                    <a:pt x="638" y="164"/>
                    <a:pt x="644" y="183"/>
                    <a:pt x="654" y="200"/>
                  </a:cubicBezTo>
                  <a:cubicBezTo>
                    <a:pt x="654" y="203"/>
                    <a:pt x="654" y="205"/>
                    <a:pt x="654" y="208"/>
                  </a:cubicBezTo>
                  <a:cubicBezTo>
                    <a:pt x="656" y="228"/>
                    <a:pt x="664" y="247"/>
                    <a:pt x="662" y="268"/>
                  </a:cubicBezTo>
                  <a:cubicBezTo>
                    <a:pt x="661" y="288"/>
                    <a:pt x="661" y="308"/>
                    <a:pt x="658" y="328"/>
                  </a:cubicBezTo>
                  <a:cubicBezTo>
                    <a:pt x="648" y="349"/>
                    <a:pt x="648" y="370"/>
                    <a:pt x="666" y="388"/>
                  </a:cubicBezTo>
                  <a:cubicBezTo>
                    <a:pt x="687" y="419"/>
                    <a:pt x="708" y="450"/>
                    <a:pt x="729" y="481"/>
                  </a:cubicBezTo>
                  <a:cubicBezTo>
                    <a:pt x="735" y="489"/>
                    <a:pt x="733" y="496"/>
                    <a:pt x="729" y="503"/>
                  </a:cubicBezTo>
                  <a:cubicBezTo>
                    <a:pt x="724" y="509"/>
                    <a:pt x="719" y="514"/>
                    <a:pt x="713" y="519"/>
                  </a:cubicBezTo>
                  <a:cubicBezTo>
                    <a:pt x="704" y="521"/>
                    <a:pt x="696" y="526"/>
                    <a:pt x="689" y="531"/>
                  </a:cubicBezTo>
                  <a:cubicBezTo>
                    <a:pt x="668" y="544"/>
                    <a:pt x="667" y="545"/>
                    <a:pt x="681" y="567"/>
                  </a:cubicBezTo>
                  <a:cubicBezTo>
                    <a:pt x="692" y="598"/>
                    <a:pt x="692" y="599"/>
                    <a:pt x="663" y="614"/>
                  </a:cubicBezTo>
                  <a:cubicBezTo>
                    <a:pt x="648" y="622"/>
                    <a:pt x="647" y="629"/>
                    <a:pt x="660" y="640"/>
                  </a:cubicBezTo>
                  <a:cubicBezTo>
                    <a:pt x="668" y="646"/>
                    <a:pt x="675" y="653"/>
                    <a:pt x="682" y="659"/>
                  </a:cubicBezTo>
                  <a:cubicBezTo>
                    <a:pt x="679" y="668"/>
                    <a:pt x="676" y="678"/>
                    <a:pt x="674" y="687"/>
                  </a:cubicBezTo>
                  <a:cubicBezTo>
                    <a:pt x="666" y="706"/>
                    <a:pt x="666" y="727"/>
                    <a:pt x="661" y="747"/>
                  </a:cubicBezTo>
                  <a:cubicBezTo>
                    <a:pt x="654" y="747"/>
                    <a:pt x="654" y="753"/>
                    <a:pt x="654" y="759"/>
                  </a:cubicBezTo>
                  <a:cubicBezTo>
                    <a:pt x="636" y="772"/>
                    <a:pt x="616" y="777"/>
                    <a:pt x="594" y="775"/>
                  </a:cubicBezTo>
                  <a:cubicBezTo>
                    <a:pt x="575" y="764"/>
                    <a:pt x="554" y="763"/>
                    <a:pt x="534" y="755"/>
                  </a:cubicBezTo>
                  <a:cubicBezTo>
                    <a:pt x="518" y="756"/>
                    <a:pt x="509" y="762"/>
                    <a:pt x="512" y="780"/>
                  </a:cubicBezTo>
                  <a:cubicBezTo>
                    <a:pt x="513" y="789"/>
                    <a:pt x="511" y="798"/>
                    <a:pt x="510" y="807"/>
                  </a:cubicBezTo>
                  <a:cubicBezTo>
                    <a:pt x="509" y="827"/>
                    <a:pt x="508" y="847"/>
                    <a:pt x="506" y="866"/>
                  </a:cubicBezTo>
                  <a:cubicBezTo>
                    <a:pt x="506" y="878"/>
                    <a:pt x="507" y="890"/>
                    <a:pt x="506" y="902"/>
                  </a:cubicBezTo>
                  <a:cubicBezTo>
                    <a:pt x="505" y="916"/>
                    <a:pt x="500" y="923"/>
                    <a:pt x="484" y="923"/>
                  </a:cubicBezTo>
                  <a:cubicBezTo>
                    <a:pt x="444" y="922"/>
                    <a:pt x="404" y="922"/>
                    <a:pt x="364" y="922"/>
                  </a:cubicBezTo>
                  <a:cubicBezTo>
                    <a:pt x="303" y="922"/>
                    <a:pt x="241" y="922"/>
                    <a:pt x="179" y="922"/>
                  </a:cubicBezTo>
                  <a:cubicBezTo>
                    <a:pt x="168" y="922"/>
                    <a:pt x="163" y="922"/>
                    <a:pt x="166" y="907"/>
                  </a:cubicBezTo>
                  <a:cubicBezTo>
                    <a:pt x="169" y="894"/>
                    <a:pt x="172" y="880"/>
                    <a:pt x="167" y="866"/>
                  </a:cubicBezTo>
                  <a:cubicBezTo>
                    <a:pt x="172" y="847"/>
                    <a:pt x="176" y="827"/>
                    <a:pt x="175" y="807"/>
                  </a:cubicBezTo>
                  <a:cubicBezTo>
                    <a:pt x="179" y="801"/>
                    <a:pt x="180" y="794"/>
                    <a:pt x="179" y="787"/>
                  </a:cubicBezTo>
                  <a:cubicBezTo>
                    <a:pt x="184" y="752"/>
                    <a:pt x="178" y="719"/>
                    <a:pt x="163" y="687"/>
                  </a:cubicBezTo>
                  <a:cubicBezTo>
                    <a:pt x="140" y="644"/>
                    <a:pt x="108" y="607"/>
                    <a:pt x="80" y="567"/>
                  </a:cubicBezTo>
                  <a:cubicBezTo>
                    <a:pt x="76" y="553"/>
                    <a:pt x="63" y="547"/>
                    <a:pt x="56" y="535"/>
                  </a:cubicBezTo>
                  <a:cubicBezTo>
                    <a:pt x="53" y="525"/>
                    <a:pt x="46" y="516"/>
                    <a:pt x="40" y="507"/>
                  </a:cubicBezTo>
                  <a:cubicBezTo>
                    <a:pt x="32" y="487"/>
                    <a:pt x="24" y="467"/>
                    <a:pt x="16" y="448"/>
                  </a:cubicBezTo>
                  <a:cubicBezTo>
                    <a:pt x="6" y="417"/>
                    <a:pt x="2" y="386"/>
                    <a:pt x="1" y="355"/>
                  </a:cubicBezTo>
                  <a:cubicBezTo>
                    <a:pt x="0" y="326"/>
                    <a:pt x="4" y="296"/>
                    <a:pt x="12" y="268"/>
                  </a:cubicBezTo>
                  <a:close/>
                </a:path>
              </a:pathLst>
            </a:custGeom>
            <a:solidFill>
              <a:srgbClr val="FADD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1C842357-DA27-B140-78EB-2865BD3123CE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4938" y="3322638"/>
              <a:ext cx="1277937" cy="2081213"/>
            </a:xfrm>
            <a:custGeom>
              <a:avLst/>
              <a:gdLst>
                <a:gd name="T0" fmla="*/ 331 w 357"/>
                <a:gd name="T1" fmla="*/ 346 h 581"/>
                <a:gd name="T2" fmla="*/ 339 w 357"/>
                <a:gd name="T3" fmla="*/ 406 h 581"/>
                <a:gd name="T4" fmla="*/ 353 w 357"/>
                <a:gd name="T5" fmla="*/ 491 h 581"/>
                <a:gd name="T6" fmla="*/ 355 w 357"/>
                <a:gd name="T7" fmla="*/ 572 h 581"/>
                <a:gd name="T8" fmla="*/ 343 w 357"/>
                <a:gd name="T9" fmla="*/ 581 h 581"/>
                <a:gd name="T10" fmla="*/ 231 w 357"/>
                <a:gd name="T11" fmla="*/ 581 h 581"/>
                <a:gd name="T12" fmla="*/ 220 w 357"/>
                <a:gd name="T13" fmla="*/ 570 h 581"/>
                <a:gd name="T14" fmla="*/ 219 w 357"/>
                <a:gd name="T15" fmla="*/ 526 h 581"/>
                <a:gd name="T16" fmla="*/ 192 w 357"/>
                <a:gd name="T17" fmla="*/ 460 h 581"/>
                <a:gd name="T18" fmla="*/ 144 w 357"/>
                <a:gd name="T19" fmla="*/ 406 h 581"/>
                <a:gd name="T20" fmla="*/ 124 w 357"/>
                <a:gd name="T21" fmla="*/ 362 h 581"/>
                <a:gd name="T22" fmla="*/ 104 w 357"/>
                <a:gd name="T23" fmla="*/ 346 h 581"/>
                <a:gd name="T24" fmla="*/ 88 w 357"/>
                <a:gd name="T25" fmla="*/ 334 h 581"/>
                <a:gd name="T26" fmla="*/ 20 w 357"/>
                <a:gd name="T27" fmla="*/ 263 h 581"/>
                <a:gd name="T28" fmla="*/ 0 w 357"/>
                <a:gd name="T29" fmla="*/ 226 h 581"/>
                <a:gd name="T30" fmla="*/ 1 w 357"/>
                <a:gd name="T31" fmla="*/ 214 h 581"/>
                <a:gd name="T32" fmla="*/ 63 w 357"/>
                <a:gd name="T33" fmla="*/ 219 h 581"/>
                <a:gd name="T34" fmla="*/ 117 w 357"/>
                <a:gd name="T35" fmla="*/ 271 h 581"/>
                <a:gd name="T36" fmla="*/ 180 w 357"/>
                <a:gd name="T37" fmla="*/ 274 h 581"/>
                <a:gd name="T38" fmla="*/ 194 w 357"/>
                <a:gd name="T39" fmla="*/ 255 h 581"/>
                <a:gd name="T40" fmla="*/ 180 w 357"/>
                <a:gd name="T41" fmla="*/ 247 h 581"/>
                <a:gd name="T42" fmla="*/ 128 w 357"/>
                <a:gd name="T43" fmla="*/ 255 h 581"/>
                <a:gd name="T44" fmla="*/ 146 w 357"/>
                <a:gd name="T45" fmla="*/ 206 h 581"/>
                <a:gd name="T46" fmla="*/ 178 w 357"/>
                <a:gd name="T47" fmla="*/ 198 h 581"/>
                <a:gd name="T48" fmla="*/ 180 w 357"/>
                <a:gd name="T49" fmla="*/ 198 h 581"/>
                <a:gd name="T50" fmla="*/ 183 w 357"/>
                <a:gd name="T51" fmla="*/ 187 h 581"/>
                <a:gd name="T52" fmla="*/ 171 w 357"/>
                <a:gd name="T53" fmla="*/ 140 h 581"/>
                <a:gd name="T54" fmla="*/ 176 w 357"/>
                <a:gd name="T55" fmla="*/ 123 h 581"/>
                <a:gd name="T56" fmla="*/ 185 w 357"/>
                <a:gd name="T57" fmla="*/ 127 h 581"/>
                <a:gd name="T58" fmla="*/ 206 w 357"/>
                <a:gd name="T59" fmla="*/ 138 h 581"/>
                <a:gd name="T60" fmla="*/ 212 w 357"/>
                <a:gd name="T61" fmla="*/ 110 h 581"/>
                <a:gd name="T62" fmla="*/ 212 w 357"/>
                <a:gd name="T63" fmla="*/ 106 h 581"/>
                <a:gd name="T64" fmla="*/ 180 w 357"/>
                <a:gd name="T65" fmla="*/ 74 h 581"/>
                <a:gd name="T66" fmla="*/ 132 w 357"/>
                <a:gd name="T67" fmla="*/ 43 h 581"/>
                <a:gd name="T68" fmla="*/ 131 w 357"/>
                <a:gd name="T69" fmla="*/ 11 h 581"/>
                <a:gd name="T70" fmla="*/ 163 w 357"/>
                <a:gd name="T71" fmla="*/ 10 h 581"/>
                <a:gd name="T72" fmla="*/ 180 w 357"/>
                <a:gd name="T73" fmla="*/ 19 h 581"/>
                <a:gd name="T74" fmla="*/ 210 w 357"/>
                <a:gd name="T75" fmla="*/ 40 h 581"/>
                <a:gd name="T76" fmla="*/ 259 w 357"/>
                <a:gd name="T77" fmla="*/ 106 h 581"/>
                <a:gd name="T78" fmla="*/ 267 w 357"/>
                <a:gd name="T79" fmla="*/ 166 h 581"/>
                <a:gd name="T80" fmla="*/ 299 w 357"/>
                <a:gd name="T81" fmla="*/ 206 h 581"/>
                <a:gd name="T82" fmla="*/ 308 w 357"/>
                <a:gd name="T83" fmla="*/ 226 h 581"/>
                <a:gd name="T84" fmla="*/ 319 w 357"/>
                <a:gd name="T85" fmla="*/ 286 h 581"/>
                <a:gd name="T86" fmla="*/ 331 w 357"/>
                <a:gd name="T87" fmla="*/ 346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7" h="581">
                  <a:moveTo>
                    <a:pt x="331" y="346"/>
                  </a:moveTo>
                  <a:cubicBezTo>
                    <a:pt x="328" y="367"/>
                    <a:pt x="335" y="386"/>
                    <a:pt x="339" y="406"/>
                  </a:cubicBezTo>
                  <a:cubicBezTo>
                    <a:pt x="339" y="435"/>
                    <a:pt x="349" y="462"/>
                    <a:pt x="353" y="491"/>
                  </a:cubicBezTo>
                  <a:cubicBezTo>
                    <a:pt x="357" y="518"/>
                    <a:pt x="354" y="545"/>
                    <a:pt x="355" y="572"/>
                  </a:cubicBezTo>
                  <a:cubicBezTo>
                    <a:pt x="356" y="581"/>
                    <a:pt x="349" y="581"/>
                    <a:pt x="343" y="581"/>
                  </a:cubicBezTo>
                  <a:cubicBezTo>
                    <a:pt x="306" y="581"/>
                    <a:pt x="269" y="581"/>
                    <a:pt x="231" y="581"/>
                  </a:cubicBezTo>
                  <a:cubicBezTo>
                    <a:pt x="223" y="581"/>
                    <a:pt x="220" y="578"/>
                    <a:pt x="220" y="570"/>
                  </a:cubicBezTo>
                  <a:cubicBezTo>
                    <a:pt x="220" y="555"/>
                    <a:pt x="220" y="540"/>
                    <a:pt x="219" y="526"/>
                  </a:cubicBezTo>
                  <a:cubicBezTo>
                    <a:pt x="221" y="499"/>
                    <a:pt x="212" y="477"/>
                    <a:pt x="192" y="460"/>
                  </a:cubicBezTo>
                  <a:cubicBezTo>
                    <a:pt x="173" y="444"/>
                    <a:pt x="156" y="427"/>
                    <a:pt x="144" y="406"/>
                  </a:cubicBezTo>
                  <a:cubicBezTo>
                    <a:pt x="140" y="390"/>
                    <a:pt x="131" y="377"/>
                    <a:pt x="124" y="362"/>
                  </a:cubicBezTo>
                  <a:cubicBezTo>
                    <a:pt x="118" y="356"/>
                    <a:pt x="112" y="349"/>
                    <a:pt x="104" y="346"/>
                  </a:cubicBezTo>
                  <a:cubicBezTo>
                    <a:pt x="103" y="336"/>
                    <a:pt x="95" y="336"/>
                    <a:pt x="88" y="334"/>
                  </a:cubicBezTo>
                  <a:cubicBezTo>
                    <a:pt x="65" y="310"/>
                    <a:pt x="42" y="287"/>
                    <a:pt x="20" y="263"/>
                  </a:cubicBezTo>
                  <a:cubicBezTo>
                    <a:pt x="9" y="253"/>
                    <a:pt x="3" y="241"/>
                    <a:pt x="0" y="226"/>
                  </a:cubicBezTo>
                  <a:cubicBezTo>
                    <a:pt x="0" y="222"/>
                    <a:pt x="0" y="218"/>
                    <a:pt x="1" y="214"/>
                  </a:cubicBezTo>
                  <a:cubicBezTo>
                    <a:pt x="27" y="194"/>
                    <a:pt x="40" y="195"/>
                    <a:pt x="63" y="219"/>
                  </a:cubicBezTo>
                  <a:cubicBezTo>
                    <a:pt x="80" y="237"/>
                    <a:pt x="99" y="254"/>
                    <a:pt x="117" y="271"/>
                  </a:cubicBezTo>
                  <a:cubicBezTo>
                    <a:pt x="129" y="294"/>
                    <a:pt x="163" y="296"/>
                    <a:pt x="180" y="274"/>
                  </a:cubicBezTo>
                  <a:cubicBezTo>
                    <a:pt x="190" y="272"/>
                    <a:pt x="192" y="263"/>
                    <a:pt x="194" y="255"/>
                  </a:cubicBezTo>
                  <a:cubicBezTo>
                    <a:pt x="196" y="243"/>
                    <a:pt x="192" y="237"/>
                    <a:pt x="180" y="247"/>
                  </a:cubicBezTo>
                  <a:cubicBezTo>
                    <a:pt x="162" y="245"/>
                    <a:pt x="145" y="253"/>
                    <a:pt x="128" y="255"/>
                  </a:cubicBezTo>
                  <a:cubicBezTo>
                    <a:pt x="129" y="237"/>
                    <a:pt x="137" y="220"/>
                    <a:pt x="146" y="206"/>
                  </a:cubicBezTo>
                  <a:cubicBezTo>
                    <a:pt x="151" y="199"/>
                    <a:pt x="167" y="200"/>
                    <a:pt x="178" y="198"/>
                  </a:cubicBezTo>
                  <a:cubicBezTo>
                    <a:pt x="178" y="198"/>
                    <a:pt x="179" y="198"/>
                    <a:pt x="180" y="198"/>
                  </a:cubicBezTo>
                  <a:cubicBezTo>
                    <a:pt x="188" y="196"/>
                    <a:pt x="191" y="191"/>
                    <a:pt x="183" y="187"/>
                  </a:cubicBezTo>
                  <a:cubicBezTo>
                    <a:pt x="160" y="175"/>
                    <a:pt x="159" y="159"/>
                    <a:pt x="171" y="140"/>
                  </a:cubicBezTo>
                  <a:cubicBezTo>
                    <a:pt x="174" y="135"/>
                    <a:pt x="174" y="129"/>
                    <a:pt x="176" y="123"/>
                  </a:cubicBezTo>
                  <a:cubicBezTo>
                    <a:pt x="179" y="124"/>
                    <a:pt x="182" y="125"/>
                    <a:pt x="185" y="127"/>
                  </a:cubicBezTo>
                  <a:cubicBezTo>
                    <a:pt x="192" y="130"/>
                    <a:pt x="198" y="143"/>
                    <a:pt x="206" y="138"/>
                  </a:cubicBezTo>
                  <a:cubicBezTo>
                    <a:pt x="213" y="133"/>
                    <a:pt x="213" y="120"/>
                    <a:pt x="212" y="110"/>
                  </a:cubicBezTo>
                  <a:cubicBezTo>
                    <a:pt x="212" y="109"/>
                    <a:pt x="212" y="108"/>
                    <a:pt x="212" y="106"/>
                  </a:cubicBezTo>
                  <a:cubicBezTo>
                    <a:pt x="205" y="92"/>
                    <a:pt x="196" y="80"/>
                    <a:pt x="180" y="74"/>
                  </a:cubicBezTo>
                  <a:cubicBezTo>
                    <a:pt x="164" y="64"/>
                    <a:pt x="148" y="53"/>
                    <a:pt x="132" y="43"/>
                  </a:cubicBezTo>
                  <a:cubicBezTo>
                    <a:pt x="123" y="32"/>
                    <a:pt x="121" y="21"/>
                    <a:pt x="131" y="11"/>
                  </a:cubicBezTo>
                  <a:cubicBezTo>
                    <a:pt x="141" y="0"/>
                    <a:pt x="151" y="3"/>
                    <a:pt x="163" y="10"/>
                  </a:cubicBezTo>
                  <a:cubicBezTo>
                    <a:pt x="168" y="13"/>
                    <a:pt x="172" y="19"/>
                    <a:pt x="180" y="19"/>
                  </a:cubicBezTo>
                  <a:cubicBezTo>
                    <a:pt x="189" y="27"/>
                    <a:pt x="199" y="34"/>
                    <a:pt x="210" y="40"/>
                  </a:cubicBezTo>
                  <a:cubicBezTo>
                    <a:pt x="236" y="55"/>
                    <a:pt x="262" y="71"/>
                    <a:pt x="259" y="106"/>
                  </a:cubicBezTo>
                  <a:cubicBezTo>
                    <a:pt x="257" y="127"/>
                    <a:pt x="262" y="147"/>
                    <a:pt x="267" y="166"/>
                  </a:cubicBezTo>
                  <a:cubicBezTo>
                    <a:pt x="261" y="194"/>
                    <a:pt x="283" y="197"/>
                    <a:pt x="299" y="206"/>
                  </a:cubicBezTo>
                  <a:cubicBezTo>
                    <a:pt x="302" y="213"/>
                    <a:pt x="305" y="220"/>
                    <a:pt x="308" y="226"/>
                  </a:cubicBezTo>
                  <a:cubicBezTo>
                    <a:pt x="312" y="246"/>
                    <a:pt x="312" y="267"/>
                    <a:pt x="319" y="286"/>
                  </a:cubicBezTo>
                  <a:cubicBezTo>
                    <a:pt x="317" y="307"/>
                    <a:pt x="326" y="326"/>
                    <a:pt x="331" y="346"/>
                  </a:cubicBezTo>
                  <a:close/>
                </a:path>
              </a:pathLst>
            </a:custGeom>
            <a:solidFill>
              <a:srgbClr val="FADD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407F223B-F8D4-880A-491C-5992D427FED7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4938" y="3478213"/>
              <a:ext cx="763587" cy="815975"/>
            </a:xfrm>
            <a:custGeom>
              <a:avLst/>
              <a:gdLst>
                <a:gd name="T0" fmla="*/ 117 w 213"/>
                <a:gd name="T1" fmla="*/ 228 h 228"/>
                <a:gd name="T2" fmla="*/ 63 w 213"/>
                <a:gd name="T3" fmla="*/ 176 h 228"/>
                <a:gd name="T4" fmla="*/ 1 w 213"/>
                <a:gd name="T5" fmla="*/ 171 h 228"/>
                <a:gd name="T6" fmla="*/ 0 w 213"/>
                <a:gd name="T7" fmla="*/ 135 h 228"/>
                <a:gd name="T8" fmla="*/ 16 w 213"/>
                <a:gd name="T9" fmla="*/ 119 h 228"/>
                <a:gd name="T10" fmla="*/ 49 w 213"/>
                <a:gd name="T11" fmla="*/ 112 h 228"/>
                <a:gd name="T12" fmla="*/ 82 w 213"/>
                <a:gd name="T13" fmla="*/ 43 h 228"/>
                <a:gd name="T14" fmla="*/ 96 w 213"/>
                <a:gd name="T15" fmla="*/ 35 h 228"/>
                <a:gd name="T16" fmla="*/ 120 w 213"/>
                <a:gd name="T17" fmla="*/ 17 h 228"/>
                <a:gd name="T18" fmla="*/ 120 w 213"/>
                <a:gd name="T19" fmla="*/ 4 h 228"/>
                <a:gd name="T20" fmla="*/ 132 w 213"/>
                <a:gd name="T21" fmla="*/ 0 h 228"/>
                <a:gd name="T22" fmla="*/ 180 w 213"/>
                <a:gd name="T23" fmla="*/ 31 h 228"/>
                <a:gd name="T24" fmla="*/ 180 w 213"/>
                <a:gd name="T25" fmla="*/ 63 h 228"/>
                <a:gd name="T26" fmla="*/ 145 w 213"/>
                <a:gd name="T27" fmla="*/ 63 h 228"/>
                <a:gd name="T28" fmla="*/ 180 w 213"/>
                <a:gd name="T29" fmla="*/ 63 h 228"/>
                <a:gd name="T30" fmla="*/ 212 w 213"/>
                <a:gd name="T31" fmla="*/ 63 h 228"/>
                <a:gd name="T32" fmla="*/ 212 w 213"/>
                <a:gd name="T33" fmla="*/ 67 h 228"/>
                <a:gd name="T34" fmla="*/ 206 w 213"/>
                <a:gd name="T35" fmla="*/ 95 h 228"/>
                <a:gd name="T36" fmla="*/ 185 w 213"/>
                <a:gd name="T37" fmla="*/ 84 h 228"/>
                <a:gd name="T38" fmla="*/ 176 w 213"/>
                <a:gd name="T39" fmla="*/ 80 h 228"/>
                <a:gd name="T40" fmla="*/ 171 w 213"/>
                <a:gd name="T41" fmla="*/ 97 h 228"/>
                <a:gd name="T42" fmla="*/ 183 w 213"/>
                <a:gd name="T43" fmla="*/ 144 h 228"/>
                <a:gd name="T44" fmla="*/ 180 w 213"/>
                <a:gd name="T45" fmla="*/ 155 h 228"/>
                <a:gd name="T46" fmla="*/ 178 w 213"/>
                <a:gd name="T47" fmla="*/ 155 h 228"/>
                <a:gd name="T48" fmla="*/ 146 w 213"/>
                <a:gd name="T49" fmla="*/ 163 h 228"/>
                <a:gd name="T50" fmla="*/ 128 w 213"/>
                <a:gd name="T51" fmla="*/ 212 h 228"/>
                <a:gd name="T52" fmla="*/ 117 w 213"/>
                <a:gd name="T53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13" h="228">
                  <a:moveTo>
                    <a:pt x="117" y="228"/>
                  </a:moveTo>
                  <a:cubicBezTo>
                    <a:pt x="99" y="211"/>
                    <a:pt x="80" y="194"/>
                    <a:pt x="63" y="176"/>
                  </a:cubicBezTo>
                  <a:cubicBezTo>
                    <a:pt x="40" y="152"/>
                    <a:pt x="27" y="151"/>
                    <a:pt x="1" y="171"/>
                  </a:cubicBezTo>
                  <a:cubicBezTo>
                    <a:pt x="1" y="159"/>
                    <a:pt x="0" y="147"/>
                    <a:pt x="0" y="135"/>
                  </a:cubicBezTo>
                  <a:cubicBezTo>
                    <a:pt x="6" y="130"/>
                    <a:pt x="11" y="125"/>
                    <a:pt x="16" y="119"/>
                  </a:cubicBezTo>
                  <a:cubicBezTo>
                    <a:pt x="29" y="125"/>
                    <a:pt x="39" y="128"/>
                    <a:pt x="49" y="112"/>
                  </a:cubicBezTo>
                  <a:cubicBezTo>
                    <a:pt x="64" y="90"/>
                    <a:pt x="72" y="67"/>
                    <a:pt x="82" y="43"/>
                  </a:cubicBezTo>
                  <a:cubicBezTo>
                    <a:pt x="84" y="37"/>
                    <a:pt x="85" y="30"/>
                    <a:pt x="96" y="35"/>
                  </a:cubicBezTo>
                  <a:cubicBezTo>
                    <a:pt x="120" y="45"/>
                    <a:pt x="120" y="44"/>
                    <a:pt x="120" y="17"/>
                  </a:cubicBezTo>
                  <a:cubicBezTo>
                    <a:pt x="120" y="13"/>
                    <a:pt x="120" y="8"/>
                    <a:pt x="120" y="4"/>
                  </a:cubicBezTo>
                  <a:cubicBezTo>
                    <a:pt x="124" y="3"/>
                    <a:pt x="129" y="4"/>
                    <a:pt x="132" y="0"/>
                  </a:cubicBezTo>
                  <a:cubicBezTo>
                    <a:pt x="148" y="10"/>
                    <a:pt x="164" y="21"/>
                    <a:pt x="180" y="31"/>
                  </a:cubicBezTo>
                  <a:cubicBezTo>
                    <a:pt x="180" y="42"/>
                    <a:pt x="180" y="53"/>
                    <a:pt x="180" y="63"/>
                  </a:cubicBezTo>
                  <a:cubicBezTo>
                    <a:pt x="169" y="63"/>
                    <a:pt x="157" y="63"/>
                    <a:pt x="145" y="63"/>
                  </a:cubicBezTo>
                  <a:cubicBezTo>
                    <a:pt x="167" y="81"/>
                    <a:pt x="175" y="81"/>
                    <a:pt x="180" y="63"/>
                  </a:cubicBezTo>
                  <a:cubicBezTo>
                    <a:pt x="190" y="63"/>
                    <a:pt x="201" y="63"/>
                    <a:pt x="212" y="63"/>
                  </a:cubicBezTo>
                  <a:cubicBezTo>
                    <a:pt x="212" y="65"/>
                    <a:pt x="212" y="66"/>
                    <a:pt x="212" y="67"/>
                  </a:cubicBezTo>
                  <a:cubicBezTo>
                    <a:pt x="213" y="77"/>
                    <a:pt x="213" y="90"/>
                    <a:pt x="206" y="95"/>
                  </a:cubicBezTo>
                  <a:cubicBezTo>
                    <a:pt x="198" y="100"/>
                    <a:pt x="192" y="87"/>
                    <a:pt x="185" y="84"/>
                  </a:cubicBezTo>
                  <a:cubicBezTo>
                    <a:pt x="182" y="82"/>
                    <a:pt x="179" y="81"/>
                    <a:pt x="176" y="80"/>
                  </a:cubicBezTo>
                  <a:cubicBezTo>
                    <a:pt x="174" y="86"/>
                    <a:pt x="174" y="92"/>
                    <a:pt x="171" y="97"/>
                  </a:cubicBezTo>
                  <a:cubicBezTo>
                    <a:pt x="159" y="116"/>
                    <a:pt x="160" y="132"/>
                    <a:pt x="183" y="144"/>
                  </a:cubicBezTo>
                  <a:cubicBezTo>
                    <a:pt x="191" y="148"/>
                    <a:pt x="188" y="153"/>
                    <a:pt x="180" y="155"/>
                  </a:cubicBezTo>
                  <a:cubicBezTo>
                    <a:pt x="179" y="155"/>
                    <a:pt x="178" y="155"/>
                    <a:pt x="178" y="155"/>
                  </a:cubicBezTo>
                  <a:cubicBezTo>
                    <a:pt x="167" y="157"/>
                    <a:pt x="151" y="156"/>
                    <a:pt x="146" y="163"/>
                  </a:cubicBezTo>
                  <a:cubicBezTo>
                    <a:pt x="137" y="177"/>
                    <a:pt x="129" y="194"/>
                    <a:pt x="128" y="212"/>
                  </a:cubicBezTo>
                  <a:cubicBezTo>
                    <a:pt x="124" y="217"/>
                    <a:pt x="121" y="222"/>
                    <a:pt x="117" y="228"/>
                  </a:cubicBezTo>
                  <a:close/>
                </a:path>
              </a:pathLst>
            </a:custGeom>
            <a:solidFill>
              <a:srgbClr val="EFEE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3DFF4E81-002A-4D2C-07E0-DEFBABABAE33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8400" y="4132263"/>
              <a:ext cx="552450" cy="387350"/>
            </a:xfrm>
            <a:custGeom>
              <a:avLst/>
              <a:gdLst>
                <a:gd name="T0" fmla="*/ 66 w 154"/>
                <a:gd name="T1" fmla="*/ 0 h 108"/>
                <a:gd name="T2" fmla="*/ 86 w 154"/>
                <a:gd name="T3" fmla="*/ 37 h 108"/>
                <a:gd name="T4" fmla="*/ 154 w 154"/>
                <a:gd name="T5" fmla="*/ 108 h 108"/>
                <a:gd name="T6" fmla="*/ 71 w 154"/>
                <a:gd name="T7" fmla="*/ 100 h 108"/>
                <a:gd name="T8" fmla="*/ 35 w 154"/>
                <a:gd name="T9" fmla="*/ 92 h 108"/>
                <a:gd name="T10" fmla="*/ 13 w 154"/>
                <a:gd name="T11" fmla="*/ 73 h 108"/>
                <a:gd name="T12" fmla="*/ 16 w 154"/>
                <a:gd name="T13" fmla="*/ 47 h 108"/>
                <a:gd name="T14" fmla="*/ 34 w 154"/>
                <a:gd name="T15" fmla="*/ 0 h 108"/>
                <a:gd name="T16" fmla="*/ 66 w 154"/>
                <a:gd name="T17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4" h="108">
                  <a:moveTo>
                    <a:pt x="66" y="0"/>
                  </a:moveTo>
                  <a:cubicBezTo>
                    <a:pt x="69" y="15"/>
                    <a:pt x="75" y="27"/>
                    <a:pt x="86" y="37"/>
                  </a:cubicBezTo>
                  <a:cubicBezTo>
                    <a:pt x="108" y="61"/>
                    <a:pt x="131" y="84"/>
                    <a:pt x="154" y="108"/>
                  </a:cubicBezTo>
                  <a:cubicBezTo>
                    <a:pt x="127" y="96"/>
                    <a:pt x="98" y="102"/>
                    <a:pt x="71" y="100"/>
                  </a:cubicBezTo>
                  <a:cubicBezTo>
                    <a:pt x="61" y="87"/>
                    <a:pt x="47" y="95"/>
                    <a:pt x="35" y="92"/>
                  </a:cubicBezTo>
                  <a:cubicBezTo>
                    <a:pt x="28" y="86"/>
                    <a:pt x="21" y="79"/>
                    <a:pt x="13" y="73"/>
                  </a:cubicBezTo>
                  <a:cubicBezTo>
                    <a:pt x="0" y="62"/>
                    <a:pt x="1" y="55"/>
                    <a:pt x="16" y="47"/>
                  </a:cubicBezTo>
                  <a:cubicBezTo>
                    <a:pt x="45" y="32"/>
                    <a:pt x="45" y="31"/>
                    <a:pt x="34" y="0"/>
                  </a:cubicBezTo>
                  <a:cubicBezTo>
                    <a:pt x="45" y="0"/>
                    <a:pt x="56" y="0"/>
                    <a:pt x="66" y="0"/>
                  </a:cubicBezTo>
                  <a:close/>
                </a:path>
              </a:pathLst>
            </a:custGeom>
            <a:solidFill>
              <a:srgbClr val="EFEE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603EC159-E171-F721-BAF6-365088FA64C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4050" y="3703638"/>
              <a:ext cx="125412" cy="63500"/>
            </a:xfrm>
            <a:custGeom>
              <a:avLst/>
              <a:gdLst>
                <a:gd name="T0" fmla="*/ 35 w 35"/>
                <a:gd name="T1" fmla="*/ 0 h 18"/>
                <a:gd name="T2" fmla="*/ 0 w 35"/>
                <a:gd name="T3" fmla="*/ 0 h 18"/>
                <a:gd name="T4" fmla="*/ 35 w 35"/>
                <a:gd name="T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18">
                  <a:moveTo>
                    <a:pt x="35" y="0"/>
                  </a:moveTo>
                  <a:cubicBezTo>
                    <a:pt x="30" y="18"/>
                    <a:pt x="22" y="18"/>
                    <a:pt x="0" y="0"/>
                  </a:cubicBezTo>
                  <a:cubicBezTo>
                    <a:pt x="12" y="0"/>
                    <a:pt x="24" y="0"/>
                    <a:pt x="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4022825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s 15">
      <a:dk1>
        <a:srgbClr val="1F2732"/>
      </a:dk1>
      <a:lt1>
        <a:srgbClr val="FFFFFF"/>
      </a:lt1>
      <a:dk2>
        <a:srgbClr val="1F2732"/>
      </a:dk2>
      <a:lt2>
        <a:srgbClr val="E7E6E6"/>
      </a:lt2>
      <a:accent1>
        <a:srgbClr val="FE4949"/>
      </a:accent1>
      <a:accent2>
        <a:srgbClr val="331832"/>
      </a:accent2>
      <a:accent3>
        <a:srgbClr val="C6D8D3"/>
      </a:accent3>
      <a:accent4>
        <a:srgbClr val="FDF0D5"/>
      </a:accent4>
      <a:accent5>
        <a:srgbClr val="5B9BD5"/>
      </a:accent5>
      <a:accent6>
        <a:srgbClr val="CFD186"/>
      </a:accent6>
      <a:hlink>
        <a:srgbClr val="0563C1"/>
      </a:hlink>
      <a:folHlink>
        <a:srgbClr val="954F72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3531</TotalTime>
  <Words>1170</Words>
  <Application>Microsoft Office PowerPoint</Application>
  <PresentationFormat>Panorámica</PresentationFormat>
  <Paragraphs>285</Paragraphs>
  <Slides>36</Slides>
  <Notes>28</Notes>
  <HiddenSlides>0</HiddenSlides>
  <MMClips>0</MMClips>
  <ScaleCrop>false</ScaleCrop>
  <HeadingPairs>
    <vt:vector size="6" baseType="variant">
      <vt:variant>
        <vt:lpstr>Fuentes usadas</vt:lpstr>
      </vt:variant>
      <vt:variant>
        <vt:i4>18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36</vt:i4>
      </vt:variant>
    </vt:vector>
  </HeadingPairs>
  <TitlesOfParts>
    <vt:vector size="55" baseType="lpstr">
      <vt:lpstr>Arial</vt:lpstr>
      <vt:lpstr>Bree Serif</vt:lpstr>
      <vt:lpstr>Calibri</vt:lpstr>
      <vt:lpstr>Courier New</vt:lpstr>
      <vt:lpstr>DM Sans</vt:lpstr>
      <vt:lpstr>Fira Sans Condensed</vt:lpstr>
      <vt:lpstr>Fira Sans Extra Condensed</vt:lpstr>
      <vt:lpstr>HY그래픽M</vt:lpstr>
      <vt:lpstr>Josefin Sans</vt:lpstr>
      <vt:lpstr>Kanit Light</vt:lpstr>
      <vt:lpstr>Krona One</vt:lpstr>
      <vt:lpstr>Lato Light</vt:lpstr>
      <vt:lpstr>Montserrat</vt:lpstr>
      <vt:lpstr>Roboto</vt:lpstr>
      <vt:lpstr>Rubik</vt:lpstr>
      <vt:lpstr>Trebuchet MS</vt:lpstr>
      <vt:lpstr>Trebuchet MS (Cuerpo)</vt:lpstr>
      <vt:lpstr>Trebuchet MS (Títulos)</vt:lpstr>
      <vt:lpstr>Tema de Office</vt:lpstr>
      <vt:lpstr>ASTHMA</vt:lpstr>
      <vt:lpstr>Presentación de PowerPoint</vt:lpstr>
      <vt:lpstr>Presentación de PowerPoint</vt:lpstr>
      <vt:lpstr>Presentación de PowerPoint</vt:lpstr>
      <vt:lpstr>Principais Sintomas </vt:lpstr>
      <vt:lpstr>Presentación de PowerPoint</vt:lpstr>
      <vt:lpstr>Presentación de PowerPoint</vt:lpstr>
      <vt:lpstr>Presentación de PowerPoint</vt:lpstr>
      <vt:lpstr>Design Your Custom Excercises and tasks</vt:lpstr>
      <vt:lpstr>Asthma Infographics</vt:lpstr>
      <vt:lpstr>Asthma Infographics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Os Alvéolos</vt:lpstr>
      <vt:lpstr>Características Genéticas</vt:lpstr>
      <vt:lpstr>Efeito nos Brônquios</vt:lpstr>
      <vt:lpstr>2 </vt:lpstr>
      <vt:lpstr>Temperatura Adequada</vt:lpstr>
      <vt:lpstr>You could use three columns, why not?</vt:lpstr>
      <vt:lpstr>Como Controlar a Asma</vt:lpstr>
      <vt:lpstr>Benefícios de Usar a Máscara</vt:lpstr>
      <vt:lpstr>Nível de Umidade</vt:lpstr>
      <vt:lpstr>Thanks</vt:lpstr>
      <vt:lpstr>Presentación de PowerPoint</vt:lpstr>
      <vt:lpstr>RESOURCES</vt:lpstr>
      <vt:lpstr>RESOURCES</vt:lpstr>
      <vt:lpstr>RESOURCES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asma</dc:title>
  <dc:creator>Grym</dc:creator>
  <cp:lastModifiedBy>eduardo</cp:lastModifiedBy>
  <cp:revision>162</cp:revision>
  <dcterms:created xsi:type="dcterms:W3CDTF">2019-07-08T18:07:13Z</dcterms:created>
  <dcterms:modified xsi:type="dcterms:W3CDTF">2025-11-12T08:49:11Z</dcterms:modified>
</cp:coreProperties>
</file>