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1D9718-4D56-CF15-068B-BA5F6C4CD8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Business Focus Areas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4EFDD92-A6A3-FC4C-4826-D45433A281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0B0D7C9-D630-E23A-2D9A-DE27EB925F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05959C-B7F9-15E2-157B-A0A5FCD5D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D1C4A4C-0997-743E-CD51-5803C777EF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Digital Transformation in Action: Key Business Focus Areas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937C0C-8717-EFC8-59AD-0CA1B98CED6C}"/>
              </a:ext>
            </a:extLst>
          </p:cNvPr>
          <p:cNvSpPr txBox="1">
            <a:spLocks/>
          </p:cNvSpPr>
          <p:nvPr/>
        </p:nvSpPr>
        <p:spPr>
          <a:xfrm>
            <a:off x="6148891" y="2154620"/>
            <a:ext cx="266386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Leadership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in 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514931-E8CA-B697-8825-05FB2187285A}"/>
              </a:ext>
            </a:extLst>
          </p:cNvPr>
          <p:cNvSpPr txBox="1">
            <a:spLocks/>
          </p:cNvSpPr>
          <p:nvPr/>
        </p:nvSpPr>
        <p:spPr>
          <a:xfrm>
            <a:off x="609601" y="2154620"/>
            <a:ext cx="2663862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Enhanced Customer Experiences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885A71-ED37-EB29-431A-417C6A86CA84}"/>
              </a:ext>
            </a:extLst>
          </p:cNvPr>
          <p:cNvSpPr txBox="1">
            <a:spLocks/>
          </p:cNvSpPr>
          <p:nvPr/>
        </p:nvSpPr>
        <p:spPr>
          <a:xfrm>
            <a:off x="3379246" y="2154620"/>
            <a:ext cx="266386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Data-Driven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Insights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EEFD9F-AF06-DC24-47E2-CB3683DF911D}"/>
              </a:ext>
            </a:extLst>
          </p:cNvPr>
          <p:cNvSpPr txBox="1"/>
          <p:nvPr/>
        </p:nvSpPr>
        <p:spPr>
          <a:xfrm>
            <a:off x="8918537" y="2141824"/>
            <a:ext cx="266386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Operational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Automation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D16B5F-1635-F6C7-26D8-B0323EE06A35}"/>
              </a:ext>
            </a:extLst>
          </p:cNvPr>
          <p:cNvSpPr txBox="1">
            <a:spLocks/>
          </p:cNvSpPr>
          <p:nvPr/>
        </p:nvSpPr>
        <p:spPr>
          <a:xfrm>
            <a:off x="6148892" y="4755613"/>
            <a:ext cx="2663862" cy="7197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Executive teams driving strategy through digital transformation roadmaps.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D6F0E6-EB44-0C34-B6F1-1EC33E73C2DD}"/>
              </a:ext>
            </a:extLst>
          </p:cNvPr>
          <p:cNvSpPr txBox="1">
            <a:spLocks/>
          </p:cNvSpPr>
          <p:nvPr/>
        </p:nvSpPr>
        <p:spPr>
          <a:xfrm>
            <a:off x="609601" y="4755613"/>
            <a:ext cx="2663862" cy="7197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Seamless, mobile-first services that meet evolving customer expectations.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9BFEA1-3701-9529-D87F-CC2F3E01E407}"/>
              </a:ext>
            </a:extLst>
          </p:cNvPr>
          <p:cNvSpPr txBox="1">
            <a:spLocks/>
          </p:cNvSpPr>
          <p:nvPr/>
        </p:nvSpPr>
        <p:spPr>
          <a:xfrm>
            <a:off x="3379246" y="4755613"/>
            <a:ext cx="2663862" cy="7197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Real-time dashboards enabling smarter, faster business decisions.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EDBB11-D77A-C4B4-4118-1336D13A016E}"/>
              </a:ext>
            </a:extLst>
          </p:cNvPr>
          <p:cNvSpPr txBox="1"/>
          <p:nvPr/>
        </p:nvSpPr>
        <p:spPr>
          <a:xfrm>
            <a:off x="8918537" y="4755612"/>
            <a:ext cx="2663862" cy="7197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AI and robotics improving speed, accuracy, and efficiency in operations.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F198498-A1FA-1EB8-5204-1F4D15BE0663}"/>
              </a:ext>
            </a:extLst>
          </p:cNvPr>
          <p:cNvSpPr/>
          <p:nvPr/>
        </p:nvSpPr>
        <p:spPr>
          <a:xfrm>
            <a:off x="609599" y="2739655"/>
            <a:ext cx="2663862" cy="1799116"/>
          </a:xfrm>
          <a:prstGeom prst="roundRect">
            <a:avLst>
              <a:gd name="adj" fmla="val 4469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68" b="-46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C12AA53-CD66-F231-74A5-BBDA2EFA6ABF}"/>
              </a:ext>
            </a:extLst>
          </p:cNvPr>
          <p:cNvSpPr/>
          <p:nvPr/>
        </p:nvSpPr>
        <p:spPr>
          <a:xfrm>
            <a:off x="3379242" y="2739655"/>
            <a:ext cx="2663862" cy="1799116"/>
          </a:xfrm>
          <a:prstGeom prst="roundRect">
            <a:avLst>
              <a:gd name="adj" fmla="val 4469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538" r="-17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535B9E3-4703-1CC5-29CC-4FA53892CC04}"/>
              </a:ext>
            </a:extLst>
          </p:cNvPr>
          <p:cNvSpPr/>
          <p:nvPr/>
        </p:nvSpPr>
        <p:spPr>
          <a:xfrm>
            <a:off x="6148881" y="2739655"/>
            <a:ext cx="2663862" cy="1799116"/>
          </a:xfrm>
          <a:prstGeom prst="roundRect">
            <a:avLst>
              <a:gd name="adj" fmla="val 4469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33" r="-100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CA78211-4B34-62D1-4FDA-8ED3CFE75F14}"/>
              </a:ext>
            </a:extLst>
          </p:cNvPr>
          <p:cNvSpPr/>
          <p:nvPr/>
        </p:nvSpPr>
        <p:spPr>
          <a:xfrm>
            <a:off x="8918514" y="2739655"/>
            <a:ext cx="2663862" cy="1799116"/>
          </a:xfrm>
          <a:prstGeom prst="roundRect">
            <a:avLst>
              <a:gd name="adj" fmla="val 4469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33" r="-100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6E3167D6-66E7-211C-12F3-7CC1DB5EE096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193F11-BFB6-670F-2869-CD4C2ADA414F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F464045C-7142-D9FF-0A97-F22536190794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BAF6E72-83FB-48FF-A66D-7B9E24AD0A7F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67EABFF9-EBD4-3DB7-A2FB-B694A33E192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4484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8737</TotalTime>
  <Words>75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61</cp:revision>
  <dcterms:created xsi:type="dcterms:W3CDTF">2025-04-10T11:11:23Z</dcterms:created>
  <dcterms:modified xsi:type="dcterms:W3CDTF">2025-10-16T08:25:45Z</dcterms:modified>
  <cp:category/>
</cp:coreProperties>
</file>