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2BF491B-FFC1-4139-8021-CF006642C5AE}">
  <a:tblStyle styleId="{52BF491B-FFC1-4139-8021-CF006642C5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we protect a mountain town from falling rocks?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{52BF491B-FFC1-4139-8021-CF006642C5AE}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direction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path an object takes as it moves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push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we protect a mountain town from falling rocks?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