
<file path=[Content_Types].xml><?xml version="1.0" encoding="utf-8"?>
<Types xmlns="http://schemas.openxmlformats.org/package/2006/content-types">
  <Default Extension="fntdata" ContentType="application/x-fontdata"/>
  <Default Extension="gif" ContentType="image/gif"/>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0"/>
  </p:notesMasterIdLst>
  <p:handoutMasterIdLst>
    <p:handoutMasterId r:id="rId31"/>
  </p:handoutMasterIdLst>
  <p:sldIdLst>
    <p:sldId id="305" r:id="rId2"/>
    <p:sldId id="289" r:id="rId3"/>
    <p:sldId id="313" r:id="rId4"/>
    <p:sldId id="307" r:id="rId5"/>
    <p:sldId id="318" r:id="rId6"/>
    <p:sldId id="320" r:id="rId7"/>
    <p:sldId id="322" r:id="rId8"/>
    <p:sldId id="321" r:id="rId9"/>
    <p:sldId id="323" r:id="rId10"/>
    <p:sldId id="324" r:id="rId11"/>
    <p:sldId id="330" r:id="rId12"/>
    <p:sldId id="325" r:id="rId13"/>
    <p:sldId id="315" r:id="rId14"/>
    <p:sldId id="319" r:id="rId15"/>
    <p:sldId id="326" r:id="rId16"/>
    <p:sldId id="256" r:id="rId17"/>
    <p:sldId id="257" r:id="rId18"/>
    <p:sldId id="258" r:id="rId19"/>
    <p:sldId id="259" r:id="rId20"/>
    <p:sldId id="260" r:id="rId21"/>
    <p:sldId id="261" r:id="rId22"/>
    <p:sldId id="262" r:id="rId23"/>
    <p:sldId id="265" r:id="rId24"/>
    <p:sldId id="327" r:id="rId25"/>
    <p:sldId id="296" r:id="rId26"/>
    <p:sldId id="328" r:id="rId27"/>
    <p:sldId id="329" r:id="rId28"/>
    <p:sldId id="316" r:id="rId29"/>
  </p:sldIdLst>
  <p:sldSz cx="12192000" cy="6858000"/>
  <p:notesSz cx="6858000" cy="9144000"/>
  <p:embeddedFontLst>
    <p:embeddedFont>
      <p:font typeface="Candara" panose="020E0502030303020204" pitchFamily="34" charset="0"/>
      <p:regular r:id="rId32"/>
      <p:bold r:id="rId33"/>
      <p:italic r:id="rId34"/>
      <p:boldItalic r:id="rId35"/>
    </p:embeddedFont>
    <p:embeddedFont>
      <p:font typeface="Montserrat-Arabic" panose="00000500000000000000" pitchFamily="2" charset="-78"/>
      <p:regular r:id="rId36"/>
    </p:embeddedFont>
    <p:embeddedFont>
      <p:font typeface="Neue Machina" panose="020B0604020202020204" charset="0"/>
      <p:regular r:id="rId37"/>
    </p:embeddedFont>
    <p:embeddedFont>
      <p:font typeface="Open Sans" panose="020B0606030504020204" pitchFamily="34" charset="0"/>
      <p:regular r:id="rId38"/>
      <p:bold r:id="rId39"/>
      <p:italic r:id="rId40"/>
      <p:boldItalic r:id="rId41"/>
    </p:embeddedFont>
    <p:embeddedFont>
      <p:font typeface="Poppins" panose="00000500000000000000" pitchFamily="2" charset="0"/>
      <p:regular r:id="rId42"/>
      <p:bold r:id="rId43"/>
      <p:italic r:id="rId44"/>
      <p:boldItalic r:id="rId45"/>
    </p:embeddedFont>
    <p:embeddedFont>
      <p:font typeface="Poppins Light" panose="00000400000000000000" pitchFamily="2" charset="0"/>
      <p:regular r:id="rId46"/>
      <p:italic r:id="rId47"/>
    </p:embeddedFont>
    <p:embeddedFont>
      <p:font typeface="Poppins SemiBold" panose="00000700000000000000" pitchFamily="2" charset="0"/>
      <p:regular r:id="rId48"/>
      <p:bold r:id="rId49"/>
      <p:italic r:id="rId50"/>
      <p:boldItalic r:id="rId51"/>
    </p:embeddedFont>
    <p:embeddedFont>
      <p:font typeface="TT Norms" panose="020B0604020202020204" charset="0"/>
      <p:regular r:id="rId52"/>
    </p:embeddedFont>
    <p:embeddedFont>
      <p:font typeface="TT Norms Bold" panose="020B0604020202020204" charset="0"/>
      <p:regular r:id="rId5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420D"/>
    <a:srgbClr val="292209"/>
    <a:srgbClr val="F3410E"/>
    <a:srgbClr val="B41D17"/>
    <a:srgbClr val="601102"/>
    <a:srgbClr val="EABB05"/>
    <a:srgbClr val="FFB0A5"/>
    <a:srgbClr val="F7A700"/>
    <a:srgbClr val="E10D00"/>
    <a:srgbClr val="8434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16" autoAdjust="0"/>
    <p:restoredTop sz="94660"/>
  </p:normalViewPr>
  <p:slideViewPr>
    <p:cSldViewPr snapToGrid="0">
      <p:cViewPr varScale="1">
        <p:scale>
          <a:sx n="71" d="100"/>
          <a:sy n="71" d="100"/>
        </p:scale>
        <p:origin x="78" y="54"/>
      </p:cViewPr>
      <p:guideLst/>
    </p:cSldViewPr>
  </p:slideViewPr>
  <p:notesTextViewPr>
    <p:cViewPr>
      <p:scale>
        <a:sx n="1" d="1"/>
        <a:sy n="1" d="1"/>
      </p:scale>
      <p:origin x="0" y="0"/>
    </p:cViewPr>
  </p:notesTextViewPr>
  <p:notesViewPr>
    <p:cSldViewPr snapToGrid="0">
      <p:cViewPr varScale="1">
        <p:scale>
          <a:sx n="72" d="100"/>
          <a:sy n="72" d="100"/>
        </p:scale>
        <p:origin x="3010"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font" Target="fonts/font16.fntdata"/><Relationship Id="rId50" Type="http://schemas.openxmlformats.org/officeDocument/2006/relationships/font" Target="fonts/font19.fntdata"/><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3" Type="http://schemas.openxmlformats.org/officeDocument/2006/relationships/font" Target="fonts/font22.fntdata"/><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font" Target="fonts/font17.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20.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20" Type="http://schemas.openxmlformats.org/officeDocument/2006/relationships/slide" Target="slides/slide19.xml"/><Relationship Id="rId41" Type="http://schemas.openxmlformats.org/officeDocument/2006/relationships/font" Target="fonts/font10.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49" Type="http://schemas.openxmlformats.org/officeDocument/2006/relationships/font" Target="fonts/font18.fntdata"/><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handoutMaster" Target="handoutMasters/handoutMaster1.xml"/><Relationship Id="rId44" Type="http://schemas.openxmlformats.org/officeDocument/2006/relationships/font" Target="fonts/font13.fntdata"/><Relationship Id="rId52" Type="http://schemas.openxmlformats.org/officeDocument/2006/relationships/font" Target="fonts/font21.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A8461D8-9500-89A2-1790-3527462EB7A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r">
              <a:defRPr sz="1200"/>
            </a:lvl1pPr>
          </a:lstStyle>
          <a:p>
            <a:endParaRPr lang="ar-SA"/>
          </a:p>
        </p:txBody>
      </p:sp>
      <p:sp>
        <p:nvSpPr>
          <p:cNvPr id="3" name="Date Placeholder 2">
            <a:extLst>
              <a:ext uri="{FF2B5EF4-FFF2-40B4-BE49-F238E27FC236}">
                <a16:creationId xmlns:a16="http://schemas.microsoft.com/office/drawing/2014/main" id="{0530353C-A693-C9FA-8325-A307EEA13FE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l">
              <a:defRPr sz="1200"/>
            </a:lvl1pPr>
          </a:lstStyle>
          <a:p>
            <a:fld id="{48D232EA-51E9-493C-823E-EFB2FCD10E85}" type="datetimeFigureOut">
              <a:rPr lang="ar-SA" smtClean="0"/>
              <a:t>28/06/1447</a:t>
            </a:fld>
            <a:endParaRPr lang="ar-SA"/>
          </a:p>
        </p:txBody>
      </p:sp>
      <p:sp>
        <p:nvSpPr>
          <p:cNvPr id="4" name="Footer Placeholder 3">
            <a:extLst>
              <a:ext uri="{FF2B5EF4-FFF2-40B4-BE49-F238E27FC236}">
                <a16:creationId xmlns:a16="http://schemas.microsoft.com/office/drawing/2014/main" id="{4DD3534E-04CC-35C5-1D82-D67E633763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r">
              <a:defRPr sz="1200"/>
            </a:lvl1pPr>
          </a:lstStyle>
          <a:p>
            <a:endParaRPr lang="ar-SA"/>
          </a:p>
        </p:txBody>
      </p:sp>
      <p:sp>
        <p:nvSpPr>
          <p:cNvPr id="5" name="Slide Number Placeholder 4">
            <a:extLst>
              <a:ext uri="{FF2B5EF4-FFF2-40B4-BE49-F238E27FC236}">
                <a16:creationId xmlns:a16="http://schemas.microsoft.com/office/drawing/2014/main" id="{CAD45946-A88D-9C1B-D9B8-C3C86993887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l">
              <a:defRPr sz="1200"/>
            </a:lvl1pPr>
          </a:lstStyle>
          <a:p>
            <a:fld id="{06AC1D3D-769D-400D-B4C5-96A6F5F609A5}" type="slidenum">
              <a:rPr lang="ar-SA" smtClean="0"/>
              <a:t>‹#›</a:t>
            </a:fld>
            <a:endParaRPr lang="ar-SA"/>
          </a:p>
        </p:txBody>
      </p:sp>
    </p:spTree>
    <p:extLst>
      <p:ext uri="{BB962C8B-B14F-4D97-AF65-F5344CB8AC3E}">
        <p14:creationId xmlns:p14="http://schemas.microsoft.com/office/powerpoint/2010/main" val="1025960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B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A9866E-555A-E84C-894C-BCBF3C2A306F}" type="datetimeFigureOut">
              <a:rPr lang="en-BA" smtClean="0"/>
              <a:t>12/18/2025</a:t>
            </a:fld>
            <a:endParaRPr lang="en-B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B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B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5393ED-8F75-3E42-9632-C0E39D6C0273}" type="slidenum">
              <a:rPr lang="en-BA" smtClean="0"/>
              <a:t>‹#›</a:t>
            </a:fld>
            <a:endParaRPr lang="en-BA"/>
          </a:p>
        </p:txBody>
      </p:sp>
    </p:spTree>
    <p:extLst>
      <p:ext uri="{BB962C8B-B14F-4D97-AF65-F5344CB8AC3E}">
        <p14:creationId xmlns:p14="http://schemas.microsoft.com/office/powerpoint/2010/main" val="9062563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608732" y="1378227"/>
            <a:ext cx="4218295" cy="2466904"/>
          </a:xfrm>
        </p:spPr>
        <p:txBody>
          <a:bodyPr anchor="b">
            <a:noAutofit/>
          </a:bodyPr>
          <a:lstStyle>
            <a:lvl1pPr algn="ctr">
              <a:defRPr sz="5400" b="1" i="0" spc="0">
                <a:solidFill>
                  <a:schemeClr val="tx1"/>
                </a:solidFill>
                <a:latin typeface="Poppins SemiBold" pitchFamily="2" charset="77"/>
                <a:cs typeface="Poppins SemiBold" pitchFamily="2" charset="77"/>
              </a:defRPr>
            </a:lvl1pPr>
          </a:lstStyle>
          <a:p>
            <a:r>
              <a:rPr lang="en-GB" dirty="0"/>
              <a:t>Click to edit Master title style</a:t>
            </a:r>
            <a:endParaRPr lang="en-US" dirty="0"/>
          </a:p>
        </p:txBody>
      </p:sp>
      <p:sp>
        <p:nvSpPr>
          <p:cNvPr id="3" name="Subtitle 2"/>
          <p:cNvSpPr>
            <a:spLocks noGrp="1"/>
          </p:cNvSpPr>
          <p:nvPr>
            <p:ph type="subTitle" idx="1"/>
          </p:nvPr>
        </p:nvSpPr>
        <p:spPr>
          <a:xfrm>
            <a:off x="6608731" y="3845131"/>
            <a:ext cx="4218295" cy="770580"/>
          </a:xfrm>
        </p:spPr>
        <p:txBody>
          <a:bodyPr>
            <a:normAutofit/>
          </a:bodyPr>
          <a:lstStyle>
            <a:lvl1pPr marL="0" indent="0" algn="ctr">
              <a:buNone/>
              <a:defRPr sz="2000" b="0" i="0">
                <a:solidFill>
                  <a:schemeClr val="tx1"/>
                </a:solidFill>
                <a:latin typeface="Poppins Light" pitchFamily="2" charset="77"/>
                <a:cs typeface="Poppins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4" name="Date Placeholder 3"/>
          <p:cNvSpPr>
            <a:spLocks noGrp="1"/>
          </p:cNvSpPr>
          <p:nvPr>
            <p:ph type="dt" sz="half" idx="10"/>
          </p:nvPr>
        </p:nvSpPr>
        <p:spPr/>
        <p:txBody>
          <a:bodyPr/>
          <a:lstStyle/>
          <a:p>
            <a:fld id="{276D79ED-3FA7-4EF8-964B-EB8BCFAB02F8}" type="datetimeFigureOut">
              <a:rPr lang="en-US" smtClean="0"/>
              <a:t>12/18/2025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6F12CB2-7F2C-47B9-AE70-22A94B49F233}" type="slidenum">
              <a:rPr lang="en-US" smtClean="0"/>
              <a:t>‹#›</a:t>
            </a:fld>
            <a:endParaRPr lang="en-US"/>
          </a:p>
        </p:txBody>
      </p:sp>
    </p:spTree>
    <p:extLst>
      <p:ext uri="{BB962C8B-B14F-4D97-AF65-F5344CB8AC3E}">
        <p14:creationId xmlns:p14="http://schemas.microsoft.com/office/powerpoint/2010/main" val="724379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g Nu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39F3C-0B46-FDCF-A90E-54C910999037}"/>
              </a:ext>
            </a:extLst>
          </p:cNvPr>
          <p:cNvSpPr>
            <a:spLocks noGrp="1"/>
          </p:cNvSpPr>
          <p:nvPr>
            <p:ph type="title" hasCustomPrompt="1"/>
          </p:nvPr>
        </p:nvSpPr>
        <p:spPr>
          <a:xfrm>
            <a:off x="838200" y="1012695"/>
            <a:ext cx="10515600" cy="1325563"/>
          </a:xfrm>
        </p:spPr>
        <p:txBody>
          <a:bodyPr>
            <a:noAutofit/>
          </a:bodyPr>
          <a:lstStyle>
            <a:lvl1pPr>
              <a:defRPr sz="8800" b="1" i="0">
                <a:solidFill>
                  <a:schemeClr val="tx1"/>
                </a:solidFill>
                <a:latin typeface="Poppins SemiBold" pitchFamily="2" charset="77"/>
                <a:cs typeface="Poppins SemiBold" pitchFamily="2" charset="77"/>
              </a:defRPr>
            </a:lvl1pPr>
          </a:lstStyle>
          <a:p>
            <a:r>
              <a:rPr lang="en-US" sz="9600" dirty="0"/>
              <a:t>1 320 500 500</a:t>
            </a:r>
          </a:p>
        </p:txBody>
      </p:sp>
      <p:sp>
        <p:nvSpPr>
          <p:cNvPr id="3" name="Date Placeholder 2">
            <a:extLst>
              <a:ext uri="{FF2B5EF4-FFF2-40B4-BE49-F238E27FC236}">
                <a16:creationId xmlns:a16="http://schemas.microsoft.com/office/drawing/2014/main" id="{84D854E8-6C92-7C8F-8FFD-72FA6BD578D4}"/>
              </a:ext>
            </a:extLst>
          </p:cNvPr>
          <p:cNvSpPr>
            <a:spLocks noGrp="1"/>
          </p:cNvSpPr>
          <p:nvPr>
            <p:ph type="dt" sz="half" idx="10"/>
          </p:nvPr>
        </p:nvSpPr>
        <p:spPr/>
        <p:txBody>
          <a:bodyPr/>
          <a:lstStyle/>
          <a:p>
            <a:fld id="{276D79ED-3FA7-4EF8-964B-EB8BCFAB02F8}" type="datetimeFigureOut">
              <a:rPr lang="en-US" smtClean="0"/>
              <a:pPr/>
              <a:t>12/18/2025</a:t>
            </a:fld>
            <a:endParaRPr lang="en-US"/>
          </a:p>
        </p:txBody>
      </p:sp>
      <p:sp>
        <p:nvSpPr>
          <p:cNvPr id="4" name="Footer Placeholder 3">
            <a:extLst>
              <a:ext uri="{FF2B5EF4-FFF2-40B4-BE49-F238E27FC236}">
                <a16:creationId xmlns:a16="http://schemas.microsoft.com/office/drawing/2014/main" id="{F34C4AD9-5462-3406-6F57-23AEE166852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E56353-C766-5803-A196-637E2D9112D6}"/>
              </a:ext>
            </a:extLst>
          </p:cNvPr>
          <p:cNvSpPr>
            <a:spLocks noGrp="1"/>
          </p:cNvSpPr>
          <p:nvPr>
            <p:ph type="sldNum" sz="quarter" idx="12"/>
          </p:nvPr>
        </p:nvSpPr>
        <p:spPr/>
        <p:txBody>
          <a:bodyPr/>
          <a:lstStyle/>
          <a:p>
            <a:fld id="{C6F12CB2-7F2C-47B9-AE70-22A94B49F233}" type="slidenum">
              <a:rPr lang="en-US" smtClean="0"/>
              <a:pPr/>
              <a:t>‹#›</a:t>
            </a:fld>
            <a:endParaRPr lang="en-US"/>
          </a:p>
        </p:txBody>
      </p:sp>
      <p:cxnSp>
        <p:nvCxnSpPr>
          <p:cNvPr id="8" name="Straight Connector 7">
            <a:extLst>
              <a:ext uri="{FF2B5EF4-FFF2-40B4-BE49-F238E27FC236}">
                <a16:creationId xmlns:a16="http://schemas.microsoft.com/office/drawing/2014/main" id="{81083EA5-CA27-E185-D5AD-130BD467588A}"/>
              </a:ext>
            </a:extLst>
          </p:cNvPr>
          <p:cNvCxnSpPr/>
          <p:nvPr userDrawn="1"/>
        </p:nvCxnSpPr>
        <p:spPr>
          <a:xfrm>
            <a:off x="6096000" y="2597302"/>
            <a:ext cx="0" cy="1295400"/>
          </a:xfrm>
          <a:prstGeom prst="line">
            <a:avLst/>
          </a:prstGeom>
          <a:ln w="38100">
            <a:solidFill>
              <a:srgbClr val="F3420D"/>
            </a:solidFill>
            <a:tailEnd type="diamond" w="lg" len="lg"/>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7AC4FDC9-4150-1B77-A91B-F0FDF90F67C9}"/>
              </a:ext>
            </a:extLst>
          </p:cNvPr>
          <p:cNvSpPr>
            <a:spLocks noGrp="1"/>
          </p:cNvSpPr>
          <p:nvPr>
            <p:ph type="body" sz="quarter" idx="13" hasCustomPrompt="1"/>
          </p:nvPr>
        </p:nvSpPr>
        <p:spPr>
          <a:xfrm>
            <a:off x="1600209" y="4410790"/>
            <a:ext cx="9169388" cy="576263"/>
          </a:xfrm>
        </p:spPr>
        <p:txBody>
          <a:bodyPr>
            <a:noAutofit/>
          </a:bodyPr>
          <a:lstStyle>
            <a:lvl1pPr marL="0" indent="0" algn="ctr">
              <a:buNone/>
              <a:defRPr sz="2400">
                <a:solidFill>
                  <a:schemeClr val="tx1"/>
                </a:solidFill>
              </a:defRPr>
            </a:lvl1pPr>
          </a:lstStyle>
          <a:p>
            <a:r>
              <a:rPr lang="en-US" sz="2800" b="0" dirty="0"/>
              <a:t>Big numbers catch your audience’s attention!</a:t>
            </a:r>
          </a:p>
        </p:txBody>
      </p:sp>
    </p:spTree>
    <p:extLst>
      <p:ext uri="{BB962C8B-B14F-4D97-AF65-F5344CB8AC3E}">
        <p14:creationId xmlns:p14="http://schemas.microsoft.com/office/powerpoint/2010/main" val="1240850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Bullet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3605B-5E4A-F69A-5CEC-BA8AD68D5DA1}"/>
              </a:ext>
            </a:extLst>
          </p:cNvPr>
          <p:cNvSpPr>
            <a:spLocks noGrp="1"/>
          </p:cNvSpPr>
          <p:nvPr>
            <p:ph type="title" hasCustomPrompt="1"/>
          </p:nvPr>
        </p:nvSpPr>
        <p:spPr>
          <a:xfrm>
            <a:off x="1408405" y="702914"/>
            <a:ext cx="9296400" cy="983208"/>
          </a:xfrm>
        </p:spPr>
        <p:txBody>
          <a:bodyPr/>
          <a:lstStyle>
            <a:lvl1pPr>
              <a:defRPr sz="5400" b="1" i="0">
                <a:solidFill>
                  <a:schemeClr val="tx1"/>
                </a:solidFill>
                <a:latin typeface="Poppins SemiBold" pitchFamily="2" charset="77"/>
                <a:cs typeface="Poppins SemiBold" pitchFamily="2" charset="77"/>
              </a:defRPr>
            </a:lvl1pPr>
          </a:lstStyle>
          <a:p>
            <a:r>
              <a:rPr lang="en-GB" dirty="0"/>
              <a:t>Bullet Points</a:t>
            </a:r>
            <a:endParaRPr lang="en-BA" dirty="0"/>
          </a:p>
        </p:txBody>
      </p:sp>
      <p:sp>
        <p:nvSpPr>
          <p:cNvPr id="3" name="Date Placeholder 2">
            <a:extLst>
              <a:ext uri="{FF2B5EF4-FFF2-40B4-BE49-F238E27FC236}">
                <a16:creationId xmlns:a16="http://schemas.microsoft.com/office/drawing/2014/main" id="{5A8B9972-5F6A-EAE4-03F7-7FBA8E7BC254}"/>
              </a:ext>
            </a:extLst>
          </p:cNvPr>
          <p:cNvSpPr>
            <a:spLocks noGrp="1"/>
          </p:cNvSpPr>
          <p:nvPr>
            <p:ph type="dt" sz="half" idx="10"/>
          </p:nvPr>
        </p:nvSpPr>
        <p:spPr/>
        <p:txBody>
          <a:bodyPr/>
          <a:lstStyle/>
          <a:p>
            <a:fld id="{276D79ED-3FA7-4EF8-964B-EB8BCFAB02F8}" type="datetimeFigureOut">
              <a:rPr lang="en-US" smtClean="0"/>
              <a:pPr/>
              <a:t>12/18/2025</a:t>
            </a:fld>
            <a:endParaRPr lang="en-US"/>
          </a:p>
        </p:txBody>
      </p:sp>
      <p:sp>
        <p:nvSpPr>
          <p:cNvPr id="4" name="Footer Placeholder 3">
            <a:extLst>
              <a:ext uri="{FF2B5EF4-FFF2-40B4-BE49-F238E27FC236}">
                <a16:creationId xmlns:a16="http://schemas.microsoft.com/office/drawing/2014/main" id="{2EB14322-2607-4586-D9DE-009F6DB349E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DC227C-47A8-6110-CD3E-C66249004D1D}"/>
              </a:ext>
            </a:extLst>
          </p:cNvPr>
          <p:cNvSpPr>
            <a:spLocks noGrp="1"/>
          </p:cNvSpPr>
          <p:nvPr>
            <p:ph type="sldNum" sz="quarter" idx="12"/>
          </p:nvPr>
        </p:nvSpPr>
        <p:spPr/>
        <p:txBody>
          <a:bodyPr/>
          <a:lstStyle/>
          <a:p>
            <a:fld id="{C6F12CB2-7F2C-47B9-AE70-22A94B49F233}" type="slidenum">
              <a:rPr lang="en-US" smtClean="0"/>
              <a:pPr/>
              <a:t>‹#›</a:t>
            </a:fld>
            <a:endParaRPr lang="en-US"/>
          </a:p>
        </p:txBody>
      </p:sp>
      <p:sp>
        <p:nvSpPr>
          <p:cNvPr id="13" name="Text Placeholder 12">
            <a:extLst>
              <a:ext uri="{FF2B5EF4-FFF2-40B4-BE49-F238E27FC236}">
                <a16:creationId xmlns:a16="http://schemas.microsoft.com/office/drawing/2014/main" id="{5C43B5A5-9E0B-D8B0-5366-B49C87F3DB5B}"/>
              </a:ext>
            </a:extLst>
          </p:cNvPr>
          <p:cNvSpPr>
            <a:spLocks noGrp="1"/>
          </p:cNvSpPr>
          <p:nvPr>
            <p:ph type="body" sz="quarter" idx="13" hasCustomPrompt="1"/>
          </p:nvPr>
        </p:nvSpPr>
        <p:spPr>
          <a:xfrm>
            <a:off x="1854200" y="2875413"/>
            <a:ext cx="2184400" cy="1117600"/>
          </a:xfrm>
        </p:spPr>
        <p:txBody>
          <a:bodyPr anchor="ctr">
            <a:noAutofit/>
          </a:bodyPr>
          <a:lstStyle>
            <a:lvl1pPr marL="0" indent="0" algn="ctr">
              <a:buNone/>
              <a:defRPr lang="en-BA" sz="6600" b="1" i="0" kern="1200" dirty="0">
                <a:solidFill>
                  <a:srgbClr val="F3420D"/>
                </a:solidFill>
                <a:latin typeface="Poppins SemiBold" pitchFamily="2" charset="77"/>
                <a:ea typeface="Open Sans" panose="020B0606030504020204" pitchFamily="34" charset="0"/>
                <a:cs typeface="Poppins SemiBold" pitchFamily="2" charset="77"/>
              </a:defRPr>
            </a:lvl1pPr>
          </a:lstStyle>
          <a:p>
            <a:pPr lvl="0"/>
            <a:r>
              <a:rPr lang="en-BA" dirty="0"/>
              <a:t>01</a:t>
            </a:r>
          </a:p>
        </p:txBody>
      </p:sp>
      <p:sp>
        <p:nvSpPr>
          <p:cNvPr id="15" name="Text Placeholder 14">
            <a:extLst>
              <a:ext uri="{FF2B5EF4-FFF2-40B4-BE49-F238E27FC236}">
                <a16:creationId xmlns:a16="http://schemas.microsoft.com/office/drawing/2014/main" id="{DC5BB349-05BC-7752-0098-827C6879F3B9}"/>
              </a:ext>
            </a:extLst>
          </p:cNvPr>
          <p:cNvSpPr>
            <a:spLocks noGrp="1"/>
          </p:cNvSpPr>
          <p:nvPr>
            <p:ph type="body" sz="quarter" idx="14" hasCustomPrompt="1"/>
          </p:nvPr>
        </p:nvSpPr>
        <p:spPr>
          <a:xfrm>
            <a:off x="1842795" y="4184404"/>
            <a:ext cx="2184400" cy="644525"/>
          </a:xfrm>
        </p:spPr>
        <p:txBody>
          <a:bodyPr>
            <a:normAutofit/>
          </a:bodyPr>
          <a:lstStyle>
            <a:lvl1pPr marL="0" indent="0" algn="ctr">
              <a:buNone/>
              <a:defRPr sz="1800">
                <a:solidFill>
                  <a:schemeClr val="tx1"/>
                </a:solidFill>
                <a:latin typeface="Poppins" pitchFamily="2" charset="77"/>
                <a:cs typeface="Poppins" pitchFamily="2" charset="77"/>
              </a:defRPr>
            </a:lvl1pPr>
          </a:lstStyle>
          <a:p>
            <a:pPr lvl="0"/>
            <a:r>
              <a:rPr lang="en-BA" dirty="0"/>
              <a:t>Sample Text</a:t>
            </a:r>
          </a:p>
        </p:txBody>
      </p:sp>
      <p:sp>
        <p:nvSpPr>
          <p:cNvPr id="16" name="Text Placeholder 12">
            <a:extLst>
              <a:ext uri="{FF2B5EF4-FFF2-40B4-BE49-F238E27FC236}">
                <a16:creationId xmlns:a16="http://schemas.microsoft.com/office/drawing/2014/main" id="{ACDF793C-6B45-6F02-943B-559A9F23A04D}"/>
              </a:ext>
            </a:extLst>
          </p:cNvPr>
          <p:cNvSpPr>
            <a:spLocks noGrp="1"/>
          </p:cNvSpPr>
          <p:nvPr>
            <p:ph type="body" sz="quarter" idx="15" hasCustomPrompt="1"/>
          </p:nvPr>
        </p:nvSpPr>
        <p:spPr>
          <a:xfrm>
            <a:off x="4964405" y="3354138"/>
            <a:ext cx="2184400" cy="1117600"/>
          </a:xfrm>
        </p:spPr>
        <p:txBody>
          <a:bodyPr anchor="ctr">
            <a:noAutofit/>
          </a:bodyPr>
          <a:lstStyle>
            <a:lvl1pPr marL="0" indent="0" algn="ctr">
              <a:buNone/>
              <a:defRPr lang="en-BA" sz="6600" b="1" i="0" kern="1200" dirty="0">
                <a:solidFill>
                  <a:srgbClr val="F3420D"/>
                </a:solidFill>
                <a:latin typeface="Poppins SemiBold" pitchFamily="2" charset="77"/>
                <a:ea typeface="Open Sans" panose="020B0606030504020204" pitchFamily="34" charset="0"/>
                <a:cs typeface="Poppins SemiBold" pitchFamily="2" charset="77"/>
              </a:defRPr>
            </a:lvl1pPr>
          </a:lstStyle>
          <a:p>
            <a:pPr lvl="0"/>
            <a:r>
              <a:rPr lang="en-BA" dirty="0"/>
              <a:t>02</a:t>
            </a:r>
          </a:p>
        </p:txBody>
      </p:sp>
      <p:sp>
        <p:nvSpPr>
          <p:cNvPr id="17" name="Text Placeholder 14">
            <a:extLst>
              <a:ext uri="{FF2B5EF4-FFF2-40B4-BE49-F238E27FC236}">
                <a16:creationId xmlns:a16="http://schemas.microsoft.com/office/drawing/2014/main" id="{6B517031-A255-DEEE-8B3E-C7D950801FD9}"/>
              </a:ext>
            </a:extLst>
          </p:cNvPr>
          <p:cNvSpPr>
            <a:spLocks noGrp="1"/>
          </p:cNvSpPr>
          <p:nvPr>
            <p:ph type="body" sz="quarter" idx="16" hasCustomPrompt="1"/>
          </p:nvPr>
        </p:nvSpPr>
        <p:spPr>
          <a:xfrm>
            <a:off x="4953000" y="4663129"/>
            <a:ext cx="2184400" cy="644525"/>
          </a:xfrm>
        </p:spPr>
        <p:txBody>
          <a:bodyPr>
            <a:normAutofit/>
          </a:bodyPr>
          <a:lstStyle>
            <a:lvl1pPr marL="0" indent="0" algn="ctr">
              <a:buNone/>
              <a:defRPr sz="1800">
                <a:solidFill>
                  <a:schemeClr val="tx1"/>
                </a:solidFill>
                <a:latin typeface="Poppins" pitchFamily="2" charset="77"/>
                <a:cs typeface="Poppins" pitchFamily="2" charset="77"/>
              </a:defRPr>
            </a:lvl1pPr>
          </a:lstStyle>
          <a:p>
            <a:pPr lvl="0"/>
            <a:r>
              <a:rPr lang="en-BA" dirty="0"/>
              <a:t>Sample Text</a:t>
            </a:r>
          </a:p>
        </p:txBody>
      </p:sp>
      <p:sp>
        <p:nvSpPr>
          <p:cNvPr id="18" name="Text Placeholder 12">
            <a:extLst>
              <a:ext uri="{FF2B5EF4-FFF2-40B4-BE49-F238E27FC236}">
                <a16:creationId xmlns:a16="http://schemas.microsoft.com/office/drawing/2014/main" id="{250A2F5E-1437-30DC-2422-779D82CFB3BF}"/>
              </a:ext>
            </a:extLst>
          </p:cNvPr>
          <p:cNvSpPr>
            <a:spLocks noGrp="1"/>
          </p:cNvSpPr>
          <p:nvPr>
            <p:ph type="body" sz="quarter" idx="17" hasCustomPrompt="1"/>
          </p:nvPr>
        </p:nvSpPr>
        <p:spPr>
          <a:xfrm>
            <a:off x="8176212" y="2875413"/>
            <a:ext cx="2184400" cy="1117600"/>
          </a:xfrm>
        </p:spPr>
        <p:txBody>
          <a:bodyPr anchor="ctr">
            <a:noAutofit/>
          </a:bodyPr>
          <a:lstStyle>
            <a:lvl1pPr marL="0" indent="0" algn="ctr">
              <a:buNone/>
              <a:defRPr lang="en-BA" sz="6600" b="1" i="0" kern="1200" dirty="0">
                <a:solidFill>
                  <a:srgbClr val="F3420D"/>
                </a:solidFill>
                <a:latin typeface="Poppins SemiBold" pitchFamily="2" charset="77"/>
                <a:ea typeface="Open Sans" panose="020B0606030504020204" pitchFamily="34" charset="0"/>
                <a:cs typeface="Poppins SemiBold" pitchFamily="2" charset="77"/>
              </a:defRPr>
            </a:lvl1pPr>
          </a:lstStyle>
          <a:p>
            <a:pPr lvl="0"/>
            <a:r>
              <a:rPr lang="en-BA" dirty="0"/>
              <a:t>03</a:t>
            </a:r>
          </a:p>
        </p:txBody>
      </p:sp>
      <p:sp>
        <p:nvSpPr>
          <p:cNvPr id="19" name="Text Placeholder 14">
            <a:extLst>
              <a:ext uri="{FF2B5EF4-FFF2-40B4-BE49-F238E27FC236}">
                <a16:creationId xmlns:a16="http://schemas.microsoft.com/office/drawing/2014/main" id="{A3378FB7-5A7B-A36C-4A42-DA1C24AA654D}"/>
              </a:ext>
            </a:extLst>
          </p:cNvPr>
          <p:cNvSpPr>
            <a:spLocks noGrp="1"/>
          </p:cNvSpPr>
          <p:nvPr>
            <p:ph type="body" sz="quarter" idx="18" hasCustomPrompt="1"/>
          </p:nvPr>
        </p:nvSpPr>
        <p:spPr>
          <a:xfrm>
            <a:off x="8164807" y="4184404"/>
            <a:ext cx="2184400" cy="644525"/>
          </a:xfrm>
        </p:spPr>
        <p:txBody>
          <a:bodyPr>
            <a:normAutofit/>
          </a:bodyPr>
          <a:lstStyle>
            <a:lvl1pPr marL="0" indent="0" algn="ctr">
              <a:buNone/>
              <a:defRPr sz="1800">
                <a:solidFill>
                  <a:schemeClr val="tx1"/>
                </a:solidFill>
                <a:latin typeface="Poppins" pitchFamily="2" charset="77"/>
                <a:cs typeface="Poppins" pitchFamily="2" charset="77"/>
              </a:defRPr>
            </a:lvl1pPr>
          </a:lstStyle>
          <a:p>
            <a:pPr lvl="0"/>
            <a:r>
              <a:rPr lang="en-BA" dirty="0"/>
              <a:t>Sample Text</a:t>
            </a:r>
          </a:p>
        </p:txBody>
      </p:sp>
      <p:sp>
        <p:nvSpPr>
          <p:cNvPr id="20" name="Text Placeholder 14">
            <a:extLst>
              <a:ext uri="{FF2B5EF4-FFF2-40B4-BE49-F238E27FC236}">
                <a16:creationId xmlns:a16="http://schemas.microsoft.com/office/drawing/2014/main" id="{965CE8D1-6E81-EB7C-E007-F1A179C4FC33}"/>
              </a:ext>
            </a:extLst>
          </p:cNvPr>
          <p:cNvSpPr>
            <a:spLocks noGrp="1"/>
          </p:cNvSpPr>
          <p:nvPr>
            <p:ph type="body" sz="quarter" idx="19" hasCustomPrompt="1"/>
          </p:nvPr>
        </p:nvSpPr>
        <p:spPr>
          <a:xfrm>
            <a:off x="1408406" y="1708221"/>
            <a:ext cx="9284994" cy="502810"/>
          </a:xfrm>
        </p:spPr>
        <p:txBody>
          <a:bodyPr>
            <a:normAutofit/>
          </a:bodyPr>
          <a:lstStyle>
            <a:lvl1pPr marL="0" indent="0" algn="ctr">
              <a:buNone/>
              <a:defRPr sz="2000">
                <a:solidFill>
                  <a:schemeClr val="tx1"/>
                </a:solidFill>
                <a:latin typeface="Poppins" pitchFamily="2" charset="77"/>
                <a:cs typeface="Poppins" pitchFamily="2" charset="77"/>
              </a:defRPr>
            </a:lvl1pPr>
          </a:lstStyle>
          <a:p>
            <a:pPr lvl="0"/>
            <a:r>
              <a:rPr lang="en-BA" dirty="0"/>
              <a:t>Sample Text</a:t>
            </a:r>
          </a:p>
        </p:txBody>
      </p:sp>
    </p:spTree>
    <p:extLst>
      <p:ext uri="{BB962C8B-B14F-4D97-AF65-F5344CB8AC3E}">
        <p14:creationId xmlns:p14="http://schemas.microsoft.com/office/powerpoint/2010/main" val="1046481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ur Bullet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3605B-5E4A-F69A-5CEC-BA8AD68D5DA1}"/>
              </a:ext>
            </a:extLst>
          </p:cNvPr>
          <p:cNvSpPr>
            <a:spLocks noGrp="1"/>
          </p:cNvSpPr>
          <p:nvPr>
            <p:ph type="title" hasCustomPrompt="1"/>
          </p:nvPr>
        </p:nvSpPr>
        <p:spPr>
          <a:xfrm>
            <a:off x="1220105" y="607960"/>
            <a:ext cx="9890187" cy="1143344"/>
          </a:xfrm>
        </p:spPr>
        <p:txBody>
          <a:bodyPr/>
          <a:lstStyle>
            <a:lvl1pPr>
              <a:defRPr sz="5400" b="1" i="0">
                <a:solidFill>
                  <a:schemeClr val="tx1"/>
                </a:solidFill>
                <a:latin typeface="Poppins SemiBold" pitchFamily="2" charset="77"/>
                <a:cs typeface="Poppins SemiBold" pitchFamily="2" charset="77"/>
              </a:defRPr>
            </a:lvl1pPr>
          </a:lstStyle>
          <a:p>
            <a:r>
              <a:rPr lang="en-GB" dirty="0"/>
              <a:t>Bullet Points</a:t>
            </a:r>
            <a:endParaRPr lang="en-BA" dirty="0"/>
          </a:p>
        </p:txBody>
      </p:sp>
      <p:sp>
        <p:nvSpPr>
          <p:cNvPr id="3" name="Date Placeholder 2">
            <a:extLst>
              <a:ext uri="{FF2B5EF4-FFF2-40B4-BE49-F238E27FC236}">
                <a16:creationId xmlns:a16="http://schemas.microsoft.com/office/drawing/2014/main" id="{5A8B9972-5F6A-EAE4-03F7-7FBA8E7BC254}"/>
              </a:ext>
            </a:extLst>
          </p:cNvPr>
          <p:cNvSpPr>
            <a:spLocks noGrp="1"/>
          </p:cNvSpPr>
          <p:nvPr>
            <p:ph type="dt" sz="half" idx="10"/>
          </p:nvPr>
        </p:nvSpPr>
        <p:spPr/>
        <p:txBody>
          <a:bodyPr/>
          <a:lstStyle/>
          <a:p>
            <a:fld id="{276D79ED-3FA7-4EF8-964B-EB8BCFAB02F8}" type="datetimeFigureOut">
              <a:rPr lang="en-US" smtClean="0"/>
              <a:pPr/>
              <a:t>12/18/2025</a:t>
            </a:fld>
            <a:endParaRPr lang="en-US"/>
          </a:p>
        </p:txBody>
      </p:sp>
      <p:sp>
        <p:nvSpPr>
          <p:cNvPr id="4" name="Footer Placeholder 3">
            <a:extLst>
              <a:ext uri="{FF2B5EF4-FFF2-40B4-BE49-F238E27FC236}">
                <a16:creationId xmlns:a16="http://schemas.microsoft.com/office/drawing/2014/main" id="{2EB14322-2607-4586-D9DE-009F6DB349E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DC227C-47A8-6110-CD3E-C66249004D1D}"/>
              </a:ext>
            </a:extLst>
          </p:cNvPr>
          <p:cNvSpPr>
            <a:spLocks noGrp="1"/>
          </p:cNvSpPr>
          <p:nvPr>
            <p:ph type="sldNum" sz="quarter" idx="12"/>
          </p:nvPr>
        </p:nvSpPr>
        <p:spPr/>
        <p:txBody>
          <a:bodyPr/>
          <a:lstStyle/>
          <a:p>
            <a:fld id="{C6F12CB2-7F2C-47B9-AE70-22A94B49F233}" type="slidenum">
              <a:rPr lang="en-US" smtClean="0"/>
              <a:pPr/>
              <a:t>‹#›</a:t>
            </a:fld>
            <a:endParaRPr lang="en-US"/>
          </a:p>
        </p:txBody>
      </p:sp>
      <p:sp>
        <p:nvSpPr>
          <p:cNvPr id="13" name="Text Placeholder 12">
            <a:extLst>
              <a:ext uri="{FF2B5EF4-FFF2-40B4-BE49-F238E27FC236}">
                <a16:creationId xmlns:a16="http://schemas.microsoft.com/office/drawing/2014/main" id="{5C43B5A5-9E0B-D8B0-5366-B49C87F3DB5B}"/>
              </a:ext>
            </a:extLst>
          </p:cNvPr>
          <p:cNvSpPr>
            <a:spLocks noGrp="1"/>
          </p:cNvSpPr>
          <p:nvPr>
            <p:ph type="body" sz="quarter" idx="13" hasCustomPrompt="1"/>
          </p:nvPr>
        </p:nvSpPr>
        <p:spPr>
          <a:xfrm>
            <a:off x="1239418" y="2686033"/>
            <a:ext cx="2184400" cy="1117600"/>
          </a:xfrm>
        </p:spPr>
        <p:txBody>
          <a:bodyPr anchor="ctr">
            <a:noAutofit/>
          </a:bodyPr>
          <a:lstStyle>
            <a:lvl1pPr marL="0" indent="0" algn="ctr">
              <a:buNone/>
              <a:defRPr lang="en-BA" sz="6600" b="1" i="0" kern="1200" dirty="0">
                <a:solidFill>
                  <a:srgbClr val="F3420D"/>
                </a:solidFill>
                <a:latin typeface="Poppins SemiBold" pitchFamily="2" charset="77"/>
                <a:ea typeface="Open Sans" panose="020B0606030504020204" pitchFamily="34" charset="0"/>
                <a:cs typeface="Poppins SemiBold" pitchFamily="2" charset="77"/>
              </a:defRPr>
            </a:lvl1pPr>
          </a:lstStyle>
          <a:p>
            <a:pPr lvl="0"/>
            <a:r>
              <a:rPr lang="en-BA" dirty="0"/>
              <a:t>01</a:t>
            </a:r>
          </a:p>
        </p:txBody>
      </p:sp>
      <p:sp>
        <p:nvSpPr>
          <p:cNvPr id="20" name="Text Placeholder 14">
            <a:extLst>
              <a:ext uri="{FF2B5EF4-FFF2-40B4-BE49-F238E27FC236}">
                <a16:creationId xmlns:a16="http://schemas.microsoft.com/office/drawing/2014/main" id="{965CE8D1-6E81-EB7C-E007-F1A179C4FC33}"/>
              </a:ext>
            </a:extLst>
          </p:cNvPr>
          <p:cNvSpPr>
            <a:spLocks noGrp="1"/>
          </p:cNvSpPr>
          <p:nvPr>
            <p:ph type="body" sz="quarter" idx="19" hasCustomPrompt="1"/>
          </p:nvPr>
        </p:nvSpPr>
        <p:spPr>
          <a:xfrm>
            <a:off x="1220105" y="1804989"/>
            <a:ext cx="9878053" cy="414269"/>
          </a:xfrm>
        </p:spPr>
        <p:txBody>
          <a:bodyPr>
            <a:noAutofit/>
          </a:bodyPr>
          <a:lstStyle>
            <a:lvl1pPr marL="0" indent="0" algn="ctr">
              <a:buNone/>
              <a:defRPr sz="2400">
                <a:solidFill>
                  <a:schemeClr val="tx1"/>
                </a:solidFill>
              </a:defRPr>
            </a:lvl1pPr>
          </a:lstStyle>
          <a:p>
            <a:pPr lvl="0"/>
            <a:r>
              <a:rPr lang="en-BA" dirty="0"/>
              <a:t>Sample Text</a:t>
            </a:r>
          </a:p>
        </p:txBody>
      </p:sp>
      <p:sp>
        <p:nvSpPr>
          <p:cNvPr id="28" name="Text Placeholder 14">
            <a:extLst>
              <a:ext uri="{FF2B5EF4-FFF2-40B4-BE49-F238E27FC236}">
                <a16:creationId xmlns:a16="http://schemas.microsoft.com/office/drawing/2014/main" id="{F86B7A75-0E50-63E8-09D7-6015707A08FF}"/>
              </a:ext>
            </a:extLst>
          </p:cNvPr>
          <p:cNvSpPr>
            <a:spLocks noGrp="1"/>
          </p:cNvSpPr>
          <p:nvPr>
            <p:ph type="body" sz="quarter" idx="20" hasCustomPrompt="1"/>
          </p:nvPr>
        </p:nvSpPr>
        <p:spPr>
          <a:xfrm>
            <a:off x="3662005" y="2686033"/>
            <a:ext cx="2503194" cy="1143345"/>
          </a:xfrm>
        </p:spPr>
        <p:txBody>
          <a:bodyPr anchor="ctr">
            <a:normAutofit/>
          </a:bodyPr>
          <a:lstStyle>
            <a:lvl1pPr marL="0" indent="0" algn="ctr">
              <a:buNone/>
              <a:defRPr sz="1800" b="0" i="0">
                <a:solidFill>
                  <a:schemeClr val="tx1"/>
                </a:solidFill>
                <a:latin typeface="Poppins Light" pitchFamily="2" charset="77"/>
                <a:cs typeface="Poppins Light" pitchFamily="2" charset="77"/>
              </a:defRPr>
            </a:lvl1pPr>
          </a:lstStyle>
          <a:p>
            <a:pPr lvl="0"/>
            <a:r>
              <a:rPr lang="en-BA" dirty="0"/>
              <a:t>Sample Text</a:t>
            </a:r>
          </a:p>
        </p:txBody>
      </p:sp>
      <p:sp>
        <p:nvSpPr>
          <p:cNvPr id="29" name="Text Placeholder 12">
            <a:extLst>
              <a:ext uri="{FF2B5EF4-FFF2-40B4-BE49-F238E27FC236}">
                <a16:creationId xmlns:a16="http://schemas.microsoft.com/office/drawing/2014/main" id="{86DCE465-1F6E-EC0F-B833-B6301D9E762E}"/>
              </a:ext>
            </a:extLst>
          </p:cNvPr>
          <p:cNvSpPr>
            <a:spLocks noGrp="1"/>
          </p:cNvSpPr>
          <p:nvPr>
            <p:ph type="body" sz="quarter" idx="21" hasCustomPrompt="1"/>
          </p:nvPr>
        </p:nvSpPr>
        <p:spPr>
          <a:xfrm>
            <a:off x="1239418" y="4172558"/>
            <a:ext cx="2184400" cy="1117600"/>
          </a:xfrm>
        </p:spPr>
        <p:txBody>
          <a:bodyPr anchor="ctr">
            <a:noAutofit/>
          </a:bodyPr>
          <a:lstStyle>
            <a:lvl1pPr marL="0" indent="0" algn="ctr">
              <a:buNone/>
              <a:defRPr lang="en-BA" sz="6600" b="1" i="0" kern="1200" dirty="0">
                <a:solidFill>
                  <a:srgbClr val="F3420D"/>
                </a:solidFill>
                <a:latin typeface="Poppins SemiBold" pitchFamily="2" charset="77"/>
                <a:ea typeface="Open Sans" panose="020B0606030504020204" pitchFamily="34" charset="0"/>
                <a:cs typeface="Poppins SemiBold" pitchFamily="2" charset="77"/>
              </a:defRPr>
            </a:lvl1pPr>
          </a:lstStyle>
          <a:p>
            <a:pPr lvl="0"/>
            <a:r>
              <a:rPr lang="en-BA" dirty="0"/>
              <a:t>03</a:t>
            </a:r>
          </a:p>
        </p:txBody>
      </p:sp>
      <p:sp>
        <p:nvSpPr>
          <p:cNvPr id="30" name="Text Placeholder 14">
            <a:extLst>
              <a:ext uri="{FF2B5EF4-FFF2-40B4-BE49-F238E27FC236}">
                <a16:creationId xmlns:a16="http://schemas.microsoft.com/office/drawing/2014/main" id="{B1DE8F84-FCC5-B3F8-29FF-DD9F79502EA1}"/>
              </a:ext>
            </a:extLst>
          </p:cNvPr>
          <p:cNvSpPr>
            <a:spLocks noGrp="1"/>
          </p:cNvSpPr>
          <p:nvPr>
            <p:ph type="body" sz="quarter" idx="22" hasCustomPrompt="1"/>
          </p:nvPr>
        </p:nvSpPr>
        <p:spPr>
          <a:xfrm>
            <a:off x="3662005" y="4172558"/>
            <a:ext cx="2503194" cy="1143345"/>
          </a:xfrm>
        </p:spPr>
        <p:txBody>
          <a:bodyPr anchor="ctr">
            <a:normAutofit/>
          </a:bodyPr>
          <a:lstStyle>
            <a:lvl1pPr marL="0" indent="0" algn="ctr">
              <a:buNone/>
              <a:defRPr sz="1800" b="0" i="0">
                <a:solidFill>
                  <a:schemeClr val="tx1"/>
                </a:solidFill>
                <a:latin typeface="Poppins Light" pitchFamily="2" charset="77"/>
                <a:cs typeface="Poppins Light" pitchFamily="2" charset="77"/>
              </a:defRPr>
            </a:lvl1pPr>
          </a:lstStyle>
          <a:p>
            <a:pPr lvl="0"/>
            <a:r>
              <a:rPr lang="en-BA" dirty="0"/>
              <a:t>Sample Text</a:t>
            </a:r>
          </a:p>
        </p:txBody>
      </p:sp>
      <p:sp>
        <p:nvSpPr>
          <p:cNvPr id="31" name="Text Placeholder 12">
            <a:extLst>
              <a:ext uri="{FF2B5EF4-FFF2-40B4-BE49-F238E27FC236}">
                <a16:creationId xmlns:a16="http://schemas.microsoft.com/office/drawing/2014/main" id="{11BD4F97-7446-D1DC-3422-53F2CE14B078}"/>
              </a:ext>
            </a:extLst>
          </p:cNvPr>
          <p:cNvSpPr>
            <a:spLocks noGrp="1"/>
          </p:cNvSpPr>
          <p:nvPr>
            <p:ph type="body" sz="quarter" idx="23" hasCustomPrompt="1"/>
          </p:nvPr>
        </p:nvSpPr>
        <p:spPr>
          <a:xfrm>
            <a:off x="6426199" y="2686033"/>
            <a:ext cx="2184400" cy="1117600"/>
          </a:xfrm>
        </p:spPr>
        <p:txBody>
          <a:bodyPr anchor="ctr">
            <a:noAutofit/>
          </a:bodyPr>
          <a:lstStyle>
            <a:lvl1pPr marL="0" indent="0" algn="ctr">
              <a:buNone/>
              <a:defRPr lang="en-BA" sz="6600" b="1" i="0" kern="1200" dirty="0">
                <a:solidFill>
                  <a:srgbClr val="F3420D"/>
                </a:solidFill>
                <a:latin typeface="Poppins SemiBold" pitchFamily="2" charset="77"/>
                <a:ea typeface="Open Sans" panose="020B0606030504020204" pitchFamily="34" charset="0"/>
                <a:cs typeface="Poppins SemiBold" pitchFamily="2" charset="77"/>
              </a:defRPr>
            </a:lvl1pPr>
          </a:lstStyle>
          <a:p>
            <a:pPr lvl="0"/>
            <a:r>
              <a:rPr lang="en-BA" dirty="0"/>
              <a:t>02</a:t>
            </a:r>
          </a:p>
        </p:txBody>
      </p:sp>
      <p:sp>
        <p:nvSpPr>
          <p:cNvPr id="32" name="Text Placeholder 14">
            <a:extLst>
              <a:ext uri="{FF2B5EF4-FFF2-40B4-BE49-F238E27FC236}">
                <a16:creationId xmlns:a16="http://schemas.microsoft.com/office/drawing/2014/main" id="{2A02CF6B-67EF-14E6-AF39-9FF9A901CFA0}"/>
              </a:ext>
            </a:extLst>
          </p:cNvPr>
          <p:cNvSpPr>
            <a:spLocks noGrp="1"/>
          </p:cNvSpPr>
          <p:nvPr>
            <p:ph type="body" sz="quarter" idx="24" hasCustomPrompt="1"/>
          </p:nvPr>
        </p:nvSpPr>
        <p:spPr>
          <a:xfrm>
            <a:off x="8610600" y="2686033"/>
            <a:ext cx="2503194" cy="1143345"/>
          </a:xfrm>
        </p:spPr>
        <p:txBody>
          <a:bodyPr anchor="ctr">
            <a:normAutofit/>
          </a:bodyPr>
          <a:lstStyle>
            <a:lvl1pPr marL="0" indent="0" algn="ctr">
              <a:buNone/>
              <a:defRPr sz="1800" b="0" i="0">
                <a:solidFill>
                  <a:schemeClr val="tx1"/>
                </a:solidFill>
                <a:latin typeface="Poppins Light" pitchFamily="2" charset="77"/>
                <a:cs typeface="Poppins Light" pitchFamily="2" charset="77"/>
              </a:defRPr>
            </a:lvl1pPr>
          </a:lstStyle>
          <a:p>
            <a:pPr lvl="0"/>
            <a:r>
              <a:rPr lang="en-BA" dirty="0"/>
              <a:t>Sample Text</a:t>
            </a:r>
          </a:p>
        </p:txBody>
      </p:sp>
      <p:sp>
        <p:nvSpPr>
          <p:cNvPr id="33" name="Text Placeholder 12">
            <a:extLst>
              <a:ext uri="{FF2B5EF4-FFF2-40B4-BE49-F238E27FC236}">
                <a16:creationId xmlns:a16="http://schemas.microsoft.com/office/drawing/2014/main" id="{31D41ECE-7255-4E90-FC66-BE8E90C5752D}"/>
              </a:ext>
            </a:extLst>
          </p:cNvPr>
          <p:cNvSpPr>
            <a:spLocks noGrp="1"/>
          </p:cNvSpPr>
          <p:nvPr>
            <p:ph type="body" sz="quarter" idx="25" hasCustomPrompt="1"/>
          </p:nvPr>
        </p:nvSpPr>
        <p:spPr>
          <a:xfrm>
            <a:off x="6426199" y="4172558"/>
            <a:ext cx="2184400" cy="1117600"/>
          </a:xfrm>
        </p:spPr>
        <p:txBody>
          <a:bodyPr anchor="ctr">
            <a:noAutofit/>
          </a:bodyPr>
          <a:lstStyle>
            <a:lvl1pPr marL="0" indent="0" algn="ctr">
              <a:buNone/>
              <a:defRPr lang="en-BA" sz="6600" b="1" i="0" kern="1200" dirty="0">
                <a:solidFill>
                  <a:srgbClr val="F3420D"/>
                </a:solidFill>
                <a:latin typeface="Poppins SemiBold" pitchFamily="2" charset="77"/>
                <a:ea typeface="Open Sans" panose="020B0606030504020204" pitchFamily="34" charset="0"/>
                <a:cs typeface="Poppins SemiBold" pitchFamily="2" charset="77"/>
              </a:defRPr>
            </a:lvl1pPr>
          </a:lstStyle>
          <a:p>
            <a:pPr lvl="0"/>
            <a:r>
              <a:rPr lang="en-BA" dirty="0"/>
              <a:t>04</a:t>
            </a:r>
          </a:p>
        </p:txBody>
      </p:sp>
      <p:sp>
        <p:nvSpPr>
          <p:cNvPr id="34" name="Text Placeholder 14">
            <a:extLst>
              <a:ext uri="{FF2B5EF4-FFF2-40B4-BE49-F238E27FC236}">
                <a16:creationId xmlns:a16="http://schemas.microsoft.com/office/drawing/2014/main" id="{63D80AF5-2F23-598B-DA49-DD0EDD037040}"/>
              </a:ext>
            </a:extLst>
          </p:cNvPr>
          <p:cNvSpPr>
            <a:spLocks noGrp="1"/>
          </p:cNvSpPr>
          <p:nvPr>
            <p:ph type="body" sz="quarter" idx="26" hasCustomPrompt="1"/>
          </p:nvPr>
        </p:nvSpPr>
        <p:spPr>
          <a:xfrm>
            <a:off x="8610600" y="4172558"/>
            <a:ext cx="2503194" cy="1143345"/>
          </a:xfrm>
        </p:spPr>
        <p:txBody>
          <a:bodyPr anchor="ctr">
            <a:normAutofit/>
          </a:bodyPr>
          <a:lstStyle>
            <a:lvl1pPr marL="0" indent="0" algn="ctr">
              <a:buNone/>
              <a:defRPr sz="1800" b="0" i="0">
                <a:solidFill>
                  <a:schemeClr val="tx1"/>
                </a:solidFill>
                <a:latin typeface="Poppins Light" pitchFamily="2" charset="77"/>
                <a:cs typeface="Poppins Light" pitchFamily="2" charset="77"/>
              </a:defRPr>
            </a:lvl1pPr>
          </a:lstStyle>
          <a:p>
            <a:pPr lvl="0"/>
            <a:r>
              <a:rPr lang="en-BA" dirty="0"/>
              <a:t>Sample Text</a:t>
            </a:r>
          </a:p>
        </p:txBody>
      </p:sp>
    </p:spTree>
    <p:extLst>
      <p:ext uri="{BB962C8B-B14F-4D97-AF65-F5344CB8AC3E}">
        <p14:creationId xmlns:p14="http://schemas.microsoft.com/office/powerpoint/2010/main" val="28542766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Four Bullet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3605B-5E4A-F69A-5CEC-BA8AD68D5DA1}"/>
              </a:ext>
            </a:extLst>
          </p:cNvPr>
          <p:cNvSpPr>
            <a:spLocks noGrp="1"/>
          </p:cNvSpPr>
          <p:nvPr>
            <p:ph type="title" hasCustomPrompt="1"/>
          </p:nvPr>
        </p:nvSpPr>
        <p:spPr>
          <a:xfrm>
            <a:off x="1358946" y="571247"/>
            <a:ext cx="2728974" cy="1143345"/>
          </a:xfrm>
        </p:spPr>
        <p:txBody>
          <a:bodyPr/>
          <a:lstStyle>
            <a:lvl1pPr algn="l">
              <a:defRPr sz="5400" b="1" i="0">
                <a:solidFill>
                  <a:schemeClr val="tx1"/>
                </a:solidFill>
                <a:latin typeface="Poppins SemiBold" pitchFamily="2" charset="77"/>
                <a:cs typeface="Poppins SemiBold" pitchFamily="2" charset="77"/>
              </a:defRPr>
            </a:lvl1pPr>
          </a:lstStyle>
          <a:p>
            <a:r>
              <a:rPr lang="en-GB" dirty="0"/>
              <a:t>Bullet Points</a:t>
            </a:r>
            <a:endParaRPr lang="en-BA" dirty="0"/>
          </a:p>
        </p:txBody>
      </p:sp>
      <p:sp>
        <p:nvSpPr>
          <p:cNvPr id="3" name="Date Placeholder 2">
            <a:extLst>
              <a:ext uri="{FF2B5EF4-FFF2-40B4-BE49-F238E27FC236}">
                <a16:creationId xmlns:a16="http://schemas.microsoft.com/office/drawing/2014/main" id="{5A8B9972-5F6A-EAE4-03F7-7FBA8E7BC254}"/>
              </a:ext>
            </a:extLst>
          </p:cNvPr>
          <p:cNvSpPr>
            <a:spLocks noGrp="1"/>
          </p:cNvSpPr>
          <p:nvPr>
            <p:ph type="dt" sz="half" idx="10"/>
          </p:nvPr>
        </p:nvSpPr>
        <p:spPr/>
        <p:txBody>
          <a:bodyPr/>
          <a:lstStyle/>
          <a:p>
            <a:fld id="{276D79ED-3FA7-4EF8-964B-EB8BCFAB02F8}" type="datetimeFigureOut">
              <a:rPr lang="en-US" smtClean="0"/>
              <a:pPr/>
              <a:t>12/18/2025</a:t>
            </a:fld>
            <a:endParaRPr lang="en-US"/>
          </a:p>
        </p:txBody>
      </p:sp>
      <p:sp>
        <p:nvSpPr>
          <p:cNvPr id="4" name="Footer Placeholder 3">
            <a:extLst>
              <a:ext uri="{FF2B5EF4-FFF2-40B4-BE49-F238E27FC236}">
                <a16:creationId xmlns:a16="http://schemas.microsoft.com/office/drawing/2014/main" id="{2EB14322-2607-4586-D9DE-009F6DB349E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DC227C-47A8-6110-CD3E-C66249004D1D}"/>
              </a:ext>
            </a:extLst>
          </p:cNvPr>
          <p:cNvSpPr>
            <a:spLocks noGrp="1"/>
          </p:cNvSpPr>
          <p:nvPr>
            <p:ph type="sldNum" sz="quarter" idx="12"/>
          </p:nvPr>
        </p:nvSpPr>
        <p:spPr/>
        <p:txBody>
          <a:bodyPr/>
          <a:lstStyle/>
          <a:p>
            <a:fld id="{C6F12CB2-7F2C-47B9-AE70-22A94B49F233}" type="slidenum">
              <a:rPr lang="en-US" smtClean="0"/>
              <a:pPr/>
              <a:t>‹#›</a:t>
            </a:fld>
            <a:endParaRPr lang="en-US"/>
          </a:p>
        </p:txBody>
      </p:sp>
      <p:sp>
        <p:nvSpPr>
          <p:cNvPr id="20" name="Text Placeholder 14">
            <a:extLst>
              <a:ext uri="{FF2B5EF4-FFF2-40B4-BE49-F238E27FC236}">
                <a16:creationId xmlns:a16="http://schemas.microsoft.com/office/drawing/2014/main" id="{965CE8D1-6E81-EB7C-E007-F1A179C4FC33}"/>
              </a:ext>
            </a:extLst>
          </p:cNvPr>
          <p:cNvSpPr>
            <a:spLocks noGrp="1"/>
          </p:cNvSpPr>
          <p:nvPr>
            <p:ph type="body" sz="quarter" idx="19" hasCustomPrompt="1"/>
          </p:nvPr>
        </p:nvSpPr>
        <p:spPr>
          <a:xfrm>
            <a:off x="1354416" y="1856294"/>
            <a:ext cx="2688171" cy="1161888"/>
          </a:xfrm>
        </p:spPr>
        <p:txBody>
          <a:bodyPr>
            <a:normAutofit/>
          </a:bodyPr>
          <a:lstStyle>
            <a:lvl1pPr marL="0" indent="0" algn="l">
              <a:buNone/>
              <a:defRPr sz="2400" b="0" i="0">
                <a:solidFill>
                  <a:schemeClr val="tx1"/>
                </a:solidFill>
                <a:latin typeface="Poppins Light" pitchFamily="2" charset="77"/>
                <a:cs typeface="Poppins Light" pitchFamily="2" charset="77"/>
              </a:defRPr>
            </a:lvl1pPr>
          </a:lstStyle>
          <a:p>
            <a:pPr lvl="0"/>
            <a:r>
              <a:rPr lang="en-BA" dirty="0"/>
              <a:t>Sample Text</a:t>
            </a:r>
          </a:p>
        </p:txBody>
      </p:sp>
      <p:sp>
        <p:nvSpPr>
          <p:cNvPr id="28" name="Text Placeholder 14">
            <a:extLst>
              <a:ext uri="{FF2B5EF4-FFF2-40B4-BE49-F238E27FC236}">
                <a16:creationId xmlns:a16="http://schemas.microsoft.com/office/drawing/2014/main" id="{F86B7A75-0E50-63E8-09D7-6015707A08FF}"/>
              </a:ext>
            </a:extLst>
          </p:cNvPr>
          <p:cNvSpPr>
            <a:spLocks noGrp="1"/>
          </p:cNvSpPr>
          <p:nvPr>
            <p:ph type="body" sz="quarter" idx="20" hasCustomPrompt="1"/>
          </p:nvPr>
        </p:nvSpPr>
        <p:spPr>
          <a:xfrm>
            <a:off x="5043317" y="1762394"/>
            <a:ext cx="2144883" cy="1143345"/>
          </a:xfrm>
        </p:spPr>
        <p:txBody>
          <a:bodyPr>
            <a:normAutofit/>
          </a:bodyPr>
          <a:lstStyle>
            <a:lvl1pPr marL="0" indent="0" algn="ctr">
              <a:buNone/>
              <a:defRPr sz="2000" b="0" i="0">
                <a:solidFill>
                  <a:schemeClr val="tx1"/>
                </a:solidFill>
                <a:latin typeface="Poppins Light" pitchFamily="2" charset="77"/>
                <a:cs typeface="Poppins Light" pitchFamily="2" charset="77"/>
              </a:defRPr>
            </a:lvl1pPr>
          </a:lstStyle>
          <a:p>
            <a:pPr lvl="0"/>
            <a:r>
              <a:rPr lang="en-BA" dirty="0"/>
              <a:t>Sample Text</a:t>
            </a:r>
          </a:p>
        </p:txBody>
      </p:sp>
      <p:sp>
        <p:nvSpPr>
          <p:cNvPr id="26" name="Text Placeholder 14">
            <a:extLst>
              <a:ext uri="{FF2B5EF4-FFF2-40B4-BE49-F238E27FC236}">
                <a16:creationId xmlns:a16="http://schemas.microsoft.com/office/drawing/2014/main" id="{1FF50082-D24B-BD3E-099D-F5DC7F4EB048}"/>
              </a:ext>
            </a:extLst>
          </p:cNvPr>
          <p:cNvSpPr>
            <a:spLocks noGrp="1"/>
          </p:cNvSpPr>
          <p:nvPr>
            <p:ph type="body" sz="quarter" idx="27" hasCustomPrompt="1"/>
          </p:nvPr>
        </p:nvSpPr>
        <p:spPr>
          <a:xfrm>
            <a:off x="8235104" y="1762394"/>
            <a:ext cx="2194204" cy="1143345"/>
          </a:xfrm>
        </p:spPr>
        <p:txBody>
          <a:bodyPr>
            <a:normAutofit/>
          </a:bodyPr>
          <a:lstStyle>
            <a:lvl1pPr marL="0" indent="0" algn="ctr">
              <a:buNone/>
              <a:defRPr sz="2000" b="0" i="0">
                <a:solidFill>
                  <a:schemeClr val="tx1"/>
                </a:solidFill>
                <a:latin typeface="Poppins Light" pitchFamily="2" charset="77"/>
                <a:cs typeface="Poppins Light" pitchFamily="2" charset="77"/>
              </a:defRPr>
            </a:lvl1pPr>
          </a:lstStyle>
          <a:p>
            <a:pPr lvl="0"/>
            <a:r>
              <a:rPr lang="en-BA" dirty="0"/>
              <a:t>Sample Text</a:t>
            </a:r>
          </a:p>
        </p:txBody>
      </p:sp>
      <p:sp>
        <p:nvSpPr>
          <p:cNvPr id="35" name="Text Placeholder 14">
            <a:extLst>
              <a:ext uri="{FF2B5EF4-FFF2-40B4-BE49-F238E27FC236}">
                <a16:creationId xmlns:a16="http://schemas.microsoft.com/office/drawing/2014/main" id="{FE189179-D9A8-9E04-2A5D-0BC0959A1BBB}"/>
              </a:ext>
            </a:extLst>
          </p:cNvPr>
          <p:cNvSpPr>
            <a:spLocks noGrp="1"/>
          </p:cNvSpPr>
          <p:nvPr>
            <p:ph type="body" sz="quarter" idx="29" hasCustomPrompt="1"/>
          </p:nvPr>
        </p:nvSpPr>
        <p:spPr>
          <a:xfrm>
            <a:off x="5006945" y="4911733"/>
            <a:ext cx="2230576" cy="1143345"/>
          </a:xfrm>
        </p:spPr>
        <p:txBody>
          <a:bodyPr>
            <a:normAutofit/>
          </a:bodyPr>
          <a:lstStyle>
            <a:lvl1pPr marL="0" indent="0" algn="ctr">
              <a:buNone/>
              <a:defRPr sz="2000" b="0" i="0">
                <a:solidFill>
                  <a:schemeClr val="tx1"/>
                </a:solidFill>
                <a:latin typeface="Poppins Light" pitchFamily="2" charset="77"/>
                <a:cs typeface="Poppins Light" pitchFamily="2" charset="77"/>
              </a:defRPr>
            </a:lvl1pPr>
          </a:lstStyle>
          <a:p>
            <a:pPr lvl="0"/>
            <a:r>
              <a:rPr lang="en-BA" dirty="0"/>
              <a:t>Sample Text</a:t>
            </a:r>
          </a:p>
        </p:txBody>
      </p:sp>
      <p:sp>
        <p:nvSpPr>
          <p:cNvPr id="37" name="Text Placeholder 14">
            <a:extLst>
              <a:ext uri="{FF2B5EF4-FFF2-40B4-BE49-F238E27FC236}">
                <a16:creationId xmlns:a16="http://schemas.microsoft.com/office/drawing/2014/main" id="{51B992BE-4D1F-656A-831F-2DED9A42BA30}"/>
              </a:ext>
            </a:extLst>
          </p:cNvPr>
          <p:cNvSpPr>
            <a:spLocks noGrp="1"/>
          </p:cNvSpPr>
          <p:nvPr>
            <p:ph type="body" sz="quarter" idx="31" hasCustomPrompt="1"/>
          </p:nvPr>
        </p:nvSpPr>
        <p:spPr>
          <a:xfrm>
            <a:off x="8244908" y="4911733"/>
            <a:ext cx="2194204" cy="1143345"/>
          </a:xfrm>
        </p:spPr>
        <p:txBody>
          <a:bodyPr>
            <a:normAutofit/>
          </a:bodyPr>
          <a:lstStyle>
            <a:lvl1pPr marL="0" indent="0" algn="ctr">
              <a:buNone/>
              <a:defRPr sz="2000" b="0" i="0">
                <a:solidFill>
                  <a:schemeClr val="tx1"/>
                </a:solidFill>
                <a:latin typeface="Poppins Light" pitchFamily="2" charset="77"/>
                <a:cs typeface="Poppins Light" pitchFamily="2" charset="77"/>
              </a:defRPr>
            </a:lvl1pPr>
          </a:lstStyle>
          <a:p>
            <a:pPr lvl="0"/>
            <a:r>
              <a:rPr lang="en-BA" dirty="0"/>
              <a:t>Sample Text</a:t>
            </a:r>
          </a:p>
        </p:txBody>
      </p:sp>
      <p:sp>
        <p:nvSpPr>
          <p:cNvPr id="39" name="Text Placeholder 14">
            <a:extLst>
              <a:ext uri="{FF2B5EF4-FFF2-40B4-BE49-F238E27FC236}">
                <a16:creationId xmlns:a16="http://schemas.microsoft.com/office/drawing/2014/main" id="{FC640694-EC23-E40F-A62D-B5A3455D347B}"/>
              </a:ext>
            </a:extLst>
          </p:cNvPr>
          <p:cNvSpPr>
            <a:spLocks noGrp="1"/>
          </p:cNvSpPr>
          <p:nvPr>
            <p:ph type="body" sz="quarter" idx="33" hasCustomPrompt="1"/>
          </p:nvPr>
        </p:nvSpPr>
        <p:spPr>
          <a:xfrm>
            <a:off x="1323510" y="4893444"/>
            <a:ext cx="2719076" cy="1143345"/>
          </a:xfrm>
        </p:spPr>
        <p:txBody>
          <a:bodyPr>
            <a:normAutofit/>
          </a:bodyPr>
          <a:lstStyle>
            <a:lvl1pPr marL="0" indent="0" algn="ctr">
              <a:buNone/>
              <a:defRPr sz="2000" b="0" i="0">
                <a:solidFill>
                  <a:schemeClr val="tx1"/>
                </a:solidFill>
                <a:latin typeface="Poppins Light" pitchFamily="2" charset="77"/>
                <a:cs typeface="Poppins Light" pitchFamily="2" charset="77"/>
              </a:defRPr>
            </a:lvl1pPr>
          </a:lstStyle>
          <a:p>
            <a:pPr lvl="0"/>
            <a:r>
              <a:rPr lang="en-BA" dirty="0"/>
              <a:t>Sample Text</a:t>
            </a:r>
          </a:p>
        </p:txBody>
      </p:sp>
      <p:sp>
        <p:nvSpPr>
          <p:cNvPr id="8" name="Text Placeholder 2">
            <a:extLst>
              <a:ext uri="{FF2B5EF4-FFF2-40B4-BE49-F238E27FC236}">
                <a16:creationId xmlns:a16="http://schemas.microsoft.com/office/drawing/2014/main" id="{D697918C-F7AE-FC93-D8EE-3749D6A73E62}"/>
              </a:ext>
            </a:extLst>
          </p:cNvPr>
          <p:cNvSpPr>
            <a:spLocks noGrp="1"/>
          </p:cNvSpPr>
          <p:nvPr>
            <p:ph type="body" sz="quarter" idx="34"/>
          </p:nvPr>
        </p:nvSpPr>
        <p:spPr>
          <a:xfrm>
            <a:off x="5003800" y="591539"/>
            <a:ext cx="2184400" cy="1117600"/>
          </a:xfrm>
          <a:noFill/>
        </p:spPr>
        <p:txBody>
          <a:bodyPr>
            <a:noAutofit/>
          </a:bodyPr>
          <a:lstStyle>
            <a:lvl1pPr marL="0" indent="0" algn="ctr">
              <a:buNone/>
              <a:defRPr sz="6000" b="1" i="0">
                <a:solidFill>
                  <a:srgbClr val="F3420D"/>
                </a:solidFill>
                <a:latin typeface="Poppins SemiBold" pitchFamily="2" charset="77"/>
                <a:cs typeface="Poppins SemiBold" pitchFamily="2" charset="77"/>
              </a:defRPr>
            </a:lvl1pPr>
          </a:lstStyle>
          <a:p>
            <a:r>
              <a:rPr lang="en-BA" sz="6600" dirty="0">
                <a:solidFill>
                  <a:srgbClr val="FFB0A5"/>
                </a:solidFill>
              </a:rPr>
              <a:t>01</a:t>
            </a:r>
          </a:p>
        </p:txBody>
      </p:sp>
      <p:sp>
        <p:nvSpPr>
          <p:cNvPr id="11" name="Text Placeholder 5">
            <a:extLst>
              <a:ext uri="{FF2B5EF4-FFF2-40B4-BE49-F238E27FC236}">
                <a16:creationId xmlns:a16="http://schemas.microsoft.com/office/drawing/2014/main" id="{05BF7AC6-AD92-5217-576E-BD125115CCC9}"/>
              </a:ext>
            </a:extLst>
          </p:cNvPr>
          <p:cNvSpPr>
            <a:spLocks noGrp="1"/>
          </p:cNvSpPr>
          <p:nvPr>
            <p:ph type="body" sz="quarter" idx="37"/>
          </p:nvPr>
        </p:nvSpPr>
        <p:spPr>
          <a:xfrm>
            <a:off x="8244908" y="571247"/>
            <a:ext cx="2184400" cy="1117600"/>
          </a:xfrm>
          <a:noFill/>
        </p:spPr>
        <p:txBody>
          <a:bodyPr>
            <a:noAutofit/>
          </a:bodyPr>
          <a:lstStyle>
            <a:lvl1pPr marL="0" indent="0" algn="ctr">
              <a:buNone/>
              <a:defRPr sz="6000" b="1" i="0">
                <a:solidFill>
                  <a:srgbClr val="F3420D"/>
                </a:solidFill>
                <a:latin typeface="Poppins SemiBold" pitchFamily="2" charset="77"/>
                <a:cs typeface="Poppins SemiBold" pitchFamily="2" charset="77"/>
              </a:defRPr>
            </a:lvl1pPr>
          </a:lstStyle>
          <a:p>
            <a:r>
              <a:rPr lang="en-BA" sz="6600" dirty="0">
                <a:solidFill>
                  <a:srgbClr val="F82A02"/>
                </a:solidFill>
              </a:rPr>
              <a:t>02</a:t>
            </a:r>
          </a:p>
        </p:txBody>
      </p:sp>
      <p:sp>
        <p:nvSpPr>
          <p:cNvPr id="14" name="Text Placeholder 7">
            <a:extLst>
              <a:ext uri="{FF2B5EF4-FFF2-40B4-BE49-F238E27FC236}">
                <a16:creationId xmlns:a16="http://schemas.microsoft.com/office/drawing/2014/main" id="{EA085812-FCB6-F229-0C45-88ADD4F7425B}"/>
              </a:ext>
            </a:extLst>
          </p:cNvPr>
          <p:cNvSpPr>
            <a:spLocks noGrp="1"/>
          </p:cNvSpPr>
          <p:nvPr>
            <p:ph type="body" sz="quarter" idx="39"/>
          </p:nvPr>
        </p:nvSpPr>
        <p:spPr>
          <a:xfrm>
            <a:off x="5003799" y="3715133"/>
            <a:ext cx="2230575" cy="1117600"/>
          </a:xfrm>
          <a:noFill/>
        </p:spPr>
        <p:txBody>
          <a:bodyPr>
            <a:noAutofit/>
          </a:bodyPr>
          <a:lstStyle>
            <a:lvl1pPr marL="0" indent="0" algn="ctr">
              <a:buNone/>
              <a:defRPr sz="6000" b="1" i="0">
                <a:solidFill>
                  <a:srgbClr val="F3420D"/>
                </a:solidFill>
                <a:latin typeface="Poppins SemiBold" pitchFamily="2" charset="77"/>
                <a:cs typeface="Poppins SemiBold" pitchFamily="2" charset="77"/>
              </a:defRPr>
            </a:lvl1pPr>
          </a:lstStyle>
          <a:p>
            <a:r>
              <a:rPr lang="en-BA" sz="6600" dirty="0">
                <a:solidFill>
                  <a:srgbClr val="00904D"/>
                </a:solidFill>
              </a:rPr>
              <a:t>04</a:t>
            </a:r>
          </a:p>
        </p:txBody>
      </p:sp>
      <p:sp>
        <p:nvSpPr>
          <p:cNvPr id="16" name="Text Placeholder 9">
            <a:extLst>
              <a:ext uri="{FF2B5EF4-FFF2-40B4-BE49-F238E27FC236}">
                <a16:creationId xmlns:a16="http://schemas.microsoft.com/office/drawing/2014/main" id="{DA115B5A-7A06-48EA-8032-D059A6599532}"/>
              </a:ext>
            </a:extLst>
          </p:cNvPr>
          <p:cNvSpPr>
            <a:spLocks noGrp="1"/>
          </p:cNvSpPr>
          <p:nvPr>
            <p:ph type="body" sz="quarter" idx="41"/>
          </p:nvPr>
        </p:nvSpPr>
        <p:spPr>
          <a:xfrm>
            <a:off x="8244908" y="3717631"/>
            <a:ext cx="2184400" cy="1117600"/>
          </a:xfrm>
          <a:noFill/>
        </p:spPr>
        <p:txBody>
          <a:bodyPr>
            <a:noAutofit/>
          </a:bodyPr>
          <a:lstStyle>
            <a:lvl1pPr marL="0" indent="0" algn="ctr">
              <a:buNone/>
              <a:defRPr sz="6000" b="1" i="0">
                <a:solidFill>
                  <a:srgbClr val="F3420D"/>
                </a:solidFill>
                <a:latin typeface="Poppins SemiBold" pitchFamily="2" charset="77"/>
                <a:cs typeface="Poppins SemiBold" pitchFamily="2" charset="77"/>
              </a:defRPr>
            </a:lvl1pPr>
          </a:lstStyle>
          <a:p>
            <a:r>
              <a:rPr lang="en-BA" sz="6600" dirty="0">
                <a:solidFill>
                  <a:srgbClr val="FFB000"/>
                </a:solidFill>
              </a:rPr>
              <a:t>05</a:t>
            </a:r>
          </a:p>
        </p:txBody>
      </p:sp>
      <p:sp>
        <p:nvSpPr>
          <p:cNvPr id="18" name="Text Placeholder 11">
            <a:extLst>
              <a:ext uri="{FF2B5EF4-FFF2-40B4-BE49-F238E27FC236}">
                <a16:creationId xmlns:a16="http://schemas.microsoft.com/office/drawing/2014/main" id="{367F0B15-939B-E207-8270-52F810853B38}"/>
              </a:ext>
            </a:extLst>
          </p:cNvPr>
          <p:cNvSpPr>
            <a:spLocks noGrp="1"/>
          </p:cNvSpPr>
          <p:nvPr>
            <p:ph type="body" sz="quarter" idx="43"/>
          </p:nvPr>
        </p:nvSpPr>
        <p:spPr>
          <a:xfrm>
            <a:off x="1354415" y="3715133"/>
            <a:ext cx="2688171" cy="1117600"/>
          </a:xfrm>
          <a:noFill/>
        </p:spPr>
        <p:txBody>
          <a:bodyPr>
            <a:noAutofit/>
          </a:bodyPr>
          <a:lstStyle>
            <a:lvl1pPr marL="0" indent="0" algn="ctr">
              <a:buNone/>
              <a:defRPr sz="6000" b="1" i="0">
                <a:solidFill>
                  <a:srgbClr val="F3420D"/>
                </a:solidFill>
                <a:latin typeface="Poppins SemiBold" pitchFamily="2" charset="77"/>
                <a:cs typeface="Poppins SemiBold" pitchFamily="2" charset="77"/>
              </a:defRPr>
            </a:lvl1pPr>
          </a:lstStyle>
          <a:p>
            <a:r>
              <a:rPr lang="en-BA" sz="6600" dirty="0">
                <a:solidFill>
                  <a:srgbClr val="0C7FBA"/>
                </a:solidFill>
              </a:rPr>
              <a:t>03</a:t>
            </a:r>
          </a:p>
        </p:txBody>
      </p:sp>
    </p:spTree>
    <p:extLst>
      <p:ext uri="{BB962C8B-B14F-4D97-AF65-F5344CB8AC3E}">
        <p14:creationId xmlns:p14="http://schemas.microsoft.com/office/powerpoint/2010/main" val="2901715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Quot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6FB6A9B-E22E-1F47-71DF-E045E99F9F8C}"/>
              </a:ext>
            </a:extLst>
          </p:cNvPr>
          <p:cNvSpPr>
            <a:spLocks noGrp="1"/>
          </p:cNvSpPr>
          <p:nvPr>
            <p:ph type="dt" sz="half" idx="10"/>
          </p:nvPr>
        </p:nvSpPr>
        <p:spPr/>
        <p:txBody>
          <a:bodyPr/>
          <a:lstStyle/>
          <a:p>
            <a:fld id="{276D79ED-3FA7-4EF8-964B-EB8BCFAB02F8}" type="datetimeFigureOut">
              <a:rPr lang="en-US" smtClean="0"/>
              <a:pPr/>
              <a:t>12/18/2025</a:t>
            </a:fld>
            <a:endParaRPr lang="en-US"/>
          </a:p>
        </p:txBody>
      </p:sp>
      <p:sp>
        <p:nvSpPr>
          <p:cNvPr id="4" name="Footer Placeholder 3">
            <a:extLst>
              <a:ext uri="{FF2B5EF4-FFF2-40B4-BE49-F238E27FC236}">
                <a16:creationId xmlns:a16="http://schemas.microsoft.com/office/drawing/2014/main" id="{DFE8B2CF-1E7C-BC5C-40CF-03449B7B20E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601E3D7-76AA-3B39-A858-45741874237D}"/>
              </a:ext>
            </a:extLst>
          </p:cNvPr>
          <p:cNvSpPr>
            <a:spLocks noGrp="1"/>
          </p:cNvSpPr>
          <p:nvPr>
            <p:ph type="sldNum" sz="quarter" idx="12"/>
          </p:nvPr>
        </p:nvSpPr>
        <p:spPr/>
        <p:txBody>
          <a:bodyPr/>
          <a:lstStyle/>
          <a:p>
            <a:fld id="{C6F12CB2-7F2C-47B9-AE70-22A94B49F233}" type="slidenum">
              <a:rPr lang="en-US" smtClean="0"/>
              <a:pPr/>
              <a:t>‹#›</a:t>
            </a:fld>
            <a:endParaRPr lang="en-US"/>
          </a:p>
        </p:txBody>
      </p:sp>
      <p:sp>
        <p:nvSpPr>
          <p:cNvPr id="21" name="Text Placeholder 19">
            <a:extLst>
              <a:ext uri="{FF2B5EF4-FFF2-40B4-BE49-F238E27FC236}">
                <a16:creationId xmlns:a16="http://schemas.microsoft.com/office/drawing/2014/main" id="{F8183430-91AD-A885-39B7-0E003ACA2A0F}"/>
              </a:ext>
            </a:extLst>
          </p:cNvPr>
          <p:cNvSpPr>
            <a:spLocks noGrp="1"/>
          </p:cNvSpPr>
          <p:nvPr>
            <p:ph type="body" sz="quarter" idx="16" hasCustomPrompt="1"/>
          </p:nvPr>
        </p:nvSpPr>
        <p:spPr>
          <a:xfrm>
            <a:off x="5400578" y="4482927"/>
            <a:ext cx="1053215" cy="1096887"/>
          </a:xfrm>
        </p:spPr>
        <p:txBody>
          <a:bodyPr>
            <a:noAutofit/>
          </a:bodyPr>
          <a:lstStyle>
            <a:lvl1pPr marL="0" indent="0">
              <a:buNone/>
              <a:defRPr sz="16700" b="1" i="0">
                <a:solidFill>
                  <a:srgbClr val="F3420D"/>
                </a:solidFill>
                <a:latin typeface="Poppins" pitchFamily="2" charset="77"/>
                <a:cs typeface="Poppins" pitchFamily="2" charset="77"/>
              </a:defRPr>
            </a:lvl1pPr>
            <a:lvl2pPr marL="457189" indent="0">
              <a:buNone/>
              <a:defRPr sz="10000">
                <a:solidFill>
                  <a:schemeClr val="tx1"/>
                </a:solidFill>
              </a:defRPr>
            </a:lvl2pPr>
            <a:lvl3pPr marL="914377" indent="0">
              <a:buNone/>
              <a:defRPr sz="10000">
                <a:solidFill>
                  <a:schemeClr val="tx1"/>
                </a:solidFill>
              </a:defRPr>
            </a:lvl3pPr>
            <a:lvl4pPr marL="1371566" indent="0">
              <a:buNone/>
              <a:defRPr sz="10000">
                <a:solidFill>
                  <a:schemeClr val="tx1"/>
                </a:solidFill>
              </a:defRPr>
            </a:lvl4pPr>
            <a:lvl5pPr marL="1828754" indent="0">
              <a:buNone/>
              <a:defRPr sz="10000">
                <a:solidFill>
                  <a:schemeClr val="tx1"/>
                </a:solidFill>
              </a:defRPr>
            </a:lvl5pPr>
          </a:lstStyle>
          <a:p>
            <a:pPr lvl="0"/>
            <a:r>
              <a:rPr lang="en-GB" dirty="0"/>
              <a:t>“</a:t>
            </a:r>
          </a:p>
        </p:txBody>
      </p:sp>
      <p:sp>
        <p:nvSpPr>
          <p:cNvPr id="2" name="Text Placeholder 19">
            <a:extLst>
              <a:ext uri="{FF2B5EF4-FFF2-40B4-BE49-F238E27FC236}">
                <a16:creationId xmlns:a16="http://schemas.microsoft.com/office/drawing/2014/main" id="{37566035-F4DE-0703-96C1-2C215A60CE2E}"/>
              </a:ext>
            </a:extLst>
          </p:cNvPr>
          <p:cNvSpPr>
            <a:spLocks noGrp="1"/>
          </p:cNvSpPr>
          <p:nvPr>
            <p:ph type="body" sz="quarter" idx="17" hasCustomPrompt="1"/>
          </p:nvPr>
        </p:nvSpPr>
        <p:spPr>
          <a:xfrm>
            <a:off x="5400578" y="136525"/>
            <a:ext cx="1053215" cy="1204111"/>
          </a:xfrm>
        </p:spPr>
        <p:txBody>
          <a:bodyPr>
            <a:noAutofit/>
          </a:bodyPr>
          <a:lstStyle>
            <a:lvl1pPr marL="0" indent="0">
              <a:buNone/>
              <a:defRPr sz="16700" b="1" i="0">
                <a:solidFill>
                  <a:srgbClr val="F3420D"/>
                </a:solidFill>
                <a:latin typeface="Poppins" pitchFamily="2" charset="77"/>
                <a:cs typeface="Poppins" pitchFamily="2" charset="77"/>
              </a:defRPr>
            </a:lvl1pPr>
            <a:lvl2pPr marL="457189" indent="0">
              <a:buNone/>
              <a:defRPr sz="10000">
                <a:solidFill>
                  <a:schemeClr val="tx1"/>
                </a:solidFill>
              </a:defRPr>
            </a:lvl2pPr>
            <a:lvl3pPr marL="914377" indent="0">
              <a:buNone/>
              <a:defRPr sz="10000">
                <a:solidFill>
                  <a:schemeClr val="tx1"/>
                </a:solidFill>
              </a:defRPr>
            </a:lvl3pPr>
            <a:lvl4pPr marL="1371566" indent="0">
              <a:buNone/>
              <a:defRPr sz="10000">
                <a:solidFill>
                  <a:schemeClr val="tx1"/>
                </a:solidFill>
              </a:defRPr>
            </a:lvl4pPr>
            <a:lvl5pPr marL="1828754" indent="0">
              <a:buNone/>
              <a:defRPr sz="10000">
                <a:solidFill>
                  <a:schemeClr val="tx1"/>
                </a:solidFill>
              </a:defRPr>
            </a:lvl5pPr>
          </a:lstStyle>
          <a:p>
            <a:pPr lvl="0"/>
            <a:r>
              <a:rPr lang="en-GB" dirty="0"/>
              <a:t>“</a:t>
            </a:r>
          </a:p>
        </p:txBody>
      </p:sp>
      <p:sp>
        <p:nvSpPr>
          <p:cNvPr id="9" name="Text Placeholder 8">
            <a:extLst>
              <a:ext uri="{FF2B5EF4-FFF2-40B4-BE49-F238E27FC236}">
                <a16:creationId xmlns:a16="http://schemas.microsoft.com/office/drawing/2014/main" id="{1416D8B2-F808-67C7-E918-16EA259624B0}"/>
              </a:ext>
            </a:extLst>
          </p:cNvPr>
          <p:cNvSpPr>
            <a:spLocks noGrp="1"/>
          </p:cNvSpPr>
          <p:nvPr>
            <p:ph type="body" sz="quarter" idx="18"/>
          </p:nvPr>
        </p:nvSpPr>
        <p:spPr>
          <a:xfrm>
            <a:off x="838200" y="1362421"/>
            <a:ext cx="10515600" cy="3142293"/>
          </a:xfrm>
        </p:spPr>
        <p:txBody>
          <a:bodyPr anchor="ctr">
            <a:normAutofit/>
          </a:bodyPr>
          <a:lstStyle>
            <a:lvl1pPr marL="0" indent="0" algn="ctr">
              <a:buNone/>
              <a:defRPr sz="3600" b="0" i="0">
                <a:solidFill>
                  <a:schemeClr val="tx1"/>
                </a:solidFill>
                <a:latin typeface="Poppins Light" pitchFamily="2" charset="77"/>
                <a:cs typeface="Poppins Light" pitchFamily="2" charset="77"/>
              </a:defRPr>
            </a:lvl1pPr>
            <a:lvl2pPr marL="457189" indent="0" algn="ctr">
              <a:buNone/>
              <a:defRPr sz="3200" b="0" i="0">
                <a:solidFill>
                  <a:schemeClr val="tx1"/>
                </a:solidFill>
                <a:latin typeface="Poppins Light" pitchFamily="2" charset="77"/>
                <a:cs typeface="Poppins Light" pitchFamily="2" charset="77"/>
              </a:defRPr>
            </a:lvl2pPr>
            <a:lvl3pPr marL="914377" indent="0" algn="ctr">
              <a:buNone/>
              <a:defRPr sz="2800" b="0" i="0">
                <a:solidFill>
                  <a:schemeClr val="tx1"/>
                </a:solidFill>
                <a:latin typeface="Poppins Light" pitchFamily="2" charset="77"/>
                <a:cs typeface="Poppins Light" pitchFamily="2" charset="77"/>
              </a:defRPr>
            </a:lvl3pPr>
            <a:lvl4pPr marL="1371566" indent="0" algn="ctr">
              <a:buNone/>
              <a:defRPr sz="2400" b="0" i="0">
                <a:solidFill>
                  <a:schemeClr val="tx1"/>
                </a:solidFill>
                <a:latin typeface="Poppins Light" pitchFamily="2" charset="77"/>
                <a:cs typeface="Poppins Light" pitchFamily="2" charset="77"/>
              </a:defRPr>
            </a:lvl4pPr>
            <a:lvl5pPr marL="1828754" indent="0" algn="ctr">
              <a:buNone/>
              <a:defRPr sz="2400" b="0" i="0">
                <a:solidFill>
                  <a:schemeClr val="tx1"/>
                </a:solidFill>
                <a:latin typeface="Poppins Light" pitchFamily="2" charset="77"/>
                <a:cs typeface="Poppins Light" pitchFamily="2" charset="77"/>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BA" dirty="0"/>
          </a:p>
        </p:txBody>
      </p:sp>
    </p:spTree>
    <p:extLst>
      <p:ext uri="{BB962C8B-B14F-4D97-AF65-F5344CB8AC3E}">
        <p14:creationId xmlns:p14="http://schemas.microsoft.com/office/powerpoint/2010/main" val="16944352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04886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able of Conte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3605B-5E4A-F69A-5CEC-BA8AD68D5DA1}"/>
              </a:ext>
            </a:extLst>
          </p:cNvPr>
          <p:cNvSpPr>
            <a:spLocks noGrp="1"/>
          </p:cNvSpPr>
          <p:nvPr>
            <p:ph type="title" hasCustomPrompt="1"/>
          </p:nvPr>
        </p:nvSpPr>
        <p:spPr>
          <a:xfrm>
            <a:off x="1397000" y="1164726"/>
            <a:ext cx="9296400" cy="983208"/>
          </a:xfrm>
        </p:spPr>
        <p:txBody>
          <a:bodyPr/>
          <a:lstStyle>
            <a:lvl1pPr>
              <a:defRPr sz="5400" b="1" i="0" spc="300">
                <a:solidFill>
                  <a:schemeClr val="tx1"/>
                </a:solidFill>
                <a:latin typeface="Poppins SemiBold" pitchFamily="2" charset="77"/>
                <a:cs typeface="Poppins SemiBold" pitchFamily="2" charset="77"/>
              </a:defRPr>
            </a:lvl1pPr>
          </a:lstStyle>
          <a:p>
            <a:r>
              <a:rPr lang="en-GB" dirty="0"/>
              <a:t>Table of Contents</a:t>
            </a:r>
            <a:endParaRPr lang="en-BA" dirty="0"/>
          </a:p>
        </p:txBody>
      </p:sp>
      <p:sp>
        <p:nvSpPr>
          <p:cNvPr id="3" name="Date Placeholder 2">
            <a:extLst>
              <a:ext uri="{FF2B5EF4-FFF2-40B4-BE49-F238E27FC236}">
                <a16:creationId xmlns:a16="http://schemas.microsoft.com/office/drawing/2014/main" id="{5A8B9972-5F6A-EAE4-03F7-7FBA8E7BC254}"/>
              </a:ext>
            </a:extLst>
          </p:cNvPr>
          <p:cNvSpPr>
            <a:spLocks noGrp="1"/>
          </p:cNvSpPr>
          <p:nvPr>
            <p:ph type="dt" sz="half" idx="10"/>
          </p:nvPr>
        </p:nvSpPr>
        <p:spPr/>
        <p:txBody>
          <a:bodyPr/>
          <a:lstStyle/>
          <a:p>
            <a:fld id="{276D79ED-3FA7-4EF8-964B-EB8BCFAB02F8}" type="datetimeFigureOut">
              <a:rPr lang="en-US" smtClean="0"/>
              <a:pPr/>
              <a:t>12/18/2025</a:t>
            </a:fld>
            <a:endParaRPr lang="en-US"/>
          </a:p>
        </p:txBody>
      </p:sp>
      <p:sp>
        <p:nvSpPr>
          <p:cNvPr id="4" name="Footer Placeholder 3">
            <a:extLst>
              <a:ext uri="{FF2B5EF4-FFF2-40B4-BE49-F238E27FC236}">
                <a16:creationId xmlns:a16="http://schemas.microsoft.com/office/drawing/2014/main" id="{2EB14322-2607-4586-D9DE-009F6DB349E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DC227C-47A8-6110-CD3E-C66249004D1D}"/>
              </a:ext>
            </a:extLst>
          </p:cNvPr>
          <p:cNvSpPr>
            <a:spLocks noGrp="1"/>
          </p:cNvSpPr>
          <p:nvPr>
            <p:ph type="sldNum" sz="quarter" idx="12"/>
          </p:nvPr>
        </p:nvSpPr>
        <p:spPr/>
        <p:txBody>
          <a:bodyPr/>
          <a:lstStyle/>
          <a:p>
            <a:fld id="{C6F12CB2-7F2C-47B9-AE70-22A94B49F233}" type="slidenum">
              <a:rPr lang="en-US" smtClean="0"/>
              <a:pPr/>
              <a:t>‹#›</a:t>
            </a:fld>
            <a:endParaRPr lang="en-US"/>
          </a:p>
        </p:txBody>
      </p:sp>
      <p:sp>
        <p:nvSpPr>
          <p:cNvPr id="13" name="Text Placeholder 12">
            <a:extLst>
              <a:ext uri="{FF2B5EF4-FFF2-40B4-BE49-F238E27FC236}">
                <a16:creationId xmlns:a16="http://schemas.microsoft.com/office/drawing/2014/main" id="{5C43B5A5-9E0B-D8B0-5366-B49C87F3DB5B}"/>
              </a:ext>
            </a:extLst>
          </p:cNvPr>
          <p:cNvSpPr>
            <a:spLocks noGrp="1"/>
          </p:cNvSpPr>
          <p:nvPr>
            <p:ph type="body" sz="quarter" idx="13" hasCustomPrompt="1"/>
          </p:nvPr>
        </p:nvSpPr>
        <p:spPr>
          <a:xfrm>
            <a:off x="1752600" y="2898124"/>
            <a:ext cx="2184400" cy="1117600"/>
          </a:xfrm>
        </p:spPr>
        <p:txBody>
          <a:bodyPr anchor="ctr">
            <a:noAutofit/>
          </a:bodyPr>
          <a:lstStyle>
            <a:lvl1pPr marL="0" indent="0" algn="ctr">
              <a:buNone/>
              <a:defRPr lang="en-BA" sz="6600" b="1" i="0" kern="1200" dirty="0">
                <a:solidFill>
                  <a:srgbClr val="F3420D"/>
                </a:solidFill>
                <a:latin typeface="Poppins SemiBold" pitchFamily="2" charset="77"/>
                <a:ea typeface="Open Sans" panose="020B0606030504020204" pitchFamily="34" charset="0"/>
                <a:cs typeface="Poppins SemiBold" pitchFamily="2" charset="77"/>
              </a:defRPr>
            </a:lvl1pPr>
          </a:lstStyle>
          <a:p>
            <a:pPr lvl="0"/>
            <a:r>
              <a:rPr lang="en-BA" dirty="0"/>
              <a:t>01</a:t>
            </a:r>
          </a:p>
        </p:txBody>
      </p:sp>
      <p:sp>
        <p:nvSpPr>
          <p:cNvPr id="15" name="Text Placeholder 14">
            <a:extLst>
              <a:ext uri="{FF2B5EF4-FFF2-40B4-BE49-F238E27FC236}">
                <a16:creationId xmlns:a16="http://schemas.microsoft.com/office/drawing/2014/main" id="{DC5BB349-05BC-7752-0098-827C6879F3B9}"/>
              </a:ext>
            </a:extLst>
          </p:cNvPr>
          <p:cNvSpPr>
            <a:spLocks noGrp="1"/>
          </p:cNvSpPr>
          <p:nvPr>
            <p:ph type="body" sz="quarter" idx="14" hasCustomPrompt="1"/>
          </p:nvPr>
        </p:nvSpPr>
        <p:spPr>
          <a:xfrm>
            <a:off x="1741195" y="4207115"/>
            <a:ext cx="2184400" cy="644525"/>
          </a:xfrm>
        </p:spPr>
        <p:txBody>
          <a:bodyPr>
            <a:normAutofit/>
          </a:bodyPr>
          <a:lstStyle>
            <a:lvl1pPr marL="0" indent="0" algn="ctr">
              <a:buNone/>
              <a:defRPr sz="1800" b="0" i="0">
                <a:solidFill>
                  <a:schemeClr val="tx1"/>
                </a:solidFill>
                <a:latin typeface="Poppins Light" pitchFamily="2" charset="77"/>
                <a:cs typeface="Poppins Light" pitchFamily="2" charset="77"/>
              </a:defRPr>
            </a:lvl1pPr>
          </a:lstStyle>
          <a:p>
            <a:pPr lvl="0"/>
            <a:r>
              <a:rPr lang="en-BA" dirty="0"/>
              <a:t>Sample Text</a:t>
            </a:r>
          </a:p>
        </p:txBody>
      </p:sp>
      <p:sp>
        <p:nvSpPr>
          <p:cNvPr id="16" name="Text Placeholder 12">
            <a:extLst>
              <a:ext uri="{FF2B5EF4-FFF2-40B4-BE49-F238E27FC236}">
                <a16:creationId xmlns:a16="http://schemas.microsoft.com/office/drawing/2014/main" id="{ACDF793C-6B45-6F02-943B-559A9F23A04D}"/>
              </a:ext>
            </a:extLst>
          </p:cNvPr>
          <p:cNvSpPr>
            <a:spLocks noGrp="1"/>
          </p:cNvSpPr>
          <p:nvPr>
            <p:ph type="body" sz="quarter" idx="15" hasCustomPrompt="1"/>
          </p:nvPr>
        </p:nvSpPr>
        <p:spPr>
          <a:xfrm>
            <a:off x="4964405" y="2929858"/>
            <a:ext cx="2184400" cy="1117600"/>
          </a:xfrm>
        </p:spPr>
        <p:txBody>
          <a:bodyPr anchor="ctr">
            <a:noAutofit/>
          </a:bodyPr>
          <a:lstStyle>
            <a:lvl1pPr marL="0" indent="0" algn="ctr">
              <a:buNone/>
              <a:defRPr lang="en-BA" sz="6600" b="1" i="0" kern="1200" dirty="0">
                <a:solidFill>
                  <a:srgbClr val="F3420D"/>
                </a:solidFill>
                <a:latin typeface="Poppins SemiBold" pitchFamily="2" charset="77"/>
                <a:ea typeface="Open Sans" panose="020B0606030504020204" pitchFamily="34" charset="0"/>
                <a:cs typeface="Poppins SemiBold" pitchFamily="2" charset="77"/>
              </a:defRPr>
            </a:lvl1pPr>
          </a:lstStyle>
          <a:p>
            <a:pPr lvl="0"/>
            <a:r>
              <a:rPr lang="en-BA" dirty="0"/>
              <a:t>02</a:t>
            </a:r>
          </a:p>
        </p:txBody>
      </p:sp>
      <p:sp>
        <p:nvSpPr>
          <p:cNvPr id="17" name="Text Placeholder 14">
            <a:extLst>
              <a:ext uri="{FF2B5EF4-FFF2-40B4-BE49-F238E27FC236}">
                <a16:creationId xmlns:a16="http://schemas.microsoft.com/office/drawing/2014/main" id="{6B517031-A255-DEEE-8B3E-C7D950801FD9}"/>
              </a:ext>
            </a:extLst>
          </p:cNvPr>
          <p:cNvSpPr>
            <a:spLocks noGrp="1"/>
          </p:cNvSpPr>
          <p:nvPr>
            <p:ph type="body" sz="quarter" idx="16" hasCustomPrompt="1"/>
          </p:nvPr>
        </p:nvSpPr>
        <p:spPr>
          <a:xfrm>
            <a:off x="4953000" y="4238849"/>
            <a:ext cx="2184400" cy="644525"/>
          </a:xfrm>
        </p:spPr>
        <p:txBody>
          <a:bodyPr>
            <a:normAutofit/>
          </a:bodyPr>
          <a:lstStyle>
            <a:lvl1pPr marL="0" indent="0" algn="ctr">
              <a:buNone/>
              <a:defRPr sz="1800" b="0" i="0">
                <a:solidFill>
                  <a:schemeClr val="tx1"/>
                </a:solidFill>
                <a:latin typeface="Poppins Light" pitchFamily="2" charset="77"/>
                <a:cs typeface="Poppins Light" pitchFamily="2" charset="77"/>
              </a:defRPr>
            </a:lvl1pPr>
          </a:lstStyle>
          <a:p>
            <a:pPr lvl="0"/>
            <a:r>
              <a:rPr lang="en-BA" dirty="0"/>
              <a:t>Sample Text</a:t>
            </a:r>
          </a:p>
        </p:txBody>
      </p:sp>
      <p:sp>
        <p:nvSpPr>
          <p:cNvPr id="18" name="Text Placeholder 12">
            <a:extLst>
              <a:ext uri="{FF2B5EF4-FFF2-40B4-BE49-F238E27FC236}">
                <a16:creationId xmlns:a16="http://schemas.microsoft.com/office/drawing/2014/main" id="{250A2F5E-1437-30DC-2422-779D82CFB3BF}"/>
              </a:ext>
            </a:extLst>
          </p:cNvPr>
          <p:cNvSpPr>
            <a:spLocks noGrp="1"/>
          </p:cNvSpPr>
          <p:nvPr>
            <p:ph type="body" sz="quarter" idx="17" hasCustomPrompt="1"/>
          </p:nvPr>
        </p:nvSpPr>
        <p:spPr>
          <a:xfrm>
            <a:off x="8164805" y="2898124"/>
            <a:ext cx="2184400" cy="1117600"/>
          </a:xfrm>
        </p:spPr>
        <p:txBody>
          <a:bodyPr anchor="ctr">
            <a:noAutofit/>
          </a:bodyPr>
          <a:lstStyle>
            <a:lvl1pPr marL="0" indent="0" algn="ctr">
              <a:buNone/>
              <a:defRPr lang="en-BA" sz="6600" b="1" i="0" kern="1200" dirty="0">
                <a:solidFill>
                  <a:srgbClr val="F3420D"/>
                </a:solidFill>
                <a:latin typeface="Poppins SemiBold" pitchFamily="2" charset="77"/>
                <a:ea typeface="Open Sans" panose="020B0606030504020204" pitchFamily="34" charset="0"/>
                <a:cs typeface="Poppins SemiBold" pitchFamily="2" charset="77"/>
              </a:defRPr>
            </a:lvl1pPr>
          </a:lstStyle>
          <a:p>
            <a:pPr lvl="0"/>
            <a:r>
              <a:rPr lang="en-BA" dirty="0"/>
              <a:t>03</a:t>
            </a:r>
          </a:p>
        </p:txBody>
      </p:sp>
      <p:sp>
        <p:nvSpPr>
          <p:cNvPr id="19" name="Text Placeholder 14">
            <a:extLst>
              <a:ext uri="{FF2B5EF4-FFF2-40B4-BE49-F238E27FC236}">
                <a16:creationId xmlns:a16="http://schemas.microsoft.com/office/drawing/2014/main" id="{A3378FB7-5A7B-A36C-4A42-DA1C24AA654D}"/>
              </a:ext>
            </a:extLst>
          </p:cNvPr>
          <p:cNvSpPr>
            <a:spLocks noGrp="1"/>
          </p:cNvSpPr>
          <p:nvPr>
            <p:ph type="body" sz="quarter" idx="18" hasCustomPrompt="1"/>
          </p:nvPr>
        </p:nvSpPr>
        <p:spPr>
          <a:xfrm>
            <a:off x="8153400" y="4207115"/>
            <a:ext cx="2184400" cy="644525"/>
          </a:xfrm>
        </p:spPr>
        <p:txBody>
          <a:bodyPr>
            <a:normAutofit/>
          </a:bodyPr>
          <a:lstStyle>
            <a:lvl1pPr marL="0" indent="0" algn="ctr">
              <a:buNone/>
              <a:defRPr sz="1800" b="0" i="0">
                <a:solidFill>
                  <a:schemeClr val="tx1"/>
                </a:solidFill>
                <a:latin typeface="Poppins Light" pitchFamily="2" charset="77"/>
                <a:cs typeface="Poppins Light" pitchFamily="2" charset="77"/>
              </a:defRPr>
            </a:lvl1pPr>
          </a:lstStyle>
          <a:p>
            <a:pPr lvl="0"/>
            <a:r>
              <a:rPr lang="en-BA" dirty="0"/>
              <a:t>Sample Text</a:t>
            </a:r>
          </a:p>
        </p:txBody>
      </p:sp>
    </p:spTree>
    <p:extLst>
      <p:ext uri="{BB962C8B-B14F-4D97-AF65-F5344CB8AC3E}">
        <p14:creationId xmlns:p14="http://schemas.microsoft.com/office/powerpoint/2010/main" val="3190842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divider/headlin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59040" y="2864872"/>
            <a:ext cx="4536960" cy="1358724"/>
          </a:xfrm>
        </p:spPr>
        <p:txBody>
          <a:bodyPr anchor="b">
            <a:noAutofit/>
          </a:bodyPr>
          <a:lstStyle>
            <a:lvl1pPr algn="ctr">
              <a:defRPr sz="4800" b="1" i="0">
                <a:solidFill>
                  <a:schemeClr val="tx1"/>
                </a:solidFill>
                <a:latin typeface="Poppins SemiBold" pitchFamily="2" charset="77"/>
                <a:cs typeface="Poppins SemiBold" pitchFamily="2" charset="77"/>
              </a:defRPr>
            </a:lvl1pPr>
          </a:lstStyle>
          <a:p>
            <a:r>
              <a:rPr lang="en-GB" dirty="0"/>
              <a:t>This is a great headline</a:t>
            </a:r>
            <a:endParaRPr lang="en-US" dirty="0"/>
          </a:p>
        </p:txBody>
      </p:sp>
      <p:sp>
        <p:nvSpPr>
          <p:cNvPr id="3" name="Subtitle 2"/>
          <p:cNvSpPr>
            <a:spLocks noGrp="1"/>
          </p:cNvSpPr>
          <p:nvPr>
            <p:ph type="subTitle" idx="1"/>
          </p:nvPr>
        </p:nvSpPr>
        <p:spPr>
          <a:xfrm>
            <a:off x="1559040" y="4223596"/>
            <a:ext cx="4536960" cy="568939"/>
          </a:xfrm>
        </p:spPr>
        <p:txBody>
          <a:bodyPr>
            <a:normAutofit/>
          </a:bodyPr>
          <a:lstStyle>
            <a:lvl1pPr marL="0" indent="0" algn="ctr">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4" name="Date Placeholder 3"/>
          <p:cNvSpPr>
            <a:spLocks noGrp="1"/>
          </p:cNvSpPr>
          <p:nvPr>
            <p:ph type="dt" sz="half" idx="10"/>
          </p:nvPr>
        </p:nvSpPr>
        <p:spPr/>
        <p:txBody>
          <a:bodyPr/>
          <a:lstStyle/>
          <a:p>
            <a:fld id="{276D79ED-3FA7-4EF8-964B-EB8BCFAB02F8}" type="datetimeFigureOut">
              <a:rPr lang="en-US" smtClean="0"/>
              <a:t>12/18/2025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F12CB2-7F2C-47B9-AE70-22A94B49F233}" type="slidenum">
              <a:rPr lang="en-US" smtClean="0"/>
              <a:t>‹#›</a:t>
            </a:fld>
            <a:endParaRPr lang="en-US"/>
          </a:p>
        </p:txBody>
      </p:sp>
      <p:sp>
        <p:nvSpPr>
          <p:cNvPr id="10" name="Text Placeholder 9">
            <a:extLst>
              <a:ext uri="{FF2B5EF4-FFF2-40B4-BE49-F238E27FC236}">
                <a16:creationId xmlns:a16="http://schemas.microsoft.com/office/drawing/2014/main" id="{CE4CB27F-E9FF-D2F9-1927-CC3186B4A1DE}"/>
              </a:ext>
            </a:extLst>
          </p:cNvPr>
          <p:cNvSpPr>
            <a:spLocks noGrp="1"/>
          </p:cNvSpPr>
          <p:nvPr>
            <p:ph type="body" sz="quarter" idx="13" hasCustomPrompt="1"/>
          </p:nvPr>
        </p:nvSpPr>
        <p:spPr>
          <a:xfrm>
            <a:off x="1559040" y="1001157"/>
            <a:ext cx="4536959" cy="902318"/>
          </a:xfrm>
        </p:spPr>
        <p:txBody>
          <a:bodyPr>
            <a:noAutofit/>
          </a:bodyPr>
          <a:lstStyle>
            <a:lvl1pPr marL="0" indent="0" algn="ctr">
              <a:buNone/>
              <a:defRPr sz="6600" b="1" i="0">
                <a:solidFill>
                  <a:srgbClr val="F3420D"/>
                </a:solidFill>
                <a:latin typeface="Poppins SemiBold" pitchFamily="2" charset="77"/>
                <a:cs typeface="Poppins SemiBold" pitchFamily="2" charset="77"/>
              </a:defRPr>
            </a:lvl1pPr>
            <a:lvl2pPr marL="457200" indent="0" algn="ctr">
              <a:buNone/>
              <a:defRPr sz="8000" b="1"/>
            </a:lvl2pPr>
            <a:lvl3pPr marL="914400" indent="0" algn="ctr">
              <a:buNone/>
              <a:defRPr sz="8000" b="1"/>
            </a:lvl3pPr>
            <a:lvl4pPr marL="1371600" indent="0" algn="ctr">
              <a:buNone/>
              <a:defRPr sz="8000" b="1"/>
            </a:lvl4pPr>
            <a:lvl5pPr marL="1828800" indent="0" algn="ctr">
              <a:buNone/>
              <a:defRPr sz="8000" b="1"/>
            </a:lvl5pPr>
          </a:lstStyle>
          <a:p>
            <a:pPr lvl="0"/>
            <a:r>
              <a:rPr lang="en-GB" dirty="0"/>
              <a:t>01</a:t>
            </a:r>
            <a:endParaRPr lang="en-BA" dirty="0"/>
          </a:p>
        </p:txBody>
      </p:sp>
    </p:spTree>
    <p:extLst>
      <p:ext uri="{BB962C8B-B14F-4D97-AF65-F5344CB8AC3E}">
        <p14:creationId xmlns:p14="http://schemas.microsoft.com/office/powerpoint/2010/main" val="34068615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63487" y="1881809"/>
            <a:ext cx="3892826" cy="2316480"/>
          </a:xfrm>
        </p:spPr>
        <p:txBody>
          <a:bodyPr anchor="b">
            <a:noAutofit/>
          </a:bodyPr>
          <a:lstStyle>
            <a:lvl1pPr algn="ctr">
              <a:defRPr sz="4800" b="1" i="0">
                <a:solidFill>
                  <a:schemeClr val="tx1"/>
                </a:solidFill>
                <a:latin typeface="Poppins SemiBold" pitchFamily="2" charset="77"/>
                <a:cs typeface="Poppins SemiBold" pitchFamily="2" charset="77"/>
              </a:defRPr>
            </a:lvl1pPr>
          </a:lstStyle>
          <a:p>
            <a:r>
              <a:rPr lang="en-GB" dirty="0"/>
              <a:t>Click to edit Master title style</a:t>
            </a:r>
            <a:endParaRPr lang="en-US" dirty="0"/>
          </a:p>
        </p:txBody>
      </p:sp>
      <p:sp>
        <p:nvSpPr>
          <p:cNvPr id="3" name="Text Placeholder 2"/>
          <p:cNvSpPr>
            <a:spLocks noGrp="1"/>
          </p:cNvSpPr>
          <p:nvPr>
            <p:ph type="body" idx="1"/>
          </p:nvPr>
        </p:nvSpPr>
        <p:spPr>
          <a:xfrm>
            <a:off x="1063489" y="4198288"/>
            <a:ext cx="3892824" cy="551687"/>
          </a:xfrm>
        </p:spPr>
        <p:txBody>
          <a:bodyPr>
            <a:normAutofit/>
          </a:bodyPr>
          <a:lstStyle>
            <a:lvl1pPr marL="0" indent="0" algn="ctr">
              <a:buNone/>
              <a:defRPr sz="1600" b="0" i="0">
                <a:solidFill>
                  <a:schemeClr val="tx1"/>
                </a:solidFill>
                <a:latin typeface="Poppins Light" pitchFamily="2" charset="77"/>
                <a:cs typeface="Poppins Light"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4" name="Date Placeholder 3"/>
          <p:cNvSpPr>
            <a:spLocks noGrp="1"/>
          </p:cNvSpPr>
          <p:nvPr>
            <p:ph type="dt" sz="half" idx="10"/>
          </p:nvPr>
        </p:nvSpPr>
        <p:spPr/>
        <p:txBody>
          <a:bodyPr/>
          <a:lstStyle/>
          <a:p>
            <a:fld id="{276D79ED-3FA7-4EF8-964B-EB8BCFAB02F8}" type="datetimeFigureOut">
              <a:rPr lang="en-US" smtClean="0"/>
              <a:t>12/18/2025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F12CB2-7F2C-47B9-AE70-22A94B49F233}" type="slidenum">
              <a:rPr lang="en-US" smtClean="0"/>
              <a:t>‹#›</a:t>
            </a:fld>
            <a:endParaRPr lang="en-US"/>
          </a:p>
        </p:txBody>
      </p:sp>
    </p:spTree>
    <p:extLst>
      <p:ext uri="{BB962C8B-B14F-4D97-AF65-F5344CB8AC3E}">
        <p14:creationId xmlns:p14="http://schemas.microsoft.com/office/powerpoint/2010/main" val="4084689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A4301-8BE9-C06D-C215-A8DBE4F96BEF}"/>
              </a:ext>
            </a:extLst>
          </p:cNvPr>
          <p:cNvSpPr>
            <a:spLocks noGrp="1"/>
          </p:cNvSpPr>
          <p:nvPr>
            <p:ph type="title"/>
          </p:nvPr>
        </p:nvSpPr>
        <p:spPr>
          <a:xfrm>
            <a:off x="2573647" y="698758"/>
            <a:ext cx="6832083" cy="1487023"/>
          </a:xfrm>
        </p:spPr>
        <p:txBody>
          <a:bodyPr/>
          <a:lstStyle>
            <a:lvl1pPr>
              <a:defRPr sz="4800" b="1" i="0">
                <a:solidFill>
                  <a:schemeClr val="tx1"/>
                </a:solidFill>
                <a:latin typeface="Poppins SemiBold" pitchFamily="2" charset="77"/>
                <a:cs typeface="Poppins SemiBold" pitchFamily="2" charset="77"/>
              </a:defRPr>
            </a:lvl1pPr>
          </a:lstStyle>
          <a:p>
            <a:r>
              <a:rPr lang="en-GB" dirty="0"/>
              <a:t>Click to edit Master title style</a:t>
            </a:r>
            <a:endParaRPr lang="en-BA" dirty="0"/>
          </a:p>
        </p:txBody>
      </p:sp>
      <p:sp>
        <p:nvSpPr>
          <p:cNvPr id="3" name="Date Placeholder 2">
            <a:extLst>
              <a:ext uri="{FF2B5EF4-FFF2-40B4-BE49-F238E27FC236}">
                <a16:creationId xmlns:a16="http://schemas.microsoft.com/office/drawing/2014/main" id="{C4806608-A9D5-F4A9-C669-3D5B7B785A90}"/>
              </a:ext>
            </a:extLst>
          </p:cNvPr>
          <p:cNvSpPr>
            <a:spLocks noGrp="1"/>
          </p:cNvSpPr>
          <p:nvPr>
            <p:ph type="dt" sz="half" idx="10"/>
          </p:nvPr>
        </p:nvSpPr>
        <p:spPr/>
        <p:txBody>
          <a:bodyPr/>
          <a:lstStyle/>
          <a:p>
            <a:fld id="{276D79ED-3FA7-4EF8-964B-EB8BCFAB02F8}" type="datetimeFigureOut">
              <a:rPr lang="en-US" smtClean="0"/>
              <a:pPr/>
              <a:t>12/18/2025</a:t>
            </a:fld>
            <a:endParaRPr lang="en-US"/>
          </a:p>
        </p:txBody>
      </p:sp>
      <p:sp>
        <p:nvSpPr>
          <p:cNvPr id="4" name="Footer Placeholder 3">
            <a:extLst>
              <a:ext uri="{FF2B5EF4-FFF2-40B4-BE49-F238E27FC236}">
                <a16:creationId xmlns:a16="http://schemas.microsoft.com/office/drawing/2014/main" id="{2A1EAE1B-8CF7-0FD3-2C07-B4EDC2D700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3EF8AA9-E9F7-3392-2B66-90624BAD943D}"/>
              </a:ext>
            </a:extLst>
          </p:cNvPr>
          <p:cNvSpPr>
            <a:spLocks noGrp="1"/>
          </p:cNvSpPr>
          <p:nvPr>
            <p:ph type="sldNum" sz="quarter" idx="12"/>
          </p:nvPr>
        </p:nvSpPr>
        <p:spPr/>
        <p:txBody>
          <a:bodyPr/>
          <a:lstStyle/>
          <a:p>
            <a:fld id="{C6F12CB2-7F2C-47B9-AE70-22A94B49F233}" type="slidenum">
              <a:rPr lang="en-US" smtClean="0"/>
              <a:pPr/>
              <a:t>‹#›</a:t>
            </a:fld>
            <a:endParaRPr lang="en-US"/>
          </a:p>
        </p:txBody>
      </p:sp>
      <p:sp>
        <p:nvSpPr>
          <p:cNvPr id="147" name="Text Placeholder 146">
            <a:extLst>
              <a:ext uri="{FF2B5EF4-FFF2-40B4-BE49-F238E27FC236}">
                <a16:creationId xmlns:a16="http://schemas.microsoft.com/office/drawing/2014/main" id="{158984E4-6607-F2FC-54E3-700017AE5533}"/>
              </a:ext>
            </a:extLst>
          </p:cNvPr>
          <p:cNvSpPr>
            <a:spLocks noGrp="1"/>
          </p:cNvSpPr>
          <p:nvPr>
            <p:ph type="body" sz="quarter" idx="13"/>
          </p:nvPr>
        </p:nvSpPr>
        <p:spPr>
          <a:xfrm>
            <a:off x="2573131" y="2572440"/>
            <a:ext cx="6832600" cy="2781300"/>
          </a:xfrm>
        </p:spPr>
        <p:txBody>
          <a:bodyPr/>
          <a:lstStyle>
            <a:lvl1pPr algn="ctr">
              <a:defRPr>
                <a:solidFill>
                  <a:schemeClr val="tx1"/>
                </a:solidFill>
              </a:defRPr>
            </a:lvl1pPr>
            <a:lvl2pPr algn="ctr">
              <a:defRPr>
                <a:solidFill>
                  <a:schemeClr val="tx1"/>
                </a:solidFill>
              </a:defRPr>
            </a:lvl2pPr>
            <a:lvl3pPr algn="ctr">
              <a:defRPr>
                <a:solidFill>
                  <a:schemeClr val="tx1"/>
                </a:solidFill>
              </a:defRPr>
            </a:lvl3pPr>
            <a:lvl4pPr algn="ctr">
              <a:defRPr>
                <a:solidFill>
                  <a:schemeClr val="tx1"/>
                </a:solidFill>
              </a:defRPr>
            </a:lvl4pPr>
            <a:lvl5pPr algn="ct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BA" dirty="0"/>
          </a:p>
        </p:txBody>
      </p:sp>
    </p:spTree>
    <p:extLst>
      <p:ext uri="{BB962C8B-B14F-4D97-AF65-F5344CB8AC3E}">
        <p14:creationId xmlns:p14="http://schemas.microsoft.com/office/powerpoint/2010/main" val="1809365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6297C72-0E3E-DF1F-AFE5-B787E2EF0D78}"/>
              </a:ext>
            </a:extLst>
          </p:cNvPr>
          <p:cNvSpPr>
            <a:spLocks noGrp="1"/>
          </p:cNvSpPr>
          <p:nvPr>
            <p:ph type="dt" sz="half" idx="10"/>
          </p:nvPr>
        </p:nvSpPr>
        <p:spPr/>
        <p:txBody>
          <a:bodyPr/>
          <a:lstStyle/>
          <a:p>
            <a:fld id="{276D79ED-3FA7-4EF8-964B-EB8BCFAB02F8}" type="datetimeFigureOut">
              <a:rPr lang="en-US" smtClean="0"/>
              <a:pPr/>
              <a:t>12/18/2025</a:t>
            </a:fld>
            <a:endParaRPr lang="en-US"/>
          </a:p>
        </p:txBody>
      </p:sp>
      <p:sp>
        <p:nvSpPr>
          <p:cNvPr id="4" name="Footer Placeholder 3">
            <a:extLst>
              <a:ext uri="{FF2B5EF4-FFF2-40B4-BE49-F238E27FC236}">
                <a16:creationId xmlns:a16="http://schemas.microsoft.com/office/drawing/2014/main" id="{78D6A3C5-89FA-12F4-167F-9236E38C8C9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D11C1A3-344D-1BC1-20D8-94D859CACDC8}"/>
              </a:ext>
            </a:extLst>
          </p:cNvPr>
          <p:cNvSpPr>
            <a:spLocks noGrp="1"/>
          </p:cNvSpPr>
          <p:nvPr>
            <p:ph type="sldNum" sz="quarter" idx="12"/>
          </p:nvPr>
        </p:nvSpPr>
        <p:spPr/>
        <p:txBody>
          <a:bodyPr/>
          <a:lstStyle/>
          <a:p>
            <a:fld id="{C6F12CB2-7F2C-47B9-AE70-22A94B49F233}" type="slidenum">
              <a:rPr lang="en-US" smtClean="0"/>
              <a:pPr/>
              <a:t>‹#›</a:t>
            </a:fld>
            <a:endParaRPr lang="en-US"/>
          </a:p>
        </p:txBody>
      </p:sp>
    </p:spTree>
    <p:extLst>
      <p:ext uri="{BB962C8B-B14F-4D97-AF65-F5344CB8AC3E}">
        <p14:creationId xmlns:p14="http://schemas.microsoft.com/office/powerpoint/2010/main" val="1472877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A3DE4-68A8-666A-2D33-809D190875D2}"/>
              </a:ext>
            </a:extLst>
          </p:cNvPr>
          <p:cNvSpPr>
            <a:spLocks noGrp="1"/>
          </p:cNvSpPr>
          <p:nvPr>
            <p:ph type="title"/>
          </p:nvPr>
        </p:nvSpPr>
        <p:spPr>
          <a:xfrm>
            <a:off x="838200" y="154741"/>
            <a:ext cx="10515600" cy="1487023"/>
          </a:xfrm>
        </p:spPr>
        <p:txBody>
          <a:bodyPr/>
          <a:lstStyle>
            <a:lvl1pPr>
              <a:defRPr>
                <a:solidFill>
                  <a:schemeClr val="tx1"/>
                </a:solidFill>
              </a:defRPr>
            </a:lvl1pPr>
          </a:lstStyle>
          <a:p>
            <a:r>
              <a:rPr lang="en-GB" dirty="0"/>
              <a:t>Click to edit Master title style</a:t>
            </a:r>
            <a:endParaRPr lang="en-BA" dirty="0"/>
          </a:p>
        </p:txBody>
      </p:sp>
      <p:sp>
        <p:nvSpPr>
          <p:cNvPr id="3" name="Date Placeholder 2">
            <a:extLst>
              <a:ext uri="{FF2B5EF4-FFF2-40B4-BE49-F238E27FC236}">
                <a16:creationId xmlns:a16="http://schemas.microsoft.com/office/drawing/2014/main" id="{F96AA515-76E0-C681-9B2E-3580EFC7B1EA}"/>
              </a:ext>
            </a:extLst>
          </p:cNvPr>
          <p:cNvSpPr>
            <a:spLocks noGrp="1"/>
          </p:cNvSpPr>
          <p:nvPr>
            <p:ph type="dt" sz="half" idx="10"/>
          </p:nvPr>
        </p:nvSpPr>
        <p:spPr/>
        <p:txBody>
          <a:bodyPr/>
          <a:lstStyle/>
          <a:p>
            <a:fld id="{276D79ED-3FA7-4EF8-964B-EB8BCFAB02F8}" type="datetimeFigureOut">
              <a:rPr lang="en-US" smtClean="0"/>
              <a:pPr/>
              <a:t>12/18/2025</a:t>
            </a:fld>
            <a:endParaRPr lang="en-US"/>
          </a:p>
        </p:txBody>
      </p:sp>
      <p:sp>
        <p:nvSpPr>
          <p:cNvPr id="4" name="Footer Placeholder 3">
            <a:extLst>
              <a:ext uri="{FF2B5EF4-FFF2-40B4-BE49-F238E27FC236}">
                <a16:creationId xmlns:a16="http://schemas.microsoft.com/office/drawing/2014/main" id="{B08374D0-CFAF-E557-059A-21F787E136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DF4E237-12FE-969D-EAB7-46242C0C5B40}"/>
              </a:ext>
            </a:extLst>
          </p:cNvPr>
          <p:cNvSpPr>
            <a:spLocks noGrp="1"/>
          </p:cNvSpPr>
          <p:nvPr>
            <p:ph type="sldNum" sz="quarter" idx="12"/>
          </p:nvPr>
        </p:nvSpPr>
        <p:spPr/>
        <p:txBody>
          <a:bodyPr/>
          <a:lstStyle/>
          <a:p>
            <a:fld id="{C6F12CB2-7F2C-47B9-AE70-22A94B49F233}" type="slidenum">
              <a:rPr lang="en-US" smtClean="0"/>
              <a:pPr/>
              <a:t>‹#›</a:t>
            </a:fld>
            <a:endParaRPr lang="en-US"/>
          </a:p>
        </p:txBody>
      </p:sp>
    </p:spTree>
    <p:extLst>
      <p:ext uri="{BB962C8B-B14F-4D97-AF65-F5344CB8AC3E}">
        <p14:creationId xmlns:p14="http://schemas.microsoft.com/office/powerpoint/2010/main" val="3172532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CE42FCBD-2712-192A-4485-76AC175E2D4C}"/>
              </a:ext>
            </a:extLst>
          </p:cNvPr>
          <p:cNvSpPr>
            <a:spLocks noGrp="1"/>
          </p:cNvSpPr>
          <p:nvPr>
            <p:ph type="title" hasCustomPrompt="1"/>
          </p:nvPr>
        </p:nvSpPr>
        <p:spPr>
          <a:xfrm>
            <a:off x="838200" y="537178"/>
            <a:ext cx="10515600" cy="1015218"/>
          </a:xfrm>
        </p:spPr>
        <p:txBody>
          <a:bodyPr/>
          <a:lstStyle>
            <a:lvl1pPr>
              <a:defRPr b="1" i="0">
                <a:solidFill>
                  <a:schemeClr val="tx1"/>
                </a:solidFill>
                <a:latin typeface="Poppins SemiBold" pitchFamily="2" charset="77"/>
                <a:cs typeface="Poppins SemiBold" pitchFamily="2" charset="77"/>
              </a:defRPr>
            </a:lvl1pPr>
          </a:lstStyle>
          <a:p>
            <a:r>
              <a:rPr lang="en-GB" dirty="0"/>
              <a:t>SWOT Analysis</a:t>
            </a:r>
            <a:endParaRPr lang="en-BA" dirty="0"/>
          </a:p>
        </p:txBody>
      </p:sp>
      <p:sp>
        <p:nvSpPr>
          <p:cNvPr id="27" name="Date Placeholder 2">
            <a:extLst>
              <a:ext uri="{FF2B5EF4-FFF2-40B4-BE49-F238E27FC236}">
                <a16:creationId xmlns:a16="http://schemas.microsoft.com/office/drawing/2014/main" id="{105DD9A8-64B1-959E-95C5-0E2349AA2F33}"/>
              </a:ext>
            </a:extLst>
          </p:cNvPr>
          <p:cNvSpPr>
            <a:spLocks noGrp="1"/>
          </p:cNvSpPr>
          <p:nvPr>
            <p:ph type="dt" sz="half" idx="10"/>
          </p:nvPr>
        </p:nvSpPr>
        <p:spPr>
          <a:xfrm>
            <a:off x="838200" y="6356350"/>
            <a:ext cx="2743200" cy="365125"/>
          </a:xfrm>
        </p:spPr>
        <p:txBody>
          <a:bodyPr/>
          <a:lstStyle/>
          <a:p>
            <a:fld id="{276D79ED-3FA7-4EF8-964B-EB8BCFAB02F8}" type="datetimeFigureOut">
              <a:rPr lang="en-US" smtClean="0"/>
              <a:pPr/>
              <a:t>12/18/2025</a:t>
            </a:fld>
            <a:endParaRPr lang="en-US"/>
          </a:p>
        </p:txBody>
      </p:sp>
      <p:sp>
        <p:nvSpPr>
          <p:cNvPr id="28" name="Footer Placeholder 3">
            <a:extLst>
              <a:ext uri="{FF2B5EF4-FFF2-40B4-BE49-F238E27FC236}">
                <a16:creationId xmlns:a16="http://schemas.microsoft.com/office/drawing/2014/main" id="{D87B17C7-EF47-786C-3903-6C5EC90FC1AD}"/>
              </a:ext>
            </a:extLst>
          </p:cNvPr>
          <p:cNvSpPr>
            <a:spLocks noGrp="1"/>
          </p:cNvSpPr>
          <p:nvPr>
            <p:ph type="ftr" sz="quarter" idx="11"/>
          </p:nvPr>
        </p:nvSpPr>
        <p:spPr>
          <a:xfrm>
            <a:off x="4038600" y="6356350"/>
            <a:ext cx="4114800" cy="365125"/>
          </a:xfrm>
        </p:spPr>
        <p:txBody>
          <a:bodyPr/>
          <a:lstStyle/>
          <a:p>
            <a:endParaRPr lang="en-US"/>
          </a:p>
        </p:txBody>
      </p:sp>
      <p:sp>
        <p:nvSpPr>
          <p:cNvPr id="29" name="Slide Number Placeholder 4">
            <a:extLst>
              <a:ext uri="{FF2B5EF4-FFF2-40B4-BE49-F238E27FC236}">
                <a16:creationId xmlns:a16="http://schemas.microsoft.com/office/drawing/2014/main" id="{045803F8-D074-FDC2-A22B-1871E7CA3A35}"/>
              </a:ext>
            </a:extLst>
          </p:cNvPr>
          <p:cNvSpPr>
            <a:spLocks noGrp="1"/>
          </p:cNvSpPr>
          <p:nvPr>
            <p:ph type="sldNum" sz="quarter" idx="12"/>
          </p:nvPr>
        </p:nvSpPr>
        <p:spPr>
          <a:xfrm>
            <a:off x="8610600" y="6356350"/>
            <a:ext cx="2743200" cy="365125"/>
          </a:xfrm>
        </p:spPr>
        <p:txBody>
          <a:bodyPr/>
          <a:lstStyle/>
          <a:p>
            <a:fld id="{C6F12CB2-7F2C-47B9-AE70-22A94B49F233}" type="slidenum">
              <a:rPr lang="en-US" smtClean="0"/>
              <a:pPr/>
              <a:t>‹#›</a:t>
            </a:fld>
            <a:endParaRPr lang="en-US"/>
          </a:p>
        </p:txBody>
      </p:sp>
      <p:sp>
        <p:nvSpPr>
          <p:cNvPr id="30" name="Freeform 5">
            <a:extLst>
              <a:ext uri="{FF2B5EF4-FFF2-40B4-BE49-F238E27FC236}">
                <a16:creationId xmlns:a16="http://schemas.microsoft.com/office/drawing/2014/main" id="{6CF747A3-1EF5-EC3B-B365-F294DB7BC6C6}"/>
              </a:ext>
            </a:extLst>
          </p:cNvPr>
          <p:cNvSpPr/>
          <p:nvPr userDrawn="1"/>
        </p:nvSpPr>
        <p:spPr>
          <a:xfrm>
            <a:off x="1134532" y="1676399"/>
            <a:ext cx="2269068" cy="5181600"/>
          </a:xfrm>
          <a:custGeom>
            <a:avLst/>
            <a:gdLst>
              <a:gd name="connsiteX0" fmla="*/ 1134534 w 2269068"/>
              <a:gd name="connsiteY0" fmla="*/ 0 h 5181600"/>
              <a:gd name="connsiteX1" fmla="*/ 2269068 w 2269068"/>
              <a:gd name="connsiteY1" fmla="*/ 1134534 h 5181600"/>
              <a:gd name="connsiteX2" fmla="*/ 2269067 w 2269068"/>
              <a:gd name="connsiteY2" fmla="*/ 5181600 h 5181600"/>
              <a:gd name="connsiteX3" fmla="*/ 0 w 2269068"/>
              <a:gd name="connsiteY3" fmla="*/ 5181600 h 5181600"/>
              <a:gd name="connsiteX4" fmla="*/ 0 w 2269068"/>
              <a:gd name="connsiteY4" fmla="*/ 1134534 h 5181600"/>
              <a:gd name="connsiteX5" fmla="*/ 1134534 w 2269068"/>
              <a:gd name="connsiteY5" fmla="*/ 0 h 5181600"/>
              <a:gd name="connsiteX6" fmla="*/ 1143514 w 2269068"/>
              <a:gd name="connsiteY6" fmla="*/ 286842 h 5181600"/>
              <a:gd name="connsiteX7" fmla="*/ 270934 w 2269068"/>
              <a:gd name="connsiteY7" fmla="*/ 1159422 h 5181600"/>
              <a:gd name="connsiteX8" fmla="*/ 1143514 w 2269068"/>
              <a:gd name="connsiteY8" fmla="*/ 2032002 h 5181600"/>
              <a:gd name="connsiteX9" fmla="*/ 2016094 w 2269068"/>
              <a:gd name="connsiteY9" fmla="*/ 1159422 h 5181600"/>
              <a:gd name="connsiteX10" fmla="*/ 1143514 w 2269068"/>
              <a:gd name="connsiteY10" fmla="*/ 286842 h 518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69068" h="5181600">
                <a:moveTo>
                  <a:pt x="1134534" y="0"/>
                </a:moveTo>
                <a:cubicBezTo>
                  <a:pt x="1761120" y="0"/>
                  <a:pt x="2269068" y="507948"/>
                  <a:pt x="2269068" y="1134534"/>
                </a:cubicBezTo>
                <a:cubicBezTo>
                  <a:pt x="2269068" y="2483556"/>
                  <a:pt x="2269067" y="3832578"/>
                  <a:pt x="2269067" y="5181600"/>
                </a:cubicBezTo>
                <a:lnTo>
                  <a:pt x="0" y="5181600"/>
                </a:lnTo>
                <a:lnTo>
                  <a:pt x="0" y="1134534"/>
                </a:lnTo>
                <a:cubicBezTo>
                  <a:pt x="0" y="507948"/>
                  <a:pt x="507948" y="0"/>
                  <a:pt x="1134534" y="0"/>
                </a:cubicBezTo>
                <a:close/>
                <a:moveTo>
                  <a:pt x="1143514" y="286842"/>
                </a:moveTo>
                <a:cubicBezTo>
                  <a:pt x="661601" y="286842"/>
                  <a:pt x="270934" y="677509"/>
                  <a:pt x="270934" y="1159422"/>
                </a:cubicBezTo>
                <a:cubicBezTo>
                  <a:pt x="270934" y="1641335"/>
                  <a:pt x="661601" y="2032002"/>
                  <a:pt x="1143514" y="2032002"/>
                </a:cubicBezTo>
                <a:cubicBezTo>
                  <a:pt x="1625427" y="2032002"/>
                  <a:pt x="2016094" y="1641335"/>
                  <a:pt x="2016094" y="1159422"/>
                </a:cubicBezTo>
                <a:cubicBezTo>
                  <a:pt x="2016094" y="677509"/>
                  <a:pt x="1625427" y="286842"/>
                  <a:pt x="1143514" y="286842"/>
                </a:cubicBezTo>
                <a:close/>
              </a:path>
            </a:pathLst>
          </a:custGeom>
          <a:solidFill>
            <a:srgbClr val="F3420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BA" dirty="0">
              <a:solidFill>
                <a:srgbClr val="B41D17"/>
              </a:solidFill>
            </a:endParaRPr>
          </a:p>
        </p:txBody>
      </p:sp>
      <p:sp>
        <p:nvSpPr>
          <p:cNvPr id="31" name="Freeform 6">
            <a:extLst>
              <a:ext uri="{FF2B5EF4-FFF2-40B4-BE49-F238E27FC236}">
                <a16:creationId xmlns:a16="http://schemas.microsoft.com/office/drawing/2014/main" id="{20C36CBD-427B-2189-236E-C43ADFCECBC6}"/>
              </a:ext>
            </a:extLst>
          </p:cNvPr>
          <p:cNvSpPr/>
          <p:nvPr userDrawn="1"/>
        </p:nvSpPr>
        <p:spPr>
          <a:xfrm>
            <a:off x="3680177" y="1676399"/>
            <a:ext cx="2269068" cy="5181600"/>
          </a:xfrm>
          <a:custGeom>
            <a:avLst/>
            <a:gdLst>
              <a:gd name="connsiteX0" fmla="*/ 1134534 w 2269068"/>
              <a:gd name="connsiteY0" fmla="*/ 0 h 5181600"/>
              <a:gd name="connsiteX1" fmla="*/ 2269068 w 2269068"/>
              <a:gd name="connsiteY1" fmla="*/ 1134534 h 5181600"/>
              <a:gd name="connsiteX2" fmla="*/ 2269067 w 2269068"/>
              <a:gd name="connsiteY2" fmla="*/ 5181600 h 5181600"/>
              <a:gd name="connsiteX3" fmla="*/ 0 w 2269068"/>
              <a:gd name="connsiteY3" fmla="*/ 5181600 h 5181600"/>
              <a:gd name="connsiteX4" fmla="*/ 0 w 2269068"/>
              <a:gd name="connsiteY4" fmla="*/ 1134534 h 5181600"/>
              <a:gd name="connsiteX5" fmla="*/ 1134534 w 2269068"/>
              <a:gd name="connsiteY5" fmla="*/ 0 h 5181600"/>
              <a:gd name="connsiteX6" fmla="*/ 1143514 w 2269068"/>
              <a:gd name="connsiteY6" fmla="*/ 286842 h 5181600"/>
              <a:gd name="connsiteX7" fmla="*/ 270934 w 2269068"/>
              <a:gd name="connsiteY7" fmla="*/ 1159422 h 5181600"/>
              <a:gd name="connsiteX8" fmla="*/ 1143514 w 2269068"/>
              <a:gd name="connsiteY8" fmla="*/ 2032002 h 5181600"/>
              <a:gd name="connsiteX9" fmla="*/ 2016094 w 2269068"/>
              <a:gd name="connsiteY9" fmla="*/ 1159422 h 5181600"/>
              <a:gd name="connsiteX10" fmla="*/ 1143514 w 2269068"/>
              <a:gd name="connsiteY10" fmla="*/ 286842 h 518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69068" h="5181600">
                <a:moveTo>
                  <a:pt x="1134534" y="0"/>
                </a:moveTo>
                <a:cubicBezTo>
                  <a:pt x="1761120" y="0"/>
                  <a:pt x="2269068" y="507948"/>
                  <a:pt x="2269068" y="1134534"/>
                </a:cubicBezTo>
                <a:cubicBezTo>
                  <a:pt x="2269068" y="2483556"/>
                  <a:pt x="2269067" y="3832578"/>
                  <a:pt x="2269067" y="5181600"/>
                </a:cubicBezTo>
                <a:lnTo>
                  <a:pt x="0" y="5181600"/>
                </a:lnTo>
                <a:lnTo>
                  <a:pt x="0" y="1134534"/>
                </a:lnTo>
                <a:cubicBezTo>
                  <a:pt x="0" y="507948"/>
                  <a:pt x="507948" y="0"/>
                  <a:pt x="1134534" y="0"/>
                </a:cubicBezTo>
                <a:close/>
                <a:moveTo>
                  <a:pt x="1143514" y="286842"/>
                </a:moveTo>
                <a:cubicBezTo>
                  <a:pt x="661601" y="286842"/>
                  <a:pt x="270934" y="677509"/>
                  <a:pt x="270934" y="1159422"/>
                </a:cubicBezTo>
                <a:cubicBezTo>
                  <a:pt x="270934" y="1641335"/>
                  <a:pt x="661601" y="2032002"/>
                  <a:pt x="1143514" y="2032002"/>
                </a:cubicBezTo>
                <a:cubicBezTo>
                  <a:pt x="1625427" y="2032002"/>
                  <a:pt x="2016094" y="1641335"/>
                  <a:pt x="2016094" y="1159422"/>
                </a:cubicBezTo>
                <a:cubicBezTo>
                  <a:pt x="2016094" y="677509"/>
                  <a:pt x="1625427" y="286842"/>
                  <a:pt x="1143514" y="286842"/>
                </a:cubicBezTo>
                <a:close/>
              </a:path>
            </a:pathLst>
          </a:custGeom>
          <a:solidFill>
            <a:srgbClr val="F3420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BA">
              <a:solidFill>
                <a:srgbClr val="B41D17"/>
              </a:solidFill>
            </a:endParaRPr>
          </a:p>
        </p:txBody>
      </p:sp>
      <p:sp>
        <p:nvSpPr>
          <p:cNvPr id="32" name="Freeform 7">
            <a:extLst>
              <a:ext uri="{FF2B5EF4-FFF2-40B4-BE49-F238E27FC236}">
                <a16:creationId xmlns:a16="http://schemas.microsoft.com/office/drawing/2014/main" id="{D7B851EC-E66C-83B1-1E38-5EBF5427B7C7}"/>
              </a:ext>
            </a:extLst>
          </p:cNvPr>
          <p:cNvSpPr/>
          <p:nvPr userDrawn="1"/>
        </p:nvSpPr>
        <p:spPr>
          <a:xfrm>
            <a:off x="6225822" y="1676399"/>
            <a:ext cx="2269068" cy="5181600"/>
          </a:xfrm>
          <a:custGeom>
            <a:avLst/>
            <a:gdLst>
              <a:gd name="connsiteX0" fmla="*/ 1134534 w 2269068"/>
              <a:gd name="connsiteY0" fmla="*/ 0 h 5181600"/>
              <a:gd name="connsiteX1" fmla="*/ 2269068 w 2269068"/>
              <a:gd name="connsiteY1" fmla="*/ 1134534 h 5181600"/>
              <a:gd name="connsiteX2" fmla="*/ 2269067 w 2269068"/>
              <a:gd name="connsiteY2" fmla="*/ 5181600 h 5181600"/>
              <a:gd name="connsiteX3" fmla="*/ 0 w 2269068"/>
              <a:gd name="connsiteY3" fmla="*/ 5181600 h 5181600"/>
              <a:gd name="connsiteX4" fmla="*/ 0 w 2269068"/>
              <a:gd name="connsiteY4" fmla="*/ 1134534 h 5181600"/>
              <a:gd name="connsiteX5" fmla="*/ 1134534 w 2269068"/>
              <a:gd name="connsiteY5" fmla="*/ 0 h 5181600"/>
              <a:gd name="connsiteX6" fmla="*/ 1143514 w 2269068"/>
              <a:gd name="connsiteY6" fmla="*/ 286842 h 5181600"/>
              <a:gd name="connsiteX7" fmla="*/ 270934 w 2269068"/>
              <a:gd name="connsiteY7" fmla="*/ 1159422 h 5181600"/>
              <a:gd name="connsiteX8" fmla="*/ 1143514 w 2269068"/>
              <a:gd name="connsiteY8" fmla="*/ 2032002 h 5181600"/>
              <a:gd name="connsiteX9" fmla="*/ 2016094 w 2269068"/>
              <a:gd name="connsiteY9" fmla="*/ 1159422 h 5181600"/>
              <a:gd name="connsiteX10" fmla="*/ 1143514 w 2269068"/>
              <a:gd name="connsiteY10" fmla="*/ 286842 h 518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69068" h="5181600">
                <a:moveTo>
                  <a:pt x="1134534" y="0"/>
                </a:moveTo>
                <a:cubicBezTo>
                  <a:pt x="1761120" y="0"/>
                  <a:pt x="2269068" y="507948"/>
                  <a:pt x="2269068" y="1134534"/>
                </a:cubicBezTo>
                <a:cubicBezTo>
                  <a:pt x="2269068" y="2483556"/>
                  <a:pt x="2269067" y="3832578"/>
                  <a:pt x="2269067" y="5181600"/>
                </a:cubicBezTo>
                <a:lnTo>
                  <a:pt x="0" y="5181600"/>
                </a:lnTo>
                <a:lnTo>
                  <a:pt x="0" y="1134534"/>
                </a:lnTo>
                <a:cubicBezTo>
                  <a:pt x="0" y="507948"/>
                  <a:pt x="507948" y="0"/>
                  <a:pt x="1134534" y="0"/>
                </a:cubicBezTo>
                <a:close/>
                <a:moveTo>
                  <a:pt x="1143514" y="286842"/>
                </a:moveTo>
                <a:cubicBezTo>
                  <a:pt x="661601" y="286842"/>
                  <a:pt x="270934" y="677509"/>
                  <a:pt x="270934" y="1159422"/>
                </a:cubicBezTo>
                <a:cubicBezTo>
                  <a:pt x="270934" y="1641335"/>
                  <a:pt x="661601" y="2032002"/>
                  <a:pt x="1143514" y="2032002"/>
                </a:cubicBezTo>
                <a:cubicBezTo>
                  <a:pt x="1625427" y="2032002"/>
                  <a:pt x="2016094" y="1641335"/>
                  <a:pt x="2016094" y="1159422"/>
                </a:cubicBezTo>
                <a:cubicBezTo>
                  <a:pt x="2016094" y="677509"/>
                  <a:pt x="1625427" y="286842"/>
                  <a:pt x="1143514" y="286842"/>
                </a:cubicBezTo>
                <a:close/>
              </a:path>
            </a:pathLst>
          </a:custGeom>
          <a:solidFill>
            <a:srgbClr val="F3420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BA">
              <a:solidFill>
                <a:srgbClr val="B41D17"/>
              </a:solidFill>
            </a:endParaRPr>
          </a:p>
        </p:txBody>
      </p:sp>
      <p:sp>
        <p:nvSpPr>
          <p:cNvPr id="33" name="Freeform 8">
            <a:extLst>
              <a:ext uri="{FF2B5EF4-FFF2-40B4-BE49-F238E27FC236}">
                <a16:creationId xmlns:a16="http://schemas.microsoft.com/office/drawing/2014/main" id="{27BA82AF-62CA-A65D-2AFE-0F882AF3AFA7}"/>
              </a:ext>
            </a:extLst>
          </p:cNvPr>
          <p:cNvSpPr/>
          <p:nvPr userDrawn="1"/>
        </p:nvSpPr>
        <p:spPr>
          <a:xfrm>
            <a:off x="8771466" y="1676399"/>
            <a:ext cx="2269068" cy="5181600"/>
          </a:xfrm>
          <a:custGeom>
            <a:avLst/>
            <a:gdLst>
              <a:gd name="connsiteX0" fmla="*/ 1134534 w 2269068"/>
              <a:gd name="connsiteY0" fmla="*/ 0 h 5181600"/>
              <a:gd name="connsiteX1" fmla="*/ 2269068 w 2269068"/>
              <a:gd name="connsiteY1" fmla="*/ 1134534 h 5181600"/>
              <a:gd name="connsiteX2" fmla="*/ 2269067 w 2269068"/>
              <a:gd name="connsiteY2" fmla="*/ 5181600 h 5181600"/>
              <a:gd name="connsiteX3" fmla="*/ 0 w 2269068"/>
              <a:gd name="connsiteY3" fmla="*/ 5181600 h 5181600"/>
              <a:gd name="connsiteX4" fmla="*/ 0 w 2269068"/>
              <a:gd name="connsiteY4" fmla="*/ 1134534 h 5181600"/>
              <a:gd name="connsiteX5" fmla="*/ 1134534 w 2269068"/>
              <a:gd name="connsiteY5" fmla="*/ 0 h 5181600"/>
              <a:gd name="connsiteX6" fmla="*/ 1143514 w 2269068"/>
              <a:gd name="connsiteY6" fmla="*/ 286842 h 5181600"/>
              <a:gd name="connsiteX7" fmla="*/ 270934 w 2269068"/>
              <a:gd name="connsiteY7" fmla="*/ 1159422 h 5181600"/>
              <a:gd name="connsiteX8" fmla="*/ 1143514 w 2269068"/>
              <a:gd name="connsiteY8" fmla="*/ 2032002 h 5181600"/>
              <a:gd name="connsiteX9" fmla="*/ 2016094 w 2269068"/>
              <a:gd name="connsiteY9" fmla="*/ 1159422 h 5181600"/>
              <a:gd name="connsiteX10" fmla="*/ 1143514 w 2269068"/>
              <a:gd name="connsiteY10" fmla="*/ 286842 h 518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69068" h="5181600">
                <a:moveTo>
                  <a:pt x="1134534" y="0"/>
                </a:moveTo>
                <a:cubicBezTo>
                  <a:pt x="1761120" y="0"/>
                  <a:pt x="2269068" y="507948"/>
                  <a:pt x="2269068" y="1134534"/>
                </a:cubicBezTo>
                <a:cubicBezTo>
                  <a:pt x="2269068" y="2483556"/>
                  <a:pt x="2269067" y="3832578"/>
                  <a:pt x="2269067" y="5181600"/>
                </a:cubicBezTo>
                <a:lnTo>
                  <a:pt x="0" y="5181600"/>
                </a:lnTo>
                <a:lnTo>
                  <a:pt x="0" y="1134534"/>
                </a:lnTo>
                <a:cubicBezTo>
                  <a:pt x="0" y="507948"/>
                  <a:pt x="507948" y="0"/>
                  <a:pt x="1134534" y="0"/>
                </a:cubicBezTo>
                <a:close/>
                <a:moveTo>
                  <a:pt x="1143514" y="286842"/>
                </a:moveTo>
                <a:cubicBezTo>
                  <a:pt x="661601" y="286842"/>
                  <a:pt x="270934" y="677509"/>
                  <a:pt x="270934" y="1159422"/>
                </a:cubicBezTo>
                <a:cubicBezTo>
                  <a:pt x="270934" y="1641335"/>
                  <a:pt x="661601" y="2032002"/>
                  <a:pt x="1143514" y="2032002"/>
                </a:cubicBezTo>
                <a:cubicBezTo>
                  <a:pt x="1625427" y="2032002"/>
                  <a:pt x="2016094" y="1641335"/>
                  <a:pt x="2016094" y="1159422"/>
                </a:cubicBezTo>
                <a:cubicBezTo>
                  <a:pt x="2016094" y="677509"/>
                  <a:pt x="1625427" y="286842"/>
                  <a:pt x="1143514" y="286842"/>
                </a:cubicBezTo>
                <a:close/>
              </a:path>
            </a:pathLst>
          </a:custGeom>
          <a:solidFill>
            <a:srgbClr val="F3420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BA" dirty="0">
              <a:solidFill>
                <a:srgbClr val="B41D17"/>
              </a:solidFill>
            </a:endParaRPr>
          </a:p>
        </p:txBody>
      </p:sp>
      <p:sp>
        <p:nvSpPr>
          <p:cNvPr id="34" name="Title 1">
            <a:extLst>
              <a:ext uri="{FF2B5EF4-FFF2-40B4-BE49-F238E27FC236}">
                <a16:creationId xmlns:a16="http://schemas.microsoft.com/office/drawing/2014/main" id="{4015F0F9-0FB9-1AC2-F034-5BB58722FA00}"/>
              </a:ext>
            </a:extLst>
          </p:cNvPr>
          <p:cNvSpPr txBox="1">
            <a:spLocks/>
          </p:cNvSpPr>
          <p:nvPr userDrawn="1"/>
        </p:nvSpPr>
        <p:spPr>
          <a:xfrm>
            <a:off x="1646766" y="2314385"/>
            <a:ext cx="1244600" cy="1325563"/>
          </a:xfrm>
          <a:prstGeom prst="rect">
            <a:avLst/>
          </a:prstGeom>
        </p:spPr>
        <p:txBody>
          <a:bodyPr/>
          <a:lstStyle>
            <a:lvl1pPr algn="ctr" defTabSz="914400" rtl="0" eaLnBrk="1" latinLnBrk="0" hangingPunct="1">
              <a:lnSpc>
                <a:spcPct val="90000"/>
              </a:lnSpc>
              <a:spcBef>
                <a:spcPct val="0"/>
              </a:spcBef>
              <a:buNone/>
              <a:defRPr sz="4800" b="1" kern="1200">
                <a:solidFill>
                  <a:schemeClr val="bg1"/>
                </a:solidFill>
                <a:latin typeface="FUTURA MEDIUM" panose="020B0602020204020303" pitchFamily="34" charset="-79"/>
                <a:ea typeface="Helvetica Neue" panose="02000503000000020004" pitchFamily="2" charset="0"/>
                <a:cs typeface="FUTURA MEDIUM" panose="020B0602020204020303" pitchFamily="34" charset="-79"/>
              </a:defRPr>
            </a:lvl1pPr>
          </a:lstStyle>
          <a:p>
            <a:r>
              <a:rPr lang="en-BA" sz="8000" b="1" i="0" dirty="0">
                <a:solidFill>
                  <a:schemeClr val="tx1"/>
                </a:solidFill>
                <a:latin typeface="Poppins" pitchFamily="2" charset="77"/>
                <a:cs typeface="Poppins" pitchFamily="2" charset="77"/>
              </a:rPr>
              <a:t>S</a:t>
            </a:r>
          </a:p>
        </p:txBody>
      </p:sp>
      <p:sp>
        <p:nvSpPr>
          <p:cNvPr id="35" name="Title 1">
            <a:extLst>
              <a:ext uri="{FF2B5EF4-FFF2-40B4-BE49-F238E27FC236}">
                <a16:creationId xmlns:a16="http://schemas.microsoft.com/office/drawing/2014/main" id="{F9AB0DD7-49FE-8BD5-5077-B216B887F062}"/>
              </a:ext>
            </a:extLst>
          </p:cNvPr>
          <p:cNvSpPr txBox="1">
            <a:spLocks/>
          </p:cNvSpPr>
          <p:nvPr userDrawn="1"/>
        </p:nvSpPr>
        <p:spPr>
          <a:xfrm>
            <a:off x="4213503" y="2314385"/>
            <a:ext cx="1244600" cy="1325563"/>
          </a:xfrm>
          <a:prstGeom prst="rect">
            <a:avLst/>
          </a:prstGeom>
        </p:spPr>
        <p:txBody>
          <a:bodyPr/>
          <a:lstStyle>
            <a:lvl1pPr algn="ctr" defTabSz="914400" rtl="0" eaLnBrk="1" latinLnBrk="0" hangingPunct="1">
              <a:lnSpc>
                <a:spcPct val="90000"/>
              </a:lnSpc>
              <a:spcBef>
                <a:spcPct val="0"/>
              </a:spcBef>
              <a:buNone/>
              <a:defRPr sz="4800" b="1" kern="1200">
                <a:solidFill>
                  <a:schemeClr val="bg1"/>
                </a:solidFill>
                <a:latin typeface="FUTURA MEDIUM" panose="020B0602020204020303" pitchFamily="34" charset="-79"/>
                <a:ea typeface="Helvetica Neue" panose="02000503000000020004" pitchFamily="2" charset="0"/>
                <a:cs typeface="FUTURA MEDIUM" panose="020B0602020204020303" pitchFamily="34" charset="-79"/>
              </a:defRPr>
            </a:lvl1pPr>
          </a:lstStyle>
          <a:p>
            <a:r>
              <a:rPr lang="en-BA" sz="8000" b="1" i="0" dirty="0">
                <a:solidFill>
                  <a:schemeClr val="tx1"/>
                </a:solidFill>
                <a:latin typeface="Poppins" pitchFamily="2" charset="77"/>
                <a:cs typeface="Poppins" pitchFamily="2" charset="77"/>
              </a:rPr>
              <a:t>W</a:t>
            </a:r>
          </a:p>
        </p:txBody>
      </p:sp>
      <p:sp>
        <p:nvSpPr>
          <p:cNvPr id="36" name="Title 1">
            <a:extLst>
              <a:ext uri="{FF2B5EF4-FFF2-40B4-BE49-F238E27FC236}">
                <a16:creationId xmlns:a16="http://schemas.microsoft.com/office/drawing/2014/main" id="{2E574D77-0548-F7F0-A4EA-6B92D0E83C60}"/>
              </a:ext>
            </a:extLst>
          </p:cNvPr>
          <p:cNvSpPr txBox="1">
            <a:spLocks/>
          </p:cNvSpPr>
          <p:nvPr userDrawn="1"/>
        </p:nvSpPr>
        <p:spPr>
          <a:xfrm>
            <a:off x="6748156" y="2314385"/>
            <a:ext cx="1244600" cy="1325563"/>
          </a:xfrm>
          <a:prstGeom prst="rect">
            <a:avLst/>
          </a:prstGeom>
        </p:spPr>
        <p:txBody>
          <a:bodyPr/>
          <a:lstStyle>
            <a:lvl1pPr algn="ctr" defTabSz="914400" rtl="0" eaLnBrk="1" latinLnBrk="0" hangingPunct="1">
              <a:lnSpc>
                <a:spcPct val="90000"/>
              </a:lnSpc>
              <a:spcBef>
                <a:spcPct val="0"/>
              </a:spcBef>
              <a:buNone/>
              <a:defRPr sz="4800" b="1" kern="1200">
                <a:solidFill>
                  <a:schemeClr val="bg1"/>
                </a:solidFill>
                <a:latin typeface="FUTURA MEDIUM" panose="020B0602020204020303" pitchFamily="34" charset="-79"/>
                <a:ea typeface="Helvetica Neue" panose="02000503000000020004" pitchFamily="2" charset="0"/>
                <a:cs typeface="FUTURA MEDIUM" panose="020B0602020204020303" pitchFamily="34" charset="-79"/>
              </a:defRPr>
            </a:lvl1pPr>
          </a:lstStyle>
          <a:p>
            <a:r>
              <a:rPr lang="en-BA" sz="8000" b="1" i="0" dirty="0">
                <a:solidFill>
                  <a:schemeClr val="tx1"/>
                </a:solidFill>
                <a:latin typeface="Poppins" pitchFamily="2" charset="77"/>
                <a:cs typeface="Poppins" pitchFamily="2" charset="77"/>
              </a:rPr>
              <a:t>O</a:t>
            </a:r>
          </a:p>
        </p:txBody>
      </p:sp>
      <p:sp>
        <p:nvSpPr>
          <p:cNvPr id="37" name="Title 1">
            <a:extLst>
              <a:ext uri="{FF2B5EF4-FFF2-40B4-BE49-F238E27FC236}">
                <a16:creationId xmlns:a16="http://schemas.microsoft.com/office/drawing/2014/main" id="{314222C3-C3F3-0DA0-7638-8FB352CC358A}"/>
              </a:ext>
            </a:extLst>
          </p:cNvPr>
          <p:cNvSpPr txBox="1">
            <a:spLocks/>
          </p:cNvSpPr>
          <p:nvPr userDrawn="1"/>
        </p:nvSpPr>
        <p:spPr>
          <a:xfrm>
            <a:off x="9298851" y="2314385"/>
            <a:ext cx="1244600" cy="1325563"/>
          </a:xfrm>
          <a:prstGeom prst="rect">
            <a:avLst/>
          </a:prstGeom>
        </p:spPr>
        <p:txBody>
          <a:bodyPr/>
          <a:lstStyle>
            <a:lvl1pPr algn="ctr" defTabSz="914400" rtl="0" eaLnBrk="1" latinLnBrk="0" hangingPunct="1">
              <a:lnSpc>
                <a:spcPct val="90000"/>
              </a:lnSpc>
              <a:spcBef>
                <a:spcPct val="0"/>
              </a:spcBef>
              <a:buNone/>
              <a:defRPr sz="4800" b="1" kern="1200">
                <a:solidFill>
                  <a:schemeClr val="bg1"/>
                </a:solidFill>
                <a:latin typeface="FUTURA MEDIUM" panose="020B0602020204020303" pitchFamily="34" charset="-79"/>
                <a:ea typeface="Helvetica Neue" panose="02000503000000020004" pitchFamily="2" charset="0"/>
                <a:cs typeface="FUTURA MEDIUM" panose="020B0602020204020303" pitchFamily="34" charset="-79"/>
              </a:defRPr>
            </a:lvl1pPr>
          </a:lstStyle>
          <a:p>
            <a:r>
              <a:rPr lang="en-BA" sz="8000" b="1" i="0" dirty="0">
                <a:solidFill>
                  <a:schemeClr val="tx1"/>
                </a:solidFill>
                <a:latin typeface="Poppins" pitchFamily="2" charset="77"/>
                <a:cs typeface="Poppins" pitchFamily="2" charset="77"/>
              </a:rPr>
              <a:t>T</a:t>
            </a:r>
          </a:p>
        </p:txBody>
      </p:sp>
      <p:sp>
        <p:nvSpPr>
          <p:cNvPr id="38" name="Google Shape;1090;p47">
            <a:extLst>
              <a:ext uri="{FF2B5EF4-FFF2-40B4-BE49-F238E27FC236}">
                <a16:creationId xmlns:a16="http://schemas.microsoft.com/office/drawing/2014/main" id="{E8234EE6-F2A5-570B-31B5-4A487FCF7253}"/>
              </a:ext>
            </a:extLst>
          </p:cNvPr>
          <p:cNvSpPr txBox="1">
            <a:spLocks/>
          </p:cNvSpPr>
          <p:nvPr userDrawn="1"/>
        </p:nvSpPr>
        <p:spPr>
          <a:xfrm>
            <a:off x="1298518" y="3790256"/>
            <a:ext cx="1941095" cy="763600"/>
          </a:xfrm>
          <a:prstGeom prst="rect">
            <a:avLst/>
          </a:prstGeom>
        </p:spPr>
        <p:txBody>
          <a:bodyPr spcFirstLastPara="1" vert="horz" wrap="square" lIns="121900" tIns="121900" rIns="121900" bIns="121900" rtlCol="0" anchor="t" anchorCtr="0">
            <a:noAutofit/>
          </a:bodyPr>
          <a:lstStyle>
            <a:lvl1pPr algn="ctr" defTabSz="914400" rtl="0" eaLnBrk="1" latinLnBrk="0" hangingPunct="1">
              <a:lnSpc>
                <a:spcPct val="90000"/>
              </a:lnSpc>
              <a:spcBef>
                <a:spcPct val="0"/>
              </a:spcBef>
              <a:buNone/>
              <a:defRPr sz="4800" b="1" kern="1200">
                <a:solidFill>
                  <a:schemeClr val="bg1"/>
                </a:solidFill>
                <a:latin typeface="FUTURA MEDIUM" panose="020B0602020204020303" pitchFamily="34" charset="-79"/>
                <a:ea typeface="Helvetica Neue" panose="02000503000000020004" pitchFamily="2" charset="0"/>
                <a:cs typeface="FUTURA MEDIUM" panose="020B0602020204020303" pitchFamily="34" charset="-79"/>
              </a:defRPr>
            </a:lvl1pPr>
          </a:lstStyle>
          <a:p>
            <a:r>
              <a:rPr lang="en-GB" sz="2000" dirty="0">
                <a:solidFill>
                  <a:schemeClr val="bg1"/>
                </a:solidFill>
                <a:latin typeface="Futura" panose="020B0602020204020303" pitchFamily="34" charset="-79"/>
                <a:ea typeface="Sora ExtraBold"/>
                <a:cs typeface="Futura" panose="020B0602020204020303" pitchFamily="34" charset="-79"/>
                <a:sym typeface="Sora ExtraBold"/>
              </a:rPr>
              <a:t>Strength</a:t>
            </a:r>
          </a:p>
        </p:txBody>
      </p:sp>
      <p:sp>
        <p:nvSpPr>
          <p:cNvPr id="39" name="Google Shape;1090;p47">
            <a:extLst>
              <a:ext uri="{FF2B5EF4-FFF2-40B4-BE49-F238E27FC236}">
                <a16:creationId xmlns:a16="http://schemas.microsoft.com/office/drawing/2014/main" id="{AC7F5CF2-1D8C-D4EE-D146-9C451892CE17}"/>
              </a:ext>
            </a:extLst>
          </p:cNvPr>
          <p:cNvSpPr txBox="1">
            <a:spLocks/>
          </p:cNvSpPr>
          <p:nvPr userDrawn="1"/>
        </p:nvSpPr>
        <p:spPr>
          <a:xfrm>
            <a:off x="3829962" y="3790256"/>
            <a:ext cx="1941095" cy="763600"/>
          </a:xfrm>
          <a:prstGeom prst="rect">
            <a:avLst/>
          </a:prstGeom>
        </p:spPr>
        <p:txBody>
          <a:bodyPr spcFirstLastPara="1" vert="horz" wrap="square" lIns="121900" tIns="121900" rIns="121900" bIns="121900" rtlCol="0" anchor="t" anchorCtr="0">
            <a:noAutofit/>
          </a:bodyPr>
          <a:lstStyle>
            <a:lvl1pPr algn="ctr" defTabSz="914400" rtl="0" eaLnBrk="1" latinLnBrk="0" hangingPunct="1">
              <a:lnSpc>
                <a:spcPct val="90000"/>
              </a:lnSpc>
              <a:spcBef>
                <a:spcPct val="0"/>
              </a:spcBef>
              <a:buNone/>
              <a:defRPr sz="4800" b="1" kern="1200">
                <a:solidFill>
                  <a:schemeClr val="bg1"/>
                </a:solidFill>
                <a:latin typeface="FUTURA MEDIUM" panose="020B0602020204020303" pitchFamily="34" charset="-79"/>
                <a:ea typeface="Helvetica Neue" panose="02000503000000020004" pitchFamily="2" charset="0"/>
                <a:cs typeface="FUTURA MEDIUM" panose="020B0602020204020303" pitchFamily="34" charset="-79"/>
              </a:defRPr>
            </a:lvl1pPr>
          </a:lstStyle>
          <a:p>
            <a:r>
              <a:rPr lang="en-GB" sz="2000" dirty="0">
                <a:solidFill>
                  <a:schemeClr val="bg1"/>
                </a:solidFill>
                <a:latin typeface="Futura" panose="020B0602020204020303" pitchFamily="34" charset="-79"/>
                <a:ea typeface="Sora ExtraBold"/>
                <a:cs typeface="Futura" panose="020B0602020204020303" pitchFamily="34" charset="-79"/>
                <a:sym typeface="Sora ExtraBold"/>
              </a:rPr>
              <a:t>Weakness</a:t>
            </a:r>
          </a:p>
        </p:txBody>
      </p:sp>
      <p:sp>
        <p:nvSpPr>
          <p:cNvPr id="40" name="Google Shape;1090;p47">
            <a:extLst>
              <a:ext uri="{FF2B5EF4-FFF2-40B4-BE49-F238E27FC236}">
                <a16:creationId xmlns:a16="http://schemas.microsoft.com/office/drawing/2014/main" id="{562A3E98-9EED-12AB-CE8E-F6927D7C5D4A}"/>
              </a:ext>
            </a:extLst>
          </p:cNvPr>
          <p:cNvSpPr txBox="1">
            <a:spLocks/>
          </p:cNvSpPr>
          <p:nvPr userDrawn="1"/>
        </p:nvSpPr>
        <p:spPr>
          <a:xfrm>
            <a:off x="6371031" y="3790256"/>
            <a:ext cx="1941095" cy="763600"/>
          </a:xfrm>
          <a:prstGeom prst="rect">
            <a:avLst/>
          </a:prstGeom>
        </p:spPr>
        <p:txBody>
          <a:bodyPr spcFirstLastPara="1" vert="horz" wrap="square" lIns="121900" tIns="121900" rIns="121900" bIns="121900" rtlCol="0" anchor="t" anchorCtr="0">
            <a:noAutofit/>
          </a:bodyPr>
          <a:lstStyle>
            <a:lvl1pPr algn="ctr" defTabSz="914400" rtl="0" eaLnBrk="1" latinLnBrk="0" hangingPunct="1">
              <a:lnSpc>
                <a:spcPct val="90000"/>
              </a:lnSpc>
              <a:spcBef>
                <a:spcPct val="0"/>
              </a:spcBef>
              <a:buNone/>
              <a:defRPr sz="4800" b="1" kern="1200">
                <a:solidFill>
                  <a:schemeClr val="bg1"/>
                </a:solidFill>
                <a:latin typeface="FUTURA MEDIUM" panose="020B0602020204020303" pitchFamily="34" charset="-79"/>
                <a:ea typeface="Helvetica Neue" panose="02000503000000020004" pitchFamily="2" charset="0"/>
                <a:cs typeface="FUTURA MEDIUM" panose="020B0602020204020303" pitchFamily="34" charset="-79"/>
              </a:defRPr>
            </a:lvl1pPr>
          </a:lstStyle>
          <a:p>
            <a:r>
              <a:rPr lang="en-GB" sz="2000" dirty="0">
                <a:solidFill>
                  <a:schemeClr val="bg1"/>
                </a:solidFill>
                <a:latin typeface="Futura" panose="020B0602020204020303" pitchFamily="34" charset="-79"/>
                <a:ea typeface="Sora ExtraBold"/>
                <a:cs typeface="Futura" panose="020B0602020204020303" pitchFamily="34" charset="-79"/>
                <a:sym typeface="Sora ExtraBold"/>
              </a:rPr>
              <a:t>Opportunity</a:t>
            </a:r>
          </a:p>
        </p:txBody>
      </p:sp>
      <p:sp>
        <p:nvSpPr>
          <p:cNvPr id="41" name="Google Shape;1090;p47">
            <a:extLst>
              <a:ext uri="{FF2B5EF4-FFF2-40B4-BE49-F238E27FC236}">
                <a16:creationId xmlns:a16="http://schemas.microsoft.com/office/drawing/2014/main" id="{8CCCAFBA-F1B0-8F1D-4E05-3257FB84FCBF}"/>
              </a:ext>
            </a:extLst>
          </p:cNvPr>
          <p:cNvSpPr txBox="1">
            <a:spLocks/>
          </p:cNvSpPr>
          <p:nvPr userDrawn="1"/>
        </p:nvSpPr>
        <p:spPr>
          <a:xfrm>
            <a:off x="8952387" y="3790256"/>
            <a:ext cx="1941095" cy="763600"/>
          </a:xfrm>
          <a:prstGeom prst="rect">
            <a:avLst/>
          </a:prstGeom>
        </p:spPr>
        <p:txBody>
          <a:bodyPr spcFirstLastPara="1" vert="horz" wrap="square" lIns="121900" tIns="121900" rIns="121900" bIns="121900" rtlCol="0" anchor="t" anchorCtr="0">
            <a:noAutofit/>
          </a:bodyPr>
          <a:lstStyle>
            <a:lvl1pPr algn="ctr" defTabSz="914400" rtl="0" eaLnBrk="1" latinLnBrk="0" hangingPunct="1">
              <a:lnSpc>
                <a:spcPct val="90000"/>
              </a:lnSpc>
              <a:spcBef>
                <a:spcPct val="0"/>
              </a:spcBef>
              <a:buNone/>
              <a:defRPr sz="4800" b="1" kern="1200">
                <a:solidFill>
                  <a:schemeClr val="bg1"/>
                </a:solidFill>
                <a:latin typeface="FUTURA MEDIUM" panose="020B0602020204020303" pitchFamily="34" charset="-79"/>
                <a:ea typeface="Helvetica Neue" panose="02000503000000020004" pitchFamily="2" charset="0"/>
                <a:cs typeface="FUTURA MEDIUM" panose="020B0602020204020303" pitchFamily="34" charset="-79"/>
              </a:defRPr>
            </a:lvl1pPr>
          </a:lstStyle>
          <a:p>
            <a:r>
              <a:rPr lang="en-GB" sz="2000" dirty="0">
                <a:solidFill>
                  <a:schemeClr val="bg1"/>
                </a:solidFill>
                <a:latin typeface="Futura" panose="020B0602020204020303" pitchFamily="34" charset="-79"/>
                <a:ea typeface="Sora ExtraBold"/>
                <a:cs typeface="Futura" panose="020B0602020204020303" pitchFamily="34" charset="-79"/>
                <a:sym typeface="Sora ExtraBold"/>
              </a:rPr>
              <a:t>Threat</a:t>
            </a:r>
          </a:p>
        </p:txBody>
      </p:sp>
      <p:cxnSp>
        <p:nvCxnSpPr>
          <p:cNvPr id="42" name="Straight Connector 41">
            <a:extLst>
              <a:ext uri="{FF2B5EF4-FFF2-40B4-BE49-F238E27FC236}">
                <a16:creationId xmlns:a16="http://schemas.microsoft.com/office/drawing/2014/main" id="{2B79A473-62F5-8452-44F8-6889072DE640}"/>
              </a:ext>
            </a:extLst>
          </p:cNvPr>
          <p:cNvCxnSpPr>
            <a:cxnSpLocks/>
          </p:cNvCxnSpPr>
          <p:nvPr userDrawn="1"/>
        </p:nvCxnSpPr>
        <p:spPr>
          <a:xfrm>
            <a:off x="1609477" y="4299017"/>
            <a:ext cx="13191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E07B683-5891-98A1-02F2-651886DDFE03}"/>
              </a:ext>
            </a:extLst>
          </p:cNvPr>
          <p:cNvCxnSpPr>
            <a:cxnSpLocks/>
          </p:cNvCxnSpPr>
          <p:nvPr userDrawn="1"/>
        </p:nvCxnSpPr>
        <p:spPr>
          <a:xfrm>
            <a:off x="4137524" y="4299017"/>
            <a:ext cx="13191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1333DC52-6AF6-5482-3545-8081BB40F4FA}"/>
              </a:ext>
            </a:extLst>
          </p:cNvPr>
          <p:cNvCxnSpPr>
            <a:cxnSpLocks/>
          </p:cNvCxnSpPr>
          <p:nvPr userDrawn="1"/>
        </p:nvCxnSpPr>
        <p:spPr>
          <a:xfrm>
            <a:off x="6719359" y="4299017"/>
            <a:ext cx="13191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8D87461-27E1-24BE-3D26-BEEA2D39233A}"/>
              </a:ext>
            </a:extLst>
          </p:cNvPr>
          <p:cNvCxnSpPr>
            <a:cxnSpLocks/>
          </p:cNvCxnSpPr>
          <p:nvPr userDrawn="1"/>
        </p:nvCxnSpPr>
        <p:spPr>
          <a:xfrm>
            <a:off x="9265336" y="4299017"/>
            <a:ext cx="13191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Text Placeholder 22">
            <a:extLst>
              <a:ext uri="{FF2B5EF4-FFF2-40B4-BE49-F238E27FC236}">
                <a16:creationId xmlns:a16="http://schemas.microsoft.com/office/drawing/2014/main" id="{BA46AFB7-38F3-A4D9-5B78-6DB7B7F09213}"/>
              </a:ext>
            </a:extLst>
          </p:cNvPr>
          <p:cNvSpPr>
            <a:spLocks noGrp="1"/>
          </p:cNvSpPr>
          <p:nvPr>
            <p:ph type="body" sz="quarter" idx="13" hasCustomPrompt="1"/>
          </p:nvPr>
        </p:nvSpPr>
        <p:spPr>
          <a:xfrm>
            <a:off x="1450975" y="4554538"/>
            <a:ext cx="1654175" cy="1801812"/>
          </a:xfrm>
        </p:spPr>
        <p:txBody>
          <a:bodyPr>
            <a:normAutofit/>
          </a:bodyPr>
          <a:lstStyle>
            <a:lvl1pPr marL="0" indent="0" algn="ctr">
              <a:buNone/>
              <a:defRPr sz="1800" b="0" i="0">
                <a:solidFill>
                  <a:schemeClr val="tx1"/>
                </a:solidFill>
                <a:latin typeface="Poppins Light" pitchFamily="2" charset="77"/>
                <a:cs typeface="Poppins Light" pitchFamily="2" charset="77"/>
              </a:defRPr>
            </a:lvl1pPr>
          </a:lstStyle>
          <a:p>
            <a:pPr lvl="0"/>
            <a:r>
              <a:rPr lang="en-GB" dirty="0"/>
              <a:t>Sample Text</a:t>
            </a:r>
            <a:endParaRPr lang="en-BA" dirty="0"/>
          </a:p>
        </p:txBody>
      </p:sp>
      <p:sp>
        <p:nvSpPr>
          <p:cNvPr id="47" name="Text Placeholder 22">
            <a:extLst>
              <a:ext uri="{FF2B5EF4-FFF2-40B4-BE49-F238E27FC236}">
                <a16:creationId xmlns:a16="http://schemas.microsoft.com/office/drawing/2014/main" id="{E791E63D-D14F-0F57-C6EC-FABF2B57167E}"/>
              </a:ext>
            </a:extLst>
          </p:cNvPr>
          <p:cNvSpPr>
            <a:spLocks noGrp="1"/>
          </p:cNvSpPr>
          <p:nvPr>
            <p:ph type="body" sz="quarter" idx="14" hasCustomPrompt="1"/>
          </p:nvPr>
        </p:nvSpPr>
        <p:spPr>
          <a:xfrm>
            <a:off x="3989223" y="4554538"/>
            <a:ext cx="1654175" cy="1801812"/>
          </a:xfrm>
        </p:spPr>
        <p:txBody>
          <a:bodyPr>
            <a:normAutofit/>
          </a:bodyPr>
          <a:lstStyle>
            <a:lvl1pPr marL="0" indent="0" algn="ctr">
              <a:buNone/>
              <a:defRPr sz="1800" b="0" i="0">
                <a:solidFill>
                  <a:schemeClr val="tx1"/>
                </a:solidFill>
                <a:latin typeface="Poppins Light" pitchFamily="2" charset="77"/>
                <a:cs typeface="Poppins Light" pitchFamily="2" charset="77"/>
              </a:defRPr>
            </a:lvl1pPr>
          </a:lstStyle>
          <a:p>
            <a:pPr lvl="0"/>
            <a:r>
              <a:rPr lang="en-GB" dirty="0"/>
              <a:t>Sample Text</a:t>
            </a:r>
            <a:endParaRPr lang="en-BA" dirty="0"/>
          </a:p>
        </p:txBody>
      </p:sp>
      <p:sp>
        <p:nvSpPr>
          <p:cNvPr id="48" name="Text Placeholder 22">
            <a:extLst>
              <a:ext uri="{FF2B5EF4-FFF2-40B4-BE49-F238E27FC236}">
                <a16:creationId xmlns:a16="http://schemas.microsoft.com/office/drawing/2014/main" id="{74521F37-A254-B74A-D810-9A614BD8EBE8}"/>
              </a:ext>
            </a:extLst>
          </p:cNvPr>
          <p:cNvSpPr>
            <a:spLocks noGrp="1"/>
          </p:cNvSpPr>
          <p:nvPr>
            <p:ph type="body" sz="quarter" idx="15" hasCustomPrompt="1"/>
          </p:nvPr>
        </p:nvSpPr>
        <p:spPr>
          <a:xfrm>
            <a:off x="6527472" y="4554538"/>
            <a:ext cx="1654175" cy="1801812"/>
          </a:xfrm>
        </p:spPr>
        <p:txBody>
          <a:bodyPr>
            <a:normAutofit/>
          </a:bodyPr>
          <a:lstStyle>
            <a:lvl1pPr marL="0" indent="0" algn="ctr">
              <a:buNone/>
              <a:defRPr sz="1800" b="0" i="0">
                <a:solidFill>
                  <a:schemeClr val="tx1"/>
                </a:solidFill>
                <a:latin typeface="Poppins Light" pitchFamily="2" charset="77"/>
                <a:cs typeface="Poppins Light" pitchFamily="2" charset="77"/>
              </a:defRPr>
            </a:lvl1pPr>
          </a:lstStyle>
          <a:p>
            <a:pPr lvl="0"/>
            <a:r>
              <a:rPr lang="en-GB" dirty="0"/>
              <a:t>Sample Text</a:t>
            </a:r>
            <a:endParaRPr lang="en-BA" dirty="0"/>
          </a:p>
        </p:txBody>
      </p:sp>
      <p:sp>
        <p:nvSpPr>
          <p:cNvPr id="49" name="Text Placeholder 22">
            <a:extLst>
              <a:ext uri="{FF2B5EF4-FFF2-40B4-BE49-F238E27FC236}">
                <a16:creationId xmlns:a16="http://schemas.microsoft.com/office/drawing/2014/main" id="{2760D5B0-AF02-FEB4-AAB7-81E455FF07A8}"/>
              </a:ext>
            </a:extLst>
          </p:cNvPr>
          <p:cNvSpPr>
            <a:spLocks noGrp="1"/>
          </p:cNvSpPr>
          <p:nvPr>
            <p:ph type="body" sz="quarter" idx="16" hasCustomPrompt="1"/>
          </p:nvPr>
        </p:nvSpPr>
        <p:spPr>
          <a:xfrm>
            <a:off x="9113017" y="4554538"/>
            <a:ext cx="1654175" cy="1801812"/>
          </a:xfrm>
        </p:spPr>
        <p:txBody>
          <a:bodyPr>
            <a:normAutofit/>
          </a:bodyPr>
          <a:lstStyle>
            <a:lvl1pPr marL="0" indent="0" algn="ctr">
              <a:buNone/>
              <a:defRPr sz="1800" b="0" i="0">
                <a:solidFill>
                  <a:schemeClr val="tx1"/>
                </a:solidFill>
                <a:latin typeface="Poppins Light" pitchFamily="2" charset="77"/>
                <a:cs typeface="Poppins Light" pitchFamily="2" charset="77"/>
              </a:defRPr>
            </a:lvl1pPr>
          </a:lstStyle>
          <a:p>
            <a:pPr lvl="0"/>
            <a:r>
              <a:rPr lang="en-GB" dirty="0"/>
              <a:t>Sample Text</a:t>
            </a:r>
            <a:endParaRPr lang="en-BA" dirty="0"/>
          </a:p>
        </p:txBody>
      </p:sp>
    </p:spTree>
    <p:extLst>
      <p:ext uri="{BB962C8B-B14F-4D97-AF65-F5344CB8AC3E}">
        <p14:creationId xmlns:p14="http://schemas.microsoft.com/office/powerpoint/2010/main" val="1623099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A3DE4-68A8-666A-2D33-809D190875D2}"/>
              </a:ext>
            </a:extLst>
          </p:cNvPr>
          <p:cNvSpPr>
            <a:spLocks noGrp="1"/>
          </p:cNvSpPr>
          <p:nvPr>
            <p:ph type="title"/>
          </p:nvPr>
        </p:nvSpPr>
        <p:spPr>
          <a:xfrm>
            <a:off x="838200" y="154741"/>
            <a:ext cx="10515600" cy="1487023"/>
          </a:xfrm>
        </p:spPr>
        <p:txBody>
          <a:bodyPr/>
          <a:lstStyle>
            <a:lvl1pPr>
              <a:defRPr>
                <a:solidFill>
                  <a:schemeClr val="tx1"/>
                </a:solidFill>
              </a:defRPr>
            </a:lvl1pPr>
          </a:lstStyle>
          <a:p>
            <a:r>
              <a:rPr lang="en-GB" dirty="0"/>
              <a:t>Click to edit Master title style</a:t>
            </a:r>
            <a:endParaRPr lang="en-BA" dirty="0"/>
          </a:p>
        </p:txBody>
      </p:sp>
      <p:sp>
        <p:nvSpPr>
          <p:cNvPr id="3" name="Date Placeholder 2">
            <a:extLst>
              <a:ext uri="{FF2B5EF4-FFF2-40B4-BE49-F238E27FC236}">
                <a16:creationId xmlns:a16="http://schemas.microsoft.com/office/drawing/2014/main" id="{F96AA515-76E0-C681-9B2E-3580EFC7B1EA}"/>
              </a:ext>
            </a:extLst>
          </p:cNvPr>
          <p:cNvSpPr>
            <a:spLocks noGrp="1"/>
          </p:cNvSpPr>
          <p:nvPr>
            <p:ph type="dt" sz="half" idx="10"/>
          </p:nvPr>
        </p:nvSpPr>
        <p:spPr/>
        <p:txBody>
          <a:bodyPr/>
          <a:lstStyle/>
          <a:p>
            <a:fld id="{276D79ED-3FA7-4EF8-964B-EB8BCFAB02F8}" type="datetimeFigureOut">
              <a:rPr lang="en-US" smtClean="0"/>
              <a:pPr/>
              <a:t>12/18/2025</a:t>
            </a:fld>
            <a:endParaRPr lang="en-US"/>
          </a:p>
        </p:txBody>
      </p:sp>
      <p:sp>
        <p:nvSpPr>
          <p:cNvPr id="4" name="Footer Placeholder 3">
            <a:extLst>
              <a:ext uri="{FF2B5EF4-FFF2-40B4-BE49-F238E27FC236}">
                <a16:creationId xmlns:a16="http://schemas.microsoft.com/office/drawing/2014/main" id="{B08374D0-CFAF-E557-059A-21F787E136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DF4E237-12FE-969D-EAB7-46242C0C5B40}"/>
              </a:ext>
            </a:extLst>
          </p:cNvPr>
          <p:cNvSpPr>
            <a:spLocks noGrp="1"/>
          </p:cNvSpPr>
          <p:nvPr>
            <p:ph type="sldNum" sz="quarter" idx="12"/>
          </p:nvPr>
        </p:nvSpPr>
        <p:spPr/>
        <p:txBody>
          <a:bodyPr/>
          <a:lstStyle/>
          <a:p>
            <a:fld id="{C6F12CB2-7F2C-47B9-AE70-22A94B49F233}" type="slidenum">
              <a:rPr lang="en-US" smtClean="0"/>
              <a:pPr/>
              <a:t>‹#›</a:t>
            </a:fld>
            <a:endParaRPr lang="en-US"/>
          </a:p>
        </p:txBody>
      </p:sp>
    </p:spTree>
    <p:extLst>
      <p:ext uri="{BB962C8B-B14F-4D97-AF65-F5344CB8AC3E}">
        <p14:creationId xmlns:p14="http://schemas.microsoft.com/office/powerpoint/2010/main" val="3302573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524657"/>
            <a:ext cx="10515600" cy="1487023"/>
          </a:xfrm>
          <a:prstGeom prst="rect">
            <a:avLst/>
          </a:prstGeom>
        </p:spPr>
        <p:txBody>
          <a:bodyPr vert="horz" lIns="91440" tIns="45720" rIns="91440" bIns="45720" rtlCol="0" anchor="ctr">
            <a:noAutofit/>
          </a:bodyPr>
          <a:lstStyle/>
          <a:p>
            <a:r>
              <a:rPr lang="en-GB" dirty="0"/>
              <a:t>Click to edit Master title style</a:t>
            </a:r>
            <a:endParaRPr lang="en-US" dirty="0"/>
          </a:p>
        </p:txBody>
      </p:sp>
      <p:sp>
        <p:nvSpPr>
          <p:cNvPr id="3" name="Text Placeholder 2"/>
          <p:cNvSpPr>
            <a:spLocks noGrp="1"/>
          </p:cNvSpPr>
          <p:nvPr>
            <p:ph type="body" idx="1"/>
          </p:nvPr>
        </p:nvSpPr>
        <p:spPr>
          <a:xfrm>
            <a:off x="838200" y="2011681"/>
            <a:ext cx="10515600" cy="3984386"/>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276D79ED-3FA7-4EF8-964B-EB8BCFAB02F8}" type="datetimeFigureOut">
              <a:rPr lang="en-US" smtClean="0"/>
              <a:pPr/>
              <a:t>12/18/2025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C6F12CB2-7F2C-47B9-AE70-22A94B49F233}" type="slidenum">
              <a:rPr lang="en-US" smtClean="0"/>
              <a:pPr/>
              <a:t>‹#›</a:t>
            </a:fld>
            <a:endParaRPr lang="en-US"/>
          </a:p>
        </p:txBody>
      </p:sp>
    </p:spTree>
    <p:extLst>
      <p:ext uri="{BB962C8B-B14F-4D97-AF65-F5344CB8AC3E}">
        <p14:creationId xmlns:p14="http://schemas.microsoft.com/office/powerpoint/2010/main" val="1297349460"/>
      </p:ext>
    </p:extLst>
  </p:cSld>
  <p:clrMap bg1="lt1" tx1="dk1" bg2="lt2" tx2="dk2" accent1="accent1" accent2="accent2" accent3="accent3" accent4="accent4" accent5="accent5" accent6="accent6" hlink="hlink" folHlink="folHlink"/>
  <p:sldLayoutIdLst>
    <p:sldLayoutId id="2147483649" r:id="rId1"/>
    <p:sldLayoutId id="2147483668" r:id="rId2"/>
    <p:sldLayoutId id="2147483685" r:id="rId3"/>
    <p:sldLayoutId id="2147483686" r:id="rId4"/>
    <p:sldLayoutId id="2147483681" r:id="rId5"/>
    <p:sldLayoutId id="2147483658" r:id="rId6"/>
    <p:sldLayoutId id="2147483683" r:id="rId7"/>
    <p:sldLayoutId id="2147483682" r:id="rId8"/>
    <p:sldLayoutId id="2147483684" r:id="rId9"/>
    <p:sldLayoutId id="2147483663" r:id="rId10"/>
    <p:sldLayoutId id="2147483660" r:id="rId11"/>
    <p:sldLayoutId id="2147483661" r:id="rId12"/>
    <p:sldLayoutId id="2147483662" r:id="rId13"/>
    <p:sldLayoutId id="2147483672" r:id="rId14"/>
    <p:sldLayoutId id="2147483687" r:id="rId15"/>
  </p:sldLayoutIdLst>
  <p:txStyles>
    <p:titleStyle>
      <a:lvl1pPr algn="ctr" defTabSz="914400" rtl="0" eaLnBrk="1" latinLnBrk="0" hangingPunct="1">
        <a:lnSpc>
          <a:spcPct val="90000"/>
        </a:lnSpc>
        <a:spcBef>
          <a:spcPct val="0"/>
        </a:spcBef>
        <a:buNone/>
        <a:defRPr sz="4800" b="1" i="0" kern="1200">
          <a:solidFill>
            <a:schemeClr val="tx1"/>
          </a:solidFill>
          <a:latin typeface="Poppins SemiBold" pitchFamily="2" charset="77"/>
          <a:ea typeface="Helvetica Neue" panose="02000503000000020004" pitchFamily="2" charset="0"/>
          <a:cs typeface="Poppins SemiBold"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Poppins Light" pitchFamily="2" charset="77"/>
          <a:ea typeface="Open Sans" panose="020B0606030504020204" pitchFamily="34" charset="0"/>
          <a:cs typeface="Poppins Light"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Poppins Light" pitchFamily="2" charset="77"/>
          <a:ea typeface="Open Sans" panose="020B0606030504020204" pitchFamily="34" charset="0"/>
          <a:cs typeface="Poppins Light"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Poppins Light" pitchFamily="2" charset="77"/>
          <a:ea typeface="Open Sans" panose="020B0606030504020204" pitchFamily="34" charset="0"/>
          <a:cs typeface="Poppins Light"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Poppins Light" pitchFamily="2" charset="77"/>
          <a:ea typeface="Open Sans" panose="020B0606030504020204" pitchFamily="34" charset="0"/>
          <a:cs typeface="Poppins Light"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Poppins Light" pitchFamily="2" charset="77"/>
          <a:ea typeface="Open Sans" panose="020B0606030504020204" pitchFamily="34" charset="0"/>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prezentr.com/?utm_source=templates&amp;utm_medium=presentation&amp;utm_campaign=free_downloads_2020"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5.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6.png"/><Relationship Id="rId1" Type="http://schemas.openxmlformats.org/officeDocument/2006/relationships/slideLayout" Target="../slideLayouts/slideLayout15.xml"/><Relationship Id="rId6" Type="http://schemas.microsoft.com/office/2007/relationships/hdphoto" Target="../media/hdphoto3.wdp"/><Relationship Id="rId5" Type="http://schemas.openxmlformats.org/officeDocument/2006/relationships/image" Target="../media/image18.png"/><Relationship Id="rId4" Type="http://schemas.openxmlformats.org/officeDocument/2006/relationships/image" Target="../media/image17.gif"/></Relationships>
</file>

<file path=ppt/slides/_rels/slide2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9.png"/><Relationship Id="rId1" Type="http://schemas.openxmlformats.org/officeDocument/2006/relationships/slideLayout" Target="../slideLayouts/slideLayout15.xml"/><Relationship Id="rId6" Type="http://schemas.openxmlformats.org/officeDocument/2006/relationships/image" Target="../media/image21.png"/><Relationship Id="rId5" Type="http://schemas.microsoft.com/office/2007/relationships/hdphoto" Target="../media/hdphoto5.wdp"/><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4.png"/><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pitchbook.com/profiles/company/160800-12" TargetMode="External"/><Relationship Id="rId2" Type="http://schemas.openxmlformats.org/officeDocument/2006/relationships/hyperlink" Target="https://www.kinder.com/us/en/" TargetMode="External"/><Relationship Id="rId1" Type="http://schemas.openxmlformats.org/officeDocument/2006/relationships/slideLayout" Target="../slideLayouts/slideLayout5.xml"/><Relationship Id="rId4" Type="http://schemas.openxmlformats.org/officeDocument/2006/relationships/hyperlink" Target="https://www.kinder.com/us/en/about-u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kinder.com/au/en/the-kinder-story/02" TargetMode="Externa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hyperlink" Target="https://www.talkingretail.com/news/industry-news/kinder-cards-launches-television-advertising-campaign-01-04-2021/"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manchestereveningnews.co.uk/whats-on/food-drink-news/tried-new-kinder-cards-heres-21749525" TargetMode="External"/><Relationship Id="rId5" Type="http://schemas.openxmlformats.org/officeDocument/2006/relationships/hyperlink" Target="https://www.betterretailing.com/sponsored/advertorial/ferrero-launches-tv-ad-campaign-for-kinder-cards/" TargetMode="Externa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hyperlink" Target="https://www.ferrero.co.uk/products/kinder/kinder-cards" TargetMode="Externa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hlinkClick r:id="rId2" tooltip="Click for more PPT templates!"/>
            <a:extLst>
              <a:ext uri="{FF2B5EF4-FFF2-40B4-BE49-F238E27FC236}">
                <a16:creationId xmlns:a16="http://schemas.microsoft.com/office/drawing/2014/main" id="{8A5D8E0D-B2C5-1462-E4A5-F3658FE737A0}"/>
              </a:ext>
            </a:extLst>
          </p:cNvPr>
          <p:cNvSpPr/>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s-Latn-BA" dirty="0"/>
          </a:p>
        </p:txBody>
      </p:sp>
      <p:sp>
        <p:nvSpPr>
          <p:cNvPr id="2" name="Title 1">
            <a:extLst>
              <a:ext uri="{FF2B5EF4-FFF2-40B4-BE49-F238E27FC236}">
                <a16:creationId xmlns:a16="http://schemas.microsoft.com/office/drawing/2014/main" id="{8BA8506A-2665-AD53-6AB3-CDBB71772174}"/>
              </a:ext>
            </a:extLst>
          </p:cNvPr>
          <p:cNvSpPr>
            <a:spLocks noGrp="1"/>
          </p:cNvSpPr>
          <p:nvPr>
            <p:ph type="ctrTitle"/>
          </p:nvPr>
        </p:nvSpPr>
        <p:spPr>
          <a:xfrm>
            <a:off x="5619240" y="2014330"/>
            <a:ext cx="5798144" cy="1533938"/>
          </a:xfrm>
        </p:spPr>
        <p:txBody>
          <a:bodyPr/>
          <a:lstStyle/>
          <a:p>
            <a:r>
              <a:rPr lang="en-BA" sz="8000" dirty="0">
                <a:cs typeface="Poppins" pitchFamily="2" charset="77"/>
              </a:rPr>
              <a:t>K</a:t>
            </a:r>
            <a:r>
              <a:rPr lang="en-BA" sz="8000" dirty="0">
                <a:solidFill>
                  <a:srgbClr val="F3410E"/>
                </a:solidFill>
                <a:cs typeface="Poppins" pitchFamily="2" charset="77"/>
              </a:rPr>
              <a:t>inder</a:t>
            </a:r>
          </a:p>
        </p:txBody>
      </p:sp>
      <p:sp>
        <p:nvSpPr>
          <p:cNvPr id="3" name="Subtitle 2">
            <a:extLst>
              <a:ext uri="{FF2B5EF4-FFF2-40B4-BE49-F238E27FC236}">
                <a16:creationId xmlns:a16="http://schemas.microsoft.com/office/drawing/2014/main" id="{A92C5B7E-FCFE-CF1B-37F8-EE7A370EE65B}"/>
              </a:ext>
            </a:extLst>
          </p:cNvPr>
          <p:cNvSpPr>
            <a:spLocks noGrp="1"/>
          </p:cNvSpPr>
          <p:nvPr>
            <p:ph type="subTitle" idx="1"/>
          </p:nvPr>
        </p:nvSpPr>
        <p:spPr>
          <a:xfrm>
            <a:off x="6572761" y="3429000"/>
            <a:ext cx="3870270" cy="592407"/>
          </a:xfrm>
        </p:spPr>
        <p:txBody>
          <a:bodyPr>
            <a:normAutofit/>
          </a:bodyPr>
          <a:lstStyle/>
          <a:p>
            <a:pPr algn="l"/>
            <a:r>
              <a:rPr lang="en-GB" sz="1800" b="1" dirty="0">
                <a:solidFill>
                  <a:srgbClr val="000000"/>
                </a:solidFill>
                <a:effectLst/>
                <a:latin typeface="Candara" panose="020E0502030303020204" pitchFamily="34" charset="0"/>
                <a:ea typeface="Calibri" panose="020F0502020204030204" pitchFamily="34" charset="0"/>
                <a:cs typeface="Arial" panose="020B0604020202020204" pitchFamily="34" charset="0"/>
              </a:rPr>
              <a:t>Design Theory-Visualization and Application</a:t>
            </a:r>
          </a:p>
          <a:p>
            <a:pPr algn="l"/>
            <a:endParaRPr lang="en-BA" sz="2800" dirty="0"/>
          </a:p>
        </p:txBody>
      </p:sp>
      <p:sp>
        <p:nvSpPr>
          <p:cNvPr id="5" name="Rectangle 4">
            <a:extLst>
              <a:ext uri="{FF2B5EF4-FFF2-40B4-BE49-F238E27FC236}">
                <a16:creationId xmlns:a16="http://schemas.microsoft.com/office/drawing/2014/main" id="{A6178802-35A7-3EB9-7A97-9A764AAAF1FA}"/>
              </a:ext>
            </a:extLst>
          </p:cNvPr>
          <p:cNvSpPr/>
          <p:nvPr/>
        </p:nvSpPr>
        <p:spPr>
          <a:xfrm>
            <a:off x="11353800" y="1"/>
            <a:ext cx="346364"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23134185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1E21A-7076-C670-E20E-156848BEDBFC}"/>
              </a:ext>
            </a:extLst>
          </p:cNvPr>
          <p:cNvSpPr>
            <a:spLocks noGrp="1"/>
          </p:cNvSpPr>
          <p:nvPr>
            <p:ph type="title"/>
          </p:nvPr>
        </p:nvSpPr>
        <p:spPr>
          <a:xfrm>
            <a:off x="2679958" y="299863"/>
            <a:ext cx="6832083" cy="1487023"/>
          </a:xfrm>
        </p:spPr>
        <p:txBody>
          <a:bodyPr/>
          <a:lstStyle/>
          <a:p>
            <a:pPr algn="l"/>
            <a:r>
              <a:rPr lang="en-US" dirty="0"/>
              <a:t>Kinder Card </a:t>
            </a:r>
            <a:r>
              <a:rPr lang="en-US" dirty="0">
                <a:solidFill>
                  <a:srgbClr val="F3410E"/>
                </a:solidFill>
              </a:rPr>
              <a:t>Design</a:t>
            </a:r>
            <a:endParaRPr lang="en-BA" dirty="0">
              <a:solidFill>
                <a:srgbClr val="F3410E"/>
              </a:solidFill>
            </a:endParaRPr>
          </a:p>
        </p:txBody>
      </p:sp>
      <p:sp>
        <p:nvSpPr>
          <p:cNvPr id="3" name="Text Placeholder 2">
            <a:extLst>
              <a:ext uri="{FF2B5EF4-FFF2-40B4-BE49-F238E27FC236}">
                <a16:creationId xmlns:a16="http://schemas.microsoft.com/office/drawing/2014/main" id="{12C29560-BCBF-1F8C-6BB3-180D6A7B27C6}"/>
              </a:ext>
            </a:extLst>
          </p:cNvPr>
          <p:cNvSpPr>
            <a:spLocks noGrp="1"/>
          </p:cNvSpPr>
          <p:nvPr>
            <p:ph type="body" sz="quarter" idx="13"/>
          </p:nvPr>
        </p:nvSpPr>
        <p:spPr>
          <a:xfrm>
            <a:off x="276453" y="1413259"/>
            <a:ext cx="11046174" cy="3657856"/>
          </a:xfrm>
          <a:solidFill>
            <a:srgbClr val="F3410E"/>
          </a:solidFill>
        </p:spPr>
        <p:txBody>
          <a:bodyPr anchor="ctr">
            <a:normAutofit fontScale="85000" lnSpcReduction="20000"/>
          </a:bodyPr>
          <a:lstStyle/>
          <a:p>
            <a:pPr marL="0" indent="0" algn="l">
              <a:lnSpc>
                <a:spcPct val="120000"/>
              </a:lnSpc>
              <a:buNone/>
            </a:pPr>
            <a:r>
              <a:rPr lang="en-US" sz="26500" b="1" dirty="0">
                <a:solidFill>
                  <a:schemeClr val="accent4"/>
                </a:solidFill>
                <a:latin typeface="Poppins Light" pitchFamily="2" charset="77"/>
                <a:cs typeface="Poppins Light" pitchFamily="2" charset="77"/>
              </a:rPr>
              <a:t>Kinder</a:t>
            </a:r>
          </a:p>
        </p:txBody>
      </p:sp>
      <p:sp>
        <p:nvSpPr>
          <p:cNvPr id="4" name="Rectangle 3">
            <a:extLst>
              <a:ext uri="{FF2B5EF4-FFF2-40B4-BE49-F238E27FC236}">
                <a16:creationId xmlns:a16="http://schemas.microsoft.com/office/drawing/2014/main" id="{42ADC9DD-4F96-DD5F-3FD5-BA7C5A5D8901}"/>
              </a:ext>
            </a:extLst>
          </p:cNvPr>
          <p:cNvSpPr/>
          <p:nvPr/>
        </p:nvSpPr>
        <p:spPr>
          <a:xfrm>
            <a:off x="11322627" y="0"/>
            <a:ext cx="346364"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1" anchor="ctr"/>
          <a:lstStyle/>
          <a:p>
            <a:pPr algn="ctr"/>
            <a:endParaRPr lang="ar-SA"/>
          </a:p>
        </p:txBody>
      </p:sp>
      <p:sp>
        <p:nvSpPr>
          <p:cNvPr id="12" name="Rectangle 6">
            <a:extLst>
              <a:ext uri="{FF2B5EF4-FFF2-40B4-BE49-F238E27FC236}">
                <a16:creationId xmlns:a16="http://schemas.microsoft.com/office/drawing/2014/main" id="{B62B5845-E55E-9B14-253A-5DFA7C719B7F}"/>
              </a:ext>
            </a:extLst>
          </p:cNvPr>
          <p:cNvSpPr>
            <a:spLocks noChangeArrowheads="1"/>
          </p:cNvSpPr>
          <p:nvPr/>
        </p:nvSpPr>
        <p:spPr bwMode="auto">
          <a:xfrm flipV="1">
            <a:off x="0" y="-346468"/>
            <a:ext cx="398533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ar-SA" altLang="ar-SA" sz="1800" b="0" i="0" u="none" strike="noStrike" cap="none" normalizeH="0" baseline="0">
                <a:ln>
                  <a:noFill/>
                </a:ln>
                <a:solidFill>
                  <a:srgbClr val="000000"/>
                </a:solidFill>
                <a:effectLst/>
                <a:latin typeface="Inter"/>
              </a:rPr>
            </a:br>
            <a:endParaRPr kumimoji="0" lang="ar-SA" altLang="ar-SA" sz="1800" b="0" i="0" u="none" strike="noStrike" cap="none" normalizeH="0" baseline="0">
              <a:ln>
                <a:noFill/>
              </a:ln>
              <a:solidFill>
                <a:schemeClr val="tx1"/>
              </a:solidFill>
              <a:effectLst/>
              <a:latin typeface="Arial" panose="020B0604020202020204" pitchFamily="34" charset="0"/>
            </a:endParaRPr>
          </a:p>
        </p:txBody>
      </p:sp>
      <p:pic>
        <p:nvPicPr>
          <p:cNvPr id="9" name="Picture 8" descr="A chocolate bar with text and a chocolate spoon&#10;&#10;Description automatically generated">
            <a:extLst>
              <a:ext uri="{FF2B5EF4-FFF2-40B4-BE49-F238E27FC236}">
                <a16:creationId xmlns:a16="http://schemas.microsoft.com/office/drawing/2014/main" id="{3A0035E1-AF2B-77AA-CD59-EA068E8AF2F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140" b="97436" l="400" r="96800">
                        <a14:foregroundMark x1="41200" y1="26496" x2="66200" y2="21937"/>
                        <a14:foregroundMark x1="66200" y1="21937" x2="28600" y2="71510"/>
                        <a14:foregroundMark x1="58600" y1="9402" x2="16800" y2="10256"/>
                        <a14:foregroundMark x1="16800" y1="10256" x2="6400" y2="37892"/>
                        <a14:foregroundMark x1="6400" y1="37892" x2="1800" y2="66952"/>
                        <a14:foregroundMark x1="1800" y1="66952" x2="31800" y2="97151"/>
                        <a14:foregroundMark x1="31800" y1="97151" x2="95000" y2="86895"/>
                        <a14:foregroundMark x1="95000" y1="86895" x2="98345" y2="9593"/>
                        <a14:foregroundMark x1="90681" y1="3554" x2="23200" y2="2279"/>
                        <a14:foregroundMark x1="23200" y1="2279" x2="13200" y2="13390"/>
                        <a14:foregroundMark x1="65400" y1="10541" x2="91177" y2="6125"/>
                        <a14:foregroundMark x1="97015" y1="11304" x2="97200" y2="86040"/>
                        <a14:foregroundMark x1="97200" y1="86040" x2="71200" y2="99430"/>
                        <a14:foregroundMark x1="71200" y1="99430" x2="600" y2="87749"/>
                        <a14:foregroundMark x1="600" y1="87749" x2="7600" y2="18234"/>
                        <a14:foregroundMark x1="7600" y1="18234" x2="16000" y2="4558"/>
                        <a14:foregroundMark x1="16000" y1="4558" x2="42200" y2="1709"/>
                        <a14:foregroundMark x1="42200" y1="1709" x2="65400" y2="2279"/>
                        <a14:foregroundMark x1="65400" y1="2279" x2="44400" y2="2564"/>
                        <a14:foregroundMark x1="44400" y1="2564" x2="92515" y2="1194"/>
                        <a14:foregroundMark x1="13000" y1="52422" x2="3400" y2="62678"/>
                        <a14:foregroundMark x1="3400" y1="62678" x2="3800" y2="84900"/>
                        <a14:foregroundMark x1="3800" y1="84900" x2="3800" y2="84900"/>
                        <a14:foregroundMark x1="12600" y1="78348" x2="2400" y2="57265"/>
                        <a14:foregroundMark x1="2400" y1="57265" x2="14000" y2="90313"/>
                        <a14:foregroundMark x1="14000" y1="90313" x2="70800" y2="93447"/>
                        <a14:foregroundMark x1="70800" y1="93447" x2="80000" y2="92877"/>
                        <a14:foregroundMark x1="90200" y1="94872" x2="14800" y2="97436"/>
                        <a14:foregroundMark x1="15000" y1="13390" x2="400" y2="37037"/>
                        <a14:backgroundMark x1="6000" y1="7977" x2="6000" y2="7977"/>
                        <a14:backgroundMark x1="6800" y1="4274" x2="4400" y2="11681"/>
                        <a14:backgroundMark x1="98600" y1="2279" x2="97000" y2="570"/>
                        <a14:backgroundMark x1="93000" y1="570" x2="99600" y2="7977"/>
                      </a14:backgroundRemoval>
                    </a14:imgEffect>
                  </a14:imgLayer>
                </a14:imgProps>
              </a:ext>
              <a:ext uri="{28A0092B-C50C-407E-A947-70E740481C1C}">
                <a14:useLocalDpi xmlns:a14="http://schemas.microsoft.com/office/drawing/2010/main" val="0"/>
              </a:ext>
            </a:extLst>
          </a:blip>
          <a:stretch>
            <a:fillRect/>
          </a:stretch>
        </p:blipFill>
        <p:spPr>
          <a:xfrm rot="5400000">
            <a:off x="6650597" y="2362185"/>
            <a:ext cx="2761686" cy="1938704"/>
          </a:xfrm>
          <a:prstGeom prst="rect">
            <a:avLst/>
          </a:prstGeom>
          <a:ln>
            <a:noFill/>
          </a:ln>
          <a:effectLst>
            <a:outerShdw blurRad="292100" dist="139700" dir="2700000" algn="tl" rotWithShape="0">
              <a:srgbClr val="333333">
                <a:alpha val="65000"/>
              </a:srgbClr>
            </a:outerShdw>
          </a:effectLst>
        </p:spPr>
      </p:pic>
      <p:pic>
        <p:nvPicPr>
          <p:cNvPr id="5124" name="Picture 4" descr="KINDER CARDS T2 – myDelibox">
            <a:extLst>
              <a:ext uri="{FF2B5EF4-FFF2-40B4-BE49-F238E27FC236}">
                <a16:creationId xmlns:a16="http://schemas.microsoft.com/office/drawing/2014/main" id="{6A36AEA6-2825-B3FB-BD58-0146E9E1945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8942" y="1892109"/>
            <a:ext cx="3400141" cy="34001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cxnSp>
        <p:nvCxnSpPr>
          <p:cNvPr id="11" name="Straight Arrow Connector 10">
            <a:extLst>
              <a:ext uri="{FF2B5EF4-FFF2-40B4-BE49-F238E27FC236}">
                <a16:creationId xmlns:a16="http://schemas.microsoft.com/office/drawing/2014/main" id="{A728E919-B79A-D4FB-CFF1-F77304D856DB}"/>
              </a:ext>
            </a:extLst>
          </p:cNvPr>
          <p:cNvCxnSpPr/>
          <p:nvPr/>
        </p:nvCxnSpPr>
        <p:spPr>
          <a:xfrm flipH="1">
            <a:off x="3002280" y="2186940"/>
            <a:ext cx="128016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Straight Arrow Connector 13">
            <a:extLst>
              <a:ext uri="{FF2B5EF4-FFF2-40B4-BE49-F238E27FC236}">
                <a16:creationId xmlns:a16="http://schemas.microsoft.com/office/drawing/2014/main" id="{DD921859-FE38-97F6-ABBD-3EC0D1364D3E}"/>
              </a:ext>
            </a:extLst>
          </p:cNvPr>
          <p:cNvCxnSpPr/>
          <p:nvPr/>
        </p:nvCxnSpPr>
        <p:spPr>
          <a:xfrm flipH="1">
            <a:off x="2552700" y="2575560"/>
            <a:ext cx="172974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EB73C6B5-70BC-0768-80E3-CB6085DAD99B}"/>
              </a:ext>
            </a:extLst>
          </p:cNvPr>
          <p:cNvCxnSpPr>
            <a:cxnSpLocks/>
          </p:cNvCxnSpPr>
          <p:nvPr/>
        </p:nvCxnSpPr>
        <p:spPr>
          <a:xfrm flipH="1">
            <a:off x="2728308" y="3398520"/>
            <a:ext cx="155413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DC521950-A397-F04B-A157-96210CBC86FC}"/>
              </a:ext>
            </a:extLst>
          </p:cNvPr>
          <p:cNvCxnSpPr>
            <a:cxnSpLocks/>
          </p:cNvCxnSpPr>
          <p:nvPr/>
        </p:nvCxnSpPr>
        <p:spPr>
          <a:xfrm flipH="1">
            <a:off x="3002280" y="3749040"/>
            <a:ext cx="128016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id="{CDA8F8EF-D503-4F09-F4B5-0C62BA31DC96}"/>
              </a:ext>
            </a:extLst>
          </p:cNvPr>
          <p:cNvCxnSpPr>
            <a:cxnSpLocks/>
          </p:cNvCxnSpPr>
          <p:nvPr/>
        </p:nvCxnSpPr>
        <p:spPr>
          <a:xfrm flipH="1">
            <a:off x="3002280" y="4518408"/>
            <a:ext cx="128016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8FDBDE7A-4209-3822-A4B6-7A8FABEE65A4}"/>
              </a:ext>
            </a:extLst>
          </p:cNvPr>
          <p:cNvCxnSpPr>
            <a:cxnSpLocks/>
          </p:cNvCxnSpPr>
          <p:nvPr/>
        </p:nvCxnSpPr>
        <p:spPr>
          <a:xfrm flipH="1">
            <a:off x="1897380" y="4160520"/>
            <a:ext cx="238506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6775382F-CC76-2B22-B6E2-B6FD5DDE3EC1}"/>
              </a:ext>
            </a:extLst>
          </p:cNvPr>
          <p:cNvSpPr txBox="1"/>
          <p:nvPr/>
        </p:nvSpPr>
        <p:spPr>
          <a:xfrm>
            <a:off x="4280282" y="2048871"/>
            <a:ext cx="2275495" cy="261610"/>
          </a:xfrm>
          <a:prstGeom prst="rect">
            <a:avLst/>
          </a:prstGeom>
          <a:noFill/>
        </p:spPr>
        <p:txBody>
          <a:bodyPr wrap="square" rtlCol="1">
            <a:spAutoFit/>
          </a:bodyPr>
          <a:lstStyle/>
          <a:p>
            <a:r>
              <a:rPr lang="pt-BR" sz="1100" b="1" i="0" dirty="0">
                <a:solidFill>
                  <a:schemeClr val="bg1"/>
                </a:solidFill>
                <a:effectLst/>
                <a:latin typeface="Inter"/>
              </a:rPr>
              <a:t>Aluminium Silver foil Plastic Pouche</a:t>
            </a:r>
            <a:endParaRPr lang="ar-SA" sz="1100" b="1" dirty="0">
              <a:solidFill>
                <a:schemeClr val="bg1"/>
              </a:solidFill>
            </a:endParaRPr>
          </a:p>
        </p:txBody>
      </p:sp>
      <p:sp>
        <p:nvSpPr>
          <p:cNvPr id="25" name="TextBox 24">
            <a:extLst>
              <a:ext uri="{FF2B5EF4-FFF2-40B4-BE49-F238E27FC236}">
                <a16:creationId xmlns:a16="http://schemas.microsoft.com/office/drawing/2014/main" id="{C57EF6FB-15EE-10F9-6657-BD4382131F2B}"/>
              </a:ext>
            </a:extLst>
          </p:cNvPr>
          <p:cNvSpPr txBox="1"/>
          <p:nvPr/>
        </p:nvSpPr>
        <p:spPr>
          <a:xfrm>
            <a:off x="4287930" y="2448457"/>
            <a:ext cx="2162988" cy="769441"/>
          </a:xfrm>
          <a:prstGeom prst="rect">
            <a:avLst/>
          </a:prstGeom>
          <a:noFill/>
        </p:spPr>
        <p:txBody>
          <a:bodyPr wrap="square" rtlCol="1">
            <a:spAutoFit/>
          </a:bodyPr>
          <a:lstStyle/>
          <a:p>
            <a:r>
              <a:rPr lang="en-US" sz="1100" b="1" dirty="0">
                <a:latin typeface="Inter"/>
              </a:rPr>
              <a:t>An accurate scaling and presentation for the inside product drawn in right measurement</a:t>
            </a:r>
            <a:endParaRPr lang="ar-SA" sz="1100" b="1" dirty="0"/>
          </a:p>
        </p:txBody>
      </p:sp>
      <p:sp>
        <p:nvSpPr>
          <p:cNvPr id="28" name="TextBox 27">
            <a:extLst>
              <a:ext uri="{FF2B5EF4-FFF2-40B4-BE49-F238E27FC236}">
                <a16:creationId xmlns:a16="http://schemas.microsoft.com/office/drawing/2014/main" id="{86F25D05-A2ED-080C-DC70-699DFC69DE1E}"/>
              </a:ext>
            </a:extLst>
          </p:cNvPr>
          <p:cNvSpPr txBox="1"/>
          <p:nvPr/>
        </p:nvSpPr>
        <p:spPr>
          <a:xfrm>
            <a:off x="4287930" y="3246902"/>
            <a:ext cx="2385060" cy="430887"/>
          </a:xfrm>
          <a:prstGeom prst="rect">
            <a:avLst/>
          </a:prstGeom>
          <a:noFill/>
        </p:spPr>
        <p:txBody>
          <a:bodyPr wrap="square" rtlCol="1">
            <a:spAutoFit/>
          </a:bodyPr>
          <a:lstStyle/>
          <a:p>
            <a:r>
              <a:rPr lang="pt-BR" sz="1100" b="1" i="0" dirty="0">
                <a:solidFill>
                  <a:schemeClr val="bg1"/>
                </a:solidFill>
                <a:effectLst/>
                <a:latin typeface="Inter"/>
              </a:rPr>
              <a:t>An Icon of Milk Cup suggestion a different ways to enjoy kinder card </a:t>
            </a:r>
            <a:endParaRPr lang="ar-SA" sz="1100" b="1" dirty="0">
              <a:solidFill>
                <a:schemeClr val="bg1"/>
              </a:solidFill>
            </a:endParaRPr>
          </a:p>
        </p:txBody>
      </p:sp>
      <p:sp>
        <p:nvSpPr>
          <p:cNvPr id="29" name="TextBox 28">
            <a:extLst>
              <a:ext uri="{FF2B5EF4-FFF2-40B4-BE49-F238E27FC236}">
                <a16:creationId xmlns:a16="http://schemas.microsoft.com/office/drawing/2014/main" id="{7AC91BFC-C08F-EBCA-D767-D68EFE5CEB0B}"/>
              </a:ext>
            </a:extLst>
          </p:cNvPr>
          <p:cNvSpPr txBox="1"/>
          <p:nvPr/>
        </p:nvSpPr>
        <p:spPr>
          <a:xfrm>
            <a:off x="4280281" y="3636997"/>
            <a:ext cx="2628449" cy="430887"/>
          </a:xfrm>
          <a:prstGeom prst="rect">
            <a:avLst/>
          </a:prstGeom>
          <a:noFill/>
        </p:spPr>
        <p:txBody>
          <a:bodyPr wrap="square" rtlCol="1">
            <a:spAutoFit/>
          </a:bodyPr>
          <a:lstStyle/>
          <a:p>
            <a:r>
              <a:rPr lang="pt-BR" sz="1100" b="1" i="0" dirty="0">
                <a:effectLst/>
                <a:latin typeface="Inter"/>
              </a:rPr>
              <a:t>Kinder Card Unqiue logo with 5 Kinder cards resmbling the 5 letters new product </a:t>
            </a:r>
            <a:endParaRPr lang="ar-SA" sz="1100" b="1" dirty="0"/>
          </a:p>
        </p:txBody>
      </p:sp>
      <p:sp>
        <p:nvSpPr>
          <p:cNvPr id="30" name="TextBox 29">
            <a:extLst>
              <a:ext uri="{FF2B5EF4-FFF2-40B4-BE49-F238E27FC236}">
                <a16:creationId xmlns:a16="http://schemas.microsoft.com/office/drawing/2014/main" id="{22A2C404-2EE5-8A0D-A0B3-9ED2AFB06BCA}"/>
              </a:ext>
            </a:extLst>
          </p:cNvPr>
          <p:cNvSpPr txBox="1"/>
          <p:nvPr/>
        </p:nvSpPr>
        <p:spPr>
          <a:xfrm>
            <a:off x="4280281" y="4034354"/>
            <a:ext cx="2628449" cy="430887"/>
          </a:xfrm>
          <a:prstGeom prst="rect">
            <a:avLst/>
          </a:prstGeom>
          <a:noFill/>
        </p:spPr>
        <p:txBody>
          <a:bodyPr wrap="square" rtlCol="1">
            <a:spAutoFit/>
          </a:bodyPr>
          <a:lstStyle/>
          <a:p>
            <a:r>
              <a:rPr lang="en-US" sz="1100" b="1" i="0" dirty="0">
                <a:solidFill>
                  <a:schemeClr val="bg1"/>
                </a:solidFill>
                <a:effectLst/>
                <a:latin typeface="Inter"/>
              </a:rPr>
              <a:t>The fact of nutrition emphasizes the lightness of the kinder cards product</a:t>
            </a:r>
          </a:p>
        </p:txBody>
      </p:sp>
      <p:sp>
        <p:nvSpPr>
          <p:cNvPr id="31" name="TextBox 30">
            <a:extLst>
              <a:ext uri="{FF2B5EF4-FFF2-40B4-BE49-F238E27FC236}">
                <a16:creationId xmlns:a16="http://schemas.microsoft.com/office/drawing/2014/main" id="{A81B244C-22B0-7FCE-0A9D-5D83DD556A98}"/>
              </a:ext>
            </a:extLst>
          </p:cNvPr>
          <p:cNvSpPr txBox="1"/>
          <p:nvPr/>
        </p:nvSpPr>
        <p:spPr>
          <a:xfrm>
            <a:off x="4280280" y="4399264"/>
            <a:ext cx="2628449" cy="430887"/>
          </a:xfrm>
          <a:prstGeom prst="rect">
            <a:avLst/>
          </a:prstGeom>
          <a:noFill/>
        </p:spPr>
        <p:txBody>
          <a:bodyPr wrap="square" rtlCol="1">
            <a:spAutoFit/>
          </a:bodyPr>
          <a:lstStyle/>
          <a:p>
            <a:r>
              <a:rPr lang="en-US" sz="1100" b="1" i="0" dirty="0">
                <a:effectLst/>
                <a:latin typeface="Inter"/>
              </a:rPr>
              <a:t>The number indicate the number of cards included in the packaging </a:t>
            </a:r>
          </a:p>
        </p:txBody>
      </p:sp>
      <p:cxnSp>
        <p:nvCxnSpPr>
          <p:cNvPr id="32" name="Straight Arrow Connector 31">
            <a:extLst>
              <a:ext uri="{FF2B5EF4-FFF2-40B4-BE49-F238E27FC236}">
                <a16:creationId xmlns:a16="http://schemas.microsoft.com/office/drawing/2014/main" id="{0D7D84B4-2869-6A92-75AD-66984D513031}"/>
              </a:ext>
            </a:extLst>
          </p:cNvPr>
          <p:cNvCxnSpPr/>
          <p:nvPr/>
        </p:nvCxnSpPr>
        <p:spPr>
          <a:xfrm flipH="1">
            <a:off x="8673841" y="2186940"/>
            <a:ext cx="1280160" cy="0"/>
          </a:xfrm>
          <a:prstGeom prst="straightConnector1">
            <a:avLst/>
          </a:prstGeom>
          <a:ln>
            <a:solidFill>
              <a:schemeClr val="bg1"/>
            </a:solidFill>
            <a:prstDash val="dash"/>
            <a:tailEnd type="triangle"/>
          </a:ln>
        </p:spPr>
        <p:style>
          <a:lnRef idx="1">
            <a:schemeClr val="dk1"/>
          </a:lnRef>
          <a:fillRef idx="0">
            <a:schemeClr val="dk1"/>
          </a:fillRef>
          <a:effectRef idx="0">
            <a:schemeClr val="dk1"/>
          </a:effectRef>
          <a:fontRef idx="minor">
            <a:schemeClr val="tx1"/>
          </a:fontRef>
        </p:style>
      </p:cxnSp>
      <p:cxnSp>
        <p:nvCxnSpPr>
          <p:cNvPr id="33" name="Straight Arrow Connector 32">
            <a:extLst>
              <a:ext uri="{FF2B5EF4-FFF2-40B4-BE49-F238E27FC236}">
                <a16:creationId xmlns:a16="http://schemas.microsoft.com/office/drawing/2014/main" id="{4461B9D0-332F-2A62-6793-0E8DDD4E7BFC}"/>
              </a:ext>
            </a:extLst>
          </p:cNvPr>
          <p:cNvCxnSpPr/>
          <p:nvPr/>
        </p:nvCxnSpPr>
        <p:spPr>
          <a:xfrm flipH="1">
            <a:off x="8224261" y="2575560"/>
            <a:ext cx="1729740" cy="0"/>
          </a:xfrm>
          <a:prstGeom prst="straightConnector1">
            <a:avLst/>
          </a:prstGeom>
          <a:ln>
            <a:solidFill>
              <a:schemeClr val="bg1"/>
            </a:solidFill>
            <a:prstDash val="dash"/>
            <a:tailEnd type="triangle"/>
          </a:ln>
        </p:spPr>
        <p:style>
          <a:lnRef idx="1">
            <a:schemeClr val="dk1"/>
          </a:lnRef>
          <a:fillRef idx="0">
            <a:schemeClr val="dk1"/>
          </a:fillRef>
          <a:effectRef idx="0">
            <a:schemeClr val="dk1"/>
          </a:effectRef>
          <a:fontRef idx="minor">
            <a:schemeClr val="tx1"/>
          </a:fontRef>
        </p:style>
      </p:cxnSp>
      <p:cxnSp>
        <p:nvCxnSpPr>
          <p:cNvPr id="34" name="Straight Arrow Connector 33">
            <a:extLst>
              <a:ext uri="{FF2B5EF4-FFF2-40B4-BE49-F238E27FC236}">
                <a16:creationId xmlns:a16="http://schemas.microsoft.com/office/drawing/2014/main" id="{637EB5BB-4835-67D4-A104-8B3162EBEC70}"/>
              </a:ext>
            </a:extLst>
          </p:cNvPr>
          <p:cNvCxnSpPr>
            <a:cxnSpLocks/>
          </p:cNvCxnSpPr>
          <p:nvPr/>
        </p:nvCxnSpPr>
        <p:spPr>
          <a:xfrm flipH="1">
            <a:off x="8399868" y="4249797"/>
            <a:ext cx="1554132" cy="0"/>
          </a:xfrm>
          <a:prstGeom prst="straightConnector1">
            <a:avLst/>
          </a:prstGeom>
          <a:ln>
            <a:solidFill>
              <a:schemeClr val="bg1"/>
            </a:solidFill>
            <a:prstDash val="dash"/>
            <a:tailEnd type="triangle"/>
          </a:ln>
        </p:spPr>
        <p:style>
          <a:lnRef idx="1">
            <a:schemeClr val="dk1"/>
          </a:lnRef>
          <a:fillRef idx="0">
            <a:schemeClr val="dk1"/>
          </a:fillRef>
          <a:effectRef idx="0">
            <a:schemeClr val="dk1"/>
          </a:effectRef>
          <a:fontRef idx="minor">
            <a:schemeClr val="tx1"/>
          </a:fontRef>
        </p:style>
      </p:cxnSp>
      <p:sp>
        <p:nvSpPr>
          <p:cNvPr id="38" name="TextBox 37">
            <a:extLst>
              <a:ext uri="{FF2B5EF4-FFF2-40B4-BE49-F238E27FC236}">
                <a16:creationId xmlns:a16="http://schemas.microsoft.com/office/drawing/2014/main" id="{77393744-EEC4-7ED9-6E3C-C1C5301B404C}"/>
              </a:ext>
            </a:extLst>
          </p:cNvPr>
          <p:cNvSpPr txBox="1"/>
          <p:nvPr/>
        </p:nvSpPr>
        <p:spPr>
          <a:xfrm>
            <a:off x="8816253" y="1892109"/>
            <a:ext cx="2275495" cy="338554"/>
          </a:xfrm>
          <a:prstGeom prst="rect">
            <a:avLst/>
          </a:prstGeom>
          <a:noFill/>
        </p:spPr>
        <p:txBody>
          <a:bodyPr wrap="square" rtlCol="1">
            <a:spAutoFit/>
          </a:bodyPr>
          <a:lstStyle/>
          <a:p>
            <a:r>
              <a:rPr lang="pt-BR" sz="800" b="1" dirty="0">
                <a:solidFill>
                  <a:schemeClr val="bg1"/>
                </a:solidFill>
                <a:latin typeface="Inter"/>
              </a:rPr>
              <a:t>Two colored sides (white chocolate \chocolate) representing the two flavours in the card</a:t>
            </a:r>
            <a:endParaRPr lang="ar-SA" sz="800" b="1" dirty="0">
              <a:solidFill>
                <a:schemeClr val="bg1"/>
              </a:solidFill>
            </a:endParaRPr>
          </a:p>
        </p:txBody>
      </p:sp>
      <p:sp>
        <p:nvSpPr>
          <p:cNvPr id="39" name="TextBox 38">
            <a:extLst>
              <a:ext uri="{FF2B5EF4-FFF2-40B4-BE49-F238E27FC236}">
                <a16:creationId xmlns:a16="http://schemas.microsoft.com/office/drawing/2014/main" id="{6539A3DC-C709-F1F2-2767-0656CFCCA895}"/>
              </a:ext>
            </a:extLst>
          </p:cNvPr>
          <p:cNvSpPr txBox="1"/>
          <p:nvPr/>
        </p:nvSpPr>
        <p:spPr>
          <a:xfrm>
            <a:off x="9122730" y="2292684"/>
            <a:ext cx="2275495" cy="338554"/>
          </a:xfrm>
          <a:prstGeom prst="rect">
            <a:avLst/>
          </a:prstGeom>
          <a:noFill/>
        </p:spPr>
        <p:txBody>
          <a:bodyPr wrap="square" rtlCol="1">
            <a:spAutoFit/>
          </a:bodyPr>
          <a:lstStyle/>
          <a:p>
            <a:r>
              <a:rPr lang="en-US" sz="800" b="1" dirty="0" err="1">
                <a:solidFill>
                  <a:schemeClr val="bg1"/>
                </a:solidFill>
                <a:latin typeface="Inter"/>
              </a:rPr>
              <a:t>kinder's</a:t>
            </a:r>
            <a:r>
              <a:rPr lang="en-US" sz="800" b="1" dirty="0">
                <a:solidFill>
                  <a:schemeClr val="bg1"/>
                </a:solidFill>
                <a:latin typeface="Inter"/>
              </a:rPr>
              <a:t> original design (kinder Milk drop) </a:t>
            </a:r>
          </a:p>
          <a:p>
            <a:r>
              <a:rPr lang="en-US" sz="800" b="1" dirty="0">
                <a:solidFill>
                  <a:schemeClr val="bg1"/>
                </a:solidFill>
                <a:latin typeface="Inter"/>
              </a:rPr>
              <a:t>The square pattern symbolling the chocolate bar </a:t>
            </a:r>
            <a:endParaRPr lang="ar-SA" sz="800" b="1" dirty="0">
              <a:solidFill>
                <a:schemeClr val="bg1"/>
              </a:solidFill>
            </a:endParaRPr>
          </a:p>
        </p:txBody>
      </p:sp>
      <p:sp>
        <p:nvSpPr>
          <p:cNvPr id="40" name="TextBox 39">
            <a:extLst>
              <a:ext uri="{FF2B5EF4-FFF2-40B4-BE49-F238E27FC236}">
                <a16:creationId xmlns:a16="http://schemas.microsoft.com/office/drawing/2014/main" id="{A989C0CF-C326-F4BE-F90D-06F668C9A940}"/>
              </a:ext>
            </a:extLst>
          </p:cNvPr>
          <p:cNvSpPr txBox="1"/>
          <p:nvPr/>
        </p:nvSpPr>
        <p:spPr>
          <a:xfrm>
            <a:off x="8931692" y="4060478"/>
            <a:ext cx="2275495" cy="215444"/>
          </a:xfrm>
          <a:prstGeom prst="rect">
            <a:avLst/>
          </a:prstGeom>
          <a:noFill/>
        </p:spPr>
        <p:txBody>
          <a:bodyPr wrap="square" rtlCol="1">
            <a:spAutoFit/>
          </a:bodyPr>
          <a:lstStyle/>
          <a:p>
            <a:r>
              <a:rPr lang="en-US" sz="800" b="1" dirty="0">
                <a:solidFill>
                  <a:schemeClr val="bg1"/>
                </a:solidFill>
                <a:latin typeface="Inter"/>
              </a:rPr>
              <a:t>A rectangle thin shape to represent the card </a:t>
            </a:r>
            <a:endParaRPr lang="ar-SA" sz="800" b="1" dirty="0">
              <a:solidFill>
                <a:schemeClr val="bg1"/>
              </a:solidFill>
            </a:endParaRPr>
          </a:p>
        </p:txBody>
      </p:sp>
    </p:spTree>
    <p:extLst>
      <p:ext uri="{BB962C8B-B14F-4D97-AF65-F5344CB8AC3E}">
        <p14:creationId xmlns:p14="http://schemas.microsoft.com/office/powerpoint/2010/main" val="1214596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bg/>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0-#ppt_w/2"/>
                                          </p:val>
                                        </p:tav>
                                        <p:tav tm="100000">
                                          <p:val>
                                            <p:strVal val="#ppt_x"/>
                                          </p:val>
                                        </p:tav>
                                      </p:tavLst>
                                    </p:anim>
                                    <p:anim calcmode="lin" valueType="num">
                                      <p:cBhvr additive="base">
                                        <p:cTn id="24" dur="500" fill="hold"/>
                                        <p:tgtEl>
                                          <p:spTgt spid="14"/>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0-#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0-#ppt_w/2"/>
                                          </p:val>
                                        </p:tav>
                                        <p:tav tm="100000">
                                          <p:val>
                                            <p:strVal val="#ppt_x"/>
                                          </p:val>
                                        </p:tav>
                                      </p:tavLst>
                                    </p:anim>
                                    <p:anim calcmode="lin" valueType="num">
                                      <p:cBhvr additive="base">
                                        <p:cTn id="32" dur="500" fill="hold"/>
                                        <p:tgtEl>
                                          <p:spTgt spid="17"/>
                                        </p:tgtEl>
                                        <p:attrNameLst>
                                          <p:attrName>ppt_y</p:attrName>
                                        </p:attrNameLst>
                                      </p:cBhvr>
                                      <p:tavLst>
                                        <p:tav tm="0">
                                          <p:val>
                                            <p:strVal val="#ppt_y"/>
                                          </p:val>
                                        </p:tav>
                                        <p:tav tm="100000">
                                          <p:val>
                                            <p:strVal val="#ppt_y"/>
                                          </p:val>
                                        </p:tav>
                                      </p:tavLst>
                                    </p:anim>
                                  </p:childTnLst>
                                </p:cTn>
                              </p:par>
                              <p:par>
                                <p:cTn id="33" presetID="2" presetClass="entr" presetSubtype="8"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0-#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8"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anim calcmode="lin" valueType="num">
                                      <p:cBhvr additive="base">
                                        <p:cTn id="39" dur="500" fill="hold"/>
                                        <p:tgtEl>
                                          <p:spTgt spid="18"/>
                                        </p:tgtEl>
                                        <p:attrNameLst>
                                          <p:attrName>ppt_x</p:attrName>
                                        </p:attrNameLst>
                                      </p:cBhvr>
                                      <p:tavLst>
                                        <p:tav tm="0">
                                          <p:val>
                                            <p:strVal val="0-#ppt_w/2"/>
                                          </p:val>
                                        </p:tav>
                                        <p:tav tm="100000">
                                          <p:val>
                                            <p:strVal val="#ppt_x"/>
                                          </p:val>
                                        </p:tav>
                                      </p:tavLst>
                                    </p:anim>
                                    <p:anim calcmode="lin" valueType="num">
                                      <p:cBhvr additive="base">
                                        <p:cTn id="40" dur="500" fill="hold"/>
                                        <p:tgtEl>
                                          <p:spTgt spid="18"/>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additive="base">
                                        <p:cTn id="43" dur="500" fill="hold"/>
                                        <p:tgtEl>
                                          <p:spTgt spid="31"/>
                                        </p:tgtEl>
                                        <p:attrNameLst>
                                          <p:attrName>ppt_x</p:attrName>
                                        </p:attrNameLst>
                                      </p:cBhvr>
                                      <p:tavLst>
                                        <p:tav tm="0">
                                          <p:val>
                                            <p:strVal val="0-#ppt_w/2"/>
                                          </p:val>
                                        </p:tav>
                                        <p:tav tm="100000">
                                          <p:val>
                                            <p:strVal val="#ppt_x"/>
                                          </p:val>
                                        </p:tav>
                                      </p:tavLst>
                                    </p:anim>
                                    <p:anim calcmode="lin" valueType="num">
                                      <p:cBhvr additive="base">
                                        <p:cTn id="44" dur="500" fill="hold"/>
                                        <p:tgtEl>
                                          <p:spTgt spid="31"/>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additive="base">
                                        <p:cTn id="47" dur="500" fill="hold"/>
                                        <p:tgtEl>
                                          <p:spTgt spid="30"/>
                                        </p:tgtEl>
                                        <p:attrNameLst>
                                          <p:attrName>ppt_x</p:attrName>
                                        </p:attrNameLst>
                                      </p:cBhvr>
                                      <p:tavLst>
                                        <p:tav tm="0">
                                          <p:val>
                                            <p:strVal val="0-#ppt_w/2"/>
                                          </p:val>
                                        </p:tav>
                                        <p:tav tm="100000">
                                          <p:val>
                                            <p:strVal val="#ppt_x"/>
                                          </p:val>
                                        </p:tav>
                                      </p:tavLst>
                                    </p:anim>
                                    <p:anim calcmode="lin" valueType="num">
                                      <p:cBhvr additive="base">
                                        <p:cTn id="48" dur="500" fill="hold"/>
                                        <p:tgtEl>
                                          <p:spTgt spid="30"/>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29"/>
                                        </p:tgtEl>
                                        <p:attrNameLst>
                                          <p:attrName>style.visibility</p:attrName>
                                        </p:attrNameLst>
                                      </p:cBhvr>
                                      <p:to>
                                        <p:strVal val="visible"/>
                                      </p:to>
                                    </p:set>
                                    <p:anim calcmode="lin" valueType="num">
                                      <p:cBhvr additive="base">
                                        <p:cTn id="51" dur="500" fill="hold"/>
                                        <p:tgtEl>
                                          <p:spTgt spid="29"/>
                                        </p:tgtEl>
                                        <p:attrNameLst>
                                          <p:attrName>ppt_x</p:attrName>
                                        </p:attrNameLst>
                                      </p:cBhvr>
                                      <p:tavLst>
                                        <p:tav tm="0">
                                          <p:val>
                                            <p:strVal val="0-#ppt_w/2"/>
                                          </p:val>
                                        </p:tav>
                                        <p:tav tm="100000">
                                          <p:val>
                                            <p:strVal val="#ppt_x"/>
                                          </p:val>
                                        </p:tav>
                                      </p:tavLst>
                                    </p:anim>
                                    <p:anim calcmode="lin" valueType="num">
                                      <p:cBhvr additive="base">
                                        <p:cTn id="52" dur="500" fill="hold"/>
                                        <p:tgtEl>
                                          <p:spTgt spid="29"/>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28"/>
                                        </p:tgtEl>
                                        <p:attrNameLst>
                                          <p:attrName>style.visibility</p:attrName>
                                        </p:attrNameLst>
                                      </p:cBhvr>
                                      <p:to>
                                        <p:strVal val="visible"/>
                                      </p:to>
                                    </p:set>
                                    <p:anim calcmode="lin" valueType="num">
                                      <p:cBhvr additive="base">
                                        <p:cTn id="55" dur="500" fill="hold"/>
                                        <p:tgtEl>
                                          <p:spTgt spid="28"/>
                                        </p:tgtEl>
                                        <p:attrNameLst>
                                          <p:attrName>ppt_x</p:attrName>
                                        </p:attrNameLst>
                                      </p:cBhvr>
                                      <p:tavLst>
                                        <p:tav tm="0">
                                          <p:val>
                                            <p:strVal val="0-#ppt_w/2"/>
                                          </p:val>
                                        </p:tav>
                                        <p:tav tm="100000">
                                          <p:val>
                                            <p:strVal val="#ppt_x"/>
                                          </p:val>
                                        </p:tav>
                                      </p:tavLst>
                                    </p:anim>
                                    <p:anim calcmode="lin" valueType="num">
                                      <p:cBhvr additive="base">
                                        <p:cTn id="56" dur="500" fill="hold"/>
                                        <p:tgtEl>
                                          <p:spTgt spid="28"/>
                                        </p:tgtEl>
                                        <p:attrNameLst>
                                          <p:attrName>ppt_y</p:attrName>
                                        </p:attrNameLst>
                                      </p:cBhvr>
                                      <p:tavLst>
                                        <p:tav tm="0">
                                          <p:val>
                                            <p:strVal val="#ppt_y"/>
                                          </p:val>
                                        </p:tav>
                                        <p:tav tm="100000">
                                          <p:val>
                                            <p:strVal val="#ppt_y"/>
                                          </p:val>
                                        </p:tav>
                                      </p:tavLst>
                                    </p:anim>
                                  </p:childTnLst>
                                </p:cTn>
                              </p:par>
                              <p:par>
                                <p:cTn id="57" presetID="2" presetClass="entr" presetSubtype="8" fill="hold" grpId="0" nodeType="withEffect">
                                  <p:stCondLst>
                                    <p:cond delay="0"/>
                                  </p:stCondLst>
                                  <p:childTnLst>
                                    <p:set>
                                      <p:cBhvr>
                                        <p:cTn id="58" dur="1" fill="hold">
                                          <p:stCondLst>
                                            <p:cond delay="0"/>
                                          </p:stCondLst>
                                        </p:cTn>
                                        <p:tgtEl>
                                          <p:spTgt spid="25"/>
                                        </p:tgtEl>
                                        <p:attrNameLst>
                                          <p:attrName>style.visibility</p:attrName>
                                        </p:attrNameLst>
                                      </p:cBhvr>
                                      <p:to>
                                        <p:strVal val="visible"/>
                                      </p:to>
                                    </p:set>
                                    <p:anim calcmode="lin" valueType="num">
                                      <p:cBhvr additive="base">
                                        <p:cTn id="59" dur="500" fill="hold"/>
                                        <p:tgtEl>
                                          <p:spTgt spid="25"/>
                                        </p:tgtEl>
                                        <p:attrNameLst>
                                          <p:attrName>ppt_x</p:attrName>
                                        </p:attrNameLst>
                                      </p:cBhvr>
                                      <p:tavLst>
                                        <p:tav tm="0">
                                          <p:val>
                                            <p:strVal val="0-#ppt_w/2"/>
                                          </p:val>
                                        </p:tav>
                                        <p:tav tm="100000">
                                          <p:val>
                                            <p:strVal val="#ppt_x"/>
                                          </p:val>
                                        </p:tav>
                                      </p:tavLst>
                                    </p:anim>
                                    <p:anim calcmode="lin" valueType="num">
                                      <p:cBhvr additive="base">
                                        <p:cTn id="60" dur="500" fill="hold"/>
                                        <p:tgtEl>
                                          <p:spTgt spid="25"/>
                                        </p:tgtEl>
                                        <p:attrNameLst>
                                          <p:attrName>ppt_y</p:attrName>
                                        </p:attrNameLst>
                                      </p:cBhvr>
                                      <p:tavLst>
                                        <p:tav tm="0">
                                          <p:val>
                                            <p:strVal val="#ppt_y"/>
                                          </p:val>
                                        </p:tav>
                                        <p:tav tm="100000">
                                          <p:val>
                                            <p:strVal val="#ppt_y"/>
                                          </p:val>
                                        </p:tav>
                                      </p:tavLst>
                                    </p:anim>
                                  </p:childTnLst>
                                </p:cTn>
                              </p:par>
                              <p:par>
                                <p:cTn id="61" presetID="2" presetClass="entr" presetSubtype="8" fill="hold" grpId="0" nodeType="withEffect">
                                  <p:stCondLst>
                                    <p:cond delay="0"/>
                                  </p:stCondLst>
                                  <p:childTnLst>
                                    <p:set>
                                      <p:cBhvr>
                                        <p:cTn id="62" dur="1" fill="hold">
                                          <p:stCondLst>
                                            <p:cond delay="0"/>
                                          </p:stCondLst>
                                        </p:cTn>
                                        <p:tgtEl>
                                          <p:spTgt spid="24"/>
                                        </p:tgtEl>
                                        <p:attrNameLst>
                                          <p:attrName>style.visibility</p:attrName>
                                        </p:attrNameLst>
                                      </p:cBhvr>
                                      <p:to>
                                        <p:strVal val="visible"/>
                                      </p:to>
                                    </p:set>
                                    <p:anim calcmode="lin" valueType="num">
                                      <p:cBhvr additive="base">
                                        <p:cTn id="63" dur="500" fill="hold"/>
                                        <p:tgtEl>
                                          <p:spTgt spid="24"/>
                                        </p:tgtEl>
                                        <p:attrNameLst>
                                          <p:attrName>ppt_x</p:attrName>
                                        </p:attrNameLst>
                                      </p:cBhvr>
                                      <p:tavLst>
                                        <p:tav tm="0">
                                          <p:val>
                                            <p:strVal val="0-#ppt_w/2"/>
                                          </p:val>
                                        </p:tav>
                                        <p:tav tm="100000">
                                          <p:val>
                                            <p:strVal val="#ppt_x"/>
                                          </p:val>
                                        </p:tav>
                                      </p:tavLst>
                                    </p:anim>
                                    <p:anim calcmode="lin" valueType="num">
                                      <p:cBhvr additive="base">
                                        <p:cTn id="64" dur="500" fill="hold"/>
                                        <p:tgtEl>
                                          <p:spTgt spid="24"/>
                                        </p:tgtEl>
                                        <p:attrNameLst>
                                          <p:attrName>ppt_y</p:attrName>
                                        </p:attrNameLst>
                                      </p:cBhvr>
                                      <p:tavLst>
                                        <p:tav tm="0">
                                          <p:val>
                                            <p:strVal val="#ppt_y"/>
                                          </p:val>
                                        </p:tav>
                                        <p:tav tm="100000">
                                          <p:val>
                                            <p:strVal val="#ppt_y"/>
                                          </p:val>
                                        </p:tav>
                                      </p:tavLst>
                                    </p:anim>
                                  </p:childTnLst>
                                </p:cTn>
                              </p:par>
                              <p:par>
                                <p:cTn id="65" presetID="2" presetClass="entr" presetSubtype="8" fill="hold" grpId="0" nodeType="withEffect">
                                  <p:stCondLst>
                                    <p:cond delay="0"/>
                                  </p:stCondLst>
                                  <p:childTnLst>
                                    <p:set>
                                      <p:cBhvr>
                                        <p:cTn id="66" dur="1" fill="hold">
                                          <p:stCondLst>
                                            <p:cond delay="0"/>
                                          </p:stCondLst>
                                        </p:cTn>
                                        <p:tgtEl>
                                          <p:spTgt spid="38"/>
                                        </p:tgtEl>
                                        <p:attrNameLst>
                                          <p:attrName>style.visibility</p:attrName>
                                        </p:attrNameLst>
                                      </p:cBhvr>
                                      <p:to>
                                        <p:strVal val="visible"/>
                                      </p:to>
                                    </p:set>
                                    <p:anim calcmode="lin" valueType="num">
                                      <p:cBhvr additive="base">
                                        <p:cTn id="67" dur="500" fill="hold"/>
                                        <p:tgtEl>
                                          <p:spTgt spid="38"/>
                                        </p:tgtEl>
                                        <p:attrNameLst>
                                          <p:attrName>ppt_x</p:attrName>
                                        </p:attrNameLst>
                                      </p:cBhvr>
                                      <p:tavLst>
                                        <p:tav tm="0">
                                          <p:val>
                                            <p:strVal val="0-#ppt_w/2"/>
                                          </p:val>
                                        </p:tav>
                                        <p:tav tm="100000">
                                          <p:val>
                                            <p:strVal val="#ppt_x"/>
                                          </p:val>
                                        </p:tav>
                                      </p:tavLst>
                                    </p:anim>
                                    <p:anim calcmode="lin" valueType="num">
                                      <p:cBhvr additive="base">
                                        <p:cTn id="68" dur="500" fill="hold"/>
                                        <p:tgtEl>
                                          <p:spTgt spid="38"/>
                                        </p:tgtEl>
                                        <p:attrNameLst>
                                          <p:attrName>ppt_y</p:attrName>
                                        </p:attrNameLst>
                                      </p:cBhvr>
                                      <p:tavLst>
                                        <p:tav tm="0">
                                          <p:val>
                                            <p:strVal val="#ppt_y"/>
                                          </p:val>
                                        </p:tav>
                                        <p:tav tm="100000">
                                          <p:val>
                                            <p:strVal val="#ppt_y"/>
                                          </p:val>
                                        </p:tav>
                                      </p:tavLst>
                                    </p:anim>
                                  </p:childTnLst>
                                </p:cTn>
                              </p:par>
                              <p:par>
                                <p:cTn id="69" presetID="2" presetClass="entr" presetSubtype="8" fill="hold" grpId="0" nodeType="withEffect">
                                  <p:stCondLst>
                                    <p:cond delay="0"/>
                                  </p:stCondLst>
                                  <p:childTnLst>
                                    <p:set>
                                      <p:cBhvr>
                                        <p:cTn id="70" dur="1" fill="hold">
                                          <p:stCondLst>
                                            <p:cond delay="0"/>
                                          </p:stCondLst>
                                        </p:cTn>
                                        <p:tgtEl>
                                          <p:spTgt spid="39"/>
                                        </p:tgtEl>
                                        <p:attrNameLst>
                                          <p:attrName>style.visibility</p:attrName>
                                        </p:attrNameLst>
                                      </p:cBhvr>
                                      <p:to>
                                        <p:strVal val="visible"/>
                                      </p:to>
                                    </p:set>
                                    <p:anim calcmode="lin" valueType="num">
                                      <p:cBhvr additive="base">
                                        <p:cTn id="71" dur="500" fill="hold"/>
                                        <p:tgtEl>
                                          <p:spTgt spid="39"/>
                                        </p:tgtEl>
                                        <p:attrNameLst>
                                          <p:attrName>ppt_x</p:attrName>
                                        </p:attrNameLst>
                                      </p:cBhvr>
                                      <p:tavLst>
                                        <p:tav tm="0">
                                          <p:val>
                                            <p:strVal val="0-#ppt_w/2"/>
                                          </p:val>
                                        </p:tav>
                                        <p:tav tm="100000">
                                          <p:val>
                                            <p:strVal val="#ppt_x"/>
                                          </p:val>
                                        </p:tav>
                                      </p:tavLst>
                                    </p:anim>
                                    <p:anim calcmode="lin" valueType="num">
                                      <p:cBhvr additive="base">
                                        <p:cTn id="72" dur="500" fill="hold"/>
                                        <p:tgtEl>
                                          <p:spTgt spid="39"/>
                                        </p:tgtEl>
                                        <p:attrNameLst>
                                          <p:attrName>ppt_y</p:attrName>
                                        </p:attrNameLst>
                                      </p:cBhvr>
                                      <p:tavLst>
                                        <p:tav tm="0">
                                          <p:val>
                                            <p:strVal val="#ppt_y"/>
                                          </p:val>
                                        </p:tav>
                                        <p:tav tm="100000">
                                          <p:val>
                                            <p:strVal val="#ppt_y"/>
                                          </p:val>
                                        </p:tav>
                                      </p:tavLst>
                                    </p:anim>
                                  </p:childTnLst>
                                </p:cTn>
                              </p:par>
                              <p:par>
                                <p:cTn id="73" presetID="2" presetClass="entr" presetSubtype="8" fill="hold" nodeType="withEffect">
                                  <p:stCondLst>
                                    <p:cond delay="0"/>
                                  </p:stCondLst>
                                  <p:childTnLst>
                                    <p:set>
                                      <p:cBhvr>
                                        <p:cTn id="74" dur="1" fill="hold">
                                          <p:stCondLst>
                                            <p:cond delay="0"/>
                                          </p:stCondLst>
                                        </p:cTn>
                                        <p:tgtEl>
                                          <p:spTgt spid="33"/>
                                        </p:tgtEl>
                                        <p:attrNameLst>
                                          <p:attrName>style.visibility</p:attrName>
                                        </p:attrNameLst>
                                      </p:cBhvr>
                                      <p:to>
                                        <p:strVal val="visible"/>
                                      </p:to>
                                    </p:set>
                                    <p:anim calcmode="lin" valueType="num">
                                      <p:cBhvr additive="base">
                                        <p:cTn id="75" dur="500" fill="hold"/>
                                        <p:tgtEl>
                                          <p:spTgt spid="33"/>
                                        </p:tgtEl>
                                        <p:attrNameLst>
                                          <p:attrName>ppt_x</p:attrName>
                                        </p:attrNameLst>
                                      </p:cBhvr>
                                      <p:tavLst>
                                        <p:tav tm="0">
                                          <p:val>
                                            <p:strVal val="0-#ppt_w/2"/>
                                          </p:val>
                                        </p:tav>
                                        <p:tav tm="100000">
                                          <p:val>
                                            <p:strVal val="#ppt_x"/>
                                          </p:val>
                                        </p:tav>
                                      </p:tavLst>
                                    </p:anim>
                                    <p:anim calcmode="lin" valueType="num">
                                      <p:cBhvr additive="base">
                                        <p:cTn id="76" dur="500" fill="hold"/>
                                        <p:tgtEl>
                                          <p:spTgt spid="33"/>
                                        </p:tgtEl>
                                        <p:attrNameLst>
                                          <p:attrName>ppt_y</p:attrName>
                                        </p:attrNameLst>
                                      </p:cBhvr>
                                      <p:tavLst>
                                        <p:tav tm="0">
                                          <p:val>
                                            <p:strVal val="#ppt_y"/>
                                          </p:val>
                                        </p:tav>
                                        <p:tav tm="100000">
                                          <p:val>
                                            <p:strVal val="#ppt_y"/>
                                          </p:val>
                                        </p:tav>
                                      </p:tavLst>
                                    </p:anim>
                                  </p:childTnLst>
                                </p:cTn>
                              </p:par>
                              <p:par>
                                <p:cTn id="77" presetID="2" presetClass="entr" presetSubtype="8" fill="hold" grpId="0" nodeType="withEffect">
                                  <p:stCondLst>
                                    <p:cond delay="0"/>
                                  </p:stCondLst>
                                  <p:childTnLst>
                                    <p:set>
                                      <p:cBhvr>
                                        <p:cTn id="78" dur="1" fill="hold">
                                          <p:stCondLst>
                                            <p:cond delay="0"/>
                                          </p:stCondLst>
                                        </p:cTn>
                                        <p:tgtEl>
                                          <p:spTgt spid="40"/>
                                        </p:tgtEl>
                                        <p:attrNameLst>
                                          <p:attrName>style.visibility</p:attrName>
                                        </p:attrNameLst>
                                      </p:cBhvr>
                                      <p:to>
                                        <p:strVal val="visible"/>
                                      </p:to>
                                    </p:set>
                                    <p:anim calcmode="lin" valueType="num">
                                      <p:cBhvr additive="base">
                                        <p:cTn id="79" dur="500" fill="hold"/>
                                        <p:tgtEl>
                                          <p:spTgt spid="40"/>
                                        </p:tgtEl>
                                        <p:attrNameLst>
                                          <p:attrName>ppt_x</p:attrName>
                                        </p:attrNameLst>
                                      </p:cBhvr>
                                      <p:tavLst>
                                        <p:tav tm="0">
                                          <p:val>
                                            <p:strVal val="0-#ppt_w/2"/>
                                          </p:val>
                                        </p:tav>
                                        <p:tav tm="100000">
                                          <p:val>
                                            <p:strVal val="#ppt_x"/>
                                          </p:val>
                                        </p:tav>
                                      </p:tavLst>
                                    </p:anim>
                                    <p:anim calcmode="lin" valueType="num">
                                      <p:cBhvr additive="base">
                                        <p:cTn id="80" dur="500" fill="hold"/>
                                        <p:tgtEl>
                                          <p:spTgt spid="40"/>
                                        </p:tgtEl>
                                        <p:attrNameLst>
                                          <p:attrName>ppt_y</p:attrName>
                                        </p:attrNameLst>
                                      </p:cBhvr>
                                      <p:tavLst>
                                        <p:tav tm="0">
                                          <p:val>
                                            <p:strVal val="#ppt_y"/>
                                          </p:val>
                                        </p:tav>
                                        <p:tav tm="100000">
                                          <p:val>
                                            <p:strVal val="#ppt_y"/>
                                          </p:val>
                                        </p:tav>
                                      </p:tavLst>
                                    </p:anim>
                                  </p:childTnLst>
                                </p:cTn>
                              </p:par>
                              <p:par>
                                <p:cTn id="81" presetID="2" presetClass="entr" presetSubtype="8" fill="hold" nodeType="withEffect">
                                  <p:stCondLst>
                                    <p:cond delay="0"/>
                                  </p:stCondLst>
                                  <p:childTnLst>
                                    <p:set>
                                      <p:cBhvr>
                                        <p:cTn id="82" dur="1" fill="hold">
                                          <p:stCondLst>
                                            <p:cond delay="0"/>
                                          </p:stCondLst>
                                        </p:cTn>
                                        <p:tgtEl>
                                          <p:spTgt spid="34"/>
                                        </p:tgtEl>
                                        <p:attrNameLst>
                                          <p:attrName>style.visibility</p:attrName>
                                        </p:attrNameLst>
                                      </p:cBhvr>
                                      <p:to>
                                        <p:strVal val="visible"/>
                                      </p:to>
                                    </p:set>
                                    <p:anim calcmode="lin" valueType="num">
                                      <p:cBhvr additive="base">
                                        <p:cTn id="83" dur="500" fill="hold"/>
                                        <p:tgtEl>
                                          <p:spTgt spid="34"/>
                                        </p:tgtEl>
                                        <p:attrNameLst>
                                          <p:attrName>ppt_x</p:attrName>
                                        </p:attrNameLst>
                                      </p:cBhvr>
                                      <p:tavLst>
                                        <p:tav tm="0">
                                          <p:val>
                                            <p:strVal val="0-#ppt_w/2"/>
                                          </p:val>
                                        </p:tav>
                                        <p:tav tm="100000">
                                          <p:val>
                                            <p:strVal val="#ppt_x"/>
                                          </p:val>
                                        </p:tav>
                                      </p:tavLst>
                                    </p:anim>
                                    <p:anim calcmode="lin" valueType="num">
                                      <p:cBhvr additive="base">
                                        <p:cTn id="84" dur="500" fill="hold"/>
                                        <p:tgtEl>
                                          <p:spTgt spid="3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24" grpId="0"/>
      <p:bldP spid="25" grpId="0"/>
      <p:bldP spid="28" grpId="0"/>
      <p:bldP spid="29" grpId="0"/>
      <p:bldP spid="30" grpId="0"/>
      <p:bldP spid="31" grpId="0"/>
      <p:bldP spid="38" grpId="0"/>
      <p:bldP spid="39" grpId="0"/>
      <p:bldP spid="4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2C29560-BCBF-1F8C-6BB3-180D6A7B27C6}"/>
              </a:ext>
            </a:extLst>
          </p:cNvPr>
          <p:cNvSpPr>
            <a:spLocks noGrp="1"/>
          </p:cNvSpPr>
          <p:nvPr>
            <p:ph type="body" sz="quarter" idx="13"/>
          </p:nvPr>
        </p:nvSpPr>
        <p:spPr>
          <a:xfrm rot="5400000">
            <a:off x="2933958" y="2350279"/>
            <a:ext cx="4782946" cy="3282167"/>
          </a:xfrm>
          <a:solidFill>
            <a:srgbClr val="F3410E"/>
          </a:solidFill>
        </p:spPr>
        <p:txBody>
          <a:bodyPr anchor="ctr">
            <a:normAutofit fontScale="40000" lnSpcReduction="20000"/>
          </a:bodyPr>
          <a:lstStyle/>
          <a:p>
            <a:pPr marL="0" indent="0" algn="l">
              <a:lnSpc>
                <a:spcPct val="120000"/>
              </a:lnSpc>
              <a:buNone/>
            </a:pPr>
            <a:r>
              <a:rPr lang="en-US" sz="26500" b="1" dirty="0">
                <a:solidFill>
                  <a:schemeClr val="accent4"/>
                </a:solidFill>
                <a:latin typeface="Poppins Light" pitchFamily="2" charset="77"/>
                <a:cs typeface="Poppins Light" pitchFamily="2" charset="77"/>
              </a:rPr>
              <a:t>Kinder</a:t>
            </a:r>
          </a:p>
        </p:txBody>
      </p:sp>
      <p:pic>
        <p:nvPicPr>
          <p:cNvPr id="9" name="Picture 8" descr="A chocolate bar with text and a chocolate spoon&#10;&#10;Description automatically generated">
            <a:extLst>
              <a:ext uri="{FF2B5EF4-FFF2-40B4-BE49-F238E27FC236}">
                <a16:creationId xmlns:a16="http://schemas.microsoft.com/office/drawing/2014/main" id="{3A0035E1-AF2B-77AA-CD59-EA068E8AF2F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140" b="97436" l="400" r="96800">
                        <a14:foregroundMark x1="41200" y1="26496" x2="66200" y2="21937"/>
                        <a14:foregroundMark x1="66200" y1="21937" x2="28600" y2="71510"/>
                        <a14:foregroundMark x1="58600" y1="9402" x2="16800" y2="10256"/>
                        <a14:foregroundMark x1="16800" y1="10256" x2="6400" y2="37892"/>
                        <a14:foregroundMark x1="6400" y1="37892" x2="1800" y2="66952"/>
                        <a14:foregroundMark x1="1800" y1="66952" x2="31800" y2="97151"/>
                        <a14:foregroundMark x1="31800" y1="97151" x2="95000" y2="86895"/>
                        <a14:foregroundMark x1="95000" y1="86895" x2="98345" y2="9593"/>
                        <a14:foregroundMark x1="90681" y1="3554" x2="23200" y2="2279"/>
                        <a14:foregroundMark x1="23200" y1="2279" x2="13200" y2="13390"/>
                        <a14:foregroundMark x1="65400" y1="10541" x2="91177" y2="6125"/>
                        <a14:foregroundMark x1="97015" y1="11304" x2="97200" y2="86040"/>
                        <a14:foregroundMark x1="97200" y1="86040" x2="71200" y2="99430"/>
                        <a14:foregroundMark x1="71200" y1="99430" x2="600" y2="87749"/>
                        <a14:foregroundMark x1="600" y1="87749" x2="7600" y2="18234"/>
                        <a14:foregroundMark x1="7600" y1="18234" x2="16000" y2="4558"/>
                        <a14:foregroundMark x1="16000" y1="4558" x2="42200" y2="1709"/>
                        <a14:foregroundMark x1="42200" y1="1709" x2="65400" y2="2279"/>
                        <a14:foregroundMark x1="65400" y1="2279" x2="44400" y2="2564"/>
                        <a14:foregroundMark x1="44400" y1="2564" x2="92515" y2="1194"/>
                        <a14:foregroundMark x1="13000" y1="52422" x2="3400" y2="62678"/>
                        <a14:foregroundMark x1="3400" y1="62678" x2="3800" y2="84900"/>
                        <a14:foregroundMark x1="3800" y1="84900" x2="3800" y2="84900"/>
                        <a14:foregroundMark x1="12600" y1="78348" x2="2400" y2="57265"/>
                        <a14:foregroundMark x1="2400" y1="57265" x2="14000" y2="90313"/>
                        <a14:foregroundMark x1="14000" y1="90313" x2="70800" y2="93447"/>
                        <a14:foregroundMark x1="70800" y1="93447" x2="80000" y2="92877"/>
                        <a14:foregroundMark x1="90200" y1="94872" x2="14800" y2="97436"/>
                        <a14:foregroundMark x1="15000" y1="13390" x2="400" y2="37037"/>
                        <a14:backgroundMark x1="6000" y1="7977" x2="6000" y2="7977"/>
                        <a14:backgroundMark x1="6800" y1="4274" x2="4400" y2="11681"/>
                        <a14:backgroundMark x1="98600" y1="2279" x2="97000" y2="570"/>
                        <a14:backgroundMark x1="93000" y1="570" x2="99600" y2="7977"/>
                      </a14:backgroundRemoval>
                    </a14:imgEffect>
                  </a14:imgLayer>
                </a14:imgProps>
              </a:ext>
              <a:ext uri="{28A0092B-C50C-407E-A947-70E740481C1C}">
                <a14:useLocalDpi xmlns:a14="http://schemas.microsoft.com/office/drawing/2010/main" val="0"/>
              </a:ext>
            </a:extLst>
          </a:blip>
          <a:stretch>
            <a:fillRect/>
          </a:stretch>
        </p:blipFill>
        <p:spPr>
          <a:xfrm rot="5400000">
            <a:off x="4681046" y="3280445"/>
            <a:ext cx="2761686" cy="1938704"/>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5E81E21A-7076-C670-E20E-156848BEDBFC}"/>
              </a:ext>
            </a:extLst>
          </p:cNvPr>
          <p:cNvSpPr>
            <a:spLocks noGrp="1"/>
          </p:cNvSpPr>
          <p:nvPr>
            <p:ph type="title"/>
          </p:nvPr>
        </p:nvSpPr>
        <p:spPr>
          <a:xfrm>
            <a:off x="2679958" y="299863"/>
            <a:ext cx="6832083" cy="1487023"/>
          </a:xfrm>
        </p:spPr>
        <p:txBody>
          <a:bodyPr/>
          <a:lstStyle/>
          <a:p>
            <a:pPr algn="l"/>
            <a:r>
              <a:rPr lang="en-US" dirty="0"/>
              <a:t>Kinder Card </a:t>
            </a:r>
            <a:r>
              <a:rPr lang="en-US" dirty="0">
                <a:solidFill>
                  <a:srgbClr val="F3410E"/>
                </a:solidFill>
              </a:rPr>
              <a:t>Design</a:t>
            </a:r>
            <a:endParaRPr lang="en-BA" dirty="0">
              <a:solidFill>
                <a:srgbClr val="F3410E"/>
              </a:solidFill>
            </a:endParaRPr>
          </a:p>
        </p:txBody>
      </p:sp>
      <p:sp>
        <p:nvSpPr>
          <p:cNvPr id="4" name="Rectangle 3">
            <a:extLst>
              <a:ext uri="{FF2B5EF4-FFF2-40B4-BE49-F238E27FC236}">
                <a16:creationId xmlns:a16="http://schemas.microsoft.com/office/drawing/2014/main" id="{42ADC9DD-4F96-DD5F-3FD5-BA7C5A5D8901}"/>
              </a:ext>
            </a:extLst>
          </p:cNvPr>
          <p:cNvSpPr/>
          <p:nvPr/>
        </p:nvSpPr>
        <p:spPr>
          <a:xfrm>
            <a:off x="11322627" y="0"/>
            <a:ext cx="346364"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1" anchor="ctr"/>
          <a:lstStyle/>
          <a:p>
            <a:pPr algn="ctr"/>
            <a:endParaRPr lang="ar-SA"/>
          </a:p>
        </p:txBody>
      </p:sp>
      <p:sp>
        <p:nvSpPr>
          <p:cNvPr id="12" name="Rectangle 6">
            <a:extLst>
              <a:ext uri="{FF2B5EF4-FFF2-40B4-BE49-F238E27FC236}">
                <a16:creationId xmlns:a16="http://schemas.microsoft.com/office/drawing/2014/main" id="{B62B5845-E55E-9B14-253A-5DFA7C719B7F}"/>
              </a:ext>
            </a:extLst>
          </p:cNvPr>
          <p:cNvSpPr>
            <a:spLocks noChangeArrowheads="1"/>
          </p:cNvSpPr>
          <p:nvPr/>
        </p:nvSpPr>
        <p:spPr bwMode="auto">
          <a:xfrm flipV="1">
            <a:off x="0" y="-346468"/>
            <a:ext cx="398533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ar-SA" altLang="ar-SA" sz="1800" b="0" i="0" u="none" strike="noStrike" cap="none" normalizeH="0" baseline="0">
                <a:ln>
                  <a:noFill/>
                </a:ln>
                <a:solidFill>
                  <a:srgbClr val="000000"/>
                </a:solidFill>
                <a:effectLst/>
                <a:latin typeface="Inter"/>
              </a:rPr>
            </a:br>
            <a:endParaRPr kumimoji="0" lang="ar-SA" altLang="ar-SA" sz="1800" b="0" i="0" u="none" strike="noStrike" cap="none" normalizeH="0" baseline="0">
              <a:ln>
                <a:noFill/>
              </a:ln>
              <a:solidFill>
                <a:schemeClr val="tx1"/>
              </a:solidFill>
              <a:effectLst/>
              <a:latin typeface="Arial" panose="020B0604020202020204" pitchFamily="34" charset="0"/>
            </a:endParaRPr>
          </a:p>
        </p:txBody>
      </p:sp>
      <p:pic>
        <p:nvPicPr>
          <p:cNvPr id="5124" name="Picture 4" descr="KINDER CARDS T2 – myDelibox">
            <a:extLst>
              <a:ext uri="{FF2B5EF4-FFF2-40B4-BE49-F238E27FC236}">
                <a16:creationId xmlns:a16="http://schemas.microsoft.com/office/drawing/2014/main" id="{6A36AEA6-2825-B3FB-BD58-0146E9E1945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08485" y="2291291"/>
            <a:ext cx="3400141" cy="34001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7AC91BFC-C08F-EBCA-D767-D68EFE5CEB0B}"/>
              </a:ext>
            </a:extLst>
          </p:cNvPr>
          <p:cNvSpPr txBox="1"/>
          <p:nvPr/>
        </p:nvSpPr>
        <p:spPr>
          <a:xfrm>
            <a:off x="727992" y="1392757"/>
            <a:ext cx="2628449" cy="646331"/>
          </a:xfrm>
          <a:prstGeom prst="rect">
            <a:avLst/>
          </a:prstGeom>
          <a:noFill/>
        </p:spPr>
        <p:txBody>
          <a:bodyPr wrap="square" rtlCol="1">
            <a:spAutoFit/>
          </a:bodyPr>
          <a:lstStyle/>
          <a:p>
            <a:r>
              <a:rPr lang="pt-BR" sz="3600" b="1" i="0" dirty="0">
                <a:effectLst/>
                <a:latin typeface="Inter"/>
              </a:rPr>
              <a:t>Theories </a:t>
            </a:r>
            <a:endParaRPr lang="ar-SA" sz="3600" b="1" dirty="0"/>
          </a:p>
        </p:txBody>
      </p:sp>
      <p:sp>
        <p:nvSpPr>
          <p:cNvPr id="31" name="TextBox 30">
            <a:extLst>
              <a:ext uri="{FF2B5EF4-FFF2-40B4-BE49-F238E27FC236}">
                <a16:creationId xmlns:a16="http://schemas.microsoft.com/office/drawing/2014/main" id="{A81B244C-22B0-7FCE-0A9D-5D83DD556A98}"/>
              </a:ext>
            </a:extLst>
          </p:cNvPr>
          <p:cNvSpPr txBox="1"/>
          <p:nvPr/>
        </p:nvSpPr>
        <p:spPr>
          <a:xfrm>
            <a:off x="7660412" y="2782669"/>
            <a:ext cx="2628449" cy="646331"/>
          </a:xfrm>
          <a:prstGeom prst="rect">
            <a:avLst/>
          </a:prstGeom>
          <a:noFill/>
        </p:spPr>
        <p:txBody>
          <a:bodyPr wrap="square" rtlCol="1">
            <a:spAutoFit/>
          </a:bodyPr>
          <a:lstStyle/>
          <a:p>
            <a:r>
              <a:rPr lang="en-US" sz="1100" b="1" i="0" dirty="0">
                <a:effectLst/>
                <a:latin typeface="Inter"/>
              </a:rPr>
              <a:t>The </a:t>
            </a:r>
            <a:r>
              <a:rPr lang="en-US" sz="1400" b="1" i="0" dirty="0">
                <a:solidFill>
                  <a:srgbClr val="F3420D"/>
                </a:solidFill>
                <a:effectLst/>
                <a:latin typeface="Inter"/>
              </a:rPr>
              <a:t>real scale of the card </a:t>
            </a:r>
            <a:r>
              <a:rPr lang="en-US" sz="1100" b="1" i="0" dirty="0">
                <a:effectLst/>
                <a:latin typeface="Inter"/>
              </a:rPr>
              <a:t>is drawn in the package to Identify the size of the product </a:t>
            </a:r>
          </a:p>
        </p:txBody>
      </p:sp>
      <p:cxnSp>
        <p:nvCxnSpPr>
          <p:cNvPr id="32" name="Straight Arrow Connector 31">
            <a:extLst>
              <a:ext uri="{FF2B5EF4-FFF2-40B4-BE49-F238E27FC236}">
                <a16:creationId xmlns:a16="http://schemas.microsoft.com/office/drawing/2014/main" id="{0D7D84B4-2869-6A92-75AD-66984D513031}"/>
              </a:ext>
            </a:extLst>
          </p:cNvPr>
          <p:cNvCxnSpPr>
            <a:cxnSpLocks/>
          </p:cNvCxnSpPr>
          <p:nvPr/>
        </p:nvCxnSpPr>
        <p:spPr>
          <a:xfrm>
            <a:off x="3076633" y="3122122"/>
            <a:ext cx="809744" cy="0"/>
          </a:xfrm>
          <a:prstGeom prst="straightConnector1">
            <a:avLst/>
          </a:prstGeom>
          <a:ln>
            <a:solidFill>
              <a:schemeClr val="tx1"/>
            </a:solidFill>
            <a:prstDash val="dash"/>
            <a:tailEnd type="triangle"/>
          </a:ln>
        </p:spPr>
        <p:style>
          <a:lnRef idx="1">
            <a:schemeClr val="dk1"/>
          </a:lnRef>
          <a:fillRef idx="0">
            <a:schemeClr val="dk1"/>
          </a:fillRef>
          <a:effectRef idx="0">
            <a:schemeClr val="dk1"/>
          </a:effectRef>
          <a:fontRef idx="minor">
            <a:schemeClr val="tx1"/>
          </a:fontRef>
        </p:style>
      </p:cxnSp>
      <p:cxnSp>
        <p:nvCxnSpPr>
          <p:cNvPr id="34" name="Straight Arrow Connector 33">
            <a:extLst>
              <a:ext uri="{FF2B5EF4-FFF2-40B4-BE49-F238E27FC236}">
                <a16:creationId xmlns:a16="http://schemas.microsoft.com/office/drawing/2014/main" id="{637EB5BB-4835-67D4-A104-8B3162EBEC70}"/>
              </a:ext>
            </a:extLst>
          </p:cNvPr>
          <p:cNvCxnSpPr>
            <a:cxnSpLocks/>
          </p:cNvCxnSpPr>
          <p:nvPr/>
        </p:nvCxnSpPr>
        <p:spPr>
          <a:xfrm flipH="1">
            <a:off x="8399868" y="4249797"/>
            <a:ext cx="1554132" cy="0"/>
          </a:xfrm>
          <a:prstGeom prst="straightConnector1">
            <a:avLst/>
          </a:prstGeom>
          <a:ln>
            <a:solidFill>
              <a:schemeClr val="bg1"/>
            </a:solidFill>
            <a:prstDash val="dash"/>
            <a:tailEnd type="triangle"/>
          </a:ln>
        </p:spPr>
        <p:style>
          <a:lnRef idx="1">
            <a:schemeClr val="dk1"/>
          </a:lnRef>
          <a:fillRef idx="0">
            <a:schemeClr val="dk1"/>
          </a:fillRef>
          <a:effectRef idx="0">
            <a:schemeClr val="dk1"/>
          </a:effectRef>
          <a:fontRef idx="minor">
            <a:schemeClr val="tx1"/>
          </a:fontRef>
        </p:style>
      </p:cxnSp>
      <p:sp>
        <p:nvSpPr>
          <p:cNvPr id="5" name="TextBox 4">
            <a:extLst>
              <a:ext uri="{FF2B5EF4-FFF2-40B4-BE49-F238E27FC236}">
                <a16:creationId xmlns:a16="http://schemas.microsoft.com/office/drawing/2014/main" id="{E1CA1486-00DD-CA4A-1F11-8CC5628E46D0}"/>
              </a:ext>
            </a:extLst>
          </p:cNvPr>
          <p:cNvSpPr txBox="1"/>
          <p:nvPr/>
        </p:nvSpPr>
        <p:spPr>
          <a:xfrm>
            <a:off x="727991" y="2938876"/>
            <a:ext cx="2628449" cy="646331"/>
          </a:xfrm>
          <a:prstGeom prst="rect">
            <a:avLst/>
          </a:prstGeom>
          <a:noFill/>
        </p:spPr>
        <p:txBody>
          <a:bodyPr wrap="square" rtlCol="1">
            <a:spAutoFit/>
          </a:bodyPr>
          <a:lstStyle/>
          <a:p>
            <a:r>
              <a:rPr lang="pt-BR" sz="1100" b="1" i="0" dirty="0">
                <a:effectLst/>
                <a:latin typeface="Inter"/>
              </a:rPr>
              <a:t>Using </a:t>
            </a:r>
            <a:r>
              <a:rPr lang="pt-BR" sz="1400" b="1" i="0" dirty="0">
                <a:solidFill>
                  <a:srgbClr val="F3420D"/>
                </a:solidFill>
                <a:effectLst/>
                <a:latin typeface="Inter"/>
              </a:rPr>
              <a:t>curvy Line </a:t>
            </a:r>
            <a:r>
              <a:rPr lang="pt-BR" sz="1100" b="1" i="0" dirty="0">
                <a:effectLst/>
                <a:latin typeface="Inter"/>
              </a:rPr>
              <a:t>for milk drop to represent a smooth creamy texture for the prodcut </a:t>
            </a:r>
            <a:endParaRPr lang="ar-SA" sz="1100" b="1" dirty="0"/>
          </a:p>
        </p:txBody>
      </p:sp>
      <p:sp>
        <p:nvSpPr>
          <p:cNvPr id="6" name="TextBox 5">
            <a:extLst>
              <a:ext uri="{FF2B5EF4-FFF2-40B4-BE49-F238E27FC236}">
                <a16:creationId xmlns:a16="http://schemas.microsoft.com/office/drawing/2014/main" id="{21D7D691-7AA4-D945-3918-D097E863FF11}"/>
              </a:ext>
            </a:extLst>
          </p:cNvPr>
          <p:cNvSpPr txBox="1"/>
          <p:nvPr/>
        </p:nvSpPr>
        <p:spPr>
          <a:xfrm>
            <a:off x="411365" y="3861723"/>
            <a:ext cx="2628449" cy="446276"/>
          </a:xfrm>
          <a:prstGeom prst="rect">
            <a:avLst/>
          </a:prstGeom>
          <a:noFill/>
        </p:spPr>
        <p:txBody>
          <a:bodyPr wrap="square" rtlCol="1">
            <a:spAutoFit/>
          </a:bodyPr>
          <a:lstStyle/>
          <a:p>
            <a:r>
              <a:rPr lang="en-US" sz="1100" b="1" dirty="0">
                <a:latin typeface="Inter"/>
              </a:rPr>
              <a:t>Using</a:t>
            </a:r>
            <a:r>
              <a:rPr lang="en-US" sz="1200" b="1" dirty="0">
                <a:solidFill>
                  <a:srgbClr val="F3420D"/>
                </a:solidFill>
                <a:latin typeface="Inter"/>
              </a:rPr>
              <a:t> rectangle shape </a:t>
            </a:r>
            <a:r>
              <a:rPr lang="en-US" sz="1100" b="1" dirty="0">
                <a:latin typeface="Inter"/>
              </a:rPr>
              <a:t>and pattern for the balance of the waver </a:t>
            </a:r>
            <a:endParaRPr lang="ar-SA" sz="1100" b="1" dirty="0"/>
          </a:p>
        </p:txBody>
      </p:sp>
      <p:sp>
        <p:nvSpPr>
          <p:cNvPr id="7" name="TextBox 6">
            <a:extLst>
              <a:ext uri="{FF2B5EF4-FFF2-40B4-BE49-F238E27FC236}">
                <a16:creationId xmlns:a16="http://schemas.microsoft.com/office/drawing/2014/main" id="{EC028A55-CBA5-62D8-62E9-556F15320EC5}"/>
              </a:ext>
            </a:extLst>
          </p:cNvPr>
          <p:cNvSpPr txBox="1"/>
          <p:nvPr/>
        </p:nvSpPr>
        <p:spPr>
          <a:xfrm>
            <a:off x="7698607" y="1447276"/>
            <a:ext cx="2628449" cy="646331"/>
          </a:xfrm>
          <a:prstGeom prst="rect">
            <a:avLst/>
          </a:prstGeom>
          <a:noFill/>
        </p:spPr>
        <p:txBody>
          <a:bodyPr wrap="square" rtlCol="1">
            <a:spAutoFit/>
          </a:bodyPr>
          <a:lstStyle/>
          <a:p>
            <a:r>
              <a:rPr lang="pt-BR" sz="3600" b="1" i="0" dirty="0">
                <a:effectLst/>
                <a:latin typeface="Inter"/>
              </a:rPr>
              <a:t>Princples </a:t>
            </a:r>
            <a:endParaRPr lang="ar-SA" sz="3600" b="1" dirty="0"/>
          </a:p>
        </p:txBody>
      </p:sp>
      <p:cxnSp>
        <p:nvCxnSpPr>
          <p:cNvPr id="10" name="Straight Arrow Connector 9">
            <a:extLst>
              <a:ext uri="{FF2B5EF4-FFF2-40B4-BE49-F238E27FC236}">
                <a16:creationId xmlns:a16="http://schemas.microsoft.com/office/drawing/2014/main" id="{54F34E65-A67A-7D6E-6CC4-858BF824B312}"/>
              </a:ext>
            </a:extLst>
          </p:cNvPr>
          <p:cNvCxnSpPr>
            <a:cxnSpLocks/>
          </p:cNvCxnSpPr>
          <p:nvPr/>
        </p:nvCxnSpPr>
        <p:spPr>
          <a:xfrm>
            <a:off x="2874603" y="3991361"/>
            <a:ext cx="809744" cy="0"/>
          </a:xfrm>
          <a:prstGeom prst="straightConnector1">
            <a:avLst/>
          </a:prstGeom>
          <a:ln>
            <a:solidFill>
              <a:schemeClr val="tx1"/>
            </a:solidFill>
            <a:prstDash val="dash"/>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933C033F-650C-49E3-BFEB-09546015A8F1}"/>
              </a:ext>
            </a:extLst>
          </p:cNvPr>
          <p:cNvCxnSpPr>
            <a:cxnSpLocks/>
          </p:cNvCxnSpPr>
          <p:nvPr/>
        </p:nvCxnSpPr>
        <p:spPr>
          <a:xfrm flipV="1">
            <a:off x="2634942" y="4307999"/>
            <a:ext cx="1350390" cy="460774"/>
          </a:xfrm>
          <a:prstGeom prst="straightConnector1">
            <a:avLst/>
          </a:prstGeom>
          <a:ln>
            <a:solidFill>
              <a:schemeClr val="tx1"/>
            </a:solidFill>
            <a:prstDash val="dash"/>
            <a:tailEnd type="triangle"/>
          </a:ln>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94F66BCA-2D0F-426C-8316-E3CE97769346}"/>
              </a:ext>
            </a:extLst>
          </p:cNvPr>
          <p:cNvSpPr txBox="1"/>
          <p:nvPr/>
        </p:nvSpPr>
        <p:spPr>
          <a:xfrm>
            <a:off x="192067" y="4678101"/>
            <a:ext cx="2628449" cy="446276"/>
          </a:xfrm>
          <a:prstGeom prst="rect">
            <a:avLst/>
          </a:prstGeom>
          <a:noFill/>
        </p:spPr>
        <p:txBody>
          <a:bodyPr wrap="square" rtlCol="1">
            <a:spAutoFit/>
          </a:bodyPr>
          <a:lstStyle/>
          <a:p>
            <a:r>
              <a:rPr lang="en-US" sz="1100" b="1" dirty="0">
                <a:latin typeface="Inter"/>
              </a:rPr>
              <a:t>The Use of </a:t>
            </a:r>
            <a:r>
              <a:rPr lang="en-US" sz="1200" b="1" dirty="0">
                <a:solidFill>
                  <a:srgbClr val="F3420D"/>
                </a:solidFill>
                <a:latin typeface="Inter"/>
              </a:rPr>
              <a:t>two shade of colors </a:t>
            </a:r>
            <a:r>
              <a:rPr lang="en-US" sz="1100" b="1" dirty="0">
                <a:latin typeface="Inter"/>
              </a:rPr>
              <a:t>for the flavor represent in the product </a:t>
            </a:r>
            <a:endParaRPr lang="ar-SA" sz="1100" b="1" dirty="0"/>
          </a:p>
        </p:txBody>
      </p:sp>
      <p:cxnSp>
        <p:nvCxnSpPr>
          <p:cNvPr id="21" name="Straight Arrow Connector 20">
            <a:extLst>
              <a:ext uri="{FF2B5EF4-FFF2-40B4-BE49-F238E27FC236}">
                <a16:creationId xmlns:a16="http://schemas.microsoft.com/office/drawing/2014/main" id="{901D2F75-0015-DA46-4C14-EDB0DC012121}"/>
              </a:ext>
            </a:extLst>
          </p:cNvPr>
          <p:cNvCxnSpPr>
            <a:cxnSpLocks/>
          </p:cNvCxnSpPr>
          <p:nvPr/>
        </p:nvCxnSpPr>
        <p:spPr>
          <a:xfrm flipH="1" flipV="1">
            <a:off x="6785473" y="2927099"/>
            <a:ext cx="825575" cy="11777"/>
          </a:xfrm>
          <a:prstGeom prst="straightConnector1">
            <a:avLst/>
          </a:prstGeom>
          <a:ln>
            <a:solidFill>
              <a:schemeClr val="tx1"/>
            </a:solidFill>
            <a:prstDash val="dash"/>
            <a:tailEnd type="triangle"/>
          </a:ln>
        </p:spPr>
        <p:style>
          <a:lnRef idx="1">
            <a:schemeClr val="dk1"/>
          </a:lnRef>
          <a:fillRef idx="0">
            <a:schemeClr val="dk1"/>
          </a:fillRef>
          <a:effectRef idx="0">
            <a:schemeClr val="dk1"/>
          </a:effectRef>
          <a:fontRef idx="minor">
            <a:schemeClr val="tx1"/>
          </a:fontRef>
        </p:style>
      </p:cxnSp>
      <p:sp>
        <p:nvSpPr>
          <p:cNvPr id="23" name="TextBox 22">
            <a:extLst>
              <a:ext uri="{FF2B5EF4-FFF2-40B4-BE49-F238E27FC236}">
                <a16:creationId xmlns:a16="http://schemas.microsoft.com/office/drawing/2014/main" id="{B486E3AB-D01B-31D3-993B-4229B64708CE}"/>
              </a:ext>
            </a:extLst>
          </p:cNvPr>
          <p:cNvSpPr txBox="1"/>
          <p:nvPr/>
        </p:nvSpPr>
        <p:spPr>
          <a:xfrm>
            <a:off x="7622014" y="4254908"/>
            <a:ext cx="2628449" cy="646331"/>
          </a:xfrm>
          <a:prstGeom prst="rect">
            <a:avLst/>
          </a:prstGeom>
          <a:noFill/>
        </p:spPr>
        <p:txBody>
          <a:bodyPr wrap="square" rtlCol="1">
            <a:spAutoFit/>
          </a:bodyPr>
          <a:lstStyle/>
          <a:p>
            <a:r>
              <a:rPr lang="en-US" sz="1100" b="1" i="0" dirty="0">
                <a:effectLst/>
                <a:latin typeface="Inter"/>
              </a:rPr>
              <a:t>The use of the dark side of the card to emphases the logo on white background for the </a:t>
            </a:r>
            <a:r>
              <a:rPr lang="en-US" sz="1400" b="1" i="0" dirty="0">
                <a:solidFill>
                  <a:srgbClr val="F3420D"/>
                </a:solidFill>
                <a:effectLst/>
                <a:latin typeface="Inter"/>
              </a:rPr>
              <a:t>contrast </a:t>
            </a:r>
            <a:endParaRPr lang="en-US" sz="1100" b="1" i="0" dirty="0">
              <a:solidFill>
                <a:srgbClr val="F3420D"/>
              </a:solidFill>
              <a:effectLst/>
              <a:latin typeface="Inter"/>
            </a:endParaRPr>
          </a:p>
        </p:txBody>
      </p:sp>
      <p:cxnSp>
        <p:nvCxnSpPr>
          <p:cNvPr id="26" name="Straight Arrow Connector 25">
            <a:extLst>
              <a:ext uri="{FF2B5EF4-FFF2-40B4-BE49-F238E27FC236}">
                <a16:creationId xmlns:a16="http://schemas.microsoft.com/office/drawing/2014/main" id="{35518527-9FE7-B2D8-189A-5B78DE6AFF8F}"/>
              </a:ext>
            </a:extLst>
          </p:cNvPr>
          <p:cNvCxnSpPr>
            <a:cxnSpLocks/>
          </p:cNvCxnSpPr>
          <p:nvPr/>
        </p:nvCxnSpPr>
        <p:spPr>
          <a:xfrm flipH="1">
            <a:off x="4790209" y="4393325"/>
            <a:ext cx="2815044" cy="0"/>
          </a:xfrm>
          <a:prstGeom prst="straightConnector1">
            <a:avLst/>
          </a:prstGeom>
          <a:ln>
            <a:solidFill>
              <a:schemeClr val="tx1"/>
            </a:solidFill>
            <a:prstDash val="dash"/>
            <a:tailEnd type="triangle"/>
          </a:ln>
        </p:spPr>
        <p:style>
          <a:lnRef idx="1">
            <a:schemeClr val="dk1"/>
          </a:lnRef>
          <a:fillRef idx="0">
            <a:schemeClr val="dk1"/>
          </a:fillRef>
          <a:effectRef idx="0">
            <a:schemeClr val="dk1"/>
          </a:effectRef>
          <a:fontRef idx="minor">
            <a:schemeClr val="tx1"/>
          </a:fontRef>
        </p:style>
      </p:cxnSp>
      <p:sp>
        <p:nvSpPr>
          <p:cNvPr id="36" name="Rectangle 35">
            <a:extLst>
              <a:ext uri="{FF2B5EF4-FFF2-40B4-BE49-F238E27FC236}">
                <a16:creationId xmlns:a16="http://schemas.microsoft.com/office/drawing/2014/main" id="{FB6A5FE8-6358-C1CC-762C-E9B92CF0DE02}"/>
              </a:ext>
            </a:extLst>
          </p:cNvPr>
          <p:cNvSpPr/>
          <p:nvPr/>
        </p:nvSpPr>
        <p:spPr>
          <a:xfrm>
            <a:off x="5167026" y="2927099"/>
            <a:ext cx="1864215" cy="2703541"/>
          </a:xfrm>
          <a:prstGeom prst="rect">
            <a:avLst/>
          </a:prstGeom>
          <a:noFill/>
          <a:ln w="76200">
            <a:solidFill>
              <a:schemeClr val="tx1"/>
            </a:solidFill>
            <a:prstDash val="lgDashDot"/>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7" name="Rectangle 36">
            <a:extLst>
              <a:ext uri="{FF2B5EF4-FFF2-40B4-BE49-F238E27FC236}">
                <a16:creationId xmlns:a16="http://schemas.microsoft.com/office/drawing/2014/main" id="{3D602049-21DB-CD4F-1DE3-EE0F5D774927}"/>
              </a:ext>
            </a:extLst>
          </p:cNvPr>
          <p:cNvSpPr/>
          <p:nvPr/>
        </p:nvSpPr>
        <p:spPr>
          <a:xfrm>
            <a:off x="5126717" y="2932586"/>
            <a:ext cx="1938704" cy="1104939"/>
          </a:xfrm>
          <a:prstGeom prst="rect">
            <a:avLst/>
          </a:prstGeom>
          <a:noFill/>
          <a:ln w="76200">
            <a:solidFill>
              <a:schemeClr val="tx1"/>
            </a:solidFill>
            <a:prstDash val="lgDashDot"/>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1" name="Rectangle 40">
            <a:extLst>
              <a:ext uri="{FF2B5EF4-FFF2-40B4-BE49-F238E27FC236}">
                <a16:creationId xmlns:a16="http://schemas.microsoft.com/office/drawing/2014/main" id="{04991453-E286-EB9C-F406-DE4097007B47}"/>
              </a:ext>
            </a:extLst>
          </p:cNvPr>
          <p:cNvSpPr/>
          <p:nvPr/>
        </p:nvSpPr>
        <p:spPr>
          <a:xfrm>
            <a:off x="5191493" y="4037526"/>
            <a:ext cx="1856510" cy="1574502"/>
          </a:xfrm>
          <a:prstGeom prst="rect">
            <a:avLst/>
          </a:prstGeom>
          <a:noFill/>
          <a:ln w="76200">
            <a:solidFill>
              <a:srgbClr val="F3420D"/>
            </a:solidFill>
            <a:prstDash val="lgDashDot"/>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2" name="Rectangle 41">
            <a:extLst>
              <a:ext uri="{FF2B5EF4-FFF2-40B4-BE49-F238E27FC236}">
                <a16:creationId xmlns:a16="http://schemas.microsoft.com/office/drawing/2014/main" id="{D61E74C0-6044-189D-D106-EF93A60A7563}"/>
              </a:ext>
            </a:extLst>
          </p:cNvPr>
          <p:cNvSpPr/>
          <p:nvPr/>
        </p:nvSpPr>
        <p:spPr>
          <a:xfrm>
            <a:off x="4629865" y="2473953"/>
            <a:ext cx="2564158" cy="3355991"/>
          </a:xfrm>
          <a:prstGeom prst="rect">
            <a:avLst/>
          </a:prstGeom>
          <a:noFill/>
          <a:ln w="76200">
            <a:solidFill>
              <a:schemeClr val="tx1"/>
            </a:solidFill>
            <a:prstDash val="lgDashDot"/>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3" name="TextBox 42">
            <a:extLst>
              <a:ext uri="{FF2B5EF4-FFF2-40B4-BE49-F238E27FC236}">
                <a16:creationId xmlns:a16="http://schemas.microsoft.com/office/drawing/2014/main" id="{092EC0B3-7507-BF7C-72CD-0718CE26623B}"/>
              </a:ext>
            </a:extLst>
          </p:cNvPr>
          <p:cNvSpPr txBox="1"/>
          <p:nvPr/>
        </p:nvSpPr>
        <p:spPr>
          <a:xfrm>
            <a:off x="4247950" y="5937915"/>
            <a:ext cx="3899561" cy="646331"/>
          </a:xfrm>
          <a:prstGeom prst="rect">
            <a:avLst/>
          </a:prstGeom>
          <a:noFill/>
        </p:spPr>
        <p:txBody>
          <a:bodyPr wrap="square" rtlCol="1">
            <a:spAutoFit/>
          </a:bodyPr>
          <a:lstStyle/>
          <a:p>
            <a:r>
              <a:rPr lang="pt-BR" sz="3600" b="1" i="0" dirty="0">
                <a:solidFill>
                  <a:schemeClr val="bg1"/>
                </a:solidFill>
                <a:effectLst/>
                <a:latin typeface="Inter"/>
              </a:rPr>
              <a:t>The Golden Ratio</a:t>
            </a:r>
            <a:endParaRPr lang="ar-SA" sz="3600" b="1" dirty="0">
              <a:solidFill>
                <a:schemeClr val="bg1"/>
              </a:solidFill>
            </a:endParaRPr>
          </a:p>
        </p:txBody>
      </p:sp>
    </p:spTree>
    <p:extLst>
      <p:ext uri="{BB962C8B-B14F-4D97-AF65-F5344CB8AC3E}">
        <p14:creationId xmlns:p14="http://schemas.microsoft.com/office/powerpoint/2010/main" val="510153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bg/>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anim calcmode="lin" valueType="num">
                                      <p:cBhvr additive="base">
                                        <p:cTn id="17" dur="500" fill="hold"/>
                                        <p:tgtEl>
                                          <p:spTgt spid="31"/>
                                        </p:tgtEl>
                                        <p:attrNameLst>
                                          <p:attrName>ppt_x</p:attrName>
                                        </p:attrNameLst>
                                      </p:cBhvr>
                                      <p:tavLst>
                                        <p:tav tm="0">
                                          <p:val>
                                            <p:strVal val="0-#ppt_w/2"/>
                                          </p:val>
                                        </p:tav>
                                        <p:tav tm="100000">
                                          <p:val>
                                            <p:strVal val="#ppt_x"/>
                                          </p:val>
                                        </p:tav>
                                      </p:tavLst>
                                    </p:anim>
                                    <p:anim calcmode="lin" valueType="num">
                                      <p:cBhvr additive="base">
                                        <p:cTn id="18" dur="500" fill="hold"/>
                                        <p:tgtEl>
                                          <p:spTgt spid="31"/>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anim calcmode="lin" valueType="num">
                                      <p:cBhvr additive="base">
                                        <p:cTn id="21" dur="500" fill="hold"/>
                                        <p:tgtEl>
                                          <p:spTgt spid="29"/>
                                        </p:tgtEl>
                                        <p:attrNameLst>
                                          <p:attrName>ppt_x</p:attrName>
                                        </p:attrNameLst>
                                      </p:cBhvr>
                                      <p:tavLst>
                                        <p:tav tm="0">
                                          <p:val>
                                            <p:strVal val="0-#ppt_w/2"/>
                                          </p:val>
                                        </p:tav>
                                        <p:tav tm="100000">
                                          <p:val>
                                            <p:strVal val="#ppt_x"/>
                                          </p:val>
                                        </p:tav>
                                      </p:tavLst>
                                    </p:anim>
                                    <p:anim calcmode="lin" valueType="num">
                                      <p:cBhvr additive="base">
                                        <p:cTn id="22" dur="500" fill="hold"/>
                                        <p:tgtEl>
                                          <p:spTgt spid="29"/>
                                        </p:tgtEl>
                                        <p:attrNameLst>
                                          <p:attrName>ppt_y</p:attrName>
                                        </p:attrNameLst>
                                      </p:cBhvr>
                                      <p:tavLst>
                                        <p:tav tm="0">
                                          <p:val>
                                            <p:strVal val="#ppt_y"/>
                                          </p:val>
                                        </p:tav>
                                        <p:tav tm="100000">
                                          <p:val>
                                            <p:strVal val="#ppt_y"/>
                                          </p:val>
                                        </p:tav>
                                      </p:tavLst>
                                    </p:anim>
                                  </p:childTnLst>
                                </p:cTn>
                              </p:par>
                              <p:par>
                                <p:cTn id="23" presetID="2" presetClass="entr" presetSubtype="8" fill="hold" nodeType="withEffect">
                                  <p:stCondLst>
                                    <p:cond delay="0"/>
                                  </p:stCondLst>
                                  <p:childTnLst>
                                    <p:set>
                                      <p:cBhvr>
                                        <p:cTn id="24" dur="1" fill="hold">
                                          <p:stCondLst>
                                            <p:cond delay="0"/>
                                          </p:stCondLst>
                                        </p:cTn>
                                        <p:tgtEl>
                                          <p:spTgt spid="34"/>
                                        </p:tgtEl>
                                        <p:attrNameLst>
                                          <p:attrName>style.visibility</p:attrName>
                                        </p:attrNameLst>
                                      </p:cBhvr>
                                      <p:to>
                                        <p:strVal val="visible"/>
                                      </p:to>
                                    </p:set>
                                    <p:anim calcmode="lin" valueType="num">
                                      <p:cBhvr additive="base">
                                        <p:cTn id="25" dur="500" fill="hold"/>
                                        <p:tgtEl>
                                          <p:spTgt spid="34"/>
                                        </p:tgtEl>
                                        <p:attrNameLst>
                                          <p:attrName>ppt_x</p:attrName>
                                        </p:attrNameLst>
                                      </p:cBhvr>
                                      <p:tavLst>
                                        <p:tav tm="0">
                                          <p:val>
                                            <p:strVal val="0-#ppt_w/2"/>
                                          </p:val>
                                        </p:tav>
                                        <p:tav tm="100000">
                                          <p:val>
                                            <p:strVal val="#ppt_x"/>
                                          </p:val>
                                        </p:tav>
                                      </p:tavLst>
                                    </p:anim>
                                    <p:anim calcmode="lin" valueType="num">
                                      <p:cBhvr additive="base">
                                        <p:cTn id="26" dur="500" fill="hold"/>
                                        <p:tgtEl>
                                          <p:spTgt spid="34"/>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0-#ppt_w/2"/>
                                          </p:val>
                                        </p:tav>
                                        <p:tav tm="100000">
                                          <p:val>
                                            <p:strVal val="#ppt_x"/>
                                          </p:val>
                                        </p:tav>
                                      </p:tavLst>
                                    </p:anim>
                                    <p:anim calcmode="lin" valueType="num">
                                      <p:cBhvr additive="base">
                                        <p:cTn id="30" dur="500" fill="hold"/>
                                        <p:tgtEl>
                                          <p:spTgt spid="5"/>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additive="base">
                                        <p:cTn id="33" dur="500" fill="hold"/>
                                        <p:tgtEl>
                                          <p:spTgt spid="6"/>
                                        </p:tgtEl>
                                        <p:attrNameLst>
                                          <p:attrName>ppt_x</p:attrName>
                                        </p:attrNameLst>
                                      </p:cBhvr>
                                      <p:tavLst>
                                        <p:tav tm="0">
                                          <p:val>
                                            <p:strVal val="0-#ppt_w/2"/>
                                          </p:val>
                                        </p:tav>
                                        <p:tav tm="100000">
                                          <p:val>
                                            <p:strVal val="#ppt_x"/>
                                          </p:val>
                                        </p:tav>
                                      </p:tavLst>
                                    </p:anim>
                                    <p:anim calcmode="lin" valueType="num">
                                      <p:cBhvr additive="base">
                                        <p:cTn id="34" dur="500" fill="hold"/>
                                        <p:tgtEl>
                                          <p:spTgt spid="6"/>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0-#ppt_w/2"/>
                                          </p:val>
                                        </p:tav>
                                        <p:tav tm="100000">
                                          <p:val>
                                            <p:strVal val="#ppt_x"/>
                                          </p:val>
                                        </p:tav>
                                      </p:tavLst>
                                    </p:anim>
                                    <p:anim calcmode="lin" valueType="num">
                                      <p:cBhvr additive="base">
                                        <p:cTn id="38" dur="500" fill="hold"/>
                                        <p:tgtEl>
                                          <p:spTgt spid="7"/>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 calcmode="lin" valueType="num">
                                      <p:cBhvr additive="base">
                                        <p:cTn id="41" dur="500" fill="hold"/>
                                        <p:tgtEl>
                                          <p:spTgt spid="20"/>
                                        </p:tgtEl>
                                        <p:attrNameLst>
                                          <p:attrName>ppt_x</p:attrName>
                                        </p:attrNameLst>
                                      </p:cBhvr>
                                      <p:tavLst>
                                        <p:tav tm="0">
                                          <p:val>
                                            <p:strVal val="0-#ppt_w/2"/>
                                          </p:val>
                                        </p:tav>
                                        <p:tav tm="100000">
                                          <p:val>
                                            <p:strVal val="#ppt_x"/>
                                          </p:val>
                                        </p:tav>
                                      </p:tavLst>
                                    </p:anim>
                                    <p:anim calcmode="lin" valueType="num">
                                      <p:cBhvr additive="base">
                                        <p:cTn id="42" dur="500" fill="hold"/>
                                        <p:tgtEl>
                                          <p:spTgt spid="20"/>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23"/>
                                        </p:tgtEl>
                                        <p:attrNameLst>
                                          <p:attrName>style.visibility</p:attrName>
                                        </p:attrNameLst>
                                      </p:cBhvr>
                                      <p:to>
                                        <p:strVal val="visible"/>
                                      </p:to>
                                    </p:set>
                                    <p:anim calcmode="lin" valueType="num">
                                      <p:cBhvr additive="base">
                                        <p:cTn id="45" dur="500" fill="hold"/>
                                        <p:tgtEl>
                                          <p:spTgt spid="23"/>
                                        </p:tgtEl>
                                        <p:attrNameLst>
                                          <p:attrName>ppt_x</p:attrName>
                                        </p:attrNameLst>
                                      </p:cBhvr>
                                      <p:tavLst>
                                        <p:tav tm="0">
                                          <p:val>
                                            <p:strVal val="0-#ppt_w/2"/>
                                          </p:val>
                                        </p:tav>
                                        <p:tav tm="100000">
                                          <p:val>
                                            <p:strVal val="#ppt_x"/>
                                          </p:val>
                                        </p:tav>
                                      </p:tavLst>
                                    </p:anim>
                                    <p:anim calcmode="lin" valueType="num">
                                      <p:cBhvr additive="base">
                                        <p:cTn id="46" dur="500" fill="hold"/>
                                        <p:tgtEl>
                                          <p:spTgt spid="23"/>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43"/>
                                        </p:tgtEl>
                                        <p:attrNameLst>
                                          <p:attrName>style.visibility</p:attrName>
                                        </p:attrNameLst>
                                      </p:cBhvr>
                                      <p:to>
                                        <p:strVal val="visible"/>
                                      </p:to>
                                    </p:set>
                                    <p:anim calcmode="lin" valueType="num">
                                      <p:cBhvr additive="base">
                                        <p:cTn id="49" dur="500" fill="hold"/>
                                        <p:tgtEl>
                                          <p:spTgt spid="43"/>
                                        </p:tgtEl>
                                        <p:attrNameLst>
                                          <p:attrName>ppt_x</p:attrName>
                                        </p:attrNameLst>
                                      </p:cBhvr>
                                      <p:tavLst>
                                        <p:tav tm="0">
                                          <p:val>
                                            <p:strVal val="0-#ppt_w/2"/>
                                          </p:val>
                                        </p:tav>
                                        <p:tav tm="100000">
                                          <p:val>
                                            <p:strVal val="#ppt_x"/>
                                          </p:val>
                                        </p:tav>
                                      </p:tavLst>
                                    </p:anim>
                                    <p:anim calcmode="lin" valueType="num">
                                      <p:cBhvr additive="base">
                                        <p:cTn id="50" dur="500" fill="hold"/>
                                        <p:tgtEl>
                                          <p:spTgt spid="4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29" grpId="0"/>
      <p:bldP spid="31" grpId="0"/>
      <p:bldP spid="5" grpId="0"/>
      <p:bldP spid="6" grpId="0"/>
      <p:bldP spid="7" grpId="0"/>
      <p:bldP spid="20" grpId="0"/>
      <p:bldP spid="23" grpId="0"/>
      <p:bldP spid="4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white rectangular object with a white stripe&#10;&#10;Description automatically generated with medium confidence">
            <a:extLst>
              <a:ext uri="{FF2B5EF4-FFF2-40B4-BE49-F238E27FC236}">
                <a16:creationId xmlns:a16="http://schemas.microsoft.com/office/drawing/2014/main" id="{18B4A1CD-7D1A-A0DB-7B4C-4778FE4919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4224" y="154712"/>
            <a:ext cx="9643110" cy="5411949"/>
          </a:xfrm>
          <a:prstGeom prst="rect">
            <a:avLst/>
          </a:prstGeom>
        </p:spPr>
      </p:pic>
      <p:sp>
        <p:nvSpPr>
          <p:cNvPr id="2" name="Title 1">
            <a:extLst>
              <a:ext uri="{FF2B5EF4-FFF2-40B4-BE49-F238E27FC236}">
                <a16:creationId xmlns:a16="http://schemas.microsoft.com/office/drawing/2014/main" id="{5E81E21A-7076-C670-E20E-156848BEDBFC}"/>
              </a:ext>
            </a:extLst>
          </p:cNvPr>
          <p:cNvSpPr>
            <a:spLocks noGrp="1"/>
          </p:cNvSpPr>
          <p:nvPr>
            <p:ph type="title"/>
          </p:nvPr>
        </p:nvSpPr>
        <p:spPr>
          <a:xfrm>
            <a:off x="2679958" y="299863"/>
            <a:ext cx="6832083" cy="1487023"/>
          </a:xfrm>
        </p:spPr>
        <p:txBody>
          <a:bodyPr/>
          <a:lstStyle/>
          <a:p>
            <a:pPr algn="l"/>
            <a:r>
              <a:rPr lang="en-US" dirty="0"/>
              <a:t>Kinder Card </a:t>
            </a:r>
            <a:r>
              <a:rPr lang="en-US" dirty="0">
                <a:solidFill>
                  <a:srgbClr val="F3410E"/>
                </a:solidFill>
              </a:rPr>
              <a:t>Design</a:t>
            </a:r>
            <a:endParaRPr lang="en-BA" dirty="0">
              <a:solidFill>
                <a:srgbClr val="F3410E"/>
              </a:solidFill>
            </a:endParaRPr>
          </a:p>
        </p:txBody>
      </p:sp>
      <p:sp>
        <p:nvSpPr>
          <p:cNvPr id="3" name="Text Placeholder 2">
            <a:extLst>
              <a:ext uri="{FF2B5EF4-FFF2-40B4-BE49-F238E27FC236}">
                <a16:creationId xmlns:a16="http://schemas.microsoft.com/office/drawing/2014/main" id="{12C29560-BCBF-1F8C-6BB3-180D6A7B27C6}"/>
              </a:ext>
            </a:extLst>
          </p:cNvPr>
          <p:cNvSpPr>
            <a:spLocks noGrp="1"/>
          </p:cNvSpPr>
          <p:nvPr>
            <p:ph type="body" sz="quarter" idx="13"/>
          </p:nvPr>
        </p:nvSpPr>
        <p:spPr>
          <a:xfrm>
            <a:off x="276453" y="1413259"/>
            <a:ext cx="5710737" cy="3105149"/>
          </a:xfrm>
        </p:spPr>
        <p:txBody>
          <a:bodyPr anchor="ctr">
            <a:normAutofit/>
          </a:bodyPr>
          <a:lstStyle/>
          <a:p>
            <a:pPr marL="0" indent="0" algn="l">
              <a:lnSpc>
                <a:spcPct val="120000"/>
              </a:lnSpc>
              <a:buNone/>
            </a:pPr>
            <a:endParaRPr lang="en-US" sz="1100" dirty="0">
              <a:latin typeface="Poppins Light" pitchFamily="2" charset="77"/>
              <a:cs typeface="Poppins Light" pitchFamily="2" charset="77"/>
            </a:endParaRPr>
          </a:p>
        </p:txBody>
      </p:sp>
      <p:sp>
        <p:nvSpPr>
          <p:cNvPr id="4" name="Rectangle 3">
            <a:extLst>
              <a:ext uri="{FF2B5EF4-FFF2-40B4-BE49-F238E27FC236}">
                <a16:creationId xmlns:a16="http://schemas.microsoft.com/office/drawing/2014/main" id="{42ADC9DD-4F96-DD5F-3FD5-BA7C5A5D8901}"/>
              </a:ext>
            </a:extLst>
          </p:cNvPr>
          <p:cNvSpPr/>
          <p:nvPr/>
        </p:nvSpPr>
        <p:spPr>
          <a:xfrm>
            <a:off x="11322627" y="0"/>
            <a:ext cx="346364"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1" anchor="ctr"/>
          <a:lstStyle/>
          <a:p>
            <a:pPr algn="ctr"/>
            <a:endParaRPr lang="ar-SA"/>
          </a:p>
        </p:txBody>
      </p:sp>
      <p:sp>
        <p:nvSpPr>
          <p:cNvPr id="12" name="Rectangle 6">
            <a:extLst>
              <a:ext uri="{FF2B5EF4-FFF2-40B4-BE49-F238E27FC236}">
                <a16:creationId xmlns:a16="http://schemas.microsoft.com/office/drawing/2014/main" id="{B62B5845-E55E-9B14-253A-5DFA7C719B7F}"/>
              </a:ext>
            </a:extLst>
          </p:cNvPr>
          <p:cNvSpPr>
            <a:spLocks noChangeArrowheads="1"/>
          </p:cNvSpPr>
          <p:nvPr/>
        </p:nvSpPr>
        <p:spPr bwMode="auto">
          <a:xfrm flipV="1">
            <a:off x="0" y="-346468"/>
            <a:ext cx="398533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ar-SA" altLang="ar-SA" sz="1800" b="0" i="0" u="none" strike="noStrike" cap="none" normalizeH="0" baseline="0">
                <a:ln>
                  <a:noFill/>
                </a:ln>
                <a:solidFill>
                  <a:srgbClr val="000000"/>
                </a:solidFill>
                <a:effectLst/>
                <a:latin typeface="Inter"/>
              </a:rPr>
            </a:br>
            <a:endParaRPr kumimoji="0" lang="ar-SA" altLang="ar-SA"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03018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4878F3D-DD86-F57B-0741-BB5A10769575}"/>
              </a:ext>
            </a:extLst>
          </p:cNvPr>
          <p:cNvSpPr>
            <a:spLocks noGrp="1"/>
          </p:cNvSpPr>
          <p:nvPr>
            <p:ph type="title" hasCustomPrompt="1"/>
          </p:nvPr>
        </p:nvSpPr>
        <p:spPr>
          <a:xfrm>
            <a:off x="838200" y="537178"/>
            <a:ext cx="10515600" cy="1015218"/>
          </a:xfrm>
        </p:spPr>
        <p:txBody>
          <a:bodyPr/>
          <a:lstStyle>
            <a:lvl1pPr>
              <a:defRPr b="1" i="0">
                <a:solidFill>
                  <a:schemeClr val="tx1"/>
                </a:solidFill>
                <a:latin typeface="Poppins SemiBold" pitchFamily="2" charset="77"/>
                <a:cs typeface="Poppins SemiBold" pitchFamily="2" charset="77"/>
              </a:defRPr>
            </a:lvl1pPr>
          </a:lstStyle>
          <a:p>
            <a:r>
              <a:rPr lang="en-GB" dirty="0"/>
              <a:t>SWOT Analysis</a:t>
            </a:r>
            <a:endParaRPr lang="en-BA" dirty="0"/>
          </a:p>
        </p:txBody>
      </p:sp>
      <p:sp>
        <p:nvSpPr>
          <p:cNvPr id="9" name="Date Placeholder 2">
            <a:extLst>
              <a:ext uri="{FF2B5EF4-FFF2-40B4-BE49-F238E27FC236}">
                <a16:creationId xmlns:a16="http://schemas.microsoft.com/office/drawing/2014/main" id="{9457B8FE-C490-91B3-03D9-E94BC9D6A8E3}"/>
              </a:ext>
            </a:extLst>
          </p:cNvPr>
          <p:cNvSpPr>
            <a:spLocks noGrp="1"/>
          </p:cNvSpPr>
          <p:nvPr>
            <p:ph type="dt" sz="half" idx="10"/>
          </p:nvPr>
        </p:nvSpPr>
        <p:spPr>
          <a:xfrm>
            <a:off x="838200" y="6356350"/>
            <a:ext cx="2743200" cy="365125"/>
          </a:xfrm>
        </p:spPr>
        <p:txBody>
          <a:bodyPr/>
          <a:lstStyle/>
          <a:p>
            <a:fld id="{276D79ED-3FA7-4EF8-964B-EB8BCFAB02F8}" type="datetimeFigureOut">
              <a:rPr lang="en-US" smtClean="0"/>
              <a:pPr/>
              <a:t>12/18/2025</a:t>
            </a:fld>
            <a:endParaRPr lang="en-US"/>
          </a:p>
        </p:txBody>
      </p:sp>
      <p:sp>
        <p:nvSpPr>
          <p:cNvPr id="11" name="Slide Number Placeholder 4">
            <a:extLst>
              <a:ext uri="{FF2B5EF4-FFF2-40B4-BE49-F238E27FC236}">
                <a16:creationId xmlns:a16="http://schemas.microsoft.com/office/drawing/2014/main" id="{25E42724-7622-FC13-9418-675C7C34CFF8}"/>
              </a:ext>
            </a:extLst>
          </p:cNvPr>
          <p:cNvSpPr>
            <a:spLocks noGrp="1"/>
          </p:cNvSpPr>
          <p:nvPr>
            <p:ph type="sldNum" sz="quarter" idx="12"/>
          </p:nvPr>
        </p:nvSpPr>
        <p:spPr>
          <a:xfrm>
            <a:off x="8610600" y="6356350"/>
            <a:ext cx="2743200" cy="365125"/>
          </a:xfrm>
        </p:spPr>
        <p:txBody>
          <a:bodyPr/>
          <a:lstStyle/>
          <a:p>
            <a:fld id="{C6F12CB2-7F2C-47B9-AE70-22A94B49F233}" type="slidenum">
              <a:rPr lang="en-US" smtClean="0"/>
              <a:pPr/>
              <a:t>13</a:t>
            </a:fld>
            <a:endParaRPr lang="en-US"/>
          </a:p>
        </p:txBody>
      </p:sp>
      <p:sp>
        <p:nvSpPr>
          <p:cNvPr id="12" name="Freeform 5">
            <a:extLst>
              <a:ext uri="{FF2B5EF4-FFF2-40B4-BE49-F238E27FC236}">
                <a16:creationId xmlns:a16="http://schemas.microsoft.com/office/drawing/2014/main" id="{5FAF9717-1DB2-B249-91CC-CCEF1028E03B}"/>
              </a:ext>
            </a:extLst>
          </p:cNvPr>
          <p:cNvSpPr/>
          <p:nvPr/>
        </p:nvSpPr>
        <p:spPr>
          <a:xfrm>
            <a:off x="1134532" y="1676399"/>
            <a:ext cx="2269068" cy="5181600"/>
          </a:xfrm>
          <a:custGeom>
            <a:avLst/>
            <a:gdLst>
              <a:gd name="connsiteX0" fmla="*/ 1134534 w 2269068"/>
              <a:gd name="connsiteY0" fmla="*/ 0 h 5181600"/>
              <a:gd name="connsiteX1" fmla="*/ 2269068 w 2269068"/>
              <a:gd name="connsiteY1" fmla="*/ 1134534 h 5181600"/>
              <a:gd name="connsiteX2" fmla="*/ 2269067 w 2269068"/>
              <a:gd name="connsiteY2" fmla="*/ 5181600 h 5181600"/>
              <a:gd name="connsiteX3" fmla="*/ 0 w 2269068"/>
              <a:gd name="connsiteY3" fmla="*/ 5181600 h 5181600"/>
              <a:gd name="connsiteX4" fmla="*/ 0 w 2269068"/>
              <a:gd name="connsiteY4" fmla="*/ 1134534 h 5181600"/>
              <a:gd name="connsiteX5" fmla="*/ 1134534 w 2269068"/>
              <a:gd name="connsiteY5" fmla="*/ 0 h 5181600"/>
              <a:gd name="connsiteX6" fmla="*/ 1143514 w 2269068"/>
              <a:gd name="connsiteY6" fmla="*/ 286842 h 5181600"/>
              <a:gd name="connsiteX7" fmla="*/ 270934 w 2269068"/>
              <a:gd name="connsiteY7" fmla="*/ 1159422 h 5181600"/>
              <a:gd name="connsiteX8" fmla="*/ 1143514 w 2269068"/>
              <a:gd name="connsiteY8" fmla="*/ 2032002 h 5181600"/>
              <a:gd name="connsiteX9" fmla="*/ 2016094 w 2269068"/>
              <a:gd name="connsiteY9" fmla="*/ 1159422 h 5181600"/>
              <a:gd name="connsiteX10" fmla="*/ 1143514 w 2269068"/>
              <a:gd name="connsiteY10" fmla="*/ 286842 h 518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69068" h="5181600">
                <a:moveTo>
                  <a:pt x="1134534" y="0"/>
                </a:moveTo>
                <a:cubicBezTo>
                  <a:pt x="1761120" y="0"/>
                  <a:pt x="2269068" y="507948"/>
                  <a:pt x="2269068" y="1134534"/>
                </a:cubicBezTo>
                <a:cubicBezTo>
                  <a:pt x="2269068" y="2483556"/>
                  <a:pt x="2269067" y="3832578"/>
                  <a:pt x="2269067" y="5181600"/>
                </a:cubicBezTo>
                <a:lnTo>
                  <a:pt x="0" y="5181600"/>
                </a:lnTo>
                <a:lnTo>
                  <a:pt x="0" y="1134534"/>
                </a:lnTo>
                <a:cubicBezTo>
                  <a:pt x="0" y="507948"/>
                  <a:pt x="507948" y="0"/>
                  <a:pt x="1134534" y="0"/>
                </a:cubicBezTo>
                <a:close/>
                <a:moveTo>
                  <a:pt x="1143514" y="286842"/>
                </a:moveTo>
                <a:cubicBezTo>
                  <a:pt x="661601" y="286842"/>
                  <a:pt x="270934" y="677509"/>
                  <a:pt x="270934" y="1159422"/>
                </a:cubicBezTo>
                <a:cubicBezTo>
                  <a:pt x="270934" y="1641335"/>
                  <a:pt x="661601" y="2032002"/>
                  <a:pt x="1143514" y="2032002"/>
                </a:cubicBezTo>
                <a:cubicBezTo>
                  <a:pt x="1625427" y="2032002"/>
                  <a:pt x="2016094" y="1641335"/>
                  <a:pt x="2016094" y="1159422"/>
                </a:cubicBezTo>
                <a:cubicBezTo>
                  <a:pt x="2016094" y="677509"/>
                  <a:pt x="1625427" y="286842"/>
                  <a:pt x="1143514" y="286842"/>
                </a:cubicBezTo>
                <a:close/>
              </a:path>
            </a:pathLst>
          </a:custGeom>
          <a:solidFill>
            <a:srgbClr val="F3420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BA" dirty="0">
              <a:solidFill>
                <a:srgbClr val="B41D17"/>
              </a:solidFill>
            </a:endParaRPr>
          </a:p>
        </p:txBody>
      </p:sp>
      <p:sp>
        <p:nvSpPr>
          <p:cNvPr id="13" name="Freeform 6">
            <a:extLst>
              <a:ext uri="{FF2B5EF4-FFF2-40B4-BE49-F238E27FC236}">
                <a16:creationId xmlns:a16="http://schemas.microsoft.com/office/drawing/2014/main" id="{2DF63554-B16E-BC29-0863-9A585E55AE19}"/>
              </a:ext>
            </a:extLst>
          </p:cNvPr>
          <p:cNvSpPr/>
          <p:nvPr/>
        </p:nvSpPr>
        <p:spPr>
          <a:xfrm>
            <a:off x="3680177" y="1676399"/>
            <a:ext cx="2269068" cy="5181600"/>
          </a:xfrm>
          <a:custGeom>
            <a:avLst/>
            <a:gdLst>
              <a:gd name="connsiteX0" fmla="*/ 1134534 w 2269068"/>
              <a:gd name="connsiteY0" fmla="*/ 0 h 5181600"/>
              <a:gd name="connsiteX1" fmla="*/ 2269068 w 2269068"/>
              <a:gd name="connsiteY1" fmla="*/ 1134534 h 5181600"/>
              <a:gd name="connsiteX2" fmla="*/ 2269067 w 2269068"/>
              <a:gd name="connsiteY2" fmla="*/ 5181600 h 5181600"/>
              <a:gd name="connsiteX3" fmla="*/ 0 w 2269068"/>
              <a:gd name="connsiteY3" fmla="*/ 5181600 h 5181600"/>
              <a:gd name="connsiteX4" fmla="*/ 0 w 2269068"/>
              <a:gd name="connsiteY4" fmla="*/ 1134534 h 5181600"/>
              <a:gd name="connsiteX5" fmla="*/ 1134534 w 2269068"/>
              <a:gd name="connsiteY5" fmla="*/ 0 h 5181600"/>
              <a:gd name="connsiteX6" fmla="*/ 1143514 w 2269068"/>
              <a:gd name="connsiteY6" fmla="*/ 286842 h 5181600"/>
              <a:gd name="connsiteX7" fmla="*/ 270934 w 2269068"/>
              <a:gd name="connsiteY7" fmla="*/ 1159422 h 5181600"/>
              <a:gd name="connsiteX8" fmla="*/ 1143514 w 2269068"/>
              <a:gd name="connsiteY8" fmla="*/ 2032002 h 5181600"/>
              <a:gd name="connsiteX9" fmla="*/ 2016094 w 2269068"/>
              <a:gd name="connsiteY9" fmla="*/ 1159422 h 5181600"/>
              <a:gd name="connsiteX10" fmla="*/ 1143514 w 2269068"/>
              <a:gd name="connsiteY10" fmla="*/ 286842 h 518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69068" h="5181600">
                <a:moveTo>
                  <a:pt x="1134534" y="0"/>
                </a:moveTo>
                <a:cubicBezTo>
                  <a:pt x="1761120" y="0"/>
                  <a:pt x="2269068" y="507948"/>
                  <a:pt x="2269068" y="1134534"/>
                </a:cubicBezTo>
                <a:cubicBezTo>
                  <a:pt x="2269068" y="2483556"/>
                  <a:pt x="2269067" y="3832578"/>
                  <a:pt x="2269067" y="5181600"/>
                </a:cubicBezTo>
                <a:lnTo>
                  <a:pt x="0" y="5181600"/>
                </a:lnTo>
                <a:lnTo>
                  <a:pt x="0" y="1134534"/>
                </a:lnTo>
                <a:cubicBezTo>
                  <a:pt x="0" y="507948"/>
                  <a:pt x="507948" y="0"/>
                  <a:pt x="1134534" y="0"/>
                </a:cubicBezTo>
                <a:close/>
                <a:moveTo>
                  <a:pt x="1143514" y="286842"/>
                </a:moveTo>
                <a:cubicBezTo>
                  <a:pt x="661601" y="286842"/>
                  <a:pt x="270934" y="677509"/>
                  <a:pt x="270934" y="1159422"/>
                </a:cubicBezTo>
                <a:cubicBezTo>
                  <a:pt x="270934" y="1641335"/>
                  <a:pt x="661601" y="2032002"/>
                  <a:pt x="1143514" y="2032002"/>
                </a:cubicBezTo>
                <a:cubicBezTo>
                  <a:pt x="1625427" y="2032002"/>
                  <a:pt x="2016094" y="1641335"/>
                  <a:pt x="2016094" y="1159422"/>
                </a:cubicBezTo>
                <a:cubicBezTo>
                  <a:pt x="2016094" y="677509"/>
                  <a:pt x="1625427" y="286842"/>
                  <a:pt x="1143514" y="286842"/>
                </a:cubicBezTo>
                <a:close/>
              </a:path>
            </a:pathLst>
          </a:custGeom>
          <a:solidFill>
            <a:srgbClr val="F3420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BA">
              <a:solidFill>
                <a:srgbClr val="B41D17"/>
              </a:solidFill>
            </a:endParaRPr>
          </a:p>
        </p:txBody>
      </p:sp>
      <p:sp>
        <p:nvSpPr>
          <p:cNvPr id="14" name="Freeform 7">
            <a:extLst>
              <a:ext uri="{FF2B5EF4-FFF2-40B4-BE49-F238E27FC236}">
                <a16:creationId xmlns:a16="http://schemas.microsoft.com/office/drawing/2014/main" id="{BB26AA68-410F-EAC9-0236-60EFD1766691}"/>
              </a:ext>
            </a:extLst>
          </p:cNvPr>
          <p:cNvSpPr/>
          <p:nvPr/>
        </p:nvSpPr>
        <p:spPr>
          <a:xfrm>
            <a:off x="6225822" y="1676399"/>
            <a:ext cx="2269068" cy="5181600"/>
          </a:xfrm>
          <a:custGeom>
            <a:avLst/>
            <a:gdLst>
              <a:gd name="connsiteX0" fmla="*/ 1134534 w 2269068"/>
              <a:gd name="connsiteY0" fmla="*/ 0 h 5181600"/>
              <a:gd name="connsiteX1" fmla="*/ 2269068 w 2269068"/>
              <a:gd name="connsiteY1" fmla="*/ 1134534 h 5181600"/>
              <a:gd name="connsiteX2" fmla="*/ 2269067 w 2269068"/>
              <a:gd name="connsiteY2" fmla="*/ 5181600 h 5181600"/>
              <a:gd name="connsiteX3" fmla="*/ 0 w 2269068"/>
              <a:gd name="connsiteY3" fmla="*/ 5181600 h 5181600"/>
              <a:gd name="connsiteX4" fmla="*/ 0 w 2269068"/>
              <a:gd name="connsiteY4" fmla="*/ 1134534 h 5181600"/>
              <a:gd name="connsiteX5" fmla="*/ 1134534 w 2269068"/>
              <a:gd name="connsiteY5" fmla="*/ 0 h 5181600"/>
              <a:gd name="connsiteX6" fmla="*/ 1143514 w 2269068"/>
              <a:gd name="connsiteY6" fmla="*/ 286842 h 5181600"/>
              <a:gd name="connsiteX7" fmla="*/ 270934 w 2269068"/>
              <a:gd name="connsiteY7" fmla="*/ 1159422 h 5181600"/>
              <a:gd name="connsiteX8" fmla="*/ 1143514 w 2269068"/>
              <a:gd name="connsiteY8" fmla="*/ 2032002 h 5181600"/>
              <a:gd name="connsiteX9" fmla="*/ 2016094 w 2269068"/>
              <a:gd name="connsiteY9" fmla="*/ 1159422 h 5181600"/>
              <a:gd name="connsiteX10" fmla="*/ 1143514 w 2269068"/>
              <a:gd name="connsiteY10" fmla="*/ 286842 h 518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69068" h="5181600">
                <a:moveTo>
                  <a:pt x="1134534" y="0"/>
                </a:moveTo>
                <a:cubicBezTo>
                  <a:pt x="1761120" y="0"/>
                  <a:pt x="2269068" y="507948"/>
                  <a:pt x="2269068" y="1134534"/>
                </a:cubicBezTo>
                <a:cubicBezTo>
                  <a:pt x="2269068" y="2483556"/>
                  <a:pt x="2269067" y="3832578"/>
                  <a:pt x="2269067" y="5181600"/>
                </a:cubicBezTo>
                <a:lnTo>
                  <a:pt x="0" y="5181600"/>
                </a:lnTo>
                <a:lnTo>
                  <a:pt x="0" y="1134534"/>
                </a:lnTo>
                <a:cubicBezTo>
                  <a:pt x="0" y="507948"/>
                  <a:pt x="507948" y="0"/>
                  <a:pt x="1134534" y="0"/>
                </a:cubicBezTo>
                <a:close/>
                <a:moveTo>
                  <a:pt x="1143514" y="286842"/>
                </a:moveTo>
                <a:cubicBezTo>
                  <a:pt x="661601" y="286842"/>
                  <a:pt x="270934" y="677509"/>
                  <a:pt x="270934" y="1159422"/>
                </a:cubicBezTo>
                <a:cubicBezTo>
                  <a:pt x="270934" y="1641335"/>
                  <a:pt x="661601" y="2032002"/>
                  <a:pt x="1143514" y="2032002"/>
                </a:cubicBezTo>
                <a:cubicBezTo>
                  <a:pt x="1625427" y="2032002"/>
                  <a:pt x="2016094" y="1641335"/>
                  <a:pt x="2016094" y="1159422"/>
                </a:cubicBezTo>
                <a:cubicBezTo>
                  <a:pt x="2016094" y="677509"/>
                  <a:pt x="1625427" y="286842"/>
                  <a:pt x="1143514" y="286842"/>
                </a:cubicBezTo>
                <a:close/>
              </a:path>
            </a:pathLst>
          </a:custGeom>
          <a:solidFill>
            <a:srgbClr val="F3420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BA">
              <a:solidFill>
                <a:srgbClr val="B41D17"/>
              </a:solidFill>
            </a:endParaRPr>
          </a:p>
        </p:txBody>
      </p:sp>
      <p:sp>
        <p:nvSpPr>
          <p:cNvPr id="15" name="Freeform 8">
            <a:extLst>
              <a:ext uri="{FF2B5EF4-FFF2-40B4-BE49-F238E27FC236}">
                <a16:creationId xmlns:a16="http://schemas.microsoft.com/office/drawing/2014/main" id="{24AB1C8A-2F9A-A53B-86EB-7E12DD3F9C85}"/>
              </a:ext>
            </a:extLst>
          </p:cNvPr>
          <p:cNvSpPr/>
          <p:nvPr/>
        </p:nvSpPr>
        <p:spPr>
          <a:xfrm>
            <a:off x="8771466" y="1676399"/>
            <a:ext cx="2269068" cy="5181600"/>
          </a:xfrm>
          <a:custGeom>
            <a:avLst/>
            <a:gdLst>
              <a:gd name="connsiteX0" fmla="*/ 1134534 w 2269068"/>
              <a:gd name="connsiteY0" fmla="*/ 0 h 5181600"/>
              <a:gd name="connsiteX1" fmla="*/ 2269068 w 2269068"/>
              <a:gd name="connsiteY1" fmla="*/ 1134534 h 5181600"/>
              <a:gd name="connsiteX2" fmla="*/ 2269067 w 2269068"/>
              <a:gd name="connsiteY2" fmla="*/ 5181600 h 5181600"/>
              <a:gd name="connsiteX3" fmla="*/ 0 w 2269068"/>
              <a:gd name="connsiteY3" fmla="*/ 5181600 h 5181600"/>
              <a:gd name="connsiteX4" fmla="*/ 0 w 2269068"/>
              <a:gd name="connsiteY4" fmla="*/ 1134534 h 5181600"/>
              <a:gd name="connsiteX5" fmla="*/ 1134534 w 2269068"/>
              <a:gd name="connsiteY5" fmla="*/ 0 h 5181600"/>
              <a:gd name="connsiteX6" fmla="*/ 1143514 w 2269068"/>
              <a:gd name="connsiteY6" fmla="*/ 286842 h 5181600"/>
              <a:gd name="connsiteX7" fmla="*/ 270934 w 2269068"/>
              <a:gd name="connsiteY7" fmla="*/ 1159422 h 5181600"/>
              <a:gd name="connsiteX8" fmla="*/ 1143514 w 2269068"/>
              <a:gd name="connsiteY8" fmla="*/ 2032002 h 5181600"/>
              <a:gd name="connsiteX9" fmla="*/ 2016094 w 2269068"/>
              <a:gd name="connsiteY9" fmla="*/ 1159422 h 5181600"/>
              <a:gd name="connsiteX10" fmla="*/ 1143514 w 2269068"/>
              <a:gd name="connsiteY10" fmla="*/ 286842 h 518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69068" h="5181600">
                <a:moveTo>
                  <a:pt x="1134534" y="0"/>
                </a:moveTo>
                <a:cubicBezTo>
                  <a:pt x="1761120" y="0"/>
                  <a:pt x="2269068" y="507948"/>
                  <a:pt x="2269068" y="1134534"/>
                </a:cubicBezTo>
                <a:cubicBezTo>
                  <a:pt x="2269068" y="2483556"/>
                  <a:pt x="2269067" y="3832578"/>
                  <a:pt x="2269067" y="5181600"/>
                </a:cubicBezTo>
                <a:lnTo>
                  <a:pt x="0" y="5181600"/>
                </a:lnTo>
                <a:lnTo>
                  <a:pt x="0" y="1134534"/>
                </a:lnTo>
                <a:cubicBezTo>
                  <a:pt x="0" y="507948"/>
                  <a:pt x="507948" y="0"/>
                  <a:pt x="1134534" y="0"/>
                </a:cubicBezTo>
                <a:close/>
                <a:moveTo>
                  <a:pt x="1143514" y="286842"/>
                </a:moveTo>
                <a:cubicBezTo>
                  <a:pt x="661601" y="286842"/>
                  <a:pt x="270934" y="677509"/>
                  <a:pt x="270934" y="1159422"/>
                </a:cubicBezTo>
                <a:cubicBezTo>
                  <a:pt x="270934" y="1641335"/>
                  <a:pt x="661601" y="2032002"/>
                  <a:pt x="1143514" y="2032002"/>
                </a:cubicBezTo>
                <a:cubicBezTo>
                  <a:pt x="1625427" y="2032002"/>
                  <a:pt x="2016094" y="1641335"/>
                  <a:pt x="2016094" y="1159422"/>
                </a:cubicBezTo>
                <a:cubicBezTo>
                  <a:pt x="2016094" y="677509"/>
                  <a:pt x="1625427" y="286842"/>
                  <a:pt x="1143514" y="286842"/>
                </a:cubicBezTo>
                <a:close/>
              </a:path>
            </a:pathLst>
          </a:custGeom>
          <a:solidFill>
            <a:srgbClr val="F3420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BA" dirty="0">
              <a:solidFill>
                <a:srgbClr val="B41D17"/>
              </a:solidFill>
            </a:endParaRPr>
          </a:p>
        </p:txBody>
      </p:sp>
      <p:sp>
        <p:nvSpPr>
          <p:cNvPr id="16" name="Title 1">
            <a:extLst>
              <a:ext uri="{FF2B5EF4-FFF2-40B4-BE49-F238E27FC236}">
                <a16:creationId xmlns:a16="http://schemas.microsoft.com/office/drawing/2014/main" id="{039C4D48-D055-DFC0-8548-FDB5794B4990}"/>
              </a:ext>
            </a:extLst>
          </p:cNvPr>
          <p:cNvSpPr txBox="1">
            <a:spLocks/>
          </p:cNvSpPr>
          <p:nvPr/>
        </p:nvSpPr>
        <p:spPr>
          <a:xfrm>
            <a:off x="1646766" y="2314385"/>
            <a:ext cx="1244600" cy="1325563"/>
          </a:xfrm>
          <a:prstGeom prst="rect">
            <a:avLst/>
          </a:prstGeom>
        </p:spPr>
        <p:txBody>
          <a:bodyPr/>
          <a:lstStyle>
            <a:lvl1pPr algn="ctr" defTabSz="914400" rtl="0" eaLnBrk="1" latinLnBrk="0" hangingPunct="1">
              <a:lnSpc>
                <a:spcPct val="90000"/>
              </a:lnSpc>
              <a:spcBef>
                <a:spcPct val="0"/>
              </a:spcBef>
              <a:buNone/>
              <a:defRPr sz="4800" b="1" kern="1200">
                <a:solidFill>
                  <a:schemeClr val="bg1"/>
                </a:solidFill>
                <a:latin typeface="FUTURA MEDIUM" panose="020B0602020204020303" pitchFamily="34" charset="-79"/>
                <a:ea typeface="Helvetica Neue" panose="02000503000000020004" pitchFamily="2" charset="0"/>
                <a:cs typeface="FUTURA MEDIUM" panose="020B0602020204020303" pitchFamily="34" charset="-79"/>
              </a:defRPr>
            </a:lvl1pPr>
          </a:lstStyle>
          <a:p>
            <a:r>
              <a:rPr lang="en-BA" sz="8000" b="1" i="0" dirty="0">
                <a:solidFill>
                  <a:schemeClr val="tx1"/>
                </a:solidFill>
                <a:latin typeface="Poppins" pitchFamily="2" charset="77"/>
                <a:cs typeface="Poppins" pitchFamily="2" charset="77"/>
              </a:rPr>
              <a:t>S</a:t>
            </a:r>
          </a:p>
        </p:txBody>
      </p:sp>
      <p:sp>
        <p:nvSpPr>
          <p:cNvPr id="17" name="Title 1">
            <a:extLst>
              <a:ext uri="{FF2B5EF4-FFF2-40B4-BE49-F238E27FC236}">
                <a16:creationId xmlns:a16="http://schemas.microsoft.com/office/drawing/2014/main" id="{8C3794BB-C911-E24A-0410-EF21E841B9DB}"/>
              </a:ext>
            </a:extLst>
          </p:cNvPr>
          <p:cNvSpPr txBox="1">
            <a:spLocks/>
          </p:cNvSpPr>
          <p:nvPr/>
        </p:nvSpPr>
        <p:spPr>
          <a:xfrm>
            <a:off x="4213503" y="2314385"/>
            <a:ext cx="1244600" cy="1325563"/>
          </a:xfrm>
          <a:prstGeom prst="rect">
            <a:avLst/>
          </a:prstGeom>
        </p:spPr>
        <p:txBody>
          <a:bodyPr/>
          <a:lstStyle>
            <a:lvl1pPr algn="ctr" defTabSz="914400" rtl="0" eaLnBrk="1" latinLnBrk="0" hangingPunct="1">
              <a:lnSpc>
                <a:spcPct val="90000"/>
              </a:lnSpc>
              <a:spcBef>
                <a:spcPct val="0"/>
              </a:spcBef>
              <a:buNone/>
              <a:defRPr sz="4800" b="1" kern="1200">
                <a:solidFill>
                  <a:schemeClr val="bg1"/>
                </a:solidFill>
                <a:latin typeface="FUTURA MEDIUM" panose="020B0602020204020303" pitchFamily="34" charset="-79"/>
                <a:ea typeface="Helvetica Neue" panose="02000503000000020004" pitchFamily="2" charset="0"/>
                <a:cs typeface="FUTURA MEDIUM" panose="020B0602020204020303" pitchFamily="34" charset="-79"/>
              </a:defRPr>
            </a:lvl1pPr>
          </a:lstStyle>
          <a:p>
            <a:r>
              <a:rPr lang="en-BA" sz="8000" b="1" i="0" dirty="0">
                <a:solidFill>
                  <a:schemeClr val="tx1"/>
                </a:solidFill>
                <a:latin typeface="Poppins" pitchFamily="2" charset="77"/>
                <a:cs typeface="Poppins" pitchFamily="2" charset="77"/>
              </a:rPr>
              <a:t>W</a:t>
            </a:r>
          </a:p>
        </p:txBody>
      </p:sp>
      <p:sp>
        <p:nvSpPr>
          <p:cNvPr id="18" name="Title 1">
            <a:extLst>
              <a:ext uri="{FF2B5EF4-FFF2-40B4-BE49-F238E27FC236}">
                <a16:creationId xmlns:a16="http://schemas.microsoft.com/office/drawing/2014/main" id="{A0088A21-0A33-3F11-8CEA-A3345BFE4EA1}"/>
              </a:ext>
            </a:extLst>
          </p:cNvPr>
          <p:cNvSpPr txBox="1">
            <a:spLocks/>
          </p:cNvSpPr>
          <p:nvPr/>
        </p:nvSpPr>
        <p:spPr>
          <a:xfrm>
            <a:off x="6748156" y="2314385"/>
            <a:ext cx="1244600" cy="1325563"/>
          </a:xfrm>
          <a:prstGeom prst="rect">
            <a:avLst/>
          </a:prstGeom>
        </p:spPr>
        <p:txBody>
          <a:bodyPr/>
          <a:lstStyle>
            <a:lvl1pPr algn="ctr" defTabSz="914400" rtl="0" eaLnBrk="1" latinLnBrk="0" hangingPunct="1">
              <a:lnSpc>
                <a:spcPct val="90000"/>
              </a:lnSpc>
              <a:spcBef>
                <a:spcPct val="0"/>
              </a:spcBef>
              <a:buNone/>
              <a:defRPr sz="4800" b="1" kern="1200">
                <a:solidFill>
                  <a:schemeClr val="bg1"/>
                </a:solidFill>
                <a:latin typeface="FUTURA MEDIUM" panose="020B0602020204020303" pitchFamily="34" charset="-79"/>
                <a:ea typeface="Helvetica Neue" panose="02000503000000020004" pitchFamily="2" charset="0"/>
                <a:cs typeface="FUTURA MEDIUM" panose="020B0602020204020303" pitchFamily="34" charset="-79"/>
              </a:defRPr>
            </a:lvl1pPr>
          </a:lstStyle>
          <a:p>
            <a:r>
              <a:rPr lang="en-BA" sz="8000" b="1" i="0" dirty="0">
                <a:solidFill>
                  <a:schemeClr val="tx1"/>
                </a:solidFill>
                <a:latin typeface="Poppins" pitchFamily="2" charset="77"/>
                <a:cs typeface="Poppins" pitchFamily="2" charset="77"/>
              </a:rPr>
              <a:t>O</a:t>
            </a:r>
          </a:p>
        </p:txBody>
      </p:sp>
      <p:sp>
        <p:nvSpPr>
          <p:cNvPr id="19" name="Title 1">
            <a:extLst>
              <a:ext uri="{FF2B5EF4-FFF2-40B4-BE49-F238E27FC236}">
                <a16:creationId xmlns:a16="http://schemas.microsoft.com/office/drawing/2014/main" id="{7F8F6F45-37B5-0142-EB24-FDF5BEBC3452}"/>
              </a:ext>
            </a:extLst>
          </p:cNvPr>
          <p:cNvSpPr txBox="1">
            <a:spLocks/>
          </p:cNvSpPr>
          <p:nvPr/>
        </p:nvSpPr>
        <p:spPr>
          <a:xfrm>
            <a:off x="9298851" y="2314385"/>
            <a:ext cx="1244600" cy="1325563"/>
          </a:xfrm>
          <a:prstGeom prst="rect">
            <a:avLst/>
          </a:prstGeom>
        </p:spPr>
        <p:txBody>
          <a:bodyPr/>
          <a:lstStyle>
            <a:lvl1pPr algn="ctr" defTabSz="914400" rtl="0" eaLnBrk="1" latinLnBrk="0" hangingPunct="1">
              <a:lnSpc>
                <a:spcPct val="90000"/>
              </a:lnSpc>
              <a:spcBef>
                <a:spcPct val="0"/>
              </a:spcBef>
              <a:buNone/>
              <a:defRPr sz="4800" b="1" kern="1200">
                <a:solidFill>
                  <a:schemeClr val="bg1"/>
                </a:solidFill>
                <a:latin typeface="FUTURA MEDIUM" panose="020B0602020204020303" pitchFamily="34" charset="-79"/>
                <a:ea typeface="Helvetica Neue" panose="02000503000000020004" pitchFamily="2" charset="0"/>
                <a:cs typeface="FUTURA MEDIUM" panose="020B0602020204020303" pitchFamily="34" charset="-79"/>
              </a:defRPr>
            </a:lvl1pPr>
          </a:lstStyle>
          <a:p>
            <a:r>
              <a:rPr lang="en-BA" sz="8000" b="1" i="0" dirty="0">
                <a:solidFill>
                  <a:schemeClr val="tx1"/>
                </a:solidFill>
                <a:latin typeface="Poppins" pitchFamily="2" charset="77"/>
                <a:cs typeface="Poppins" pitchFamily="2" charset="77"/>
              </a:rPr>
              <a:t>T</a:t>
            </a:r>
          </a:p>
        </p:txBody>
      </p:sp>
      <p:sp>
        <p:nvSpPr>
          <p:cNvPr id="20" name="Google Shape;1090;p47">
            <a:extLst>
              <a:ext uri="{FF2B5EF4-FFF2-40B4-BE49-F238E27FC236}">
                <a16:creationId xmlns:a16="http://schemas.microsoft.com/office/drawing/2014/main" id="{493DC171-D22F-AB76-F410-86692A2DF95D}"/>
              </a:ext>
            </a:extLst>
          </p:cNvPr>
          <p:cNvSpPr txBox="1">
            <a:spLocks/>
          </p:cNvSpPr>
          <p:nvPr/>
        </p:nvSpPr>
        <p:spPr>
          <a:xfrm>
            <a:off x="1298518" y="3790256"/>
            <a:ext cx="1941095" cy="763600"/>
          </a:xfrm>
          <a:prstGeom prst="rect">
            <a:avLst/>
          </a:prstGeom>
        </p:spPr>
        <p:txBody>
          <a:bodyPr spcFirstLastPara="1" vert="horz" wrap="square" lIns="121900" tIns="121900" rIns="121900" bIns="121900" rtlCol="0" anchor="t" anchorCtr="0">
            <a:noAutofit/>
          </a:bodyPr>
          <a:lstStyle>
            <a:lvl1pPr algn="ctr" defTabSz="914400" rtl="0" eaLnBrk="1" latinLnBrk="0" hangingPunct="1">
              <a:lnSpc>
                <a:spcPct val="90000"/>
              </a:lnSpc>
              <a:spcBef>
                <a:spcPct val="0"/>
              </a:spcBef>
              <a:buNone/>
              <a:defRPr sz="4800" b="1" kern="1200">
                <a:solidFill>
                  <a:schemeClr val="bg1"/>
                </a:solidFill>
                <a:latin typeface="FUTURA MEDIUM" panose="020B0602020204020303" pitchFamily="34" charset="-79"/>
                <a:ea typeface="Helvetica Neue" panose="02000503000000020004" pitchFamily="2" charset="0"/>
                <a:cs typeface="FUTURA MEDIUM" panose="020B0602020204020303" pitchFamily="34" charset="-79"/>
              </a:defRPr>
            </a:lvl1pPr>
          </a:lstStyle>
          <a:p>
            <a:r>
              <a:rPr lang="en-GB" sz="2000" dirty="0">
                <a:solidFill>
                  <a:schemeClr val="bg1"/>
                </a:solidFill>
                <a:latin typeface="Futura" panose="020B0602020204020303" pitchFamily="34" charset="-79"/>
                <a:ea typeface="Sora ExtraBold"/>
                <a:cs typeface="Futura" panose="020B0602020204020303" pitchFamily="34" charset="-79"/>
                <a:sym typeface="Sora ExtraBold"/>
              </a:rPr>
              <a:t>Strength</a:t>
            </a:r>
          </a:p>
        </p:txBody>
      </p:sp>
      <p:sp>
        <p:nvSpPr>
          <p:cNvPr id="21" name="Google Shape;1090;p47">
            <a:extLst>
              <a:ext uri="{FF2B5EF4-FFF2-40B4-BE49-F238E27FC236}">
                <a16:creationId xmlns:a16="http://schemas.microsoft.com/office/drawing/2014/main" id="{3561C01B-0E0E-4F0E-FD20-0B098EBD8E7A}"/>
              </a:ext>
            </a:extLst>
          </p:cNvPr>
          <p:cNvSpPr txBox="1">
            <a:spLocks/>
          </p:cNvSpPr>
          <p:nvPr/>
        </p:nvSpPr>
        <p:spPr>
          <a:xfrm>
            <a:off x="3829962" y="3790256"/>
            <a:ext cx="1941095" cy="763600"/>
          </a:xfrm>
          <a:prstGeom prst="rect">
            <a:avLst/>
          </a:prstGeom>
        </p:spPr>
        <p:txBody>
          <a:bodyPr spcFirstLastPara="1" vert="horz" wrap="square" lIns="121900" tIns="121900" rIns="121900" bIns="121900" rtlCol="0" anchor="t" anchorCtr="0">
            <a:noAutofit/>
          </a:bodyPr>
          <a:lstStyle>
            <a:lvl1pPr algn="ctr" defTabSz="914400" rtl="0" eaLnBrk="1" latinLnBrk="0" hangingPunct="1">
              <a:lnSpc>
                <a:spcPct val="90000"/>
              </a:lnSpc>
              <a:spcBef>
                <a:spcPct val="0"/>
              </a:spcBef>
              <a:buNone/>
              <a:defRPr sz="4800" b="1" kern="1200">
                <a:solidFill>
                  <a:schemeClr val="bg1"/>
                </a:solidFill>
                <a:latin typeface="FUTURA MEDIUM" panose="020B0602020204020303" pitchFamily="34" charset="-79"/>
                <a:ea typeface="Helvetica Neue" panose="02000503000000020004" pitchFamily="2" charset="0"/>
                <a:cs typeface="FUTURA MEDIUM" panose="020B0602020204020303" pitchFamily="34" charset="-79"/>
              </a:defRPr>
            </a:lvl1pPr>
          </a:lstStyle>
          <a:p>
            <a:r>
              <a:rPr lang="en-GB" sz="2000" dirty="0">
                <a:solidFill>
                  <a:schemeClr val="bg1"/>
                </a:solidFill>
                <a:latin typeface="Futura" panose="020B0602020204020303" pitchFamily="34" charset="-79"/>
                <a:ea typeface="Sora ExtraBold"/>
                <a:cs typeface="Futura" panose="020B0602020204020303" pitchFamily="34" charset="-79"/>
                <a:sym typeface="Sora ExtraBold"/>
              </a:rPr>
              <a:t>Weakness</a:t>
            </a:r>
          </a:p>
        </p:txBody>
      </p:sp>
      <p:sp>
        <p:nvSpPr>
          <p:cNvPr id="22" name="Google Shape;1090;p47">
            <a:extLst>
              <a:ext uri="{FF2B5EF4-FFF2-40B4-BE49-F238E27FC236}">
                <a16:creationId xmlns:a16="http://schemas.microsoft.com/office/drawing/2014/main" id="{A690B6CF-89E1-6407-82F8-63577486DBAF}"/>
              </a:ext>
            </a:extLst>
          </p:cNvPr>
          <p:cNvSpPr txBox="1">
            <a:spLocks/>
          </p:cNvSpPr>
          <p:nvPr/>
        </p:nvSpPr>
        <p:spPr>
          <a:xfrm>
            <a:off x="6371031" y="3790256"/>
            <a:ext cx="1941095" cy="763600"/>
          </a:xfrm>
          <a:prstGeom prst="rect">
            <a:avLst/>
          </a:prstGeom>
        </p:spPr>
        <p:txBody>
          <a:bodyPr spcFirstLastPara="1" vert="horz" wrap="square" lIns="121900" tIns="121900" rIns="121900" bIns="121900" rtlCol="0" anchor="t" anchorCtr="0">
            <a:noAutofit/>
          </a:bodyPr>
          <a:lstStyle>
            <a:lvl1pPr algn="ctr" defTabSz="914400" rtl="0" eaLnBrk="1" latinLnBrk="0" hangingPunct="1">
              <a:lnSpc>
                <a:spcPct val="90000"/>
              </a:lnSpc>
              <a:spcBef>
                <a:spcPct val="0"/>
              </a:spcBef>
              <a:buNone/>
              <a:defRPr sz="4800" b="1" kern="1200">
                <a:solidFill>
                  <a:schemeClr val="bg1"/>
                </a:solidFill>
                <a:latin typeface="FUTURA MEDIUM" panose="020B0602020204020303" pitchFamily="34" charset="-79"/>
                <a:ea typeface="Helvetica Neue" panose="02000503000000020004" pitchFamily="2" charset="0"/>
                <a:cs typeface="FUTURA MEDIUM" panose="020B0602020204020303" pitchFamily="34" charset="-79"/>
              </a:defRPr>
            </a:lvl1pPr>
          </a:lstStyle>
          <a:p>
            <a:r>
              <a:rPr lang="en-GB" sz="2000" dirty="0">
                <a:solidFill>
                  <a:schemeClr val="bg1"/>
                </a:solidFill>
                <a:latin typeface="Futura" panose="020B0602020204020303" pitchFamily="34" charset="-79"/>
                <a:ea typeface="Sora ExtraBold"/>
                <a:cs typeface="Futura" panose="020B0602020204020303" pitchFamily="34" charset="-79"/>
                <a:sym typeface="Sora ExtraBold"/>
              </a:rPr>
              <a:t>Opportunity</a:t>
            </a:r>
          </a:p>
        </p:txBody>
      </p:sp>
      <p:sp>
        <p:nvSpPr>
          <p:cNvPr id="23" name="Google Shape;1090;p47">
            <a:extLst>
              <a:ext uri="{FF2B5EF4-FFF2-40B4-BE49-F238E27FC236}">
                <a16:creationId xmlns:a16="http://schemas.microsoft.com/office/drawing/2014/main" id="{73297BAB-ADE9-A872-7B3C-4F2909929CBF}"/>
              </a:ext>
            </a:extLst>
          </p:cNvPr>
          <p:cNvSpPr txBox="1">
            <a:spLocks/>
          </p:cNvSpPr>
          <p:nvPr/>
        </p:nvSpPr>
        <p:spPr>
          <a:xfrm>
            <a:off x="8952387" y="3790256"/>
            <a:ext cx="1941095" cy="763600"/>
          </a:xfrm>
          <a:prstGeom prst="rect">
            <a:avLst/>
          </a:prstGeom>
        </p:spPr>
        <p:txBody>
          <a:bodyPr spcFirstLastPara="1" vert="horz" wrap="square" lIns="121900" tIns="121900" rIns="121900" bIns="121900" rtlCol="0" anchor="t" anchorCtr="0">
            <a:noAutofit/>
          </a:bodyPr>
          <a:lstStyle>
            <a:lvl1pPr algn="ctr" defTabSz="914400" rtl="0" eaLnBrk="1" latinLnBrk="0" hangingPunct="1">
              <a:lnSpc>
                <a:spcPct val="90000"/>
              </a:lnSpc>
              <a:spcBef>
                <a:spcPct val="0"/>
              </a:spcBef>
              <a:buNone/>
              <a:defRPr sz="4800" b="1" kern="1200">
                <a:solidFill>
                  <a:schemeClr val="bg1"/>
                </a:solidFill>
                <a:latin typeface="FUTURA MEDIUM" panose="020B0602020204020303" pitchFamily="34" charset="-79"/>
                <a:ea typeface="Helvetica Neue" panose="02000503000000020004" pitchFamily="2" charset="0"/>
                <a:cs typeface="FUTURA MEDIUM" panose="020B0602020204020303" pitchFamily="34" charset="-79"/>
              </a:defRPr>
            </a:lvl1pPr>
          </a:lstStyle>
          <a:p>
            <a:r>
              <a:rPr lang="en-GB" sz="2000" dirty="0">
                <a:solidFill>
                  <a:schemeClr val="bg1"/>
                </a:solidFill>
                <a:latin typeface="Futura" panose="020B0602020204020303" pitchFamily="34" charset="-79"/>
                <a:ea typeface="Sora ExtraBold"/>
                <a:cs typeface="Futura" panose="020B0602020204020303" pitchFamily="34" charset="-79"/>
                <a:sym typeface="Sora ExtraBold"/>
              </a:rPr>
              <a:t>Threat</a:t>
            </a:r>
          </a:p>
        </p:txBody>
      </p:sp>
      <p:cxnSp>
        <p:nvCxnSpPr>
          <p:cNvPr id="24" name="Straight Connector 23">
            <a:extLst>
              <a:ext uri="{FF2B5EF4-FFF2-40B4-BE49-F238E27FC236}">
                <a16:creationId xmlns:a16="http://schemas.microsoft.com/office/drawing/2014/main" id="{54EC6ED3-589F-2CA0-24B7-0F9EE6A775D8}"/>
              </a:ext>
            </a:extLst>
          </p:cNvPr>
          <p:cNvCxnSpPr>
            <a:cxnSpLocks/>
          </p:cNvCxnSpPr>
          <p:nvPr/>
        </p:nvCxnSpPr>
        <p:spPr>
          <a:xfrm>
            <a:off x="1609477" y="4299017"/>
            <a:ext cx="13191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40ACC92-348B-527F-6117-657E8ED995AA}"/>
              </a:ext>
            </a:extLst>
          </p:cNvPr>
          <p:cNvCxnSpPr>
            <a:cxnSpLocks/>
          </p:cNvCxnSpPr>
          <p:nvPr/>
        </p:nvCxnSpPr>
        <p:spPr>
          <a:xfrm>
            <a:off x="4137524" y="4299017"/>
            <a:ext cx="13191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538214B-35DC-A815-46D2-935FDCD467F4}"/>
              </a:ext>
            </a:extLst>
          </p:cNvPr>
          <p:cNvCxnSpPr>
            <a:cxnSpLocks/>
          </p:cNvCxnSpPr>
          <p:nvPr/>
        </p:nvCxnSpPr>
        <p:spPr>
          <a:xfrm>
            <a:off x="6719359" y="4299017"/>
            <a:ext cx="13191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DF50FE8-3D53-A0C1-5F49-4F4A5D1ACCCB}"/>
              </a:ext>
            </a:extLst>
          </p:cNvPr>
          <p:cNvCxnSpPr>
            <a:cxnSpLocks/>
          </p:cNvCxnSpPr>
          <p:nvPr/>
        </p:nvCxnSpPr>
        <p:spPr>
          <a:xfrm>
            <a:off x="9265336" y="4299017"/>
            <a:ext cx="13191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 Placeholder 22">
            <a:extLst>
              <a:ext uri="{FF2B5EF4-FFF2-40B4-BE49-F238E27FC236}">
                <a16:creationId xmlns:a16="http://schemas.microsoft.com/office/drawing/2014/main" id="{D52D182C-79AC-23CD-0A40-F99864EEA29A}"/>
              </a:ext>
            </a:extLst>
          </p:cNvPr>
          <p:cNvSpPr>
            <a:spLocks noGrp="1"/>
          </p:cNvSpPr>
          <p:nvPr>
            <p:ph type="body" sz="quarter" idx="13" hasCustomPrompt="1"/>
          </p:nvPr>
        </p:nvSpPr>
        <p:spPr>
          <a:xfrm>
            <a:off x="1450975" y="4554538"/>
            <a:ext cx="1654175" cy="1801812"/>
          </a:xfrm>
        </p:spPr>
        <p:txBody>
          <a:bodyPr>
            <a:normAutofit/>
          </a:bodyPr>
          <a:lstStyle>
            <a:lvl1pPr marL="0" indent="0" algn="ctr">
              <a:buNone/>
              <a:defRPr sz="1800" b="0" i="0">
                <a:solidFill>
                  <a:schemeClr val="tx1"/>
                </a:solidFill>
                <a:latin typeface="Poppins Light" pitchFamily="2" charset="77"/>
                <a:cs typeface="Poppins Light" pitchFamily="2" charset="77"/>
              </a:defRPr>
            </a:lvl1pPr>
          </a:lstStyle>
          <a:p>
            <a:pPr lvl="0"/>
            <a:r>
              <a:rPr lang="en-US" sz="1400" dirty="0" err="1"/>
              <a:t>Histroic</a:t>
            </a:r>
            <a:r>
              <a:rPr lang="en-US" sz="1400" dirty="0"/>
              <a:t> Brand, Popular trusted brand, good quality ingredients, </a:t>
            </a:r>
            <a:r>
              <a:rPr lang="en-US" sz="1400" dirty="0" err="1"/>
              <a:t>orignal</a:t>
            </a:r>
            <a:endParaRPr lang="en-US" sz="1400" dirty="0"/>
          </a:p>
        </p:txBody>
      </p:sp>
      <p:sp>
        <p:nvSpPr>
          <p:cNvPr id="29" name="Text Placeholder 22">
            <a:extLst>
              <a:ext uri="{FF2B5EF4-FFF2-40B4-BE49-F238E27FC236}">
                <a16:creationId xmlns:a16="http://schemas.microsoft.com/office/drawing/2014/main" id="{FA26A65B-AFBA-5278-6F29-F8AEAE820392}"/>
              </a:ext>
            </a:extLst>
          </p:cNvPr>
          <p:cNvSpPr txBox="1">
            <a:spLocks/>
          </p:cNvSpPr>
          <p:nvPr/>
        </p:nvSpPr>
        <p:spPr>
          <a:xfrm>
            <a:off x="3989223" y="4554538"/>
            <a:ext cx="1654175" cy="1801812"/>
          </a:xfrm>
          <a:prstGeom prst="rect">
            <a:avLst/>
          </a:prstGeom>
        </p:spPr>
        <p:txBody>
          <a:bodyPr>
            <a:normAutofit/>
          </a:bodyPr>
          <a:lstStyle>
            <a:lvl1pPr marL="0" indent="0" algn="ctr" defTabSz="914400" rtl="0" eaLnBrk="1" latinLnBrk="0" hangingPunct="1">
              <a:lnSpc>
                <a:spcPct val="90000"/>
              </a:lnSpc>
              <a:spcBef>
                <a:spcPts val="1000"/>
              </a:spcBef>
              <a:buFont typeface="Arial" panose="020B0604020202020204" pitchFamily="34" charset="0"/>
              <a:buNone/>
              <a:defRPr sz="1800" b="0" i="0" kern="1200">
                <a:solidFill>
                  <a:schemeClr val="tx1"/>
                </a:solidFill>
                <a:latin typeface="Poppins Light" pitchFamily="2" charset="77"/>
                <a:ea typeface="Open Sans" panose="020B0606030504020204" pitchFamily="34" charset="0"/>
                <a:cs typeface="Poppins Light"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Poppins Light" pitchFamily="2" charset="77"/>
                <a:ea typeface="Open Sans" panose="020B0606030504020204" pitchFamily="34" charset="0"/>
                <a:cs typeface="Poppins Light"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Poppins Light" pitchFamily="2" charset="77"/>
                <a:ea typeface="Open Sans" panose="020B0606030504020204" pitchFamily="34" charset="0"/>
                <a:cs typeface="Poppins Light"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Poppins Light" pitchFamily="2" charset="77"/>
                <a:ea typeface="Open Sans" panose="020B0606030504020204" pitchFamily="34" charset="0"/>
                <a:cs typeface="Poppins Light"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Poppins Light" pitchFamily="2" charset="77"/>
                <a:ea typeface="Open Sans" panose="020B0606030504020204" pitchFamily="34" charset="0"/>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dirty="0"/>
              <a:t>Unhealthy Image, Never been present on the low calorie market </a:t>
            </a:r>
            <a:endParaRPr lang="en-BA" sz="1200" dirty="0"/>
          </a:p>
        </p:txBody>
      </p:sp>
      <p:sp>
        <p:nvSpPr>
          <p:cNvPr id="30" name="Text Placeholder 22">
            <a:extLst>
              <a:ext uri="{FF2B5EF4-FFF2-40B4-BE49-F238E27FC236}">
                <a16:creationId xmlns:a16="http://schemas.microsoft.com/office/drawing/2014/main" id="{0290A5CC-9BCE-4F0C-4744-215EC043A39C}"/>
              </a:ext>
            </a:extLst>
          </p:cNvPr>
          <p:cNvSpPr txBox="1">
            <a:spLocks/>
          </p:cNvSpPr>
          <p:nvPr/>
        </p:nvSpPr>
        <p:spPr>
          <a:xfrm>
            <a:off x="6527472" y="4554538"/>
            <a:ext cx="1654175" cy="1801812"/>
          </a:xfrm>
          <a:prstGeom prst="rect">
            <a:avLst/>
          </a:prstGeom>
        </p:spPr>
        <p:txBody>
          <a:bodyPr>
            <a:normAutofit/>
          </a:bodyPr>
          <a:lstStyle>
            <a:lvl1pPr marL="0" indent="0" algn="ctr" defTabSz="914400" rtl="0" eaLnBrk="1" latinLnBrk="0" hangingPunct="1">
              <a:lnSpc>
                <a:spcPct val="90000"/>
              </a:lnSpc>
              <a:spcBef>
                <a:spcPts val="1000"/>
              </a:spcBef>
              <a:buFont typeface="Arial" panose="020B0604020202020204" pitchFamily="34" charset="0"/>
              <a:buNone/>
              <a:defRPr sz="1800" b="0" i="0" kern="1200">
                <a:solidFill>
                  <a:schemeClr val="tx1"/>
                </a:solidFill>
                <a:latin typeface="Poppins Light" pitchFamily="2" charset="77"/>
                <a:ea typeface="Open Sans" panose="020B0606030504020204" pitchFamily="34" charset="0"/>
                <a:cs typeface="Poppins Light"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Poppins Light" pitchFamily="2" charset="77"/>
                <a:ea typeface="Open Sans" panose="020B0606030504020204" pitchFamily="34" charset="0"/>
                <a:cs typeface="Poppins Light"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Poppins Light" pitchFamily="2" charset="77"/>
                <a:ea typeface="Open Sans" panose="020B0606030504020204" pitchFamily="34" charset="0"/>
                <a:cs typeface="Poppins Light"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Poppins Light" pitchFamily="2" charset="77"/>
                <a:ea typeface="Open Sans" panose="020B0606030504020204" pitchFamily="34" charset="0"/>
                <a:cs typeface="Poppins Light"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Poppins Light" pitchFamily="2" charset="77"/>
                <a:ea typeface="Open Sans" panose="020B0606030504020204" pitchFamily="34" charset="0"/>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100" dirty="0"/>
              <a:t>Growing concern about eating habits and health, grown market </a:t>
            </a:r>
          </a:p>
        </p:txBody>
      </p:sp>
      <p:sp>
        <p:nvSpPr>
          <p:cNvPr id="31" name="Text Placeholder 22">
            <a:extLst>
              <a:ext uri="{FF2B5EF4-FFF2-40B4-BE49-F238E27FC236}">
                <a16:creationId xmlns:a16="http://schemas.microsoft.com/office/drawing/2014/main" id="{91F343BF-E399-906F-60D2-8BED73D0B3C2}"/>
              </a:ext>
            </a:extLst>
          </p:cNvPr>
          <p:cNvSpPr txBox="1">
            <a:spLocks/>
          </p:cNvSpPr>
          <p:nvPr/>
        </p:nvSpPr>
        <p:spPr>
          <a:xfrm>
            <a:off x="9113017" y="4554538"/>
            <a:ext cx="1654175" cy="1801812"/>
          </a:xfrm>
          <a:prstGeom prst="rect">
            <a:avLst/>
          </a:prstGeom>
        </p:spPr>
        <p:txBody>
          <a:bodyPr>
            <a:normAutofit/>
          </a:bodyPr>
          <a:lstStyle>
            <a:lvl1pPr marL="0" indent="0" algn="ctr" defTabSz="914400" rtl="0" eaLnBrk="1" latinLnBrk="0" hangingPunct="1">
              <a:lnSpc>
                <a:spcPct val="90000"/>
              </a:lnSpc>
              <a:spcBef>
                <a:spcPts val="1000"/>
              </a:spcBef>
              <a:buFont typeface="Arial" panose="020B0604020202020204" pitchFamily="34" charset="0"/>
              <a:buNone/>
              <a:defRPr sz="1800" b="0" i="0" kern="1200">
                <a:solidFill>
                  <a:schemeClr val="tx1"/>
                </a:solidFill>
                <a:latin typeface="Poppins Light" pitchFamily="2" charset="77"/>
                <a:ea typeface="Open Sans" panose="020B0606030504020204" pitchFamily="34" charset="0"/>
                <a:cs typeface="Poppins Light"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Poppins Light" pitchFamily="2" charset="77"/>
                <a:ea typeface="Open Sans" panose="020B0606030504020204" pitchFamily="34" charset="0"/>
                <a:cs typeface="Poppins Light"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Poppins Light" pitchFamily="2" charset="77"/>
                <a:ea typeface="Open Sans" panose="020B0606030504020204" pitchFamily="34" charset="0"/>
                <a:cs typeface="Poppins Light"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Poppins Light" pitchFamily="2" charset="77"/>
                <a:ea typeface="Open Sans" panose="020B0606030504020204" pitchFamily="34" charset="0"/>
                <a:cs typeface="Poppins Light"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Poppins Light" pitchFamily="2" charset="77"/>
                <a:ea typeface="Open Sans" panose="020B0606030504020204" pitchFamily="34" charset="0"/>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err="1"/>
              <a:t>competiton</a:t>
            </a:r>
            <a:r>
              <a:rPr lang="en-GB" sz="1200" dirty="0"/>
              <a:t> and well-known brands </a:t>
            </a:r>
          </a:p>
        </p:txBody>
      </p:sp>
      <p:sp>
        <p:nvSpPr>
          <p:cNvPr id="33" name="Rectangle 32">
            <a:extLst>
              <a:ext uri="{FF2B5EF4-FFF2-40B4-BE49-F238E27FC236}">
                <a16:creationId xmlns:a16="http://schemas.microsoft.com/office/drawing/2014/main" id="{1EC700DF-F389-16E1-3B84-17EF525E4898}"/>
              </a:ext>
            </a:extLst>
          </p:cNvPr>
          <p:cNvSpPr/>
          <p:nvPr/>
        </p:nvSpPr>
        <p:spPr>
          <a:xfrm>
            <a:off x="11353799" y="0"/>
            <a:ext cx="316443" cy="6857999"/>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1" anchor="ctr"/>
          <a:lstStyle/>
          <a:p>
            <a:pPr algn="ctr"/>
            <a:endParaRPr lang="ar-SA"/>
          </a:p>
        </p:txBody>
      </p:sp>
      <p:sp>
        <p:nvSpPr>
          <p:cNvPr id="35" name="TextBox 34">
            <a:extLst>
              <a:ext uri="{FF2B5EF4-FFF2-40B4-BE49-F238E27FC236}">
                <a16:creationId xmlns:a16="http://schemas.microsoft.com/office/drawing/2014/main" id="{49363F4F-C756-0948-3156-47C25BF21622}"/>
              </a:ext>
            </a:extLst>
          </p:cNvPr>
          <p:cNvSpPr txBox="1"/>
          <p:nvPr/>
        </p:nvSpPr>
        <p:spPr>
          <a:xfrm>
            <a:off x="55549" y="6420405"/>
            <a:ext cx="6096000" cy="369332"/>
          </a:xfrm>
          <a:prstGeom prst="rect">
            <a:avLst/>
          </a:prstGeom>
          <a:noFill/>
        </p:spPr>
        <p:txBody>
          <a:bodyPr wrap="square">
            <a:spAutoFit/>
          </a:bodyPr>
          <a:lstStyle/>
          <a:p>
            <a:r>
              <a:rPr lang="en-US" sz="1800" b="1" dirty="0">
                <a:solidFill>
                  <a:schemeClr val="bg1"/>
                </a:solidFill>
                <a:latin typeface="Poppins Light" pitchFamily="2" charset="77"/>
                <a:cs typeface="Poppins Light" pitchFamily="2" charset="77"/>
              </a:rPr>
              <a:t>M, Emilie (2013</a:t>
            </a:r>
            <a:r>
              <a:rPr lang="en-US" sz="1800" b="1" dirty="0">
                <a:solidFill>
                  <a:schemeClr val="bg1"/>
                </a:solidFill>
              </a:rPr>
              <a:t>). </a:t>
            </a:r>
            <a:r>
              <a:rPr lang="en-US" sz="1800" b="1" dirty="0" err="1">
                <a:solidFill>
                  <a:schemeClr val="bg1"/>
                </a:solidFill>
              </a:rPr>
              <a:t>KinderCommunication</a:t>
            </a:r>
            <a:r>
              <a:rPr lang="en-US" sz="1800" b="1" dirty="0">
                <a:solidFill>
                  <a:schemeClr val="bg1"/>
                </a:solidFill>
              </a:rPr>
              <a:t> Plan </a:t>
            </a:r>
            <a:endParaRPr lang="ar-SA" dirty="0">
              <a:solidFill>
                <a:schemeClr val="bg1"/>
              </a:solidFill>
            </a:endParaRPr>
          </a:p>
        </p:txBody>
      </p:sp>
    </p:spTree>
    <p:extLst>
      <p:ext uri="{BB962C8B-B14F-4D97-AF65-F5344CB8AC3E}">
        <p14:creationId xmlns:p14="http://schemas.microsoft.com/office/powerpoint/2010/main" val="34139789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hocolate bar with text and a chocolate spoon&#10;&#10;Description automatically generated">
            <a:extLst>
              <a:ext uri="{FF2B5EF4-FFF2-40B4-BE49-F238E27FC236}">
                <a16:creationId xmlns:a16="http://schemas.microsoft.com/office/drawing/2014/main" id="{744CC99E-58B2-8391-1617-1A05498BC0D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140" b="97436" l="400" r="96800">
                        <a14:foregroundMark x1="41200" y1="26496" x2="66200" y2="21937"/>
                        <a14:foregroundMark x1="66200" y1="21937" x2="28600" y2="71510"/>
                        <a14:foregroundMark x1="58600" y1="9402" x2="16800" y2="10256"/>
                        <a14:foregroundMark x1="16800" y1="10256" x2="6400" y2="37892"/>
                        <a14:foregroundMark x1="6400" y1="37892" x2="1800" y2="66952"/>
                        <a14:foregroundMark x1="1800" y1="66952" x2="31800" y2="97151"/>
                        <a14:foregroundMark x1="31800" y1="97151" x2="95000" y2="86895"/>
                        <a14:foregroundMark x1="95000" y1="86895" x2="98345" y2="9593"/>
                        <a14:foregroundMark x1="90681" y1="3554" x2="23200" y2="2279"/>
                        <a14:foregroundMark x1="23200" y1="2279" x2="13200" y2="13390"/>
                        <a14:foregroundMark x1="65400" y1="10541" x2="91177" y2="6125"/>
                        <a14:foregroundMark x1="97015" y1="11304" x2="97200" y2="86040"/>
                        <a14:foregroundMark x1="97200" y1="86040" x2="71200" y2="99430"/>
                        <a14:foregroundMark x1="71200" y1="99430" x2="600" y2="87749"/>
                        <a14:foregroundMark x1="600" y1="87749" x2="7600" y2="18234"/>
                        <a14:foregroundMark x1="7600" y1="18234" x2="16000" y2="4558"/>
                        <a14:foregroundMark x1="16000" y1="4558" x2="42200" y2="1709"/>
                        <a14:foregroundMark x1="42200" y1="1709" x2="65400" y2="2279"/>
                        <a14:foregroundMark x1="65400" y1="2279" x2="44400" y2="2564"/>
                        <a14:foregroundMark x1="44400" y1="2564" x2="92515" y2="1194"/>
                        <a14:foregroundMark x1="13000" y1="52422" x2="3400" y2="62678"/>
                        <a14:foregroundMark x1="3400" y1="62678" x2="3800" y2="84900"/>
                        <a14:foregroundMark x1="3800" y1="84900" x2="3800" y2="84900"/>
                        <a14:foregroundMark x1="12600" y1="78348" x2="2400" y2="57265"/>
                        <a14:foregroundMark x1="2400" y1="57265" x2="14000" y2="90313"/>
                        <a14:foregroundMark x1="14000" y1="90313" x2="70800" y2="93447"/>
                        <a14:foregroundMark x1="70800" y1="93447" x2="80000" y2="92877"/>
                        <a14:foregroundMark x1="90200" y1="94872" x2="14800" y2="97436"/>
                        <a14:foregroundMark x1="15000" y1="13390" x2="400" y2="37037"/>
                        <a14:backgroundMark x1="6000" y1="7977" x2="6000" y2="7977"/>
                        <a14:backgroundMark x1="6800" y1="4274" x2="4400" y2="11681"/>
                        <a14:backgroundMark x1="98600" y1="2279" x2="97000" y2="570"/>
                        <a14:backgroundMark x1="93000" y1="570" x2="99600" y2="7977"/>
                      </a14:backgroundRemoval>
                    </a14:imgEffect>
                  </a14:imgLayer>
                </a14:imgProps>
              </a:ext>
              <a:ext uri="{28A0092B-C50C-407E-A947-70E740481C1C}">
                <a14:useLocalDpi xmlns:a14="http://schemas.microsoft.com/office/drawing/2010/main" val="0"/>
              </a:ext>
            </a:extLst>
          </a:blip>
          <a:stretch>
            <a:fillRect/>
          </a:stretch>
        </p:blipFill>
        <p:spPr>
          <a:xfrm rot="1097257">
            <a:off x="7538525" y="4310061"/>
            <a:ext cx="4762500" cy="3343275"/>
          </a:xfrm>
          <a:prstGeom prst="rect">
            <a:avLst/>
          </a:prstGeom>
        </p:spPr>
      </p:pic>
      <p:sp>
        <p:nvSpPr>
          <p:cNvPr id="2" name="Title 1">
            <a:extLst>
              <a:ext uri="{FF2B5EF4-FFF2-40B4-BE49-F238E27FC236}">
                <a16:creationId xmlns:a16="http://schemas.microsoft.com/office/drawing/2014/main" id="{3BD45613-262F-171B-37F8-D622EBA958C2}"/>
              </a:ext>
            </a:extLst>
          </p:cNvPr>
          <p:cNvSpPr>
            <a:spLocks noGrp="1"/>
          </p:cNvSpPr>
          <p:nvPr>
            <p:ph type="title"/>
          </p:nvPr>
        </p:nvSpPr>
        <p:spPr>
          <a:xfrm>
            <a:off x="887895" y="1630019"/>
            <a:ext cx="4598504" cy="2316480"/>
          </a:xfrm>
        </p:spPr>
        <p:txBody>
          <a:bodyPr/>
          <a:lstStyle/>
          <a:p>
            <a:r>
              <a:rPr lang="en-GB" sz="5400" dirty="0"/>
              <a:t>K</a:t>
            </a:r>
            <a:r>
              <a:rPr lang="en-GB" sz="5400" dirty="0">
                <a:solidFill>
                  <a:srgbClr val="F3420D"/>
                </a:solidFill>
              </a:rPr>
              <a:t>inder</a:t>
            </a:r>
            <a:endParaRPr lang="en-BA" sz="5400" dirty="0">
              <a:solidFill>
                <a:srgbClr val="F3420D"/>
              </a:solidFill>
            </a:endParaRPr>
          </a:p>
        </p:txBody>
      </p:sp>
      <p:sp>
        <p:nvSpPr>
          <p:cNvPr id="3" name="Text Placeholder 2">
            <a:extLst>
              <a:ext uri="{FF2B5EF4-FFF2-40B4-BE49-F238E27FC236}">
                <a16:creationId xmlns:a16="http://schemas.microsoft.com/office/drawing/2014/main" id="{F2947448-405B-FBD0-BD30-7A3C64FD0280}"/>
              </a:ext>
            </a:extLst>
          </p:cNvPr>
          <p:cNvSpPr>
            <a:spLocks noGrp="1"/>
          </p:cNvSpPr>
          <p:nvPr>
            <p:ph type="body" idx="1"/>
          </p:nvPr>
        </p:nvSpPr>
        <p:spPr>
          <a:xfrm>
            <a:off x="491836" y="3670655"/>
            <a:ext cx="4601519" cy="551687"/>
          </a:xfrm>
        </p:spPr>
        <p:txBody>
          <a:bodyPr>
            <a:noAutofit/>
          </a:bodyPr>
          <a:lstStyle/>
          <a:p>
            <a:r>
              <a:rPr lang="en-US" sz="2000" dirty="0"/>
              <a:t>Design Brief </a:t>
            </a:r>
            <a:endParaRPr lang="en-BA" sz="2000" dirty="0"/>
          </a:p>
        </p:txBody>
      </p:sp>
      <p:sp>
        <p:nvSpPr>
          <p:cNvPr id="4" name="Rectangle 3">
            <a:extLst>
              <a:ext uri="{FF2B5EF4-FFF2-40B4-BE49-F238E27FC236}">
                <a16:creationId xmlns:a16="http://schemas.microsoft.com/office/drawing/2014/main" id="{907D9C7D-265F-68B9-4061-D190C180AF6B}"/>
              </a:ext>
            </a:extLst>
          </p:cNvPr>
          <p:cNvSpPr/>
          <p:nvPr/>
        </p:nvSpPr>
        <p:spPr>
          <a:xfrm>
            <a:off x="11353800" y="1"/>
            <a:ext cx="346364"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1" anchor="ctr"/>
          <a:lstStyle/>
          <a:p>
            <a:pPr algn="ctr"/>
            <a:endParaRPr lang="ar-SA"/>
          </a:p>
        </p:txBody>
      </p:sp>
      <p:pic>
        <p:nvPicPr>
          <p:cNvPr id="6" name="Picture 5" descr="A chocolate bar with text and a chocolate spoon&#10;&#10;Description automatically generated">
            <a:extLst>
              <a:ext uri="{FF2B5EF4-FFF2-40B4-BE49-F238E27FC236}">
                <a16:creationId xmlns:a16="http://schemas.microsoft.com/office/drawing/2014/main" id="{4138CF54-65B6-24FB-1CE8-E5C73E9FC716}"/>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140" b="97436" l="400" r="96800">
                        <a14:foregroundMark x1="41200" y1="26496" x2="66200" y2="21937"/>
                        <a14:foregroundMark x1="66200" y1="21937" x2="28600" y2="71510"/>
                        <a14:foregroundMark x1="58600" y1="9402" x2="16800" y2="10256"/>
                        <a14:foregroundMark x1="16800" y1="10256" x2="6400" y2="37892"/>
                        <a14:foregroundMark x1="6400" y1="37892" x2="1800" y2="66952"/>
                        <a14:foregroundMark x1="1800" y1="66952" x2="31800" y2="97151"/>
                        <a14:foregroundMark x1="31800" y1="97151" x2="95000" y2="86895"/>
                        <a14:foregroundMark x1="95000" y1="86895" x2="98345" y2="9593"/>
                        <a14:foregroundMark x1="90681" y1="3554" x2="23200" y2="2279"/>
                        <a14:foregroundMark x1="23200" y1="2279" x2="13200" y2="13390"/>
                        <a14:foregroundMark x1="65400" y1="10541" x2="91177" y2="6125"/>
                        <a14:foregroundMark x1="97015" y1="11304" x2="97200" y2="86040"/>
                        <a14:foregroundMark x1="97200" y1="86040" x2="71200" y2="99430"/>
                        <a14:foregroundMark x1="71200" y1="99430" x2="600" y2="87749"/>
                        <a14:foregroundMark x1="600" y1="87749" x2="7600" y2="18234"/>
                        <a14:foregroundMark x1="7600" y1="18234" x2="16000" y2="4558"/>
                        <a14:foregroundMark x1="16000" y1="4558" x2="42200" y2="1709"/>
                        <a14:foregroundMark x1="42200" y1="1709" x2="65400" y2="2279"/>
                        <a14:foregroundMark x1="65400" y1="2279" x2="44400" y2="2564"/>
                        <a14:foregroundMark x1="44400" y1="2564" x2="92515" y2="1194"/>
                        <a14:foregroundMark x1="13000" y1="52422" x2="3400" y2="62678"/>
                        <a14:foregroundMark x1="3400" y1="62678" x2="3800" y2="84900"/>
                        <a14:foregroundMark x1="3800" y1="84900" x2="3800" y2="84900"/>
                        <a14:foregroundMark x1="12600" y1="78348" x2="2400" y2="57265"/>
                        <a14:foregroundMark x1="2400" y1="57265" x2="14000" y2="90313"/>
                        <a14:foregroundMark x1="14000" y1="90313" x2="70800" y2="93447"/>
                        <a14:foregroundMark x1="70800" y1="93447" x2="80000" y2="92877"/>
                        <a14:foregroundMark x1="90200" y1="94872" x2="14800" y2="97436"/>
                        <a14:foregroundMark x1="15000" y1="13390" x2="400" y2="37037"/>
                        <a14:backgroundMark x1="6000" y1="7977" x2="6000" y2="7977"/>
                        <a14:backgroundMark x1="6800" y1="4274" x2="4400" y2="11681"/>
                        <a14:backgroundMark x1="98600" y1="2279" x2="97000" y2="570"/>
                        <a14:backgroundMark x1="93000" y1="570" x2="99600" y2="7977"/>
                      </a14:backgroundRemoval>
                    </a14:imgEffect>
                  </a14:imgLayer>
                </a14:imgProps>
              </a:ext>
              <a:ext uri="{28A0092B-C50C-407E-A947-70E740481C1C}">
                <a14:useLocalDpi xmlns:a14="http://schemas.microsoft.com/office/drawing/2010/main" val="0"/>
              </a:ext>
            </a:extLst>
          </a:blip>
          <a:stretch>
            <a:fillRect/>
          </a:stretch>
        </p:blipFill>
        <p:spPr>
          <a:xfrm rot="2388672">
            <a:off x="7988798" y="3617333"/>
            <a:ext cx="4762500" cy="3343275"/>
          </a:xfrm>
          <a:prstGeom prst="rect">
            <a:avLst/>
          </a:prstGeom>
        </p:spPr>
      </p:pic>
    </p:spTree>
    <p:extLst>
      <p:ext uri="{BB962C8B-B14F-4D97-AF65-F5344CB8AC3E}">
        <p14:creationId xmlns:p14="http://schemas.microsoft.com/office/powerpoint/2010/main" val="9465788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1E21A-7076-C670-E20E-156848BEDBFC}"/>
              </a:ext>
            </a:extLst>
          </p:cNvPr>
          <p:cNvSpPr>
            <a:spLocks noGrp="1"/>
          </p:cNvSpPr>
          <p:nvPr>
            <p:ph type="title"/>
          </p:nvPr>
        </p:nvSpPr>
        <p:spPr>
          <a:xfrm>
            <a:off x="2641165" y="569477"/>
            <a:ext cx="7219115" cy="1487023"/>
          </a:xfrm>
        </p:spPr>
        <p:txBody>
          <a:bodyPr/>
          <a:lstStyle/>
          <a:p>
            <a:pPr algn="l"/>
            <a:r>
              <a:rPr lang="en-US" dirty="0"/>
              <a:t>Kinder Card </a:t>
            </a:r>
            <a:r>
              <a:rPr lang="en-US" dirty="0">
                <a:solidFill>
                  <a:srgbClr val="F3410E"/>
                </a:solidFill>
              </a:rPr>
              <a:t>Design Brief   </a:t>
            </a:r>
            <a:endParaRPr lang="en-BA" dirty="0">
              <a:solidFill>
                <a:srgbClr val="F3410E"/>
              </a:solidFill>
            </a:endParaRPr>
          </a:p>
        </p:txBody>
      </p:sp>
      <p:sp>
        <p:nvSpPr>
          <p:cNvPr id="4" name="Rectangle 3">
            <a:extLst>
              <a:ext uri="{FF2B5EF4-FFF2-40B4-BE49-F238E27FC236}">
                <a16:creationId xmlns:a16="http://schemas.microsoft.com/office/drawing/2014/main" id="{42ADC9DD-4F96-DD5F-3FD5-BA7C5A5D8901}"/>
              </a:ext>
            </a:extLst>
          </p:cNvPr>
          <p:cNvSpPr/>
          <p:nvPr/>
        </p:nvSpPr>
        <p:spPr>
          <a:xfrm>
            <a:off x="11322627" y="0"/>
            <a:ext cx="346364"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1" anchor="ctr"/>
          <a:lstStyle/>
          <a:p>
            <a:pPr algn="ctr"/>
            <a:endParaRPr lang="ar-SA"/>
          </a:p>
        </p:txBody>
      </p:sp>
      <p:sp>
        <p:nvSpPr>
          <p:cNvPr id="12" name="Rectangle 6">
            <a:extLst>
              <a:ext uri="{FF2B5EF4-FFF2-40B4-BE49-F238E27FC236}">
                <a16:creationId xmlns:a16="http://schemas.microsoft.com/office/drawing/2014/main" id="{B62B5845-E55E-9B14-253A-5DFA7C719B7F}"/>
              </a:ext>
            </a:extLst>
          </p:cNvPr>
          <p:cNvSpPr>
            <a:spLocks noChangeArrowheads="1"/>
          </p:cNvSpPr>
          <p:nvPr/>
        </p:nvSpPr>
        <p:spPr bwMode="auto">
          <a:xfrm flipV="1">
            <a:off x="0" y="-346468"/>
            <a:ext cx="398533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ar-SA" altLang="ar-SA" sz="1800" b="0" i="0" u="none" strike="noStrike" cap="none" normalizeH="0" baseline="0">
                <a:ln>
                  <a:noFill/>
                </a:ln>
                <a:solidFill>
                  <a:srgbClr val="000000"/>
                </a:solidFill>
                <a:effectLst/>
                <a:latin typeface="Inter"/>
              </a:rPr>
            </a:br>
            <a:endParaRPr kumimoji="0" lang="ar-SA" altLang="ar-SA" sz="1800" b="0" i="0" u="none" strike="noStrike" cap="none" normalizeH="0" baseline="0">
              <a:ln>
                <a:noFill/>
              </a:ln>
              <a:solidFill>
                <a:schemeClr val="tx1"/>
              </a:solidFill>
              <a:effectLst/>
              <a:latin typeface="Arial" panose="020B0604020202020204" pitchFamily="34" charset="0"/>
            </a:endParaRPr>
          </a:p>
        </p:txBody>
      </p:sp>
      <p:sp>
        <p:nvSpPr>
          <p:cNvPr id="9" name="Text Placeholder 8">
            <a:extLst>
              <a:ext uri="{FF2B5EF4-FFF2-40B4-BE49-F238E27FC236}">
                <a16:creationId xmlns:a16="http://schemas.microsoft.com/office/drawing/2014/main" id="{351280A6-AB49-548D-AB66-DB7F12B4220D}"/>
              </a:ext>
            </a:extLst>
          </p:cNvPr>
          <p:cNvSpPr>
            <a:spLocks noGrp="1"/>
          </p:cNvSpPr>
          <p:nvPr>
            <p:ph type="body" sz="quarter" idx="13"/>
          </p:nvPr>
        </p:nvSpPr>
        <p:spPr/>
        <p:txBody>
          <a:bodyPr/>
          <a:lstStyle/>
          <a:p>
            <a:endParaRPr lang="ar-SA"/>
          </a:p>
        </p:txBody>
      </p:sp>
    </p:spTree>
    <p:extLst>
      <p:ext uri="{BB962C8B-B14F-4D97-AF65-F5344CB8AC3E}">
        <p14:creationId xmlns:p14="http://schemas.microsoft.com/office/powerpoint/2010/main" val="190351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10914" y="377877"/>
            <a:ext cx="1279578" cy="178319"/>
          </a:xfrm>
          <a:prstGeom prst="rect">
            <a:avLst/>
          </a:prstGeom>
        </p:spPr>
        <p:txBody>
          <a:bodyPr lIns="0" tIns="0" rIns="0" bIns="0" rtlCol="0" anchor="t">
            <a:spAutoFit/>
          </a:bodyPr>
          <a:lstStyle/>
          <a:p>
            <a:pPr>
              <a:lnSpc>
                <a:spcPts val="1515"/>
              </a:lnSpc>
            </a:pPr>
            <a:r>
              <a:rPr lang="en-US" sz="1165" spc="69" dirty="0">
                <a:solidFill>
                  <a:srgbClr val="1A1A1A"/>
                </a:solidFill>
                <a:latin typeface="TT Norms Bold"/>
              </a:rPr>
              <a:t>Kinder Card</a:t>
            </a:r>
          </a:p>
        </p:txBody>
      </p:sp>
      <p:sp>
        <p:nvSpPr>
          <p:cNvPr id="3" name="TextBox 3"/>
          <p:cNvSpPr txBox="1"/>
          <p:nvPr/>
        </p:nvSpPr>
        <p:spPr>
          <a:xfrm>
            <a:off x="460114" y="4758913"/>
            <a:ext cx="6000293" cy="1558440"/>
          </a:xfrm>
          <a:prstGeom prst="rect">
            <a:avLst/>
          </a:prstGeom>
        </p:spPr>
        <p:txBody>
          <a:bodyPr lIns="0" tIns="0" rIns="0" bIns="0" rtlCol="0" anchor="t">
            <a:spAutoFit/>
          </a:bodyPr>
          <a:lstStyle/>
          <a:p>
            <a:pPr>
              <a:lnSpc>
                <a:spcPts val="7522"/>
              </a:lnSpc>
            </a:pPr>
            <a:r>
              <a:rPr lang="en-US" sz="6268" dirty="0">
                <a:solidFill>
                  <a:srgbClr val="1A1A1A"/>
                </a:solidFill>
                <a:latin typeface="TT Norms Bold"/>
              </a:rPr>
              <a:t>DESIGN </a:t>
            </a:r>
          </a:p>
          <a:p>
            <a:pPr>
              <a:lnSpc>
                <a:spcPts val="4325"/>
              </a:lnSpc>
            </a:pPr>
            <a:r>
              <a:rPr lang="en-US" sz="6268" dirty="0">
                <a:solidFill>
                  <a:srgbClr val="1A1A1A"/>
                </a:solidFill>
                <a:latin typeface="TT Norms Bold"/>
              </a:rPr>
              <a:t>BRIEF</a:t>
            </a:r>
          </a:p>
        </p:txBody>
      </p:sp>
      <p:sp>
        <p:nvSpPr>
          <p:cNvPr id="4" name="TextBox 4"/>
          <p:cNvSpPr txBox="1"/>
          <p:nvPr/>
        </p:nvSpPr>
        <p:spPr>
          <a:xfrm>
            <a:off x="510914" y="2831551"/>
            <a:ext cx="2993933" cy="923330"/>
          </a:xfrm>
          <a:prstGeom prst="rect">
            <a:avLst/>
          </a:prstGeom>
        </p:spPr>
        <p:txBody>
          <a:bodyPr lIns="0" tIns="0" rIns="0" bIns="0" rtlCol="0" anchor="t">
            <a:spAutoFit/>
          </a:bodyPr>
          <a:lstStyle/>
          <a:p>
            <a:pPr>
              <a:lnSpc>
                <a:spcPts val="2353"/>
              </a:lnSpc>
            </a:pPr>
            <a:r>
              <a:rPr lang="en-US" sz="2241" spc="27" dirty="0">
                <a:solidFill>
                  <a:srgbClr val="1A1A1A"/>
                </a:solidFill>
                <a:latin typeface="Neue Machina"/>
              </a:rPr>
              <a:t>Introducing a healthy Kinder card development </a:t>
            </a:r>
          </a:p>
        </p:txBody>
      </p:sp>
      <p:sp>
        <p:nvSpPr>
          <p:cNvPr id="5" name="TextBox 5"/>
          <p:cNvSpPr txBox="1"/>
          <p:nvPr/>
        </p:nvSpPr>
        <p:spPr>
          <a:xfrm>
            <a:off x="5760302" y="489283"/>
            <a:ext cx="1400209" cy="179536"/>
          </a:xfrm>
          <a:prstGeom prst="rect">
            <a:avLst/>
          </a:prstGeom>
        </p:spPr>
        <p:txBody>
          <a:bodyPr lIns="0" tIns="0" rIns="0" bIns="0" rtlCol="0" anchor="t">
            <a:spAutoFit/>
          </a:bodyPr>
          <a:lstStyle/>
          <a:p>
            <a:pPr>
              <a:lnSpc>
                <a:spcPts val="1440"/>
              </a:lnSpc>
            </a:pPr>
            <a:r>
              <a:rPr lang="en-US" sz="1200" spc="24">
                <a:solidFill>
                  <a:srgbClr val="1A1A1A"/>
                </a:solidFill>
                <a:latin typeface="TT Norms Bold"/>
              </a:rPr>
              <a:t>PRESENTED BY :</a:t>
            </a:r>
          </a:p>
        </p:txBody>
      </p:sp>
      <p:sp>
        <p:nvSpPr>
          <p:cNvPr id="6" name="TextBox 6"/>
          <p:cNvSpPr txBox="1"/>
          <p:nvPr/>
        </p:nvSpPr>
        <p:spPr>
          <a:xfrm>
            <a:off x="7293813" y="480605"/>
            <a:ext cx="1412880" cy="175433"/>
          </a:xfrm>
          <a:prstGeom prst="rect">
            <a:avLst/>
          </a:prstGeom>
        </p:spPr>
        <p:txBody>
          <a:bodyPr lIns="0" tIns="0" rIns="0" bIns="0" rtlCol="0" anchor="t">
            <a:spAutoFit/>
          </a:bodyPr>
          <a:lstStyle/>
          <a:p>
            <a:pPr>
              <a:lnSpc>
                <a:spcPts val="1493"/>
              </a:lnSpc>
            </a:pPr>
            <a:r>
              <a:rPr lang="en-US" sz="1066" spc="21" dirty="0">
                <a:solidFill>
                  <a:srgbClr val="1A1A1A"/>
                </a:solidFill>
                <a:latin typeface="TT Norms"/>
              </a:rPr>
              <a:t>Dana </a:t>
            </a:r>
            <a:r>
              <a:rPr lang="en-US" sz="1066" spc="21" dirty="0" err="1">
                <a:solidFill>
                  <a:srgbClr val="1A1A1A"/>
                </a:solidFill>
                <a:latin typeface="TT Norms"/>
              </a:rPr>
              <a:t>alshiddi</a:t>
            </a:r>
            <a:endParaRPr lang="en-US" sz="1066" spc="21" dirty="0">
              <a:solidFill>
                <a:srgbClr val="1A1A1A"/>
              </a:solidFill>
              <a:latin typeface="TT Norms"/>
            </a:endParaRPr>
          </a:p>
        </p:txBody>
      </p:sp>
      <p:sp>
        <p:nvSpPr>
          <p:cNvPr id="7" name="TextBox 7"/>
          <p:cNvSpPr txBox="1"/>
          <p:nvPr/>
        </p:nvSpPr>
        <p:spPr>
          <a:xfrm>
            <a:off x="10474707" y="480605"/>
            <a:ext cx="1523591" cy="175433"/>
          </a:xfrm>
          <a:prstGeom prst="rect">
            <a:avLst/>
          </a:prstGeom>
        </p:spPr>
        <p:txBody>
          <a:bodyPr lIns="0" tIns="0" rIns="0" bIns="0" rtlCol="0" anchor="t">
            <a:spAutoFit/>
          </a:bodyPr>
          <a:lstStyle/>
          <a:p>
            <a:pPr>
              <a:lnSpc>
                <a:spcPts val="1493"/>
              </a:lnSpc>
            </a:pPr>
            <a:r>
              <a:rPr lang="en-US" sz="1066" spc="21" dirty="0">
                <a:solidFill>
                  <a:srgbClr val="1A1A1A"/>
                </a:solidFill>
                <a:latin typeface="TT Norms"/>
              </a:rPr>
              <a:t>Kinder </a:t>
            </a:r>
          </a:p>
        </p:txBody>
      </p:sp>
      <p:sp>
        <p:nvSpPr>
          <p:cNvPr id="8" name="TextBox 8"/>
          <p:cNvSpPr txBox="1"/>
          <p:nvPr/>
        </p:nvSpPr>
        <p:spPr>
          <a:xfrm>
            <a:off x="8943154" y="478911"/>
            <a:ext cx="1443631" cy="179536"/>
          </a:xfrm>
          <a:prstGeom prst="rect">
            <a:avLst/>
          </a:prstGeom>
        </p:spPr>
        <p:txBody>
          <a:bodyPr lIns="0" tIns="0" rIns="0" bIns="0" rtlCol="0" anchor="t">
            <a:spAutoFit/>
          </a:bodyPr>
          <a:lstStyle/>
          <a:p>
            <a:pPr>
              <a:lnSpc>
                <a:spcPts val="1440"/>
              </a:lnSpc>
            </a:pPr>
            <a:r>
              <a:rPr lang="en-US" sz="1200" spc="24">
                <a:solidFill>
                  <a:srgbClr val="1A1A1A"/>
                </a:solidFill>
                <a:latin typeface="TT Norms Bold"/>
              </a:rPr>
              <a:t>PRESENTED TO :</a:t>
            </a:r>
          </a:p>
        </p:txBody>
      </p:sp>
      <p:sp>
        <p:nvSpPr>
          <p:cNvPr id="9" name="TextBox 9"/>
          <p:cNvSpPr txBox="1"/>
          <p:nvPr/>
        </p:nvSpPr>
        <p:spPr>
          <a:xfrm>
            <a:off x="9871175" y="5706563"/>
            <a:ext cx="1538686" cy="416589"/>
          </a:xfrm>
          <a:prstGeom prst="rect">
            <a:avLst/>
          </a:prstGeom>
        </p:spPr>
        <p:txBody>
          <a:bodyPr lIns="0" tIns="0" rIns="0" bIns="0" rtlCol="0" anchor="t">
            <a:spAutoFit/>
          </a:bodyPr>
          <a:lstStyle/>
          <a:p>
            <a:pPr>
              <a:lnSpc>
                <a:spcPts val="1680"/>
              </a:lnSpc>
            </a:pPr>
            <a:r>
              <a:rPr lang="en-US" sz="1200" spc="24">
                <a:solidFill>
                  <a:srgbClr val="1A1A1A"/>
                </a:solidFill>
                <a:latin typeface="TT Norms"/>
              </a:rPr>
              <a:t>This presentation has live captioning.</a:t>
            </a:r>
          </a:p>
        </p:txBody>
      </p:sp>
      <p:sp>
        <p:nvSpPr>
          <p:cNvPr id="10" name="AutoShape 10"/>
          <p:cNvSpPr/>
          <p:nvPr/>
        </p:nvSpPr>
        <p:spPr>
          <a:xfrm>
            <a:off x="510914" y="989241"/>
            <a:ext cx="11170174" cy="0"/>
          </a:xfrm>
          <a:prstGeom prst="line">
            <a:avLst/>
          </a:prstGeom>
          <a:ln w="9525" cap="flat">
            <a:solidFill>
              <a:srgbClr val="000000"/>
            </a:solidFill>
            <a:prstDash val="solid"/>
            <a:headEnd type="none" w="sm" len="sm"/>
            <a:tailEnd type="none" w="sm" len="sm"/>
          </a:ln>
        </p:spPr>
        <p:txBody>
          <a:bodyPr/>
          <a:lstStyle/>
          <a:p>
            <a:endParaRPr lang="ar-SA" sz="12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83687" y="2160164"/>
            <a:ext cx="4017250" cy="4697837"/>
            <a:chOff x="0" y="0"/>
            <a:chExt cx="8034500" cy="9395673"/>
          </a:xfrm>
        </p:grpSpPr>
        <p:sp>
          <p:nvSpPr>
            <p:cNvPr id="3" name="AutoShape 3"/>
            <p:cNvSpPr/>
            <p:nvPr/>
          </p:nvSpPr>
          <p:spPr>
            <a:xfrm>
              <a:off x="0" y="0"/>
              <a:ext cx="8034500" cy="9395673"/>
            </a:xfrm>
            <a:prstGeom prst="rect">
              <a:avLst/>
            </a:prstGeom>
            <a:solidFill>
              <a:srgbClr val="38B6FF"/>
            </a:solidFill>
          </p:spPr>
          <p:txBody>
            <a:bodyPr/>
            <a:lstStyle/>
            <a:p>
              <a:endParaRPr lang="ar-SA" sz="1200"/>
            </a:p>
          </p:txBody>
        </p:sp>
      </p:grpSp>
      <p:grpSp>
        <p:nvGrpSpPr>
          <p:cNvPr id="4" name="Group 4"/>
          <p:cNvGrpSpPr/>
          <p:nvPr/>
        </p:nvGrpSpPr>
        <p:grpSpPr>
          <a:xfrm>
            <a:off x="510913" y="1623111"/>
            <a:ext cx="4709940" cy="5364449"/>
            <a:chOff x="0" y="0"/>
            <a:chExt cx="1860717" cy="2119289"/>
          </a:xfrm>
        </p:grpSpPr>
        <p:sp>
          <p:nvSpPr>
            <p:cNvPr id="5" name="Freeform 5"/>
            <p:cNvSpPr/>
            <p:nvPr/>
          </p:nvSpPr>
          <p:spPr>
            <a:xfrm>
              <a:off x="0" y="0"/>
              <a:ext cx="1860717" cy="2119289"/>
            </a:xfrm>
            <a:custGeom>
              <a:avLst/>
              <a:gdLst/>
              <a:ahLst/>
              <a:cxnLst/>
              <a:rect l="l" t="t" r="r" b="b"/>
              <a:pathLst>
                <a:path w="1860717" h="2119289">
                  <a:moveTo>
                    <a:pt x="0" y="0"/>
                  </a:moveTo>
                  <a:lnTo>
                    <a:pt x="1860717" y="0"/>
                  </a:lnTo>
                  <a:lnTo>
                    <a:pt x="1860717" y="2119289"/>
                  </a:lnTo>
                  <a:lnTo>
                    <a:pt x="0" y="2119289"/>
                  </a:lnTo>
                  <a:close/>
                </a:path>
              </a:pathLst>
            </a:custGeom>
            <a:solidFill>
              <a:srgbClr val="F43B01"/>
            </a:solidFill>
          </p:spPr>
          <p:txBody>
            <a:bodyPr/>
            <a:lstStyle/>
            <a:p>
              <a:endParaRPr lang="ar-SA" sz="1200"/>
            </a:p>
          </p:txBody>
        </p:sp>
        <p:sp>
          <p:nvSpPr>
            <p:cNvPr id="6" name="TextBox 6"/>
            <p:cNvSpPr txBox="1"/>
            <p:nvPr/>
          </p:nvSpPr>
          <p:spPr>
            <a:xfrm>
              <a:off x="0" y="-38100"/>
              <a:ext cx="1860717" cy="2157389"/>
            </a:xfrm>
            <a:prstGeom prst="rect">
              <a:avLst/>
            </a:prstGeom>
          </p:spPr>
          <p:txBody>
            <a:bodyPr lIns="33867" tIns="33867" rIns="33867" bIns="33867" rtlCol="0" anchor="ctr"/>
            <a:lstStyle/>
            <a:p>
              <a:pPr algn="ctr">
                <a:lnSpc>
                  <a:spcPts val="1400"/>
                </a:lnSpc>
              </a:pPr>
              <a:endParaRPr sz="1200"/>
            </a:p>
          </p:txBody>
        </p:sp>
      </p:grpSp>
      <p:graphicFrame>
        <p:nvGraphicFramePr>
          <p:cNvPr id="7" name="Table 7"/>
          <p:cNvGraphicFramePr>
            <a:graphicFrameLocks noGrp="1"/>
          </p:cNvGraphicFramePr>
          <p:nvPr/>
        </p:nvGraphicFramePr>
        <p:xfrm>
          <a:off x="1053065" y="2440995"/>
          <a:ext cx="4077735" cy="3860400"/>
        </p:xfrm>
        <a:graphic>
          <a:graphicData uri="http://schemas.openxmlformats.org/drawingml/2006/table">
            <a:tbl>
              <a:tblPr/>
              <a:tblGrid>
                <a:gridCol w="2909431">
                  <a:extLst>
                    <a:ext uri="{9D8B030D-6E8A-4147-A177-3AD203B41FA5}">
                      <a16:colId xmlns:a16="http://schemas.microsoft.com/office/drawing/2014/main" val="20000"/>
                    </a:ext>
                  </a:extLst>
                </a:gridCol>
                <a:gridCol w="1168304">
                  <a:extLst>
                    <a:ext uri="{9D8B030D-6E8A-4147-A177-3AD203B41FA5}">
                      <a16:colId xmlns:a16="http://schemas.microsoft.com/office/drawing/2014/main" val="20001"/>
                    </a:ext>
                  </a:extLst>
                </a:gridCol>
              </a:tblGrid>
              <a:tr h="578104">
                <a:tc>
                  <a:txBody>
                    <a:bodyPr/>
                    <a:lstStyle/>
                    <a:p>
                      <a:pPr algn="l">
                        <a:lnSpc>
                          <a:spcPts val="3359"/>
                        </a:lnSpc>
                        <a:defRPr/>
                      </a:pPr>
                      <a:r>
                        <a:rPr lang="en-US" sz="1600">
                          <a:solidFill>
                            <a:srgbClr val="FFFFFF"/>
                          </a:solidFill>
                          <a:latin typeface="Neue Machina"/>
                        </a:rPr>
                        <a:t>Overview</a:t>
                      </a:r>
                      <a:endParaRPr lang="en-US" sz="700"/>
                    </a:p>
                  </a:txBody>
                  <a:tcPr marL="127000" marR="127000" marT="127000" marB="127000" anchor="ctr">
                    <a:lnL w="0" cap="flat" cmpd="sng" algn="ctr">
                      <a:solidFill>
                        <a:srgbClr val="C3ED5B"/>
                      </a:solidFill>
                      <a:prstDash val="solid"/>
                      <a:round/>
                      <a:headEnd type="none" w="med" len="med"/>
                      <a:tailEnd type="none" w="med" len="med"/>
                    </a:lnL>
                    <a:lnR w="0" cap="flat" cmpd="sng" algn="ctr">
                      <a:solidFill>
                        <a:srgbClr val="C3ED5B"/>
                      </a:solidFill>
                      <a:prstDash val="solid"/>
                      <a:round/>
                      <a:headEnd type="none" w="med" len="med"/>
                      <a:tailEnd type="none" w="med" len="med"/>
                    </a:lnR>
                    <a:lnT w="0" cap="flat" cmpd="sng" algn="ctr">
                      <a:solidFill>
                        <a:srgbClr val="C3ED5B"/>
                      </a:solidFill>
                      <a:prstDash val="solid"/>
                      <a:round/>
                      <a:headEnd type="none" w="med" len="med"/>
                      <a:tailEnd type="none" w="med" len="med"/>
                    </a:lnT>
                    <a:lnB w="0" cap="flat" cmpd="sng" algn="ctr">
                      <a:solidFill>
                        <a:srgbClr val="C3ED5B"/>
                      </a:solidFill>
                      <a:prstDash val="solid"/>
                      <a:round/>
                      <a:headEnd type="none" w="med" len="med"/>
                      <a:tailEnd type="none" w="med" len="med"/>
                    </a:lnB>
                  </a:tcPr>
                </a:tc>
                <a:tc>
                  <a:txBody>
                    <a:bodyPr/>
                    <a:lstStyle/>
                    <a:p>
                      <a:pPr algn="ctr">
                        <a:lnSpc>
                          <a:spcPts val="3359"/>
                        </a:lnSpc>
                        <a:defRPr/>
                      </a:pPr>
                      <a:r>
                        <a:rPr lang="en-US" sz="1600">
                          <a:solidFill>
                            <a:srgbClr val="FFFFFF"/>
                          </a:solidFill>
                          <a:latin typeface="Neue Machina"/>
                        </a:rPr>
                        <a:t>3</a:t>
                      </a:r>
                      <a:endParaRPr lang="en-US" sz="700"/>
                    </a:p>
                  </a:txBody>
                  <a:tcPr marL="127000" marR="127000" marT="127000" marB="127000" anchor="ctr">
                    <a:lnL w="0" cap="flat" cmpd="sng" algn="ctr">
                      <a:solidFill>
                        <a:srgbClr val="C3ED5B"/>
                      </a:solidFill>
                      <a:prstDash val="solid"/>
                      <a:round/>
                      <a:headEnd type="none" w="med" len="med"/>
                      <a:tailEnd type="none" w="med" len="med"/>
                    </a:lnL>
                    <a:lnR w="0" cap="flat" cmpd="sng" algn="ctr">
                      <a:solidFill>
                        <a:srgbClr val="C3ED5B"/>
                      </a:solidFill>
                      <a:prstDash val="solid"/>
                      <a:round/>
                      <a:headEnd type="none" w="med" len="med"/>
                      <a:tailEnd type="none" w="med" len="med"/>
                    </a:lnR>
                    <a:lnT w="0" cap="flat" cmpd="sng" algn="ctr">
                      <a:solidFill>
                        <a:srgbClr val="C3ED5B"/>
                      </a:solidFill>
                      <a:prstDash val="solid"/>
                      <a:round/>
                      <a:headEnd type="none" w="med" len="med"/>
                      <a:tailEnd type="none" w="med" len="med"/>
                    </a:lnT>
                    <a:lnB w="0" cap="flat" cmpd="sng" algn="ctr">
                      <a:solidFill>
                        <a:srgbClr val="C3ED5B"/>
                      </a:solidFill>
                      <a:prstDash val="solid"/>
                      <a:round/>
                      <a:headEnd type="none" w="med" len="med"/>
                      <a:tailEnd type="none" w="med" len="med"/>
                    </a:lnB>
                  </a:tcPr>
                </a:tc>
                <a:extLst>
                  <a:ext uri="{0D108BD9-81ED-4DB2-BD59-A6C34878D82A}">
                    <a16:rowId xmlns:a16="http://schemas.microsoft.com/office/drawing/2014/main" val="10000"/>
                  </a:ext>
                </a:extLst>
              </a:tr>
              <a:tr h="738105">
                <a:tc>
                  <a:txBody>
                    <a:bodyPr/>
                    <a:lstStyle/>
                    <a:p>
                      <a:pPr algn="l">
                        <a:lnSpc>
                          <a:spcPts val="3359"/>
                        </a:lnSpc>
                        <a:defRPr/>
                      </a:pPr>
                      <a:r>
                        <a:rPr lang="en-US" sz="1600">
                          <a:solidFill>
                            <a:srgbClr val="FFFFFF"/>
                          </a:solidFill>
                          <a:latin typeface="Neue Machina"/>
                        </a:rPr>
                        <a:t>Objectives and Goals</a:t>
                      </a:r>
                      <a:endParaRPr lang="en-US" sz="700"/>
                    </a:p>
                  </a:txBody>
                  <a:tcPr marL="127000" marR="127000" marT="127000" marB="127000" anchor="ctr">
                    <a:lnL w="0" cap="flat" cmpd="sng" algn="ctr">
                      <a:solidFill>
                        <a:srgbClr val="C3ED5B"/>
                      </a:solidFill>
                      <a:prstDash val="solid"/>
                      <a:round/>
                      <a:headEnd type="none" w="med" len="med"/>
                      <a:tailEnd type="none" w="med" len="med"/>
                    </a:lnL>
                    <a:lnR w="0" cap="flat" cmpd="sng" algn="ctr">
                      <a:solidFill>
                        <a:srgbClr val="C3ED5B"/>
                      </a:solidFill>
                      <a:prstDash val="solid"/>
                      <a:round/>
                      <a:headEnd type="none" w="med" len="med"/>
                      <a:tailEnd type="none" w="med" len="med"/>
                    </a:lnR>
                    <a:lnT w="0" cap="flat" cmpd="sng" algn="ctr">
                      <a:solidFill>
                        <a:srgbClr val="C3ED5B"/>
                      </a:solidFill>
                      <a:prstDash val="solid"/>
                      <a:round/>
                      <a:headEnd type="none" w="med" len="med"/>
                      <a:tailEnd type="none" w="med" len="med"/>
                    </a:lnT>
                    <a:lnB w="0" cap="flat" cmpd="sng" algn="ctr">
                      <a:solidFill>
                        <a:srgbClr val="C3ED5B"/>
                      </a:solidFill>
                      <a:prstDash val="solid"/>
                      <a:round/>
                      <a:headEnd type="none" w="med" len="med"/>
                      <a:tailEnd type="none" w="med" len="med"/>
                    </a:lnB>
                  </a:tcPr>
                </a:tc>
                <a:tc>
                  <a:txBody>
                    <a:bodyPr/>
                    <a:lstStyle/>
                    <a:p>
                      <a:pPr algn="ctr">
                        <a:lnSpc>
                          <a:spcPts val="3359"/>
                        </a:lnSpc>
                        <a:defRPr/>
                      </a:pPr>
                      <a:r>
                        <a:rPr lang="en-US" sz="1600">
                          <a:solidFill>
                            <a:srgbClr val="FFFFFF"/>
                          </a:solidFill>
                          <a:latin typeface="Neue Machina"/>
                        </a:rPr>
                        <a:t>4</a:t>
                      </a:r>
                      <a:endParaRPr lang="en-US" sz="700"/>
                    </a:p>
                  </a:txBody>
                  <a:tcPr marL="127000" marR="127000" marT="127000" marB="127000" anchor="ctr">
                    <a:lnL w="0" cap="flat" cmpd="sng" algn="ctr">
                      <a:solidFill>
                        <a:srgbClr val="C3ED5B"/>
                      </a:solidFill>
                      <a:prstDash val="solid"/>
                      <a:round/>
                      <a:headEnd type="none" w="med" len="med"/>
                      <a:tailEnd type="none" w="med" len="med"/>
                    </a:lnL>
                    <a:lnR w="0" cap="flat" cmpd="sng" algn="ctr">
                      <a:solidFill>
                        <a:srgbClr val="C3ED5B"/>
                      </a:solidFill>
                      <a:prstDash val="solid"/>
                      <a:round/>
                      <a:headEnd type="none" w="med" len="med"/>
                      <a:tailEnd type="none" w="med" len="med"/>
                    </a:lnR>
                    <a:lnT w="0" cap="flat" cmpd="sng" algn="ctr">
                      <a:solidFill>
                        <a:srgbClr val="C3ED5B"/>
                      </a:solidFill>
                      <a:prstDash val="solid"/>
                      <a:round/>
                      <a:headEnd type="none" w="med" len="med"/>
                      <a:tailEnd type="none" w="med" len="med"/>
                    </a:lnT>
                    <a:lnB w="0" cap="flat" cmpd="sng" algn="ctr">
                      <a:solidFill>
                        <a:srgbClr val="C3ED5B"/>
                      </a:solidFill>
                      <a:prstDash val="solid"/>
                      <a:round/>
                      <a:headEnd type="none" w="med" len="med"/>
                      <a:tailEnd type="none" w="med" len="med"/>
                    </a:lnB>
                  </a:tcPr>
                </a:tc>
                <a:extLst>
                  <a:ext uri="{0D108BD9-81ED-4DB2-BD59-A6C34878D82A}">
                    <a16:rowId xmlns:a16="http://schemas.microsoft.com/office/drawing/2014/main" val="10001"/>
                  </a:ext>
                </a:extLst>
              </a:tr>
              <a:tr h="558800">
                <a:tc>
                  <a:txBody>
                    <a:bodyPr/>
                    <a:lstStyle/>
                    <a:p>
                      <a:pPr algn="l">
                        <a:lnSpc>
                          <a:spcPts val="3359"/>
                        </a:lnSpc>
                        <a:defRPr/>
                      </a:pPr>
                      <a:r>
                        <a:rPr lang="en-US" sz="1600">
                          <a:solidFill>
                            <a:srgbClr val="FFFFFF"/>
                          </a:solidFill>
                          <a:latin typeface="Neue Machina"/>
                        </a:rPr>
                        <a:t>Target Audience</a:t>
                      </a:r>
                      <a:endParaRPr lang="en-US" sz="700"/>
                    </a:p>
                  </a:txBody>
                  <a:tcPr marL="127000" marR="127000" marT="127000" marB="127000" anchor="ctr">
                    <a:lnL w="0" cap="flat" cmpd="sng" algn="ctr">
                      <a:solidFill>
                        <a:srgbClr val="C3ED5B"/>
                      </a:solidFill>
                      <a:prstDash val="solid"/>
                      <a:round/>
                      <a:headEnd type="none" w="med" len="med"/>
                      <a:tailEnd type="none" w="med" len="med"/>
                    </a:lnL>
                    <a:lnR w="0" cap="flat" cmpd="sng" algn="ctr">
                      <a:solidFill>
                        <a:srgbClr val="C3ED5B"/>
                      </a:solidFill>
                      <a:prstDash val="solid"/>
                      <a:round/>
                      <a:headEnd type="none" w="med" len="med"/>
                      <a:tailEnd type="none" w="med" len="med"/>
                    </a:lnR>
                    <a:lnT w="0" cap="flat" cmpd="sng" algn="ctr">
                      <a:solidFill>
                        <a:srgbClr val="C3ED5B"/>
                      </a:solidFill>
                      <a:prstDash val="solid"/>
                      <a:round/>
                      <a:headEnd type="none" w="med" len="med"/>
                      <a:tailEnd type="none" w="med" len="med"/>
                    </a:lnT>
                    <a:lnB w="0" cap="flat" cmpd="sng" algn="ctr">
                      <a:solidFill>
                        <a:srgbClr val="C3ED5B"/>
                      </a:solidFill>
                      <a:prstDash val="solid"/>
                      <a:round/>
                      <a:headEnd type="none" w="med" len="med"/>
                      <a:tailEnd type="none" w="med" len="med"/>
                    </a:lnB>
                  </a:tcPr>
                </a:tc>
                <a:tc>
                  <a:txBody>
                    <a:bodyPr/>
                    <a:lstStyle/>
                    <a:p>
                      <a:pPr algn="ctr">
                        <a:lnSpc>
                          <a:spcPts val="3359"/>
                        </a:lnSpc>
                        <a:defRPr/>
                      </a:pPr>
                      <a:r>
                        <a:rPr lang="en-US" sz="1600">
                          <a:solidFill>
                            <a:srgbClr val="FFFFFF"/>
                          </a:solidFill>
                          <a:latin typeface="Neue Machina"/>
                        </a:rPr>
                        <a:t>5</a:t>
                      </a:r>
                      <a:endParaRPr lang="en-US" sz="700"/>
                    </a:p>
                  </a:txBody>
                  <a:tcPr marL="127000" marR="127000" marT="127000" marB="127000" anchor="ctr">
                    <a:lnL w="0" cap="flat" cmpd="sng" algn="ctr">
                      <a:solidFill>
                        <a:srgbClr val="C3ED5B"/>
                      </a:solidFill>
                      <a:prstDash val="solid"/>
                      <a:round/>
                      <a:headEnd type="none" w="med" len="med"/>
                      <a:tailEnd type="none" w="med" len="med"/>
                    </a:lnL>
                    <a:lnR w="0" cap="flat" cmpd="sng" algn="ctr">
                      <a:solidFill>
                        <a:srgbClr val="C3ED5B"/>
                      </a:solidFill>
                      <a:prstDash val="solid"/>
                      <a:round/>
                      <a:headEnd type="none" w="med" len="med"/>
                      <a:tailEnd type="none" w="med" len="med"/>
                    </a:lnR>
                    <a:lnT w="0" cap="flat" cmpd="sng" algn="ctr">
                      <a:solidFill>
                        <a:srgbClr val="C3ED5B"/>
                      </a:solidFill>
                      <a:prstDash val="solid"/>
                      <a:round/>
                      <a:headEnd type="none" w="med" len="med"/>
                      <a:tailEnd type="none" w="med" len="med"/>
                    </a:lnT>
                    <a:lnB w="0" cap="flat" cmpd="sng" algn="ctr">
                      <a:solidFill>
                        <a:srgbClr val="C3ED5B"/>
                      </a:solidFill>
                      <a:prstDash val="solid"/>
                      <a:round/>
                      <a:headEnd type="none" w="med" len="med"/>
                      <a:tailEnd type="none" w="med" len="med"/>
                    </a:lnB>
                  </a:tcPr>
                </a:tc>
                <a:extLst>
                  <a:ext uri="{0D108BD9-81ED-4DB2-BD59-A6C34878D82A}">
                    <a16:rowId xmlns:a16="http://schemas.microsoft.com/office/drawing/2014/main" val="10002"/>
                  </a:ext>
                </a:extLst>
              </a:tr>
              <a:tr h="617891">
                <a:tc>
                  <a:txBody>
                    <a:bodyPr/>
                    <a:lstStyle/>
                    <a:p>
                      <a:pPr algn="l">
                        <a:lnSpc>
                          <a:spcPts val="3359"/>
                        </a:lnSpc>
                        <a:defRPr/>
                      </a:pPr>
                      <a:r>
                        <a:rPr lang="en-US" sz="1600">
                          <a:solidFill>
                            <a:srgbClr val="FFFFFF"/>
                          </a:solidFill>
                          <a:latin typeface="Neue Machina"/>
                        </a:rPr>
                        <a:t>Competition</a:t>
                      </a:r>
                      <a:endParaRPr lang="en-US" sz="700"/>
                    </a:p>
                  </a:txBody>
                  <a:tcPr marL="127000" marR="127000" marT="127000" marB="127000" anchor="ctr">
                    <a:lnL w="0" cap="flat" cmpd="sng" algn="ctr">
                      <a:solidFill>
                        <a:srgbClr val="C3ED5B"/>
                      </a:solidFill>
                      <a:prstDash val="solid"/>
                      <a:round/>
                      <a:headEnd type="none" w="med" len="med"/>
                      <a:tailEnd type="none" w="med" len="med"/>
                    </a:lnL>
                    <a:lnR w="0" cap="flat" cmpd="sng" algn="ctr">
                      <a:solidFill>
                        <a:srgbClr val="C3ED5B"/>
                      </a:solidFill>
                      <a:prstDash val="solid"/>
                      <a:round/>
                      <a:headEnd type="none" w="med" len="med"/>
                      <a:tailEnd type="none" w="med" len="med"/>
                    </a:lnR>
                    <a:lnT w="0" cap="flat" cmpd="sng" algn="ctr">
                      <a:solidFill>
                        <a:srgbClr val="C3ED5B"/>
                      </a:solidFill>
                      <a:prstDash val="solid"/>
                      <a:round/>
                      <a:headEnd type="none" w="med" len="med"/>
                      <a:tailEnd type="none" w="med" len="med"/>
                    </a:lnT>
                    <a:lnB w="0" cap="flat" cmpd="sng" algn="ctr">
                      <a:solidFill>
                        <a:srgbClr val="C3ED5B"/>
                      </a:solidFill>
                      <a:prstDash val="solid"/>
                      <a:round/>
                      <a:headEnd type="none" w="med" len="med"/>
                      <a:tailEnd type="none" w="med" len="med"/>
                    </a:lnB>
                  </a:tcPr>
                </a:tc>
                <a:tc>
                  <a:txBody>
                    <a:bodyPr/>
                    <a:lstStyle/>
                    <a:p>
                      <a:pPr algn="ctr">
                        <a:lnSpc>
                          <a:spcPts val="3359"/>
                        </a:lnSpc>
                        <a:defRPr/>
                      </a:pPr>
                      <a:r>
                        <a:rPr lang="en-US" sz="1600">
                          <a:solidFill>
                            <a:srgbClr val="FFFFFF"/>
                          </a:solidFill>
                          <a:latin typeface="Neue Machina"/>
                        </a:rPr>
                        <a:t>6</a:t>
                      </a:r>
                      <a:endParaRPr lang="en-US" sz="700"/>
                    </a:p>
                  </a:txBody>
                  <a:tcPr marL="127000" marR="127000" marT="127000" marB="127000" anchor="ctr">
                    <a:lnL w="0" cap="flat" cmpd="sng" algn="ctr">
                      <a:solidFill>
                        <a:srgbClr val="C3ED5B"/>
                      </a:solidFill>
                      <a:prstDash val="solid"/>
                      <a:round/>
                      <a:headEnd type="none" w="med" len="med"/>
                      <a:tailEnd type="none" w="med" len="med"/>
                    </a:lnL>
                    <a:lnR w="0" cap="flat" cmpd="sng" algn="ctr">
                      <a:solidFill>
                        <a:srgbClr val="C3ED5B"/>
                      </a:solidFill>
                      <a:prstDash val="solid"/>
                      <a:round/>
                      <a:headEnd type="none" w="med" len="med"/>
                      <a:tailEnd type="none" w="med" len="med"/>
                    </a:lnR>
                    <a:lnT w="0" cap="flat" cmpd="sng" algn="ctr">
                      <a:solidFill>
                        <a:srgbClr val="C3ED5B"/>
                      </a:solidFill>
                      <a:prstDash val="solid"/>
                      <a:round/>
                      <a:headEnd type="none" w="med" len="med"/>
                      <a:tailEnd type="none" w="med" len="med"/>
                    </a:lnT>
                    <a:lnB w="0" cap="flat" cmpd="sng" algn="ctr">
                      <a:solidFill>
                        <a:srgbClr val="C3ED5B"/>
                      </a:solidFill>
                      <a:prstDash val="solid"/>
                      <a:round/>
                      <a:headEnd type="none" w="med" len="med"/>
                      <a:tailEnd type="none" w="med" len="med"/>
                    </a:lnB>
                  </a:tcPr>
                </a:tc>
                <a:extLst>
                  <a:ext uri="{0D108BD9-81ED-4DB2-BD59-A6C34878D82A}">
                    <a16:rowId xmlns:a16="http://schemas.microsoft.com/office/drawing/2014/main" val="10003"/>
                  </a:ext>
                </a:extLst>
              </a:tr>
              <a:tr h="617891">
                <a:tc>
                  <a:txBody>
                    <a:bodyPr/>
                    <a:lstStyle/>
                    <a:p>
                      <a:pPr algn="l">
                        <a:lnSpc>
                          <a:spcPts val="3359"/>
                        </a:lnSpc>
                        <a:defRPr/>
                      </a:pPr>
                      <a:r>
                        <a:rPr lang="en-US" sz="1600">
                          <a:solidFill>
                            <a:srgbClr val="FFFFFF"/>
                          </a:solidFill>
                          <a:latin typeface="Neue Machina"/>
                        </a:rPr>
                        <a:t>Timeline</a:t>
                      </a:r>
                      <a:endParaRPr lang="en-US" sz="700"/>
                    </a:p>
                  </a:txBody>
                  <a:tcPr marL="127000" marR="127000" marT="127000" marB="127000" anchor="ctr">
                    <a:lnL w="0" cap="flat" cmpd="sng" algn="ctr">
                      <a:solidFill>
                        <a:srgbClr val="C3ED5B"/>
                      </a:solidFill>
                      <a:prstDash val="solid"/>
                      <a:round/>
                      <a:headEnd type="none" w="med" len="med"/>
                      <a:tailEnd type="none" w="med" len="med"/>
                    </a:lnL>
                    <a:lnR w="0" cap="flat" cmpd="sng" algn="ctr">
                      <a:solidFill>
                        <a:srgbClr val="C3ED5B"/>
                      </a:solidFill>
                      <a:prstDash val="solid"/>
                      <a:round/>
                      <a:headEnd type="none" w="med" len="med"/>
                      <a:tailEnd type="none" w="med" len="med"/>
                    </a:lnR>
                    <a:lnT w="0" cap="flat" cmpd="sng" algn="ctr">
                      <a:solidFill>
                        <a:srgbClr val="C3ED5B"/>
                      </a:solidFill>
                      <a:prstDash val="solid"/>
                      <a:round/>
                      <a:headEnd type="none" w="med" len="med"/>
                      <a:tailEnd type="none" w="med" len="med"/>
                    </a:lnT>
                    <a:lnB w="0" cap="flat" cmpd="sng" algn="ctr">
                      <a:solidFill>
                        <a:srgbClr val="C3ED5B"/>
                      </a:solidFill>
                      <a:prstDash val="solid"/>
                      <a:round/>
                      <a:headEnd type="none" w="med" len="med"/>
                      <a:tailEnd type="none" w="med" len="med"/>
                    </a:lnB>
                  </a:tcPr>
                </a:tc>
                <a:tc>
                  <a:txBody>
                    <a:bodyPr/>
                    <a:lstStyle/>
                    <a:p>
                      <a:pPr algn="ctr">
                        <a:lnSpc>
                          <a:spcPts val="3359"/>
                        </a:lnSpc>
                        <a:defRPr/>
                      </a:pPr>
                      <a:r>
                        <a:rPr lang="en-US" sz="1600">
                          <a:solidFill>
                            <a:srgbClr val="FFFFFF"/>
                          </a:solidFill>
                          <a:latin typeface="Neue Machina"/>
                        </a:rPr>
                        <a:t>7</a:t>
                      </a:r>
                      <a:endParaRPr lang="en-US" sz="700"/>
                    </a:p>
                  </a:txBody>
                  <a:tcPr marL="127000" marR="127000" marT="127000" marB="127000" anchor="ctr">
                    <a:lnL w="0" cap="flat" cmpd="sng" algn="ctr">
                      <a:solidFill>
                        <a:srgbClr val="C3ED5B"/>
                      </a:solidFill>
                      <a:prstDash val="solid"/>
                      <a:round/>
                      <a:headEnd type="none" w="med" len="med"/>
                      <a:tailEnd type="none" w="med" len="med"/>
                    </a:lnL>
                    <a:lnR w="0" cap="flat" cmpd="sng" algn="ctr">
                      <a:solidFill>
                        <a:srgbClr val="C3ED5B"/>
                      </a:solidFill>
                      <a:prstDash val="solid"/>
                      <a:round/>
                      <a:headEnd type="none" w="med" len="med"/>
                      <a:tailEnd type="none" w="med" len="med"/>
                    </a:lnR>
                    <a:lnT w="0" cap="flat" cmpd="sng" algn="ctr">
                      <a:solidFill>
                        <a:srgbClr val="C3ED5B"/>
                      </a:solidFill>
                      <a:prstDash val="solid"/>
                      <a:round/>
                      <a:headEnd type="none" w="med" len="med"/>
                      <a:tailEnd type="none" w="med" len="med"/>
                    </a:lnT>
                    <a:lnB w="0" cap="flat" cmpd="sng" algn="ctr">
                      <a:solidFill>
                        <a:srgbClr val="C3ED5B"/>
                      </a:solidFill>
                      <a:prstDash val="solid"/>
                      <a:round/>
                      <a:headEnd type="none" w="med" len="med"/>
                      <a:tailEnd type="none" w="med" len="med"/>
                    </a:lnB>
                  </a:tcPr>
                </a:tc>
                <a:extLst>
                  <a:ext uri="{0D108BD9-81ED-4DB2-BD59-A6C34878D82A}">
                    <a16:rowId xmlns:a16="http://schemas.microsoft.com/office/drawing/2014/main" val="10004"/>
                  </a:ext>
                </a:extLst>
              </a:tr>
              <a:tr h="617891">
                <a:tc>
                  <a:txBody>
                    <a:bodyPr/>
                    <a:lstStyle/>
                    <a:p>
                      <a:pPr algn="l">
                        <a:lnSpc>
                          <a:spcPts val="3359"/>
                        </a:lnSpc>
                        <a:defRPr/>
                      </a:pPr>
                      <a:r>
                        <a:rPr lang="en-US" sz="1600">
                          <a:solidFill>
                            <a:srgbClr val="FFFFFF"/>
                          </a:solidFill>
                          <a:latin typeface="Neue Machina"/>
                        </a:rPr>
                        <a:t>Stakeholders</a:t>
                      </a:r>
                      <a:endParaRPr lang="en-US" sz="700"/>
                    </a:p>
                  </a:txBody>
                  <a:tcPr marL="127000" marR="127000" marT="127000" marB="127000" anchor="ctr">
                    <a:lnL w="0" cap="flat" cmpd="sng" algn="ctr">
                      <a:solidFill>
                        <a:srgbClr val="C3ED5B"/>
                      </a:solidFill>
                      <a:prstDash val="solid"/>
                      <a:round/>
                      <a:headEnd type="none" w="med" len="med"/>
                      <a:tailEnd type="none" w="med" len="med"/>
                    </a:lnL>
                    <a:lnR w="0" cap="flat" cmpd="sng" algn="ctr">
                      <a:solidFill>
                        <a:srgbClr val="C3ED5B"/>
                      </a:solidFill>
                      <a:prstDash val="solid"/>
                      <a:round/>
                      <a:headEnd type="none" w="med" len="med"/>
                      <a:tailEnd type="none" w="med" len="med"/>
                    </a:lnR>
                    <a:lnT w="0" cap="flat" cmpd="sng" algn="ctr">
                      <a:solidFill>
                        <a:srgbClr val="C3ED5B"/>
                      </a:solidFill>
                      <a:prstDash val="solid"/>
                      <a:round/>
                      <a:headEnd type="none" w="med" len="med"/>
                      <a:tailEnd type="none" w="med" len="med"/>
                    </a:lnT>
                    <a:lnB w="0" cap="flat" cmpd="sng" algn="ctr">
                      <a:solidFill>
                        <a:srgbClr val="C3ED5B"/>
                      </a:solidFill>
                      <a:prstDash val="solid"/>
                      <a:round/>
                      <a:headEnd type="none" w="med" len="med"/>
                      <a:tailEnd type="none" w="med" len="med"/>
                    </a:lnB>
                  </a:tcPr>
                </a:tc>
                <a:tc>
                  <a:txBody>
                    <a:bodyPr/>
                    <a:lstStyle/>
                    <a:p>
                      <a:pPr algn="ctr">
                        <a:lnSpc>
                          <a:spcPts val="3359"/>
                        </a:lnSpc>
                        <a:defRPr/>
                      </a:pPr>
                      <a:r>
                        <a:rPr lang="en-US" sz="1600" dirty="0">
                          <a:solidFill>
                            <a:srgbClr val="FFFFFF"/>
                          </a:solidFill>
                          <a:latin typeface="Neue Machina"/>
                        </a:rPr>
                        <a:t>8</a:t>
                      </a:r>
                      <a:endParaRPr lang="en-US" sz="700" dirty="0"/>
                    </a:p>
                  </a:txBody>
                  <a:tcPr marL="127000" marR="127000" marT="127000" marB="127000" anchor="ctr">
                    <a:lnL w="0" cap="flat" cmpd="sng" algn="ctr">
                      <a:solidFill>
                        <a:srgbClr val="C3ED5B"/>
                      </a:solidFill>
                      <a:prstDash val="solid"/>
                      <a:round/>
                      <a:headEnd type="none" w="med" len="med"/>
                      <a:tailEnd type="none" w="med" len="med"/>
                    </a:lnL>
                    <a:lnR w="0" cap="flat" cmpd="sng" algn="ctr">
                      <a:solidFill>
                        <a:srgbClr val="C3ED5B"/>
                      </a:solidFill>
                      <a:prstDash val="solid"/>
                      <a:round/>
                      <a:headEnd type="none" w="med" len="med"/>
                      <a:tailEnd type="none" w="med" len="med"/>
                    </a:lnR>
                    <a:lnT w="0" cap="flat" cmpd="sng" algn="ctr">
                      <a:solidFill>
                        <a:srgbClr val="C3ED5B"/>
                      </a:solidFill>
                      <a:prstDash val="solid"/>
                      <a:round/>
                      <a:headEnd type="none" w="med" len="med"/>
                      <a:tailEnd type="none" w="med" len="med"/>
                    </a:lnT>
                    <a:lnB w="0" cap="flat" cmpd="sng" algn="ctr">
                      <a:solidFill>
                        <a:srgbClr val="C3ED5B"/>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grpSp>
        <p:nvGrpSpPr>
          <p:cNvPr id="8" name="Group 8"/>
          <p:cNvGrpSpPr/>
          <p:nvPr/>
        </p:nvGrpSpPr>
        <p:grpSpPr>
          <a:xfrm>
            <a:off x="6883687" y="1269521"/>
            <a:ext cx="1270447" cy="794903"/>
            <a:chOff x="0" y="0"/>
            <a:chExt cx="367961" cy="230228"/>
          </a:xfrm>
        </p:grpSpPr>
        <p:sp>
          <p:nvSpPr>
            <p:cNvPr id="9" name="Freeform 9"/>
            <p:cNvSpPr/>
            <p:nvPr/>
          </p:nvSpPr>
          <p:spPr>
            <a:xfrm>
              <a:off x="0" y="0"/>
              <a:ext cx="367961" cy="230228"/>
            </a:xfrm>
            <a:custGeom>
              <a:avLst/>
              <a:gdLst/>
              <a:ahLst/>
              <a:cxnLst/>
              <a:rect l="l" t="t" r="r" b="b"/>
              <a:pathLst>
                <a:path w="367961" h="230228">
                  <a:moveTo>
                    <a:pt x="0" y="0"/>
                  </a:moveTo>
                  <a:lnTo>
                    <a:pt x="367961" y="0"/>
                  </a:lnTo>
                  <a:lnTo>
                    <a:pt x="367961" y="230228"/>
                  </a:lnTo>
                  <a:lnTo>
                    <a:pt x="0" y="230228"/>
                  </a:lnTo>
                  <a:close/>
                </a:path>
              </a:pathLst>
            </a:custGeom>
            <a:solidFill>
              <a:srgbClr val="F43B01"/>
            </a:solidFill>
          </p:spPr>
          <p:txBody>
            <a:bodyPr/>
            <a:lstStyle/>
            <a:p>
              <a:endParaRPr lang="ar-SA" sz="1200"/>
            </a:p>
          </p:txBody>
        </p:sp>
        <p:sp>
          <p:nvSpPr>
            <p:cNvPr id="10" name="TextBox 10"/>
            <p:cNvSpPr txBox="1"/>
            <p:nvPr/>
          </p:nvSpPr>
          <p:spPr>
            <a:xfrm>
              <a:off x="0" y="-47625"/>
              <a:ext cx="367961" cy="277853"/>
            </a:xfrm>
            <a:prstGeom prst="rect">
              <a:avLst/>
            </a:prstGeom>
          </p:spPr>
          <p:txBody>
            <a:bodyPr lIns="33867" tIns="33867" rIns="33867" bIns="33867" rtlCol="0" anchor="ctr"/>
            <a:lstStyle/>
            <a:p>
              <a:pPr algn="ctr">
                <a:lnSpc>
                  <a:spcPts val="1400"/>
                </a:lnSpc>
              </a:pPr>
              <a:endParaRPr sz="1200"/>
            </a:p>
          </p:txBody>
        </p:sp>
      </p:grpSp>
      <p:sp>
        <p:nvSpPr>
          <p:cNvPr id="11" name="TextBox 11"/>
          <p:cNvSpPr txBox="1"/>
          <p:nvPr/>
        </p:nvSpPr>
        <p:spPr>
          <a:xfrm rot="-5400000">
            <a:off x="4356916" y="3545948"/>
            <a:ext cx="5059892" cy="1059714"/>
          </a:xfrm>
          <a:prstGeom prst="rect">
            <a:avLst/>
          </a:prstGeom>
        </p:spPr>
        <p:txBody>
          <a:bodyPr lIns="0" tIns="0" rIns="0" bIns="0" rtlCol="0" anchor="t">
            <a:spAutoFit/>
          </a:bodyPr>
          <a:lstStyle/>
          <a:p>
            <a:pPr>
              <a:lnSpc>
                <a:spcPts val="8766"/>
              </a:lnSpc>
            </a:pPr>
            <a:r>
              <a:rPr lang="en-US" sz="7305">
                <a:solidFill>
                  <a:srgbClr val="1A1A1A"/>
                </a:solidFill>
                <a:latin typeface="TT Norms Bold"/>
              </a:rPr>
              <a:t>AGENDA</a:t>
            </a:r>
          </a:p>
        </p:txBody>
      </p:sp>
      <p:grpSp>
        <p:nvGrpSpPr>
          <p:cNvPr id="12" name="Group 12"/>
          <p:cNvGrpSpPr/>
          <p:nvPr/>
        </p:nvGrpSpPr>
        <p:grpSpPr>
          <a:xfrm>
            <a:off x="-109998" y="-120623"/>
            <a:ext cx="12979767" cy="1205993"/>
            <a:chOff x="0" y="0"/>
            <a:chExt cx="5127809" cy="476442"/>
          </a:xfrm>
        </p:grpSpPr>
        <p:sp>
          <p:nvSpPr>
            <p:cNvPr id="13" name="Freeform 13"/>
            <p:cNvSpPr/>
            <p:nvPr/>
          </p:nvSpPr>
          <p:spPr>
            <a:xfrm>
              <a:off x="0" y="0"/>
              <a:ext cx="5127809" cy="476442"/>
            </a:xfrm>
            <a:custGeom>
              <a:avLst/>
              <a:gdLst/>
              <a:ahLst/>
              <a:cxnLst/>
              <a:rect l="l" t="t" r="r" b="b"/>
              <a:pathLst>
                <a:path w="5127809" h="476442">
                  <a:moveTo>
                    <a:pt x="0" y="0"/>
                  </a:moveTo>
                  <a:lnTo>
                    <a:pt x="5127809" y="0"/>
                  </a:lnTo>
                  <a:lnTo>
                    <a:pt x="5127809" y="476442"/>
                  </a:lnTo>
                  <a:lnTo>
                    <a:pt x="0" y="476442"/>
                  </a:lnTo>
                  <a:close/>
                </a:path>
              </a:pathLst>
            </a:custGeom>
            <a:solidFill>
              <a:srgbClr val="000000"/>
            </a:solidFill>
          </p:spPr>
          <p:txBody>
            <a:bodyPr/>
            <a:lstStyle/>
            <a:p>
              <a:endParaRPr lang="ar-SA" sz="1200"/>
            </a:p>
          </p:txBody>
        </p:sp>
        <p:sp>
          <p:nvSpPr>
            <p:cNvPr id="14" name="TextBox 14"/>
            <p:cNvSpPr txBox="1"/>
            <p:nvPr/>
          </p:nvSpPr>
          <p:spPr>
            <a:xfrm>
              <a:off x="0" y="-47625"/>
              <a:ext cx="5127809" cy="524067"/>
            </a:xfrm>
            <a:prstGeom prst="rect">
              <a:avLst/>
            </a:prstGeom>
          </p:spPr>
          <p:txBody>
            <a:bodyPr lIns="33867" tIns="33867" rIns="33867" bIns="33867" rtlCol="0" anchor="ctr"/>
            <a:lstStyle/>
            <a:p>
              <a:pPr algn="ctr">
                <a:lnSpc>
                  <a:spcPts val="1400"/>
                </a:lnSpc>
              </a:pPr>
              <a:endParaRPr sz="1200"/>
            </a:p>
          </p:txBody>
        </p:sp>
      </p:grpSp>
      <p:sp>
        <p:nvSpPr>
          <p:cNvPr id="15" name="TextBox 15"/>
          <p:cNvSpPr txBox="1"/>
          <p:nvPr/>
        </p:nvSpPr>
        <p:spPr>
          <a:xfrm>
            <a:off x="510914" y="377877"/>
            <a:ext cx="1279578" cy="178319"/>
          </a:xfrm>
          <a:prstGeom prst="rect">
            <a:avLst/>
          </a:prstGeom>
        </p:spPr>
        <p:txBody>
          <a:bodyPr lIns="0" tIns="0" rIns="0" bIns="0" rtlCol="0" anchor="t">
            <a:spAutoFit/>
          </a:bodyPr>
          <a:lstStyle/>
          <a:p>
            <a:pPr>
              <a:lnSpc>
                <a:spcPts val="1515"/>
              </a:lnSpc>
            </a:pPr>
            <a:r>
              <a:rPr lang="en-US" sz="1165" spc="69" dirty="0">
                <a:solidFill>
                  <a:srgbClr val="FFFFFF"/>
                </a:solidFill>
                <a:latin typeface="TT Norms Bold"/>
              </a:rPr>
              <a:t>Kinder card</a:t>
            </a:r>
          </a:p>
        </p:txBody>
      </p:sp>
      <p:sp>
        <p:nvSpPr>
          <p:cNvPr id="16" name="TextBox 16"/>
          <p:cNvSpPr txBox="1"/>
          <p:nvPr/>
        </p:nvSpPr>
        <p:spPr>
          <a:xfrm>
            <a:off x="5760302" y="489283"/>
            <a:ext cx="1400209" cy="179536"/>
          </a:xfrm>
          <a:prstGeom prst="rect">
            <a:avLst/>
          </a:prstGeom>
        </p:spPr>
        <p:txBody>
          <a:bodyPr lIns="0" tIns="0" rIns="0" bIns="0" rtlCol="0" anchor="t">
            <a:spAutoFit/>
          </a:bodyPr>
          <a:lstStyle/>
          <a:p>
            <a:pPr>
              <a:lnSpc>
                <a:spcPts val="1440"/>
              </a:lnSpc>
            </a:pPr>
            <a:r>
              <a:rPr lang="en-US" sz="1200" spc="24">
                <a:solidFill>
                  <a:srgbClr val="FFFFFF"/>
                </a:solidFill>
                <a:latin typeface="TT Norms Bold"/>
              </a:rPr>
              <a:t>PRESENTED BY :</a:t>
            </a:r>
          </a:p>
        </p:txBody>
      </p:sp>
      <p:sp>
        <p:nvSpPr>
          <p:cNvPr id="17" name="TextBox 17"/>
          <p:cNvSpPr txBox="1"/>
          <p:nvPr/>
        </p:nvSpPr>
        <p:spPr>
          <a:xfrm>
            <a:off x="7293813" y="480605"/>
            <a:ext cx="1412880" cy="175433"/>
          </a:xfrm>
          <a:prstGeom prst="rect">
            <a:avLst/>
          </a:prstGeom>
        </p:spPr>
        <p:txBody>
          <a:bodyPr lIns="0" tIns="0" rIns="0" bIns="0" rtlCol="0" anchor="t">
            <a:spAutoFit/>
          </a:bodyPr>
          <a:lstStyle/>
          <a:p>
            <a:pPr>
              <a:lnSpc>
                <a:spcPts val="1493"/>
              </a:lnSpc>
            </a:pPr>
            <a:r>
              <a:rPr lang="en-US" sz="1066" spc="21" dirty="0">
                <a:solidFill>
                  <a:srgbClr val="FFFFFF"/>
                </a:solidFill>
                <a:latin typeface="TT Norms"/>
              </a:rPr>
              <a:t>Dana </a:t>
            </a:r>
            <a:r>
              <a:rPr lang="en-US" sz="1066" spc="21" dirty="0" err="1">
                <a:solidFill>
                  <a:srgbClr val="FFFFFF"/>
                </a:solidFill>
                <a:latin typeface="TT Norms"/>
              </a:rPr>
              <a:t>alshiddi</a:t>
            </a:r>
            <a:endParaRPr lang="en-US" sz="1066" spc="21" dirty="0">
              <a:solidFill>
                <a:srgbClr val="FFFFFF"/>
              </a:solidFill>
              <a:latin typeface="TT Norms"/>
            </a:endParaRPr>
          </a:p>
        </p:txBody>
      </p:sp>
      <p:sp>
        <p:nvSpPr>
          <p:cNvPr id="18" name="TextBox 18"/>
          <p:cNvSpPr txBox="1"/>
          <p:nvPr/>
        </p:nvSpPr>
        <p:spPr>
          <a:xfrm>
            <a:off x="10474707" y="480605"/>
            <a:ext cx="1523591" cy="175433"/>
          </a:xfrm>
          <a:prstGeom prst="rect">
            <a:avLst/>
          </a:prstGeom>
        </p:spPr>
        <p:txBody>
          <a:bodyPr lIns="0" tIns="0" rIns="0" bIns="0" rtlCol="0" anchor="t">
            <a:spAutoFit/>
          </a:bodyPr>
          <a:lstStyle/>
          <a:p>
            <a:pPr>
              <a:lnSpc>
                <a:spcPts val="1493"/>
              </a:lnSpc>
            </a:pPr>
            <a:r>
              <a:rPr lang="en-US" sz="1066" spc="21" dirty="0">
                <a:solidFill>
                  <a:srgbClr val="FFFFFF"/>
                </a:solidFill>
                <a:latin typeface="TT Norms"/>
              </a:rPr>
              <a:t>Kinder</a:t>
            </a:r>
          </a:p>
        </p:txBody>
      </p:sp>
      <p:sp>
        <p:nvSpPr>
          <p:cNvPr id="19" name="TextBox 19"/>
          <p:cNvSpPr txBox="1"/>
          <p:nvPr/>
        </p:nvSpPr>
        <p:spPr>
          <a:xfrm>
            <a:off x="8943154" y="478911"/>
            <a:ext cx="1443631" cy="179536"/>
          </a:xfrm>
          <a:prstGeom prst="rect">
            <a:avLst/>
          </a:prstGeom>
        </p:spPr>
        <p:txBody>
          <a:bodyPr lIns="0" tIns="0" rIns="0" bIns="0" rtlCol="0" anchor="t">
            <a:spAutoFit/>
          </a:bodyPr>
          <a:lstStyle/>
          <a:p>
            <a:pPr>
              <a:lnSpc>
                <a:spcPts val="1440"/>
              </a:lnSpc>
            </a:pPr>
            <a:r>
              <a:rPr lang="en-US" sz="1200" spc="24">
                <a:solidFill>
                  <a:srgbClr val="FFFFFF"/>
                </a:solidFill>
                <a:latin typeface="TT Norms Bold"/>
              </a:rPr>
              <a:t>PRESENTED TO :</a:t>
            </a:r>
          </a:p>
        </p:txBody>
      </p:sp>
      <p:grpSp>
        <p:nvGrpSpPr>
          <p:cNvPr id="20" name="Group 20"/>
          <p:cNvGrpSpPr/>
          <p:nvPr/>
        </p:nvGrpSpPr>
        <p:grpSpPr>
          <a:xfrm>
            <a:off x="8256105" y="1269521"/>
            <a:ext cx="1270447" cy="794903"/>
            <a:chOff x="0" y="0"/>
            <a:chExt cx="367961" cy="230228"/>
          </a:xfrm>
        </p:grpSpPr>
        <p:sp>
          <p:nvSpPr>
            <p:cNvPr id="21" name="Freeform 21"/>
            <p:cNvSpPr/>
            <p:nvPr/>
          </p:nvSpPr>
          <p:spPr>
            <a:xfrm>
              <a:off x="0" y="0"/>
              <a:ext cx="367961" cy="230228"/>
            </a:xfrm>
            <a:custGeom>
              <a:avLst/>
              <a:gdLst/>
              <a:ahLst/>
              <a:cxnLst/>
              <a:rect l="l" t="t" r="r" b="b"/>
              <a:pathLst>
                <a:path w="367961" h="230228">
                  <a:moveTo>
                    <a:pt x="0" y="0"/>
                  </a:moveTo>
                  <a:lnTo>
                    <a:pt x="367961" y="0"/>
                  </a:lnTo>
                  <a:lnTo>
                    <a:pt x="367961" y="230228"/>
                  </a:lnTo>
                  <a:lnTo>
                    <a:pt x="0" y="230228"/>
                  </a:lnTo>
                  <a:close/>
                </a:path>
              </a:pathLst>
            </a:custGeom>
            <a:solidFill>
              <a:srgbClr val="DBC7AC"/>
            </a:solidFill>
          </p:spPr>
          <p:txBody>
            <a:bodyPr/>
            <a:lstStyle/>
            <a:p>
              <a:endParaRPr lang="ar-SA" sz="1200"/>
            </a:p>
          </p:txBody>
        </p:sp>
        <p:sp>
          <p:nvSpPr>
            <p:cNvPr id="22" name="TextBox 22"/>
            <p:cNvSpPr txBox="1"/>
            <p:nvPr/>
          </p:nvSpPr>
          <p:spPr>
            <a:xfrm>
              <a:off x="0" y="-47625"/>
              <a:ext cx="367961" cy="277853"/>
            </a:xfrm>
            <a:prstGeom prst="rect">
              <a:avLst/>
            </a:prstGeom>
          </p:spPr>
          <p:txBody>
            <a:bodyPr lIns="33867" tIns="33867" rIns="33867" bIns="33867" rtlCol="0" anchor="ctr"/>
            <a:lstStyle/>
            <a:p>
              <a:pPr algn="ctr">
                <a:lnSpc>
                  <a:spcPts val="1400"/>
                </a:lnSpc>
              </a:pPr>
              <a:endParaRPr sz="1200"/>
            </a:p>
          </p:txBody>
        </p:sp>
      </p:grpSp>
      <p:grpSp>
        <p:nvGrpSpPr>
          <p:cNvPr id="23" name="Group 23"/>
          <p:cNvGrpSpPr/>
          <p:nvPr/>
        </p:nvGrpSpPr>
        <p:grpSpPr>
          <a:xfrm>
            <a:off x="9630491" y="1269521"/>
            <a:ext cx="1270447" cy="794903"/>
            <a:chOff x="0" y="0"/>
            <a:chExt cx="367961" cy="230228"/>
          </a:xfrm>
        </p:grpSpPr>
        <p:sp>
          <p:nvSpPr>
            <p:cNvPr id="24" name="Freeform 24"/>
            <p:cNvSpPr/>
            <p:nvPr/>
          </p:nvSpPr>
          <p:spPr>
            <a:xfrm>
              <a:off x="0" y="0"/>
              <a:ext cx="367961" cy="230228"/>
            </a:xfrm>
            <a:custGeom>
              <a:avLst/>
              <a:gdLst/>
              <a:ahLst/>
              <a:cxnLst/>
              <a:rect l="l" t="t" r="r" b="b"/>
              <a:pathLst>
                <a:path w="367961" h="230228">
                  <a:moveTo>
                    <a:pt x="0" y="0"/>
                  </a:moveTo>
                  <a:lnTo>
                    <a:pt x="367961" y="0"/>
                  </a:lnTo>
                  <a:lnTo>
                    <a:pt x="367961" y="230228"/>
                  </a:lnTo>
                  <a:lnTo>
                    <a:pt x="0" y="230228"/>
                  </a:lnTo>
                  <a:close/>
                </a:path>
              </a:pathLst>
            </a:custGeom>
            <a:solidFill>
              <a:srgbClr val="683E35"/>
            </a:solidFill>
          </p:spPr>
          <p:txBody>
            <a:bodyPr/>
            <a:lstStyle/>
            <a:p>
              <a:endParaRPr lang="ar-SA" sz="1200"/>
            </a:p>
          </p:txBody>
        </p:sp>
        <p:sp>
          <p:nvSpPr>
            <p:cNvPr id="25" name="TextBox 25"/>
            <p:cNvSpPr txBox="1"/>
            <p:nvPr/>
          </p:nvSpPr>
          <p:spPr>
            <a:xfrm>
              <a:off x="0" y="-47625"/>
              <a:ext cx="367961" cy="277853"/>
            </a:xfrm>
            <a:prstGeom prst="rect">
              <a:avLst/>
            </a:prstGeom>
          </p:spPr>
          <p:txBody>
            <a:bodyPr lIns="33867" tIns="33867" rIns="33867" bIns="33867" rtlCol="0" anchor="ctr"/>
            <a:lstStyle/>
            <a:p>
              <a:pPr algn="ctr">
                <a:lnSpc>
                  <a:spcPts val="1400"/>
                </a:lnSpc>
              </a:pPr>
              <a:endParaRPr sz="1200"/>
            </a:p>
          </p:txBody>
        </p:sp>
      </p:grpSp>
      <p:pic>
        <p:nvPicPr>
          <p:cNvPr id="26" name="Picture 25" descr="A chocolate bar with text and a chocolate spoon&#10;&#10;Description automatically generated">
            <a:extLst>
              <a:ext uri="{FF2B5EF4-FFF2-40B4-BE49-F238E27FC236}">
                <a16:creationId xmlns:a16="http://schemas.microsoft.com/office/drawing/2014/main" id="{7169EF1B-EFC5-765A-5A51-1AA495FDC0B6}"/>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140" b="97436" l="400" r="96800">
                        <a14:foregroundMark x1="41200" y1="26496" x2="66200" y2="21937"/>
                        <a14:foregroundMark x1="66200" y1="21937" x2="28600" y2="71510"/>
                        <a14:foregroundMark x1="58600" y1="9402" x2="16800" y2="10256"/>
                        <a14:foregroundMark x1="16800" y1="10256" x2="6400" y2="37892"/>
                        <a14:foregroundMark x1="6400" y1="37892" x2="1800" y2="66952"/>
                        <a14:foregroundMark x1="1800" y1="66952" x2="31800" y2="97151"/>
                        <a14:foregroundMark x1="31800" y1="97151" x2="95000" y2="86895"/>
                        <a14:foregroundMark x1="95000" y1="86895" x2="98345" y2="9593"/>
                        <a14:foregroundMark x1="90681" y1="3554" x2="23200" y2="2279"/>
                        <a14:foregroundMark x1="23200" y1="2279" x2="13200" y2="13390"/>
                        <a14:foregroundMark x1="65400" y1="10541" x2="91177" y2="6125"/>
                        <a14:foregroundMark x1="97015" y1="11304" x2="97200" y2="86040"/>
                        <a14:foregroundMark x1="97200" y1="86040" x2="71200" y2="99430"/>
                        <a14:foregroundMark x1="71200" y1="99430" x2="600" y2="87749"/>
                        <a14:foregroundMark x1="600" y1="87749" x2="7600" y2="18234"/>
                        <a14:foregroundMark x1="7600" y1="18234" x2="16000" y2="4558"/>
                        <a14:foregroundMark x1="16000" y1="4558" x2="42200" y2="1709"/>
                        <a14:foregroundMark x1="42200" y1="1709" x2="65400" y2="2279"/>
                        <a14:foregroundMark x1="65400" y1="2279" x2="44400" y2="2564"/>
                        <a14:foregroundMark x1="44400" y1="2564" x2="92515" y2="1194"/>
                        <a14:foregroundMark x1="13000" y1="52422" x2="3400" y2="62678"/>
                        <a14:foregroundMark x1="3400" y1="62678" x2="3800" y2="84900"/>
                        <a14:foregroundMark x1="3800" y1="84900" x2="3800" y2="84900"/>
                        <a14:foregroundMark x1="12600" y1="78348" x2="2400" y2="57265"/>
                        <a14:foregroundMark x1="2400" y1="57265" x2="14000" y2="90313"/>
                        <a14:foregroundMark x1="14000" y1="90313" x2="70800" y2="93447"/>
                        <a14:foregroundMark x1="70800" y1="93447" x2="80000" y2="92877"/>
                        <a14:foregroundMark x1="90200" y1="94872" x2="14800" y2="97436"/>
                        <a14:foregroundMark x1="15000" y1="13390" x2="400" y2="37037"/>
                        <a14:backgroundMark x1="6000" y1="7977" x2="6000" y2="7977"/>
                        <a14:backgroundMark x1="6800" y1="4274" x2="4400" y2="11681"/>
                        <a14:backgroundMark x1="98600" y1="2279" x2="97000" y2="570"/>
                        <a14:backgroundMark x1="93000" y1="570" x2="99600" y2="7977"/>
                      </a14:backgroundRemoval>
                    </a14:imgEffect>
                  </a14:imgLayer>
                </a14:imgProps>
              </a:ext>
              <a:ext uri="{28A0092B-C50C-407E-A947-70E740481C1C}">
                <a14:useLocalDpi xmlns:a14="http://schemas.microsoft.com/office/drawing/2010/main" val="0"/>
              </a:ext>
            </a:extLst>
          </a:blip>
          <a:stretch>
            <a:fillRect/>
          </a:stretch>
        </p:blipFill>
        <p:spPr>
          <a:xfrm rot="5400000">
            <a:off x="6721057" y="2586089"/>
            <a:ext cx="4898135" cy="3438491"/>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8"/>
          <p:cNvGrpSpPr/>
          <p:nvPr/>
        </p:nvGrpSpPr>
        <p:grpSpPr>
          <a:xfrm>
            <a:off x="6594218" y="6001481"/>
            <a:ext cx="5597782" cy="856519"/>
            <a:chOff x="0" y="0"/>
            <a:chExt cx="2211469" cy="338378"/>
          </a:xfrm>
        </p:grpSpPr>
        <p:sp>
          <p:nvSpPr>
            <p:cNvPr id="9" name="Freeform 9"/>
            <p:cNvSpPr/>
            <p:nvPr/>
          </p:nvSpPr>
          <p:spPr>
            <a:xfrm>
              <a:off x="0" y="0"/>
              <a:ext cx="2211469" cy="338378"/>
            </a:xfrm>
            <a:custGeom>
              <a:avLst/>
              <a:gdLst/>
              <a:ahLst/>
              <a:cxnLst/>
              <a:rect l="l" t="t" r="r" b="b"/>
              <a:pathLst>
                <a:path w="2211469" h="338378">
                  <a:moveTo>
                    <a:pt x="0" y="0"/>
                  </a:moveTo>
                  <a:lnTo>
                    <a:pt x="2211469" y="0"/>
                  </a:lnTo>
                  <a:lnTo>
                    <a:pt x="2211469" y="338378"/>
                  </a:lnTo>
                  <a:lnTo>
                    <a:pt x="0" y="338378"/>
                  </a:lnTo>
                  <a:close/>
                </a:path>
              </a:pathLst>
            </a:custGeom>
            <a:solidFill>
              <a:srgbClr val="DBC7AC"/>
            </a:solidFill>
          </p:spPr>
          <p:txBody>
            <a:bodyPr/>
            <a:lstStyle/>
            <a:p>
              <a:endParaRPr lang="ar-SA" sz="1200"/>
            </a:p>
          </p:txBody>
        </p:sp>
        <p:sp>
          <p:nvSpPr>
            <p:cNvPr id="10" name="TextBox 10"/>
            <p:cNvSpPr txBox="1"/>
            <p:nvPr/>
          </p:nvSpPr>
          <p:spPr>
            <a:xfrm>
              <a:off x="0" y="-38100"/>
              <a:ext cx="2211469" cy="376478"/>
            </a:xfrm>
            <a:prstGeom prst="rect">
              <a:avLst/>
            </a:prstGeom>
          </p:spPr>
          <p:txBody>
            <a:bodyPr lIns="33867" tIns="33867" rIns="33867" bIns="33867" rtlCol="0" anchor="ctr"/>
            <a:lstStyle/>
            <a:p>
              <a:pPr algn="ctr">
                <a:lnSpc>
                  <a:spcPts val="1400"/>
                </a:lnSpc>
              </a:pPr>
              <a:endParaRPr sz="1200"/>
            </a:p>
          </p:txBody>
        </p:sp>
      </p:grpSp>
      <p:grpSp>
        <p:nvGrpSpPr>
          <p:cNvPr id="22" name="Group 22"/>
          <p:cNvGrpSpPr/>
          <p:nvPr/>
        </p:nvGrpSpPr>
        <p:grpSpPr>
          <a:xfrm>
            <a:off x="6594218" y="992416"/>
            <a:ext cx="5597782" cy="5009065"/>
            <a:chOff x="0" y="0"/>
            <a:chExt cx="11195564" cy="10018130"/>
          </a:xfrm>
        </p:grpSpPr>
        <p:sp>
          <p:nvSpPr>
            <p:cNvPr id="23" name="AutoShape 23"/>
            <p:cNvSpPr/>
            <p:nvPr/>
          </p:nvSpPr>
          <p:spPr>
            <a:xfrm>
              <a:off x="0" y="0"/>
              <a:ext cx="11195564" cy="10018130"/>
            </a:xfrm>
            <a:prstGeom prst="rect">
              <a:avLst/>
            </a:prstGeom>
            <a:solidFill>
              <a:srgbClr val="683E35"/>
            </a:solidFill>
          </p:spPr>
          <p:txBody>
            <a:bodyPr/>
            <a:lstStyle/>
            <a:p>
              <a:endParaRPr lang="ar-SA" sz="1200"/>
            </a:p>
          </p:txBody>
        </p:sp>
      </p:grpSp>
      <p:grpSp>
        <p:nvGrpSpPr>
          <p:cNvPr id="2" name="Group 2"/>
          <p:cNvGrpSpPr/>
          <p:nvPr/>
        </p:nvGrpSpPr>
        <p:grpSpPr>
          <a:xfrm>
            <a:off x="0" y="992416"/>
            <a:ext cx="6594218" cy="5995144"/>
            <a:chOff x="0" y="0"/>
            <a:chExt cx="2605123" cy="2368452"/>
          </a:xfrm>
        </p:grpSpPr>
        <p:sp>
          <p:nvSpPr>
            <p:cNvPr id="3" name="Freeform 3"/>
            <p:cNvSpPr/>
            <p:nvPr/>
          </p:nvSpPr>
          <p:spPr>
            <a:xfrm>
              <a:off x="0" y="0"/>
              <a:ext cx="2605123" cy="2368452"/>
            </a:xfrm>
            <a:custGeom>
              <a:avLst/>
              <a:gdLst/>
              <a:ahLst/>
              <a:cxnLst/>
              <a:rect l="l" t="t" r="r" b="b"/>
              <a:pathLst>
                <a:path w="2605123" h="2368452">
                  <a:moveTo>
                    <a:pt x="0" y="0"/>
                  </a:moveTo>
                  <a:lnTo>
                    <a:pt x="2605123" y="0"/>
                  </a:lnTo>
                  <a:lnTo>
                    <a:pt x="2605123" y="2368452"/>
                  </a:lnTo>
                  <a:lnTo>
                    <a:pt x="0" y="2368452"/>
                  </a:lnTo>
                  <a:close/>
                </a:path>
              </a:pathLst>
            </a:custGeom>
            <a:solidFill>
              <a:srgbClr val="000000"/>
            </a:solidFill>
          </p:spPr>
          <p:txBody>
            <a:bodyPr/>
            <a:lstStyle/>
            <a:p>
              <a:endParaRPr lang="ar-SA" sz="1200"/>
            </a:p>
          </p:txBody>
        </p:sp>
        <p:sp>
          <p:nvSpPr>
            <p:cNvPr id="4" name="TextBox 4"/>
            <p:cNvSpPr txBox="1"/>
            <p:nvPr/>
          </p:nvSpPr>
          <p:spPr>
            <a:xfrm>
              <a:off x="0" y="-47625"/>
              <a:ext cx="2605123" cy="2416077"/>
            </a:xfrm>
            <a:prstGeom prst="rect">
              <a:avLst/>
            </a:prstGeom>
          </p:spPr>
          <p:txBody>
            <a:bodyPr lIns="33867" tIns="33867" rIns="33867" bIns="33867" rtlCol="0" anchor="ctr"/>
            <a:lstStyle/>
            <a:p>
              <a:pPr algn="ctr">
                <a:lnSpc>
                  <a:spcPts val="1400"/>
                </a:lnSpc>
              </a:pPr>
              <a:endParaRPr sz="1200"/>
            </a:p>
          </p:txBody>
        </p:sp>
      </p:grpSp>
      <p:pic>
        <p:nvPicPr>
          <p:cNvPr id="24" name="Picture 4" descr="KINDER CARDS T2 – myDelibox">
            <a:extLst>
              <a:ext uri="{FF2B5EF4-FFF2-40B4-BE49-F238E27FC236}">
                <a16:creationId xmlns:a16="http://schemas.microsoft.com/office/drawing/2014/main" id="{8797670E-1725-DD48-9696-FBFFC7538A1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8692601">
            <a:off x="7111798" y="950804"/>
            <a:ext cx="5236629" cy="52366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1" name="AutoShape 11"/>
          <p:cNvSpPr/>
          <p:nvPr/>
        </p:nvSpPr>
        <p:spPr>
          <a:xfrm>
            <a:off x="11058391" y="6118040"/>
            <a:ext cx="4577" cy="602533"/>
          </a:xfrm>
          <a:prstGeom prst="line">
            <a:avLst/>
          </a:prstGeom>
          <a:ln w="9525" cap="flat">
            <a:solidFill>
              <a:srgbClr val="000000"/>
            </a:solidFill>
            <a:prstDash val="solid"/>
            <a:headEnd type="none" w="sm" len="sm"/>
            <a:tailEnd type="none" w="sm" len="sm"/>
          </a:ln>
        </p:spPr>
        <p:txBody>
          <a:bodyPr/>
          <a:lstStyle/>
          <a:p>
            <a:endParaRPr lang="ar-SA" sz="1200"/>
          </a:p>
        </p:txBody>
      </p:sp>
      <p:sp>
        <p:nvSpPr>
          <p:cNvPr id="12" name="TextBox 12"/>
          <p:cNvSpPr txBox="1"/>
          <p:nvPr/>
        </p:nvSpPr>
        <p:spPr>
          <a:xfrm>
            <a:off x="523613" y="3679891"/>
            <a:ext cx="5410200" cy="831125"/>
          </a:xfrm>
          <a:prstGeom prst="rect">
            <a:avLst/>
          </a:prstGeom>
        </p:spPr>
        <p:txBody>
          <a:bodyPr lIns="0" tIns="0" rIns="0" bIns="0" rtlCol="0" anchor="t">
            <a:spAutoFit/>
          </a:bodyPr>
          <a:lstStyle/>
          <a:p>
            <a:pPr>
              <a:lnSpc>
                <a:spcPts val="6880"/>
              </a:lnSpc>
            </a:pPr>
            <a:r>
              <a:rPr lang="en-US" sz="5734">
                <a:solidFill>
                  <a:srgbClr val="DBC7AC"/>
                </a:solidFill>
                <a:latin typeface="TT Norms Bold"/>
              </a:rPr>
              <a:t>OVERVIEW</a:t>
            </a:r>
          </a:p>
        </p:txBody>
      </p:sp>
      <p:sp>
        <p:nvSpPr>
          <p:cNvPr id="13" name="TextBox 13"/>
          <p:cNvSpPr txBox="1"/>
          <p:nvPr/>
        </p:nvSpPr>
        <p:spPr>
          <a:xfrm>
            <a:off x="577067" y="4531399"/>
            <a:ext cx="5183235" cy="1375185"/>
          </a:xfrm>
          <a:prstGeom prst="rect">
            <a:avLst/>
          </a:prstGeom>
        </p:spPr>
        <p:txBody>
          <a:bodyPr wrap="square" lIns="0" tIns="0" rIns="0" bIns="0" rtlCol="0" anchor="t">
            <a:spAutoFit/>
          </a:bodyPr>
          <a:lstStyle/>
          <a:p>
            <a:pPr>
              <a:lnSpc>
                <a:spcPts val="2239"/>
              </a:lnSpc>
            </a:pPr>
            <a:r>
              <a:rPr lang="en-US" sz="1200" dirty="0">
                <a:solidFill>
                  <a:srgbClr val="FFFFFF"/>
                </a:solidFill>
                <a:latin typeface="TT Norms"/>
              </a:rPr>
              <a:t>Kinder Cards are noteworthy for their particular light and crunchy feel, which is the consequence of the product's revolutionary usage of wafers. This was the first time Kinder offered a wafer-based product, broadening its chocolate options. Kinder Cards stand apart from other Kinder goods, which are generally recognized for their creamy textures and chocolate coatings.</a:t>
            </a:r>
          </a:p>
        </p:txBody>
      </p:sp>
      <p:sp>
        <p:nvSpPr>
          <p:cNvPr id="14" name="TextBox 14"/>
          <p:cNvSpPr txBox="1"/>
          <p:nvPr/>
        </p:nvSpPr>
        <p:spPr>
          <a:xfrm>
            <a:off x="9662191" y="6237364"/>
            <a:ext cx="1161868" cy="384721"/>
          </a:xfrm>
          <a:prstGeom prst="rect">
            <a:avLst/>
          </a:prstGeom>
        </p:spPr>
        <p:txBody>
          <a:bodyPr lIns="0" tIns="0" rIns="0" bIns="0" rtlCol="0" anchor="t">
            <a:spAutoFit/>
          </a:bodyPr>
          <a:lstStyle/>
          <a:p>
            <a:pPr>
              <a:lnSpc>
                <a:spcPts val="1519"/>
              </a:lnSpc>
            </a:pPr>
            <a:r>
              <a:rPr lang="en-US" sz="1599">
                <a:solidFill>
                  <a:srgbClr val="000000"/>
                </a:solidFill>
                <a:latin typeface="TT Norms"/>
              </a:rPr>
              <a:t>Introduce the project. </a:t>
            </a:r>
          </a:p>
        </p:txBody>
      </p:sp>
      <p:sp>
        <p:nvSpPr>
          <p:cNvPr id="15" name="TextBox 15"/>
          <p:cNvSpPr txBox="1"/>
          <p:nvPr/>
        </p:nvSpPr>
        <p:spPr>
          <a:xfrm>
            <a:off x="510914" y="377877"/>
            <a:ext cx="1279578" cy="178319"/>
          </a:xfrm>
          <a:prstGeom prst="rect">
            <a:avLst/>
          </a:prstGeom>
        </p:spPr>
        <p:txBody>
          <a:bodyPr lIns="0" tIns="0" rIns="0" bIns="0" rtlCol="0" anchor="t">
            <a:spAutoFit/>
          </a:bodyPr>
          <a:lstStyle/>
          <a:p>
            <a:pPr>
              <a:lnSpc>
                <a:spcPts val="1515"/>
              </a:lnSpc>
            </a:pPr>
            <a:r>
              <a:rPr lang="en-US" sz="1165" spc="69" dirty="0">
                <a:solidFill>
                  <a:srgbClr val="1A1A1A"/>
                </a:solidFill>
                <a:latin typeface="TT Norms Bold"/>
              </a:rPr>
              <a:t>kinder</a:t>
            </a:r>
          </a:p>
        </p:txBody>
      </p:sp>
      <p:sp>
        <p:nvSpPr>
          <p:cNvPr id="16" name="TextBox 16"/>
          <p:cNvSpPr txBox="1"/>
          <p:nvPr/>
        </p:nvSpPr>
        <p:spPr>
          <a:xfrm>
            <a:off x="5760302" y="489283"/>
            <a:ext cx="1400209" cy="179536"/>
          </a:xfrm>
          <a:prstGeom prst="rect">
            <a:avLst/>
          </a:prstGeom>
        </p:spPr>
        <p:txBody>
          <a:bodyPr lIns="0" tIns="0" rIns="0" bIns="0" rtlCol="0" anchor="t">
            <a:spAutoFit/>
          </a:bodyPr>
          <a:lstStyle/>
          <a:p>
            <a:pPr>
              <a:lnSpc>
                <a:spcPts val="1440"/>
              </a:lnSpc>
            </a:pPr>
            <a:r>
              <a:rPr lang="en-US" sz="1200" spc="24">
                <a:solidFill>
                  <a:srgbClr val="1A1A1A"/>
                </a:solidFill>
                <a:latin typeface="TT Norms Bold"/>
              </a:rPr>
              <a:t>PRESENTED BY :</a:t>
            </a:r>
          </a:p>
        </p:txBody>
      </p:sp>
      <p:sp>
        <p:nvSpPr>
          <p:cNvPr id="17" name="TextBox 17"/>
          <p:cNvSpPr txBox="1"/>
          <p:nvPr/>
        </p:nvSpPr>
        <p:spPr>
          <a:xfrm>
            <a:off x="7293813" y="480605"/>
            <a:ext cx="1412880" cy="175433"/>
          </a:xfrm>
          <a:prstGeom prst="rect">
            <a:avLst/>
          </a:prstGeom>
        </p:spPr>
        <p:txBody>
          <a:bodyPr lIns="0" tIns="0" rIns="0" bIns="0" rtlCol="0" anchor="t">
            <a:spAutoFit/>
          </a:bodyPr>
          <a:lstStyle/>
          <a:p>
            <a:pPr>
              <a:lnSpc>
                <a:spcPts val="1493"/>
              </a:lnSpc>
            </a:pPr>
            <a:r>
              <a:rPr lang="en-US" sz="1066" spc="21" dirty="0">
                <a:solidFill>
                  <a:srgbClr val="1A1A1A"/>
                </a:solidFill>
                <a:latin typeface="TT Norms"/>
              </a:rPr>
              <a:t>Dana </a:t>
            </a:r>
            <a:r>
              <a:rPr lang="en-US" sz="1066" spc="21" dirty="0" err="1">
                <a:solidFill>
                  <a:srgbClr val="1A1A1A"/>
                </a:solidFill>
                <a:latin typeface="TT Norms"/>
              </a:rPr>
              <a:t>alshiddi</a:t>
            </a:r>
            <a:endParaRPr lang="en-US" sz="1066" spc="21" dirty="0">
              <a:solidFill>
                <a:srgbClr val="1A1A1A"/>
              </a:solidFill>
              <a:latin typeface="TT Norms"/>
            </a:endParaRPr>
          </a:p>
        </p:txBody>
      </p:sp>
      <p:sp>
        <p:nvSpPr>
          <p:cNvPr id="18" name="TextBox 18"/>
          <p:cNvSpPr txBox="1"/>
          <p:nvPr/>
        </p:nvSpPr>
        <p:spPr>
          <a:xfrm>
            <a:off x="10474707" y="480605"/>
            <a:ext cx="1523591" cy="367793"/>
          </a:xfrm>
          <a:prstGeom prst="rect">
            <a:avLst/>
          </a:prstGeom>
        </p:spPr>
        <p:txBody>
          <a:bodyPr lIns="0" tIns="0" rIns="0" bIns="0" rtlCol="0" anchor="t">
            <a:spAutoFit/>
          </a:bodyPr>
          <a:lstStyle/>
          <a:p>
            <a:pPr>
              <a:lnSpc>
                <a:spcPts val="1493"/>
              </a:lnSpc>
            </a:pPr>
            <a:r>
              <a:rPr lang="en-US" sz="1066" spc="21" dirty="0">
                <a:solidFill>
                  <a:srgbClr val="1A1A1A"/>
                </a:solidFill>
                <a:latin typeface="TT Norms"/>
              </a:rPr>
              <a:t>Kinder Design department </a:t>
            </a:r>
          </a:p>
        </p:txBody>
      </p:sp>
      <p:sp>
        <p:nvSpPr>
          <p:cNvPr id="19" name="TextBox 19"/>
          <p:cNvSpPr txBox="1"/>
          <p:nvPr/>
        </p:nvSpPr>
        <p:spPr>
          <a:xfrm>
            <a:off x="8943154" y="478911"/>
            <a:ext cx="1443631" cy="179536"/>
          </a:xfrm>
          <a:prstGeom prst="rect">
            <a:avLst/>
          </a:prstGeom>
        </p:spPr>
        <p:txBody>
          <a:bodyPr lIns="0" tIns="0" rIns="0" bIns="0" rtlCol="0" anchor="t">
            <a:spAutoFit/>
          </a:bodyPr>
          <a:lstStyle/>
          <a:p>
            <a:pPr>
              <a:lnSpc>
                <a:spcPts val="1440"/>
              </a:lnSpc>
            </a:pPr>
            <a:r>
              <a:rPr lang="en-US" sz="1200" spc="24">
                <a:solidFill>
                  <a:srgbClr val="1A1A1A"/>
                </a:solidFill>
                <a:latin typeface="TT Norms Bold"/>
              </a:rPr>
              <a:t>PRESENTED TO :</a:t>
            </a:r>
          </a:p>
        </p:txBody>
      </p:sp>
      <p:sp>
        <p:nvSpPr>
          <p:cNvPr id="21" name="TextBox 21"/>
          <p:cNvSpPr txBox="1"/>
          <p:nvPr/>
        </p:nvSpPr>
        <p:spPr>
          <a:xfrm>
            <a:off x="11243943" y="6147166"/>
            <a:ext cx="887339" cy="541880"/>
          </a:xfrm>
          <a:prstGeom prst="rect">
            <a:avLst/>
          </a:prstGeom>
        </p:spPr>
        <p:txBody>
          <a:bodyPr lIns="0" tIns="0" rIns="0" bIns="0" rtlCol="0" anchor="t">
            <a:spAutoFit/>
          </a:bodyPr>
          <a:lstStyle/>
          <a:p>
            <a:pPr>
              <a:lnSpc>
                <a:spcPts val="4480"/>
              </a:lnSpc>
            </a:pPr>
            <a:r>
              <a:rPr lang="en-US" sz="3734">
                <a:solidFill>
                  <a:srgbClr val="1A1A1A"/>
                </a:solidFill>
                <a:latin typeface="TT Norms Bold"/>
              </a:rPr>
              <a:t>03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689849"/>
            <a:ext cx="8791567" cy="3168151"/>
            <a:chOff x="0" y="0"/>
            <a:chExt cx="3473211" cy="1251615"/>
          </a:xfrm>
        </p:grpSpPr>
        <p:sp>
          <p:nvSpPr>
            <p:cNvPr id="3" name="Freeform 3"/>
            <p:cNvSpPr/>
            <p:nvPr/>
          </p:nvSpPr>
          <p:spPr>
            <a:xfrm>
              <a:off x="0" y="0"/>
              <a:ext cx="3473212" cy="1251615"/>
            </a:xfrm>
            <a:custGeom>
              <a:avLst/>
              <a:gdLst/>
              <a:ahLst/>
              <a:cxnLst/>
              <a:rect l="l" t="t" r="r" b="b"/>
              <a:pathLst>
                <a:path w="3473212" h="1251615">
                  <a:moveTo>
                    <a:pt x="0" y="0"/>
                  </a:moveTo>
                  <a:lnTo>
                    <a:pt x="3473212" y="0"/>
                  </a:lnTo>
                  <a:lnTo>
                    <a:pt x="3473212" y="1251615"/>
                  </a:lnTo>
                  <a:lnTo>
                    <a:pt x="0" y="1251615"/>
                  </a:lnTo>
                  <a:close/>
                </a:path>
              </a:pathLst>
            </a:custGeom>
            <a:solidFill>
              <a:srgbClr val="F43B01"/>
            </a:solidFill>
          </p:spPr>
          <p:txBody>
            <a:bodyPr/>
            <a:lstStyle/>
            <a:p>
              <a:endParaRPr lang="ar-SA" sz="1200"/>
            </a:p>
          </p:txBody>
        </p:sp>
        <p:sp>
          <p:nvSpPr>
            <p:cNvPr id="4" name="TextBox 4"/>
            <p:cNvSpPr txBox="1"/>
            <p:nvPr/>
          </p:nvSpPr>
          <p:spPr>
            <a:xfrm>
              <a:off x="0" y="-38100"/>
              <a:ext cx="3473211" cy="1289715"/>
            </a:xfrm>
            <a:prstGeom prst="rect">
              <a:avLst/>
            </a:prstGeom>
          </p:spPr>
          <p:txBody>
            <a:bodyPr lIns="33867" tIns="33867" rIns="33867" bIns="33867" rtlCol="0" anchor="ctr"/>
            <a:lstStyle/>
            <a:p>
              <a:pPr algn="ctr">
                <a:lnSpc>
                  <a:spcPts val="1400"/>
                </a:lnSpc>
              </a:pPr>
              <a:endParaRPr sz="1200"/>
            </a:p>
          </p:txBody>
        </p:sp>
      </p:grpSp>
      <p:grpSp>
        <p:nvGrpSpPr>
          <p:cNvPr id="8" name="Group 8"/>
          <p:cNvGrpSpPr/>
          <p:nvPr/>
        </p:nvGrpSpPr>
        <p:grpSpPr>
          <a:xfrm>
            <a:off x="8791567" y="2963041"/>
            <a:ext cx="3400433" cy="3894959"/>
            <a:chOff x="0" y="0"/>
            <a:chExt cx="1343381" cy="1538749"/>
          </a:xfrm>
        </p:grpSpPr>
        <p:sp>
          <p:nvSpPr>
            <p:cNvPr id="9" name="Freeform 9"/>
            <p:cNvSpPr/>
            <p:nvPr/>
          </p:nvSpPr>
          <p:spPr>
            <a:xfrm>
              <a:off x="0" y="0"/>
              <a:ext cx="1343381" cy="1538749"/>
            </a:xfrm>
            <a:custGeom>
              <a:avLst/>
              <a:gdLst/>
              <a:ahLst/>
              <a:cxnLst/>
              <a:rect l="l" t="t" r="r" b="b"/>
              <a:pathLst>
                <a:path w="1343381" h="1538749">
                  <a:moveTo>
                    <a:pt x="0" y="0"/>
                  </a:moveTo>
                  <a:lnTo>
                    <a:pt x="1343381" y="0"/>
                  </a:lnTo>
                  <a:lnTo>
                    <a:pt x="1343381" y="1538749"/>
                  </a:lnTo>
                  <a:lnTo>
                    <a:pt x="0" y="1538749"/>
                  </a:lnTo>
                  <a:close/>
                </a:path>
              </a:pathLst>
            </a:custGeom>
            <a:solidFill>
              <a:srgbClr val="000000"/>
            </a:solidFill>
          </p:spPr>
          <p:txBody>
            <a:bodyPr/>
            <a:lstStyle/>
            <a:p>
              <a:endParaRPr lang="ar-SA" sz="1200"/>
            </a:p>
          </p:txBody>
        </p:sp>
        <p:sp>
          <p:nvSpPr>
            <p:cNvPr id="10" name="TextBox 10"/>
            <p:cNvSpPr txBox="1"/>
            <p:nvPr/>
          </p:nvSpPr>
          <p:spPr>
            <a:xfrm>
              <a:off x="0" y="-38100"/>
              <a:ext cx="1343381" cy="1576849"/>
            </a:xfrm>
            <a:prstGeom prst="rect">
              <a:avLst/>
            </a:prstGeom>
          </p:spPr>
          <p:txBody>
            <a:bodyPr lIns="33867" tIns="33867" rIns="33867" bIns="33867" rtlCol="0" anchor="ctr"/>
            <a:lstStyle/>
            <a:p>
              <a:pPr algn="ctr">
                <a:lnSpc>
                  <a:spcPts val="1400"/>
                </a:lnSpc>
              </a:pPr>
              <a:endParaRPr sz="1200"/>
            </a:p>
          </p:txBody>
        </p:sp>
      </p:grpSp>
      <p:sp>
        <p:nvSpPr>
          <p:cNvPr id="11" name="TextBox 11"/>
          <p:cNvSpPr txBox="1"/>
          <p:nvPr/>
        </p:nvSpPr>
        <p:spPr>
          <a:xfrm>
            <a:off x="900054" y="387447"/>
            <a:ext cx="5959253" cy="1410643"/>
          </a:xfrm>
          <a:prstGeom prst="rect">
            <a:avLst/>
          </a:prstGeom>
        </p:spPr>
        <p:txBody>
          <a:bodyPr lIns="0" tIns="0" rIns="0" bIns="0" rtlCol="0" anchor="t">
            <a:spAutoFit/>
          </a:bodyPr>
          <a:lstStyle/>
          <a:p>
            <a:pPr>
              <a:lnSpc>
                <a:spcPts val="5515"/>
              </a:lnSpc>
            </a:pPr>
            <a:r>
              <a:rPr lang="en-US" sz="5867">
                <a:solidFill>
                  <a:srgbClr val="1A1A1A"/>
                </a:solidFill>
                <a:latin typeface="TT Norms Bold"/>
              </a:rPr>
              <a:t>OBJECTIVES AND GOALS</a:t>
            </a:r>
          </a:p>
        </p:txBody>
      </p:sp>
      <p:sp>
        <p:nvSpPr>
          <p:cNvPr id="12" name="TextBox 12"/>
          <p:cNvSpPr txBox="1"/>
          <p:nvPr/>
        </p:nvSpPr>
        <p:spPr>
          <a:xfrm>
            <a:off x="900054" y="1901967"/>
            <a:ext cx="3297923" cy="514115"/>
          </a:xfrm>
          <a:prstGeom prst="rect">
            <a:avLst/>
          </a:prstGeom>
        </p:spPr>
        <p:txBody>
          <a:bodyPr lIns="0" tIns="0" rIns="0" bIns="0" rtlCol="0" anchor="t">
            <a:spAutoFit/>
          </a:bodyPr>
          <a:lstStyle/>
          <a:p>
            <a:pPr>
              <a:lnSpc>
                <a:spcPts val="2053"/>
              </a:lnSpc>
            </a:pPr>
            <a:r>
              <a:rPr lang="en-US" sz="1466" spc="29">
                <a:solidFill>
                  <a:srgbClr val="1A1A1A"/>
                </a:solidFill>
                <a:latin typeface="Neue Machina"/>
              </a:rPr>
              <a:t>Clarify the project's main overall objectives and goals.</a:t>
            </a:r>
          </a:p>
        </p:txBody>
      </p:sp>
      <p:sp>
        <p:nvSpPr>
          <p:cNvPr id="15" name="TextBox 15"/>
          <p:cNvSpPr txBox="1"/>
          <p:nvPr/>
        </p:nvSpPr>
        <p:spPr>
          <a:xfrm>
            <a:off x="9355853" y="5964160"/>
            <a:ext cx="2073177" cy="638445"/>
          </a:xfrm>
          <a:prstGeom prst="rect">
            <a:avLst/>
          </a:prstGeom>
        </p:spPr>
        <p:txBody>
          <a:bodyPr lIns="0" tIns="0" rIns="0" bIns="0" rtlCol="0" anchor="t">
            <a:spAutoFit/>
          </a:bodyPr>
          <a:lstStyle/>
          <a:p>
            <a:pPr>
              <a:lnSpc>
                <a:spcPts val="1731"/>
              </a:lnSpc>
            </a:pPr>
            <a:r>
              <a:rPr lang="en-US" sz="1332" spc="26" dirty="0">
                <a:solidFill>
                  <a:srgbClr val="FFFFFF"/>
                </a:solidFill>
                <a:latin typeface="TT Norms"/>
              </a:rPr>
              <a:t>Expand the varieties for taste and flavors for teenager to enjoy </a:t>
            </a:r>
          </a:p>
        </p:txBody>
      </p:sp>
      <p:sp>
        <p:nvSpPr>
          <p:cNvPr id="16" name="TextBox 16"/>
          <p:cNvSpPr txBox="1"/>
          <p:nvPr/>
        </p:nvSpPr>
        <p:spPr>
          <a:xfrm>
            <a:off x="9355853" y="5680563"/>
            <a:ext cx="2073177" cy="192360"/>
          </a:xfrm>
          <a:prstGeom prst="rect">
            <a:avLst/>
          </a:prstGeom>
        </p:spPr>
        <p:txBody>
          <a:bodyPr lIns="0" tIns="0" rIns="0" bIns="0" rtlCol="0" anchor="t">
            <a:spAutoFit/>
          </a:bodyPr>
          <a:lstStyle/>
          <a:p>
            <a:pPr>
              <a:lnSpc>
                <a:spcPts val="1481"/>
              </a:lnSpc>
            </a:pPr>
            <a:r>
              <a:rPr lang="en-US" sz="1467">
                <a:solidFill>
                  <a:srgbClr val="FFFFFF"/>
                </a:solidFill>
                <a:latin typeface="TT Norms Bold"/>
              </a:rPr>
              <a:t>GOAL #3 </a:t>
            </a:r>
          </a:p>
        </p:txBody>
      </p:sp>
      <p:grpSp>
        <p:nvGrpSpPr>
          <p:cNvPr id="19" name="Group 19"/>
          <p:cNvGrpSpPr/>
          <p:nvPr/>
        </p:nvGrpSpPr>
        <p:grpSpPr>
          <a:xfrm>
            <a:off x="900054" y="2612429"/>
            <a:ext cx="3424267" cy="2761420"/>
            <a:chOff x="0" y="0"/>
            <a:chExt cx="6848534" cy="5522840"/>
          </a:xfrm>
        </p:grpSpPr>
        <p:sp>
          <p:nvSpPr>
            <p:cNvPr id="20" name="AutoShape 20"/>
            <p:cNvSpPr/>
            <p:nvPr/>
          </p:nvSpPr>
          <p:spPr>
            <a:xfrm>
              <a:off x="0" y="0"/>
              <a:ext cx="6848534" cy="5522840"/>
            </a:xfrm>
            <a:prstGeom prst="rect">
              <a:avLst/>
            </a:prstGeom>
            <a:solidFill>
              <a:srgbClr val="DBC7AC"/>
            </a:solidFill>
          </p:spPr>
          <p:txBody>
            <a:bodyPr/>
            <a:lstStyle/>
            <a:p>
              <a:endParaRPr lang="ar-SA" sz="1200"/>
            </a:p>
          </p:txBody>
        </p:sp>
      </p:grpSp>
      <p:grpSp>
        <p:nvGrpSpPr>
          <p:cNvPr id="21" name="Group 21"/>
          <p:cNvGrpSpPr/>
          <p:nvPr/>
        </p:nvGrpSpPr>
        <p:grpSpPr>
          <a:xfrm>
            <a:off x="6677988" y="4470747"/>
            <a:ext cx="2113579" cy="2387253"/>
            <a:chOff x="0" y="0"/>
            <a:chExt cx="4227157" cy="4774507"/>
          </a:xfrm>
        </p:grpSpPr>
        <p:sp>
          <p:nvSpPr>
            <p:cNvPr id="22" name="AutoShape 22"/>
            <p:cNvSpPr/>
            <p:nvPr/>
          </p:nvSpPr>
          <p:spPr>
            <a:xfrm>
              <a:off x="0" y="0"/>
              <a:ext cx="4227157" cy="4774507"/>
            </a:xfrm>
            <a:prstGeom prst="rect">
              <a:avLst/>
            </a:prstGeom>
            <a:solidFill>
              <a:srgbClr val="DBC7AC"/>
            </a:solidFill>
          </p:spPr>
          <p:txBody>
            <a:bodyPr/>
            <a:lstStyle/>
            <a:p>
              <a:endParaRPr lang="ar-SA" sz="1200"/>
            </a:p>
          </p:txBody>
        </p:sp>
      </p:grpSp>
      <p:grpSp>
        <p:nvGrpSpPr>
          <p:cNvPr id="23" name="Group 23"/>
          <p:cNvGrpSpPr/>
          <p:nvPr/>
        </p:nvGrpSpPr>
        <p:grpSpPr>
          <a:xfrm>
            <a:off x="8791567" y="-6410"/>
            <a:ext cx="3400433" cy="2969451"/>
            <a:chOff x="0" y="0"/>
            <a:chExt cx="6800867" cy="5938901"/>
          </a:xfrm>
        </p:grpSpPr>
        <p:sp>
          <p:nvSpPr>
            <p:cNvPr id="24" name="AutoShape 24"/>
            <p:cNvSpPr/>
            <p:nvPr/>
          </p:nvSpPr>
          <p:spPr>
            <a:xfrm>
              <a:off x="0" y="0"/>
              <a:ext cx="6800867" cy="5938901"/>
            </a:xfrm>
            <a:prstGeom prst="rect">
              <a:avLst/>
            </a:prstGeom>
            <a:solidFill>
              <a:srgbClr val="DBC7AC"/>
            </a:solidFill>
          </p:spPr>
          <p:txBody>
            <a:bodyPr/>
            <a:lstStyle/>
            <a:p>
              <a:endParaRPr lang="ar-SA" sz="1200"/>
            </a:p>
          </p:txBody>
        </p:sp>
      </p:grpSp>
      <p:pic>
        <p:nvPicPr>
          <p:cNvPr id="32" name="Picture 31" descr="A cartoon character of a child&#10;&#10;Description automatically generated">
            <a:extLst>
              <a:ext uri="{FF2B5EF4-FFF2-40B4-BE49-F238E27FC236}">
                <a16:creationId xmlns:a16="http://schemas.microsoft.com/office/drawing/2014/main" id="{1E99D112-E8B2-87F9-6A48-14A47C3295C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6669" y="-48515"/>
            <a:ext cx="3510555" cy="5494837"/>
          </a:xfrm>
          <a:prstGeom prst="rect">
            <a:avLst/>
          </a:prstGeom>
        </p:spPr>
      </p:pic>
      <p:sp>
        <p:nvSpPr>
          <p:cNvPr id="17" name="TextBox 17"/>
          <p:cNvSpPr txBox="1"/>
          <p:nvPr/>
        </p:nvSpPr>
        <p:spPr>
          <a:xfrm>
            <a:off x="131742" y="6093673"/>
            <a:ext cx="3468746" cy="420436"/>
          </a:xfrm>
          <a:prstGeom prst="rect">
            <a:avLst/>
          </a:prstGeom>
        </p:spPr>
        <p:txBody>
          <a:bodyPr wrap="square" lIns="0" tIns="0" rIns="0" bIns="0" rtlCol="0" anchor="t">
            <a:spAutoFit/>
          </a:bodyPr>
          <a:lstStyle/>
          <a:p>
            <a:pPr>
              <a:lnSpc>
                <a:spcPts val="1731"/>
              </a:lnSpc>
            </a:pPr>
            <a:r>
              <a:rPr lang="en-US" sz="1332" spc="26" dirty="0">
                <a:solidFill>
                  <a:srgbClr val="FFFFFF"/>
                </a:solidFill>
                <a:latin typeface="TT Norms"/>
              </a:rPr>
              <a:t>Introducing healthy snack that could be enjoyed by </a:t>
            </a:r>
            <a:r>
              <a:rPr lang="en-US" sz="1332" spc="26" dirty="0" err="1">
                <a:solidFill>
                  <a:srgbClr val="FFFFFF"/>
                </a:solidFill>
                <a:latin typeface="TT Norms"/>
              </a:rPr>
              <a:t>teenages</a:t>
            </a:r>
            <a:r>
              <a:rPr lang="en-US" sz="1332" spc="26" dirty="0">
                <a:solidFill>
                  <a:srgbClr val="FFFFFF"/>
                </a:solidFill>
                <a:latin typeface="TT Norms"/>
              </a:rPr>
              <a:t> in anytime</a:t>
            </a:r>
          </a:p>
        </p:txBody>
      </p:sp>
      <p:sp>
        <p:nvSpPr>
          <p:cNvPr id="18" name="TextBox 18"/>
          <p:cNvSpPr txBox="1"/>
          <p:nvPr/>
        </p:nvSpPr>
        <p:spPr>
          <a:xfrm>
            <a:off x="131742" y="5810076"/>
            <a:ext cx="2073177" cy="192360"/>
          </a:xfrm>
          <a:prstGeom prst="rect">
            <a:avLst/>
          </a:prstGeom>
        </p:spPr>
        <p:txBody>
          <a:bodyPr lIns="0" tIns="0" rIns="0" bIns="0" rtlCol="0" anchor="t">
            <a:spAutoFit/>
          </a:bodyPr>
          <a:lstStyle/>
          <a:p>
            <a:pPr>
              <a:lnSpc>
                <a:spcPts val="1481"/>
              </a:lnSpc>
            </a:pPr>
            <a:r>
              <a:rPr lang="en-US" sz="1467" dirty="0">
                <a:solidFill>
                  <a:srgbClr val="FFFFFF"/>
                </a:solidFill>
                <a:latin typeface="TT Norms Bold"/>
              </a:rPr>
              <a:t>GOAL #1 </a:t>
            </a:r>
          </a:p>
        </p:txBody>
      </p:sp>
      <p:pic>
        <p:nvPicPr>
          <p:cNvPr id="28" name="Picture 27" descr="A cartoon character running&#10;&#10;Description automatically generated">
            <a:extLst>
              <a:ext uri="{FF2B5EF4-FFF2-40B4-BE49-F238E27FC236}">
                <a16:creationId xmlns:a16="http://schemas.microsoft.com/office/drawing/2014/main" id="{91380188-DBAB-A487-344F-B7D8B12564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82655" y="-315049"/>
            <a:ext cx="4987977" cy="8009796"/>
          </a:xfrm>
          <a:prstGeom prst="rect">
            <a:avLst/>
          </a:prstGeom>
        </p:spPr>
      </p:pic>
      <p:grpSp>
        <p:nvGrpSpPr>
          <p:cNvPr id="5" name="Group 5"/>
          <p:cNvGrpSpPr/>
          <p:nvPr/>
        </p:nvGrpSpPr>
        <p:grpSpPr>
          <a:xfrm>
            <a:off x="4324322" y="1927367"/>
            <a:ext cx="4467245" cy="2543379"/>
            <a:chOff x="0" y="0"/>
            <a:chExt cx="1764838" cy="1004792"/>
          </a:xfrm>
        </p:grpSpPr>
        <p:sp>
          <p:nvSpPr>
            <p:cNvPr id="6" name="Freeform 6"/>
            <p:cNvSpPr/>
            <p:nvPr/>
          </p:nvSpPr>
          <p:spPr>
            <a:xfrm>
              <a:off x="0" y="0"/>
              <a:ext cx="1764838" cy="1004792"/>
            </a:xfrm>
            <a:custGeom>
              <a:avLst/>
              <a:gdLst/>
              <a:ahLst/>
              <a:cxnLst/>
              <a:rect l="l" t="t" r="r" b="b"/>
              <a:pathLst>
                <a:path w="1764838" h="1004792">
                  <a:moveTo>
                    <a:pt x="0" y="0"/>
                  </a:moveTo>
                  <a:lnTo>
                    <a:pt x="1764838" y="0"/>
                  </a:lnTo>
                  <a:lnTo>
                    <a:pt x="1764838" y="1004792"/>
                  </a:lnTo>
                  <a:lnTo>
                    <a:pt x="0" y="1004792"/>
                  </a:lnTo>
                  <a:close/>
                </a:path>
              </a:pathLst>
            </a:custGeom>
            <a:solidFill>
              <a:srgbClr val="683E35"/>
            </a:solidFill>
          </p:spPr>
          <p:txBody>
            <a:bodyPr/>
            <a:lstStyle/>
            <a:p>
              <a:endParaRPr lang="ar-SA" sz="1200"/>
            </a:p>
          </p:txBody>
        </p:sp>
        <p:sp>
          <p:nvSpPr>
            <p:cNvPr id="7" name="TextBox 7"/>
            <p:cNvSpPr txBox="1"/>
            <p:nvPr/>
          </p:nvSpPr>
          <p:spPr>
            <a:xfrm>
              <a:off x="0" y="-38100"/>
              <a:ext cx="1764838" cy="1042892"/>
            </a:xfrm>
            <a:prstGeom prst="rect">
              <a:avLst/>
            </a:prstGeom>
          </p:spPr>
          <p:txBody>
            <a:bodyPr lIns="33867" tIns="33867" rIns="33867" bIns="33867" rtlCol="0" anchor="ctr"/>
            <a:lstStyle/>
            <a:p>
              <a:pPr algn="ctr">
                <a:lnSpc>
                  <a:spcPts val="1400"/>
                </a:lnSpc>
              </a:pPr>
              <a:endParaRPr sz="1200"/>
            </a:p>
          </p:txBody>
        </p:sp>
      </p:grpSp>
      <p:sp>
        <p:nvSpPr>
          <p:cNvPr id="13" name="TextBox 13"/>
          <p:cNvSpPr txBox="1"/>
          <p:nvPr/>
        </p:nvSpPr>
        <p:spPr>
          <a:xfrm>
            <a:off x="5139632" y="3162268"/>
            <a:ext cx="2073177" cy="638445"/>
          </a:xfrm>
          <a:prstGeom prst="rect">
            <a:avLst/>
          </a:prstGeom>
        </p:spPr>
        <p:txBody>
          <a:bodyPr lIns="0" tIns="0" rIns="0" bIns="0" rtlCol="0" anchor="t">
            <a:spAutoFit/>
          </a:bodyPr>
          <a:lstStyle/>
          <a:p>
            <a:pPr>
              <a:lnSpc>
                <a:spcPts val="1731"/>
              </a:lnSpc>
            </a:pPr>
            <a:r>
              <a:rPr lang="en-US" sz="1332" spc="26" dirty="0">
                <a:solidFill>
                  <a:srgbClr val="FFFFFF"/>
                </a:solidFill>
                <a:latin typeface="TT Norms"/>
              </a:rPr>
              <a:t>The ability to share the Kinder card with friends and families </a:t>
            </a:r>
          </a:p>
        </p:txBody>
      </p:sp>
      <p:sp>
        <p:nvSpPr>
          <p:cNvPr id="14" name="TextBox 14"/>
          <p:cNvSpPr txBox="1"/>
          <p:nvPr/>
        </p:nvSpPr>
        <p:spPr>
          <a:xfrm>
            <a:off x="5139632" y="2878671"/>
            <a:ext cx="2073177" cy="192360"/>
          </a:xfrm>
          <a:prstGeom prst="rect">
            <a:avLst/>
          </a:prstGeom>
        </p:spPr>
        <p:txBody>
          <a:bodyPr lIns="0" tIns="0" rIns="0" bIns="0" rtlCol="0" anchor="t">
            <a:spAutoFit/>
          </a:bodyPr>
          <a:lstStyle/>
          <a:p>
            <a:pPr>
              <a:lnSpc>
                <a:spcPts val="1481"/>
              </a:lnSpc>
            </a:pPr>
            <a:r>
              <a:rPr lang="en-US" sz="1467">
                <a:solidFill>
                  <a:srgbClr val="FFFFFF"/>
                </a:solidFill>
                <a:latin typeface="TT Norms Bold"/>
              </a:rPr>
              <a:t>GOAL #2 </a:t>
            </a:r>
          </a:p>
        </p:txBody>
      </p:sp>
      <p:pic>
        <p:nvPicPr>
          <p:cNvPr id="30" name="Picture 29" descr="A cartoon of a person sitting on a black background&#10;&#10;Description automatically generated">
            <a:extLst>
              <a:ext uri="{FF2B5EF4-FFF2-40B4-BE49-F238E27FC236}">
                <a16:creationId xmlns:a16="http://schemas.microsoft.com/office/drawing/2014/main" id="{4330D3B1-21BA-17F5-237F-A35A70E6350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02707" y="2140037"/>
            <a:ext cx="2768245" cy="474773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09CEE-D5DE-6595-823B-63785E0F0BF0}"/>
              </a:ext>
            </a:extLst>
          </p:cNvPr>
          <p:cNvSpPr>
            <a:spLocks noGrp="1"/>
          </p:cNvSpPr>
          <p:nvPr>
            <p:ph type="title"/>
          </p:nvPr>
        </p:nvSpPr>
        <p:spPr>
          <a:xfrm>
            <a:off x="1447800" y="897688"/>
            <a:ext cx="9296400" cy="983208"/>
          </a:xfrm>
        </p:spPr>
        <p:txBody>
          <a:bodyPr/>
          <a:lstStyle/>
          <a:p>
            <a:r>
              <a:rPr lang="en-GB" sz="4400" dirty="0"/>
              <a:t>Table of Contents</a:t>
            </a:r>
            <a:endParaRPr lang="en-BA" sz="4400" dirty="0"/>
          </a:p>
        </p:txBody>
      </p:sp>
      <p:sp>
        <p:nvSpPr>
          <p:cNvPr id="3" name="Text Placeholder 2">
            <a:extLst>
              <a:ext uri="{FF2B5EF4-FFF2-40B4-BE49-F238E27FC236}">
                <a16:creationId xmlns:a16="http://schemas.microsoft.com/office/drawing/2014/main" id="{4B959D12-9F25-5E58-E564-9BAD3587ACCC}"/>
              </a:ext>
            </a:extLst>
          </p:cNvPr>
          <p:cNvSpPr>
            <a:spLocks noGrp="1"/>
          </p:cNvSpPr>
          <p:nvPr>
            <p:ph type="body" sz="quarter" idx="13"/>
          </p:nvPr>
        </p:nvSpPr>
        <p:spPr>
          <a:xfrm>
            <a:off x="-77634" y="1772332"/>
            <a:ext cx="2184400" cy="1117600"/>
          </a:xfrm>
        </p:spPr>
        <p:txBody>
          <a:bodyPr>
            <a:noAutofit/>
          </a:bodyPr>
          <a:lstStyle/>
          <a:p>
            <a:r>
              <a:rPr lang="en-BA" dirty="0"/>
              <a:t>01</a:t>
            </a:r>
          </a:p>
        </p:txBody>
      </p:sp>
      <p:sp>
        <p:nvSpPr>
          <p:cNvPr id="4" name="Text Placeholder 3">
            <a:extLst>
              <a:ext uri="{FF2B5EF4-FFF2-40B4-BE49-F238E27FC236}">
                <a16:creationId xmlns:a16="http://schemas.microsoft.com/office/drawing/2014/main" id="{436D37FE-231D-BFD3-6BEE-757A4AFC6336}"/>
              </a:ext>
            </a:extLst>
          </p:cNvPr>
          <p:cNvSpPr>
            <a:spLocks noGrp="1"/>
          </p:cNvSpPr>
          <p:nvPr>
            <p:ph type="body" sz="quarter" idx="14"/>
          </p:nvPr>
        </p:nvSpPr>
        <p:spPr>
          <a:xfrm>
            <a:off x="1482455" y="2064687"/>
            <a:ext cx="2184400" cy="1117600"/>
          </a:xfrm>
        </p:spPr>
        <p:txBody>
          <a:bodyPr>
            <a:normAutofit/>
          </a:bodyPr>
          <a:lstStyle/>
          <a:p>
            <a:pPr algn="l"/>
            <a:r>
              <a:rPr lang="en-GB" sz="2000" b="1" dirty="0">
                <a:solidFill>
                  <a:srgbClr val="F3420D"/>
                </a:solidFill>
              </a:rPr>
              <a:t>Kinder</a:t>
            </a:r>
            <a:r>
              <a:rPr lang="en-GB" sz="2000" dirty="0"/>
              <a:t> company background </a:t>
            </a:r>
          </a:p>
        </p:txBody>
      </p:sp>
      <p:sp>
        <p:nvSpPr>
          <p:cNvPr id="5" name="Text Placeholder 4">
            <a:extLst>
              <a:ext uri="{FF2B5EF4-FFF2-40B4-BE49-F238E27FC236}">
                <a16:creationId xmlns:a16="http://schemas.microsoft.com/office/drawing/2014/main" id="{FCBF2441-D6A2-BF5C-5096-7F9B08753C48}"/>
              </a:ext>
            </a:extLst>
          </p:cNvPr>
          <p:cNvSpPr>
            <a:spLocks noGrp="1"/>
          </p:cNvSpPr>
          <p:nvPr>
            <p:ph type="body" sz="quarter" idx="15"/>
          </p:nvPr>
        </p:nvSpPr>
        <p:spPr>
          <a:xfrm>
            <a:off x="-77634" y="3776676"/>
            <a:ext cx="2184400" cy="1117600"/>
          </a:xfrm>
        </p:spPr>
        <p:txBody>
          <a:bodyPr>
            <a:noAutofit/>
          </a:bodyPr>
          <a:lstStyle/>
          <a:p>
            <a:r>
              <a:rPr lang="en-BA" dirty="0"/>
              <a:t>02</a:t>
            </a:r>
          </a:p>
        </p:txBody>
      </p:sp>
      <p:sp>
        <p:nvSpPr>
          <p:cNvPr id="6" name="Text Placeholder 5">
            <a:extLst>
              <a:ext uri="{FF2B5EF4-FFF2-40B4-BE49-F238E27FC236}">
                <a16:creationId xmlns:a16="http://schemas.microsoft.com/office/drawing/2014/main" id="{3FBF6BD3-CDAD-14EC-32C3-5864529D29C9}"/>
              </a:ext>
            </a:extLst>
          </p:cNvPr>
          <p:cNvSpPr>
            <a:spLocks noGrp="1"/>
          </p:cNvSpPr>
          <p:nvPr>
            <p:ph type="body" sz="quarter" idx="16"/>
          </p:nvPr>
        </p:nvSpPr>
        <p:spPr>
          <a:xfrm>
            <a:off x="1529825" y="3776676"/>
            <a:ext cx="3654485" cy="1849582"/>
          </a:xfrm>
        </p:spPr>
        <p:txBody>
          <a:bodyPr>
            <a:normAutofit fontScale="92500" lnSpcReduction="10000"/>
          </a:bodyPr>
          <a:lstStyle/>
          <a:p>
            <a:pPr algn="l"/>
            <a:r>
              <a:rPr lang="en-GB" sz="2000" b="1" dirty="0">
                <a:solidFill>
                  <a:srgbClr val="F3410E"/>
                </a:solidFill>
              </a:rPr>
              <a:t>Kinder card </a:t>
            </a:r>
          </a:p>
          <a:p>
            <a:pPr algn="l"/>
            <a:r>
              <a:rPr lang="en-GB" sz="1400" dirty="0"/>
              <a:t>Kinder Card Lunch </a:t>
            </a:r>
          </a:p>
          <a:p>
            <a:pPr algn="l"/>
            <a:r>
              <a:rPr lang="en-GB" sz="1400" dirty="0"/>
              <a:t>Kinder Card ingredients </a:t>
            </a:r>
          </a:p>
          <a:p>
            <a:pPr algn="l"/>
            <a:r>
              <a:rPr lang="en-GB" sz="1400" dirty="0"/>
              <a:t>Kinder card design</a:t>
            </a:r>
          </a:p>
          <a:p>
            <a:pPr algn="l"/>
            <a:r>
              <a:rPr lang="en-GB" sz="1400" dirty="0"/>
              <a:t>Brand Model </a:t>
            </a:r>
          </a:p>
          <a:p>
            <a:pPr algn="l"/>
            <a:r>
              <a:rPr lang="en-GB" sz="1400" dirty="0"/>
              <a:t>Business Model</a:t>
            </a:r>
            <a:endParaRPr lang="en-BA" sz="1400" dirty="0"/>
          </a:p>
        </p:txBody>
      </p:sp>
      <p:sp>
        <p:nvSpPr>
          <p:cNvPr id="7" name="Text Placeholder 6">
            <a:extLst>
              <a:ext uri="{FF2B5EF4-FFF2-40B4-BE49-F238E27FC236}">
                <a16:creationId xmlns:a16="http://schemas.microsoft.com/office/drawing/2014/main" id="{22E6D32E-7E63-5AC5-AEDF-1817AC9B7E39}"/>
              </a:ext>
            </a:extLst>
          </p:cNvPr>
          <p:cNvSpPr>
            <a:spLocks noGrp="1"/>
          </p:cNvSpPr>
          <p:nvPr>
            <p:ph type="body" sz="quarter" idx="17"/>
          </p:nvPr>
        </p:nvSpPr>
        <p:spPr>
          <a:xfrm>
            <a:off x="3641455" y="1757428"/>
            <a:ext cx="2184400" cy="1117600"/>
          </a:xfrm>
        </p:spPr>
        <p:txBody>
          <a:bodyPr>
            <a:noAutofit/>
          </a:bodyPr>
          <a:lstStyle/>
          <a:p>
            <a:r>
              <a:rPr lang="en-BA" dirty="0"/>
              <a:t>03</a:t>
            </a:r>
          </a:p>
        </p:txBody>
      </p:sp>
      <p:sp>
        <p:nvSpPr>
          <p:cNvPr id="9" name="Rectangle 8">
            <a:extLst>
              <a:ext uri="{FF2B5EF4-FFF2-40B4-BE49-F238E27FC236}">
                <a16:creationId xmlns:a16="http://schemas.microsoft.com/office/drawing/2014/main" id="{F259F71F-2D11-FC31-F50F-4ECF8D677AD6}"/>
              </a:ext>
            </a:extLst>
          </p:cNvPr>
          <p:cNvSpPr/>
          <p:nvPr/>
        </p:nvSpPr>
        <p:spPr>
          <a:xfrm>
            <a:off x="11353800" y="1"/>
            <a:ext cx="346364"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1" anchor="ctr"/>
          <a:lstStyle/>
          <a:p>
            <a:pPr algn="ctr"/>
            <a:endParaRPr lang="ar-SA"/>
          </a:p>
        </p:txBody>
      </p:sp>
      <p:sp>
        <p:nvSpPr>
          <p:cNvPr id="10" name="Text Placeholder 6">
            <a:extLst>
              <a:ext uri="{FF2B5EF4-FFF2-40B4-BE49-F238E27FC236}">
                <a16:creationId xmlns:a16="http://schemas.microsoft.com/office/drawing/2014/main" id="{1E3DEDA3-506C-EC41-9BF0-7F226B988299}"/>
              </a:ext>
            </a:extLst>
          </p:cNvPr>
          <p:cNvSpPr txBox="1">
            <a:spLocks/>
          </p:cNvSpPr>
          <p:nvPr/>
        </p:nvSpPr>
        <p:spPr>
          <a:xfrm>
            <a:off x="3595394" y="3776676"/>
            <a:ext cx="2184400" cy="1117600"/>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lang="en-BA" sz="6600" b="1" i="0" kern="1200" dirty="0">
                <a:solidFill>
                  <a:srgbClr val="F3420D"/>
                </a:solidFill>
                <a:latin typeface="Poppins SemiBold" pitchFamily="2" charset="77"/>
                <a:ea typeface="Open Sans" panose="020B0606030504020204" pitchFamily="34" charset="0"/>
                <a:cs typeface="Poppins SemiBold"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Poppins Light" pitchFamily="2" charset="77"/>
                <a:ea typeface="Open Sans" panose="020B0606030504020204" pitchFamily="34" charset="0"/>
                <a:cs typeface="Poppins Light"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Poppins Light" pitchFamily="2" charset="77"/>
                <a:ea typeface="Open Sans" panose="020B0606030504020204" pitchFamily="34" charset="0"/>
                <a:cs typeface="Poppins Light"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Poppins Light" pitchFamily="2" charset="77"/>
                <a:ea typeface="Open Sans" panose="020B0606030504020204" pitchFamily="34" charset="0"/>
                <a:cs typeface="Poppins Light"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Poppins Light" pitchFamily="2" charset="77"/>
                <a:ea typeface="Open Sans" panose="020B0606030504020204" pitchFamily="34" charset="0"/>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dirty="0"/>
              <a:t>04</a:t>
            </a:r>
          </a:p>
        </p:txBody>
      </p:sp>
      <p:sp>
        <p:nvSpPr>
          <p:cNvPr id="14" name="Text Placeholder 7">
            <a:extLst>
              <a:ext uri="{FF2B5EF4-FFF2-40B4-BE49-F238E27FC236}">
                <a16:creationId xmlns:a16="http://schemas.microsoft.com/office/drawing/2014/main" id="{FB0FC4CF-A9EF-22B2-EA4A-F63DAC7CEFA8}"/>
              </a:ext>
            </a:extLst>
          </p:cNvPr>
          <p:cNvSpPr txBox="1">
            <a:spLocks/>
          </p:cNvSpPr>
          <p:nvPr/>
        </p:nvSpPr>
        <p:spPr>
          <a:xfrm>
            <a:off x="5184310" y="3889418"/>
            <a:ext cx="2184400" cy="11176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1800" b="0" i="0" kern="1200">
                <a:solidFill>
                  <a:schemeClr val="tx1"/>
                </a:solidFill>
                <a:latin typeface="Poppins Light" pitchFamily="2" charset="77"/>
                <a:ea typeface="Open Sans" panose="020B0606030504020204" pitchFamily="34" charset="0"/>
                <a:cs typeface="Poppins Light"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Poppins Light" pitchFamily="2" charset="77"/>
                <a:ea typeface="Open Sans" panose="020B0606030504020204" pitchFamily="34" charset="0"/>
                <a:cs typeface="Poppins Light"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Poppins Light" pitchFamily="2" charset="77"/>
                <a:ea typeface="Open Sans" panose="020B0606030504020204" pitchFamily="34" charset="0"/>
                <a:cs typeface="Poppins Light"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Poppins Light" pitchFamily="2" charset="77"/>
                <a:ea typeface="Open Sans" panose="020B0606030504020204" pitchFamily="34" charset="0"/>
                <a:cs typeface="Poppins Light"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Poppins Light" pitchFamily="2" charset="77"/>
                <a:ea typeface="Open Sans" panose="020B0606030504020204" pitchFamily="34" charset="0"/>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2000" b="1" dirty="0">
                <a:solidFill>
                  <a:srgbClr val="F3410E"/>
                </a:solidFill>
              </a:rPr>
              <a:t>Visual Identity</a:t>
            </a:r>
          </a:p>
          <a:p>
            <a:pPr algn="l"/>
            <a:r>
              <a:rPr lang="en-GB" sz="2000" dirty="0"/>
              <a:t>Concept</a:t>
            </a:r>
            <a:r>
              <a:rPr lang="en-GB" sz="2000" b="1" dirty="0">
                <a:solidFill>
                  <a:srgbClr val="F3410E"/>
                </a:solidFill>
              </a:rPr>
              <a:t> </a:t>
            </a:r>
          </a:p>
          <a:p>
            <a:pPr algn="l"/>
            <a:endParaRPr lang="en-GB" sz="2000" b="1" dirty="0">
              <a:solidFill>
                <a:srgbClr val="F3410E"/>
              </a:solidFill>
            </a:endParaRPr>
          </a:p>
          <a:p>
            <a:pPr algn="l"/>
            <a:endParaRPr lang="en-GB" sz="2000" b="1" dirty="0">
              <a:solidFill>
                <a:srgbClr val="F3410E"/>
              </a:solidFill>
            </a:endParaRPr>
          </a:p>
          <a:p>
            <a:pPr algn="l"/>
            <a:endParaRPr lang="en-BA" sz="2000" b="1" dirty="0">
              <a:solidFill>
                <a:srgbClr val="F3410E"/>
              </a:solidFill>
            </a:endParaRPr>
          </a:p>
        </p:txBody>
      </p:sp>
      <p:sp>
        <p:nvSpPr>
          <p:cNvPr id="15" name="Text Placeholder 7">
            <a:extLst>
              <a:ext uri="{FF2B5EF4-FFF2-40B4-BE49-F238E27FC236}">
                <a16:creationId xmlns:a16="http://schemas.microsoft.com/office/drawing/2014/main" id="{7652152F-9F20-9317-3472-6285AB093FAC}"/>
              </a:ext>
            </a:extLst>
          </p:cNvPr>
          <p:cNvSpPr txBox="1">
            <a:spLocks/>
          </p:cNvSpPr>
          <p:nvPr/>
        </p:nvSpPr>
        <p:spPr>
          <a:xfrm>
            <a:off x="5191572" y="2004580"/>
            <a:ext cx="1936592" cy="142289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1800" b="0" i="0" kern="1200">
                <a:solidFill>
                  <a:schemeClr val="tx1"/>
                </a:solidFill>
                <a:latin typeface="Poppins Light" pitchFamily="2" charset="77"/>
                <a:ea typeface="Open Sans" panose="020B0606030504020204" pitchFamily="34" charset="0"/>
                <a:cs typeface="Poppins Light"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Poppins Light" pitchFamily="2" charset="77"/>
                <a:ea typeface="Open Sans" panose="020B0606030504020204" pitchFamily="34" charset="0"/>
                <a:cs typeface="Poppins Light"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Poppins Light" pitchFamily="2" charset="77"/>
                <a:ea typeface="Open Sans" panose="020B0606030504020204" pitchFamily="34" charset="0"/>
                <a:cs typeface="Poppins Light"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Poppins Light" pitchFamily="2" charset="77"/>
                <a:ea typeface="Open Sans" panose="020B0606030504020204" pitchFamily="34" charset="0"/>
                <a:cs typeface="Poppins Light"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Poppins Light" pitchFamily="2" charset="77"/>
                <a:ea typeface="Open Sans" panose="020B0606030504020204" pitchFamily="34" charset="0"/>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2000" b="1" dirty="0">
                <a:solidFill>
                  <a:srgbClr val="F3410E"/>
                </a:solidFill>
              </a:rPr>
              <a:t>The new Kinder card </a:t>
            </a:r>
          </a:p>
          <a:p>
            <a:pPr algn="l"/>
            <a:r>
              <a:rPr lang="en-GB" dirty="0"/>
              <a:t>Design Brief </a:t>
            </a:r>
          </a:p>
          <a:p>
            <a:pPr algn="l"/>
            <a:endParaRPr lang="en-GB" sz="2000" dirty="0"/>
          </a:p>
          <a:p>
            <a:pPr algn="l"/>
            <a:endParaRPr lang="en-BA" sz="2000" dirty="0"/>
          </a:p>
        </p:txBody>
      </p:sp>
    </p:spTree>
    <p:extLst>
      <p:ext uri="{BB962C8B-B14F-4D97-AF65-F5344CB8AC3E}">
        <p14:creationId xmlns:p14="http://schemas.microsoft.com/office/powerpoint/2010/main" val="37013650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A chocolate wafer with a bite taken out&#10;&#10;Description automatically generated">
            <a:extLst>
              <a:ext uri="{FF2B5EF4-FFF2-40B4-BE49-F238E27FC236}">
                <a16:creationId xmlns:a16="http://schemas.microsoft.com/office/drawing/2014/main" id="{A064A065-C03B-5C77-C967-23F02C55AE39}"/>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backgroundMark x1="62988" y1="68945" x2="83496" y2="57324"/>
                        <a14:backgroundMark x1="49707" y1="66504" x2="44922" y2="68066"/>
                        <a14:backgroundMark x1="44922" y1="68066" x2="44824" y2="68262"/>
                        <a14:backgroundMark x1="33398" y1="77637" x2="29883" y2="77539"/>
                        <a14:backgroundMark x1="31738" y1="77832" x2="25781" y2="75293"/>
                        <a14:backgroundMark x1="25781" y1="75293" x2="21191" y2="71777"/>
                      </a14:backgroundRemoval>
                    </a14:imgEffect>
                  </a14:imgLayer>
                </a14:imgProps>
              </a:ext>
              <a:ext uri="{28A0092B-C50C-407E-A947-70E740481C1C}">
                <a14:useLocalDpi xmlns:a14="http://schemas.microsoft.com/office/drawing/2010/main" val="0"/>
              </a:ext>
            </a:extLst>
          </a:blip>
          <a:stretch>
            <a:fillRect/>
          </a:stretch>
        </p:blipFill>
        <p:spPr>
          <a:xfrm>
            <a:off x="1766541" y="-898263"/>
            <a:ext cx="6502400" cy="6502400"/>
          </a:xfrm>
          <a:prstGeom prst="rect">
            <a:avLst/>
          </a:prstGeom>
        </p:spPr>
      </p:pic>
      <p:sp>
        <p:nvSpPr>
          <p:cNvPr id="2" name="AutoShape 2"/>
          <p:cNvSpPr/>
          <p:nvPr/>
        </p:nvSpPr>
        <p:spPr>
          <a:xfrm>
            <a:off x="1" y="3021677"/>
            <a:ext cx="5896283" cy="3836323"/>
          </a:xfrm>
          <a:prstGeom prst="rect">
            <a:avLst/>
          </a:prstGeom>
          <a:solidFill>
            <a:srgbClr val="000000"/>
          </a:solidFill>
        </p:spPr>
        <p:txBody>
          <a:bodyPr/>
          <a:lstStyle/>
          <a:p>
            <a:endParaRPr lang="ar-SA" sz="1200" dirty="0"/>
          </a:p>
        </p:txBody>
      </p:sp>
      <p:sp>
        <p:nvSpPr>
          <p:cNvPr id="3" name="AutoShape 3"/>
          <p:cNvSpPr/>
          <p:nvPr/>
        </p:nvSpPr>
        <p:spPr>
          <a:xfrm>
            <a:off x="5896284" y="4097663"/>
            <a:ext cx="6295717" cy="997939"/>
          </a:xfrm>
          <a:prstGeom prst="rect">
            <a:avLst/>
          </a:prstGeom>
          <a:solidFill>
            <a:srgbClr val="DBC7AC"/>
          </a:solidFill>
        </p:spPr>
        <p:txBody>
          <a:bodyPr/>
          <a:lstStyle/>
          <a:p>
            <a:endParaRPr lang="ar-SA" sz="1200"/>
          </a:p>
        </p:txBody>
      </p:sp>
      <p:sp>
        <p:nvSpPr>
          <p:cNvPr id="4" name="AutoShape 4"/>
          <p:cNvSpPr/>
          <p:nvPr/>
        </p:nvSpPr>
        <p:spPr>
          <a:xfrm>
            <a:off x="5948826" y="1552162"/>
            <a:ext cx="6295717" cy="2553930"/>
          </a:xfrm>
          <a:prstGeom prst="rect">
            <a:avLst/>
          </a:prstGeom>
          <a:solidFill>
            <a:srgbClr val="683E35"/>
          </a:solidFill>
        </p:spPr>
        <p:txBody>
          <a:bodyPr/>
          <a:lstStyle/>
          <a:p>
            <a:endParaRPr lang="ar-SA" sz="1200" dirty="0"/>
          </a:p>
        </p:txBody>
      </p:sp>
      <p:sp>
        <p:nvSpPr>
          <p:cNvPr id="5" name="TextBox 5"/>
          <p:cNvSpPr txBox="1"/>
          <p:nvPr/>
        </p:nvSpPr>
        <p:spPr>
          <a:xfrm>
            <a:off x="8700" y="288206"/>
            <a:ext cx="5365274" cy="1744067"/>
          </a:xfrm>
          <a:prstGeom prst="rect">
            <a:avLst/>
          </a:prstGeom>
        </p:spPr>
        <p:txBody>
          <a:bodyPr lIns="0" tIns="0" rIns="0" bIns="0" rtlCol="0" anchor="t">
            <a:spAutoFit/>
          </a:bodyPr>
          <a:lstStyle/>
          <a:p>
            <a:pPr>
              <a:lnSpc>
                <a:spcPts val="6757"/>
              </a:lnSpc>
            </a:pPr>
            <a:r>
              <a:rPr lang="en-US" sz="6624" spc="132" dirty="0">
                <a:solidFill>
                  <a:srgbClr val="1A1A1A"/>
                </a:solidFill>
                <a:latin typeface="TT Norms Bold"/>
              </a:rPr>
              <a:t>TARGET AUDIENCE</a:t>
            </a:r>
          </a:p>
        </p:txBody>
      </p:sp>
      <p:sp>
        <p:nvSpPr>
          <p:cNvPr id="6" name="TextBox 6"/>
          <p:cNvSpPr txBox="1"/>
          <p:nvPr/>
        </p:nvSpPr>
        <p:spPr>
          <a:xfrm>
            <a:off x="7227604" y="704720"/>
            <a:ext cx="4086285" cy="859787"/>
          </a:xfrm>
          <a:prstGeom prst="rect">
            <a:avLst/>
          </a:prstGeom>
        </p:spPr>
        <p:txBody>
          <a:bodyPr wrap="square" lIns="0" tIns="0" rIns="0" bIns="0" rtlCol="0" anchor="t">
            <a:spAutoFit/>
          </a:bodyPr>
          <a:lstStyle/>
          <a:p>
            <a:pPr>
              <a:lnSpc>
                <a:spcPts val="1679"/>
              </a:lnSpc>
            </a:pPr>
            <a:r>
              <a:rPr lang="en-US" sz="1333" b="1" spc="23" dirty="0">
                <a:solidFill>
                  <a:srgbClr val="E74910"/>
                </a:solidFill>
                <a:latin typeface="Montserrat-Arabic" panose="00000500000000000000" pitchFamily="2" charset="-78"/>
                <a:cs typeface="Montserrat-Arabic" panose="00000500000000000000" pitchFamily="2" charset="-78"/>
              </a:rPr>
              <a:t>Kinder Card is the perfect snack for Teenagers due to it’s lightness and creamy taste that could be enjoyed during their between meals time, school, trips. </a:t>
            </a:r>
          </a:p>
        </p:txBody>
      </p:sp>
      <p:sp>
        <p:nvSpPr>
          <p:cNvPr id="7" name="TextBox 7"/>
          <p:cNvSpPr txBox="1"/>
          <p:nvPr/>
        </p:nvSpPr>
        <p:spPr>
          <a:xfrm>
            <a:off x="6096000" y="2112487"/>
            <a:ext cx="4904591" cy="406714"/>
          </a:xfrm>
          <a:prstGeom prst="rect">
            <a:avLst/>
          </a:prstGeom>
        </p:spPr>
        <p:txBody>
          <a:bodyPr wrap="square" lIns="0" tIns="0" rIns="0" bIns="0" rtlCol="0" anchor="t">
            <a:spAutoFit/>
          </a:bodyPr>
          <a:lstStyle/>
          <a:p>
            <a:pPr>
              <a:lnSpc>
                <a:spcPts val="1906"/>
              </a:lnSpc>
              <a:spcBef>
                <a:spcPct val="0"/>
              </a:spcBef>
            </a:pPr>
            <a:r>
              <a:rPr lang="en-US" sz="7667" dirty="0">
                <a:solidFill>
                  <a:schemeClr val="accent6">
                    <a:lumMod val="60000"/>
                    <a:lumOff val="40000"/>
                  </a:schemeClr>
                </a:solidFill>
                <a:latin typeface="TT Norms Bold"/>
              </a:rPr>
              <a:t>Teenagers </a:t>
            </a:r>
          </a:p>
        </p:txBody>
      </p:sp>
      <p:sp>
        <p:nvSpPr>
          <p:cNvPr id="11" name="TextBox 11"/>
          <p:cNvSpPr txBox="1"/>
          <p:nvPr/>
        </p:nvSpPr>
        <p:spPr>
          <a:xfrm>
            <a:off x="6186268" y="4362241"/>
            <a:ext cx="2082673" cy="225575"/>
          </a:xfrm>
          <a:prstGeom prst="rect">
            <a:avLst/>
          </a:prstGeom>
        </p:spPr>
        <p:txBody>
          <a:bodyPr lIns="0" tIns="0" rIns="0" bIns="0" rtlCol="0" anchor="t">
            <a:spAutoFit/>
          </a:bodyPr>
          <a:lstStyle/>
          <a:p>
            <a:pPr>
              <a:lnSpc>
                <a:spcPts val="1906"/>
              </a:lnSpc>
              <a:spcBef>
                <a:spcPct val="0"/>
              </a:spcBef>
            </a:pPr>
            <a:r>
              <a:rPr lang="en-US" sz="1466">
                <a:solidFill>
                  <a:srgbClr val="000000"/>
                </a:solidFill>
                <a:latin typeface="TT Norms Bold"/>
              </a:rPr>
              <a:t>New Family</a:t>
            </a:r>
          </a:p>
        </p:txBody>
      </p:sp>
      <p:sp>
        <p:nvSpPr>
          <p:cNvPr id="12" name="TextBox 12"/>
          <p:cNvSpPr txBox="1"/>
          <p:nvPr/>
        </p:nvSpPr>
        <p:spPr>
          <a:xfrm>
            <a:off x="6186268" y="4654072"/>
            <a:ext cx="2082673" cy="165815"/>
          </a:xfrm>
          <a:prstGeom prst="rect">
            <a:avLst/>
          </a:prstGeom>
        </p:spPr>
        <p:txBody>
          <a:bodyPr lIns="0" tIns="0" rIns="0" bIns="0" rtlCol="0" anchor="t">
            <a:spAutoFit/>
          </a:bodyPr>
          <a:lstStyle/>
          <a:p>
            <a:pPr>
              <a:lnSpc>
                <a:spcPts val="1386"/>
              </a:lnSpc>
              <a:spcBef>
                <a:spcPct val="0"/>
              </a:spcBef>
            </a:pPr>
            <a:r>
              <a:rPr lang="en-US" sz="1066">
                <a:solidFill>
                  <a:srgbClr val="000000"/>
                </a:solidFill>
                <a:latin typeface="TT Norms"/>
              </a:rPr>
              <a:t>List their key details.</a:t>
            </a:r>
          </a:p>
        </p:txBody>
      </p:sp>
      <p:pic>
        <p:nvPicPr>
          <p:cNvPr id="18" name="Picture 17" descr="A cartoon of a robot and a person&#10;&#10;Description automatically generated">
            <a:extLst>
              <a:ext uri="{FF2B5EF4-FFF2-40B4-BE49-F238E27FC236}">
                <a16:creationId xmlns:a16="http://schemas.microsoft.com/office/drawing/2014/main" id="{DBC2A34C-CE7A-00DB-0C13-C1FA5B6DB5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8825" y="2482371"/>
            <a:ext cx="6348259" cy="4343400"/>
          </a:xfrm>
          <a:prstGeom prst="rect">
            <a:avLst/>
          </a:prstGeom>
        </p:spPr>
      </p:pic>
      <p:pic>
        <p:nvPicPr>
          <p:cNvPr id="20" name="Picture 19" descr="A screenshot of a video game&#10;&#10;Description automatically generated">
            <a:extLst>
              <a:ext uri="{FF2B5EF4-FFF2-40B4-BE49-F238E27FC236}">
                <a16:creationId xmlns:a16="http://schemas.microsoft.com/office/drawing/2014/main" id="{4DA57C4B-A90B-1B04-2112-F1A2B59DA38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3143" b="95782" l="8643" r="90000">
                        <a14:foregroundMark x1="69214" y1="62035" x2="55929" y2="61704"/>
                        <a14:foregroundMark x1="55929" y1="61704" x2="50357" y2="58726"/>
                        <a14:foregroundMark x1="50357" y1="58726" x2="46500" y2="54839"/>
                        <a14:foregroundMark x1="46500" y1="54839" x2="38786" y2="54260"/>
                        <a14:foregroundMark x1="38786" y1="54260" x2="33857" y2="55749"/>
                        <a14:foregroundMark x1="33857" y1="55749" x2="28214" y2="62035"/>
                        <a14:foregroundMark x1="28214" y1="62035" x2="27643" y2="67577"/>
                        <a14:foregroundMark x1="27643" y1="67577" x2="33714" y2="74111"/>
                        <a14:foregroundMark x1="33714" y1="74111" x2="80071" y2="80397"/>
                        <a14:foregroundMark x1="80071" y1="80397" x2="82143" y2="85277"/>
                        <a14:foregroundMark x1="82143" y1="85277" x2="78357" y2="88916"/>
                        <a14:foregroundMark x1="78357" y1="88916" x2="55286" y2="90240"/>
                        <a14:foregroundMark x1="55286" y1="90240" x2="51000" y2="92804"/>
                        <a14:foregroundMark x1="51000" y1="92804" x2="49857" y2="95782"/>
                        <a14:foregroundMark x1="8643" y1="21505" x2="8643" y2="21505"/>
                        <a14:foregroundMark x1="77286" y1="8189" x2="77286" y2="8189"/>
                        <a14:foregroundMark x1="78357" y1="3143" x2="78357" y2="3143"/>
                        <a14:foregroundMark x1="71429" y1="50372" x2="71429" y2="50372"/>
                        <a14:foregroundMark x1="71929" y1="50455" x2="73929" y2="49628"/>
                        <a14:foregroundMark x1="72357" y1="50207" x2="63929" y2="52523"/>
                        <a14:foregroundMark x1="74000" y1="49380" x2="74000" y2="49380"/>
                        <a14:foregroundMark x1="73714" y1="51199" x2="73714" y2="51199"/>
                        <a14:foregroundMark x1="70000" y1="51613" x2="70000" y2="51613"/>
                        <a14:foregroundMark x1="67214" y1="52440" x2="67214" y2="52440"/>
                        <a14:foregroundMark x1="64786" y1="53515" x2="72214" y2="51778"/>
                        <a14:foregroundMark x1="72214" y1="51778" x2="68500" y2="48801"/>
                        <a14:foregroundMark x1="68500" y1="48801" x2="65071" y2="50124"/>
                        <a14:foregroundMark x1="69214" y1="49380" x2="74000" y2="49132"/>
                        <a14:foregroundMark x1="74000" y1="49132" x2="69857" y2="53433"/>
                        <a14:foregroundMark x1="69857" y1="53433" x2="68857" y2="53515"/>
                        <a14:foregroundMark x1="18286" y1="26385" x2="18000" y2="32423"/>
                      </a14:backgroundRemoval>
                    </a14:imgEffect>
                  </a14:imgLayer>
                </a14:imgProps>
              </a:ext>
              <a:ext uri="{28A0092B-C50C-407E-A947-70E740481C1C}">
                <a14:useLocalDpi xmlns:a14="http://schemas.microsoft.com/office/drawing/2010/main" val="0"/>
              </a:ext>
            </a:extLst>
          </a:blip>
          <a:stretch>
            <a:fillRect/>
          </a:stretch>
        </p:blipFill>
        <p:spPr>
          <a:xfrm>
            <a:off x="-406400" y="3021677"/>
            <a:ext cx="7941439" cy="68580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2801124" cy="2442976"/>
          </a:xfrm>
          <a:prstGeom prst="rect">
            <a:avLst/>
          </a:prstGeom>
          <a:solidFill>
            <a:srgbClr val="000000"/>
          </a:solidFill>
        </p:spPr>
        <p:txBody>
          <a:bodyPr/>
          <a:lstStyle/>
          <a:p>
            <a:endParaRPr lang="ar-SA" sz="1200"/>
          </a:p>
        </p:txBody>
      </p:sp>
      <p:sp>
        <p:nvSpPr>
          <p:cNvPr id="4" name="AutoShape 4"/>
          <p:cNvSpPr/>
          <p:nvPr/>
        </p:nvSpPr>
        <p:spPr>
          <a:xfrm>
            <a:off x="2977521" y="1"/>
            <a:ext cx="2844415" cy="2428615"/>
          </a:xfrm>
          <a:prstGeom prst="rect">
            <a:avLst/>
          </a:prstGeom>
          <a:solidFill>
            <a:srgbClr val="683E35"/>
          </a:solidFill>
        </p:spPr>
        <p:txBody>
          <a:bodyPr/>
          <a:lstStyle/>
          <a:p>
            <a:endParaRPr lang="ar-SA" sz="1200"/>
          </a:p>
        </p:txBody>
      </p:sp>
      <p:sp>
        <p:nvSpPr>
          <p:cNvPr id="5" name="AutoShape 5"/>
          <p:cNvSpPr/>
          <p:nvPr/>
        </p:nvSpPr>
        <p:spPr>
          <a:xfrm>
            <a:off x="9743" y="5193041"/>
            <a:ext cx="12192000" cy="1714500"/>
          </a:xfrm>
          <a:prstGeom prst="rect">
            <a:avLst/>
          </a:prstGeom>
          <a:solidFill>
            <a:srgbClr val="38B6FF"/>
          </a:solidFill>
        </p:spPr>
        <p:txBody>
          <a:bodyPr/>
          <a:lstStyle/>
          <a:p>
            <a:endParaRPr lang="ar-SA" sz="1200"/>
          </a:p>
        </p:txBody>
      </p:sp>
      <p:sp>
        <p:nvSpPr>
          <p:cNvPr id="6" name="AutoShape 6"/>
          <p:cNvSpPr/>
          <p:nvPr/>
        </p:nvSpPr>
        <p:spPr>
          <a:xfrm>
            <a:off x="5999736" y="-17266"/>
            <a:ext cx="6192264" cy="908042"/>
          </a:xfrm>
          <a:prstGeom prst="rect">
            <a:avLst/>
          </a:prstGeom>
          <a:solidFill>
            <a:srgbClr val="38B6FF"/>
          </a:solidFill>
        </p:spPr>
        <p:txBody>
          <a:bodyPr/>
          <a:lstStyle/>
          <a:p>
            <a:endParaRPr lang="ar-SA" sz="1200"/>
          </a:p>
        </p:txBody>
      </p:sp>
      <p:sp>
        <p:nvSpPr>
          <p:cNvPr id="7" name="AutoShape 7"/>
          <p:cNvSpPr/>
          <p:nvPr/>
        </p:nvSpPr>
        <p:spPr>
          <a:xfrm>
            <a:off x="2977521" y="2585381"/>
            <a:ext cx="2844415" cy="2442976"/>
          </a:xfrm>
          <a:prstGeom prst="rect">
            <a:avLst/>
          </a:prstGeom>
          <a:solidFill>
            <a:srgbClr val="DBC7AC"/>
          </a:solidFill>
        </p:spPr>
        <p:txBody>
          <a:bodyPr/>
          <a:lstStyle/>
          <a:p>
            <a:endParaRPr lang="ar-SA" sz="1200"/>
          </a:p>
        </p:txBody>
      </p:sp>
      <p:sp>
        <p:nvSpPr>
          <p:cNvPr id="9" name="TextBox 9"/>
          <p:cNvSpPr txBox="1"/>
          <p:nvPr/>
        </p:nvSpPr>
        <p:spPr>
          <a:xfrm>
            <a:off x="483095" y="5546063"/>
            <a:ext cx="8887854" cy="1060418"/>
          </a:xfrm>
          <a:prstGeom prst="rect">
            <a:avLst/>
          </a:prstGeom>
        </p:spPr>
        <p:txBody>
          <a:bodyPr lIns="0" tIns="0" rIns="0" bIns="0" rtlCol="0" anchor="t">
            <a:spAutoFit/>
          </a:bodyPr>
          <a:lstStyle/>
          <a:p>
            <a:pPr>
              <a:lnSpc>
                <a:spcPts val="8795"/>
              </a:lnSpc>
            </a:pPr>
            <a:r>
              <a:rPr lang="en-US" sz="7329">
                <a:solidFill>
                  <a:srgbClr val="FFFFFF"/>
                </a:solidFill>
                <a:latin typeface="TT Norms Bold"/>
              </a:rPr>
              <a:t>COMPETITION</a:t>
            </a:r>
          </a:p>
        </p:txBody>
      </p:sp>
      <p:sp>
        <p:nvSpPr>
          <p:cNvPr id="10" name="TextBox 10"/>
          <p:cNvSpPr txBox="1"/>
          <p:nvPr/>
        </p:nvSpPr>
        <p:spPr>
          <a:xfrm>
            <a:off x="7264401" y="5672577"/>
            <a:ext cx="3388723" cy="783420"/>
          </a:xfrm>
          <a:prstGeom prst="rect">
            <a:avLst/>
          </a:prstGeom>
        </p:spPr>
        <p:txBody>
          <a:bodyPr lIns="0" tIns="0" rIns="0" bIns="0" rtlCol="0" anchor="t">
            <a:spAutoFit/>
          </a:bodyPr>
          <a:lstStyle/>
          <a:p>
            <a:pPr>
              <a:lnSpc>
                <a:spcPts val="2053"/>
              </a:lnSpc>
            </a:pPr>
            <a:r>
              <a:rPr lang="en-US" sz="1466" spc="29" dirty="0">
                <a:solidFill>
                  <a:srgbClr val="FFFFFF"/>
                </a:solidFill>
                <a:latin typeface="Neue Machina"/>
              </a:rPr>
              <a:t>Introduce the company's main competitors for launching a healthy light snack </a:t>
            </a:r>
          </a:p>
        </p:txBody>
      </p:sp>
      <p:sp>
        <p:nvSpPr>
          <p:cNvPr id="11" name="TextBox 11"/>
          <p:cNvSpPr txBox="1"/>
          <p:nvPr/>
        </p:nvSpPr>
        <p:spPr>
          <a:xfrm>
            <a:off x="136043" y="750414"/>
            <a:ext cx="1390421" cy="602344"/>
          </a:xfrm>
          <a:prstGeom prst="rect">
            <a:avLst/>
          </a:prstGeom>
        </p:spPr>
        <p:txBody>
          <a:bodyPr lIns="0" tIns="0" rIns="0" bIns="0" rtlCol="0" anchor="t">
            <a:spAutoFit/>
          </a:bodyPr>
          <a:lstStyle/>
          <a:p>
            <a:pPr>
              <a:lnSpc>
                <a:spcPts val="1213"/>
              </a:lnSpc>
            </a:pPr>
            <a:r>
              <a:rPr lang="en-US" sz="866" spc="17" dirty="0">
                <a:solidFill>
                  <a:srgbClr val="FFFFFF"/>
                </a:solidFill>
                <a:latin typeface="TT Norms"/>
              </a:rPr>
              <a:t>A Healthy thin snack well known for their light and crunchy texture is the perfect competitor.</a:t>
            </a:r>
          </a:p>
        </p:txBody>
      </p:sp>
      <p:sp>
        <p:nvSpPr>
          <p:cNvPr id="12" name="TextBox 12"/>
          <p:cNvSpPr txBox="1"/>
          <p:nvPr/>
        </p:nvSpPr>
        <p:spPr>
          <a:xfrm>
            <a:off x="136043" y="544767"/>
            <a:ext cx="1517711" cy="163956"/>
          </a:xfrm>
          <a:prstGeom prst="rect">
            <a:avLst/>
          </a:prstGeom>
        </p:spPr>
        <p:txBody>
          <a:bodyPr lIns="0" tIns="0" rIns="0" bIns="0" rtlCol="0" anchor="t">
            <a:spAutoFit/>
          </a:bodyPr>
          <a:lstStyle/>
          <a:p>
            <a:pPr>
              <a:lnSpc>
                <a:spcPts val="1403"/>
              </a:lnSpc>
            </a:pPr>
            <a:r>
              <a:rPr lang="en-US" sz="1002" spc="45" dirty="0">
                <a:solidFill>
                  <a:srgbClr val="FFFFFF"/>
                </a:solidFill>
                <a:latin typeface="TT Norms Bold"/>
              </a:rPr>
              <a:t>COMPETITOR #1</a:t>
            </a:r>
          </a:p>
        </p:txBody>
      </p:sp>
      <p:sp>
        <p:nvSpPr>
          <p:cNvPr id="13" name="TextBox 13"/>
          <p:cNvSpPr txBox="1"/>
          <p:nvPr/>
        </p:nvSpPr>
        <p:spPr>
          <a:xfrm>
            <a:off x="3141021" y="463557"/>
            <a:ext cx="964639" cy="1217898"/>
          </a:xfrm>
          <a:prstGeom prst="rect">
            <a:avLst/>
          </a:prstGeom>
        </p:spPr>
        <p:txBody>
          <a:bodyPr wrap="square" lIns="0" tIns="0" rIns="0" bIns="0" rtlCol="0" anchor="t">
            <a:spAutoFit/>
          </a:bodyPr>
          <a:lstStyle/>
          <a:p>
            <a:pPr>
              <a:lnSpc>
                <a:spcPts val="1213"/>
              </a:lnSpc>
            </a:pPr>
            <a:r>
              <a:rPr lang="en-US" sz="866" spc="17" dirty="0">
                <a:solidFill>
                  <a:srgbClr val="FFFFFF"/>
                </a:solidFill>
                <a:latin typeface="TT Norms"/>
              </a:rPr>
              <a:t>A Chocolate brand based on the lightness of their product release even a thinner version for the maximum enjoyment </a:t>
            </a:r>
          </a:p>
        </p:txBody>
      </p:sp>
      <p:sp>
        <p:nvSpPr>
          <p:cNvPr id="14" name="TextBox 14"/>
          <p:cNvSpPr txBox="1"/>
          <p:nvPr/>
        </p:nvSpPr>
        <p:spPr>
          <a:xfrm>
            <a:off x="3251761" y="253842"/>
            <a:ext cx="1517711" cy="163956"/>
          </a:xfrm>
          <a:prstGeom prst="rect">
            <a:avLst/>
          </a:prstGeom>
        </p:spPr>
        <p:txBody>
          <a:bodyPr lIns="0" tIns="0" rIns="0" bIns="0" rtlCol="0" anchor="t">
            <a:spAutoFit/>
          </a:bodyPr>
          <a:lstStyle/>
          <a:p>
            <a:pPr>
              <a:lnSpc>
                <a:spcPts val="1403"/>
              </a:lnSpc>
            </a:pPr>
            <a:r>
              <a:rPr lang="en-US" sz="1002" spc="45" dirty="0">
                <a:solidFill>
                  <a:srgbClr val="FFFFFF"/>
                </a:solidFill>
                <a:latin typeface="TT Norms Bold"/>
              </a:rPr>
              <a:t>COMPETITOR #2</a:t>
            </a:r>
          </a:p>
        </p:txBody>
      </p:sp>
      <p:sp>
        <p:nvSpPr>
          <p:cNvPr id="17" name="TextBox 17"/>
          <p:cNvSpPr txBox="1"/>
          <p:nvPr/>
        </p:nvSpPr>
        <p:spPr>
          <a:xfrm>
            <a:off x="3251761" y="3156750"/>
            <a:ext cx="1390421" cy="448456"/>
          </a:xfrm>
          <a:prstGeom prst="rect">
            <a:avLst/>
          </a:prstGeom>
        </p:spPr>
        <p:txBody>
          <a:bodyPr lIns="0" tIns="0" rIns="0" bIns="0" rtlCol="0" anchor="t">
            <a:spAutoFit/>
          </a:bodyPr>
          <a:lstStyle/>
          <a:p>
            <a:pPr>
              <a:lnSpc>
                <a:spcPts val="1213"/>
              </a:lnSpc>
            </a:pPr>
            <a:r>
              <a:rPr lang="en-US" sz="866" spc="17" dirty="0">
                <a:solidFill>
                  <a:srgbClr val="000000"/>
                </a:solidFill>
                <a:latin typeface="TT Norms"/>
              </a:rPr>
              <a:t>Well known product for their signature biscuit releasing a thin version   </a:t>
            </a:r>
          </a:p>
        </p:txBody>
      </p:sp>
      <p:sp>
        <p:nvSpPr>
          <p:cNvPr id="18" name="TextBox 18"/>
          <p:cNvSpPr txBox="1"/>
          <p:nvPr/>
        </p:nvSpPr>
        <p:spPr>
          <a:xfrm>
            <a:off x="3200400" y="2971483"/>
            <a:ext cx="1517711" cy="163956"/>
          </a:xfrm>
          <a:prstGeom prst="rect">
            <a:avLst/>
          </a:prstGeom>
        </p:spPr>
        <p:txBody>
          <a:bodyPr lIns="0" tIns="0" rIns="0" bIns="0" rtlCol="0" anchor="t">
            <a:spAutoFit/>
          </a:bodyPr>
          <a:lstStyle/>
          <a:p>
            <a:pPr>
              <a:lnSpc>
                <a:spcPts val="1403"/>
              </a:lnSpc>
            </a:pPr>
            <a:r>
              <a:rPr lang="en-US" sz="1002" spc="45" dirty="0">
                <a:solidFill>
                  <a:srgbClr val="000000"/>
                </a:solidFill>
                <a:latin typeface="TT Norms Bold"/>
              </a:rPr>
              <a:t>COMPETITOR #4</a:t>
            </a:r>
          </a:p>
        </p:txBody>
      </p:sp>
      <p:sp>
        <p:nvSpPr>
          <p:cNvPr id="22" name="TextBox 22"/>
          <p:cNvSpPr txBox="1"/>
          <p:nvPr/>
        </p:nvSpPr>
        <p:spPr>
          <a:xfrm>
            <a:off x="6939065" y="321820"/>
            <a:ext cx="3042092" cy="198581"/>
          </a:xfrm>
          <a:prstGeom prst="rect">
            <a:avLst/>
          </a:prstGeom>
        </p:spPr>
        <p:txBody>
          <a:bodyPr lIns="0" tIns="0" rIns="0" bIns="0" rtlCol="0" anchor="t">
            <a:spAutoFit/>
          </a:bodyPr>
          <a:lstStyle/>
          <a:p>
            <a:pPr>
              <a:lnSpc>
                <a:spcPts val="1680"/>
              </a:lnSpc>
            </a:pPr>
            <a:r>
              <a:rPr lang="en-US" sz="1200" spc="24" dirty="0">
                <a:solidFill>
                  <a:srgbClr val="FFFFFF"/>
                </a:solidFill>
                <a:latin typeface="TT Norms"/>
              </a:rPr>
              <a:t>This presentation has live captioning.</a:t>
            </a:r>
          </a:p>
        </p:txBody>
      </p:sp>
      <p:pic>
        <p:nvPicPr>
          <p:cNvPr id="26" name="Picture 25" descr="A box of digestive thins&#10;&#10;Description automatically generated">
            <a:extLst>
              <a:ext uri="{FF2B5EF4-FFF2-40B4-BE49-F238E27FC236}">
                <a16:creationId xmlns:a16="http://schemas.microsoft.com/office/drawing/2014/main" id="{CC091429-F7AB-5953-2452-18C27A0B6599}"/>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3281" b="92461" l="9670" r="89655">
                        <a14:foregroundMark x1="16342" y1="31641" x2="17166" y2="11484"/>
                        <a14:foregroundMark x1="17166" y1="11484" x2="28261" y2="4727"/>
                        <a14:foregroundMark x1="28261" y1="4727" x2="42954" y2="3789"/>
                        <a14:foregroundMark x1="42954" y1="3789" x2="71514" y2="7539"/>
                        <a14:foregroundMark x1="71514" y1="7539" x2="81709" y2="19414"/>
                        <a14:foregroundMark x1="81709" y1="19414" x2="82009" y2="24844"/>
                        <a14:foregroundMark x1="15217" y1="15937" x2="13793" y2="8203"/>
                        <a14:foregroundMark x1="13793" y1="8203" x2="24513" y2="5352"/>
                        <a14:foregroundMark x1="79460" y1="7930" x2="86657" y2="11211"/>
                        <a14:foregroundMark x1="86657" y1="11211" x2="86657" y2="17656"/>
                        <a14:foregroundMark x1="37181" y1="26680" x2="40180" y2="37148"/>
                        <a14:foregroundMark x1="57721" y1="39219" x2="35082" y2="45234"/>
                        <a14:foregroundMark x1="35082" y1="45234" x2="23013" y2="36953"/>
                        <a14:foregroundMark x1="23013" y1="36953" x2="22114" y2="27891"/>
                        <a14:foregroundMark x1="22114" y1="27891" x2="42729" y2="24102"/>
                        <a14:foregroundMark x1="42729" y1="24102" x2="65817" y2="31523"/>
                        <a14:foregroundMark x1="65817" y1="31523" x2="64243" y2="40352"/>
                        <a14:foregroundMark x1="64243" y1="40352" x2="57271" y2="42617"/>
                        <a14:foregroundMark x1="40630" y1="26406" x2="24738" y2="30820"/>
                        <a14:foregroundMark x1="25712" y1="28633" x2="51649" y2="31172"/>
                        <a14:foregroundMark x1="82684" y1="84375" x2="74588" y2="90156"/>
                        <a14:foregroundMark x1="74588" y1="90156" x2="59370" y2="92461"/>
                        <a14:foregroundMark x1="59370" y1="92461" x2="16642" y2="87695"/>
                        <a14:foregroundMark x1="16642" y1="87695" x2="16117" y2="84023"/>
                        <a14:foregroundMark x1="72864" y1="8164" x2="81934" y2="9961"/>
                        <a14:foregroundMark x1="81934" y1="9961" x2="85682" y2="21484"/>
                        <a14:foregroundMark x1="85682" y1="21484" x2="81259" y2="27656"/>
                        <a14:foregroundMark x1="81259" y1="27656" x2="74288" y2="7656"/>
                        <a14:foregroundMark x1="32684" y1="4258" x2="21139" y2="6250"/>
                        <a14:foregroundMark x1="21139" y1="6250" x2="14018" y2="9609"/>
                        <a14:foregroundMark x1="14018" y1="9609" x2="14393" y2="27266"/>
                        <a14:foregroundMark x1="14393" y1="27266" x2="23613" y2="25781"/>
                        <a14:foregroundMark x1="23613" y1="25781" x2="38756" y2="6055"/>
                        <a14:foregroundMark x1="38756" y1="6055" x2="32234" y2="3906"/>
                        <a14:foregroundMark x1="38981" y1="3516" x2="17691" y2="7656"/>
                        <a14:foregroundMark x1="17691" y1="7656" x2="14093" y2="14648"/>
                        <a14:foregroundMark x1="14093" y1="14648" x2="16567" y2="26055"/>
                        <a14:foregroundMark x1="16567" y1="26055" x2="25262" y2="13359"/>
                        <a14:foregroundMark x1="25262" y1="13359" x2="37781" y2="6563"/>
                        <a14:foregroundMark x1="37781" y1="6563" x2="38306" y2="3281"/>
                        <a14:foregroundMark x1="16567" y1="12656" x2="16792" y2="12539"/>
                        <a14:backgroundMark x1="16524" y1="16096" x2="16257" y2="13650"/>
                        <a14:backgroundMark x1="17766" y1="27500" x2="17748" y2="27337"/>
                        <a14:backgroundMark x1="19082" y1="8160" x2="23608" y2="6151"/>
                        <a14:backgroundMark x1="33175" y1="3750" x2="34933" y2="3320"/>
                        <a14:backgroundMark x1="34933" y1="3320" x2="35408" y2="3373"/>
                        <a14:backgroundMark x1="83448" y1="19586" x2="83433" y2="21914"/>
                      </a14:backgroundRemoval>
                    </a14:imgEffect>
                  </a14:imgLayer>
                </a14:imgProps>
              </a:ext>
              <a:ext uri="{28A0092B-C50C-407E-A947-70E740481C1C}">
                <a14:useLocalDpi xmlns:a14="http://schemas.microsoft.com/office/drawing/2010/main" val="0"/>
              </a:ext>
            </a:extLst>
          </a:blip>
          <a:stretch>
            <a:fillRect/>
          </a:stretch>
        </p:blipFill>
        <p:spPr>
          <a:xfrm rot="1726536">
            <a:off x="1380397" y="82402"/>
            <a:ext cx="1408279" cy="2702543"/>
          </a:xfrm>
          <a:prstGeom prst="rect">
            <a:avLst/>
          </a:prstGeom>
        </p:spPr>
      </p:pic>
      <p:pic>
        <p:nvPicPr>
          <p:cNvPr id="28" name="Picture 27" descr="A package of oreo cookies&#10;&#10;Description automatically generated">
            <a:extLst>
              <a:ext uri="{FF2B5EF4-FFF2-40B4-BE49-F238E27FC236}">
                <a16:creationId xmlns:a16="http://schemas.microsoft.com/office/drawing/2014/main" id="{624A0F16-196D-2368-B23E-90F359EA5871}"/>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61175" y1="25806" x2="32591" y2="27674"/>
                        <a14:foregroundMark x1="32591" y1="27674" x2="28495" y2="40917"/>
                        <a14:foregroundMark x1="28495" y1="40917" x2="51113" y2="47708"/>
                        <a14:foregroundMark x1="51113" y1="47708" x2="65004" y2="40238"/>
                        <a14:foregroundMark x1="65004" y1="40238" x2="60552" y2="26486"/>
                        <a14:foregroundMark x1="47106" y1="27674" x2="30187" y2="37521"/>
                        <a14:foregroundMark x1="34105" y1="36333" x2="58326" y2="34635"/>
                        <a14:foregroundMark x1="58326" y1="34635" x2="59038" y2="34975"/>
                      </a14:backgroundRemoval>
                    </a14:imgEffect>
                  </a14:imgLayer>
                </a14:imgProps>
              </a:ext>
              <a:ext uri="{28A0092B-C50C-407E-A947-70E740481C1C}">
                <a14:useLocalDpi xmlns:a14="http://schemas.microsoft.com/office/drawing/2010/main" val="0"/>
              </a:ext>
            </a:extLst>
          </a:blip>
          <a:stretch>
            <a:fillRect/>
          </a:stretch>
        </p:blipFill>
        <p:spPr>
          <a:xfrm rot="1687348">
            <a:off x="2410182" y="3864804"/>
            <a:ext cx="2806845" cy="1472157"/>
          </a:xfrm>
          <a:prstGeom prst="rect">
            <a:avLst/>
          </a:prstGeom>
        </p:spPr>
      </p:pic>
      <p:pic>
        <p:nvPicPr>
          <p:cNvPr id="30" name="Picture 29" descr="A package of chocolate bars&#10;&#10;Description automatically generated">
            <a:extLst>
              <a:ext uri="{FF2B5EF4-FFF2-40B4-BE49-F238E27FC236}">
                <a16:creationId xmlns:a16="http://schemas.microsoft.com/office/drawing/2014/main" id="{ED582F13-B52C-2730-E98C-055A1830A14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98223" y="614475"/>
            <a:ext cx="2147916" cy="2147916"/>
          </a:xfrm>
          <a:prstGeom prst="rect">
            <a:avLst/>
          </a:prstGeom>
        </p:spPr>
      </p:pic>
      <p:sp>
        <p:nvSpPr>
          <p:cNvPr id="31" name="TextBox 30">
            <a:extLst>
              <a:ext uri="{FF2B5EF4-FFF2-40B4-BE49-F238E27FC236}">
                <a16:creationId xmlns:a16="http://schemas.microsoft.com/office/drawing/2014/main" id="{DA60D45D-830B-73DD-CFAD-EBAEBEF8D7B7}"/>
              </a:ext>
            </a:extLst>
          </p:cNvPr>
          <p:cNvSpPr txBox="1"/>
          <p:nvPr/>
        </p:nvSpPr>
        <p:spPr>
          <a:xfrm>
            <a:off x="6044815" y="1360838"/>
            <a:ext cx="5486785" cy="3170099"/>
          </a:xfrm>
          <a:prstGeom prst="rect">
            <a:avLst/>
          </a:prstGeom>
          <a:noFill/>
        </p:spPr>
        <p:txBody>
          <a:bodyPr wrap="square" rtlCol="1">
            <a:spAutoFit/>
          </a:bodyPr>
          <a:lstStyle/>
          <a:p>
            <a:r>
              <a:rPr lang="en-US" sz="4000" dirty="0"/>
              <a:t>A thin chocolate biscuit product from well known company some are considered a healthy light snack </a:t>
            </a:r>
            <a:endParaRPr lang="ar-SA" sz="4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688897" y="2162713"/>
            <a:ext cx="1849523" cy="2142632"/>
          </a:xfrm>
          <a:prstGeom prst="rect">
            <a:avLst/>
          </a:prstGeom>
          <a:solidFill>
            <a:srgbClr val="F43B01"/>
          </a:solidFill>
        </p:spPr>
        <p:txBody>
          <a:bodyPr/>
          <a:lstStyle/>
          <a:p>
            <a:endParaRPr lang="ar-SA" sz="1200"/>
          </a:p>
        </p:txBody>
      </p:sp>
      <p:sp>
        <p:nvSpPr>
          <p:cNvPr id="3" name="AutoShape 3"/>
          <p:cNvSpPr/>
          <p:nvPr/>
        </p:nvSpPr>
        <p:spPr>
          <a:xfrm>
            <a:off x="3675070" y="2162713"/>
            <a:ext cx="1849523" cy="2142632"/>
          </a:xfrm>
          <a:prstGeom prst="rect">
            <a:avLst/>
          </a:prstGeom>
          <a:solidFill>
            <a:srgbClr val="683E35"/>
          </a:solidFill>
        </p:spPr>
        <p:txBody>
          <a:bodyPr/>
          <a:lstStyle/>
          <a:p>
            <a:endParaRPr lang="ar-SA" sz="1200"/>
          </a:p>
        </p:txBody>
      </p:sp>
      <p:sp>
        <p:nvSpPr>
          <p:cNvPr id="4" name="AutoShape 4"/>
          <p:cNvSpPr/>
          <p:nvPr/>
        </p:nvSpPr>
        <p:spPr>
          <a:xfrm>
            <a:off x="6665274" y="2162713"/>
            <a:ext cx="1849523" cy="2142632"/>
          </a:xfrm>
          <a:prstGeom prst="rect">
            <a:avLst/>
          </a:prstGeom>
          <a:solidFill>
            <a:srgbClr val="000000"/>
          </a:solidFill>
        </p:spPr>
        <p:txBody>
          <a:bodyPr/>
          <a:lstStyle/>
          <a:p>
            <a:endParaRPr lang="ar-SA" sz="1200"/>
          </a:p>
        </p:txBody>
      </p:sp>
      <p:sp>
        <p:nvSpPr>
          <p:cNvPr id="5" name="AutoShape 5"/>
          <p:cNvSpPr/>
          <p:nvPr/>
        </p:nvSpPr>
        <p:spPr>
          <a:xfrm>
            <a:off x="9380614" y="2162713"/>
            <a:ext cx="1849523" cy="2142632"/>
          </a:xfrm>
          <a:prstGeom prst="rect">
            <a:avLst/>
          </a:prstGeom>
          <a:solidFill>
            <a:srgbClr val="38B6FF"/>
          </a:solidFill>
        </p:spPr>
        <p:txBody>
          <a:bodyPr/>
          <a:lstStyle/>
          <a:p>
            <a:endParaRPr lang="ar-SA" sz="1200"/>
          </a:p>
        </p:txBody>
      </p:sp>
      <p:sp>
        <p:nvSpPr>
          <p:cNvPr id="6" name="TextBox 6"/>
          <p:cNvSpPr txBox="1"/>
          <p:nvPr/>
        </p:nvSpPr>
        <p:spPr>
          <a:xfrm>
            <a:off x="836620" y="2359422"/>
            <a:ext cx="1385735" cy="285335"/>
          </a:xfrm>
          <a:prstGeom prst="rect">
            <a:avLst/>
          </a:prstGeom>
        </p:spPr>
        <p:txBody>
          <a:bodyPr lIns="0" tIns="0" rIns="0" bIns="0" rtlCol="0" anchor="t">
            <a:spAutoFit/>
          </a:bodyPr>
          <a:lstStyle/>
          <a:p>
            <a:pPr>
              <a:lnSpc>
                <a:spcPts val="2389"/>
              </a:lnSpc>
            </a:pPr>
            <a:r>
              <a:rPr lang="en-US" sz="1866" spc="-46">
                <a:solidFill>
                  <a:srgbClr val="FFFFFF"/>
                </a:solidFill>
                <a:latin typeface="TT Norms Bold"/>
              </a:rPr>
              <a:t>1st Quarter</a:t>
            </a:r>
          </a:p>
        </p:txBody>
      </p:sp>
      <p:sp>
        <p:nvSpPr>
          <p:cNvPr id="7" name="TextBox 7"/>
          <p:cNvSpPr txBox="1"/>
          <p:nvPr/>
        </p:nvSpPr>
        <p:spPr>
          <a:xfrm>
            <a:off x="3822793" y="2359422"/>
            <a:ext cx="1385735" cy="285335"/>
          </a:xfrm>
          <a:prstGeom prst="rect">
            <a:avLst/>
          </a:prstGeom>
        </p:spPr>
        <p:txBody>
          <a:bodyPr lIns="0" tIns="0" rIns="0" bIns="0" rtlCol="0" anchor="t">
            <a:spAutoFit/>
          </a:bodyPr>
          <a:lstStyle/>
          <a:p>
            <a:pPr>
              <a:lnSpc>
                <a:spcPts val="2389"/>
              </a:lnSpc>
            </a:pPr>
            <a:r>
              <a:rPr lang="en-US" sz="1866" spc="-46">
                <a:solidFill>
                  <a:srgbClr val="FFFFFF"/>
                </a:solidFill>
                <a:latin typeface="TT Norms Bold"/>
              </a:rPr>
              <a:t>2nd Quarter</a:t>
            </a:r>
          </a:p>
        </p:txBody>
      </p:sp>
      <p:sp>
        <p:nvSpPr>
          <p:cNvPr id="8" name="TextBox 8"/>
          <p:cNvSpPr txBox="1"/>
          <p:nvPr/>
        </p:nvSpPr>
        <p:spPr>
          <a:xfrm>
            <a:off x="6812997" y="2359422"/>
            <a:ext cx="1385735" cy="285335"/>
          </a:xfrm>
          <a:prstGeom prst="rect">
            <a:avLst/>
          </a:prstGeom>
        </p:spPr>
        <p:txBody>
          <a:bodyPr lIns="0" tIns="0" rIns="0" bIns="0" rtlCol="0" anchor="t">
            <a:spAutoFit/>
          </a:bodyPr>
          <a:lstStyle/>
          <a:p>
            <a:pPr>
              <a:lnSpc>
                <a:spcPts val="2389"/>
              </a:lnSpc>
            </a:pPr>
            <a:r>
              <a:rPr lang="en-US" sz="1866" spc="-46">
                <a:solidFill>
                  <a:srgbClr val="FFFFFF"/>
                </a:solidFill>
                <a:latin typeface="TT Norms Bold"/>
              </a:rPr>
              <a:t>3rd Quarter</a:t>
            </a:r>
          </a:p>
        </p:txBody>
      </p:sp>
      <p:sp>
        <p:nvSpPr>
          <p:cNvPr id="9" name="TextBox 9"/>
          <p:cNvSpPr txBox="1"/>
          <p:nvPr/>
        </p:nvSpPr>
        <p:spPr>
          <a:xfrm>
            <a:off x="9528337" y="2359422"/>
            <a:ext cx="1385735" cy="285335"/>
          </a:xfrm>
          <a:prstGeom prst="rect">
            <a:avLst/>
          </a:prstGeom>
        </p:spPr>
        <p:txBody>
          <a:bodyPr lIns="0" tIns="0" rIns="0" bIns="0" rtlCol="0" anchor="t">
            <a:spAutoFit/>
          </a:bodyPr>
          <a:lstStyle/>
          <a:p>
            <a:pPr>
              <a:lnSpc>
                <a:spcPts val="2389"/>
              </a:lnSpc>
            </a:pPr>
            <a:r>
              <a:rPr lang="en-US" sz="1866" spc="-46">
                <a:solidFill>
                  <a:srgbClr val="000000"/>
                </a:solidFill>
                <a:latin typeface="TT Norms Bold"/>
              </a:rPr>
              <a:t>4th Quarter</a:t>
            </a:r>
          </a:p>
        </p:txBody>
      </p:sp>
      <p:sp>
        <p:nvSpPr>
          <p:cNvPr id="10" name="TextBox 10"/>
          <p:cNvSpPr txBox="1"/>
          <p:nvPr/>
        </p:nvSpPr>
        <p:spPr>
          <a:xfrm>
            <a:off x="691024" y="2940922"/>
            <a:ext cx="1696577" cy="1300612"/>
          </a:xfrm>
          <a:prstGeom prst="rect">
            <a:avLst/>
          </a:prstGeom>
        </p:spPr>
        <p:txBody>
          <a:bodyPr wrap="square" lIns="0" tIns="0" rIns="0" bIns="0" rtlCol="0" anchor="t">
            <a:spAutoFit/>
          </a:bodyPr>
          <a:lstStyle/>
          <a:p>
            <a:pPr>
              <a:lnSpc>
                <a:spcPts val="2053"/>
              </a:lnSpc>
            </a:pPr>
            <a:r>
              <a:rPr lang="en-US" sz="733" spc="29" dirty="0">
                <a:solidFill>
                  <a:srgbClr val="FFFFFF"/>
                </a:solidFill>
                <a:latin typeface="TT Norms"/>
              </a:rPr>
              <a:t> an Technical sketch of the new Thin card using The dark chocolate recipes from kinder bueno planning the new ingredient and thinning the waver layer</a:t>
            </a:r>
          </a:p>
        </p:txBody>
      </p:sp>
      <p:sp>
        <p:nvSpPr>
          <p:cNvPr id="11" name="TextBox 11"/>
          <p:cNvSpPr txBox="1"/>
          <p:nvPr/>
        </p:nvSpPr>
        <p:spPr>
          <a:xfrm>
            <a:off x="3822793" y="3144475"/>
            <a:ext cx="1457135" cy="783420"/>
          </a:xfrm>
          <a:prstGeom prst="rect">
            <a:avLst/>
          </a:prstGeom>
        </p:spPr>
        <p:txBody>
          <a:bodyPr lIns="0" tIns="0" rIns="0" bIns="0" rtlCol="0" anchor="t">
            <a:spAutoFit/>
          </a:bodyPr>
          <a:lstStyle/>
          <a:p>
            <a:pPr>
              <a:lnSpc>
                <a:spcPts val="2053"/>
              </a:lnSpc>
            </a:pPr>
            <a:r>
              <a:rPr lang="en-US" sz="1466" spc="29" dirty="0">
                <a:solidFill>
                  <a:srgbClr val="FFFFFF"/>
                </a:solidFill>
                <a:latin typeface="TT Norms"/>
              </a:rPr>
              <a:t>Testing – Prototype for the New chocolate </a:t>
            </a:r>
          </a:p>
        </p:txBody>
      </p:sp>
      <p:sp>
        <p:nvSpPr>
          <p:cNvPr id="12" name="TextBox 12"/>
          <p:cNvSpPr txBox="1"/>
          <p:nvPr/>
        </p:nvSpPr>
        <p:spPr>
          <a:xfrm>
            <a:off x="6812066" y="3182284"/>
            <a:ext cx="1457135" cy="783420"/>
          </a:xfrm>
          <a:prstGeom prst="rect">
            <a:avLst/>
          </a:prstGeom>
        </p:spPr>
        <p:txBody>
          <a:bodyPr lIns="0" tIns="0" rIns="0" bIns="0" rtlCol="0" anchor="t">
            <a:spAutoFit/>
          </a:bodyPr>
          <a:lstStyle/>
          <a:p>
            <a:pPr>
              <a:lnSpc>
                <a:spcPts val="2053"/>
              </a:lnSpc>
            </a:pPr>
            <a:r>
              <a:rPr lang="en-US" sz="1466" spc="29" dirty="0">
                <a:solidFill>
                  <a:srgbClr val="FFFFFF"/>
                </a:solidFill>
                <a:latin typeface="TT Norms"/>
              </a:rPr>
              <a:t>Packaging Design and soft launching </a:t>
            </a:r>
          </a:p>
        </p:txBody>
      </p:sp>
      <p:sp>
        <p:nvSpPr>
          <p:cNvPr id="13" name="TextBox 13"/>
          <p:cNvSpPr txBox="1"/>
          <p:nvPr/>
        </p:nvSpPr>
        <p:spPr>
          <a:xfrm>
            <a:off x="9527304" y="3092958"/>
            <a:ext cx="1556142" cy="1052724"/>
          </a:xfrm>
          <a:prstGeom prst="rect">
            <a:avLst/>
          </a:prstGeom>
        </p:spPr>
        <p:txBody>
          <a:bodyPr lIns="0" tIns="0" rIns="0" bIns="0" rtlCol="0" anchor="t">
            <a:spAutoFit/>
          </a:bodyPr>
          <a:lstStyle/>
          <a:p>
            <a:pPr>
              <a:lnSpc>
                <a:spcPts val="2053"/>
              </a:lnSpc>
            </a:pPr>
            <a:r>
              <a:rPr lang="en-US" sz="1466" spc="29" dirty="0">
                <a:solidFill>
                  <a:srgbClr val="000000"/>
                </a:solidFill>
                <a:latin typeface="TT Norms"/>
              </a:rPr>
              <a:t> A promotion of the Launch for the New kinder card </a:t>
            </a:r>
          </a:p>
        </p:txBody>
      </p:sp>
      <p:sp>
        <p:nvSpPr>
          <p:cNvPr id="14" name="AutoShape 14"/>
          <p:cNvSpPr/>
          <p:nvPr/>
        </p:nvSpPr>
        <p:spPr>
          <a:xfrm flipV="1">
            <a:off x="-3" y="1767379"/>
            <a:ext cx="12192000" cy="12700"/>
          </a:xfrm>
          <a:prstGeom prst="line">
            <a:avLst/>
          </a:prstGeom>
          <a:ln w="9525" cap="flat">
            <a:solidFill>
              <a:srgbClr val="000000">
                <a:alpha val="29804"/>
              </a:srgbClr>
            </a:solidFill>
            <a:prstDash val="solid"/>
            <a:headEnd type="none" w="sm" len="sm"/>
            <a:tailEnd type="none" w="sm" len="sm"/>
          </a:ln>
        </p:spPr>
        <p:txBody>
          <a:bodyPr/>
          <a:lstStyle/>
          <a:p>
            <a:endParaRPr lang="ar-SA" sz="1200"/>
          </a:p>
        </p:txBody>
      </p:sp>
      <p:sp>
        <p:nvSpPr>
          <p:cNvPr id="15" name="AutoShape 15"/>
          <p:cNvSpPr/>
          <p:nvPr/>
        </p:nvSpPr>
        <p:spPr>
          <a:xfrm>
            <a:off x="688896" y="2844480"/>
            <a:ext cx="1851651" cy="0"/>
          </a:xfrm>
          <a:prstGeom prst="line">
            <a:avLst/>
          </a:prstGeom>
          <a:ln w="19050" cap="flat">
            <a:solidFill>
              <a:srgbClr val="FFFFFF"/>
            </a:solidFill>
            <a:prstDash val="solid"/>
            <a:headEnd type="none" w="sm" len="sm"/>
            <a:tailEnd type="none" w="sm" len="sm"/>
          </a:ln>
        </p:spPr>
        <p:txBody>
          <a:bodyPr/>
          <a:lstStyle/>
          <a:p>
            <a:endParaRPr lang="ar-SA" sz="1200"/>
          </a:p>
        </p:txBody>
      </p:sp>
      <p:sp>
        <p:nvSpPr>
          <p:cNvPr id="16" name="AutoShape 16"/>
          <p:cNvSpPr/>
          <p:nvPr/>
        </p:nvSpPr>
        <p:spPr>
          <a:xfrm>
            <a:off x="762757" y="1864513"/>
            <a:ext cx="0" cy="298200"/>
          </a:xfrm>
          <a:prstGeom prst="line">
            <a:avLst/>
          </a:prstGeom>
          <a:ln w="9525" cap="flat">
            <a:solidFill>
              <a:srgbClr val="000000">
                <a:alpha val="29804"/>
              </a:srgbClr>
            </a:solidFill>
            <a:prstDash val="solid"/>
            <a:headEnd type="none" w="sm" len="sm"/>
            <a:tailEnd type="none" w="sm" len="sm"/>
          </a:ln>
        </p:spPr>
        <p:txBody>
          <a:bodyPr/>
          <a:lstStyle/>
          <a:p>
            <a:endParaRPr lang="ar-SA" sz="1200"/>
          </a:p>
        </p:txBody>
      </p:sp>
      <p:sp>
        <p:nvSpPr>
          <p:cNvPr id="17" name="AutoShape 17"/>
          <p:cNvSpPr/>
          <p:nvPr/>
        </p:nvSpPr>
        <p:spPr>
          <a:xfrm>
            <a:off x="3752106" y="1864513"/>
            <a:ext cx="0" cy="298200"/>
          </a:xfrm>
          <a:prstGeom prst="line">
            <a:avLst/>
          </a:prstGeom>
          <a:ln w="9525" cap="flat">
            <a:solidFill>
              <a:srgbClr val="000000">
                <a:alpha val="29804"/>
              </a:srgbClr>
            </a:solidFill>
            <a:prstDash val="solid"/>
            <a:headEnd type="none" w="sm" len="sm"/>
            <a:tailEnd type="none" w="sm" len="sm"/>
          </a:ln>
        </p:spPr>
        <p:txBody>
          <a:bodyPr/>
          <a:lstStyle/>
          <a:p>
            <a:endParaRPr lang="ar-SA" sz="1200"/>
          </a:p>
        </p:txBody>
      </p:sp>
      <p:sp>
        <p:nvSpPr>
          <p:cNvPr id="18" name="AutoShape 18"/>
          <p:cNvSpPr/>
          <p:nvPr/>
        </p:nvSpPr>
        <p:spPr>
          <a:xfrm>
            <a:off x="6741379" y="1864513"/>
            <a:ext cx="0" cy="298200"/>
          </a:xfrm>
          <a:prstGeom prst="line">
            <a:avLst/>
          </a:prstGeom>
          <a:ln w="9525" cap="flat">
            <a:solidFill>
              <a:srgbClr val="000000">
                <a:alpha val="29804"/>
              </a:srgbClr>
            </a:solidFill>
            <a:prstDash val="solid"/>
            <a:headEnd type="none" w="sm" len="sm"/>
            <a:tailEnd type="none" w="sm" len="sm"/>
          </a:ln>
        </p:spPr>
        <p:txBody>
          <a:bodyPr/>
          <a:lstStyle/>
          <a:p>
            <a:endParaRPr lang="ar-SA" sz="1200"/>
          </a:p>
        </p:txBody>
      </p:sp>
      <p:sp>
        <p:nvSpPr>
          <p:cNvPr id="19" name="AutoShape 19"/>
          <p:cNvSpPr/>
          <p:nvPr/>
        </p:nvSpPr>
        <p:spPr>
          <a:xfrm>
            <a:off x="9457650" y="1864513"/>
            <a:ext cx="0" cy="298200"/>
          </a:xfrm>
          <a:prstGeom prst="line">
            <a:avLst/>
          </a:prstGeom>
          <a:ln w="9525" cap="flat">
            <a:solidFill>
              <a:srgbClr val="000000">
                <a:alpha val="29804"/>
              </a:srgbClr>
            </a:solidFill>
            <a:prstDash val="solid"/>
            <a:headEnd type="none" w="sm" len="sm"/>
            <a:tailEnd type="none" w="sm" len="sm"/>
          </a:ln>
        </p:spPr>
        <p:txBody>
          <a:bodyPr/>
          <a:lstStyle/>
          <a:p>
            <a:endParaRPr lang="ar-SA" sz="1200"/>
          </a:p>
        </p:txBody>
      </p:sp>
      <p:sp>
        <p:nvSpPr>
          <p:cNvPr id="20" name="AutoShape 20"/>
          <p:cNvSpPr/>
          <p:nvPr/>
        </p:nvSpPr>
        <p:spPr>
          <a:xfrm>
            <a:off x="3675069" y="2844480"/>
            <a:ext cx="1851651" cy="0"/>
          </a:xfrm>
          <a:prstGeom prst="line">
            <a:avLst/>
          </a:prstGeom>
          <a:ln w="19050" cap="flat">
            <a:solidFill>
              <a:srgbClr val="FFFFFF"/>
            </a:solidFill>
            <a:prstDash val="solid"/>
            <a:headEnd type="none" w="sm" len="sm"/>
            <a:tailEnd type="none" w="sm" len="sm"/>
          </a:ln>
        </p:spPr>
        <p:txBody>
          <a:bodyPr/>
          <a:lstStyle/>
          <a:p>
            <a:endParaRPr lang="ar-SA" sz="1200"/>
          </a:p>
        </p:txBody>
      </p:sp>
      <p:sp>
        <p:nvSpPr>
          <p:cNvPr id="21" name="AutoShape 21"/>
          <p:cNvSpPr/>
          <p:nvPr/>
        </p:nvSpPr>
        <p:spPr>
          <a:xfrm>
            <a:off x="6665273" y="2844480"/>
            <a:ext cx="1851651" cy="0"/>
          </a:xfrm>
          <a:prstGeom prst="line">
            <a:avLst/>
          </a:prstGeom>
          <a:ln w="19050" cap="flat">
            <a:solidFill>
              <a:srgbClr val="FFFFFF"/>
            </a:solidFill>
            <a:prstDash val="solid"/>
            <a:headEnd type="none" w="sm" len="sm"/>
            <a:tailEnd type="none" w="sm" len="sm"/>
          </a:ln>
        </p:spPr>
        <p:txBody>
          <a:bodyPr/>
          <a:lstStyle/>
          <a:p>
            <a:endParaRPr lang="ar-SA" sz="1200"/>
          </a:p>
        </p:txBody>
      </p:sp>
      <p:sp>
        <p:nvSpPr>
          <p:cNvPr id="22" name="AutoShape 22"/>
          <p:cNvSpPr/>
          <p:nvPr/>
        </p:nvSpPr>
        <p:spPr>
          <a:xfrm>
            <a:off x="9380613" y="2844480"/>
            <a:ext cx="1851651" cy="0"/>
          </a:xfrm>
          <a:prstGeom prst="line">
            <a:avLst/>
          </a:prstGeom>
          <a:ln w="19050" cap="flat">
            <a:solidFill>
              <a:srgbClr val="000000"/>
            </a:solidFill>
            <a:prstDash val="solid"/>
            <a:headEnd type="none" w="sm" len="sm"/>
            <a:tailEnd type="none" w="sm" len="sm"/>
          </a:ln>
        </p:spPr>
        <p:txBody>
          <a:bodyPr/>
          <a:lstStyle/>
          <a:p>
            <a:endParaRPr lang="ar-SA" sz="1200"/>
          </a:p>
        </p:txBody>
      </p:sp>
      <p:grpSp>
        <p:nvGrpSpPr>
          <p:cNvPr id="23" name="Group 23"/>
          <p:cNvGrpSpPr/>
          <p:nvPr/>
        </p:nvGrpSpPr>
        <p:grpSpPr>
          <a:xfrm>
            <a:off x="9380614" y="1695645"/>
            <a:ext cx="147723" cy="168868"/>
            <a:chOff x="0" y="0"/>
            <a:chExt cx="58360" cy="66713"/>
          </a:xfrm>
        </p:grpSpPr>
        <p:sp>
          <p:nvSpPr>
            <p:cNvPr id="24" name="Freeform 24"/>
            <p:cNvSpPr/>
            <p:nvPr/>
          </p:nvSpPr>
          <p:spPr>
            <a:xfrm>
              <a:off x="0" y="0"/>
              <a:ext cx="58360" cy="66713"/>
            </a:xfrm>
            <a:custGeom>
              <a:avLst/>
              <a:gdLst/>
              <a:ahLst/>
              <a:cxnLst/>
              <a:rect l="l" t="t" r="r" b="b"/>
              <a:pathLst>
                <a:path w="58360" h="66713">
                  <a:moveTo>
                    <a:pt x="29180" y="0"/>
                  </a:moveTo>
                  <a:lnTo>
                    <a:pt x="29180" y="0"/>
                  </a:lnTo>
                  <a:cubicBezTo>
                    <a:pt x="45296" y="0"/>
                    <a:pt x="58360" y="13064"/>
                    <a:pt x="58360" y="29180"/>
                  </a:cubicBezTo>
                  <a:lnTo>
                    <a:pt x="58360" y="37533"/>
                  </a:lnTo>
                  <a:cubicBezTo>
                    <a:pt x="58360" y="45272"/>
                    <a:pt x="55286" y="52694"/>
                    <a:pt x="49813" y="58167"/>
                  </a:cubicBezTo>
                  <a:cubicBezTo>
                    <a:pt x="44341" y="63639"/>
                    <a:pt x="36919" y="66713"/>
                    <a:pt x="29180" y="66713"/>
                  </a:cubicBezTo>
                  <a:lnTo>
                    <a:pt x="29180" y="66713"/>
                  </a:lnTo>
                  <a:cubicBezTo>
                    <a:pt x="21441" y="66713"/>
                    <a:pt x="14019" y="63639"/>
                    <a:pt x="8547" y="58167"/>
                  </a:cubicBezTo>
                  <a:cubicBezTo>
                    <a:pt x="3074" y="52694"/>
                    <a:pt x="0" y="45272"/>
                    <a:pt x="0" y="37533"/>
                  </a:cubicBezTo>
                  <a:lnTo>
                    <a:pt x="0" y="29180"/>
                  </a:lnTo>
                  <a:cubicBezTo>
                    <a:pt x="0" y="21441"/>
                    <a:pt x="3074" y="14019"/>
                    <a:pt x="8547" y="8547"/>
                  </a:cubicBezTo>
                  <a:cubicBezTo>
                    <a:pt x="14019" y="3074"/>
                    <a:pt x="21441" y="0"/>
                    <a:pt x="29180" y="0"/>
                  </a:cubicBezTo>
                  <a:close/>
                </a:path>
              </a:pathLst>
            </a:custGeom>
            <a:solidFill>
              <a:srgbClr val="E7DB38"/>
            </a:solidFill>
          </p:spPr>
          <p:txBody>
            <a:bodyPr/>
            <a:lstStyle/>
            <a:p>
              <a:endParaRPr lang="ar-SA" sz="1200"/>
            </a:p>
          </p:txBody>
        </p:sp>
        <p:sp>
          <p:nvSpPr>
            <p:cNvPr id="25" name="TextBox 25"/>
            <p:cNvSpPr txBox="1"/>
            <p:nvPr/>
          </p:nvSpPr>
          <p:spPr>
            <a:xfrm>
              <a:off x="0" y="-47625"/>
              <a:ext cx="58360" cy="114338"/>
            </a:xfrm>
            <a:prstGeom prst="rect">
              <a:avLst/>
            </a:prstGeom>
          </p:spPr>
          <p:txBody>
            <a:bodyPr lIns="33867" tIns="33867" rIns="33867" bIns="33867" rtlCol="0" anchor="ctr"/>
            <a:lstStyle/>
            <a:p>
              <a:pPr algn="ctr">
                <a:lnSpc>
                  <a:spcPts val="1400"/>
                </a:lnSpc>
              </a:pPr>
              <a:endParaRPr sz="1200"/>
            </a:p>
          </p:txBody>
        </p:sp>
      </p:grpSp>
      <p:grpSp>
        <p:nvGrpSpPr>
          <p:cNvPr id="26" name="Group 26"/>
          <p:cNvGrpSpPr/>
          <p:nvPr/>
        </p:nvGrpSpPr>
        <p:grpSpPr>
          <a:xfrm>
            <a:off x="6664343" y="1695645"/>
            <a:ext cx="147723" cy="168868"/>
            <a:chOff x="0" y="0"/>
            <a:chExt cx="58360" cy="66713"/>
          </a:xfrm>
        </p:grpSpPr>
        <p:sp>
          <p:nvSpPr>
            <p:cNvPr id="27" name="Freeform 27"/>
            <p:cNvSpPr/>
            <p:nvPr/>
          </p:nvSpPr>
          <p:spPr>
            <a:xfrm>
              <a:off x="0" y="0"/>
              <a:ext cx="58360" cy="66713"/>
            </a:xfrm>
            <a:custGeom>
              <a:avLst/>
              <a:gdLst/>
              <a:ahLst/>
              <a:cxnLst/>
              <a:rect l="l" t="t" r="r" b="b"/>
              <a:pathLst>
                <a:path w="58360" h="66713">
                  <a:moveTo>
                    <a:pt x="29180" y="0"/>
                  </a:moveTo>
                  <a:lnTo>
                    <a:pt x="29180" y="0"/>
                  </a:lnTo>
                  <a:cubicBezTo>
                    <a:pt x="45296" y="0"/>
                    <a:pt x="58360" y="13064"/>
                    <a:pt x="58360" y="29180"/>
                  </a:cubicBezTo>
                  <a:lnTo>
                    <a:pt x="58360" y="37533"/>
                  </a:lnTo>
                  <a:cubicBezTo>
                    <a:pt x="58360" y="45272"/>
                    <a:pt x="55286" y="52694"/>
                    <a:pt x="49813" y="58167"/>
                  </a:cubicBezTo>
                  <a:cubicBezTo>
                    <a:pt x="44341" y="63639"/>
                    <a:pt x="36919" y="66713"/>
                    <a:pt x="29180" y="66713"/>
                  </a:cubicBezTo>
                  <a:lnTo>
                    <a:pt x="29180" y="66713"/>
                  </a:lnTo>
                  <a:cubicBezTo>
                    <a:pt x="21441" y="66713"/>
                    <a:pt x="14019" y="63639"/>
                    <a:pt x="8547" y="58167"/>
                  </a:cubicBezTo>
                  <a:cubicBezTo>
                    <a:pt x="3074" y="52694"/>
                    <a:pt x="0" y="45272"/>
                    <a:pt x="0" y="37533"/>
                  </a:cubicBezTo>
                  <a:lnTo>
                    <a:pt x="0" y="29180"/>
                  </a:lnTo>
                  <a:cubicBezTo>
                    <a:pt x="0" y="21441"/>
                    <a:pt x="3074" y="14019"/>
                    <a:pt x="8547" y="8547"/>
                  </a:cubicBezTo>
                  <a:cubicBezTo>
                    <a:pt x="14019" y="3074"/>
                    <a:pt x="21441" y="0"/>
                    <a:pt x="29180" y="0"/>
                  </a:cubicBezTo>
                  <a:close/>
                </a:path>
              </a:pathLst>
            </a:custGeom>
            <a:solidFill>
              <a:srgbClr val="E7DB38"/>
            </a:solidFill>
          </p:spPr>
          <p:txBody>
            <a:bodyPr/>
            <a:lstStyle/>
            <a:p>
              <a:endParaRPr lang="ar-SA" sz="1200"/>
            </a:p>
          </p:txBody>
        </p:sp>
        <p:sp>
          <p:nvSpPr>
            <p:cNvPr id="28" name="TextBox 28"/>
            <p:cNvSpPr txBox="1"/>
            <p:nvPr/>
          </p:nvSpPr>
          <p:spPr>
            <a:xfrm>
              <a:off x="0" y="-47625"/>
              <a:ext cx="58360" cy="114338"/>
            </a:xfrm>
            <a:prstGeom prst="rect">
              <a:avLst/>
            </a:prstGeom>
          </p:spPr>
          <p:txBody>
            <a:bodyPr lIns="33867" tIns="33867" rIns="33867" bIns="33867" rtlCol="0" anchor="ctr"/>
            <a:lstStyle/>
            <a:p>
              <a:pPr algn="ctr">
                <a:lnSpc>
                  <a:spcPts val="1400"/>
                </a:lnSpc>
              </a:pPr>
              <a:endParaRPr sz="1200"/>
            </a:p>
          </p:txBody>
        </p:sp>
      </p:grpSp>
      <p:grpSp>
        <p:nvGrpSpPr>
          <p:cNvPr id="29" name="Group 29"/>
          <p:cNvGrpSpPr/>
          <p:nvPr/>
        </p:nvGrpSpPr>
        <p:grpSpPr>
          <a:xfrm>
            <a:off x="3675070" y="1695645"/>
            <a:ext cx="147723" cy="168868"/>
            <a:chOff x="0" y="0"/>
            <a:chExt cx="58360" cy="66713"/>
          </a:xfrm>
        </p:grpSpPr>
        <p:sp>
          <p:nvSpPr>
            <p:cNvPr id="30" name="Freeform 30"/>
            <p:cNvSpPr/>
            <p:nvPr/>
          </p:nvSpPr>
          <p:spPr>
            <a:xfrm>
              <a:off x="0" y="0"/>
              <a:ext cx="58360" cy="66713"/>
            </a:xfrm>
            <a:custGeom>
              <a:avLst/>
              <a:gdLst/>
              <a:ahLst/>
              <a:cxnLst/>
              <a:rect l="l" t="t" r="r" b="b"/>
              <a:pathLst>
                <a:path w="58360" h="66713">
                  <a:moveTo>
                    <a:pt x="29180" y="0"/>
                  </a:moveTo>
                  <a:lnTo>
                    <a:pt x="29180" y="0"/>
                  </a:lnTo>
                  <a:cubicBezTo>
                    <a:pt x="45296" y="0"/>
                    <a:pt x="58360" y="13064"/>
                    <a:pt x="58360" y="29180"/>
                  </a:cubicBezTo>
                  <a:lnTo>
                    <a:pt x="58360" y="37533"/>
                  </a:lnTo>
                  <a:cubicBezTo>
                    <a:pt x="58360" y="45272"/>
                    <a:pt x="55286" y="52694"/>
                    <a:pt x="49813" y="58167"/>
                  </a:cubicBezTo>
                  <a:cubicBezTo>
                    <a:pt x="44341" y="63639"/>
                    <a:pt x="36919" y="66713"/>
                    <a:pt x="29180" y="66713"/>
                  </a:cubicBezTo>
                  <a:lnTo>
                    <a:pt x="29180" y="66713"/>
                  </a:lnTo>
                  <a:cubicBezTo>
                    <a:pt x="21441" y="66713"/>
                    <a:pt x="14019" y="63639"/>
                    <a:pt x="8547" y="58167"/>
                  </a:cubicBezTo>
                  <a:cubicBezTo>
                    <a:pt x="3074" y="52694"/>
                    <a:pt x="0" y="45272"/>
                    <a:pt x="0" y="37533"/>
                  </a:cubicBezTo>
                  <a:lnTo>
                    <a:pt x="0" y="29180"/>
                  </a:lnTo>
                  <a:cubicBezTo>
                    <a:pt x="0" y="21441"/>
                    <a:pt x="3074" y="14019"/>
                    <a:pt x="8547" y="8547"/>
                  </a:cubicBezTo>
                  <a:cubicBezTo>
                    <a:pt x="14019" y="3074"/>
                    <a:pt x="21441" y="0"/>
                    <a:pt x="29180" y="0"/>
                  </a:cubicBezTo>
                  <a:close/>
                </a:path>
              </a:pathLst>
            </a:custGeom>
            <a:solidFill>
              <a:srgbClr val="2120C3"/>
            </a:solidFill>
          </p:spPr>
          <p:txBody>
            <a:bodyPr/>
            <a:lstStyle/>
            <a:p>
              <a:endParaRPr lang="ar-SA" sz="1200"/>
            </a:p>
          </p:txBody>
        </p:sp>
        <p:sp>
          <p:nvSpPr>
            <p:cNvPr id="31" name="TextBox 31"/>
            <p:cNvSpPr txBox="1"/>
            <p:nvPr/>
          </p:nvSpPr>
          <p:spPr>
            <a:xfrm>
              <a:off x="0" y="-47625"/>
              <a:ext cx="58360" cy="114338"/>
            </a:xfrm>
            <a:prstGeom prst="rect">
              <a:avLst/>
            </a:prstGeom>
          </p:spPr>
          <p:txBody>
            <a:bodyPr lIns="33867" tIns="33867" rIns="33867" bIns="33867" rtlCol="0" anchor="ctr"/>
            <a:lstStyle/>
            <a:p>
              <a:pPr algn="ctr">
                <a:lnSpc>
                  <a:spcPts val="1400"/>
                </a:lnSpc>
              </a:pPr>
              <a:endParaRPr sz="1200"/>
            </a:p>
          </p:txBody>
        </p:sp>
      </p:grpSp>
      <p:grpSp>
        <p:nvGrpSpPr>
          <p:cNvPr id="32" name="Group 32"/>
          <p:cNvGrpSpPr/>
          <p:nvPr/>
        </p:nvGrpSpPr>
        <p:grpSpPr>
          <a:xfrm>
            <a:off x="688897" y="1695645"/>
            <a:ext cx="147723" cy="168868"/>
            <a:chOff x="0" y="0"/>
            <a:chExt cx="58360" cy="66713"/>
          </a:xfrm>
        </p:grpSpPr>
        <p:sp>
          <p:nvSpPr>
            <p:cNvPr id="33" name="Freeform 33"/>
            <p:cNvSpPr/>
            <p:nvPr/>
          </p:nvSpPr>
          <p:spPr>
            <a:xfrm>
              <a:off x="0" y="0"/>
              <a:ext cx="58360" cy="66713"/>
            </a:xfrm>
            <a:custGeom>
              <a:avLst/>
              <a:gdLst/>
              <a:ahLst/>
              <a:cxnLst/>
              <a:rect l="l" t="t" r="r" b="b"/>
              <a:pathLst>
                <a:path w="58360" h="66713">
                  <a:moveTo>
                    <a:pt x="29180" y="0"/>
                  </a:moveTo>
                  <a:lnTo>
                    <a:pt x="29180" y="0"/>
                  </a:lnTo>
                  <a:cubicBezTo>
                    <a:pt x="45296" y="0"/>
                    <a:pt x="58360" y="13064"/>
                    <a:pt x="58360" y="29180"/>
                  </a:cubicBezTo>
                  <a:lnTo>
                    <a:pt x="58360" y="37533"/>
                  </a:lnTo>
                  <a:cubicBezTo>
                    <a:pt x="58360" y="45272"/>
                    <a:pt x="55286" y="52694"/>
                    <a:pt x="49813" y="58167"/>
                  </a:cubicBezTo>
                  <a:cubicBezTo>
                    <a:pt x="44341" y="63639"/>
                    <a:pt x="36919" y="66713"/>
                    <a:pt x="29180" y="66713"/>
                  </a:cubicBezTo>
                  <a:lnTo>
                    <a:pt x="29180" y="66713"/>
                  </a:lnTo>
                  <a:cubicBezTo>
                    <a:pt x="21441" y="66713"/>
                    <a:pt x="14019" y="63639"/>
                    <a:pt x="8547" y="58167"/>
                  </a:cubicBezTo>
                  <a:cubicBezTo>
                    <a:pt x="3074" y="52694"/>
                    <a:pt x="0" y="45272"/>
                    <a:pt x="0" y="37533"/>
                  </a:cubicBezTo>
                  <a:lnTo>
                    <a:pt x="0" y="29180"/>
                  </a:lnTo>
                  <a:cubicBezTo>
                    <a:pt x="0" y="21441"/>
                    <a:pt x="3074" y="14019"/>
                    <a:pt x="8547" y="8547"/>
                  </a:cubicBezTo>
                  <a:cubicBezTo>
                    <a:pt x="14019" y="3074"/>
                    <a:pt x="21441" y="0"/>
                    <a:pt x="29180" y="0"/>
                  </a:cubicBezTo>
                  <a:close/>
                </a:path>
              </a:pathLst>
            </a:custGeom>
            <a:solidFill>
              <a:srgbClr val="F43B01"/>
            </a:solidFill>
          </p:spPr>
          <p:txBody>
            <a:bodyPr/>
            <a:lstStyle/>
            <a:p>
              <a:endParaRPr lang="ar-SA" sz="1200"/>
            </a:p>
          </p:txBody>
        </p:sp>
        <p:sp>
          <p:nvSpPr>
            <p:cNvPr id="34" name="TextBox 34"/>
            <p:cNvSpPr txBox="1"/>
            <p:nvPr/>
          </p:nvSpPr>
          <p:spPr>
            <a:xfrm>
              <a:off x="0" y="-47625"/>
              <a:ext cx="58360" cy="114338"/>
            </a:xfrm>
            <a:prstGeom prst="rect">
              <a:avLst/>
            </a:prstGeom>
          </p:spPr>
          <p:txBody>
            <a:bodyPr lIns="33867" tIns="33867" rIns="33867" bIns="33867" rtlCol="0" anchor="ctr"/>
            <a:lstStyle/>
            <a:p>
              <a:pPr algn="ctr">
                <a:lnSpc>
                  <a:spcPts val="1400"/>
                </a:lnSpc>
              </a:pPr>
              <a:endParaRPr sz="1200"/>
            </a:p>
          </p:txBody>
        </p:sp>
      </p:grpSp>
      <p:grpSp>
        <p:nvGrpSpPr>
          <p:cNvPr id="35" name="Group 35"/>
          <p:cNvGrpSpPr/>
          <p:nvPr/>
        </p:nvGrpSpPr>
        <p:grpSpPr>
          <a:xfrm>
            <a:off x="-109998" y="4915620"/>
            <a:ext cx="12452023" cy="1942381"/>
            <a:chOff x="0" y="0"/>
            <a:chExt cx="4919318" cy="767360"/>
          </a:xfrm>
        </p:grpSpPr>
        <p:sp>
          <p:nvSpPr>
            <p:cNvPr id="36" name="Freeform 36"/>
            <p:cNvSpPr/>
            <p:nvPr/>
          </p:nvSpPr>
          <p:spPr>
            <a:xfrm>
              <a:off x="0" y="0"/>
              <a:ext cx="4919318" cy="767360"/>
            </a:xfrm>
            <a:custGeom>
              <a:avLst/>
              <a:gdLst/>
              <a:ahLst/>
              <a:cxnLst/>
              <a:rect l="l" t="t" r="r" b="b"/>
              <a:pathLst>
                <a:path w="4919318" h="767360">
                  <a:moveTo>
                    <a:pt x="0" y="0"/>
                  </a:moveTo>
                  <a:lnTo>
                    <a:pt x="4919318" y="0"/>
                  </a:lnTo>
                  <a:lnTo>
                    <a:pt x="4919318" y="767360"/>
                  </a:lnTo>
                  <a:lnTo>
                    <a:pt x="0" y="767360"/>
                  </a:lnTo>
                  <a:close/>
                </a:path>
              </a:pathLst>
            </a:custGeom>
            <a:solidFill>
              <a:srgbClr val="DBC7AC"/>
            </a:solidFill>
          </p:spPr>
          <p:txBody>
            <a:bodyPr/>
            <a:lstStyle/>
            <a:p>
              <a:endParaRPr lang="ar-SA" sz="1200"/>
            </a:p>
          </p:txBody>
        </p:sp>
        <p:sp>
          <p:nvSpPr>
            <p:cNvPr id="37" name="TextBox 37"/>
            <p:cNvSpPr txBox="1"/>
            <p:nvPr/>
          </p:nvSpPr>
          <p:spPr>
            <a:xfrm>
              <a:off x="0" y="-38100"/>
              <a:ext cx="4919318" cy="805460"/>
            </a:xfrm>
            <a:prstGeom prst="rect">
              <a:avLst/>
            </a:prstGeom>
          </p:spPr>
          <p:txBody>
            <a:bodyPr lIns="33867" tIns="33867" rIns="33867" bIns="33867" rtlCol="0" anchor="ctr"/>
            <a:lstStyle/>
            <a:p>
              <a:pPr algn="ctr">
                <a:lnSpc>
                  <a:spcPts val="1400"/>
                </a:lnSpc>
              </a:pPr>
              <a:endParaRPr sz="1200"/>
            </a:p>
          </p:txBody>
        </p:sp>
      </p:grpSp>
      <p:sp>
        <p:nvSpPr>
          <p:cNvPr id="38" name="TextBox 38"/>
          <p:cNvSpPr txBox="1"/>
          <p:nvPr/>
        </p:nvSpPr>
        <p:spPr>
          <a:xfrm>
            <a:off x="683145" y="5453160"/>
            <a:ext cx="7551497" cy="1072153"/>
          </a:xfrm>
          <a:prstGeom prst="rect">
            <a:avLst/>
          </a:prstGeom>
        </p:spPr>
        <p:txBody>
          <a:bodyPr lIns="0" tIns="0" rIns="0" bIns="0" rtlCol="0" anchor="t">
            <a:spAutoFit/>
          </a:bodyPr>
          <a:lstStyle/>
          <a:p>
            <a:pPr>
              <a:lnSpc>
                <a:spcPts val="8882"/>
              </a:lnSpc>
            </a:pPr>
            <a:r>
              <a:rPr lang="en-US" sz="7402">
                <a:solidFill>
                  <a:srgbClr val="1A1A1A"/>
                </a:solidFill>
                <a:latin typeface="TT Norms Bold"/>
              </a:rPr>
              <a:t>TIMELINE</a:t>
            </a:r>
          </a:p>
        </p:txBody>
      </p:sp>
      <p:grpSp>
        <p:nvGrpSpPr>
          <p:cNvPr id="39" name="Group 39"/>
          <p:cNvGrpSpPr/>
          <p:nvPr/>
        </p:nvGrpSpPr>
        <p:grpSpPr>
          <a:xfrm>
            <a:off x="-109998" y="-120623"/>
            <a:ext cx="12452023" cy="1205993"/>
            <a:chOff x="0" y="0"/>
            <a:chExt cx="4919318" cy="476442"/>
          </a:xfrm>
        </p:grpSpPr>
        <p:sp>
          <p:nvSpPr>
            <p:cNvPr id="40" name="Freeform 40"/>
            <p:cNvSpPr/>
            <p:nvPr/>
          </p:nvSpPr>
          <p:spPr>
            <a:xfrm>
              <a:off x="0" y="0"/>
              <a:ext cx="4919318" cy="476442"/>
            </a:xfrm>
            <a:custGeom>
              <a:avLst/>
              <a:gdLst/>
              <a:ahLst/>
              <a:cxnLst/>
              <a:rect l="l" t="t" r="r" b="b"/>
              <a:pathLst>
                <a:path w="4919318" h="476442">
                  <a:moveTo>
                    <a:pt x="0" y="0"/>
                  </a:moveTo>
                  <a:lnTo>
                    <a:pt x="4919318" y="0"/>
                  </a:lnTo>
                  <a:lnTo>
                    <a:pt x="4919318" y="476442"/>
                  </a:lnTo>
                  <a:lnTo>
                    <a:pt x="0" y="476442"/>
                  </a:lnTo>
                  <a:close/>
                </a:path>
              </a:pathLst>
            </a:custGeom>
            <a:solidFill>
              <a:srgbClr val="DBC7AC"/>
            </a:solidFill>
          </p:spPr>
          <p:txBody>
            <a:bodyPr/>
            <a:lstStyle/>
            <a:p>
              <a:endParaRPr lang="ar-SA" sz="1200"/>
            </a:p>
          </p:txBody>
        </p:sp>
        <p:sp>
          <p:nvSpPr>
            <p:cNvPr id="41" name="TextBox 41"/>
            <p:cNvSpPr txBox="1"/>
            <p:nvPr/>
          </p:nvSpPr>
          <p:spPr>
            <a:xfrm>
              <a:off x="0" y="-38100"/>
              <a:ext cx="4919318" cy="514542"/>
            </a:xfrm>
            <a:prstGeom prst="rect">
              <a:avLst/>
            </a:prstGeom>
          </p:spPr>
          <p:txBody>
            <a:bodyPr lIns="33867" tIns="33867" rIns="33867" bIns="33867" rtlCol="0" anchor="ctr"/>
            <a:lstStyle/>
            <a:p>
              <a:pPr algn="ctr">
                <a:lnSpc>
                  <a:spcPts val="1400"/>
                </a:lnSpc>
              </a:pPr>
              <a:endParaRPr sz="1200"/>
            </a:p>
          </p:txBody>
        </p:sp>
      </p:grpSp>
      <p:sp>
        <p:nvSpPr>
          <p:cNvPr id="42" name="TextBox 42"/>
          <p:cNvSpPr txBox="1"/>
          <p:nvPr/>
        </p:nvSpPr>
        <p:spPr>
          <a:xfrm>
            <a:off x="685801" y="354624"/>
            <a:ext cx="6812015" cy="328231"/>
          </a:xfrm>
          <a:prstGeom prst="rect">
            <a:avLst/>
          </a:prstGeom>
        </p:spPr>
        <p:txBody>
          <a:bodyPr lIns="0" tIns="0" rIns="0" bIns="0" rtlCol="0" anchor="t">
            <a:spAutoFit/>
          </a:bodyPr>
          <a:lstStyle/>
          <a:p>
            <a:pPr>
              <a:lnSpc>
                <a:spcPts val="2826"/>
              </a:lnSpc>
            </a:pPr>
            <a:r>
              <a:rPr lang="en-US" sz="2018" spc="40">
                <a:solidFill>
                  <a:srgbClr val="000000"/>
                </a:solidFill>
                <a:latin typeface="Neue Machina"/>
              </a:rPr>
              <a:t>Briefly discuss the key dates for the project.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08189"/>
            <a:ext cx="12192000" cy="1704956"/>
          </a:xfrm>
          <a:prstGeom prst="rect">
            <a:avLst/>
          </a:prstGeom>
          <a:solidFill>
            <a:srgbClr val="683E35"/>
          </a:solidFill>
        </p:spPr>
        <p:txBody>
          <a:bodyPr/>
          <a:lstStyle/>
          <a:p>
            <a:endParaRPr lang="ar-SA" sz="1200"/>
          </a:p>
        </p:txBody>
      </p:sp>
      <p:sp>
        <p:nvSpPr>
          <p:cNvPr id="3" name="AutoShape 3"/>
          <p:cNvSpPr/>
          <p:nvPr/>
        </p:nvSpPr>
        <p:spPr>
          <a:xfrm>
            <a:off x="0" y="6172200"/>
            <a:ext cx="12192000" cy="696841"/>
          </a:xfrm>
          <a:prstGeom prst="rect">
            <a:avLst/>
          </a:prstGeom>
          <a:solidFill>
            <a:srgbClr val="DBC7AC"/>
          </a:solidFill>
        </p:spPr>
        <p:txBody>
          <a:bodyPr/>
          <a:lstStyle/>
          <a:p>
            <a:endParaRPr lang="ar-SA" sz="1200"/>
          </a:p>
        </p:txBody>
      </p:sp>
      <p:sp>
        <p:nvSpPr>
          <p:cNvPr id="4" name="TextBox 4"/>
          <p:cNvSpPr txBox="1"/>
          <p:nvPr/>
        </p:nvSpPr>
        <p:spPr>
          <a:xfrm>
            <a:off x="2084628" y="205788"/>
            <a:ext cx="8022744" cy="1138710"/>
          </a:xfrm>
          <a:prstGeom prst="rect">
            <a:avLst/>
          </a:prstGeom>
        </p:spPr>
        <p:txBody>
          <a:bodyPr lIns="0" tIns="0" rIns="0" bIns="0" rtlCol="0" anchor="t">
            <a:spAutoFit/>
          </a:bodyPr>
          <a:lstStyle/>
          <a:p>
            <a:pPr algn="ctr">
              <a:lnSpc>
                <a:spcPts val="9586"/>
              </a:lnSpc>
            </a:pPr>
            <a:r>
              <a:rPr lang="en-US" sz="7374">
                <a:solidFill>
                  <a:srgbClr val="DBC7AC"/>
                </a:solidFill>
                <a:latin typeface="TT Norms Bold"/>
              </a:rPr>
              <a:t>THANKS</a:t>
            </a:r>
          </a:p>
        </p:txBody>
      </p:sp>
      <p:sp>
        <p:nvSpPr>
          <p:cNvPr id="5" name="TextBox 5"/>
          <p:cNvSpPr txBox="1"/>
          <p:nvPr/>
        </p:nvSpPr>
        <p:spPr>
          <a:xfrm>
            <a:off x="2272780" y="6349390"/>
            <a:ext cx="7646441" cy="280461"/>
          </a:xfrm>
          <a:prstGeom prst="rect">
            <a:avLst/>
          </a:prstGeom>
        </p:spPr>
        <p:txBody>
          <a:bodyPr lIns="0" tIns="0" rIns="0" bIns="0" rtlCol="0" anchor="t">
            <a:spAutoFit/>
          </a:bodyPr>
          <a:lstStyle/>
          <a:p>
            <a:pPr algn="ctr">
              <a:lnSpc>
                <a:spcPts val="2379"/>
              </a:lnSpc>
            </a:pPr>
            <a:r>
              <a:rPr lang="en-US" sz="1699" spc="33">
                <a:solidFill>
                  <a:srgbClr val="FFFFFF"/>
                </a:solidFill>
                <a:latin typeface="Neue Machina"/>
              </a:rPr>
              <a:t>for participating our meeting.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hocolate bar with text and a chocolate spoon&#10;&#10;Description automatically generated">
            <a:extLst>
              <a:ext uri="{FF2B5EF4-FFF2-40B4-BE49-F238E27FC236}">
                <a16:creationId xmlns:a16="http://schemas.microsoft.com/office/drawing/2014/main" id="{744CC99E-58B2-8391-1617-1A05498BC0D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140" b="97436" l="400" r="96800">
                        <a14:foregroundMark x1="41200" y1="26496" x2="66200" y2="21937"/>
                        <a14:foregroundMark x1="66200" y1="21937" x2="28600" y2="71510"/>
                        <a14:foregroundMark x1="58600" y1="9402" x2="16800" y2="10256"/>
                        <a14:foregroundMark x1="16800" y1="10256" x2="6400" y2="37892"/>
                        <a14:foregroundMark x1="6400" y1="37892" x2="1800" y2="66952"/>
                        <a14:foregroundMark x1="1800" y1="66952" x2="31800" y2="97151"/>
                        <a14:foregroundMark x1="31800" y1="97151" x2="95000" y2="86895"/>
                        <a14:foregroundMark x1="95000" y1="86895" x2="98345" y2="9593"/>
                        <a14:foregroundMark x1="90681" y1="3554" x2="23200" y2="2279"/>
                        <a14:foregroundMark x1="23200" y1="2279" x2="13200" y2="13390"/>
                        <a14:foregroundMark x1="65400" y1="10541" x2="91177" y2="6125"/>
                        <a14:foregroundMark x1="97015" y1="11304" x2="97200" y2="86040"/>
                        <a14:foregroundMark x1="97200" y1="86040" x2="71200" y2="99430"/>
                        <a14:foregroundMark x1="71200" y1="99430" x2="600" y2="87749"/>
                        <a14:foregroundMark x1="600" y1="87749" x2="7600" y2="18234"/>
                        <a14:foregroundMark x1="7600" y1="18234" x2="16000" y2="4558"/>
                        <a14:foregroundMark x1="16000" y1="4558" x2="42200" y2="1709"/>
                        <a14:foregroundMark x1="42200" y1="1709" x2="65400" y2="2279"/>
                        <a14:foregroundMark x1="65400" y1="2279" x2="44400" y2="2564"/>
                        <a14:foregroundMark x1="44400" y1="2564" x2="92515" y2="1194"/>
                        <a14:foregroundMark x1="13000" y1="52422" x2="3400" y2="62678"/>
                        <a14:foregroundMark x1="3400" y1="62678" x2="3800" y2="84900"/>
                        <a14:foregroundMark x1="3800" y1="84900" x2="3800" y2="84900"/>
                        <a14:foregroundMark x1="12600" y1="78348" x2="2400" y2="57265"/>
                        <a14:foregroundMark x1="2400" y1="57265" x2="14000" y2="90313"/>
                        <a14:foregroundMark x1="14000" y1="90313" x2="70800" y2="93447"/>
                        <a14:foregroundMark x1="70800" y1="93447" x2="80000" y2="92877"/>
                        <a14:foregroundMark x1="90200" y1="94872" x2="14800" y2="97436"/>
                        <a14:foregroundMark x1="15000" y1="13390" x2="400" y2="37037"/>
                        <a14:backgroundMark x1="6000" y1="7977" x2="6000" y2="7977"/>
                        <a14:backgroundMark x1="6800" y1="4274" x2="4400" y2="11681"/>
                        <a14:backgroundMark x1="98600" y1="2279" x2="97000" y2="570"/>
                        <a14:backgroundMark x1="93000" y1="570" x2="99600" y2="7977"/>
                      </a14:backgroundRemoval>
                    </a14:imgEffect>
                  </a14:imgLayer>
                </a14:imgProps>
              </a:ext>
              <a:ext uri="{28A0092B-C50C-407E-A947-70E740481C1C}">
                <a14:useLocalDpi xmlns:a14="http://schemas.microsoft.com/office/drawing/2010/main" val="0"/>
              </a:ext>
            </a:extLst>
          </a:blip>
          <a:stretch>
            <a:fillRect/>
          </a:stretch>
        </p:blipFill>
        <p:spPr>
          <a:xfrm rot="1097257">
            <a:off x="7538525" y="4310061"/>
            <a:ext cx="4762500" cy="3343275"/>
          </a:xfrm>
          <a:prstGeom prst="rect">
            <a:avLst/>
          </a:prstGeom>
        </p:spPr>
      </p:pic>
      <p:sp>
        <p:nvSpPr>
          <p:cNvPr id="2" name="Title 1">
            <a:extLst>
              <a:ext uri="{FF2B5EF4-FFF2-40B4-BE49-F238E27FC236}">
                <a16:creationId xmlns:a16="http://schemas.microsoft.com/office/drawing/2014/main" id="{3BD45613-262F-171B-37F8-D622EBA958C2}"/>
              </a:ext>
            </a:extLst>
          </p:cNvPr>
          <p:cNvSpPr>
            <a:spLocks noGrp="1"/>
          </p:cNvSpPr>
          <p:nvPr>
            <p:ph type="title"/>
          </p:nvPr>
        </p:nvSpPr>
        <p:spPr>
          <a:xfrm>
            <a:off x="887895" y="1630019"/>
            <a:ext cx="4598504" cy="2316480"/>
          </a:xfrm>
        </p:spPr>
        <p:txBody>
          <a:bodyPr/>
          <a:lstStyle/>
          <a:p>
            <a:r>
              <a:rPr lang="en-GB" sz="5400" dirty="0"/>
              <a:t>K</a:t>
            </a:r>
            <a:r>
              <a:rPr lang="en-GB" sz="5400" dirty="0">
                <a:solidFill>
                  <a:srgbClr val="F3420D"/>
                </a:solidFill>
              </a:rPr>
              <a:t>inder</a:t>
            </a:r>
            <a:endParaRPr lang="en-BA" sz="5400" dirty="0">
              <a:solidFill>
                <a:srgbClr val="F3420D"/>
              </a:solidFill>
            </a:endParaRPr>
          </a:p>
        </p:txBody>
      </p:sp>
      <p:sp>
        <p:nvSpPr>
          <p:cNvPr id="3" name="Text Placeholder 2">
            <a:extLst>
              <a:ext uri="{FF2B5EF4-FFF2-40B4-BE49-F238E27FC236}">
                <a16:creationId xmlns:a16="http://schemas.microsoft.com/office/drawing/2014/main" id="{F2947448-405B-FBD0-BD30-7A3C64FD0280}"/>
              </a:ext>
            </a:extLst>
          </p:cNvPr>
          <p:cNvSpPr>
            <a:spLocks noGrp="1"/>
          </p:cNvSpPr>
          <p:nvPr>
            <p:ph type="body" idx="1"/>
          </p:nvPr>
        </p:nvSpPr>
        <p:spPr>
          <a:xfrm>
            <a:off x="666843" y="3794099"/>
            <a:ext cx="4601519" cy="551687"/>
          </a:xfrm>
        </p:spPr>
        <p:txBody>
          <a:bodyPr>
            <a:noAutofit/>
          </a:bodyPr>
          <a:lstStyle/>
          <a:p>
            <a:r>
              <a:rPr lang="en-US" sz="2000" dirty="0"/>
              <a:t>Visual Identity </a:t>
            </a:r>
            <a:endParaRPr lang="en-BA" sz="2000" dirty="0"/>
          </a:p>
        </p:txBody>
      </p:sp>
      <p:sp>
        <p:nvSpPr>
          <p:cNvPr id="4" name="Rectangle 3">
            <a:extLst>
              <a:ext uri="{FF2B5EF4-FFF2-40B4-BE49-F238E27FC236}">
                <a16:creationId xmlns:a16="http://schemas.microsoft.com/office/drawing/2014/main" id="{907D9C7D-265F-68B9-4061-D190C180AF6B}"/>
              </a:ext>
            </a:extLst>
          </p:cNvPr>
          <p:cNvSpPr/>
          <p:nvPr/>
        </p:nvSpPr>
        <p:spPr>
          <a:xfrm>
            <a:off x="11353800" y="1"/>
            <a:ext cx="346364"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1" anchor="ctr"/>
          <a:lstStyle/>
          <a:p>
            <a:pPr algn="ctr"/>
            <a:endParaRPr lang="ar-SA"/>
          </a:p>
        </p:txBody>
      </p:sp>
      <p:pic>
        <p:nvPicPr>
          <p:cNvPr id="6" name="Picture 5" descr="A chocolate bar with text and a chocolate spoon&#10;&#10;Description automatically generated">
            <a:extLst>
              <a:ext uri="{FF2B5EF4-FFF2-40B4-BE49-F238E27FC236}">
                <a16:creationId xmlns:a16="http://schemas.microsoft.com/office/drawing/2014/main" id="{4138CF54-65B6-24FB-1CE8-E5C73E9FC716}"/>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140" b="97436" l="400" r="96800">
                        <a14:foregroundMark x1="41200" y1="26496" x2="66200" y2="21937"/>
                        <a14:foregroundMark x1="66200" y1="21937" x2="28600" y2="71510"/>
                        <a14:foregroundMark x1="58600" y1="9402" x2="16800" y2="10256"/>
                        <a14:foregroundMark x1="16800" y1="10256" x2="6400" y2="37892"/>
                        <a14:foregroundMark x1="6400" y1="37892" x2="1800" y2="66952"/>
                        <a14:foregroundMark x1="1800" y1="66952" x2="31800" y2="97151"/>
                        <a14:foregroundMark x1="31800" y1="97151" x2="95000" y2="86895"/>
                        <a14:foregroundMark x1="95000" y1="86895" x2="98345" y2="9593"/>
                        <a14:foregroundMark x1="90681" y1="3554" x2="23200" y2="2279"/>
                        <a14:foregroundMark x1="23200" y1="2279" x2="13200" y2="13390"/>
                        <a14:foregroundMark x1="65400" y1="10541" x2="91177" y2="6125"/>
                        <a14:foregroundMark x1="97015" y1="11304" x2="97200" y2="86040"/>
                        <a14:foregroundMark x1="97200" y1="86040" x2="71200" y2="99430"/>
                        <a14:foregroundMark x1="71200" y1="99430" x2="600" y2="87749"/>
                        <a14:foregroundMark x1="600" y1="87749" x2="7600" y2="18234"/>
                        <a14:foregroundMark x1="7600" y1="18234" x2="16000" y2="4558"/>
                        <a14:foregroundMark x1="16000" y1="4558" x2="42200" y2="1709"/>
                        <a14:foregroundMark x1="42200" y1="1709" x2="65400" y2="2279"/>
                        <a14:foregroundMark x1="65400" y1="2279" x2="44400" y2="2564"/>
                        <a14:foregroundMark x1="44400" y1="2564" x2="92515" y2="1194"/>
                        <a14:foregroundMark x1="13000" y1="52422" x2="3400" y2="62678"/>
                        <a14:foregroundMark x1="3400" y1="62678" x2="3800" y2="84900"/>
                        <a14:foregroundMark x1="3800" y1="84900" x2="3800" y2="84900"/>
                        <a14:foregroundMark x1="12600" y1="78348" x2="2400" y2="57265"/>
                        <a14:foregroundMark x1="2400" y1="57265" x2="14000" y2="90313"/>
                        <a14:foregroundMark x1="14000" y1="90313" x2="70800" y2="93447"/>
                        <a14:foregroundMark x1="70800" y1="93447" x2="80000" y2="92877"/>
                        <a14:foregroundMark x1="90200" y1="94872" x2="14800" y2="97436"/>
                        <a14:foregroundMark x1="15000" y1="13390" x2="400" y2="37037"/>
                        <a14:backgroundMark x1="6000" y1="7977" x2="6000" y2="7977"/>
                        <a14:backgroundMark x1="6800" y1="4274" x2="4400" y2="11681"/>
                        <a14:backgroundMark x1="98600" y1="2279" x2="97000" y2="570"/>
                        <a14:backgroundMark x1="93000" y1="570" x2="99600" y2="7977"/>
                      </a14:backgroundRemoval>
                    </a14:imgEffect>
                  </a14:imgLayer>
                </a14:imgProps>
              </a:ext>
              <a:ext uri="{28A0092B-C50C-407E-A947-70E740481C1C}">
                <a14:useLocalDpi xmlns:a14="http://schemas.microsoft.com/office/drawing/2010/main" val="0"/>
              </a:ext>
            </a:extLst>
          </a:blip>
          <a:stretch>
            <a:fillRect/>
          </a:stretch>
        </p:blipFill>
        <p:spPr>
          <a:xfrm rot="2388672">
            <a:off x="7988798" y="3617333"/>
            <a:ext cx="4762500" cy="3343275"/>
          </a:xfrm>
          <a:prstGeom prst="rect">
            <a:avLst/>
          </a:prstGeom>
        </p:spPr>
      </p:pic>
    </p:spTree>
    <p:extLst>
      <p:ext uri="{BB962C8B-B14F-4D97-AF65-F5344CB8AC3E}">
        <p14:creationId xmlns:p14="http://schemas.microsoft.com/office/powerpoint/2010/main" val="13837578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216A3BA-B980-520B-ABE3-FB08BC771247}"/>
              </a:ext>
            </a:extLst>
          </p:cNvPr>
          <p:cNvSpPr/>
          <p:nvPr/>
        </p:nvSpPr>
        <p:spPr>
          <a:xfrm>
            <a:off x="11353816" y="5253527"/>
            <a:ext cx="293298" cy="1630392"/>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1" anchor="ctr"/>
          <a:lstStyle/>
          <a:p>
            <a:pPr algn="ctr"/>
            <a:endParaRPr lang="ar-SA">
              <a:solidFill>
                <a:schemeClr val="accent6">
                  <a:lumMod val="60000"/>
                  <a:lumOff val="40000"/>
                </a:schemeClr>
              </a:solidFill>
            </a:endParaRPr>
          </a:p>
        </p:txBody>
      </p:sp>
      <p:sp>
        <p:nvSpPr>
          <p:cNvPr id="5" name="Rectangle 4">
            <a:extLst>
              <a:ext uri="{FF2B5EF4-FFF2-40B4-BE49-F238E27FC236}">
                <a16:creationId xmlns:a16="http://schemas.microsoft.com/office/drawing/2014/main" id="{A49F55A0-4D94-3539-5D1F-2B0361B90B2A}"/>
              </a:ext>
            </a:extLst>
          </p:cNvPr>
          <p:cNvSpPr/>
          <p:nvPr/>
        </p:nvSpPr>
        <p:spPr>
          <a:xfrm>
            <a:off x="11353800" y="0"/>
            <a:ext cx="293298" cy="5253527"/>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1" anchor="ctr"/>
          <a:lstStyle/>
          <a:p>
            <a:pPr algn="ctr"/>
            <a:endParaRPr lang="ar-SA">
              <a:solidFill>
                <a:schemeClr val="accent6">
                  <a:lumMod val="60000"/>
                  <a:lumOff val="40000"/>
                </a:schemeClr>
              </a:solidFill>
            </a:endParaRPr>
          </a:p>
        </p:txBody>
      </p:sp>
      <p:pic>
        <p:nvPicPr>
          <p:cNvPr id="15" name="Picture 14" descr="A two boxes of chocolate bars&#10;&#10;Description automatically generated">
            <a:extLst>
              <a:ext uri="{FF2B5EF4-FFF2-40B4-BE49-F238E27FC236}">
                <a16:creationId xmlns:a16="http://schemas.microsoft.com/office/drawing/2014/main" id="{019664ED-650A-1FF2-7C61-A2DE1DDE64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110" y="71855"/>
            <a:ext cx="5695950" cy="5695950"/>
          </a:xfrm>
          <a:prstGeom prst="rect">
            <a:avLst/>
          </a:prstGeom>
        </p:spPr>
      </p:pic>
      <p:sp>
        <p:nvSpPr>
          <p:cNvPr id="16" name="TextBox 15">
            <a:extLst>
              <a:ext uri="{FF2B5EF4-FFF2-40B4-BE49-F238E27FC236}">
                <a16:creationId xmlns:a16="http://schemas.microsoft.com/office/drawing/2014/main" id="{2E16A97C-A6E0-704C-A25F-06E1A526E4F6}"/>
              </a:ext>
            </a:extLst>
          </p:cNvPr>
          <p:cNvSpPr txBox="1"/>
          <p:nvPr/>
        </p:nvSpPr>
        <p:spPr>
          <a:xfrm>
            <a:off x="6294120" y="1519446"/>
            <a:ext cx="4419600" cy="2800767"/>
          </a:xfrm>
          <a:prstGeom prst="rect">
            <a:avLst/>
          </a:prstGeom>
          <a:noFill/>
        </p:spPr>
        <p:txBody>
          <a:bodyPr wrap="square" rtlCol="1">
            <a:spAutoFit/>
          </a:bodyPr>
          <a:lstStyle/>
          <a:p>
            <a:r>
              <a:rPr lang="en-US" sz="4400" dirty="0">
                <a:solidFill>
                  <a:srgbClr val="F3420D"/>
                </a:solidFill>
              </a:rPr>
              <a:t>Kinder Extra slim </a:t>
            </a:r>
          </a:p>
          <a:p>
            <a:r>
              <a:rPr lang="en-US" sz="4400" dirty="0">
                <a:solidFill>
                  <a:srgbClr val="F3420D"/>
                </a:solidFill>
              </a:rPr>
              <a:t>Cards </a:t>
            </a:r>
          </a:p>
          <a:p>
            <a:r>
              <a:rPr lang="en-US" sz="4400" dirty="0">
                <a:solidFill>
                  <a:srgbClr val="292209"/>
                </a:solidFill>
              </a:rPr>
              <a:t>Dark chocolate </a:t>
            </a:r>
            <a:endParaRPr lang="ar-SA" sz="4400" dirty="0">
              <a:solidFill>
                <a:srgbClr val="292209"/>
              </a:solidFill>
            </a:endParaRPr>
          </a:p>
        </p:txBody>
      </p:sp>
    </p:spTree>
    <p:extLst>
      <p:ext uri="{BB962C8B-B14F-4D97-AF65-F5344CB8AC3E}">
        <p14:creationId xmlns:p14="http://schemas.microsoft.com/office/powerpoint/2010/main" val="32515914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two boxes of chocolate bars&#10;&#10;Description automatically generated">
            <a:extLst>
              <a:ext uri="{FF2B5EF4-FFF2-40B4-BE49-F238E27FC236}">
                <a16:creationId xmlns:a16="http://schemas.microsoft.com/office/drawing/2014/main" id="{6C74C7DF-E307-0D49-5625-F2F873CCEE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2801" y="454934"/>
            <a:ext cx="7520361" cy="7520361"/>
          </a:xfrm>
          <a:prstGeom prst="rect">
            <a:avLst/>
          </a:prstGeom>
        </p:spPr>
      </p:pic>
      <p:sp>
        <p:nvSpPr>
          <p:cNvPr id="4" name="Rectangle 3">
            <a:extLst>
              <a:ext uri="{FF2B5EF4-FFF2-40B4-BE49-F238E27FC236}">
                <a16:creationId xmlns:a16="http://schemas.microsoft.com/office/drawing/2014/main" id="{F216A3BA-B980-520B-ABE3-FB08BC771247}"/>
              </a:ext>
            </a:extLst>
          </p:cNvPr>
          <p:cNvSpPr/>
          <p:nvPr/>
        </p:nvSpPr>
        <p:spPr>
          <a:xfrm>
            <a:off x="11353816" y="5253527"/>
            <a:ext cx="293298" cy="1630392"/>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1" anchor="ctr"/>
          <a:lstStyle/>
          <a:p>
            <a:pPr algn="ctr"/>
            <a:endParaRPr lang="ar-SA">
              <a:solidFill>
                <a:schemeClr val="accent6">
                  <a:lumMod val="60000"/>
                  <a:lumOff val="40000"/>
                </a:schemeClr>
              </a:solidFill>
            </a:endParaRPr>
          </a:p>
        </p:txBody>
      </p:sp>
      <p:sp>
        <p:nvSpPr>
          <p:cNvPr id="5" name="Rectangle 4">
            <a:extLst>
              <a:ext uri="{FF2B5EF4-FFF2-40B4-BE49-F238E27FC236}">
                <a16:creationId xmlns:a16="http://schemas.microsoft.com/office/drawing/2014/main" id="{A49F55A0-4D94-3539-5D1F-2B0361B90B2A}"/>
              </a:ext>
            </a:extLst>
          </p:cNvPr>
          <p:cNvSpPr/>
          <p:nvPr/>
        </p:nvSpPr>
        <p:spPr>
          <a:xfrm>
            <a:off x="11353800" y="0"/>
            <a:ext cx="293298" cy="5253527"/>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1" anchor="ctr"/>
          <a:lstStyle/>
          <a:p>
            <a:pPr algn="ctr"/>
            <a:endParaRPr lang="ar-SA">
              <a:solidFill>
                <a:schemeClr val="accent6">
                  <a:lumMod val="60000"/>
                  <a:lumOff val="40000"/>
                </a:schemeClr>
              </a:solidFill>
            </a:endParaRPr>
          </a:p>
        </p:txBody>
      </p:sp>
      <p:pic>
        <p:nvPicPr>
          <p:cNvPr id="3" name="Picture 2" descr="A chocolate bar with a box of chocolate&#10;&#10;Description automatically generated">
            <a:extLst>
              <a:ext uri="{FF2B5EF4-FFF2-40B4-BE49-F238E27FC236}">
                <a16:creationId xmlns:a16="http://schemas.microsoft.com/office/drawing/2014/main" id="{782CB2DF-673D-2C5C-108E-712CF1315999}"/>
              </a:ext>
            </a:extLst>
          </p:cNvPr>
          <p:cNvPicPr>
            <a:picLocks noChangeAspect="1"/>
          </p:cNvPicPr>
          <p:nvPr/>
        </p:nvPicPr>
        <p:blipFill rotWithShape="1">
          <a:blip r:embed="rId3">
            <a:extLst>
              <a:ext uri="{28A0092B-C50C-407E-A947-70E740481C1C}">
                <a14:useLocalDpi xmlns:a14="http://schemas.microsoft.com/office/drawing/2010/main" val="0"/>
              </a:ext>
            </a:extLst>
          </a:blip>
          <a:srcRect r="28720"/>
          <a:stretch/>
        </p:blipFill>
        <p:spPr>
          <a:xfrm>
            <a:off x="-270180" y="25919"/>
            <a:ext cx="4888361" cy="6858000"/>
          </a:xfrm>
          <a:prstGeom prst="rect">
            <a:avLst/>
          </a:prstGeom>
        </p:spPr>
      </p:pic>
    </p:spTree>
    <p:extLst>
      <p:ext uri="{BB962C8B-B14F-4D97-AF65-F5344CB8AC3E}">
        <p14:creationId xmlns:p14="http://schemas.microsoft.com/office/powerpoint/2010/main" val="35141661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1E21A-7076-C670-E20E-156848BEDBFC}"/>
              </a:ext>
            </a:extLst>
          </p:cNvPr>
          <p:cNvSpPr>
            <a:spLocks noGrp="1"/>
          </p:cNvSpPr>
          <p:nvPr>
            <p:ph type="title"/>
          </p:nvPr>
        </p:nvSpPr>
        <p:spPr>
          <a:xfrm>
            <a:off x="2679958" y="299863"/>
            <a:ext cx="6832083" cy="1487023"/>
          </a:xfrm>
        </p:spPr>
        <p:txBody>
          <a:bodyPr/>
          <a:lstStyle/>
          <a:p>
            <a:pPr algn="l"/>
            <a:r>
              <a:rPr lang="en-US" dirty="0"/>
              <a:t>Kinder Card </a:t>
            </a:r>
            <a:r>
              <a:rPr lang="en-US" dirty="0">
                <a:solidFill>
                  <a:srgbClr val="F3410E"/>
                </a:solidFill>
              </a:rPr>
              <a:t>Design</a:t>
            </a:r>
            <a:endParaRPr lang="en-BA" dirty="0">
              <a:solidFill>
                <a:srgbClr val="F3410E"/>
              </a:solidFill>
            </a:endParaRPr>
          </a:p>
        </p:txBody>
      </p:sp>
      <p:sp>
        <p:nvSpPr>
          <p:cNvPr id="3" name="Text Placeholder 2">
            <a:extLst>
              <a:ext uri="{FF2B5EF4-FFF2-40B4-BE49-F238E27FC236}">
                <a16:creationId xmlns:a16="http://schemas.microsoft.com/office/drawing/2014/main" id="{12C29560-BCBF-1F8C-6BB3-180D6A7B27C6}"/>
              </a:ext>
            </a:extLst>
          </p:cNvPr>
          <p:cNvSpPr>
            <a:spLocks noGrp="1"/>
          </p:cNvSpPr>
          <p:nvPr>
            <p:ph type="body" sz="quarter" idx="13"/>
          </p:nvPr>
        </p:nvSpPr>
        <p:spPr>
          <a:xfrm>
            <a:off x="276453" y="1413259"/>
            <a:ext cx="11046174" cy="3657856"/>
          </a:xfrm>
          <a:solidFill>
            <a:srgbClr val="292209"/>
          </a:solidFill>
        </p:spPr>
        <p:txBody>
          <a:bodyPr anchor="ctr">
            <a:normAutofit fontScale="85000" lnSpcReduction="20000"/>
          </a:bodyPr>
          <a:lstStyle/>
          <a:p>
            <a:pPr marL="0" indent="0" algn="l">
              <a:lnSpc>
                <a:spcPct val="120000"/>
              </a:lnSpc>
              <a:buNone/>
            </a:pPr>
            <a:r>
              <a:rPr lang="en-US" sz="26500" b="1" dirty="0">
                <a:solidFill>
                  <a:srgbClr val="F3420D"/>
                </a:solidFill>
                <a:latin typeface="Poppins Light" pitchFamily="2" charset="77"/>
                <a:cs typeface="Poppins Light" pitchFamily="2" charset="77"/>
              </a:rPr>
              <a:t>Kinder</a:t>
            </a:r>
          </a:p>
        </p:txBody>
      </p:sp>
      <p:sp>
        <p:nvSpPr>
          <p:cNvPr id="4" name="Rectangle 3">
            <a:extLst>
              <a:ext uri="{FF2B5EF4-FFF2-40B4-BE49-F238E27FC236}">
                <a16:creationId xmlns:a16="http://schemas.microsoft.com/office/drawing/2014/main" id="{42ADC9DD-4F96-DD5F-3FD5-BA7C5A5D8901}"/>
              </a:ext>
            </a:extLst>
          </p:cNvPr>
          <p:cNvSpPr/>
          <p:nvPr/>
        </p:nvSpPr>
        <p:spPr>
          <a:xfrm>
            <a:off x="11322627" y="0"/>
            <a:ext cx="346364"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1" anchor="ctr"/>
          <a:lstStyle/>
          <a:p>
            <a:pPr algn="ctr"/>
            <a:endParaRPr lang="ar-SA"/>
          </a:p>
        </p:txBody>
      </p:sp>
      <p:sp>
        <p:nvSpPr>
          <p:cNvPr id="12" name="Rectangle 6">
            <a:extLst>
              <a:ext uri="{FF2B5EF4-FFF2-40B4-BE49-F238E27FC236}">
                <a16:creationId xmlns:a16="http://schemas.microsoft.com/office/drawing/2014/main" id="{B62B5845-E55E-9B14-253A-5DFA7C719B7F}"/>
              </a:ext>
            </a:extLst>
          </p:cNvPr>
          <p:cNvSpPr>
            <a:spLocks noChangeArrowheads="1"/>
          </p:cNvSpPr>
          <p:nvPr/>
        </p:nvSpPr>
        <p:spPr bwMode="auto">
          <a:xfrm flipV="1">
            <a:off x="0" y="-346468"/>
            <a:ext cx="398533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ar-SA" altLang="ar-SA" sz="1800" b="0" i="0" u="none" strike="noStrike" cap="none" normalizeH="0" baseline="0">
                <a:ln>
                  <a:noFill/>
                </a:ln>
                <a:solidFill>
                  <a:srgbClr val="000000"/>
                </a:solidFill>
                <a:effectLst/>
                <a:latin typeface="Inter"/>
              </a:rPr>
            </a:br>
            <a:endParaRPr kumimoji="0" lang="ar-SA" altLang="ar-SA" sz="1800" b="0" i="0" u="none" strike="noStrike" cap="none" normalizeH="0" baseline="0">
              <a:ln>
                <a:noFill/>
              </a:ln>
              <a:solidFill>
                <a:schemeClr val="tx1"/>
              </a:solidFill>
              <a:effectLst/>
              <a:latin typeface="Arial" panose="020B0604020202020204" pitchFamily="34" charset="0"/>
            </a:endParaRPr>
          </a:p>
        </p:txBody>
      </p:sp>
      <p:pic>
        <p:nvPicPr>
          <p:cNvPr id="9" name="Picture 8" descr="A chocolate bar with text and a chocolate spoon&#10;&#10;Description automatically generated">
            <a:extLst>
              <a:ext uri="{FF2B5EF4-FFF2-40B4-BE49-F238E27FC236}">
                <a16:creationId xmlns:a16="http://schemas.microsoft.com/office/drawing/2014/main" id="{3A0035E1-AF2B-77AA-CD59-EA068E8AF2F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140" b="97436" l="400" r="96800">
                        <a14:foregroundMark x1="41200" y1="26496" x2="66200" y2="21937"/>
                        <a14:foregroundMark x1="66200" y1="21937" x2="28600" y2="71510"/>
                        <a14:foregroundMark x1="58600" y1="9402" x2="23268" y2="10124"/>
                        <a14:foregroundMark x1="9075" y1="30784" x2="8772" y2="31588"/>
                        <a14:foregroundMark x1="11222" y1="25076" x2="9124" y2="30652"/>
                        <a14:foregroundMark x1="5686" y1="42403" x2="1800" y2="66952"/>
                        <a14:foregroundMark x1="1800" y1="66952" x2="31800" y2="97151"/>
                        <a14:foregroundMark x1="31800" y1="97151" x2="95000" y2="86895"/>
                        <a14:foregroundMark x1="95000" y1="86895" x2="98345" y2="9593"/>
                        <a14:foregroundMark x1="90681" y1="3554" x2="23200" y2="2279"/>
                        <a14:foregroundMark x1="22180" y1="3413" x2="21994" y2="3620"/>
                        <a14:foregroundMark x1="23200" y1="2279" x2="22810" y2="2712"/>
                        <a14:foregroundMark x1="65400" y1="10541" x2="91177" y2="6125"/>
                        <a14:foregroundMark x1="97015" y1="11304" x2="97200" y2="86040"/>
                        <a14:foregroundMark x1="97200" y1="86040" x2="71200" y2="99430"/>
                        <a14:foregroundMark x1="71200" y1="99430" x2="600" y2="87749"/>
                        <a14:foregroundMark x1="5834" y1="35774" x2="6087" y2="33258"/>
                        <a14:foregroundMark x1="600" y1="87749" x2="5079" y2="43268"/>
                        <a14:foregroundMark x1="22511" y1="3850" x2="42200" y2="1709"/>
                        <a14:foregroundMark x1="42200" y1="1709" x2="65400" y2="2279"/>
                        <a14:foregroundMark x1="65400" y1="2279" x2="44400" y2="2564"/>
                        <a14:foregroundMark x1="44400" y1="2564" x2="92515" y2="1194"/>
                        <a14:foregroundMark x1="13000" y1="52422" x2="3400" y2="62678"/>
                        <a14:foregroundMark x1="3400" y1="62678" x2="3800" y2="84900"/>
                        <a14:foregroundMark x1="3800" y1="84900" x2="3800" y2="84900"/>
                        <a14:foregroundMark x1="12600" y1="78348" x2="2400" y2="57265"/>
                        <a14:foregroundMark x1="2400" y1="57265" x2="14000" y2="90313"/>
                        <a14:foregroundMark x1="14000" y1="90313" x2="70800" y2="93447"/>
                        <a14:foregroundMark x1="70800" y1="93447" x2="80000" y2="92877"/>
                        <a14:foregroundMark x1="90200" y1="94872" x2="14800" y2="97436"/>
                        <a14:backgroundMark x1="6000" y1="7977" x2="6000" y2="7977"/>
                        <a14:backgroundMark x1="6800" y1="4274" x2="4400" y2="11681"/>
                        <a14:backgroundMark x1="98600" y1="2279" x2="97000" y2="570"/>
                        <a14:backgroundMark x1="93000" y1="570" x2="99600" y2="7977"/>
                        <a14:backgroundMark x1="2000" y1="44444" x2="14400" y2="26781"/>
                        <a14:backgroundMark x1="14400" y1="26781" x2="22400" y2="4274"/>
                        <a14:backgroundMark x1="22400" y1="4274" x2="3400" y2="17094"/>
                        <a14:backgroundMark x1="3400" y1="17094" x2="600" y2="42450"/>
                        <a14:backgroundMark x1="600" y1="42450" x2="1600" y2="44729"/>
                        <a14:backgroundMark x1="9000" y1="30484" x2="7200" y2="22792"/>
                        <a14:backgroundMark x1="7000" y1="24501" x2="16200" y2="9117"/>
                        <a14:backgroundMark x1="13200" y1="11396" x2="400" y2="33618"/>
                        <a14:backgroundMark x1="400" y1="33618" x2="15400" y2="16809"/>
                        <a14:backgroundMark x1="15400" y1="16809" x2="12400" y2="14815"/>
                      </a14:backgroundRemoval>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5400000">
            <a:off x="6650597" y="2362185"/>
            <a:ext cx="2761686" cy="1938704"/>
          </a:xfrm>
          <a:prstGeom prst="rect">
            <a:avLst/>
          </a:prstGeom>
          <a:ln>
            <a:noFill/>
          </a:ln>
          <a:effectLst>
            <a:outerShdw blurRad="292100" dist="139700" dir="2700000" algn="tl" rotWithShape="0">
              <a:srgbClr val="333333">
                <a:alpha val="65000"/>
              </a:srgbClr>
            </a:outerShdw>
          </a:effectLst>
        </p:spPr>
      </p:pic>
      <p:cxnSp>
        <p:nvCxnSpPr>
          <p:cNvPr id="11" name="Straight Arrow Connector 10">
            <a:extLst>
              <a:ext uri="{FF2B5EF4-FFF2-40B4-BE49-F238E27FC236}">
                <a16:creationId xmlns:a16="http://schemas.microsoft.com/office/drawing/2014/main" id="{A728E919-B79A-D4FB-CFF1-F77304D856DB}"/>
              </a:ext>
            </a:extLst>
          </p:cNvPr>
          <p:cNvCxnSpPr/>
          <p:nvPr/>
        </p:nvCxnSpPr>
        <p:spPr>
          <a:xfrm flipH="1">
            <a:off x="3002280" y="2186940"/>
            <a:ext cx="128016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Straight Arrow Connector 13">
            <a:extLst>
              <a:ext uri="{FF2B5EF4-FFF2-40B4-BE49-F238E27FC236}">
                <a16:creationId xmlns:a16="http://schemas.microsoft.com/office/drawing/2014/main" id="{DD921859-FE38-97F6-ABBD-3EC0D1364D3E}"/>
              </a:ext>
            </a:extLst>
          </p:cNvPr>
          <p:cNvCxnSpPr/>
          <p:nvPr/>
        </p:nvCxnSpPr>
        <p:spPr>
          <a:xfrm flipH="1">
            <a:off x="2552700" y="2575560"/>
            <a:ext cx="172974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EB73C6B5-70BC-0768-80E3-CB6085DAD99B}"/>
              </a:ext>
            </a:extLst>
          </p:cNvPr>
          <p:cNvCxnSpPr>
            <a:cxnSpLocks/>
          </p:cNvCxnSpPr>
          <p:nvPr/>
        </p:nvCxnSpPr>
        <p:spPr>
          <a:xfrm flipH="1">
            <a:off x="2728308" y="3398520"/>
            <a:ext cx="155413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DC521950-A397-F04B-A157-96210CBC86FC}"/>
              </a:ext>
            </a:extLst>
          </p:cNvPr>
          <p:cNvCxnSpPr>
            <a:cxnSpLocks/>
          </p:cNvCxnSpPr>
          <p:nvPr/>
        </p:nvCxnSpPr>
        <p:spPr>
          <a:xfrm flipH="1">
            <a:off x="3002280" y="3749040"/>
            <a:ext cx="128016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6775382F-CC76-2B22-B6E2-B6FD5DDE3EC1}"/>
              </a:ext>
            </a:extLst>
          </p:cNvPr>
          <p:cNvSpPr txBox="1"/>
          <p:nvPr/>
        </p:nvSpPr>
        <p:spPr>
          <a:xfrm>
            <a:off x="4280282" y="2048871"/>
            <a:ext cx="2275495" cy="261610"/>
          </a:xfrm>
          <a:prstGeom prst="rect">
            <a:avLst/>
          </a:prstGeom>
          <a:noFill/>
        </p:spPr>
        <p:txBody>
          <a:bodyPr wrap="square" rtlCol="1">
            <a:spAutoFit/>
          </a:bodyPr>
          <a:lstStyle/>
          <a:p>
            <a:r>
              <a:rPr lang="pt-BR" sz="1100" b="1" i="0" dirty="0">
                <a:solidFill>
                  <a:schemeClr val="bg1"/>
                </a:solidFill>
                <a:effectLst/>
                <a:latin typeface="Inter"/>
              </a:rPr>
              <a:t>Cardboard packaging </a:t>
            </a:r>
            <a:endParaRPr lang="ar-SA" sz="1100" b="1" dirty="0">
              <a:solidFill>
                <a:schemeClr val="bg1"/>
              </a:solidFill>
            </a:endParaRPr>
          </a:p>
        </p:txBody>
      </p:sp>
      <p:sp>
        <p:nvSpPr>
          <p:cNvPr id="25" name="TextBox 24">
            <a:extLst>
              <a:ext uri="{FF2B5EF4-FFF2-40B4-BE49-F238E27FC236}">
                <a16:creationId xmlns:a16="http://schemas.microsoft.com/office/drawing/2014/main" id="{C57EF6FB-15EE-10F9-6657-BD4382131F2B}"/>
              </a:ext>
            </a:extLst>
          </p:cNvPr>
          <p:cNvSpPr txBox="1"/>
          <p:nvPr/>
        </p:nvSpPr>
        <p:spPr>
          <a:xfrm>
            <a:off x="4287930" y="2448457"/>
            <a:ext cx="2162988" cy="430887"/>
          </a:xfrm>
          <a:prstGeom prst="rect">
            <a:avLst/>
          </a:prstGeom>
          <a:noFill/>
        </p:spPr>
        <p:txBody>
          <a:bodyPr wrap="square" rtlCol="1">
            <a:spAutoFit/>
          </a:bodyPr>
          <a:lstStyle/>
          <a:p>
            <a:r>
              <a:rPr lang="en-US" sz="1100" b="1" dirty="0">
                <a:solidFill>
                  <a:schemeClr val="bg1"/>
                </a:solidFill>
                <a:latin typeface="Inter"/>
              </a:rPr>
              <a:t>A shape of the type of chocolate it’s been used </a:t>
            </a:r>
            <a:endParaRPr lang="ar-SA" sz="1100" b="1" dirty="0">
              <a:solidFill>
                <a:schemeClr val="bg1"/>
              </a:solidFill>
            </a:endParaRPr>
          </a:p>
        </p:txBody>
      </p:sp>
      <p:sp>
        <p:nvSpPr>
          <p:cNvPr id="28" name="TextBox 27">
            <a:extLst>
              <a:ext uri="{FF2B5EF4-FFF2-40B4-BE49-F238E27FC236}">
                <a16:creationId xmlns:a16="http://schemas.microsoft.com/office/drawing/2014/main" id="{86F25D05-A2ED-080C-DC70-699DFC69DE1E}"/>
              </a:ext>
            </a:extLst>
          </p:cNvPr>
          <p:cNvSpPr txBox="1"/>
          <p:nvPr/>
        </p:nvSpPr>
        <p:spPr>
          <a:xfrm>
            <a:off x="4287930" y="3246902"/>
            <a:ext cx="2385060" cy="430887"/>
          </a:xfrm>
          <a:prstGeom prst="rect">
            <a:avLst/>
          </a:prstGeom>
          <a:noFill/>
        </p:spPr>
        <p:txBody>
          <a:bodyPr wrap="square" rtlCol="1">
            <a:spAutoFit/>
          </a:bodyPr>
          <a:lstStyle/>
          <a:p>
            <a:r>
              <a:rPr lang="pt-BR" sz="1100" b="1" i="0" dirty="0">
                <a:solidFill>
                  <a:schemeClr val="bg1"/>
                </a:solidFill>
                <a:effectLst/>
                <a:latin typeface="Inter"/>
              </a:rPr>
              <a:t>A thin layer of dark chocolate Kinder card</a:t>
            </a:r>
            <a:endParaRPr lang="ar-SA" sz="1100" b="1" dirty="0">
              <a:solidFill>
                <a:schemeClr val="bg1"/>
              </a:solidFill>
            </a:endParaRPr>
          </a:p>
        </p:txBody>
      </p:sp>
      <p:sp>
        <p:nvSpPr>
          <p:cNvPr id="29" name="TextBox 28">
            <a:extLst>
              <a:ext uri="{FF2B5EF4-FFF2-40B4-BE49-F238E27FC236}">
                <a16:creationId xmlns:a16="http://schemas.microsoft.com/office/drawing/2014/main" id="{7AC91BFC-C08F-EBCA-D767-D68EFE5CEB0B}"/>
              </a:ext>
            </a:extLst>
          </p:cNvPr>
          <p:cNvSpPr txBox="1"/>
          <p:nvPr/>
        </p:nvSpPr>
        <p:spPr>
          <a:xfrm>
            <a:off x="4280281" y="3636997"/>
            <a:ext cx="2628449" cy="430887"/>
          </a:xfrm>
          <a:prstGeom prst="rect">
            <a:avLst/>
          </a:prstGeom>
          <a:noFill/>
        </p:spPr>
        <p:txBody>
          <a:bodyPr wrap="square" rtlCol="1">
            <a:spAutoFit/>
          </a:bodyPr>
          <a:lstStyle/>
          <a:p>
            <a:r>
              <a:rPr lang="pt-BR" sz="1100" b="1" dirty="0">
                <a:solidFill>
                  <a:schemeClr val="bg1"/>
                </a:solidFill>
                <a:latin typeface="Inter"/>
              </a:rPr>
              <a:t>50 Kcal which was cut in half introducing new healthy snack with kinder </a:t>
            </a:r>
            <a:endParaRPr lang="ar-SA" sz="1100" b="1" dirty="0">
              <a:solidFill>
                <a:schemeClr val="bg1"/>
              </a:solidFill>
            </a:endParaRPr>
          </a:p>
        </p:txBody>
      </p:sp>
      <p:cxnSp>
        <p:nvCxnSpPr>
          <p:cNvPr id="32" name="Straight Arrow Connector 31">
            <a:extLst>
              <a:ext uri="{FF2B5EF4-FFF2-40B4-BE49-F238E27FC236}">
                <a16:creationId xmlns:a16="http://schemas.microsoft.com/office/drawing/2014/main" id="{0D7D84B4-2869-6A92-75AD-66984D513031}"/>
              </a:ext>
            </a:extLst>
          </p:cNvPr>
          <p:cNvCxnSpPr/>
          <p:nvPr/>
        </p:nvCxnSpPr>
        <p:spPr>
          <a:xfrm flipH="1">
            <a:off x="8673841" y="2186940"/>
            <a:ext cx="1280160" cy="0"/>
          </a:xfrm>
          <a:prstGeom prst="straightConnector1">
            <a:avLst/>
          </a:prstGeom>
          <a:ln>
            <a:solidFill>
              <a:schemeClr val="bg1"/>
            </a:solidFill>
            <a:prstDash val="dash"/>
            <a:tailEnd type="triangle"/>
          </a:ln>
        </p:spPr>
        <p:style>
          <a:lnRef idx="1">
            <a:schemeClr val="dk1"/>
          </a:lnRef>
          <a:fillRef idx="0">
            <a:schemeClr val="dk1"/>
          </a:fillRef>
          <a:effectRef idx="0">
            <a:schemeClr val="dk1"/>
          </a:effectRef>
          <a:fontRef idx="minor">
            <a:schemeClr val="tx1"/>
          </a:fontRef>
        </p:style>
      </p:cxnSp>
      <p:cxnSp>
        <p:nvCxnSpPr>
          <p:cNvPr id="33" name="Straight Arrow Connector 32">
            <a:extLst>
              <a:ext uri="{FF2B5EF4-FFF2-40B4-BE49-F238E27FC236}">
                <a16:creationId xmlns:a16="http://schemas.microsoft.com/office/drawing/2014/main" id="{4461B9D0-332F-2A62-6793-0E8DDD4E7BFC}"/>
              </a:ext>
            </a:extLst>
          </p:cNvPr>
          <p:cNvCxnSpPr/>
          <p:nvPr/>
        </p:nvCxnSpPr>
        <p:spPr>
          <a:xfrm flipH="1">
            <a:off x="8224261" y="2575560"/>
            <a:ext cx="1729740" cy="0"/>
          </a:xfrm>
          <a:prstGeom prst="straightConnector1">
            <a:avLst/>
          </a:prstGeom>
          <a:ln>
            <a:solidFill>
              <a:schemeClr val="bg1"/>
            </a:solidFill>
            <a:prstDash val="dash"/>
            <a:tailEnd type="triangle"/>
          </a:ln>
        </p:spPr>
        <p:style>
          <a:lnRef idx="1">
            <a:schemeClr val="dk1"/>
          </a:lnRef>
          <a:fillRef idx="0">
            <a:schemeClr val="dk1"/>
          </a:fillRef>
          <a:effectRef idx="0">
            <a:schemeClr val="dk1"/>
          </a:effectRef>
          <a:fontRef idx="minor">
            <a:schemeClr val="tx1"/>
          </a:fontRef>
        </p:style>
      </p:cxnSp>
      <p:cxnSp>
        <p:nvCxnSpPr>
          <p:cNvPr id="34" name="Straight Arrow Connector 33">
            <a:extLst>
              <a:ext uri="{FF2B5EF4-FFF2-40B4-BE49-F238E27FC236}">
                <a16:creationId xmlns:a16="http://schemas.microsoft.com/office/drawing/2014/main" id="{637EB5BB-4835-67D4-A104-8B3162EBEC70}"/>
              </a:ext>
            </a:extLst>
          </p:cNvPr>
          <p:cNvCxnSpPr>
            <a:cxnSpLocks/>
          </p:cNvCxnSpPr>
          <p:nvPr/>
        </p:nvCxnSpPr>
        <p:spPr>
          <a:xfrm flipH="1">
            <a:off x="8399868" y="4249797"/>
            <a:ext cx="1554132" cy="0"/>
          </a:xfrm>
          <a:prstGeom prst="straightConnector1">
            <a:avLst/>
          </a:prstGeom>
          <a:ln>
            <a:solidFill>
              <a:schemeClr val="bg1"/>
            </a:solidFill>
            <a:prstDash val="dash"/>
            <a:tailEnd type="triangle"/>
          </a:ln>
        </p:spPr>
        <p:style>
          <a:lnRef idx="1">
            <a:schemeClr val="dk1"/>
          </a:lnRef>
          <a:fillRef idx="0">
            <a:schemeClr val="dk1"/>
          </a:fillRef>
          <a:effectRef idx="0">
            <a:schemeClr val="dk1"/>
          </a:effectRef>
          <a:fontRef idx="minor">
            <a:schemeClr val="tx1"/>
          </a:fontRef>
        </p:style>
      </p:cxnSp>
      <p:sp>
        <p:nvSpPr>
          <p:cNvPr id="38" name="TextBox 37">
            <a:extLst>
              <a:ext uri="{FF2B5EF4-FFF2-40B4-BE49-F238E27FC236}">
                <a16:creationId xmlns:a16="http://schemas.microsoft.com/office/drawing/2014/main" id="{77393744-EEC4-7ED9-6E3C-C1C5301B404C}"/>
              </a:ext>
            </a:extLst>
          </p:cNvPr>
          <p:cNvSpPr txBox="1"/>
          <p:nvPr/>
        </p:nvSpPr>
        <p:spPr>
          <a:xfrm>
            <a:off x="8816253" y="1892109"/>
            <a:ext cx="2275495" cy="215444"/>
          </a:xfrm>
          <a:prstGeom prst="rect">
            <a:avLst/>
          </a:prstGeom>
          <a:noFill/>
        </p:spPr>
        <p:txBody>
          <a:bodyPr wrap="square" rtlCol="1">
            <a:spAutoFit/>
          </a:bodyPr>
          <a:lstStyle/>
          <a:p>
            <a:r>
              <a:rPr lang="pt-BR" sz="800" b="1" dirty="0">
                <a:solidFill>
                  <a:schemeClr val="bg1"/>
                </a:solidFill>
                <a:latin typeface="Inter"/>
              </a:rPr>
              <a:t>One Color side </a:t>
            </a:r>
            <a:endParaRPr lang="ar-SA" sz="800" b="1" dirty="0">
              <a:solidFill>
                <a:schemeClr val="bg1"/>
              </a:solidFill>
            </a:endParaRPr>
          </a:p>
        </p:txBody>
      </p:sp>
      <p:sp>
        <p:nvSpPr>
          <p:cNvPr id="39" name="TextBox 38">
            <a:extLst>
              <a:ext uri="{FF2B5EF4-FFF2-40B4-BE49-F238E27FC236}">
                <a16:creationId xmlns:a16="http://schemas.microsoft.com/office/drawing/2014/main" id="{6539A3DC-C709-F1F2-2767-0656CFCCA895}"/>
              </a:ext>
            </a:extLst>
          </p:cNvPr>
          <p:cNvSpPr txBox="1"/>
          <p:nvPr/>
        </p:nvSpPr>
        <p:spPr>
          <a:xfrm>
            <a:off x="9122730" y="2292684"/>
            <a:ext cx="2275495" cy="215444"/>
          </a:xfrm>
          <a:prstGeom prst="rect">
            <a:avLst/>
          </a:prstGeom>
          <a:noFill/>
        </p:spPr>
        <p:txBody>
          <a:bodyPr wrap="square" rtlCol="1">
            <a:spAutoFit/>
          </a:bodyPr>
          <a:lstStyle/>
          <a:p>
            <a:r>
              <a:rPr lang="en-US" sz="800" b="1" dirty="0">
                <a:solidFill>
                  <a:schemeClr val="bg1"/>
                </a:solidFill>
                <a:latin typeface="Inter"/>
              </a:rPr>
              <a:t>Crunchy even lighter snack </a:t>
            </a:r>
            <a:endParaRPr lang="ar-SA" sz="800" b="1" dirty="0">
              <a:solidFill>
                <a:schemeClr val="bg1"/>
              </a:solidFill>
            </a:endParaRPr>
          </a:p>
        </p:txBody>
      </p:sp>
      <p:sp>
        <p:nvSpPr>
          <p:cNvPr id="40" name="TextBox 39">
            <a:extLst>
              <a:ext uri="{FF2B5EF4-FFF2-40B4-BE49-F238E27FC236}">
                <a16:creationId xmlns:a16="http://schemas.microsoft.com/office/drawing/2014/main" id="{A989C0CF-C326-F4BE-F90D-06F668C9A940}"/>
              </a:ext>
            </a:extLst>
          </p:cNvPr>
          <p:cNvSpPr txBox="1"/>
          <p:nvPr/>
        </p:nvSpPr>
        <p:spPr>
          <a:xfrm>
            <a:off x="8931692" y="4060478"/>
            <a:ext cx="2275495" cy="215444"/>
          </a:xfrm>
          <a:prstGeom prst="rect">
            <a:avLst/>
          </a:prstGeom>
          <a:noFill/>
        </p:spPr>
        <p:txBody>
          <a:bodyPr wrap="square" rtlCol="1">
            <a:spAutoFit/>
          </a:bodyPr>
          <a:lstStyle/>
          <a:p>
            <a:r>
              <a:rPr lang="en-US" sz="800" b="1" dirty="0">
                <a:solidFill>
                  <a:schemeClr val="bg1"/>
                </a:solidFill>
                <a:latin typeface="Inter"/>
              </a:rPr>
              <a:t>Sticking with same engraved shape </a:t>
            </a:r>
            <a:endParaRPr lang="ar-SA" sz="800" b="1" dirty="0">
              <a:solidFill>
                <a:schemeClr val="bg1"/>
              </a:solidFill>
            </a:endParaRPr>
          </a:p>
        </p:txBody>
      </p:sp>
      <p:pic>
        <p:nvPicPr>
          <p:cNvPr id="5" name="Picture 4" descr="A two boxes of chocolate bars&#10;&#10;Description automatically generated">
            <a:extLst>
              <a:ext uri="{FF2B5EF4-FFF2-40B4-BE49-F238E27FC236}">
                <a16:creationId xmlns:a16="http://schemas.microsoft.com/office/drawing/2014/main" id="{EC0AF590-B169-8F73-A327-B0C09704CAFE}"/>
              </a:ext>
            </a:extLst>
          </p:cNvPr>
          <p:cNvPicPr>
            <a:picLocks noChangeAspect="1"/>
          </p:cNvPicPr>
          <p:nvPr/>
        </p:nvPicPr>
        <p:blipFill rotWithShape="1">
          <a:blip r:embed="rId4">
            <a:extLst>
              <a:ext uri="{28A0092B-C50C-407E-A947-70E740481C1C}">
                <a14:useLocalDpi xmlns:a14="http://schemas.microsoft.com/office/drawing/2010/main" val="0"/>
              </a:ext>
            </a:extLst>
          </a:blip>
          <a:srcRect l="46060" t="20386" r="13978" b="14499"/>
          <a:stretch/>
        </p:blipFill>
        <p:spPr>
          <a:xfrm>
            <a:off x="1053956" y="1592921"/>
            <a:ext cx="2134025" cy="3477231"/>
          </a:xfrm>
          <a:prstGeom prst="rect">
            <a:avLst/>
          </a:prstGeom>
        </p:spPr>
      </p:pic>
    </p:spTree>
    <p:extLst>
      <p:ext uri="{BB962C8B-B14F-4D97-AF65-F5344CB8AC3E}">
        <p14:creationId xmlns:p14="http://schemas.microsoft.com/office/powerpoint/2010/main" val="177253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bg/>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0-#ppt_w/2"/>
                                          </p:val>
                                        </p:tav>
                                        <p:tav tm="100000">
                                          <p:val>
                                            <p:strVal val="#ppt_x"/>
                                          </p:val>
                                        </p:tav>
                                      </p:tavLst>
                                    </p:anim>
                                    <p:anim calcmode="lin" valueType="num">
                                      <p:cBhvr additive="base">
                                        <p:cTn id="24" dur="500" fill="hold"/>
                                        <p:tgtEl>
                                          <p:spTgt spid="14"/>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0-#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0-#ppt_w/2"/>
                                          </p:val>
                                        </p:tav>
                                        <p:tav tm="100000">
                                          <p:val>
                                            <p:strVal val="#ppt_x"/>
                                          </p:val>
                                        </p:tav>
                                      </p:tavLst>
                                    </p:anim>
                                    <p:anim calcmode="lin" valueType="num">
                                      <p:cBhvr additive="base">
                                        <p:cTn id="32" dur="500" fill="hold"/>
                                        <p:tgtEl>
                                          <p:spTgt spid="17"/>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29"/>
                                        </p:tgtEl>
                                        <p:attrNameLst>
                                          <p:attrName>style.visibility</p:attrName>
                                        </p:attrNameLst>
                                      </p:cBhvr>
                                      <p:to>
                                        <p:strVal val="visible"/>
                                      </p:to>
                                    </p:set>
                                    <p:anim calcmode="lin" valueType="num">
                                      <p:cBhvr additive="base">
                                        <p:cTn id="35" dur="500" fill="hold"/>
                                        <p:tgtEl>
                                          <p:spTgt spid="29"/>
                                        </p:tgtEl>
                                        <p:attrNameLst>
                                          <p:attrName>ppt_x</p:attrName>
                                        </p:attrNameLst>
                                      </p:cBhvr>
                                      <p:tavLst>
                                        <p:tav tm="0">
                                          <p:val>
                                            <p:strVal val="0-#ppt_w/2"/>
                                          </p:val>
                                        </p:tav>
                                        <p:tav tm="100000">
                                          <p:val>
                                            <p:strVal val="#ppt_x"/>
                                          </p:val>
                                        </p:tav>
                                      </p:tavLst>
                                    </p:anim>
                                    <p:anim calcmode="lin" valueType="num">
                                      <p:cBhvr additive="base">
                                        <p:cTn id="36" dur="500" fill="hold"/>
                                        <p:tgtEl>
                                          <p:spTgt spid="29"/>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28"/>
                                        </p:tgtEl>
                                        <p:attrNameLst>
                                          <p:attrName>style.visibility</p:attrName>
                                        </p:attrNameLst>
                                      </p:cBhvr>
                                      <p:to>
                                        <p:strVal val="visible"/>
                                      </p:to>
                                    </p:set>
                                    <p:anim calcmode="lin" valueType="num">
                                      <p:cBhvr additive="base">
                                        <p:cTn id="39" dur="500" fill="hold"/>
                                        <p:tgtEl>
                                          <p:spTgt spid="28"/>
                                        </p:tgtEl>
                                        <p:attrNameLst>
                                          <p:attrName>ppt_x</p:attrName>
                                        </p:attrNameLst>
                                      </p:cBhvr>
                                      <p:tavLst>
                                        <p:tav tm="0">
                                          <p:val>
                                            <p:strVal val="0-#ppt_w/2"/>
                                          </p:val>
                                        </p:tav>
                                        <p:tav tm="100000">
                                          <p:val>
                                            <p:strVal val="#ppt_x"/>
                                          </p:val>
                                        </p:tav>
                                      </p:tavLst>
                                    </p:anim>
                                    <p:anim calcmode="lin" valueType="num">
                                      <p:cBhvr additive="base">
                                        <p:cTn id="40" dur="500" fill="hold"/>
                                        <p:tgtEl>
                                          <p:spTgt spid="28"/>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additive="base">
                                        <p:cTn id="43" dur="500" fill="hold"/>
                                        <p:tgtEl>
                                          <p:spTgt spid="25"/>
                                        </p:tgtEl>
                                        <p:attrNameLst>
                                          <p:attrName>ppt_x</p:attrName>
                                        </p:attrNameLst>
                                      </p:cBhvr>
                                      <p:tavLst>
                                        <p:tav tm="0">
                                          <p:val>
                                            <p:strVal val="0-#ppt_w/2"/>
                                          </p:val>
                                        </p:tav>
                                        <p:tav tm="100000">
                                          <p:val>
                                            <p:strVal val="#ppt_x"/>
                                          </p:val>
                                        </p:tav>
                                      </p:tavLst>
                                    </p:anim>
                                    <p:anim calcmode="lin" valueType="num">
                                      <p:cBhvr additive="base">
                                        <p:cTn id="44" dur="500" fill="hold"/>
                                        <p:tgtEl>
                                          <p:spTgt spid="25"/>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additive="base">
                                        <p:cTn id="47" dur="500" fill="hold"/>
                                        <p:tgtEl>
                                          <p:spTgt spid="24"/>
                                        </p:tgtEl>
                                        <p:attrNameLst>
                                          <p:attrName>ppt_x</p:attrName>
                                        </p:attrNameLst>
                                      </p:cBhvr>
                                      <p:tavLst>
                                        <p:tav tm="0">
                                          <p:val>
                                            <p:strVal val="0-#ppt_w/2"/>
                                          </p:val>
                                        </p:tav>
                                        <p:tav tm="100000">
                                          <p:val>
                                            <p:strVal val="#ppt_x"/>
                                          </p:val>
                                        </p:tav>
                                      </p:tavLst>
                                    </p:anim>
                                    <p:anim calcmode="lin" valueType="num">
                                      <p:cBhvr additive="base">
                                        <p:cTn id="48" dur="500" fill="hold"/>
                                        <p:tgtEl>
                                          <p:spTgt spid="24"/>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38"/>
                                        </p:tgtEl>
                                        <p:attrNameLst>
                                          <p:attrName>style.visibility</p:attrName>
                                        </p:attrNameLst>
                                      </p:cBhvr>
                                      <p:to>
                                        <p:strVal val="visible"/>
                                      </p:to>
                                    </p:set>
                                    <p:anim calcmode="lin" valueType="num">
                                      <p:cBhvr additive="base">
                                        <p:cTn id="51" dur="500" fill="hold"/>
                                        <p:tgtEl>
                                          <p:spTgt spid="38"/>
                                        </p:tgtEl>
                                        <p:attrNameLst>
                                          <p:attrName>ppt_x</p:attrName>
                                        </p:attrNameLst>
                                      </p:cBhvr>
                                      <p:tavLst>
                                        <p:tav tm="0">
                                          <p:val>
                                            <p:strVal val="0-#ppt_w/2"/>
                                          </p:val>
                                        </p:tav>
                                        <p:tav tm="100000">
                                          <p:val>
                                            <p:strVal val="#ppt_x"/>
                                          </p:val>
                                        </p:tav>
                                      </p:tavLst>
                                    </p:anim>
                                    <p:anim calcmode="lin" valueType="num">
                                      <p:cBhvr additive="base">
                                        <p:cTn id="52" dur="500" fill="hold"/>
                                        <p:tgtEl>
                                          <p:spTgt spid="38"/>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39"/>
                                        </p:tgtEl>
                                        <p:attrNameLst>
                                          <p:attrName>style.visibility</p:attrName>
                                        </p:attrNameLst>
                                      </p:cBhvr>
                                      <p:to>
                                        <p:strVal val="visible"/>
                                      </p:to>
                                    </p:set>
                                    <p:anim calcmode="lin" valueType="num">
                                      <p:cBhvr additive="base">
                                        <p:cTn id="55" dur="500" fill="hold"/>
                                        <p:tgtEl>
                                          <p:spTgt spid="39"/>
                                        </p:tgtEl>
                                        <p:attrNameLst>
                                          <p:attrName>ppt_x</p:attrName>
                                        </p:attrNameLst>
                                      </p:cBhvr>
                                      <p:tavLst>
                                        <p:tav tm="0">
                                          <p:val>
                                            <p:strVal val="0-#ppt_w/2"/>
                                          </p:val>
                                        </p:tav>
                                        <p:tav tm="100000">
                                          <p:val>
                                            <p:strVal val="#ppt_x"/>
                                          </p:val>
                                        </p:tav>
                                      </p:tavLst>
                                    </p:anim>
                                    <p:anim calcmode="lin" valueType="num">
                                      <p:cBhvr additive="base">
                                        <p:cTn id="56" dur="500" fill="hold"/>
                                        <p:tgtEl>
                                          <p:spTgt spid="39"/>
                                        </p:tgtEl>
                                        <p:attrNameLst>
                                          <p:attrName>ppt_y</p:attrName>
                                        </p:attrNameLst>
                                      </p:cBhvr>
                                      <p:tavLst>
                                        <p:tav tm="0">
                                          <p:val>
                                            <p:strVal val="#ppt_y"/>
                                          </p:val>
                                        </p:tav>
                                        <p:tav tm="100000">
                                          <p:val>
                                            <p:strVal val="#ppt_y"/>
                                          </p:val>
                                        </p:tav>
                                      </p:tavLst>
                                    </p:anim>
                                  </p:childTnLst>
                                </p:cTn>
                              </p:par>
                              <p:par>
                                <p:cTn id="57" presetID="2" presetClass="entr" presetSubtype="8" fill="hold" nodeType="withEffect">
                                  <p:stCondLst>
                                    <p:cond delay="0"/>
                                  </p:stCondLst>
                                  <p:childTnLst>
                                    <p:set>
                                      <p:cBhvr>
                                        <p:cTn id="58" dur="1" fill="hold">
                                          <p:stCondLst>
                                            <p:cond delay="0"/>
                                          </p:stCondLst>
                                        </p:cTn>
                                        <p:tgtEl>
                                          <p:spTgt spid="33"/>
                                        </p:tgtEl>
                                        <p:attrNameLst>
                                          <p:attrName>style.visibility</p:attrName>
                                        </p:attrNameLst>
                                      </p:cBhvr>
                                      <p:to>
                                        <p:strVal val="visible"/>
                                      </p:to>
                                    </p:set>
                                    <p:anim calcmode="lin" valueType="num">
                                      <p:cBhvr additive="base">
                                        <p:cTn id="59" dur="500" fill="hold"/>
                                        <p:tgtEl>
                                          <p:spTgt spid="33"/>
                                        </p:tgtEl>
                                        <p:attrNameLst>
                                          <p:attrName>ppt_x</p:attrName>
                                        </p:attrNameLst>
                                      </p:cBhvr>
                                      <p:tavLst>
                                        <p:tav tm="0">
                                          <p:val>
                                            <p:strVal val="0-#ppt_w/2"/>
                                          </p:val>
                                        </p:tav>
                                        <p:tav tm="100000">
                                          <p:val>
                                            <p:strVal val="#ppt_x"/>
                                          </p:val>
                                        </p:tav>
                                      </p:tavLst>
                                    </p:anim>
                                    <p:anim calcmode="lin" valueType="num">
                                      <p:cBhvr additive="base">
                                        <p:cTn id="60" dur="500" fill="hold"/>
                                        <p:tgtEl>
                                          <p:spTgt spid="33"/>
                                        </p:tgtEl>
                                        <p:attrNameLst>
                                          <p:attrName>ppt_y</p:attrName>
                                        </p:attrNameLst>
                                      </p:cBhvr>
                                      <p:tavLst>
                                        <p:tav tm="0">
                                          <p:val>
                                            <p:strVal val="#ppt_y"/>
                                          </p:val>
                                        </p:tav>
                                        <p:tav tm="100000">
                                          <p:val>
                                            <p:strVal val="#ppt_y"/>
                                          </p:val>
                                        </p:tav>
                                      </p:tavLst>
                                    </p:anim>
                                  </p:childTnLst>
                                </p:cTn>
                              </p:par>
                              <p:par>
                                <p:cTn id="61" presetID="2" presetClass="entr" presetSubtype="8" fill="hold" grpId="0" nodeType="withEffect">
                                  <p:stCondLst>
                                    <p:cond delay="0"/>
                                  </p:stCondLst>
                                  <p:childTnLst>
                                    <p:set>
                                      <p:cBhvr>
                                        <p:cTn id="62" dur="1" fill="hold">
                                          <p:stCondLst>
                                            <p:cond delay="0"/>
                                          </p:stCondLst>
                                        </p:cTn>
                                        <p:tgtEl>
                                          <p:spTgt spid="40"/>
                                        </p:tgtEl>
                                        <p:attrNameLst>
                                          <p:attrName>style.visibility</p:attrName>
                                        </p:attrNameLst>
                                      </p:cBhvr>
                                      <p:to>
                                        <p:strVal val="visible"/>
                                      </p:to>
                                    </p:set>
                                    <p:anim calcmode="lin" valueType="num">
                                      <p:cBhvr additive="base">
                                        <p:cTn id="63" dur="500" fill="hold"/>
                                        <p:tgtEl>
                                          <p:spTgt spid="40"/>
                                        </p:tgtEl>
                                        <p:attrNameLst>
                                          <p:attrName>ppt_x</p:attrName>
                                        </p:attrNameLst>
                                      </p:cBhvr>
                                      <p:tavLst>
                                        <p:tav tm="0">
                                          <p:val>
                                            <p:strVal val="0-#ppt_w/2"/>
                                          </p:val>
                                        </p:tav>
                                        <p:tav tm="100000">
                                          <p:val>
                                            <p:strVal val="#ppt_x"/>
                                          </p:val>
                                        </p:tav>
                                      </p:tavLst>
                                    </p:anim>
                                    <p:anim calcmode="lin" valueType="num">
                                      <p:cBhvr additive="base">
                                        <p:cTn id="64" dur="500" fill="hold"/>
                                        <p:tgtEl>
                                          <p:spTgt spid="40"/>
                                        </p:tgtEl>
                                        <p:attrNameLst>
                                          <p:attrName>ppt_y</p:attrName>
                                        </p:attrNameLst>
                                      </p:cBhvr>
                                      <p:tavLst>
                                        <p:tav tm="0">
                                          <p:val>
                                            <p:strVal val="#ppt_y"/>
                                          </p:val>
                                        </p:tav>
                                        <p:tav tm="100000">
                                          <p:val>
                                            <p:strVal val="#ppt_y"/>
                                          </p:val>
                                        </p:tav>
                                      </p:tavLst>
                                    </p:anim>
                                  </p:childTnLst>
                                </p:cTn>
                              </p:par>
                              <p:par>
                                <p:cTn id="65" presetID="2" presetClass="entr" presetSubtype="8" fill="hold" nodeType="withEffect">
                                  <p:stCondLst>
                                    <p:cond delay="0"/>
                                  </p:stCondLst>
                                  <p:childTnLst>
                                    <p:set>
                                      <p:cBhvr>
                                        <p:cTn id="66" dur="1" fill="hold">
                                          <p:stCondLst>
                                            <p:cond delay="0"/>
                                          </p:stCondLst>
                                        </p:cTn>
                                        <p:tgtEl>
                                          <p:spTgt spid="34"/>
                                        </p:tgtEl>
                                        <p:attrNameLst>
                                          <p:attrName>style.visibility</p:attrName>
                                        </p:attrNameLst>
                                      </p:cBhvr>
                                      <p:to>
                                        <p:strVal val="visible"/>
                                      </p:to>
                                    </p:set>
                                    <p:anim calcmode="lin" valueType="num">
                                      <p:cBhvr additive="base">
                                        <p:cTn id="67" dur="500" fill="hold"/>
                                        <p:tgtEl>
                                          <p:spTgt spid="34"/>
                                        </p:tgtEl>
                                        <p:attrNameLst>
                                          <p:attrName>ppt_x</p:attrName>
                                        </p:attrNameLst>
                                      </p:cBhvr>
                                      <p:tavLst>
                                        <p:tav tm="0">
                                          <p:val>
                                            <p:strVal val="0-#ppt_w/2"/>
                                          </p:val>
                                        </p:tav>
                                        <p:tav tm="100000">
                                          <p:val>
                                            <p:strVal val="#ppt_x"/>
                                          </p:val>
                                        </p:tav>
                                      </p:tavLst>
                                    </p:anim>
                                    <p:anim calcmode="lin" valueType="num">
                                      <p:cBhvr additive="base">
                                        <p:cTn id="68" dur="500" fill="hold"/>
                                        <p:tgtEl>
                                          <p:spTgt spid="3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24" grpId="0"/>
      <p:bldP spid="25" grpId="0"/>
      <p:bldP spid="28" grpId="0"/>
      <p:bldP spid="29" grpId="0"/>
      <p:bldP spid="38" grpId="0"/>
      <p:bldP spid="39" grpId="0"/>
      <p:bldP spid="4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17F7C07-EB9C-22D1-02D8-5F699275B2DA}"/>
              </a:ext>
            </a:extLst>
          </p:cNvPr>
          <p:cNvSpPr>
            <a:spLocks noGrp="1"/>
          </p:cNvSpPr>
          <p:nvPr>
            <p:ph type="body" sz="quarter" idx="18"/>
          </p:nvPr>
        </p:nvSpPr>
        <p:spPr>
          <a:xfrm>
            <a:off x="6096000" y="1602069"/>
            <a:ext cx="6977152" cy="3510584"/>
          </a:xfrm>
        </p:spPr>
        <p:txBody>
          <a:bodyPr>
            <a:normAutofit fontScale="77500" lnSpcReduction="20000"/>
          </a:bodyPr>
          <a:lstStyle/>
          <a:p>
            <a:pPr>
              <a:lnSpc>
                <a:spcPct val="100000"/>
              </a:lnSpc>
            </a:pPr>
            <a:r>
              <a:rPr lang="en-GB" sz="34400" b="1" dirty="0"/>
              <a:t>k</a:t>
            </a:r>
            <a:r>
              <a:rPr lang="en-GB" sz="11500" dirty="0">
                <a:solidFill>
                  <a:srgbClr val="F3410E"/>
                </a:solidFill>
              </a:rPr>
              <a:t>inder</a:t>
            </a:r>
          </a:p>
        </p:txBody>
      </p:sp>
      <p:sp>
        <p:nvSpPr>
          <p:cNvPr id="7" name="Rectangle 6">
            <a:extLst>
              <a:ext uri="{FF2B5EF4-FFF2-40B4-BE49-F238E27FC236}">
                <a16:creationId xmlns:a16="http://schemas.microsoft.com/office/drawing/2014/main" id="{DCD62376-ED3B-92EA-B1E9-50837C327E7F}"/>
              </a:ext>
            </a:extLst>
          </p:cNvPr>
          <p:cNvSpPr/>
          <p:nvPr/>
        </p:nvSpPr>
        <p:spPr>
          <a:xfrm>
            <a:off x="11468689" y="0"/>
            <a:ext cx="293298" cy="1630392"/>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1" anchor="ctr"/>
          <a:lstStyle/>
          <a:p>
            <a:pPr algn="ctr"/>
            <a:endParaRPr lang="ar-SA"/>
          </a:p>
        </p:txBody>
      </p:sp>
      <p:sp>
        <p:nvSpPr>
          <p:cNvPr id="8" name="Rectangle 7">
            <a:extLst>
              <a:ext uri="{FF2B5EF4-FFF2-40B4-BE49-F238E27FC236}">
                <a16:creationId xmlns:a16="http://schemas.microsoft.com/office/drawing/2014/main" id="{A31EC21A-D903-C0C3-34CB-8ED9B8D14F63}"/>
              </a:ext>
            </a:extLst>
          </p:cNvPr>
          <p:cNvSpPr/>
          <p:nvPr/>
        </p:nvSpPr>
        <p:spPr>
          <a:xfrm rot="5400000">
            <a:off x="10506844" y="668547"/>
            <a:ext cx="293298" cy="1630392"/>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1" anchor="ctr"/>
          <a:lstStyle/>
          <a:p>
            <a:pPr algn="ctr"/>
            <a:endParaRPr lang="ar-SA"/>
          </a:p>
        </p:txBody>
      </p:sp>
      <p:sp>
        <p:nvSpPr>
          <p:cNvPr id="9" name="Rectangle 8">
            <a:extLst>
              <a:ext uri="{FF2B5EF4-FFF2-40B4-BE49-F238E27FC236}">
                <a16:creationId xmlns:a16="http://schemas.microsoft.com/office/drawing/2014/main" id="{A2D0C3F2-22D9-7BFB-F596-02CFC2450879}"/>
              </a:ext>
            </a:extLst>
          </p:cNvPr>
          <p:cNvSpPr/>
          <p:nvPr/>
        </p:nvSpPr>
        <p:spPr>
          <a:xfrm rot="5400000">
            <a:off x="8876452" y="668547"/>
            <a:ext cx="293298" cy="1630392"/>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1" anchor="ctr"/>
          <a:lstStyle/>
          <a:p>
            <a:pPr algn="ctr"/>
            <a:endParaRPr lang="ar-SA"/>
          </a:p>
        </p:txBody>
      </p:sp>
      <p:sp>
        <p:nvSpPr>
          <p:cNvPr id="10" name="Rectangle 9">
            <a:extLst>
              <a:ext uri="{FF2B5EF4-FFF2-40B4-BE49-F238E27FC236}">
                <a16:creationId xmlns:a16="http://schemas.microsoft.com/office/drawing/2014/main" id="{0931650F-3DCF-9E99-0737-0C28712C586A}"/>
              </a:ext>
            </a:extLst>
          </p:cNvPr>
          <p:cNvSpPr/>
          <p:nvPr/>
        </p:nvSpPr>
        <p:spPr>
          <a:xfrm rot="5400000">
            <a:off x="8285005" y="668547"/>
            <a:ext cx="293298" cy="1630392"/>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3025556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hocolate bar with text and a chocolate spoon&#10;&#10;Description automatically generated">
            <a:extLst>
              <a:ext uri="{FF2B5EF4-FFF2-40B4-BE49-F238E27FC236}">
                <a16:creationId xmlns:a16="http://schemas.microsoft.com/office/drawing/2014/main" id="{744CC99E-58B2-8391-1617-1A05498BC0D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140" b="97436" l="400" r="96800">
                        <a14:foregroundMark x1="41200" y1="26496" x2="66200" y2="21937"/>
                        <a14:foregroundMark x1="66200" y1="21937" x2="28600" y2="71510"/>
                        <a14:foregroundMark x1="58600" y1="9402" x2="16800" y2="10256"/>
                        <a14:foregroundMark x1="16800" y1="10256" x2="6400" y2="37892"/>
                        <a14:foregroundMark x1="6400" y1="37892" x2="1800" y2="66952"/>
                        <a14:foregroundMark x1="1800" y1="66952" x2="31800" y2="97151"/>
                        <a14:foregroundMark x1="31800" y1="97151" x2="95000" y2="86895"/>
                        <a14:foregroundMark x1="95000" y1="86895" x2="98345" y2="9593"/>
                        <a14:foregroundMark x1="90681" y1="3554" x2="23200" y2="2279"/>
                        <a14:foregroundMark x1="23200" y1="2279" x2="13200" y2="13390"/>
                        <a14:foregroundMark x1="65400" y1="10541" x2="91177" y2="6125"/>
                        <a14:foregroundMark x1="97015" y1="11304" x2="97200" y2="86040"/>
                        <a14:foregroundMark x1="97200" y1="86040" x2="71200" y2="99430"/>
                        <a14:foregroundMark x1="71200" y1="99430" x2="600" y2="87749"/>
                        <a14:foregroundMark x1="600" y1="87749" x2="7600" y2="18234"/>
                        <a14:foregroundMark x1="7600" y1="18234" x2="16000" y2="4558"/>
                        <a14:foregroundMark x1="16000" y1="4558" x2="42200" y2="1709"/>
                        <a14:foregroundMark x1="42200" y1="1709" x2="65400" y2="2279"/>
                        <a14:foregroundMark x1="65400" y1="2279" x2="44400" y2="2564"/>
                        <a14:foregroundMark x1="44400" y1="2564" x2="92515" y2="1194"/>
                        <a14:foregroundMark x1="13000" y1="52422" x2="3400" y2="62678"/>
                        <a14:foregroundMark x1="3400" y1="62678" x2="3800" y2="84900"/>
                        <a14:foregroundMark x1="3800" y1="84900" x2="3800" y2="84900"/>
                        <a14:foregroundMark x1="12600" y1="78348" x2="2400" y2="57265"/>
                        <a14:foregroundMark x1="2400" y1="57265" x2="14000" y2="90313"/>
                        <a14:foregroundMark x1="14000" y1="90313" x2="70800" y2="93447"/>
                        <a14:foregroundMark x1="70800" y1="93447" x2="80000" y2="92877"/>
                        <a14:foregroundMark x1="90200" y1="94872" x2="14800" y2="97436"/>
                        <a14:foregroundMark x1="15000" y1="13390" x2="400" y2="37037"/>
                        <a14:backgroundMark x1="6000" y1="7977" x2="6000" y2="7977"/>
                        <a14:backgroundMark x1="6800" y1="4274" x2="4400" y2="11681"/>
                        <a14:backgroundMark x1="98600" y1="2279" x2="97000" y2="570"/>
                        <a14:backgroundMark x1="93000" y1="570" x2="99600" y2="7977"/>
                      </a14:backgroundRemoval>
                    </a14:imgEffect>
                  </a14:imgLayer>
                </a14:imgProps>
              </a:ext>
              <a:ext uri="{28A0092B-C50C-407E-A947-70E740481C1C}">
                <a14:useLocalDpi xmlns:a14="http://schemas.microsoft.com/office/drawing/2010/main" val="0"/>
              </a:ext>
            </a:extLst>
          </a:blip>
          <a:stretch>
            <a:fillRect/>
          </a:stretch>
        </p:blipFill>
        <p:spPr>
          <a:xfrm rot="1097257">
            <a:off x="7538525" y="4310061"/>
            <a:ext cx="4762500" cy="3343275"/>
          </a:xfrm>
          <a:prstGeom prst="rect">
            <a:avLst/>
          </a:prstGeom>
        </p:spPr>
      </p:pic>
      <p:sp>
        <p:nvSpPr>
          <p:cNvPr id="2" name="Title 1">
            <a:extLst>
              <a:ext uri="{FF2B5EF4-FFF2-40B4-BE49-F238E27FC236}">
                <a16:creationId xmlns:a16="http://schemas.microsoft.com/office/drawing/2014/main" id="{3BD45613-262F-171B-37F8-D622EBA958C2}"/>
              </a:ext>
            </a:extLst>
          </p:cNvPr>
          <p:cNvSpPr>
            <a:spLocks noGrp="1"/>
          </p:cNvSpPr>
          <p:nvPr>
            <p:ph type="title"/>
          </p:nvPr>
        </p:nvSpPr>
        <p:spPr>
          <a:xfrm>
            <a:off x="887895" y="1630019"/>
            <a:ext cx="4598504" cy="2316480"/>
          </a:xfrm>
        </p:spPr>
        <p:txBody>
          <a:bodyPr/>
          <a:lstStyle/>
          <a:p>
            <a:r>
              <a:rPr lang="en-GB" sz="5400" dirty="0"/>
              <a:t>K</a:t>
            </a:r>
            <a:r>
              <a:rPr lang="en-GB" sz="5400" dirty="0">
                <a:solidFill>
                  <a:srgbClr val="F3420D"/>
                </a:solidFill>
              </a:rPr>
              <a:t>inder</a:t>
            </a:r>
            <a:endParaRPr lang="en-BA" sz="5400" dirty="0">
              <a:solidFill>
                <a:srgbClr val="F3420D"/>
              </a:solidFill>
            </a:endParaRPr>
          </a:p>
        </p:txBody>
      </p:sp>
      <p:sp>
        <p:nvSpPr>
          <p:cNvPr id="3" name="Text Placeholder 2">
            <a:extLst>
              <a:ext uri="{FF2B5EF4-FFF2-40B4-BE49-F238E27FC236}">
                <a16:creationId xmlns:a16="http://schemas.microsoft.com/office/drawing/2014/main" id="{F2947448-405B-FBD0-BD30-7A3C64FD0280}"/>
              </a:ext>
            </a:extLst>
          </p:cNvPr>
          <p:cNvSpPr>
            <a:spLocks noGrp="1"/>
          </p:cNvSpPr>
          <p:nvPr>
            <p:ph type="body" idx="1"/>
          </p:nvPr>
        </p:nvSpPr>
        <p:spPr>
          <a:xfrm>
            <a:off x="400143" y="3832199"/>
            <a:ext cx="4601519" cy="551687"/>
          </a:xfrm>
        </p:spPr>
        <p:txBody>
          <a:bodyPr>
            <a:noAutofit/>
          </a:bodyPr>
          <a:lstStyle/>
          <a:p>
            <a:r>
              <a:rPr lang="en-US" sz="2000" dirty="0"/>
              <a:t>Company </a:t>
            </a:r>
            <a:endParaRPr lang="en-BA" sz="2000" dirty="0"/>
          </a:p>
        </p:txBody>
      </p:sp>
      <p:sp>
        <p:nvSpPr>
          <p:cNvPr id="4" name="Rectangle 3">
            <a:extLst>
              <a:ext uri="{FF2B5EF4-FFF2-40B4-BE49-F238E27FC236}">
                <a16:creationId xmlns:a16="http://schemas.microsoft.com/office/drawing/2014/main" id="{907D9C7D-265F-68B9-4061-D190C180AF6B}"/>
              </a:ext>
            </a:extLst>
          </p:cNvPr>
          <p:cNvSpPr/>
          <p:nvPr/>
        </p:nvSpPr>
        <p:spPr>
          <a:xfrm>
            <a:off x="11353800" y="1"/>
            <a:ext cx="346364"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1" anchor="ctr"/>
          <a:lstStyle/>
          <a:p>
            <a:pPr algn="ctr"/>
            <a:endParaRPr lang="ar-SA"/>
          </a:p>
        </p:txBody>
      </p:sp>
      <p:pic>
        <p:nvPicPr>
          <p:cNvPr id="6" name="Picture 5" descr="A chocolate bar with text and a chocolate spoon&#10;&#10;Description automatically generated">
            <a:extLst>
              <a:ext uri="{FF2B5EF4-FFF2-40B4-BE49-F238E27FC236}">
                <a16:creationId xmlns:a16="http://schemas.microsoft.com/office/drawing/2014/main" id="{4138CF54-65B6-24FB-1CE8-E5C73E9FC716}"/>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140" b="97436" l="400" r="96800">
                        <a14:foregroundMark x1="41200" y1="26496" x2="66200" y2="21937"/>
                        <a14:foregroundMark x1="66200" y1="21937" x2="28600" y2="71510"/>
                        <a14:foregroundMark x1="58600" y1="9402" x2="16800" y2="10256"/>
                        <a14:foregroundMark x1="16800" y1="10256" x2="6400" y2="37892"/>
                        <a14:foregroundMark x1="6400" y1="37892" x2="1800" y2="66952"/>
                        <a14:foregroundMark x1="1800" y1="66952" x2="31800" y2="97151"/>
                        <a14:foregroundMark x1="31800" y1="97151" x2="95000" y2="86895"/>
                        <a14:foregroundMark x1="95000" y1="86895" x2="98345" y2="9593"/>
                        <a14:foregroundMark x1="90681" y1="3554" x2="23200" y2="2279"/>
                        <a14:foregroundMark x1="23200" y1="2279" x2="13200" y2="13390"/>
                        <a14:foregroundMark x1="65400" y1="10541" x2="91177" y2="6125"/>
                        <a14:foregroundMark x1="97015" y1="11304" x2="97200" y2="86040"/>
                        <a14:foregroundMark x1="97200" y1="86040" x2="71200" y2="99430"/>
                        <a14:foregroundMark x1="71200" y1="99430" x2="600" y2="87749"/>
                        <a14:foregroundMark x1="600" y1="87749" x2="7600" y2="18234"/>
                        <a14:foregroundMark x1="7600" y1="18234" x2="16000" y2="4558"/>
                        <a14:foregroundMark x1="16000" y1="4558" x2="42200" y2="1709"/>
                        <a14:foregroundMark x1="42200" y1="1709" x2="65400" y2="2279"/>
                        <a14:foregroundMark x1="65400" y1="2279" x2="44400" y2="2564"/>
                        <a14:foregroundMark x1="44400" y1="2564" x2="92515" y2="1194"/>
                        <a14:foregroundMark x1="13000" y1="52422" x2="3400" y2="62678"/>
                        <a14:foregroundMark x1="3400" y1="62678" x2="3800" y2="84900"/>
                        <a14:foregroundMark x1="3800" y1="84900" x2="3800" y2="84900"/>
                        <a14:foregroundMark x1="12600" y1="78348" x2="2400" y2="57265"/>
                        <a14:foregroundMark x1="2400" y1="57265" x2="14000" y2="90313"/>
                        <a14:foregroundMark x1="14000" y1="90313" x2="70800" y2="93447"/>
                        <a14:foregroundMark x1="70800" y1="93447" x2="80000" y2="92877"/>
                        <a14:foregroundMark x1="90200" y1="94872" x2="14800" y2="97436"/>
                        <a14:foregroundMark x1="15000" y1="13390" x2="400" y2="37037"/>
                        <a14:backgroundMark x1="6000" y1="7977" x2="6000" y2="7977"/>
                        <a14:backgroundMark x1="6800" y1="4274" x2="4400" y2="11681"/>
                        <a14:backgroundMark x1="98600" y1="2279" x2="97000" y2="570"/>
                        <a14:backgroundMark x1="93000" y1="570" x2="99600" y2="7977"/>
                      </a14:backgroundRemoval>
                    </a14:imgEffect>
                  </a14:imgLayer>
                </a14:imgProps>
              </a:ext>
              <a:ext uri="{28A0092B-C50C-407E-A947-70E740481C1C}">
                <a14:useLocalDpi xmlns:a14="http://schemas.microsoft.com/office/drawing/2010/main" val="0"/>
              </a:ext>
            </a:extLst>
          </a:blip>
          <a:stretch>
            <a:fillRect/>
          </a:stretch>
        </p:blipFill>
        <p:spPr>
          <a:xfrm rot="2388672">
            <a:off x="7988798" y="3617333"/>
            <a:ext cx="4762500" cy="3343275"/>
          </a:xfrm>
          <a:prstGeom prst="rect">
            <a:avLst/>
          </a:prstGeom>
        </p:spPr>
      </p:pic>
    </p:spTree>
    <p:extLst>
      <p:ext uri="{BB962C8B-B14F-4D97-AF65-F5344CB8AC3E}">
        <p14:creationId xmlns:p14="http://schemas.microsoft.com/office/powerpoint/2010/main" val="1575221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1E21A-7076-C670-E20E-156848BEDBFC}"/>
              </a:ext>
            </a:extLst>
          </p:cNvPr>
          <p:cNvSpPr>
            <a:spLocks noGrp="1"/>
          </p:cNvSpPr>
          <p:nvPr>
            <p:ph type="title"/>
          </p:nvPr>
        </p:nvSpPr>
        <p:spPr>
          <a:xfrm>
            <a:off x="2648785" y="895006"/>
            <a:ext cx="6832083" cy="1487023"/>
          </a:xfrm>
        </p:spPr>
        <p:txBody>
          <a:bodyPr/>
          <a:lstStyle/>
          <a:p>
            <a:pPr algn="l"/>
            <a:r>
              <a:rPr lang="en-US" dirty="0"/>
              <a:t>Ferrero’s Company to Kinder division </a:t>
            </a:r>
            <a:endParaRPr lang="en-BA" dirty="0"/>
          </a:p>
        </p:txBody>
      </p:sp>
      <p:sp>
        <p:nvSpPr>
          <p:cNvPr id="3" name="Text Placeholder 2">
            <a:extLst>
              <a:ext uri="{FF2B5EF4-FFF2-40B4-BE49-F238E27FC236}">
                <a16:creationId xmlns:a16="http://schemas.microsoft.com/office/drawing/2014/main" id="{12C29560-BCBF-1F8C-6BB3-180D6A7B27C6}"/>
              </a:ext>
            </a:extLst>
          </p:cNvPr>
          <p:cNvSpPr>
            <a:spLocks noGrp="1"/>
          </p:cNvSpPr>
          <p:nvPr>
            <p:ph type="body" sz="quarter" idx="13"/>
          </p:nvPr>
        </p:nvSpPr>
        <p:spPr>
          <a:xfrm>
            <a:off x="523009" y="2110347"/>
            <a:ext cx="8269552" cy="3105149"/>
          </a:xfrm>
        </p:spPr>
        <p:txBody>
          <a:bodyPr anchor="ctr">
            <a:normAutofit/>
          </a:bodyPr>
          <a:lstStyle/>
          <a:p>
            <a:pPr marL="0" indent="0" algn="l">
              <a:lnSpc>
                <a:spcPct val="120000"/>
              </a:lnSpc>
              <a:buNone/>
            </a:pPr>
            <a:r>
              <a:rPr lang="en-US" sz="1200" dirty="0">
                <a:latin typeface="Poppins Light" pitchFamily="2" charset="77"/>
                <a:cs typeface="Poppins Light" pitchFamily="2" charset="77"/>
              </a:rPr>
              <a:t>Kinder, </a:t>
            </a:r>
            <a:r>
              <a:rPr lang="en-US" sz="1200" b="1" dirty="0">
                <a:solidFill>
                  <a:srgbClr val="F3420D"/>
                </a:solidFill>
                <a:latin typeface="Poppins Light" pitchFamily="2" charset="77"/>
                <a:cs typeface="Poppins Light" pitchFamily="2" charset="77"/>
              </a:rPr>
              <a:t>the world's second largest chocolate brand</a:t>
            </a:r>
            <a:r>
              <a:rPr lang="en-US" sz="1200" dirty="0">
                <a:latin typeface="Poppins Light" pitchFamily="2" charset="77"/>
                <a:cs typeface="Poppins Light" pitchFamily="2" charset="77"/>
              </a:rPr>
              <a:t>, offers a wide variety of chocolate products, from chocolate bars to surprise-filled treats such as Kinder Joy, Kinder Bueno, and Kinder Seasonal. The brand is known for its dedication to delighting families around the world through innovative products and commemorating memorable milestones. Kinder is a brand owned by the Italian multinational confectionery company Ferrero, and its products are sold in </a:t>
            </a:r>
            <a:r>
              <a:rPr lang="en-US" sz="1200" b="1" dirty="0">
                <a:solidFill>
                  <a:srgbClr val="F3420D"/>
                </a:solidFill>
                <a:latin typeface="Poppins Light" pitchFamily="2" charset="77"/>
                <a:cs typeface="Poppins Light" pitchFamily="2" charset="77"/>
              </a:rPr>
              <a:t>over 125 countries </a:t>
            </a:r>
            <a:r>
              <a:rPr lang="en-US" sz="1200" dirty="0">
                <a:latin typeface="Poppins Light" pitchFamily="2" charset="77"/>
                <a:cs typeface="Poppins Light" pitchFamily="2" charset="77"/>
              </a:rPr>
              <a:t>around the world.</a:t>
            </a:r>
          </a:p>
          <a:p>
            <a:pPr marL="0" indent="0" algn="l">
              <a:lnSpc>
                <a:spcPct val="120000"/>
              </a:lnSpc>
              <a:buNone/>
            </a:pPr>
            <a:r>
              <a:rPr lang="en-US" sz="1200" dirty="0">
                <a:latin typeface="Poppins Light" pitchFamily="2" charset="77"/>
                <a:cs typeface="Poppins Light" pitchFamily="2" charset="77"/>
              </a:rPr>
              <a:t>Ferrero, which was </a:t>
            </a:r>
            <a:r>
              <a:rPr lang="en-US" sz="1200" b="1" dirty="0">
                <a:solidFill>
                  <a:srgbClr val="F3420D"/>
                </a:solidFill>
                <a:latin typeface="Poppins Light" pitchFamily="2" charset="77"/>
                <a:cs typeface="Poppins Light" pitchFamily="2" charset="77"/>
              </a:rPr>
              <a:t>founded in 1946 and opened the kinder division in 1968</a:t>
            </a:r>
            <a:r>
              <a:rPr lang="en-US" sz="1200" dirty="0">
                <a:latin typeface="Poppins Light" pitchFamily="2" charset="77"/>
                <a:cs typeface="Poppins Light" pitchFamily="2" charset="77"/>
              </a:rPr>
              <a:t>, is a private company that employs 123 people. While it is best known for its chocolate, it also produces </a:t>
            </a:r>
            <a:r>
              <a:rPr lang="en-US" sz="1200" b="1" dirty="0">
                <a:solidFill>
                  <a:srgbClr val="F3420D"/>
                </a:solidFill>
                <a:latin typeface="Poppins Light" pitchFamily="2" charset="77"/>
                <a:cs typeface="Poppins Light" pitchFamily="2" charset="77"/>
              </a:rPr>
              <a:t>seasoning and sauce products </a:t>
            </a:r>
            <a:r>
              <a:rPr lang="en-US" sz="1200" dirty="0">
                <a:latin typeface="Poppins Light" pitchFamily="2" charset="77"/>
                <a:cs typeface="Poppins Light" pitchFamily="2" charset="77"/>
              </a:rPr>
              <a:t>to enhance the flavor of home-cooked foods. This diverse product line </a:t>
            </a:r>
            <a:r>
              <a:rPr lang="en-US" sz="1200" b="1" dirty="0">
                <a:solidFill>
                  <a:srgbClr val="F3420D"/>
                </a:solidFill>
                <a:latin typeface="Poppins Light" pitchFamily="2" charset="77"/>
                <a:cs typeface="Poppins Light" pitchFamily="2" charset="77"/>
              </a:rPr>
              <a:t>demonstrates </a:t>
            </a:r>
            <a:r>
              <a:rPr lang="en-US" sz="1200" b="1" dirty="0" err="1">
                <a:solidFill>
                  <a:srgbClr val="F3420D"/>
                </a:solidFill>
                <a:latin typeface="Poppins Light" pitchFamily="2" charset="77"/>
                <a:cs typeface="Poppins Light" pitchFamily="2" charset="77"/>
              </a:rPr>
              <a:t>Kinder's</a:t>
            </a:r>
            <a:r>
              <a:rPr lang="en-US" sz="1200" b="1" dirty="0">
                <a:solidFill>
                  <a:srgbClr val="F3420D"/>
                </a:solidFill>
                <a:latin typeface="Poppins Light" pitchFamily="2" charset="77"/>
                <a:cs typeface="Poppins Light" pitchFamily="2" charset="77"/>
              </a:rPr>
              <a:t> adaptability in the food industry.</a:t>
            </a:r>
            <a:endParaRPr lang="en-BA" sz="1200" b="1" dirty="0">
              <a:solidFill>
                <a:srgbClr val="F3420D"/>
              </a:solidFill>
              <a:latin typeface="Poppins Light" pitchFamily="2" charset="77"/>
              <a:cs typeface="Poppins Light" pitchFamily="2" charset="77"/>
            </a:endParaRPr>
          </a:p>
        </p:txBody>
      </p:sp>
      <p:sp>
        <p:nvSpPr>
          <p:cNvPr id="4" name="Rectangle 3">
            <a:extLst>
              <a:ext uri="{FF2B5EF4-FFF2-40B4-BE49-F238E27FC236}">
                <a16:creationId xmlns:a16="http://schemas.microsoft.com/office/drawing/2014/main" id="{42ADC9DD-4F96-DD5F-3FD5-BA7C5A5D8901}"/>
              </a:ext>
            </a:extLst>
          </p:cNvPr>
          <p:cNvSpPr/>
          <p:nvPr/>
        </p:nvSpPr>
        <p:spPr>
          <a:xfrm>
            <a:off x="11322627" y="0"/>
            <a:ext cx="346364"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1" anchor="ctr"/>
          <a:lstStyle/>
          <a:p>
            <a:pPr algn="ctr"/>
            <a:endParaRPr lang="ar-SA"/>
          </a:p>
        </p:txBody>
      </p:sp>
      <p:sp>
        <p:nvSpPr>
          <p:cNvPr id="5" name="TextBox 4">
            <a:extLst>
              <a:ext uri="{FF2B5EF4-FFF2-40B4-BE49-F238E27FC236}">
                <a16:creationId xmlns:a16="http://schemas.microsoft.com/office/drawing/2014/main" id="{0A47C076-0C6C-062F-9F54-A206B4840167}"/>
              </a:ext>
            </a:extLst>
          </p:cNvPr>
          <p:cNvSpPr txBox="1"/>
          <p:nvPr/>
        </p:nvSpPr>
        <p:spPr>
          <a:xfrm>
            <a:off x="523009" y="5200474"/>
            <a:ext cx="6283036" cy="461665"/>
          </a:xfrm>
          <a:prstGeom prst="rect">
            <a:avLst/>
          </a:prstGeom>
          <a:noFill/>
        </p:spPr>
        <p:txBody>
          <a:bodyPr wrap="square" rtlCol="1">
            <a:spAutoFit/>
          </a:bodyPr>
          <a:lstStyle/>
          <a:p>
            <a:pPr algn="l">
              <a:buFont typeface="+mj-lt"/>
              <a:buAutoNum type="arabicPeriod"/>
            </a:pPr>
            <a:r>
              <a:rPr lang="en-US" sz="800" b="0" i="0" dirty="0">
                <a:effectLst/>
                <a:latin typeface="Söhne"/>
              </a:rPr>
              <a:t>Kinder™ USA. (n.d.). </a:t>
            </a:r>
            <a:r>
              <a:rPr lang="en-US" sz="800" b="0" i="1" dirty="0">
                <a:effectLst/>
                <a:latin typeface="Söhne"/>
              </a:rPr>
              <a:t>Kinder Brand: History, Offerings &amp; Chocolate Products</a:t>
            </a:r>
            <a:r>
              <a:rPr lang="en-US" sz="800" b="0" i="0" dirty="0">
                <a:effectLst/>
                <a:latin typeface="Söhne"/>
              </a:rPr>
              <a:t>. Available at: </a:t>
            </a:r>
            <a:r>
              <a:rPr lang="en-US" sz="800" b="0" i="0" u="none" strike="noStrike" dirty="0">
                <a:effectLst/>
                <a:latin typeface="Söhne"/>
                <a:hlinkClick r:id="rId2"/>
              </a:rPr>
              <a:t>https://www.kinder.com/us/en/</a:t>
            </a:r>
            <a:r>
              <a:rPr lang="en-US" sz="800" b="0" i="0" dirty="0">
                <a:effectLst/>
                <a:latin typeface="Söhne"/>
              </a:rPr>
              <a:t>.</a:t>
            </a:r>
          </a:p>
          <a:p>
            <a:pPr algn="l">
              <a:buFont typeface="+mj-lt"/>
              <a:buAutoNum type="arabicPeriod"/>
            </a:pPr>
            <a:r>
              <a:rPr lang="en-US" sz="800" b="0" i="0" dirty="0" err="1">
                <a:effectLst/>
                <a:latin typeface="Söhne"/>
              </a:rPr>
              <a:t>PitchBook</a:t>
            </a:r>
            <a:r>
              <a:rPr lang="en-US" sz="800" b="0" i="0" dirty="0">
                <a:effectLst/>
                <a:latin typeface="Söhne"/>
              </a:rPr>
              <a:t>. (n.d.). </a:t>
            </a:r>
            <a:r>
              <a:rPr lang="en-US" sz="800" b="0" i="1" dirty="0" err="1">
                <a:effectLst/>
                <a:latin typeface="Söhne"/>
              </a:rPr>
              <a:t>Kinder's</a:t>
            </a:r>
            <a:r>
              <a:rPr lang="en-US" sz="800" b="0" i="1" dirty="0">
                <a:effectLst/>
                <a:latin typeface="Söhne"/>
              </a:rPr>
              <a:t> Company Profile: Valuation, Funding &amp; Investors</a:t>
            </a:r>
            <a:r>
              <a:rPr lang="en-US" sz="800" b="0" i="0" dirty="0">
                <a:effectLst/>
                <a:latin typeface="Söhne"/>
              </a:rPr>
              <a:t>. Available at: </a:t>
            </a:r>
            <a:r>
              <a:rPr lang="en-US" sz="800" b="0" i="0" u="none" strike="noStrike" dirty="0">
                <a:effectLst/>
                <a:latin typeface="Söhne"/>
                <a:hlinkClick r:id="rId3"/>
              </a:rPr>
              <a:t>https://pitchbook.com/profiles/company/160800-12</a:t>
            </a:r>
            <a:r>
              <a:rPr lang="en-US" sz="800" b="0" i="0" dirty="0">
                <a:effectLst/>
                <a:latin typeface="Söhne"/>
              </a:rPr>
              <a:t> .</a:t>
            </a:r>
          </a:p>
          <a:p>
            <a:pPr algn="l">
              <a:buFont typeface="+mj-lt"/>
              <a:buAutoNum type="arabicPeriod"/>
            </a:pPr>
            <a:r>
              <a:rPr lang="en-US" sz="800" b="0" i="0" dirty="0">
                <a:effectLst/>
                <a:latin typeface="Söhne"/>
              </a:rPr>
              <a:t>Kinder™ USA. (n.d.). </a:t>
            </a:r>
            <a:r>
              <a:rPr lang="en-US" sz="800" b="0" i="1" dirty="0">
                <a:effectLst/>
                <a:latin typeface="Söhne"/>
              </a:rPr>
              <a:t>Kinder Brand Mission &amp; Commitment</a:t>
            </a:r>
            <a:r>
              <a:rPr lang="en-US" sz="800" b="0" i="0" dirty="0">
                <a:effectLst/>
                <a:latin typeface="Söhne"/>
              </a:rPr>
              <a:t>. Available at: </a:t>
            </a:r>
            <a:r>
              <a:rPr lang="en-US" sz="800" b="0" i="0" u="none" strike="noStrike" dirty="0">
                <a:effectLst/>
                <a:latin typeface="Söhne"/>
                <a:hlinkClick r:id="rId4"/>
              </a:rPr>
              <a:t>https://www.kinder.com/us/en/about-us</a:t>
            </a:r>
            <a:r>
              <a:rPr lang="en-US" sz="800" b="0" i="0" u="none" strike="noStrike" dirty="0">
                <a:effectLst/>
                <a:latin typeface="Söhne"/>
              </a:rPr>
              <a:t>.</a:t>
            </a:r>
            <a:endParaRPr lang="ar-SA" sz="800" dirty="0"/>
          </a:p>
        </p:txBody>
      </p:sp>
    </p:spTree>
    <p:extLst>
      <p:ext uri="{BB962C8B-B14F-4D97-AF65-F5344CB8AC3E}">
        <p14:creationId xmlns:p14="http://schemas.microsoft.com/office/powerpoint/2010/main" val="1639820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550D9092-F1EC-2BBC-876C-8E945F631E55}"/>
              </a:ext>
            </a:extLst>
          </p:cNvPr>
          <p:cNvSpPr/>
          <p:nvPr/>
        </p:nvSpPr>
        <p:spPr>
          <a:xfrm>
            <a:off x="3232128" y="1262972"/>
            <a:ext cx="3489171" cy="663477"/>
          </a:xfrm>
          <a:prstGeom prst="rect">
            <a:avLst/>
          </a:prstGeom>
          <a:solidFill>
            <a:srgbClr val="F3410E"/>
          </a:solidFill>
          <a:ln>
            <a:noFill/>
          </a:ln>
        </p:spPr>
        <p:style>
          <a:lnRef idx="2">
            <a:schemeClr val="dk1">
              <a:shade val="15000"/>
            </a:schemeClr>
          </a:lnRef>
          <a:fillRef idx="1">
            <a:schemeClr val="dk1"/>
          </a:fillRef>
          <a:effectRef idx="0">
            <a:schemeClr val="dk1"/>
          </a:effectRef>
          <a:fontRef idx="minor">
            <a:schemeClr val="lt1"/>
          </a:fontRef>
        </p:style>
        <p:txBody>
          <a:bodyPr rtlCol="1" anchor="ctr"/>
          <a:lstStyle/>
          <a:p>
            <a:pPr algn="ctr"/>
            <a:endParaRPr lang="ar-SA"/>
          </a:p>
        </p:txBody>
      </p:sp>
      <p:sp>
        <p:nvSpPr>
          <p:cNvPr id="2" name="Title 1">
            <a:extLst>
              <a:ext uri="{FF2B5EF4-FFF2-40B4-BE49-F238E27FC236}">
                <a16:creationId xmlns:a16="http://schemas.microsoft.com/office/drawing/2014/main" id="{5E81E21A-7076-C670-E20E-156848BEDBFC}"/>
              </a:ext>
            </a:extLst>
          </p:cNvPr>
          <p:cNvSpPr>
            <a:spLocks noGrp="1"/>
          </p:cNvSpPr>
          <p:nvPr>
            <p:ph type="title"/>
          </p:nvPr>
        </p:nvSpPr>
        <p:spPr>
          <a:xfrm>
            <a:off x="-136868" y="173487"/>
            <a:ext cx="8957859" cy="1269666"/>
          </a:xfrm>
        </p:spPr>
        <p:txBody>
          <a:bodyPr/>
          <a:lstStyle/>
          <a:p>
            <a:r>
              <a:rPr lang="en-US" dirty="0"/>
              <a:t>Kinder 1968 \ Kinder 2012</a:t>
            </a:r>
            <a:endParaRPr lang="en-BA" dirty="0"/>
          </a:p>
        </p:txBody>
      </p:sp>
      <p:sp>
        <p:nvSpPr>
          <p:cNvPr id="4" name="Rectangle 3">
            <a:extLst>
              <a:ext uri="{FF2B5EF4-FFF2-40B4-BE49-F238E27FC236}">
                <a16:creationId xmlns:a16="http://schemas.microsoft.com/office/drawing/2014/main" id="{42ADC9DD-4F96-DD5F-3FD5-BA7C5A5D8901}"/>
              </a:ext>
            </a:extLst>
          </p:cNvPr>
          <p:cNvSpPr/>
          <p:nvPr/>
        </p:nvSpPr>
        <p:spPr>
          <a:xfrm>
            <a:off x="11322627" y="0"/>
            <a:ext cx="346364"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1" anchor="ctr"/>
          <a:lstStyle/>
          <a:p>
            <a:pPr algn="ctr"/>
            <a:endParaRPr lang="ar-SA"/>
          </a:p>
        </p:txBody>
      </p:sp>
      <p:sp>
        <p:nvSpPr>
          <p:cNvPr id="5" name="TextBox 4">
            <a:extLst>
              <a:ext uri="{FF2B5EF4-FFF2-40B4-BE49-F238E27FC236}">
                <a16:creationId xmlns:a16="http://schemas.microsoft.com/office/drawing/2014/main" id="{0A47C076-0C6C-062F-9F54-A206B4840167}"/>
              </a:ext>
            </a:extLst>
          </p:cNvPr>
          <p:cNvSpPr txBox="1"/>
          <p:nvPr/>
        </p:nvSpPr>
        <p:spPr>
          <a:xfrm>
            <a:off x="0" y="6324533"/>
            <a:ext cx="6283036" cy="215444"/>
          </a:xfrm>
          <a:prstGeom prst="rect">
            <a:avLst/>
          </a:prstGeom>
          <a:noFill/>
        </p:spPr>
        <p:txBody>
          <a:bodyPr wrap="square" rtlCol="1">
            <a:spAutoFit/>
          </a:bodyPr>
          <a:lstStyle/>
          <a:p>
            <a:pPr algn="l">
              <a:buFont typeface="+mj-lt"/>
              <a:buAutoNum type="arabicPeriod"/>
            </a:pPr>
            <a:r>
              <a:rPr lang="en-US" sz="800" b="0" i="0" dirty="0">
                <a:solidFill>
                  <a:srgbClr val="0F0F0F"/>
                </a:solidFill>
                <a:effectLst/>
                <a:latin typeface="Söhne"/>
              </a:rPr>
              <a:t>Kinder™ Australia. (n.d.). </a:t>
            </a:r>
            <a:r>
              <a:rPr lang="en-US" sz="800" b="0" i="1" dirty="0">
                <a:solidFill>
                  <a:srgbClr val="0F0F0F"/>
                </a:solidFill>
                <a:effectLst/>
                <a:latin typeface="Söhne"/>
              </a:rPr>
              <a:t>The Kinder Story</a:t>
            </a:r>
            <a:r>
              <a:rPr lang="en-US" sz="800" b="0" i="0" dirty="0">
                <a:solidFill>
                  <a:srgbClr val="0F0F0F"/>
                </a:solidFill>
                <a:effectLst/>
                <a:latin typeface="Söhne"/>
              </a:rPr>
              <a:t>. Available at: </a:t>
            </a:r>
            <a:r>
              <a:rPr lang="en-US" sz="800" b="0" i="0" u="none" strike="noStrike" dirty="0">
                <a:effectLst/>
                <a:latin typeface="Söhne"/>
                <a:hlinkClick r:id="rId2"/>
              </a:rPr>
              <a:t>https://www.kinder.com/au/en/the-kinder-story/02</a:t>
            </a:r>
            <a:endParaRPr lang="ar-SA" sz="800" dirty="0"/>
          </a:p>
        </p:txBody>
      </p:sp>
      <p:pic>
        <p:nvPicPr>
          <p:cNvPr id="7" name="Picture 6">
            <a:extLst>
              <a:ext uri="{FF2B5EF4-FFF2-40B4-BE49-F238E27FC236}">
                <a16:creationId xmlns:a16="http://schemas.microsoft.com/office/drawing/2014/main" id="{433587FD-213E-0079-DB71-7D7A28D9A7F5}"/>
              </a:ext>
            </a:extLst>
          </p:cNvPr>
          <p:cNvPicPr>
            <a:picLocks noChangeAspect="1"/>
          </p:cNvPicPr>
          <p:nvPr/>
        </p:nvPicPr>
        <p:blipFill>
          <a:blip r:embed="rId3"/>
          <a:stretch>
            <a:fillRect/>
          </a:stretch>
        </p:blipFill>
        <p:spPr>
          <a:xfrm>
            <a:off x="0" y="2272371"/>
            <a:ext cx="5581083" cy="2928103"/>
          </a:xfrm>
          <a:prstGeom prst="rect">
            <a:avLst/>
          </a:prstGeom>
        </p:spPr>
      </p:pic>
      <p:pic>
        <p:nvPicPr>
          <p:cNvPr id="9" name="Picture 8">
            <a:extLst>
              <a:ext uri="{FF2B5EF4-FFF2-40B4-BE49-F238E27FC236}">
                <a16:creationId xmlns:a16="http://schemas.microsoft.com/office/drawing/2014/main" id="{06D50096-1CC8-6382-D8B7-613159B38F93}"/>
              </a:ext>
            </a:extLst>
          </p:cNvPr>
          <p:cNvPicPr>
            <a:picLocks noChangeAspect="1"/>
          </p:cNvPicPr>
          <p:nvPr/>
        </p:nvPicPr>
        <p:blipFill rotWithShape="1">
          <a:blip r:embed="rId4"/>
          <a:srcRect l="1067" t="-3864" r="9993" b="3864"/>
          <a:stretch/>
        </p:blipFill>
        <p:spPr>
          <a:xfrm>
            <a:off x="5581083" y="2230221"/>
            <a:ext cx="5515532" cy="2970253"/>
          </a:xfrm>
          <a:prstGeom prst="rect">
            <a:avLst/>
          </a:prstGeom>
        </p:spPr>
      </p:pic>
      <p:cxnSp>
        <p:nvCxnSpPr>
          <p:cNvPr id="13" name="Straight Arrow Connector 12">
            <a:extLst>
              <a:ext uri="{FF2B5EF4-FFF2-40B4-BE49-F238E27FC236}">
                <a16:creationId xmlns:a16="http://schemas.microsoft.com/office/drawing/2014/main" id="{78612594-9D01-CDFF-DCFF-98A183598853}"/>
              </a:ext>
            </a:extLst>
          </p:cNvPr>
          <p:cNvCxnSpPr/>
          <p:nvPr/>
        </p:nvCxnSpPr>
        <p:spPr>
          <a:xfrm>
            <a:off x="2535810" y="1932495"/>
            <a:ext cx="0" cy="262065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15D89593-E2E9-FD1C-BCC4-C68939C6CBBA}"/>
              </a:ext>
            </a:extLst>
          </p:cNvPr>
          <p:cNvCxnSpPr>
            <a:cxnSpLocks/>
          </p:cNvCxnSpPr>
          <p:nvPr/>
        </p:nvCxnSpPr>
        <p:spPr>
          <a:xfrm>
            <a:off x="7183225" y="1932495"/>
            <a:ext cx="0" cy="272434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5B2743F9-3745-5CF9-B1BA-1FEAE6218B88}"/>
              </a:ext>
            </a:extLst>
          </p:cNvPr>
          <p:cNvCxnSpPr/>
          <p:nvPr/>
        </p:nvCxnSpPr>
        <p:spPr>
          <a:xfrm>
            <a:off x="2535810" y="1932495"/>
            <a:ext cx="4637988" cy="0"/>
          </a:xfrm>
          <a:prstGeom prst="line">
            <a:avLst/>
          </a:prstGeom>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212CEC73-502F-7C17-12CE-8ADFF2201558}"/>
              </a:ext>
            </a:extLst>
          </p:cNvPr>
          <p:cNvSpPr txBox="1"/>
          <p:nvPr/>
        </p:nvSpPr>
        <p:spPr>
          <a:xfrm>
            <a:off x="3255779" y="1334360"/>
            <a:ext cx="3487919" cy="646331"/>
          </a:xfrm>
          <a:prstGeom prst="rect">
            <a:avLst/>
          </a:prstGeom>
          <a:noFill/>
        </p:spPr>
        <p:txBody>
          <a:bodyPr wrap="square" rtlCol="1">
            <a:spAutoFit/>
          </a:bodyPr>
          <a:lstStyle/>
          <a:p>
            <a:pPr algn="ctr"/>
            <a:r>
              <a:rPr lang="en-US" sz="1200" dirty="0">
                <a:solidFill>
                  <a:schemeClr val="bg1"/>
                </a:solidFill>
              </a:rPr>
              <a:t>Color Change from dark Gold based on Home company Ferrero’s to Warm red Color for kinder division </a:t>
            </a:r>
            <a:endParaRPr lang="ar-SA" sz="1200" dirty="0">
              <a:solidFill>
                <a:schemeClr val="bg1"/>
              </a:solidFill>
            </a:endParaRPr>
          </a:p>
        </p:txBody>
      </p:sp>
      <p:cxnSp>
        <p:nvCxnSpPr>
          <p:cNvPr id="27" name="Straight Arrow Connector 26">
            <a:extLst>
              <a:ext uri="{FF2B5EF4-FFF2-40B4-BE49-F238E27FC236}">
                <a16:creationId xmlns:a16="http://schemas.microsoft.com/office/drawing/2014/main" id="{2F130D56-AF0D-4F54-9023-E2F343457602}"/>
              </a:ext>
            </a:extLst>
          </p:cNvPr>
          <p:cNvCxnSpPr/>
          <p:nvPr/>
        </p:nvCxnSpPr>
        <p:spPr>
          <a:xfrm flipH="1" flipV="1">
            <a:off x="2856322" y="4034672"/>
            <a:ext cx="2290713" cy="125376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9" name="Straight Arrow Connector 28">
            <a:extLst>
              <a:ext uri="{FF2B5EF4-FFF2-40B4-BE49-F238E27FC236}">
                <a16:creationId xmlns:a16="http://schemas.microsoft.com/office/drawing/2014/main" id="{2C99709B-F26B-4161-0CEA-B3E9CA64A739}"/>
              </a:ext>
            </a:extLst>
          </p:cNvPr>
          <p:cNvCxnSpPr>
            <a:cxnSpLocks/>
          </p:cNvCxnSpPr>
          <p:nvPr/>
        </p:nvCxnSpPr>
        <p:spPr>
          <a:xfrm flipV="1">
            <a:off x="5156462" y="3930977"/>
            <a:ext cx="1587236" cy="135746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0" name="Rectangle 29">
            <a:extLst>
              <a:ext uri="{FF2B5EF4-FFF2-40B4-BE49-F238E27FC236}">
                <a16:creationId xmlns:a16="http://schemas.microsoft.com/office/drawing/2014/main" id="{3EDC8598-10BB-CD24-3331-DFAD27B08919}"/>
              </a:ext>
            </a:extLst>
          </p:cNvPr>
          <p:cNvSpPr/>
          <p:nvPr/>
        </p:nvSpPr>
        <p:spPr>
          <a:xfrm>
            <a:off x="3670266" y="5246051"/>
            <a:ext cx="2953537" cy="697954"/>
          </a:xfrm>
          <a:prstGeom prst="rect">
            <a:avLst/>
          </a:prstGeom>
          <a:solidFill>
            <a:srgbClr val="F3410E"/>
          </a:solidFill>
          <a:ln>
            <a:noFill/>
          </a:ln>
        </p:spPr>
        <p:style>
          <a:lnRef idx="2">
            <a:schemeClr val="dk1">
              <a:shade val="15000"/>
            </a:schemeClr>
          </a:lnRef>
          <a:fillRef idx="1">
            <a:schemeClr val="dk1"/>
          </a:fillRef>
          <a:effectRef idx="0">
            <a:schemeClr val="dk1"/>
          </a:effectRef>
          <a:fontRef idx="minor">
            <a:schemeClr val="lt1"/>
          </a:fontRef>
        </p:style>
        <p:txBody>
          <a:bodyPr rtlCol="1" anchor="ctr"/>
          <a:lstStyle/>
          <a:p>
            <a:pPr algn="ctr"/>
            <a:r>
              <a:rPr lang="en-US" sz="1200" dirty="0">
                <a:solidFill>
                  <a:schemeClr val="bg1"/>
                </a:solidFill>
              </a:rPr>
              <a:t>Holding the product for accurate scaling \ to adding the pictures of ingredients  with nutrition measures such as Kcal  </a:t>
            </a:r>
            <a:endParaRPr lang="ar-SA" sz="1200" dirty="0">
              <a:solidFill>
                <a:schemeClr val="bg1"/>
              </a:solidFill>
            </a:endParaRPr>
          </a:p>
        </p:txBody>
      </p:sp>
      <p:sp>
        <p:nvSpPr>
          <p:cNvPr id="33" name="TextBox 32">
            <a:extLst>
              <a:ext uri="{FF2B5EF4-FFF2-40B4-BE49-F238E27FC236}">
                <a16:creationId xmlns:a16="http://schemas.microsoft.com/office/drawing/2014/main" id="{53C5D342-1F57-509B-B89B-A94689859CE4}"/>
              </a:ext>
            </a:extLst>
          </p:cNvPr>
          <p:cNvSpPr txBox="1"/>
          <p:nvPr/>
        </p:nvSpPr>
        <p:spPr>
          <a:xfrm>
            <a:off x="7183225" y="1262972"/>
            <a:ext cx="4277686" cy="738664"/>
          </a:xfrm>
          <a:prstGeom prst="rect">
            <a:avLst/>
          </a:prstGeom>
          <a:noFill/>
        </p:spPr>
        <p:txBody>
          <a:bodyPr wrap="square" rtlCol="1">
            <a:spAutoFit/>
          </a:bodyPr>
          <a:lstStyle/>
          <a:p>
            <a:r>
              <a:rPr lang="en-US" sz="1400" dirty="0"/>
              <a:t>*Both version holds a young boy to attract and identify the target audience straightforward </a:t>
            </a:r>
          </a:p>
          <a:p>
            <a:r>
              <a:rPr lang="en-US" sz="1400" dirty="0"/>
              <a:t>*Both Packages style looks alike in term of shape </a:t>
            </a:r>
            <a:endParaRPr lang="ar-SA" sz="1400" dirty="0"/>
          </a:p>
        </p:txBody>
      </p:sp>
    </p:spTree>
    <p:extLst>
      <p:ext uri="{BB962C8B-B14F-4D97-AF65-F5344CB8AC3E}">
        <p14:creationId xmlns:p14="http://schemas.microsoft.com/office/powerpoint/2010/main" val="3190451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كيندر كاردز Kinder Cards">
            <a:hlinkClick r:id="" action="ppaction://media"/>
            <a:extLst>
              <a:ext uri="{FF2B5EF4-FFF2-40B4-BE49-F238E27FC236}">
                <a16:creationId xmlns:a16="http://schemas.microsoft.com/office/drawing/2014/main" id="{8E7FC652-EBC5-819A-1E66-012FE42BA49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064826" y="1992380"/>
            <a:ext cx="5520266" cy="3105149"/>
          </a:xfrm>
          <a:prstGeom prst="cloudCallout">
            <a:avLst/>
          </a:prstGeom>
        </p:spPr>
      </p:pic>
      <p:sp>
        <p:nvSpPr>
          <p:cNvPr id="2" name="Title 1">
            <a:extLst>
              <a:ext uri="{FF2B5EF4-FFF2-40B4-BE49-F238E27FC236}">
                <a16:creationId xmlns:a16="http://schemas.microsoft.com/office/drawing/2014/main" id="{5E81E21A-7076-C670-E20E-156848BEDBFC}"/>
              </a:ext>
            </a:extLst>
          </p:cNvPr>
          <p:cNvSpPr>
            <a:spLocks noGrp="1"/>
          </p:cNvSpPr>
          <p:nvPr>
            <p:ph type="title"/>
          </p:nvPr>
        </p:nvSpPr>
        <p:spPr>
          <a:xfrm>
            <a:off x="2679958" y="299863"/>
            <a:ext cx="6832083" cy="1487023"/>
          </a:xfrm>
        </p:spPr>
        <p:txBody>
          <a:bodyPr/>
          <a:lstStyle/>
          <a:p>
            <a:pPr algn="l"/>
            <a:r>
              <a:rPr lang="en-US" dirty="0"/>
              <a:t>Kinder Card </a:t>
            </a:r>
            <a:r>
              <a:rPr lang="en-US" dirty="0">
                <a:solidFill>
                  <a:srgbClr val="F3410E"/>
                </a:solidFill>
              </a:rPr>
              <a:t>Launch</a:t>
            </a:r>
            <a:endParaRPr lang="en-BA" dirty="0">
              <a:solidFill>
                <a:srgbClr val="F3410E"/>
              </a:solidFill>
            </a:endParaRPr>
          </a:p>
        </p:txBody>
      </p:sp>
      <p:sp>
        <p:nvSpPr>
          <p:cNvPr id="3" name="Text Placeholder 2">
            <a:extLst>
              <a:ext uri="{FF2B5EF4-FFF2-40B4-BE49-F238E27FC236}">
                <a16:creationId xmlns:a16="http://schemas.microsoft.com/office/drawing/2014/main" id="{12C29560-BCBF-1F8C-6BB3-180D6A7B27C6}"/>
              </a:ext>
            </a:extLst>
          </p:cNvPr>
          <p:cNvSpPr>
            <a:spLocks noGrp="1"/>
          </p:cNvSpPr>
          <p:nvPr>
            <p:ph type="body" sz="quarter" idx="13"/>
          </p:nvPr>
        </p:nvSpPr>
        <p:spPr>
          <a:xfrm>
            <a:off x="276453" y="1413259"/>
            <a:ext cx="5710737" cy="3105149"/>
          </a:xfrm>
        </p:spPr>
        <p:txBody>
          <a:bodyPr anchor="ctr">
            <a:normAutofit fontScale="92500"/>
          </a:bodyPr>
          <a:lstStyle/>
          <a:p>
            <a:pPr marL="0" indent="0" algn="l">
              <a:lnSpc>
                <a:spcPct val="120000"/>
              </a:lnSpc>
              <a:buNone/>
            </a:pPr>
            <a:r>
              <a:rPr lang="en-US" sz="1200" b="1" dirty="0">
                <a:latin typeface="Poppins Light" pitchFamily="2" charset="77"/>
                <a:cs typeface="Poppins Light" pitchFamily="2" charset="77"/>
              </a:rPr>
              <a:t>Kinder Cards, a Ferrero group biscuit brand, was launched in August 2021.</a:t>
            </a:r>
          </a:p>
          <a:p>
            <a:pPr marL="0" indent="0" algn="l">
              <a:lnSpc>
                <a:spcPct val="120000"/>
              </a:lnSpc>
              <a:buNone/>
            </a:pPr>
            <a:r>
              <a:rPr lang="en-US" sz="1200" dirty="0">
                <a:latin typeface="Poppins Light" pitchFamily="2" charset="77"/>
                <a:cs typeface="Poppins Light" pitchFamily="2" charset="77"/>
              </a:rPr>
              <a:t> Kinder Cards were introduced to the UK market in the summer of 2021, following their successful launch in Europe. To promote this new product, Ferrero launched a </a:t>
            </a:r>
            <a:r>
              <a:rPr lang="en-US" sz="1200" b="1" dirty="0">
                <a:solidFill>
                  <a:srgbClr val="F3410E"/>
                </a:solidFill>
                <a:latin typeface="Poppins Light" pitchFamily="2" charset="77"/>
                <a:cs typeface="Poppins Light" pitchFamily="2" charset="77"/>
              </a:rPr>
              <a:t>£1.82 million </a:t>
            </a:r>
            <a:r>
              <a:rPr lang="en-US" sz="1200" dirty="0">
                <a:latin typeface="Poppins Light" pitchFamily="2" charset="77"/>
                <a:cs typeface="Poppins Light" pitchFamily="2" charset="77"/>
              </a:rPr>
              <a:t>television advertising campaign highlighting the product's introduction and initial positive consumer response. </a:t>
            </a:r>
          </a:p>
          <a:p>
            <a:pPr marL="0" indent="0" algn="l">
              <a:lnSpc>
                <a:spcPct val="120000"/>
              </a:lnSpc>
              <a:buNone/>
            </a:pPr>
            <a:r>
              <a:rPr lang="en-US" sz="1200" b="1" dirty="0">
                <a:solidFill>
                  <a:srgbClr val="F3410E"/>
                </a:solidFill>
                <a:latin typeface="Poppins Light" pitchFamily="2" charset="77"/>
                <a:cs typeface="Poppins Light" pitchFamily="2" charset="77"/>
              </a:rPr>
              <a:t>Why Kinder Launch the Kinder card?</a:t>
            </a:r>
          </a:p>
          <a:p>
            <a:pPr marL="0" indent="0" algn="l">
              <a:lnSpc>
                <a:spcPct val="110000"/>
              </a:lnSpc>
              <a:buNone/>
            </a:pPr>
            <a:r>
              <a:rPr lang="en-US" sz="1100" dirty="0"/>
              <a:t>Based on the video objectives and the message </a:t>
            </a:r>
          </a:p>
          <a:p>
            <a:pPr marL="0" indent="0" algn="l">
              <a:lnSpc>
                <a:spcPct val="110000"/>
              </a:lnSpc>
              <a:buNone/>
            </a:pPr>
            <a:r>
              <a:rPr lang="en-US" sz="1100" dirty="0">
                <a:latin typeface="Poppins Light" pitchFamily="2" charset="77"/>
                <a:cs typeface="Poppins Light" pitchFamily="2" charset="77"/>
              </a:rPr>
              <a:t>Kinder wanted to add a </a:t>
            </a:r>
            <a:r>
              <a:rPr lang="en-US" sz="1100" b="1" dirty="0">
                <a:latin typeface="Poppins Light" pitchFamily="2" charset="77"/>
                <a:cs typeface="Poppins Light" pitchFamily="2" charset="77"/>
              </a:rPr>
              <a:t>“thin yet creamy”  </a:t>
            </a:r>
            <a:r>
              <a:rPr lang="en-US" sz="1100" dirty="0">
                <a:latin typeface="Poppins Light" pitchFamily="2" charset="77"/>
                <a:cs typeface="Poppins Light" pitchFamily="2" charset="77"/>
              </a:rPr>
              <a:t>product to their line, basing kinder card is the lightest kinder product with only 66kcal per serving and 516 per 100 gram </a:t>
            </a:r>
          </a:p>
          <a:p>
            <a:pPr marL="0" indent="0" algn="l">
              <a:lnSpc>
                <a:spcPct val="110000"/>
              </a:lnSpc>
              <a:buNone/>
            </a:pPr>
            <a:r>
              <a:rPr lang="en-US" sz="1100" dirty="0">
                <a:latin typeface="Poppins Light" pitchFamily="2" charset="77"/>
                <a:cs typeface="Poppins Light" pitchFamily="2" charset="77"/>
              </a:rPr>
              <a:t>A light thin </a:t>
            </a:r>
            <a:r>
              <a:rPr lang="en-US" sz="1100" dirty="0"/>
              <a:t>crunchy s</a:t>
            </a:r>
            <a:r>
              <a:rPr lang="en-US" sz="1100" dirty="0">
                <a:latin typeface="Poppins Light" pitchFamily="2" charset="77"/>
                <a:cs typeface="Poppins Light" pitchFamily="2" charset="77"/>
              </a:rPr>
              <a:t>nack tha</a:t>
            </a:r>
            <a:r>
              <a:rPr lang="en-US" sz="1100" dirty="0"/>
              <a:t>t could be enjoyed anytime </a:t>
            </a:r>
          </a:p>
          <a:p>
            <a:pPr marL="0" indent="0" algn="l">
              <a:lnSpc>
                <a:spcPct val="110000"/>
              </a:lnSpc>
              <a:buNone/>
            </a:pPr>
            <a:r>
              <a:rPr lang="en-US" sz="1100" dirty="0">
                <a:latin typeface="Poppins Light" pitchFamily="2" charset="77"/>
                <a:cs typeface="Poppins Light" pitchFamily="2" charset="77"/>
              </a:rPr>
              <a:t>To address the issue raised in </a:t>
            </a:r>
            <a:r>
              <a:rPr lang="en-US" sz="1100" b="1" dirty="0">
                <a:solidFill>
                  <a:srgbClr val="F3410E"/>
                </a:solidFill>
                <a:latin typeface="Poppins Light" pitchFamily="2" charset="77"/>
                <a:cs typeface="Poppins Light" pitchFamily="2" charset="77"/>
              </a:rPr>
              <a:t>M, Emilie (2013</a:t>
            </a:r>
            <a:r>
              <a:rPr lang="en-US" sz="1100" b="1" dirty="0">
                <a:solidFill>
                  <a:srgbClr val="F3410E"/>
                </a:solidFill>
              </a:rPr>
              <a:t>). </a:t>
            </a:r>
            <a:r>
              <a:rPr lang="en-US" sz="1100" b="1" dirty="0" err="1">
                <a:solidFill>
                  <a:srgbClr val="F3410E"/>
                </a:solidFill>
              </a:rPr>
              <a:t>KinderCommunication</a:t>
            </a:r>
            <a:r>
              <a:rPr lang="en-US" sz="1100" b="1" dirty="0">
                <a:solidFill>
                  <a:srgbClr val="F3410E"/>
                </a:solidFill>
              </a:rPr>
              <a:t> Plan </a:t>
            </a:r>
            <a:r>
              <a:rPr lang="en-US" sz="1100" dirty="0">
                <a:latin typeface="Poppins Light" pitchFamily="2" charset="77"/>
                <a:cs typeface="Poppins Light" pitchFamily="2" charset="77"/>
              </a:rPr>
              <a:t>that kinder products are not associated with being healthy.</a:t>
            </a:r>
          </a:p>
        </p:txBody>
      </p:sp>
      <p:sp>
        <p:nvSpPr>
          <p:cNvPr id="4" name="Rectangle 3">
            <a:extLst>
              <a:ext uri="{FF2B5EF4-FFF2-40B4-BE49-F238E27FC236}">
                <a16:creationId xmlns:a16="http://schemas.microsoft.com/office/drawing/2014/main" id="{42ADC9DD-4F96-DD5F-3FD5-BA7C5A5D8901}"/>
              </a:ext>
            </a:extLst>
          </p:cNvPr>
          <p:cNvSpPr/>
          <p:nvPr/>
        </p:nvSpPr>
        <p:spPr>
          <a:xfrm>
            <a:off x="11322627" y="0"/>
            <a:ext cx="346364"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1" anchor="ctr"/>
          <a:lstStyle/>
          <a:p>
            <a:pPr algn="ctr"/>
            <a:endParaRPr lang="ar-SA"/>
          </a:p>
        </p:txBody>
      </p:sp>
      <p:sp>
        <p:nvSpPr>
          <p:cNvPr id="5" name="TextBox 4">
            <a:extLst>
              <a:ext uri="{FF2B5EF4-FFF2-40B4-BE49-F238E27FC236}">
                <a16:creationId xmlns:a16="http://schemas.microsoft.com/office/drawing/2014/main" id="{0A47C076-0C6C-062F-9F54-A206B4840167}"/>
              </a:ext>
            </a:extLst>
          </p:cNvPr>
          <p:cNvSpPr txBox="1"/>
          <p:nvPr/>
        </p:nvSpPr>
        <p:spPr>
          <a:xfrm>
            <a:off x="0" y="6110654"/>
            <a:ext cx="5456617" cy="861774"/>
          </a:xfrm>
          <a:prstGeom prst="rect">
            <a:avLst/>
          </a:prstGeom>
          <a:noFill/>
        </p:spPr>
        <p:txBody>
          <a:bodyPr wrap="square" rtlCol="1">
            <a:spAutoFit/>
          </a:bodyPr>
          <a:lstStyle/>
          <a:p>
            <a:pPr>
              <a:buFont typeface="+mj-lt"/>
              <a:buAutoNum type="arabicPeriod"/>
            </a:pPr>
            <a:r>
              <a:rPr lang="en-US" sz="500" b="0" i="0" dirty="0">
                <a:effectLst/>
                <a:latin typeface="Söhne"/>
              </a:rPr>
              <a:t>Better Retailing. (2021). </a:t>
            </a:r>
            <a:r>
              <a:rPr lang="en-US" sz="500" b="0" i="1" dirty="0">
                <a:effectLst/>
                <a:latin typeface="Söhne"/>
              </a:rPr>
              <a:t>Ferrero launches TV ad campaign for Kinder Cards</a:t>
            </a:r>
            <a:r>
              <a:rPr lang="en-US" sz="500" b="0" i="0" dirty="0">
                <a:effectLst/>
                <a:latin typeface="Söhne"/>
              </a:rPr>
              <a:t>. Available at: </a:t>
            </a:r>
            <a:r>
              <a:rPr lang="en-US" sz="500" b="0" i="0" u="none" strike="noStrike" dirty="0">
                <a:effectLst/>
                <a:latin typeface="Söhne"/>
                <a:hlinkClick r:id="rId5"/>
              </a:rPr>
              <a:t>https://www.betterretailing.com/sponsored/advertorial/ferrero-launches-tv-ad-campaign-for-kinder-cards/</a:t>
            </a:r>
            <a:r>
              <a:rPr lang="en-US" sz="500" u="none" strike="noStrike" dirty="0">
                <a:latin typeface="Söhne"/>
              </a:rPr>
              <a:t>.</a:t>
            </a:r>
          </a:p>
          <a:p>
            <a:pPr>
              <a:buFont typeface="+mj-lt"/>
              <a:buAutoNum type="arabicPeriod"/>
            </a:pPr>
            <a:r>
              <a:rPr lang="en-US" sz="500" b="0" i="0" dirty="0">
                <a:effectLst/>
                <a:latin typeface="Söhne"/>
              </a:rPr>
              <a:t>Manchester Evening News. (2021). </a:t>
            </a:r>
            <a:r>
              <a:rPr lang="en-US" sz="500" b="0" i="1" dirty="0">
                <a:effectLst/>
                <a:latin typeface="Söhne"/>
              </a:rPr>
              <a:t>I tried the new Kinder Cards</a:t>
            </a:r>
            <a:r>
              <a:rPr lang="en-US" sz="500" b="0" i="0" dirty="0">
                <a:effectLst/>
                <a:latin typeface="Söhne"/>
              </a:rPr>
              <a:t>. Available at: </a:t>
            </a:r>
            <a:r>
              <a:rPr lang="en-US" sz="500" b="0" i="0" u="none" strike="noStrike" dirty="0">
                <a:effectLst/>
                <a:latin typeface="Söhne"/>
                <a:hlinkClick r:id="rId6"/>
              </a:rPr>
              <a:t>https://www.manchestereveningnews.co.uk/whats-on/food-drink-news/tried-new-kinder-cards-heres-21749525</a:t>
            </a:r>
            <a:r>
              <a:rPr lang="en-US" sz="500" u="none" strike="noStrike" dirty="0">
                <a:latin typeface="Söhne"/>
              </a:rPr>
              <a:t>.</a:t>
            </a:r>
            <a:endParaRPr lang="en-US" sz="500" b="0" i="0" dirty="0">
              <a:effectLst/>
              <a:latin typeface="Söhne"/>
            </a:endParaRPr>
          </a:p>
          <a:p>
            <a:pPr>
              <a:buFont typeface="+mj-lt"/>
              <a:buAutoNum type="arabicPeriod"/>
            </a:pPr>
            <a:r>
              <a:rPr lang="en-US" sz="500" b="0" i="0" dirty="0">
                <a:effectLst/>
                <a:latin typeface="Söhne"/>
              </a:rPr>
              <a:t>Talking Retail. (2021). </a:t>
            </a:r>
            <a:r>
              <a:rPr lang="en-US" sz="500" b="0" i="1" dirty="0">
                <a:effectLst/>
                <a:latin typeface="Söhne"/>
              </a:rPr>
              <a:t>Kinder Cards launches television advertising campaign</a:t>
            </a:r>
            <a:r>
              <a:rPr lang="en-US" sz="500" b="0" i="0" dirty="0">
                <a:effectLst/>
                <a:latin typeface="Söhne"/>
              </a:rPr>
              <a:t>. Available at: </a:t>
            </a:r>
            <a:r>
              <a:rPr lang="en-US" sz="500" b="0" i="0" u="none" strike="noStrike" dirty="0">
                <a:effectLst/>
                <a:latin typeface="Söhne"/>
                <a:hlinkClick r:id="rId7"/>
              </a:rPr>
              <a:t>https://www.talkingretail.com/news/industry-news/kinder-cards-launches-television-advertising-campaign-01-04-2021/</a:t>
            </a:r>
            <a:r>
              <a:rPr lang="en-US" sz="500" b="0" i="0" dirty="0">
                <a:effectLst/>
                <a:latin typeface="Söhne"/>
              </a:rPr>
              <a:t> </a:t>
            </a:r>
          </a:p>
          <a:p>
            <a:pPr>
              <a:buFont typeface="+mj-lt"/>
              <a:buAutoNum type="arabicPeriod"/>
            </a:pPr>
            <a:r>
              <a:rPr lang="en-US" sz="500" dirty="0" err="1">
                <a:latin typeface="Söhne"/>
              </a:rPr>
              <a:t>wFatSecret</a:t>
            </a:r>
            <a:r>
              <a:rPr lang="en-US" sz="500" dirty="0">
                <a:latin typeface="Söhne"/>
              </a:rPr>
              <a:t>. (n.d.). Calories in Kinder Cards and Nutrition Facts. Available at: </a:t>
            </a:r>
            <a:r>
              <a:rPr lang="en-US" sz="500" dirty="0">
                <a:solidFill>
                  <a:srgbClr val="F3410E"/>
                </a:solidFill>
                <a:latin typeface="Söhne"/>
              </a:rPr>
              <a:t>https://www.fatsecret.com/calories-nutrition/kinder/cards </a:t>
            </a:r>
            <a:r>
              <a:rPr lang="en-US" sz="500" dirty="0" err="1">
                <a:solidFill>
                  <a:srgbClr val="F3410E"/>
                </a:solidFill>
                <a:latin typeface="Söhne"/>
              </a:rPr>
              <a:t>FatSecret</a:t>
            </a:r>
            <a:r>
              <a:rPr lang="en-US" sz="500" dirty="0">
                <a:latin typeface="Söhne"/>
              </a:rPr>
              <a:t>. (n.d.). Kinde. Products, Calories and Nutritional Information. Available at: </a:t>
            </a:r>
            <a:r>
              <a:rPr lang="en-US" sz="500" dirty="0">
                <a:solidFill>
                  <a:srgbClr val="F3410E"/>
                </a:solidFill>
                <a:latin typeface="Söhne"/>
              </a:rPr>
              <a:t>https://www.fatsecret.com/calories-nutrition/kinder.</a:t>
            </a:r>
          </a:p>
          <a:p>
            <a:pPr>
              <a:buFont typeface="+mj-lt"/>
              <a:buAutoNum type="arabicPeriod"/>
            </a:pPr>
            <a:endParaRPr lang="en-US" sz="500" dirty="0">
              <a:latin typeface="Söhne"/>
            </a:endParaRPr>
          </a:p>
          <a:p>
            <a:pPr>
              <a:buFont typeface="+mj-lt"/>
              <a:buAutoNum type="arabicPeriod"/>
            </a:pPr>
            <a:endParaRPr lang="en-US" sz="500" dirty="0">
              <a:latin typeface="Söhne"/>
            </a:endParaRPr>
          </a:p>
          <a:p>
            <a:pPr>
              <a:buFont typeface="+mj-lt"/>
              <a:buAutoNum type="arabicPeriod"/>
            </a:pPr>
            <a:endParaRPr lang="en-US" sz="500" dirty="0">
              <a:latin typeface="Söhne"/>
            </a:endParaRPr>
          </a:p>
          <a:p>
            <a:pPr>
              <a:buFont typeface="+mj-lt"/>
              <a:buAutoNum type="arabicPeriod"/>
            </a:pPr>
            <a:endParaRPr lang="en-US" sz="500" b="0" i="0" dirty="0">
              <a:effectLst/>
              <a:latin typeface="Söhne"/>
            </a:endParaRPr>
          </a:p>
        </p:txBody>
      </p:sp>
      <p:sp>
        <p:nvSpPr>
          <p:cNvPr id="12" name="Rectangle 6">
            <a:extLst>
              <a:ext uri="{FF2B5EF4-FFF2-40B4-BE49-F238E27FC236}">
                <a16:creationId xmlns:a16="http://schemas.microsoft.com/office/drawing/2014/main" id="{B62B5845-E55E-9B14-253A-5DFA7C719B7F}"/>
              </a:ext>
            </a:extLst>
          </p:cNvPr>
          <p:cNvSpPr>
            <a:spLocks noChangeArrowheads="1"/>
          </p:cNvSpPr>
          <p:nvPr/>
        </p:nvSpPr>
        <p:spPr bwMode="auto">
          <a:xfrm flipV="1">
            <a:off x="0" y="-346468"/>
            <a:ext cx="398533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ar-SA" altLang="ar-SA" sz="1800" b="0" i="0" u="none" strike="noStrike" cap="none" normalizeH="0" baseline="0">
                <a:ln>
                  <a:noFill/>
                </a:ln>
                <a:solidFill>
                  <a:srgbClr val="000000"/>
                </a:solidFill>
                <a:effectLst/>
                <a:latin typeface="Inter"/>
              </a:rPr>
            </a:br>
            <a:endParaRPr kumimoji="0" lang="ar-SA" altLang="ar-SA"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15102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Rounded Corners 19">
            <a:extLst>
              <a:ext uri="{FF2B5EF4-FFF2-40B4-BE49-F238E27FC236}">
                <a16:creationId xmlns:a16="http://schemas.microsoft.com/office/drawing/2014/main" id="{5BFFC774-F77B-EF93-13B1-B600BFBF7BE5}"/>
              </a:ext>
            </a:extLst>
          </p:cNvPr>
          <p:cNvSpPr/>
          <p:nvPr/>
        </p:nvSpPr>
        <p:spPr>
          <a:xfrm>
            <a:off x="9984964" y="2302651"/>
            <a:ext cx="1200849" cy="486468"/>
          </a:xfrm>
          <a:prstGeom prst="roundRect">
            <a:avLst/>
          </a:prstGeom>
          <a:solidFill>
            <a:srgbClr val="F3410E"/>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9" name="Rectangle: Rounded Corners 18">
            <a:extLst>
              <a:ext uri="{FF2B5EF4-FFF2-40B4-BE49-F238E27FC236}">
                <a16:creationId xmlns:a16="http://schemas.microsoft.com/office/drawing/2014/main" id="{BCF95118-D19D-2F8F-8A25-F7EB7C578654}"/>
              </a:ext>
            </a:extLst>
          </p:cNvPr>
          <p:cNvSpPr/>
          <p:nvPr/>
        </p:nvSpPr>
        <p:spPr>
          <a:xfrm>
            <a:off x="285047" y="772503"/>
            <a:ext cx="1200849" cy="486468"/>
          </a:xfrm>
          <a:prstGeom prst="roundRect">
            <a:avLst/>
          </a:prstGeom>
          <a:solidFill>
            <a:srgbClr val="F3410E"/>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 name="Title 1">
            <a:extLst>
              <a:ext uri="{FF2B5EF4-FFF2-40B4-BE49-F238E27FC236}">
                <a16:creationId xmlns:a16="http://schemas.microsoft.com/office/drawing/2014/main" id="{5E81E21A-7076-C670-E20E-156848BEDBFC}"/>
              </a:ext>
            </a:extLst>
          </p:cNvPr>
          <p:cNvSpPr>
            <a:spLocks noGrp="1"/>
          </p:cNvSpPr>
          <p:nvPr>
            <p:ph type="title"/>
          </p:nvPr>
        </p:nvSpPr>
        <p:spPr>
          <a:xfrm>
            <a:off x="2382630" y="170323"/>
            <a:ext cx="6832083" cy="1487023"/>
          </a:xfrm>
        </p:spPr>
        <p:txBody>
          <a:bodyPr/>
          <a:lstStyle/>
          <a:p>
            <a:pPr algn="l"/>
            <a:r>
              <a:rPr lang="en-US" dirty="0"/>
              <a:t>Kinder Card </a:t>
            </a:r>
            <a:r>
              <a:rPr lang="en-US" dirty="0">
                <a:solidFill>
                  <a:srgbClr val="F3410E"/>
                </a:solidFill>
              </a:rPr>
              <a:t>Launch</a:t>
            </a:r>
            <a:br>
              <a:rPr lang="en-US" dirty="0">
                <a:solidFill>
                  <a:srgbClr val="F3410E"/>
                </a:solidFill>
              </a:rPr>
            </a:br>
            <a:r>
              <a:rPr lang="en-US" sz="1800" dirty="0">
                <a:solidFill>
                  <a:srgbClr val="F3410E"/>
                </a:solidFill>
              </a:rPr>
              <a:t>supporting figure</a:t>
            </a:r>
            <a:endParaRPr lang="en-BA" dirty="0">
              <a:solidFill>
                <a:srgbClr val="F3410E"/>
              </a:solidFill>
            </a:endParaRPr>
          </a:p>
        </p:txBody>
      </p:sp>
      <p:sp>
        <p:nvSpPr>
          <p:cNvPr id="4" name="Rectangle 3">
            <a:extLst>
              <a:ext uri="{FF2B5EF4-FFF2-40B4-BE49-F238E27FC236}">
                <a16:creationId xmlns:a16="http://schemas.microsoft.com/office/drawing/2014/main" id="{42ADC9DD-4F96-DD5F-3FD5-BA7C5A5D8901}"/>
              </a:ext>
            </a:extLst>
          </p:cNvPr>
          <p:cNvSpPr/>
          <p:nvPr/>
        </p:nvSpPr>
        <p:spPr>
          <a:xfrm>
            <a:off x="11322627" y="0"/>
            <a:ext cx="346364"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1" anchor="ctr"/>
          <a:lstStyle/>
          <a:p>
            <a:pPr algn="ctr"/>
            <a:endParaRPr lang="ar-SA"/>
          </a:p>
        </p:txBody>
      </p:sp>
      <p:sp>
        <p:nvSpPr>
          <p:cNvPr id="12" name="Rectangle 6">
            <a:extLst>
              <a:ext uri="{FF2B5EF4-FFF2-40B4-BE49-F238E27FC236}">
                <a16:creationId xmlns:a16="http://schemas.microsoft.com/office/drawing/2014/main" id="{B62B5845-E55E-9B14-253A-5DFA7C719B7F}"/>
              </a:ext>
            </a:extLst>
          </p:cNvPr>
          <p:cNvSpPr>
            <a:spLocks noChangeArrowheads="1"/>
          </p:cNvSpPr>
          <p:nvPr/>
        </p:nvSpPr>
        <p:spPr bwMode="auto">
          <a:xfrm flipV="1">
            <a:off x="0" y="-346468"/>
            <a:ext cx="398533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ar-SA" altLang="ar-SA" sz="1800" b="0" i="0" u="none" strike="noStrike" cap="none" normalizeH="0" baseline="0">
                <a:ln>
                  <a:noFill/>
                </a:ln>
                <a:solidFill>
                  <a:srgbClr val="000000"/>
                </a:solidFill>
                <a:effectLst/>
                <a:latin typeface="Inter"/>
              </a:rPr>
            </a:br>
            <a:endParaRPr kumimoji="0" lang="ar-SA" altLang="ar-SA" sz="1800" b="0" i="0" u="none" strike="noStrike" cap="none" normalizeH="0" baseline="0">
              <a:ln>
                <a:noFill/>
              </a:ln>
              <a:solidFill>
                <a:schemeClr val="tx1"/>
              </a:solidFill>
              <a:effectLst/>
              <a:latin typeface="Arial" panose="020B0604020202020204" pitchFamily="34" charset="0"/>
            </a:endParaRPr>
          </a:p>
        </p:txBody>
      </p:sp>
      <p:pic>
        <p:nvPicPr>
          <p:cNvPr id="3074" name="Picture 2">
            <a:extLst>
              <a:ext uri="{FF2B5EF4-FFF2-40B4-BE49-F238E27FC236}">
                <a16:creationId xmlns:a16="http://schemas.microsoft.com/office/drawing/2014/main" id="{7E25991F-BA8C-DCD4-0BB6-E3B9A566500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110" t="34203" r="5667" b="30232"/>
          <a:stretch/>
        </p:blipFill>
        <p:spPr bwMode="auto">
          <a:xfrm>
            <a:off x="916533" y="1921325"/>
            <a:ext cx="8938260" cy="352341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E8B672A6-D49B-C0C0-A90F-4C2F55124E54}"/>
              </a:ext>
            </a:extLst>
          </p:cNvPr>
          <p:cNvSpPr/>
          <p:nvPr/>
        </p:nvSpPr>
        <p:spPr>
          <a:xfrm>
            <a:off x="7543800" y="2174137"/>
            <a:ext cx="2438400" cy="2550263"/>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0" name="Rectangle 9">
            <a:extLst>
              <a:ext uri="{FF2B5EF4-FFF2-40B4-BE49-F238E27FC236}">
                <a16:creationId xmlns:a16="http://schemas.microsoft.com/office/drawing/2014/main" id="{2452618E-A14C-F827-F2FC-6B14378F360D}"/>
              </a:ext>
            </a:extLst>
          </p:cNvPr>
          <p:cNvSpPr/>
          <p:nvPr/>
        </p:nvSpPr>
        <p:spPr>
          <a:xfrm>
            <a:off x="789126" y="2815447"/>
            <a:ext cx="1548082" cy="1966940"/>
          </a:xfrm>
          <a:prstGeom prst="rect">
            <a:avLst/>
          </a:prstGeom>
          <a:noFill/>
          <a:ln>
            <a:solidFill>
              <a:srgbClr val="F3410E"/>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cxnSp>
        <p:nvCxnSpPr>
          <p:cNvPr id="14" name="Straight Connector 13">
            <a:extLst>
              <a:ext uri="{FF2B5EF4-FFF2-40B4-BE49-F238E27FC236}">
                <a16:creationId xmlns:a16="http://schemas.microsoft.com/office/drawing/2014/main" id="{1EA54722-2304-CAEC-F21E-C18C66C1A62A}"/>
              </a:ext>
            </a:extLst>
          </p:cNvPr>
          <p:cNvCxnSpPr/>
          <p:nvPr/>
        </p:nvCxnSpPr>
        <p:spPr>
          <a:xfrm>
            <a:off x="9982200" y="2827020"/>
            <a:ext cx="1066800" cy="0"/>
          </a:xfrm>
          <a:prstGeom prst="line">
            <a:avLst/>
          </a:prstGeom>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319688DD-4F0D-6E9D-3608-46815F3C3514}"/>
              </a:ext>
            </a:extLst>
          </p:cNvPr>
          <p:cNvSpPr txBox="1"/>
          <p:nvPr/>
        </p:nvSpPr>
        <p:spPr>
          <a:xfrm>
            <a:off x="9982200" y="2249939"/>
            <a:ext cx="1485900" cy="577081"/>
          </a:xfrm>
          <a:prstGeom prst="rect">
            <a:avLst/>
          </a:prstGeom>
          <a:noFill/>
        </p:spPr>
        <p:txBody>
          <a:bodyPr wrap="square" rtlCol="1">
            <a:spAutoFit/>
          </a:bodyPr>
          <a:lstStyle/>
          <a:p>
            <a:r>
              <a:rPr lang="en-US" sz="1050" dirty="0"/>
              <a:t>A light snack that could be enjoyed anytime</a:t>
            </a:r>
            <a:endParaRPr lang="ar-SA" sz="1050" dirty="0"/>
          </a:p>
        </p:txBody>
      </p:sp>
      <p:cxnSp>
        <p:nvCxnSpPr>
          <p:cNvPr id="17" name="Straight Connector 16">
            <a:extLst>
              <a:ext uri="{FF2B5EF4-FFF2-40B4-BE49-F238E27FC236}">
                <a16:creationId xmlns:a16="http://schemas.microsoft.com/office/drawing/2014/main" id="{5BBF3FFE-5B01-661E-E9A8-BA5C2CDFC3E6}"/>
              </a:ext>
            </a:extLst>
          </p:cNvPr>
          <p:cNvCxnSpPr/>
          <p:nvPr/>
        </p:nvCxnSpPr>
        <p:spPr>
          <a:xfrm flipV="1">
            <a:off x="1485900" y="844857"/>
            <a:ext cx="0" cy="1970590"/>
          </a:xfrm>
          <a:prstGeom prst="line">
            <a:avLst/>
          </a:prstGeom>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0CE8D39B-9BE9-3DFE-EE07-489E3612F478}"/>
              </a:ext>
            </a:extLst>
          </p:cNvPr>
          <p:cNvSpPr txBox="1"/>
          <p:nvPr/>
        </p:nvSpPr>
        <p:spPr>
          <a:xfrm>
            <a:off x="292667" y="772503"/>
            <a:ext cx="1427370" cy="461665"/>
          </a:xfrm>
          <a:prstGeom prst="rect">
            <a:avLst/>
          </a:prstGeom>
          <a:noFill/>
        </p:spPr>
        <p:txBody>
          <a:bodyPr wrap="square" rtlCol="1">
            <a:spAutoFit/>
          </a:bodyPr>
          <a:lstStyle/>
          <a:p>
            <a:r>
              <a:rPr lang="en-US" sz="1200" dirty="0"/>
              <a:t>An introduction to waver</a:t>
            </a:r>
            <a:endParaRPr lang="ar-SA" sz="1200" dirty="0"/>
          </a:p>
        </p:txBody>
      </p:sp>
    </p:spTree>
    <p:extLst>
      <p:ext uri="{BB962C8B-B14F-4D97-AF65-F5344CB8AC3E}">
        <p14:creationId xmlns:p14="http://schemas.microsoft.com/office/powerpoint/2010/main" val="3514777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1E21A-7076-C670-E20E-156848BEDBFC}"/>
              </a:ext>
            </a:extLst>
          </p:cNvPr>
          <p:cNvSpPr>
            <a:spLocks noGrp="1"/>
          </p:cNvSpPr>
          <p:nvPr>
            <p:ph type="title"/>
          </p:nvPr>
        </p:nvSpPr>
        <p:spPr>
          <a:xfrm>
            <a:off x="2641165" y="569477"/>
            <a:ext cx="7219115" cy="1487023"/>
          </a:xfrm>
        </p:spPr>
        <p:txBody>
          <a:bodyPr/>
          <a:lstStyle/>
          <a:p>
            <a:pPr algn="l"/>
            <a:r>
              <a:rPr lang="en-US" dirty="0"/>
              <a:t>Kinder Card </a:t>
            </a:r>
            <a:r>
              <a:rPr lang="en-US" dirty="0">
                <a:solidFill>
                  <a:srgbClr val="F3410E"/>
                </a:solidFill>
              </a:rPr>
              <a:t>ingredients  </a:t>
            </a:r>
            <a:endParaRPr lang="en-BA" dirty="0">
              <a:solidFill>
                <a:srgbClr val="F3410E"/>
              </a:solidFill>
            </a:endParaRPr>
          </a:p>
        </p:txBody>
      </p:sp>
      <p:sp>
        <p:nvSpPr>
          <p:cNvPr id="3" name="Text Placeholder 2">
            <a:extLst>
              <a:ext uri="{FF2B5EF4-FFF2-40B4-BE49-F238E27FC236}">
                <a16:creationId xmlns:a16="http://schemas.microsoft.com/office/drawing/2014/main" id="{12C29560-BCBF-1F8C-6BB3-180D6A7B27C6}"/>
              </a:ext>
            </a:extLst>
          </p:cNvPr>
          <p:cNvSpPr>
            <a:spLocks noGrp="1"/>
          </p:cNvSpPr>
          <p:nvPr>
            <p:ph type="body" sz="quarter" idx="13"/>
          </p:nvPr>
        </p:nvSpPr>
        <p:spPr>
          <a:xfrm>
            <a:off x="127621" y="1652684"/>
            <a:ext cx="5710737" cy="3105149"/>
          </a:xfrm>
        </p:spPr>
        <p:txBody>
          <a:bodyPr anchor="ctr">
            <a:normAutofit/>
          </a:bodyPr>
          <a:lstStyle/>
          <a:p>
            <a:pPr marL="0" indent="0" algn="l">
              <a:lnSpc>
                <a:spcPct val="100000"/>
              </a:lnSpc>
              <a:spcBef>
                <a:spcPts val="600"/>
              </a:spcBef>
              <a:buNone/>
            </a:pPr>
            <a:r>
              <a:rPr lang="en-US" sz="1000" b="1" dirty="0">
                <a:solidFill>
                  <a:srgbClr val="F3410E"/>
                </a:solidFill>
                <a:latin typeface="Poppins Light" pitchFamily="2" charset="77"/>
                <a:cs typeface="Poppins Light" pitchFamily="2" charset="77"/>
              </a:rPr>
              <a:t>Skimmed MILK powder (28%)</a:t>
            </a:r>
          </a:p>
          <a:p>
            <a:pPr marL="0" indent="0" algn="l">
              <a:lnSpc>
                <a:spcPct val="100000"/>
              </a:lnSpc>
              <a:spcBef>
                <a:spcPts val="600"/>
              </a:spcBef>
              <a:buNone/>
            </a:pPr>
            <a:r>
              <a:rPr lang="en-US" sz="1000" b="1" dirty="0">
                <a:solidFill>
                  <a:srgbClr val="F3410E"/>
                </a:solidFill>
                <a:latin typeface="Poppins Light" pitchFamily="2" charset="77"/>
                <a:cs typeface="Poppins Light" pitchFamily="2" charset="77"/>
              </a:rPr>
              <a:t>Sugar</a:t>
            </a:r>
          </a:p>
          <a:p>
            <a:pPr marL="0" indent="0" algn="l">
              <a:lnSpc>
                <a:spcPct val="100000"/>
              </a:lnSpc>
              <a:spcBef>
                <a:spcPts val="600"/>
              </a:spcBef>
              <a:buNone/>
            </a:pPr>
            <a:r>
              <a:rPr lang="en-US" sz="1000" b="1" dirty="0">
                <a:solidFill>
                  <a:srgbClr val="F3410E"/>
                </a:solidFill>
                <a:latin typeface="Poppins Light" pitchFamily="2" charset="77"/>
                <a:cs typeface="Poppins Light" pitchFamily="2" charset="77"/>
              </a:rPr>
              <a:t>Palm oil</a:t>
            </a:r>
          </a:p>
          <a:p>
            <a:pPr marL="0" indent="0" algn="l">
              <a:lnSpc>
                <a:spcPct val="100000"/>
              </a:lnSpc>
              <a:spcBef>
                <a:spcPts val="600"/>
              </a:spcBef>
              <a:buNone/>
            </a:pPr>
            <a:r>
              <a:rPr lang="en-US" sz="1000" b="1" dirty="0">
                <a:solidFill>
                  <a:srgbClr val="F3410E"/>
                </a:solidFill>
                <a:latin typeface="Poppins Light" pitchFamily="2" charset="77"/>
                <a:cs typeface="Poppins Light" pitchFamily="2" charset="77"/>
              </a:rPr>
              <a:t>WHEAT flour (15.5%)</a:t>
            </a:r>
          </a:p>
          <a:p>
            <a:pPr marL="0" indent="0" algn="l">
              <a:lnSpc>
                <a:spcPct val="100000"/>
              </a:lnSpc>
              <a:spcBef>
                <a:spcPts val="600"/>
              </a:spcBef>
              <a:buNone/>
            </a:pPr>
            <a:r>
              <a:rPr lang="en-US" sz="1000" b="1" dirty="0">
                <a:solidFill>
                  <a:srgbClr val="F3410E"/>
                </a:solidFill>
                <a:latin typeface="Poppins Light" pitchFamily="2" charset="77"/>
                <a:cs typeface="Poppins Light" pitchFamily="2" charset="77"/>
              </a:rPr>
              <a:t>Fat-reduced cocoa (4%)</a:t>
            </a:r>
          </a:p>
          <a:p>
            <a:pPr marL="0" indent="0" algn="l">
              <a:lnSpc>
                <a:spcPct val="100000"/>
              </a:lnSpc>
              <a:spcBef>
                <a:spcPts val="600"/>
              </a:spcBef>
              <a:buNone/>
            </a:pPr>
            <a:r>
              <a:rPr lang="en-US" sz="1000" b="1" dirty="0">
                <a:solidFill>
                  <a:srgbClr val="F3410E"/>
                </a:solidFill>
                <a:latin typeface="Poppins Light" pitchFamily="2" charset="77"/>
                <a:cs typeface="Poppins Light" pitchFamily="2" charset="77"/>
              </a:rPr>
              <a:t>Emulsifier: </a:t>
            </a:r>
            <a:r>
              <a:rPr lang="en-US" sz="1000" b="1" dirty="0" err="1">
                <a:solidFill>
                  <a:srgbClr val="F3410E"/>
                </a:solidFill>
                <a:latin typeface="Poppins Light" pitchFamily="2" charset="77"/>
                <a:cs typeface="Poppins Light" pitchFamily="2" charset="77"/>
              </a:rPr>
              <a:t>lecithins</a:t>
            </a:r>
            <a:r>
              <a:rPr lang="en-US" sz="1000" b="1" dirty="0">
                <a:solidFill>
                  <a:srgbClr val="F3410E"/>
                </a:solidFill>
                <a:latin typeface="Poppins Light" pitchFamily="2" charset="77"/>
                <a:cs typeface="Poppins Light" pitchFamily="2" charset="77"/>
              </a:rPr>
              <a:t> (SOYA)</a:t>
            </a:r>
          </a:p>
          <a:p>
            <a:pPr marL="0" indent="0" algn="l">
              <a:lnSpc>
                <a:spcPct val="100000"/>
              </a:lnSpc>
              <a:spcBef>
                <a:spcPts val="600"/>
              </a:spcBef>
              <a:buNone/>
            </a:pPr>
            <a:r>
              <a:rPr lang="en-US" sz="1000" b="1" dirty="0">
                <a:solidFill>
                  <a:srgbClr val="F3410E"/>
                </a:solidFill>
                <a:latin typeface="Poppins Light" pitchFamily="2" charset="77"/>
                <a:cs typeface="Poppins Light" pitchFamily="2" charset="77"/>
              </a:rPr>
              <a:t>Salt</a:t>
            </a:r>
          </a:p>
          <a:p>
            <a:pPr marL="0" indent="0" algn="l">
              <a:lnSpc>
                <a:spcPct val="100000"/>
              </a:lnSpc>
              <a:spcBef>
                <a:spcPts val="600"/>
              </a:spcBef>
              <a:buNone/>
            </a:pPr>
            <a:r>
              <a:rPr lang="en-US" sz="1000" b="1" dirty="0">
                <a:solidFill>
                  <a:srgbClr val="F3410E"/>
                </a:solidFill>
                <a:latin typeface="Poppins Light" pitchFamily="2" charset="77"/>
                <a:cs typeface="Poppins Light" pitchFamily="2" charset="77"/>
              </a:rPr>
              <a:t>Raising agent (sodium bicarbonate)</a:t>
            </a:r>
          </a:p>
          <a:p>
            <a:pPr marL="0" indent="0" algn="l">
              <a:lnSpc>
                <a:spcPct val="100000"/>
              </a:lnSpc>
              <a:spcBef>
                <a:spcPts val="600"/>
              </a:spcBef>
              <a:buNone/>
            </a:pPr>
            <a:r>
              <a:rPr lang="en-US" sz="1000" b="1" dirty="0">
                <a:solidFill>
                  <a:srgbClr val="F3410E"/>
                </a:solidFill>
                <a:latin typeface="Poppins Light" pitchFamily="2" charset="77"/>
                <a:cs typeface="Poppins Light" pitchFamily="2" charset="77"/>
              </a:rPr>
              <a:t>Vanillin</a:t>
            </a:r>
          </a:p>
        </p:txBody>
      </p:sp>
      <p:sp>
        <p:nvSpPr>
          <p:cNvPr id="4" name="Rectangle 3">
            <a:extLst>
              <a:ext uri="{FF2B5EF4-FFF2-40B4-BE49-F238E27FC236}">
                <a16:creationId xmlns:a16="http://schemas.microsoft.com/office/drawing/2014/main" id="{42ADC9DD-4F96-DD5F-3FD5-BA7C5A5D8901}"/>
              </a:ext>
            </a:extLst>
          </p:cNvPr>
          <p:cNvSpPr/>
          <p:nvPr/>
        </p:nvSpPr>
        <p:spPr>
          <a:xfrm>
            <a:off x="11322627" y="0"/>
            <a:ext cx="346364"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1" anchor="ctr"/>
          <a:lstStyle/>
          <a:p>
            <a:pPr algn="ctr"/>
            <a:endParaRPr lang="ar-SA"/>
          </a:p>
        </p:txBody>
      </p:sp>
      <p:sp>
        <p:nvSpPr>
          <p:cNvPr id="5" name="TextBox 4">
            <a:extLst>
              <a:ext uri="{FF2B5EF4-FFF2-40B4-BE49-F238E27FC236}">
                <a16:creationId xmlns:a16="http://schemas.microsoft.com/office/drawing/2014/main" id="{0A47C076-0C6C-062F-9F54-A206B4840167}"/>
              </a:ext>
            </a:extLst>
          </p:cNvPr>
          <p:cNvSpPr txBox="1"/>
          <p:nvPr/>
        </p:nvSpPr>
        <p:spPr>
          <a:xfrm>
            <a:off x="68580" y="5219154"/>
            <a:ext cx="5456617" cy="338554"/>
          </a:xfrm>
          <a:prstGeom prst="rect">
            <a:avLst/>
          </a:prstGeom>
          <a:noFill/>
        </p:spPr>
        <p:txBody>
          <a:bodyPr wrap="square" rtlCol="1">
            <a:spAutoFit/>
          </a:bodyPr>
          <a:lstStyle/>
          <a:p>
            <a:pPr>
              <a:buFont typeface="+mj-lt"/>
              <a:buAutoNum type="arabicPeriod"/>
            </a:pPr>
            <a:r>
              <a:rPr lang="en-US" sz="800" b="0" i="0" dirty="0">
                <a:solidFill>
                  <a:srgbClr val="0F0F0F"/>
                </a:solidFill>
                <a:effectLst/>
                <a:latin typeface="Söhne"/>
              </a:rPr>
              <a:t>Ferrero UK. (n.d.). </a:t>
            </a:r>
            <a:r>
              <a:rPr lang="en-US" sz="800" b="0" i="1" dirty="0">
                <a:solidFill>
                  <a:srgbClr val="0F0F0F"/>
                </a:solidFill>
                <a:effectLst/>
                <a:latin typeface="Söhne"/>
              </a:rPr>
              <a:t>Kinder Cards</a:t>
            </a:r>
            <a:r>
              <a:rPr lang="en-US" sz="800" b="0" i="0" dirty="0">
                <a:solidFill>
                  <a:srgbClr val="0F0F0F"/>
                </a:solidFill>
                <a:effectLst/>
                <a:latin typeface="Söhne"/>
              </a:rPr>
              <a:t>. Available at: </a:t>
            </a:r>
            <a:r>
              <a:rPr lang="en-US" sz="800" b="0" i="0" u="none" strike="noStrike" dirty="0">
                <a:effectLst/>
                <a:latin typeface="Söhne"/>
                <a:hlinkClick r:id="rId2"/>
              </a:rPr>
              <a:t>https://www.ferrero.co.uk/products/kinder/kinder-cards</a:t>
            </a:r>
            <a:r>
              <a:rPr lang="en-US" sz="800" b="0" i="0" dirty="0">
                <a:solidFill>
                  <a:srgbClr val="0F0F0F"/>
                </a:solidFill>
                <a:effectLst/>
                <a:latin typeface="Söhne"/>
              </a:rPr>
              <a:t> [Accessed 20 Nov. 2023].</a:t>
            </a:r>
            <a:endParaRPr lang="en-US" sz="500" b="0" i="0" dirty="0">
              <a:effectLst/>
              <a:latin typeface="Söhne"/>
            </a:endParaRPr>
          </a:p>
        </p:txBody>
      </p:sp>
      <p:sp>
        <p:nvSpPr>
          <p:cNvPr id="12" name="Rectangle 6">
            <a:extLst>
              <a:ext uri="{FF2B5EF4-FFF2-40B4-BE49-F238E27FC236}">
                <a16:creationId xmlns:a16="http://schemas.microsoft.com/office/drawing/2014/main" id="{B62B5845-E55E-9B14-253A-5DFA7C719B7F}"/>
              </a:ext>
            </a:extLst>
          </p:cNvPr>
          <p:cNvSpPr>
            <a:spLocks noChangeArrowheads="1"/>
          </p:cNvSpPr>
          <p:nvPr/>
        </p:nvSpPr>
        <p:spPr bwMode="auto">
          <a:xfrm flipV="1">
            <a:off x="0" y="-346468"/>
            <a:ext cx="398533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ar-SA" altLang="ar-SA" sz="1800" b="0" i="0" u="none" strike="noStrike" cap="none" normalizeH="0" baseline="0">
                <a:ln>
                  <a:noFill/>
                </a:ln>
                <a:solidFill>
                  <a:srgbClr val="000000"/>
                </a:solidFill>
                <a:effectLst/>
                <a:latin typeface="Inter"/>
              </a:rPr>
            </a:br>
            <a:endParaRPr kumimoji="0" lang="ar-SA" altLang="ar-SA" sz="1800" b="0" i="0" u="none" strike="noStrike" cap="none" normalizeH="0" baseline="0">
              <a:ln>
                <a:noFill/>
              </a:ln>
              <a:solidFill>
                <a:schemeClr val="tx1"/>
              </a:solidFill>
              <a:effectLst/>
              <a:latin typeface="Arial" panose="020B0604020202020204" pitchFamily="34" charset="0"/>
            </a:endParaRPr>
          </a:p>
        </p:txBody>
      </p:sp>
      <p:sp>
        <p:nvSpPr>
          <p:cNvPr id="7" name="Callout: Right Arrow 6">
            <a:extLst>
              <a:ext uri="{FF2B5EF4-FFF2-40B4-BE49-F238E27FC236}">
                <a16:creationId xmlns:a16="http://schemas.microsoft.com/office/drawing/2014/main" id="{F734462A-F9DA-413E-94BE-446743DCEB73}"/>
              </a:ext>
            </a:extLst>
          </p:cNvPr>
          <p:cNvSpPr/>
          <p:nvPr/>
        </p:nvSpPr>
        <p:spPr>
          <a:xfrm flipH="1">
            <a:off x="2368178" y="2687098"/>
            <a:ext cx="3512129" cy="1036320"/>
          </a:xfrm>
          <a:prstGeom prst="rightArrowCallout">
            <a:avLst>
              <a:gd name="adj1" fmla="val 0"/>
              <a:gd name="adj2" fmla="val 15966"/>
              <a:gd name="adj3" fmla="val 16422"/>
              <a:gd name="adj4" fmla="val 70446"/>
            </a:avLst>
          </a:prstGeom>
          <a:noFill/>
          <a:ln>
            <a:solidFill>
              <a:schemeClr val="tx1"/>
            </a:solidFill>
          </a:ln>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8" name="TextBox 7">
            <a:extLst>
              <a:ext uri="{FF2B5EF4-FFF2-40B4-BE49-F238E27FC236}">
                <a16:creationId xmlns:a16="http://schemas.microsoft.com/office/drawing/2014/main" id="{AACD45D0-493D-99AA-CF1F-D9920ADA2AB0}"/>
              </a:ext>
            </a:extLst>
          </p:cNvPr>
          <p:cNvSpPr txBox="1"/>
          <p:nvPr/>
        </p:nvSpPr>
        <p:spPr>
          <a:xfrm>
            <a:off x="3384718" y="2882092"/>
            <a:ext cx="2453640" cy="646331"/>
          </a:xfrm>
          <a:prstGeom prst="rect">
            <a:avLst/>
          </a:prstGeom>
          <a:noFill/>
        </p:spPr>
        <p:txBody>
          <a:bodyPr wrap="square" rtlCol="1">
            <a:spAutoFit/>
          </a:bodyPr>
          <a:lstStyle/>
          <a:p>
            <a:pPr algn="ctr"/>
            <a:r>
              <a:rPr lang="en-US" sz="1200" dirty="0"/>
              <a:t>An implementation to introduce waver for the first time in kinder family </a:t>
            </a:r>
            <a:endParaRPr lang="ar-SA" sz="1200" dirty="0"/>
          </a:p>
        </p:txBody>
      </p:sp>
    </p:spTree>
    <p:extLst>
      <p:ext uri="{BB962C8B-B14F-4D97-AF65-F5344CB8AC3E}">
        <p14:creationId xmlns:p14="http://schemas.microsoft.com/office/powerpoint/2010/main" val="31318738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hocolate bar with text and a chocolate spoon&#10;&#10;Description automatically generated">
            <a:extLst>
              <a:ext uri="{FF2B5EF4-FFF2-40B4-BE49-F238E27FC236}">
                <a16:creationId xmlns:a16="http://schemas.microsoft.com/office/drawing/2014/main" id="{744CC99E-58B2-8391-1617-1A05498BC0D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140" b="97436" l="400" r="96800">
                        <a14:foregroundMark x1="41200" y1="26496" x2="66200" y2="21937"/>
                        <a14:foregroundMark x1="66200" y1="21937" x2="28600" y2="71510"/>
                        <a14:foregroundMark x1="58600" y1="9402" x2="16800" y2="10256"/>
                        <a14:foregroundMark x1="16800" y1="10256" x2="6400" y2="37892"/>
                        <a14:foregroundMark x1="6400" y1="37892" x2="1800" y2="66952"/>
                        <a14:foregroundMark x1="1800" y1="66952" x2="31800" y2="97151"/>
                        <a14:foregroundMark x1="31800" y1="97151" x2="95000" y2="86895"/>
                        <a14:foregroundMark x1="95000" y1="86895" x2="98345" y2="9593"/>
                        <a14:foregroundMark x1="90681" y1="3554" x2="23200" y2="2279"/>
                        <a14:foregroundMark x1="23200" y1="2279" x2="13200" y2="13390"/>
                        <a14:foregroundMark x1="65400" y1="10541" x2="91177" y2="6125"/>
                        <a14:foregroundMark x1="97015" y1="11304" x2="97200" y2="86040"/>
                        <a14:foregroundMark x1="97200" y1="86040" x2="71200" y2="99430"/>
                        <a14:foregroundMark x1="71200" y1="99430" x2="600" y2="87749"/>
                        <a14:foregroundMark x1="600" y1="87749" x2="7600" y2="18234"/>
                        <a14:foregroundMark x1="7600" y1="18234" x2="16000" y2="4558"/>
                        <a14:foregroundMark x1="16000" y1="4558" x2="42200" y2="1709"/>
                        <a14:foregroundMark x1="42200" y1="1709" x2="65400" y2="2279"/>
                        <a14:foregroundMark x1="65400" y1="2279" x2="44400" y2="2564"/>
                        <a14:foregroundMark x1="44400" y1="2564" x2="92515" y2="1194"/>
                        <a14:foregroundMark x1="13000" y1="52422" x2="3400" y2="62678"/>
                        <a14:foregroundMark x1="3400" y1="62678" x2="3800" y2="84900"/>
                        <a14:foregroundMark x1="3800" y1="84900" x2="3800" y2="84900"/>
                        <a14:foregroundMark x1="12600" y1="78348" x2="2400" y2="57265"/>
                        <a14:foregroundMark x1="2400" y1="57265" x2="14000" y2="90313"/>
                        <a14:foregroundMark x1="14000" y1="90313" x2="70800" y2="93447"/>
                        <a14:foregroundMark x1="70800" y1="93447" x2="80000" y2="92877"/>
                        <a14:foregroundMark x1="90200" y1="94872" x2="14800" y2="97436"/>
                        <a14:foregroundMark x1="15000" y1="13390" x2="400" y2="37037"/>
                        <a14:backgroundMark x1="6000" y1="7977" x2="6000" y2="7977"/>
                        <a14:backgroundMark x1="6800" y1="4274" x2="4400" y2="11681"/>
                        <a14:backgroundMark x1="98600" y1="2279" x2="97000" y2="570"/>
                        <a14:backgroundMark x1="93000" y1="570" x2="99600" y2="7977"/>
                      </a14:backgroundRemoval>
                    </a14:imgEffect>
                  </a14:imgLayer>
                </a14:imgProps>
              </a:ext>
              <a:ext uri="{28A0092B-C50C-407E-A947-70E740481C1C}">
                <a14:useLocalDpi xmlns:a14="http://schemas.microsoft.com/office/drawing/2010/main" val="0"/>
              </a:ext>
            </a:extLst>
          </a:blip>
          <a:stretch>
            <a:fillRect/>
          </a:stretch>
        </p:blipFill>
        <p:spPr>
          <a:xfrm rot="1097257">
            <a:off x="7538525" y="4310061"/>
            <a:ext cx="4762500" cy="3343275"/>
          </a:xfrm>
          <a:prstGeom prst="rect">
            <a:avLst/>
          </a:prstGeom>
        </p:spPr>
      </p:pic>
      <p:sp>
        <p:nvSpPr>
          <p:cNvPr id="2" name="Title 1">
            <a:extLst>
              <a:ext uri="{FF2B5EF4-FFF2-40B4-BE49-F238E27FC236}">
                <a16:creationId xmlns:a16="http://schemas.microsoft.com/office/drawing/2014/main" id="{3BD45613-262F-171B-37F8-D622EBA958C2}"/>
              </a:ext>
            </a:extLst>
          </p:cNvPr>
          <p:cNvSpPr>
            <a:spLocks noGrp="1"/>
          </p:cNvSpPr>
          <p:nvPr>
            <p:ph type="title"/>
          </p:nvPr>
        </p:nvSpPr>
        <p:spPr>
          <a:xfrm>
            <a:off x="887895" y="1630019"/>
            <a:ext cx="4598504" cy="2316480"/>
          </a:xfrm>
        </p:spPr>
        <p:txBody>
          <a:bodyPr/>
          <a:lstStyle/>
          <a:p>
            <a:r>
              <a:rPr lang="en-GB" sz="5400" dirty="0"/>
              <a:t>K</a:t>
            </a:r>
            <a:r>
              <a:rPr lang="en-GB" sz="5400" dirty="0">
                <a:solidFill>
                  <a:srgbClr val="F3420D"/>
                </a:solidFill>
              </a:rPr>
              <a:t>inder</a:t>
            </a:r>
            <a:endParaRPr lang="en-BA" sz="5400" dirty="0">
              <a:solidFill>
                <a:srgbClr val="F3420D"/>
              </a:solidFill>
            </a:endParaRPr>
          </a:p>
        </p:txBody>
      </p:sp>
      <p:sp>
        <p:nvSpPr>
          <p:cNvPr id="3" name="Text Placeholder 2">
            <a:extLst>
              <a:ext uri="{FF2B5EF4-FFF2-40B4-BE49-F238E27FC236}">
                <a16:creationId xmlns:a16="http://schemas.microsoft.com/office/drawing/2014/main" id="{F2947448-405B-FBD0-BD30-7A3C64FD0280}"/>
              </a:ext>
            </a:extLst>
          </p:cNvPr>
          <p:cNvSpPr>
            <a:spLocks noGrp="1"/>
          </p:cNvSpPr>
          <p:nvPr>
            <p:ph type="body" idx="1"/>
          </p:nvPr>
        </p:nvSpPr>
        <p:spPr>
          <a:xfrm>
            <a:off x="63810" y="3832199"/>
            <a:ext cx="4601519" cy="551687"/>
          </a:xfrm>
        </p:spPr>
        <p:txBody>
          <a:bodyPr>
            <a:noAutofit/>
          </a:bodyPr>
          <a:lstStyle/>
          <a:p>
            <a:r>
              <a:rPr lang="en-US" sz="3200" b="1" dirty="0">
                <a:solidFill>
                  <a:srgbClr val="F3410E"/>
                </a:solidFill>
              </a:rPr>
              <a:t>Design</a:t>
            </a:r>
            <a:endParaRPr lang="en-BA" sz="3200" b="1" dirty="0">
              <a:solidFill>
                <a:srgbClr val="F3410E"/>
              </a:solidFill>
            </a:endParaRPr>
          </a:p>
        </p:txBody>
      </p:sp>
      <p:sp>
        <p:nvSpPr>
          <p:cNvPr id="4" name="Rectangle 3">
            <a:extLst>
              <a:ext uri="{FF2B5EF4-FFF2-40B4-BE49-F238E27FC236}">
                <a16:creationId xmlns:a16="http://schemas.microsoft.com/office/drawing/2014/main" id="{907D9C7D-265F-68B9-4061-D190C180AF6B}"/>
              </a:ext>
            </a:extLst>
          </p:cNvPr>
          <p:cNvSpPr/>
          <p:nvPr/>
        </p:nvSpPr>
        <p:spPr>
          <a:xfrm>
            <a:off x="11353800" y="1"/>
            <a:ext cx="346364"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1" anchor="ctr"/>
          <a:lstStyle/>
          <a:p>
            <a:pPr algn="ctr"/>
            <a:endParaRPr lang="ar-SA"/>
          </a:p>
        </p:txBody>
      </p:sp>
      <p:pic>
        <p:nvPicPr>
          <p:cNvPr id="6" name="Picture 5" descr="A chocolate bar with text and a chocolate spoon&#10;&#10;Description automatically generated">
            <a:extLst>
              <a:ext uri="{FF2B5EF4-FFF2-40B4-BE49-F238E27FC236}">
                <a16:creationId xmlns:a16="http://schemas.microsoft.com/office/drawing/2014/main" id="{4138CF54-65B6-24FB-1CE8-E5C73E9FC716}"/>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140" b="97436" l="400" r="96800">
                        <a14:foregroundMark x1="41200" y1="26496" x2="66200" y2="21937"/>
                        <a14:foregroundMark x1="66200" y1="21937" x2="28600" y2="71510"/>
                        <a14:foregroundMark x1="58600" y1="9402" x2="16800" y2="10256"/>
                        <a14:foregroundMark x1="16800" y1="10256" x2="6400" y2="37892"/>
                        <a14:foregroundMark x1="6400" y1="37892" x2="1800" y2="66952"/>
                        <a14:foregroundMark x1="1800" y1="66952" x2="31800" y2="97151"/>
                        <a14:foregroundMark x1="31800" y1="97151" x2="95000" y2="86895"/>
                        <a14:foregroundMark x1="95000" y1="86895" x2="98345" y2="9593"/>
                        <a14:foregroundMark x1="90681" y1="3554" x2="23200" y2="2279"/>
                        <a14:foregroundMark x1="23200" y1="2279" x2="13200" y2="13390"/>
                        <a14:foregroundMark x1="65400" y1="10541" x2="91177" y2="6125"/>
                        <a14:foregroundMark x1="97015" y1="11304" x2="97200" y2="86040"/>
                        <a14:foregroundMark x1="97200" y1="86040" x2="71200" y2="99430"/>
                        <a14:foregroundMark x1="71200" y1="99430" x2="600" y2="87749"/>
                        <a14:foregroundMark x1="600" y1="87749" x2="7600" y2="18234"/>
                        <a14:foregroundMark x1="7600" y1="18234" x2="16000" y2="4558"/>
                        <a14:foregroundMark x1="16000" y1="4558" x2="42200" y2="1709"/>
                        <a14:foregroundMark x1="42200" y1="1709" x2="65400" y2="2279"/>
                        <a14:foregroundMark x1="65400" y1="2279" x2="44400" y2="2564"/>
                        <a14:foregroundMark x1="44400" y1="2564" x2="92515" y2="1194"/>
                        <a14:foregroundMark x1="13000" y1="52422" x2="3400" y2="62678"/>
                        <a14:foregroundMark x1="3400" y1="62678" x2="3800" y2="84900"/>
                        <a14:foregroundMark x1="3800" y1="84900" x2="3800" y2="84900"/>
                        <a14:foregroundMark x1="12600" y1="78348" x2="2400" y2="57265"/>
                        <a14:foregroundMark x1="2400" y1="57265" x2="14000" y2="90313"/>
                        <a14:foregroundMark x1="14000" y1="90313" x2="70800" y2="93447"/>
                        <a14:foregroundMark x1="70800" y1="93447" x2="80000" y2="92877"/>
                        <a14:foregroundMark x1="90200" y1="94872" x2="14800" y2="97436"/>
                        <a14:foregroundMark x1="15000" y1="13390" x2="400" y2="37037"/>
                        <a14:backgroundMark x1="6000" y1="7977" x2="6000" y2="7977"/>
                        <a14:backgroundMark x1="6800" y1="4274" x2="4400" y2="11681"/>
                        <a14:backgroundMark x1="98600" y1="2279" x2="97000" y2="570"/>
                        <a14:backgroundMark x1="93000" y1="570" x2="99600" y2="7977"/>
                      </a14:backgroundRemoval>
                    </a14:imgEffect>
                  </a14:imgLayer>
                </a14:imgProps>
              </a:ext>
              <a:ext uri="{28A0092B-C50C-407E-A947-70E740481C1C}">
                <a14:useLocalDpi xmlns:a14="http://schemas.microsoft.com/office/drawing/2010/main" val="0"/>
              </a:ext>
            </a:extLst>
          </a:blip>
          <a:stretch>
            <a:fillRect/>
          </a:stretch>
        </p:blipFill>
        <p:spPr>
          <a:xfrm rot="2388672">
            <a:off x="7988798" y="3617333"/>
            <a:ext cx="4762500" cy="3343275"/>
          </a:xfrm>
          <a:prstGeom prst="rect">
            <a:avLst/>
          </a:prstGeom>
        </p:spPr>
      </p:pic>
      <p:pic>
        <p:nvPicPr>
          <p:cNvPr id="5" name="Picture 4" descr="A chocolate bar with text and a chocolate spoon&#10;&#10;Description automatically generated">
            <a:extLst>
              <a:ext uri="{FF2B5EF4-FFF2-40B4-BE49-F238E27FC236}">
                <a16:creationId xmlns:a16="http://schemas.microsoft.com/office/drawing/2014/main" id="{12D18E63-0DFB-B99A-9F3E-F13B38644352}"/>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140" b="97436" l="400" r="96800">
                        <a14:foregroundMark x1="41200" y1="26496" x2="66200" y2="21937"/>
                        <a14:foregroundMark x1="66200" y1="21937" x2="28600" y2="71510"/>
                        <a14:foregroundMark x1="58600" y1="9402" x2="16800" y2="10256"/>
                        <a14:foregroundMark x1="16800" y1="10256" x2="6400" y2="37892"/>
                        <a14:foregroundMark x1="6400" y1="37892" x2="1800" y2="66952"/>
                        <a14:foregroundMark x1="1800" y1="66952" x2="31800" y2="97151"/>
                        <a14:foregroundMark x1="31800" y1="97151" x2="95000" y2="86895"/>
                        <a14:foregroundMark x1="95000" y1="86895" x2="98345" y2="9593"/>
                        <a14:foregroundMark x1="90681" y1="3554" x2="23200" y2="2279"/>
                        <a14:foregroundMark x1="23200" y1="2279" x2="13200" y2="13390"/>
                        <a14:foregroundMark x1="65400" y1="10541" x2="91177" y2="6125"/>
                        <a14:foregroundMark x1="97015" y1="11304" x2="97200" y2="86040"/>
                        <a14:foregroundMark x1="97200" y1="86040" x2="71200" y2="99430"/>
                        <a14:foregroundMark x1="71200" y1="99430" x2="600" y2="87749"/>
                        <a14:foregroundMark x1="600" y1="87749" x2="7600" y2="18234"/>
                        <a14:foregroundMark x1="7600" y1="18234" x2="16000" y2="4558"/>
                        <a14:foregroundMark x1="16000" y1="4558" x2="42200" y2="1709"/>
                        <a14:foregroundMark x1="42200" y1="1709" x2="65400" y2="2279"/>
                        <a14:foregroundMark x1="65400" y1="2279" x2="44400" y2="2564"/>
                        <a14:foregroundMark x1="44400" y1="2564" x2="92515" y2="1194"/>
                        <a14:foregroundMark x1="13000" y1="52422" x2="3400" y2="62678"/>
                        <a14:foregroundMark x1="3400" y1="62678" x2="3800" y2="84900"/>
                        <a14:foregroundMark x1="3800" y1="84900" x2="3800" y2="84900"/>
                        <a14:foregroundMark x1="12600" y1="78348" x2="2400" y2="57265"/>
                        <a14:foregroundMark x1="2400" y1="57265" x2="14000" y2="90313"/>
                        <a14:foregroundMark x1="14000" y1="90313" x2="70800" y2="93447"/>
                        <a14:foregroundMark x1="70800" y1="93447" x2="80000" y2="92877"/>
                        <a14:foregroundMark x1="90200" y1="94872" x2="14800" y2="97436"/>
                        <a14:foregroundMark x1="15000" y1="13390" x2="400" y2="37037"/>
                        <a14:backgroundMark x1="6000" y1="7977" x2="6000" y2="7977"/>
                        <a14:backgroundMark x1="6800" y1="4274" x2="4400" y2="11681"/>
                        <a14:backgroundMark x1="98600" y1="2279" x2="97000" y2="570"/>
                        <a14:backgroundMark x1="93000" y1="570" x2="99600" y2="7977"/>
                      </a14:backgroundRemoval>
                    </a14:imgEffect>
                  </a14:imgLayer>
                </a14:imgProps>
              </a:ext>
              <a:ext uri="{28A0092B-C50C-407E-A947-70E740481C1C}">
                <a14:useLocalDpi xmlns:a14="http://schemas.microsoft.com/office/drawing/2010/main" val="0"/>
              </a:ext>
            </a:extLst>
          </a:blip>
          <a:stretch>
            <a:fillRect/>
          </a:stretch>
        </p:blipFill>
        <p:spPr>
          <a:xfrm>
            <a:off x="2877115" y="3832199"/>
            <a:ext cx="2761686" cy="19387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39461236"/>
      </p:ext>
    </p:extLst>
  </p:cSld>
  <p:clrMapOvr>
    <a:masterClrMapping/>
  </p:clrMapOvr>
</p:sld>
</file>

<file path=ppt/theme/theme1.xml><?xml version="1.0" encoding="utf-8"?>
<a:theme xmlns:a="http://schemas.openxmlformats.org/drawingml/2006/main" name="Office Theme">
  <a:themeElements>
    <a:clrScheme name="Custom 28">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ED1C24"/>
      </a:hlink>
      <a:folHlink>
        <a:srgbClr val="954F72"/>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0" id="{A4ED7585-4E00-AF49-8AA2-3488C58EF919}" vid="{80B2A3F6-1CC5-C345-B925-18F2EACB116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5604</TotalTime>
  <Words>1509</Words>
  <Application>Microsoft Office PowerPoint</Application>
  <PresentationFormat>Widescreen</PresentationFormat>
  <Paragraphs>200</Paragraphs>
  <Slides>28</Slides>
  <Notes>0</Notes>
  <HiddenSlides>0</HiddenSlides>
  <MMClips>1</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28</vt:i4>
      </vt:variant>
    </vt:vector>
  </HeadingPairs>
  <TitlesOfParts>
    <vt:vector size="43" baseType="lpstr">
      <vt:lpstr>Montserrat-Arabic</vt:lpstr>
      <vt:lpstr>Candara</vt:lpstr>
      <vt:lpstr>TT Norms</vt:lpstr>
      <vt:lpstr>TT Norms Bold</vt:lpstr>
      <vt:lpstr>Poppins</vt:lpstr>
      <vt:lpstr>Söhne</vt:lpstr>
      <vt:lpstr>Calibri</vt:lpstr>
      <vt:lpstr>Futura</vt:lpstr>
      <vt:lpstr>Arial</vt:lpstr>
      <vt:lpstr>Poppins Light</vt:lpstr>
      <vt:lpstr>Poppins SemiBold</vt:lpstr>
      <vt:lpstr>Neue Machina</vt:lpstr>
      <vt:lpstr>Open Sans</vt:lpstr>
      <vt:lpstr>Inter</vt:lpstr>
      <vt:lpstr>Office Theme</vt:lpstr>
      <vt:lpstr>Kinder</vt:lpstr>
      <vt:lpstr>Table of Contents</vt:lpstr>
      <vt:lpstr>Kinder</vt:lpstr>
      <vt:lpstr>Ferrero’s Company to Kinder division </vt:lpstr>
      <vt:lpstr>Kinder 1968 \ Kinder 2012</vt:lpstr>
      <vt:lpstr>Kinder Card Launch</vt:lpstr>
      <vt:lpstr>Kinder Card Launch supporting figure</vt:lpstr>
      <vt:lpstr>Kinder Card ingredients  </vt:lpstr>
      <vt:lpstr>Kinder</vt:lpstr>
      <vt:lpstr>Kinder Card Design</vt:lpstr>
      <vt:lpstr>Kinder Card Design</vt:lpstr>
      <vt:lpstr>Kinder Card Design</vt:lpstr>
      <vt:lpstr>SWOT Analysis</vt:lpstr>
      <vt:lpstr>Kinder</vt:lpstr>
      <vt:lpstr>Kinder Card Design Brief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Kinder</vt:lpstr>
      <vt:lpstr>PowerPoint Presentation</vt:lpstr>
      <vt:lpstr>PowerPoint Presentation</vt:lpstr>
      <vt:lpstr>Kinder Card Design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Microsoft Office User</dc:creator>
  <cp:lastModifiedBy>Dana Shiddi</cp:lastModifiedBy>
  <cp:revision>65</cp:revision>
  <dcterms:created xsi:type="dcterms:W3CDTF">2023-02-21T11:01:12Z</dcterms:created>
  <dcterms:modified xsi:type="dcterms:W3CDTF">2025-12-18T14:01:35Z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4211016</vt:lpwstr>
  </property>
  <property fmtid="{D5CDD505-2E9C-101B-9397-08002B2CF9AE}" pid="3" name="NXPowerLiteSettings">
    <vt:lpwstr>F7000400038000</vt:lpwstr>
  </property>
  <property fmtid="{D5CDD505-2E9C-101B-9397-08002B2CF9AE}" pid="4" name="NXPowerLiteVersion">
    <vt:lpwstr>S10.0.0</vt:lpwstr>
  </property>
</Properties>
</file>