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2638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359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467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60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467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பெட்டகம் </a:t>
            </a:r>
          </a:p>
          <a:p>
            <a:r>
              <a:rPr lang="en-IN" dirty="0"/>
              <a:t>slide 2 - </a:t>
            </a:r>
            <a:r>
              <a:rPr lang="ta-IN" dirty="0"/>
              <a:t>சுமந்திடுவோம் ...</a:t>
            </a:r>
          </a:p>
          <a:p>
            <a:r>
              <a:rPr lang="en-IN" dirty="0"/>
              <a:t>slide 3 - </a:t>
            </a:r>
            <a:r>
              <a:rPr lang="ta-IN" dirty="0"/>
              <a:t>யோர்தான் நதியும்...</a:t>
            </a:r>
          </a:p>
          <a:p>
            <a:r>
              <a:rPr lang="en-IN" dirty="0"/>
              <a:t>slide 4 - </a:t>
            </a:r>
            <a:r>
              <a:rPr lang="ta-IN" dirty="0"/>
              <a:t>தாகோன் விழுந்து ...</a:t>
            </a:r>
          </a:p>
          <a:p>
            <a:r>
              <a:rPr lang="en-IN" dirty="0"/>
              <a:t>slide 5 - </a:t>
            </a:r>
            <a:r>
              <a:rPr lang="ta-IN" dirty="0"/>
              <a:t>வலப்பக்கம் இடப்பக்கம் ...</a:t>
            </a:r>
          </a:p>
          <a:p>
            <a:r>
              <a:rPr lang="en-IN" dirty="0"/>
              <a:t>slide 6 - </a:t>
            </a:r>
            <a:r>
              <a:rPr lang="ta-IN" dirty="0"/>
              <a:t>ஓபேத் ஏதோமின்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8023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4753" y="431392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87B90-E477-692C-3EED-1DE9B95EAAA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157B2A5-246C-EA33-9DAE-2D76AE9F51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16CC6E1-677C-8E03-5E54-79AD88BDB2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CD7BF17-3DF2-C4CE-1C2F-12F0232AA2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D054D1-B70C-42AB-8FDC-2A422E9AE2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F7CF6E7-CF2E-845E-EB8A-D7C630F558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96755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BFB8133-DD45-2F0B-95A9-95C6C87F21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131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210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25</cp:revision>
  <dcterms:created xsi:type="dcterms:W3CDTF">2022-02-09T16:00:33Z</dcterms:created>
  <dcterms:modified xsi:type="dcterms:W3CDTF">2024-02-19T00:51:22Z</dcterms:modified>
</cp:coreProperties>
</file>