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90" r:id="rId4"/>
    <p:sldId id="286" r:id="rId5"/>
    <p:sldId id="28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26/05/2025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o%20&#273;i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đang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lãnh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Cho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ngại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chi,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đừng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vương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vấn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Cho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31712"/>
            <a:ext cx="1121278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mê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say.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Nuối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thiếu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say.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sớt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đau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Giê-su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11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gnày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Cho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tựa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cành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lá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liền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cây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góp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xây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</a:t>
            </a:r>
            <a:r>
              <a:rPr lang="en-US" sz="6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31712"/>
            <a:ext cx="1121278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mê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say.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Nuối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thiếu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say.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sớt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đau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Giê-su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73</TotalTime>
  <Words>175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Garamond</vt:lpstr>
      <vt:lpstr>Roboto</vt:lpstr>
      <vt:lpstr>Savon</vt:lpstr>
      <vt:lpstr>Cho đi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51</cp:revision>
  <dcterms:created xsi:type="dcterms:W3CDTF">2024-12-09T09:39:37Z</dcterms:created>
  <dcterms:modified xsi:type="dcterms:W3CDTF">2025-05-26T16:10:50Z</dcterms:modified>
</cp:coreProperties>
</file>