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74" r:id="rId2"/>
    <p:sldId id="323" r:id="rId3"/>
    <p:sldId id="310" r:id="rId4"/>
    <p:sldId id="298" r:id="rId5"/>
    <p:sldId id="315" r:id="rId6"/>
    <p:sldId id="316" r:id="rId7"/>
    <p:sldId id="317" r:id="rId8"/>
    <p:sldId id="318" r:id="rId9"/>
    <p:sldId id="319" r:id="rId10"/>
    <p:sldId id="286" r:id="rId11"/>
    <p:sldId id="287" r:id="rId12"/>
    <p:sldId id="275" r:id="rId13"/>
    <p:sldId id="288" r:id="rId14"/>
    <p:sldId id="276" r:id="rId15"/>
    <p:sldId id="277" r:id="rId16"/>
    <p:sldId id="278" r:id="rId17"/>
    <p:sldId id="279" r:id="rId18"/>
    <p:sldId id="280" r:id="rId19"/>
    <p:sldId id="289" r:id="rId20"/>
    <p:sldId id="291" r:id="rId21"/>
    <p:sldId id="305" r:id="rId22"/>
    <p:sldId id="292" r:id="rId23"/>
    <p:sldId id="314" r:id="rId24"/>
    <p:sldId id="299" r:id="rId25"/>
    <p:sldId id="293" r:id="rId26"/>
    <p:sldId id="294" r:id="rId27"/>
    <p:sldId id="313" r:id="rId28"/>
    <p:sldId id="295" r:id="rId29"/>
    <p:sldId id="296" r:id="rId30"/>
    <p:sldId id="297" r:id="rId31"/>
    <p:sldId id="306" r:id="rId32"/>
    <p:sldId id="290" r:id="rId33"/>
    <p:sldId id="300" r:id="rId34"/>
    <p:sldId id="301" r:id="rId35"/>
    <p:sldId id="303" r:id="rId36"/>
    <p:sldId id="311" r:id="rId37"/>
    <p:sldId id="312" r:id="rId38"/>
    <p:sldId id="304" r:id="rId39"/>
    <p:sldId id="320" r:id="rId40"/>
    <p:sldId id="321" r:id="rId41"/>
    <p:sldId id="322" r:id="rId42"/>
    <p:sldId id="281" r:id="rId43"/>
    <p:sldId id="285" r:id="rId44"/>
    <p:sldId id="326" r:id="rId45"/>
    <p:sldId id="324" r:id="rId46"/>
    <p:sldId id="325" r:id="rId47"/>
    <p:sldId id="284" r:id="rId48"/>
    <p:sldId id="308" r:id="rId49"/>
    <p:sldId id="307" r:id="rId50"/>
    <p:sldId id="309" r:id="rId51"/>
    <p:sldId id="282" r:id="rId52"/>
    <p:sldId id="28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155"/>
    <a:srgbClr val="6AC4D0"/>
    <a:srgbClr val="643D90"/>
    <a:srgbClr val="F8BECD"/>
    <a:srgbClr val="E72D54"/>
    <a:srgbClr val="EDE2F6"/>
    <a:srgbClr val="B02035"/>
    <a:srgbClr val="C52E66"/>
    <a:srgbClr val="E949BB"/>
    <a:srgbClr val="DA8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1C3B3-D174-4297-8CC8-261D1AA26C8E}" v="1404" dt="2021-04-05T14:23:5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1" autoAdjust="0"/>
    <p:restoredTop sz="94660"/>
  </p:normalViewPr>
  <p:slideViewPr>
    <p:cSldViewPr snapToGrid="0">
      <p:cViewPr>
        <p:scale>
          <a:sx n="68" d="100"/>
          <a:sy n="68" d="100"/>
        </p:scale>
        <p:origin x="50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CA1C-AA6B-42DD-856F-DE3B1C774814}" type="datetimeFigureOut">
              <a:rPr lang="es-AR" smtClean="0"/>
              <a:t>9/3/2022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73D3-A667-4C62-A987-7408655FF3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089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17AF-256A-4937-A6B6-42C3276E3F68}" type="datetimeFigureOut">
              <a:rPr lang="es-AR" smtClean="0"/>
              <a:t>9/3/2022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73BB-3248-4B3B-ABA4-391A24013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95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c582b1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c582b1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3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Google Shape;7179;gfa9fb07cb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0" name="Google Shape;7180;gfa9fb07cb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8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ef873d0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ef873d0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8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gfa9fb07cbc_2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8" name="Google Shape;7648;gfa9fb07cbc_2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32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991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a5bb36ab0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a5bb36ab0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250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a5bb36ab07_0_13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a5bb36ab07_0_13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17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g7b44e76ffb_0_29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g7b44e76ffb_0_29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42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73c582b175_0_1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73c582b175_0_1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8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78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2fec2ee24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2fec2ee24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1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g7b44e76ffb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1" name="Google Shape;4671;g7b44e76ffb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97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7A3AC-E717-4E2E-A03C-963E121B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5E491D-AD48-40FC-B4B6-C31865FE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0217ED-CE18-41C9-AFC6-A14D8110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A7453-9C7B-403C-B0B3-24A4124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4E9B0F-7723-447F-B68F-E9B60C42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857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00EE1-455B-4838-8934-CC32ABF2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60BF1B-7045-4473-9D6D-F1984836E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8D0570-C00B-4C64-9FC0-5F9AFA9E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4EC0C5-17CA-4167-8969-4A15D794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FF332C-0AF1-4D99-B42E-2DC24E08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467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E0381FE-EE5D-47AE-BC31-AB196861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93977B-B8C5-4C83-9619-94E927C8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EA6449-335C-4BFB-A518-422F4DFD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36F9-67D5-4EB9-963D-244AE513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ADD3CE-FE2A-484B-9BD2-69FA5A4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597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1366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rgbClr val="6AC4D0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25817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48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4852">
                <a:srgbClr val="F8BECD"/>
              </a:gs>
              <a:gs pos="52000">
                <a:schemeClr val="bg1"/>
              </a:gs>
              <a:gs pos="94000">
                <a:schemeClr val="bg1"/>
              </a:gs>
              <a:gs pos="12000">
                <a:schemeClr val="bg1"/>
              </a:gs>
              <a:gs pos="0">
                <a:schemeClr val="tx1"/>
              </a:gs>
              <a:gs pos="5500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4362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4852">
                <a:srgbClr val="F8BECD"/>
              </a:gs>
              <a:gs pos="52000">
                <a:schemeClr val="bg1"/>
              </a:gs>
              <a:gs pos="94000">
                <a:schemeClr val="bg1"/>
              </a:gs>
              <a:gs pos="12000">
                <a:schemeClr val="bg1"/>
              </a:gs>
              <a:gs pos="0">
                <a:schemeClr val="tx1"/>
              </a:gs>
              <a:gs pos="5500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-22860"/>
            <a:ext cx="12192000" cy="457200"/>
            <a:chOff x="1516855" y="-1901508"/>
            <a:chExt cx="9158289" cy="428626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672431" y="-189039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516855" y="-190150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9275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4852">
                <a:srgbClr val="F8BECD"/>
              </a:gs>
              <a:gs pos="52000">
                <a:schemeClr val="bg1"/>
              </a:gs>
              <a:gs pos="94000">
                <a:schemeClr val="bg1"/>
              </a:gs>
              <a:gs pos="12000">
                <a:schemeClr val="bg1"/>
              </a:gs>
              <a:gs pos="0">
                <a:schemeClr val="tx1"/>
              </a:gs>
              <a:gs pos="5500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-23945"/>
            <a:ext cx="12192000" cy="564881"/>
            <a:chOff x="2002063" y="1583151"/>
            <a:chExt cx="9158289" cy="428626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2157639" y="1594264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002063" y="1583151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5" name="Grupo 24"/>
          <p:cNvGrpSpPr/>
          <p:nvPr userDrawn="1"/>
        </p:nvGrpSpPr>
        <p:grpSpPr>
          <a:xfrm rot="10800000">
            <a:off x="0" y="6341490"/>
            <a:ext cx="12192000" cy="564881"/>
            <a:chOff x="2002063" y="1583151"/>
            <a:chExt cx="9158289" cy="428626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2157639" y="1594264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002063" y="1583151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72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504825" y="-3175"/>
            <a:ext cx="11690350" cy="403225"/>
          </a:xfrm>
          <a:custGeom>
            <a:avLst/>
            <a:gdLst>
              <a:gd name="T0" fmla="*/ 0 w 7364"/>
              <a:gd name="T1" fmla="*/ 0 h 143"/>
              <a:gd name="T2" fmla="*/ 7364 w 7364"/>
              <a:gd name="T3" fmla="*/ 0 h 143"/>
              <a:gd name="T4" fmla="*/ 7364 w 7364"/>
              <a:gd name="T5" fmla="*/ 143 h 143"/>
              <a:gd name="T6" fmla="*/ 0 w 7364"/>
              <a:gd name="T7" fmla="*/ 143 h 143"/>
              <a:gd name="T8" fmla="*/ 0 w 7364"/>
              <a:gd name="T9" fmla="*/ 0 h 143"/>
              <a:gd name="T10" fmla="*/ 0 w 7364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4" h="143">
                <a:moveTo>
                  <a:pt x="0" y="0"/>
                </a:moveTo>
                <a:lnTo>
                  <a:pt x="7364" y="0"/>
                </a:lnTo>
                <a:lnTo>
                  <a:pt x="7364" y="143"/>
                </a:lnTo>
                <a:lnTo>
                  <a:pt x="0" y="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0871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504825" y="-3175"/>
            <a:ext cx="11690350" cy="403225"/>
          </a:xfrm>
          <a:custGeom>
            <a:avLst/>
            <a:gdLst>
              <a:gd name="T0" fmla="*/ 0 w 7364"/>
              <a:gd name="T1" fmla="*/ 0 h 143"/>
              <a:gd name="T2" fmla="*/ 7364 w 7364"/>
              <a:gd name="T3" fmla="*/ 0 h 143"/>
              <a:gd name="T4" fmla="*/ 7364 w 7364"/>
              <a:gd name="T5" fmla="*/ 143 h 143"/>
              <a:gd name="T6" fmla="*/ 0 w 7364"/>
              <a:gd name="T7" fmla="*/ 143 h 143"/>
              <a:gd name="T8" fmla="*/ 0 w 7364"/>
              <a:gd name="T9" fmla="*/ 0 h 143"/>
              <a:gd name="T10" fmla="*/ 0 w 7364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4" h="143">
                <a:moveTo>
                  <a:pt x="0" y="0"/>
                </a:moveTo>
                <a:lnTo>
                  <a:pt x="7364" y="0"/>
                </a:lnTo>
                <a:lnTo>
                  <a:pt x="7364" y="143"/>
                </a:lnTo>
                <a:lnTo>
                  <a:pt x="0" y="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7542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74650" y="3732213"/>
            <a:ext cx="16398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43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B148A-1DE6-4FE6-902E-C9E7E7B9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0F7C7-4844-4198-B4EC-009B8217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C10848-E36E-4A4A-A8DB-69BF09AC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0F363E-0B47-4B71-B336-39115FF5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06B85B-49A1-4ED8-A613-A8C6C35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565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140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415925"/>
            <a:ext cx="121920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755650"/>
            <a:ext cx="12192000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905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7141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9797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601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20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50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87286" y="6053667"/>
            <a:ext cx="11612033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89985" y="141817"/>
            <a:ext cx="11612033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298451" y="137584"/>
            <a:ext cx="11592403" cy="6612467"/>
            <a:chOff x="223838" y="103188"/>
            <a:chExt cx="8694302" cy="495935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139565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 txBox="1">
            <a:spLocks noGrp="1"/>
          </p:cNvSpPr>
          <p:nvPr>
            <p:ph type="title" hasCustomPrompt="1"/>
          </p:nvPr>
        </p:nvSpPr>
        <p:spPr>
          <a:xfrm>
            <a:off x="6096000" y="2124233"/>
            <a:ext cx="5139600" cy="1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1"/>
          </p:nvPr>
        </p:nvSpPr>
        <p:spPr>
          <a:xfrm>
            <a:off x="6782000" y="4095065"/>
            <a:ext cx="3767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423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089153" y="297045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9300165" y="303395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0913065" y="316095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7852365" y="316095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611565" y="581207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8573090" y="300220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713165" y="316095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79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80192-996D-4386-B467-6268E1AE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BA6086-588E-4DC2-93C0-ECA7530D2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95A17B-43C8-403D-B1D9-687E8600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19B982-4312-46F6-8126-125E7130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EF7186-CBE0-4293-AB0F-AC4EC9CB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1754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 userDrawn="1"/>
        </p:nvSpPr>
        <p:spPr>
          <a:xfrm>
            <a:off x="215153" y="165253"/>
            <a:ext cx="11805987" cy="6504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1379481" y="3547744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356476" y="4227459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1456489" y="2914578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1369177" y="4833338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392976" y="2356606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11358051" y="1401724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494576" y="2091494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389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643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 userDrawn="1"/>
        </p:nvSpPr>
        <p:spPr>
          <a:xfrm>
            <a:off x="215153" y="165253"/>
            <a:ext cx="11805987" cy="6504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1379481" y="3547744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356476" y="4227459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1456489" y="2914578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1369177" y="4833338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392976" y="2356606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11358051" y="1401724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494576" y="2091494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31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986964" y="3109774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8533235" y="3103895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6780"/>
            <a:ext cx="12192000" cy="707568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357395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" name="Google Shape;4219;p29"/>
          <p:cNvSpPr txBox="1">
            <a:spLocks noGrp="1"/>
          </p:cNvSpPr>
          <p:nvPr>
            <p:ph type="subTitle" idx="1"/>
          </p:nvPr>
        </p:nvSpPr>
        <p:spPr>
          <a:xfrm>
            <a:off x="956567" y="3618167"/>
            <a:ext cx="4805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29"/>
          <p:cNvSpPr txBox="1">
            <a:spLocks noGrp="1"/>
          </p:cNvSpPr>
          <p:nvPr>
            <p:ph type="title"/>
          </p:nvPr>
        </p:nvSpPr>
        <p:spPr>
          <a:xfrm>
            <a:off x="956567" y="2402367"/>
            <a:ext cx="4478800" cy="1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0800000">
            <a:off x="147149" y="73747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3566775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"/>
          <p:cNvSpPr txBox="1">
            <a:spLocks noGrp="1"/>
          </p:cNvSpPr>
          <p:nvPr>
            <p:ph type="body" idx="1"/>
          </p:nvPr>
        </p:nvSpPr>
        <p:spPr>
          <a:xfrm>
            <a:off x="1067173" y="1961833"/>
            <a:ext cx="5346400" cy="3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5" name="Google Shape;915;p7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2" name="Grupo 11"/>
          <p:cNvGrpSpPr/>
          <p:nvPr userDrawn="1"/>
        </p:nvGrpSpPr>
        <p:grpSpPr>
          <a:xfrm rot="10800000">
            <a:off x="168171" y="201340"/>
            <a:ext cx="11918731" cy="1270107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475475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143339" y="148093"/>
            <a:ext cx="11905323" cy="688619"/>
            <a:chOff x="899592" y="1479222"/>
            <a:chExt cx="8928992" cy="876504"/>
          </a:xfrm>
        </p:grpSpPr>
        <p:sp>
          <p:nvSpPr>
            <p:cNvPr id="3" name="Tarjeta 2"/>
            <p:cNvSpPr/>
            <p:nvPr userDrawn="1"/>
          </p:nvSpPr>
          <p:spPr>
            <a:xfrm>
              <a:off x="899592" y="1491630"/>
              <a:ext cx="7453336" cy="864096"/>
            </a:xfrm>
            <a:prstGeom prst="flowChartPunchedCard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4" name="Tarjeta 3"/>
            <p:cNvSpPr/>
            <p:nvPr userDrawn="1"/>
          </p:nvSpPr>
          <p:spPr>
            <a:xfrm flipH="1">
              <a:off x="8460432" y="1479222"/>
              <a:ext cx="1368152" cy="876504"/>
            </a:xfrm>
            <a:prstGeom prst="flowChartPunchedCar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665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6979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2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1764" name="Google Shape;1764;p2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765" name="Google Shape;1765;p2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8" name="Google Shape;1768;p2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9" name="Google Shape;1769;p2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770" name="Google Shape;1770;p2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771" name="Google Shape;1771;p2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2" name="Google Shape;1772;p2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3" name="Google Shape;1773;p2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4" name="Google Shape;1774;p2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5" name="Google Shape;1775;p2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76" name="Google Shape;1776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777" name="Google Shape;1777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1780" name="Google Shape;1780;p2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81" name="Google Shape;1781;p2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2" name="Google Shape;1782;p2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3" name="Google Shape;1783;p2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4" name="Google Shape;1784;p2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5" name="Google Shape;1785;p2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6" name="Google Shape;1786;p2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7" name="Google Shape;1787;p2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8" name="Google Shape;1788;p2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9" name="Google Shape;1789;p2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0" name="Google Shape;1790;p2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1" name="Google Shape;1791;p2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2" name="Google Shape;1792;p2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3" name="Google Shape;1793;p2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4" name="Google Shape;1794;p2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5" name="Google Shape;1795;p2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6" name="Google Shape;1796;p2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7" name="Google Shape;1797;p2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8" name="Google Shape;1798;p2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9" name="Google Shape;1799;p2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00" name="Google Shape;1800;p2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01" name="Google Shape;1801;p2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2" name="Google Shape;1802;p2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3" name="Google Shape;1803;p2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4" name="Google Shape;1804;p2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5" name="Google Shape;1805;p2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6" name="Google Shape;1806;p2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7" name="Google Shape;1807;p2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8" name="Google Shape;1808;p2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9" name="Google Shape;1809;p2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0" name="Google Shape;1810;p2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1" name="Google Shape;1811;p2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2" name="Google Shape;1812;p2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3" name="Google Shape;1813;p2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4" name="Google Shape;1814;p2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5" name="Google Shape;1815;p2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6" name="Google Shape;1816;p2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7" name="Google Shape;1817;p2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8" name="Google Shape;1818;p2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9" name="Google Shape;1819;p2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20" name="Google Shape;1820;p2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21" name="Google Shape;1821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1825" name="Google Shape;1825;p23"/>
          <p:cNvSpPr txBox="1">
            <a:spLocks noGrp="1"/>
          </p:cNvSpPr>
          <p:nvPr>
            <p:ph type="title"/>
          </p:nvPr>
        </p:nvSpPr>
        <p:spPr>
          <a:xfrm>
            <a:off x="10118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3"/>
          <p:cNvSpPr txBox="1">
            <a:spLocks noGrp="1"/>
          </p:cNvSpPr>
          <p:nvPr>
            <p:ph type="title" idx="2"/>
          </p:nvPr>
        </p:nvSpPr>
        <p:spPr>
          <a:xfrm>
            <a:off x="4340400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7" name="Google Shape;1827;p23"/>
          <p:cNvSpPr txBox="1">
            <a:spLocks noGrp="1"/>
          </p:cNvSpPr>
          <p:nvPr>
            <p:ph type="title" idx="3"/>
          </p:nvPr>
        </p:nvSpPr>
        <p:spPr>
          <a:xfrm>
            <a:off x="4416800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28" name="Google Shape;1828;p23"/>
          <p:cNvSpPr txBox="1">
            <a:spLocks noGrp="1"/>
          </p:cNvSpPr>
          <p:nvPr>
            <p:ph type="title" idx="4"/>
          </p:nvPr>
        </p:nvSpPr>
        <p:spPr>
          <a:xfrm>
            <a:off x="878033" y="3981600"/>
            <a:ext cx="35116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9" name="Google Shape;1829;p23"/>
          <p:cNvSpPr txBox="1">
            <a:spLocks noGrp="1"/>
          </p:cNvSpPr>
          <p:nvPr>
            <p:ph type="title" idx="5"/>
          </p:nvPr>
        </p:nvSpPr>
        <p:spPr>
          <a:xfrm>
            <a:off x="954567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0" name="Google Shape;1830;p23"/>
          <p:cNvSpPr txBox="1">
            <a:spLocks noGrp="1"/>
          </p:cNvSpPr>
          <p:nvPr>
            <p:ph type="title" idx="6"/>
          </p:nvPr>
        </p:nvSpPr>
        <p:spPr>
          <a:xfrm>
            <a:off x="7802567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31" name="Google Shape;1831;p23"/>
          <p:cNvSpPr txBox="1">
            <a:spLocks noGrp="1"/>
          </p:cNvSpPr>
          <p:nvPr>
            <p:ph type="title" idx="7"/>
          </p:nvPr>
        </p:nvSpPr>
        <p:spPr>
          <a:xfrm>
            <a:off x="7879056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2" name="Google Shape;1832;p23"/>
          <p:cNvSpPr txBox="1">
            <a:spLocks noGrp="1"/>
          </p:cNvSpPr>
          <p:nvPr>
            <p:ph type="title" idx="8" hasCustomPrompt="1"/>
          </p:nvPr>
        </p:nvSpPr>
        <p:spPr>
          <a:xfrm>
            <a:off x="1991000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 idx="9" hasCustomPrompt="1"/>
          </p:nvPr>
        </p:nvSpPr>
        <p:spPr>
          <a:xfrm>
            <a:off x="5453167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4" name="Google Shape;1834;p23"/>
          <p:cNvSpPr txBox="1">
            <a:spLocks noGrp="1"/>
          </p:cNvSpPr>
          <p:nvPr>
            <p:ph type="title" idx="13" hasCustomPrompt="1"/>
          </p:nvPr>
        </p:nvSpPr>
        <p:spPr>
          <a:xfrm>
            <a:off x="8915233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37730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4922445"/>
            <a:ext cx="12192000" cy="1935555"/>
          </a:xfrm>
          <a:prstGeom prst="rect">
            <a:avLst/>
          </a:prstGeom>
        </p:spPr>
      </p:pic>
      <p:grpSp>
        <p:nvGrpSpPr>
          <p:cNvPr id="2443" name="Google Shape;2443;p32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2444" name="Google Shape;2444;p32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5" name="Google Shape;2445;p32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2446" name="Google Shape;2446;p3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7" name="Google Shape;2447;p3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" name="Freeform 5"/>
          <p:cNvSpPr>
            <a:spLocks/>
          </p:cNvSpPr>
          <p:nvPr/>
        </p:nvSpPr>
        <p:spPr bwMode="auto">
          <a:xfrm rot="16560300">
            <a:off x="8704354" y="2988428"/>
            <a:ext cx="6263961" cy="908889"/>
          </a:xfrm>
          <a:custGeom>
            <a:avLst/>
            <a:gdLst>
              <a:gd name="T0" fmla="*/ 247 w 969"/>
              <a:gd name="T1" fmla="*/ 110 h 138"/>
              <a:gd name="T2" fmla="*/ 104 w 969"/>
              <a:gd name="T3" fmla="*/ 115 h 138"/>
              <a:gd name="T4" fmla="*/ 56 w 969"/>
              <a:gd name="T5" fmla="*/ 130 h 138"/>
              <a:gd name="T6" fmla="*/ 10 w 969"/>
              <a:gd name="T7" fmla="*/ 123 h 138"/>
              <a:gd name="T8" fmla="*/ 8 w 969"/>
              <a:gd name="T9" fmla="*/ 72 h 138"/>
              <a:gd name="T10" fmla="*/ 49 w 969"/>
              <a:gd name="T11" fmla="*/ 61 h 138"/>
              <a:gd name="T12" fmla="*/ 222 w 969"/>
              <a:gd name="T13" fmla="*/ 57 h 138"/>
              <a:gd name="T14" fmla="*/ 284 w 969"/>
              <a:gd name="T15" fmla="*/ 57 h 138"/>
              <a:gd name="T16" fmla="*/ 304 w 969"/>
              <a:gd name="T17" fmla="*/ 57 h 138"/>
              <a:gd name="T18" fmla="*/ 479 w 969"/>
              <a:gd name="T19" fmla="*/ 41 h 138"/>
              <a:gd name="T20" fmla="*/ 952 w 969"/>
              <a:gd name="T21" fmla="*/ 1 h 138"/>
              <a:gd name="T22" fmla="*/ 969 w 969"/>
              <a:gd name="T23" fmla="*/ 5 h 138"/>
              <a:gd name="T24" fmla="*/ 953 w 969"/>
              <a:gd name="T25" fmla="*/ 15 h 138"/>
              <a:gd name="T26" fmla="*/ 554 w 969"/>
              <a:gd name="T27" fmla="*/ 59 h 138"/>
              <a:gd name="T28" fmla="*/ 379 w 969"/>
              <a:gd name="T29" fmla="*/ 85 h 138"/>
              <a:gd name="T30" fmla="*/ 333 w 969"/>
              <a:gd name="T31" fmla="*/ 91 h 138"/>
              <a:gd name="T32" fmla="*/ 275 w 969"/>
              <a:gd name="T33" fmla="*/ 104 h 138"/>
              <a:gd name="T34" fmla="*/ 247 w 969"/>
              <a:gd name="T35" fmla="*/ 11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9" h="138">
                <a:moveTo>
                  <a:pt x="247" y="110"/>
                </a:moveTo>
                <a:cubicBezTo>
                  <a:pt x="200" y="96"/>
                  <a:pt x="152" y="108"/>
                  <a:pt x="104" y="115"/>
                </a:cubicBezTo>
                <a:cubicBezTo>
                  <a:pt x="88" y="118"/>
                  <a:pt x="71" y="123"/>
                  <a:pt x="56" y="130"/>
                </a:cubicBezTo>
                <a:cubicBezTo>
                  <a:pt x="38" y="138"/>
                  <a:pt x="23" y="136"/>
                  <a:pt x="10" y="123"/>
                </a:cubicBezTo>
                <a:cubicBezTo>
                  <a:pt x="1" y="115"/>
                  <a:pt x="0" y="84"/>
                  <a:pt x="8" y="72"/>
                </a:cubicBezTo>
                <a:cubicBezTo>
                  <a:pt x="18" y="57"/>
                  <a:pt x="33" y="57"/>
                  <a:pt x="49" y="61"/>
                </a:cubicBezTo>
                <a:cubicBezTo>
                  <a:pt x="107" y="73"/>
                  <a:pt x="165" y="71"/>
                  <a:pt x="222" y="57"/>
                </a:cubicBezTo>
                <a:cubicBezTo>
                  <a:pt x="243" y="51"/>
                  <a:pt x="263" y="46"/>
                  <a:pt x="284" y="57"/>
                </a:cubicBezTo>
                <a:cubicBezTo>
                  <a:pt x="289" y="60"/>
                  <a:pt x="297" y="58"/>
                  <a:pt x="304" y="57"/>
                </a:cubicBezTo>
                <a:cubicBezTo>
                  <a:pt x="362" y="52"/>
                  <a:pt x="420" y="46"/>
                  <a:pt x="479" y="41"/>
                </a:cubicBezTo>
                <a:cubicBezTo>
                  <a:pt x="636" y="27"/>
                  <a:pt x="794" y="14"/>
                  <a:pt x="952" y="1"/>
                </a:cubicBezTo>
                <a:cubicBezTo>
                  <a:pt x="957" y="0"/>
                  <a:pt x="963" y="4"/>
                  <a:pt x="969" y="5"/>
                </a:cubicBezTo>
                <a:cubicBezTo>
                  <a:pt x="964" y="9"/>
                  <a:pt x="959" y="15"/>
                  <a:pt x="953" y="15"/>
                </a:cubicBezTo>
                <a:cubicBezTo>
                  <a:pt x="820" y="30"/>
                  <a:pt x="687" y="44"/>
                  <a:pt x="554" y="59"/>
                </a:cubicBezTo>
                <a:cubicBezTo>
                  <a:pt x="496" y="66"/>
                  <a:pt x="437" y="76"/>
                  <a:pt x="379" y="85"/>
                </a:cubicBezTo>
                <a:cubicBezTo>
                  <a:pt x="364" y="87"/>
                  <a:pt x="348" y="88"/>
                  <a:pt x="333" y="91"/>
                </a:cubicBezTo>
                <a:cubicBezTo>
                  <a:pt x="314" y="94"/>
                  <a:pt x="294" y="100"/>
                  <a:pt x="275" y="104"/>
                </a:cubicBezTo>
                <a:cubicBezTo>
                  <a:pt x="266" y="106"/>
                  <a:pt x="258" y="108"/>
                  <a:pt x="247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79321" y="4897195"/>
            <a:ext cx="1352956" cy="19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1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7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6" name="Grupo 6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6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2" name="Grupo 71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454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3">
            <a:lum bright="33000" contrast="-19000"/>
          </a:blip>
          <a:stretch>
            <a:fillRect/>
          </a:stretch>
        </p:blipFill>
        <p:spPr>
          <a:xfrm>
            <a:off x="4432836" y="1746576"/>
            <a:ext cx="3229349" cy="3716373"/>
          </a:xfrm>
          <a:prstGeom prst="rect">
            <a:avLst/>
          </a:prstGeom>
        </p:spPr>
      </p:pic>
      <p:grpSp>
        <p:nvGrpSpPr>
          <p:cNvPr id="884" name="Google Shape;884;p1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885" name="Google Shape;885;p1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0" name="Google Shape;890;p1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891" name="Google Shape;891;p1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892" name="Google Shape;892;p1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5" name="Google Shape;895;p1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96" name="Google Shape;896;p1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897" name="Google Shape;897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98" name="Google Shape;898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0" name="Google Shape;900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01" name="Google Shape;901;p1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902" name="Google Shape;902;p1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3" name="Google Shape;903;p1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4" name="Google Shape;904;p1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21" name="Google Shape;921;p1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922" name="Google Shape;922;p1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3" name="Google Shape;933;p1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4" name="Google Shape;934;p1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5" name="Google Shape;935;p1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6" name="Google Shape;936;p1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7" name="Google Shape;937;p1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8" name="Google Shape;938;p1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9" name="Google Shape;939;p1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0" name="Google Shape;940;p1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41" name="Google Shape;941;p1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942" name="Google Shape;942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43" name="Google Shape;943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944" name="Google Shape;944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5" name="Google Shape;945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946" name="Google Shape;946;p13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2" hasCustomPrompt="1"/>
          </p:nvPr>
        </p:nvSpPr>
        <p:spPr>
          <a:xfrm>
            <a:off x="14283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3"/>
          </p:nvPr>
        </p:nvSpPr>
        <p:spPr>
          <a:xfrm>
            <a:off x="25312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4"/>
          </p:nvPr>
        </p:nvSpPr>
        <p:spPr>
          <a:xfrm>
            <a:off x="25312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5" hasCustomPrompt="1"/>
          </p:nvPr>
        </p:nvSpPr>
        <p:spPr>
          <a:xfrm>
            <a:off x="62892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6"/>
          </p:nvPr>
        </p:nvSpPr>
        <p:spPr>
          <a:xfrm>
            <a:off x="73921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7"/>
          </p:nvPr>
        </p:nvSpPr>
        <p:spPr>
          <a:xfrm>
            <a:off x="73921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8" hasCustomPrompt="1"/>
          </p:nvPr>
        </p:nvSpPr>
        <p:spPr>
          <a:xfrm>
            <a:off x="14283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9"/>
          </p:nvPr>
        </p:nvSpPr>
        <p:spPr>
          <a:xfrm>
            <a:off x="25312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3"/>
          </p:nvPr>
        </p:nvSpPr>
        <p:spPr>
          <a:xfrm>
            <a:off x="25312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6" name="Google Shape;95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892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title" idx="15"/>
          </p:nvPr>
        </p:nvSpPr>
        <p:spPr>
          <a:xfrm>
            <a:off x="73921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title" idx="16"/>
          </p:nvPr>
        </p:nvSpPr>
        <p:spPr>
          <a:xfrm>
            <a:off x="73921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2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7B36-408D-4BFA-9C0D-33F5C96B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E4E5D-180E-4080-AB9A-5C560FF32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8F8DE2-BE8B-474B-94FA-04CD5EA4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AF2E5B-CF74-4946-A4A8-7F3430F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2E56EB-92D0-4192-BF7C-65BCDF59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4A1537-03B6-4A13-A32B-F44E952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7213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9"/>
          <p:cNvGrpSpPr/>
          <p:nvPr/>
        </p:nvGrpSpPr>
        <p:grpSpPr>
          <a:xfrm flipH="1">
            <a:off x="11648128" y="1379595"/>
            <a:ext cx="284864" cy="4007861"/>
            <a:chOff x="194306" y="1034696"/>
            <a:chExt cx="213648" cy="3005896"/>
          </a:xfrm>
        </p:grpSpPr>
        <p:sp>
          <p:nvSpPr>
            <p:cNvPr id="665" name="Google Shape;665;p9"/>
            <p:cNvSpPr/>
            <p:nvPr/>
          </p:nvSpPr>
          <p:spPr>
            <a:xfrm>
              <a:off x="196179" y="1165533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1"/>
                  </a:moveTo>
                  <a:lnTo>
                    <a:pt x="0" y="46056"/>
                  </a:lnTo>
                  <a:lnTo>
                    <a:pt x="462" y="4605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194306" y="1034696"/>
              <a:ext cx="213648" cy="143918"/>
            </a:xfrm>
            <a:custGeom>
              <a:avLst/>
              <a:gdLst/>
              <a:ahLst/>
              <a:cxnLst/>
              <a:rect l="l" t="t" r="r" b="b"/>
              <a:pathLst>
                <a:path w="6615" h="4456" extrusionOk="0">
                  <a:moveTo>
                    <a:pt x="3925" y="0"/>
                  </a:moveTo>
                  <a:lnTo>
                    <a:pt x="3498" y="35"/>
                  </a:lnTo>
                  <a:lnTo>
                    <a:pt x="3071" y="104"/>
                  </a:lnTo>
                  <a:cubicBezTo>
                    <a:pt x="2944" y="151"/>
                    <a:pt x="2805" y="174"/>
                    <a:pt x="2667" y="220"/>
                  </a:cubicBezTo>
                  <a:cubicBezTo>
                    <a:pt x="2136" y="404"/>
                    <a:pt x="1651" y="705"/>
                    <a:pt x="1259" y="1097"/>
                  </a:cubicBezTo>
                  <a:cubicBezTo>
                    <a:pt x="451" y="1859"/>
                    <a:pt x="1" y="2978"/>
                    <a:pt x="47" y="4052"/>
                  </a:cubicBezTo>
                  <a:cubicBezTo>
                    <a:pt x="47" y="4183"/>
                    <a:pt x="149" y="4272"/>
                    <a:pt x="258" y="4272"/>
                  </a:cubicBezTo>
                  <a:cubicBezTo>
                    <a:pt x="265" y="4272"/>
                    <a:pt x="271" y="4272"/>
                    <a:pt x="278" y="4271"/>
                  </a:cubicBezTo>
                  <a:cubicBezTo>
                    <a:pt x="405" y="4271"/>
                    <a:pt x="508" y="4167"/>
                    <a:pt x="508" y="4052"/>
                  </a:cubicBezTo>
                  <a:cubicBezTo>
                    <a:pt x="543" y="3094"/>
                    <a:pt x="1005" y="2182"/>
                    <a:pt x="1720" y="1605"/>
                  </a:cubicBezTo>
                  <a:cubicBezTo>
                    <a:pt x="2078" y="1316"/>
                    <a:pt x="2482" y="1085"/>
                    <a:pt x="2932" y="970"/>
                  </a:cubicBezTo>
                  <a:cubicBezTo>
                    <a:pt x="3048" y="935"/>
                    <a:pt x="3152" y="924"/>
                    <a:pt x="3267" y="901"/>
                  </a:cubicBezTo>
                  <a:lnTo>
                    <a:pt x="3590" y="855"/>
                  </a:lnTo>
                  <a:lnTo>
                    <a:pt x="3925" y="855"/>
                  </a:lnTo>
                  <a:cubicBezTo>
                    <a:pt x="4029" y="866"/>
                    <a:pt x="4133" y="866"/>
                    <a:pt x="4225" y="901"/>
                  </a:cubicBezTo>
                  <a:cubicBezTo>
                    <a:pt x="4618" y="982"/>
                    <a:pt x="4964" y="1224"/>
                    <a:pt x="5195" y="1547"/>
                  </a:cubicBezTo>
                  <a:cubicBezTo>
                    <a:pt x="5426" y="1847"/>
                    <a:pt x="5529" y="2263"/>
                    <a:pt x="5495" y="2609"/>
                  </a:cubicBezTo>
                  <a:cubicBezTo>
                    <a:pt x="5472" y="2898"/>
                    <a:pt x="5241" y="3128"/>
                    <a:pt x="4975" y="3186"/>
                  </a:cubicBezTo>
                  <a:cubicBezTo>
                    <a:pt x="4918" y="3209"/>
                    <a:pt x="4848" y="3209"/>
                    <a:pt x="4791" y="3209"/>
                  </a:cubicBezTo>
                  <a:cubicBezTo>
                    <a:pt x="4779" y="3209"/>
                    <a:pt x="4756" y="3186"/>
                    <a:pt x="4756" y="3175"/>
                  </a:cubicBezTo>
                  <a:cubicBezTo>
                    <a:pt x="4722" y="3152"/>
                    <a:pt x="4722" y="3117"/>
                    <a:pt x="4722" y="3094"/>
                  </a:cubicBezTo>
                  <a:cubicBezTo>
                    <a:pt x="4825" y="2725"/>
                    <a:pt x="4618" y="2355"/>
                    <a:pt x="4260" y="2240"/>
                  </a:cubicBezTo>
                  <a:cubicBezTo>
                    <a:pt x="4197" y="2222"/>
                    <a:pt x="4134" y="2213"/>
                    <a:pt x="4072" y="2213"/>
                  </a:cubicBezTo>
                  <a:cubicBezTo>
                    <a:pt x="3777" y="2213"/>
                    <a:pt x="3501" y="2406"/>
                    <a:pt x="3406" y="2701"/>
                  </a:cubicBezTo>
                  <a:cubicBezTo>
                    <a:pt x="3394" y="2771"/>
                    <a:pt x="3383" y="2828"/>
                    <a:pt x="3383" y="2898"/>
                  </a:cubicBezTo>
                  <a:lnTo>
                    <a:pt x="3383" y="3094"/>
                  </a:lnTo>
                  <a:cubicBezTo>
                    <a:pt x="3383" y="3579"/>
                    <a:pt x="3671" y="4040"/>
                    <a:pt x="4075" y="4271"/>
                  </a:cubicBezTo>
                  <a:cubicBezTo>
                    <a:pt x="4271" y="4387"/>
                    <a:pt x="4514" y="4456"/>
                    <a:pt x="4745" y="4456"/>
                  </a:cubicBezTo>
                  <a:cubicBezTo>
                    <a:pt x="4952" y="4456"/>
                    <a:pt x="5137" y="4433"/>
                    <a:pt x="5310" y="4375"/>
                  </a:cubicBezTo>
                  <a:cubicBezTo>
                    <a:pt x="6049" y="4144"/>
                    <a:pt x="6568" y="3452"/>
                    <a:pt x="6603" y="2701"/>
                  </a:cubicBezTo>
                  <a:cubicBezTo>
                    <a:pt x="6614" y="2020"/>
                    <a:pt x="6384" y="1420"/>
                    <a:pt x="5980" y="924"/>
                  </a:cubicBezTo>
                  <a:cubicBezTo>
                    <a:pt x="5576" y="451"/>
                    <a:pt x="4999" y="116"/>
                    <a:pt x="4387" y="35"/>
                  </a:cubicBezTo>
                  <a:cubicBezTo>
                    <a:pt x="4237" y="0"/>
                    <a:pt x="4087" y="0"/>
                    <a:pt x="3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96179" y="2421874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0"/>
                  </a:moveTo>
                  <a:lnTo>
                    <a:pt x="0" y="46055"/>
                  </a:lnTo>
                  <a:lnTo>
                    <a:pt x="462" y="4605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194306" y="3896287"/>
              <a:ext cx="213648" cy="144305"/>
            </a:xfrm>
            <a:custGeom>
              <a:avLst/>
              <a:gdLst/>
              <a:ahLst/>
              <a:cxnLst/>
              <a:rect l="l" t="t" r="r" b="b"/>
              <a:pathLst>
                <a:path w="6615" h="4468" extrusionOk="0">
                  <a:moveTo>
                    <a:pt x="4745" y="0"/>
                  </a:moveTo>
                  <a:cubicBezTo>
                    <a:pt x="4514" y="0"/>
                    <a:pt x="4271" y="81"/>
                    <a:pt x="4075" y="197"/>
                  </a:cubicBezTo>
                  <a:cubicBezTo>
                    <a:pt x="3671" y="427"/>
                    <a:pt x="3383" y="889"/>
                    <a:pt x="3383" y="1374"/>
                  </a:cubicBezTo>
                  <a:lnTo>
                    <a:pt x="3383" y="1559"/>
                  </a:lnTo>
                  <a:cubicBezTo>
                    <a:pt x="3383" y="1639"/>
                    <a:pt x="3394" y="1697"/>
                    <a:pt x="3406" y="1766"/>
                  </a:cubicBezTo>
                  <a:cubicBezTo>
                    <a:pt x="3501" y="2062"/>
                    <a:pt x="3777" y="2255"/>
                    <a:pt x="4072" y="2255"/>
                  </a:cubicBezTo>
                  <a:cubicBezTo>
                    <a:pt x="4134" y="2255"/>
                    <a:pt x="4197" y="2246"/>
                    <a:pt x="4260" y="2228"/>
                  </a:cubicBezTo>
                  <a:cubicBezTo>
                    <a:pt x="4618" y="2113"/>
                    <a:pt x="4825" y="1732"/>
                    <a:pt x="4722" y="1374"/>
                  </a:cubicBezTo>
                  <a:cubicBezTo>
                    <a:pt x="4722" y="1351"/>
                    <a:pt x="4722" y="1316"/>
                    <a:pt x="4756" y="1293"/>
                  </a:cubicBezTo>
                  <a:cubicBezTo>
                    <a:pt x="4756" y="1270"/>
                    <a:pt x="4779" y="1259"/>
                    <a:pt x="4791" y="1259"/>
                  </a:cubicBezTo>
                  <a:cubicBezTo>
                    <a:pt x="4848" y="1259"/>
                    <a:pt x="4918" y="1259"/>
                    <a:pt x="4975" y="1270"/>
                  </a:cubicBezTo>
                  <a:cubicBezTo>
                    <a:pt x="5241" y="1328"/>
                    <a:pt x="5472" y="1559"/>
                    <a:pt x="5495" y="1847"/>
                  </a:cubicBezTo>
                  <a:cubicBezTo>
                    <a:pt x="5529" y="2194"/>
                    <a:pt x="5426" y="2621"/>
                    <a:pt x="5195" y="2921"/>
                  </a:cubicBezTo>
                  <a:cubicBezTo>
                    <a:pt x="4964" y="3232"/>
                    <a:pt x="4618" y="3486"/>
                    <a:pt x="4225" y="3567"/>
                  </a:cubicBezTo>
                  <a:cubicBezTo>
                    <a:pt x="4133" y="3602"/>
                    <a:pt x="4029" y="3602"/>
                    <a:pt x="3925" y="3613"/>
                  </a:cubicBezTo>
                  <a:lnTo>
                    <a:pt x="3590" y="3613"/>
                  </a:lnTo>
                  <a:lnTo>
                    <a:pt x="3267" y="3567"/>
                  </a:lnTo>
                  <a:cubicBezTo>
                    <a:pt x="3152" y="3544"/>
                    <a:pt x="3048" y="3521"/>
                    <a:pt x="2932" y="3498"/>
                  </a:cubicBezTo>
                  <a:cubicBezTo>
                    <a:pt x="2482" y="3382"/>
                    <a:pt x="2078" y="3152"/>
                    <a:pt x="1720" y="2863"/>
                  </a:cubicBezTo>
                  <a:cubicBezTo>
                    <a:pt x="1005" y="2286"/>
                    <a:pt x="543" y="1374"/>
                    <a:pt x="508" y="404"/>
                  </a:cubicBezTo>
                  <a:cubicBezTo>
                    <a:pt x="508" y="289"/>
                    <a:pt x="405" y="197"/>
                    <a:pt x="278" y="197"/>
                  </a:cubicBezTo>
                  <a:cubicBezTo>
                    <a:pt x="267" y="194"/>
                    <a:pt x="256" y="193"/>
                    <a:pt x="245" y="193"/>
                  </a:cubicBezTo>
                  <a:cubicBezTo>
                    <a:pt x="141" y="193"/>
                    <a:pt x="47" y="289"/>
                    <a:pt x="47" y="404"/>
                  </a:cubicBezTo>
                  <a:cubicBezTo>
                    <a:pt x="1" y="1489"/>
                    <a:pt x="451" y="2598"/>
                    <a:pt x="1259" y="3371"/>
                  </a:cubicBezTo>
                  <a:cubicBezTo>
                    <a:pt x="1651" y="3752"/>
                    <a:pt x="2136" y="4063"/>
                    <a:pt x="2667" y="4248"/>
                  </a:cubicBezTo>
                  <a:cubicBezTo>
                    <a:pt x="2805" y="4294"/>
                    <a:pt x="2944" y="4317"/>
                    <a:pt x="3071" y="4364"/>
                  </a:cubicBezTo>
                  <a:lnTo>
                    <a:pt x="3498" y="4433"/>
                  </a:lnTo>
                  <a:lnTo>
                    <a:pt x="3925" y="4467"/>
                  </a:lnTo>
                  <a:cubicBezTo>
                    <a:pt x="4087" y="4467"/>
                    <a:pt x="4237" y="4467"/>
                    <a:pt x="4387" y="4433"/>
                  </a:cubicBezTo>
                  <a:cubicBezTo>
                    <a:pt x="4999" y="4352"/>
                    <a:pt x="5576" y="4017"/>
                    <a:pt x="5980" y="3544"/>
                  </a:cubicBezTo>
                  <a:cubicBezTo>
                    <a:pt x="6384" y="3048"/>
                    <a:pt x="6614" y="2447"/>
                    <a:pt x="6603" y="1766"/>
                  </a:cubicBezTo>
                  <a:cubicBezTo>
                    <a:pt x="6568" y="1016"/>
                    <a:pt x="6049" y="324"/>
                    <a:pt x="5310" y="93"/>
                  </a:cubicBezTo>
                  <a:cubicBezTo>
                    <a:pt x="5137" y="35"/>
                    <a:pt x="4952" y="0"/>
                    <a:pt x="4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" name="Google Shape;669;p9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670" name="Google Shape;670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1" name="Google Shape;671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672" name="Google Shape;672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14" name="Google Shape;714;p9"/>
          <p:cNvGrpSpPr/>
          <p:nvPr/>
        </p:nvGrpSpPr>
        <p:grpSpPr>
          <a:xfrm rot="10800000">
            <a:off x="-30" y="6294944"/>
            <a:ext cx="10851796" cy="282496"/>
            <a:chOff x="1005226" y="199492"/>
            <a:chExt cx="8138847" cy="211872"/>
          </a:xfrm>
        </p:grpSpPr>
        <p:sp>
          <p:nvSpPr>
            <p:cNvPr id="715" name="Google Shape;715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6" name="Google Shape;716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717" name="Google Shape;717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9" name="Google Shape;719;p9"/>
          <p:cNvSpPr txBox="1">
            <a:spLocks noGrp="1"/>
          </p:cNvSpPr>
          <p:nvPr userDrawn="1">
            <p:ph type="title"/>
          </p:nvPr>
        </p:nvSpPr>
        <p:spPr>
          <a:xfrm>
            <a:off x="1398033" y="1938700"/>
            <a:ext cx="5393600" cy="1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05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720" name="Google Shape;720;p9"/>
          <p:cNvSpPr txBox="1">
            <a:spLocks noGrp="1"/>
          </p:cNvSpPr>
          <p:nvPr userDrawn="1">
            <p:ph type="subTitle" idx="1"/>
          </p:nvPr>
        </p:nvSpPr>
        <p:spPr>
          <a:xfrm>
            <a:off x="1398033" y="3629467"/>
            <a:ext cx="48532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66" y="5505456"/>
            <a:ext cx="1171943" cy="10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5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 hasCustomPrompt="1"/>
          </p:nvPr>
        </p:nvSpPr>
        <p:spPr>
          <a:xfrm>
            <a:off x="960000" y="2843467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2584400" y="2672467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4892133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>
            <a:off x="2584400" y="4688900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6337200" y="2843467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7961600" y="2672467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 hasCustomPrompt="1"/>
          </p:nvPr>
        </p:nvSpPr>
        <p:spPr>
          <a:xfrm>
            <a:off x="6337200" y="4892133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>
            <a:off x="7961600" y="4688900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732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2596600" y="3146867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3"/>
          </p:nvPr>
        </p:nvSpPr>
        <p:spPr>
          <a:xfrm>
            <a:off x="7961400" y="3146867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2596600" y="5212600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7961400" y="5212600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" name="Grupo 26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28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9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31" name="Grupo 30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7" name="Grupo 36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86313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"/>
          <p:cNvSpPr txBox="1">
            <a:spLocks noGrp="1"/>
          </p:cNvSpPr>
          <p:nvPr>
            <p:ph type="title"/>
          </p:nvPr>
        </p:nvSpPr>
        <p:spPr>
          <a:xfrm>
            <a:off x="960000" y="1864600"/>
            <a:ext cx="513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subTitle" idx="1"/>
          </p:nvPr>
        </p:nvSpPr>
        <p:spPr>
          <a:xfrm>
            <a:off x="960000" y="2872200"/>
            <a:ext cx="5136000" cy="21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0932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-8288" y="905424"/>
            <a:ext cx="12192000" cy="11641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8288" y="-509"/>
            <a:ext cx="596498" cy="80856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1048517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title" idx="2"/>
          </p:nvPr>
        </p:nvSpPr>
        <p:spPr>
          <a:xfrm>
            <a:off x="119126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1"/>
          </p:nvPr>
        </p:nvSpPr>
        <p:spPr>
          <a:xfrm>
            <a:off x="119126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3"/>
          </p:nvPr>
        </p:nvSpPr>
        <p:spPr>
          <a:xfrm>
            <a:off x="462258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4"/>
          </p:nvPr>
        </p:nvSpPr>
        <p:spPr>
          <a:xfrm>
            <a:off x="462258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5"/>
          </p:nvPr>
        </p:nvSpPr>
        <p:spPr>
          <a:xfrm>
            <a:off x="805390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6"/>
          </p:nvPr>
        </p:nvSpPr>
        <p:spPr>
          <a:xfrm>
            <a:off x="805390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5549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1045767" y="956700"/>
            <a:ext cx="36348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2133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1045767" y="2806700"/>
            <a:ext cx="4223200" cy="3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890500"/>
            <a:ext cx="12192000" cy="11641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-15433"/>
            <a:ext cx="596498" cy="808566"/>
          </a:xfrm>
          <a:prstGeom prst="rect">
            <a:avLst/>
          </a:pr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238680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8288" y="905424"/>
            <a:ext cx="12192000" cy="11641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8288" y="-509"/>
            <a:ext cx="596498" cy="80856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163586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4EF79-D32A-4BAB-B275-51766C02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6BD13B-9866-4095-AF93-F800E7DA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A0FA05-2B71-472D-8803-BBC61B54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478EAF-D1C8-40C5-B619-6DDB8E737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086623-86AF-46CB-863B-1FDA40444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ED9644-3840-46DB-8112-A93408C2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2D1568-6B89-4C02-B0BE-B9D9147A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6684BE5-5AA5-45A8-8FF0-6BB0D965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114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852C5-22F0-4915-9E19-9CDCA460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6F6911-B1CD-4353-BD56-E4BB93D4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14AC55-C92B-470E-ABE3-D5B810E6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94A563-8A66-4343-B336-FD7A40A8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81841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AE0DDF-B1A2-4CD4-BC17-B4FE6DC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EFE0F54-7DF6-4498-949F-AB16487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651C4C-2860-48F4-8436-0C9F828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2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8AE9F-289A-486B-A218-DDFC2CAD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E9CE6-E564-4C1E-9E2F-427F1A42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4FAEE4-B6FE-4DC1-886C-8F4847FEC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8277D1-E0BF-471A-9259-CAFAA658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F25A6E-4AA6-4A86-A297-34E39418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17CBC5-F06B-440E-AF83-6AD3A321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78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452D3-8497-4385-B0D4-86B594BF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BC7AB3-426B-4E18-A1B9-117E860BB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98E739-D663-4F29-8822-466BD31A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0959F0-EC60-4173-94E6-3F5589D3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21D60C-0C1F-4AE9-894D-ED491A1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BCCE8D-AF96-4D2C-9D86-8446795E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64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2AB48C-4846-46A4-B4A3-D75AFB72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35953C-19B3-4158-B2F9-15646B8F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7D0D5-782C-4BAC-9567-0C7BE40E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F6DD-C119-41B0-B92E-FCD3EAAA1174}" type="datetimeFigureOut">
              <a:rPr lang="en-PH" smtClean="0"/>
              <a:t>09/03/2022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194C44-BEDC-4650-97D8-B68139D73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171D82-0BD0-4F39-BC89-7CF68B85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bg1"/>
              </a:gs>
              <a:gs pos="6000">
                <a:schemeClr val="bg1">
                  <a:lumMod val="95000"/>
                </a:schemeClr>
              </a:gs>
              <a:gs pos="0">
                <a:schemeClr val="tx1"/>
              </a:gs>
              <a:gs pos="9800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8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8" r:id="rId14"/>
    <p:sldLayoutId id="2147483695" r:id="rId15"/>
    <p:sldLayoutId id="2147483694" r:id="rId16"/>
    <p:sldLayoutId id="2147483676" r:id="rId17"/>
    <p:sldLayoutId id="214748367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9" r:id="rId29"/>
    <p:sldLayoutId id="2147483686" r:id="rId30"/>
    <p:sldLayoutId id="2147483687" r:id="rId31"/>
    <p:sldLayoutId id="2147483672" r:id="rId32"/>
    <p:sldLayoutId id="2147483673" r:id="rId33"/>
    <p:sldLayoutId id="2147483674" r:id="rId34"/>
    <p:sldLayoutId id="2147483675" r:id="rId35"/>
    <p:sldLayoutId id="2147483680" r:id="rId36"/>
    <p:sldLayoutId id="2147483681" r:id="rId37"/>
    <p:sldLayoutId id="2147483683" r:id="rId38"/>
    <p:sldLayoutId id="2147483684" r:id="rId39"/>
    <p:sldLayoutId id="2147483685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emf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emf"/><Relationship Id="rId5" Type="http://schemas.openxmlformats.org/officeDocument/2006/relationships/image" Target="../media/image57.emf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9.emf"/><Relationship Id="rId7" Type="http://schemas.openxmlformats.org/officeDocument/2006/relationships/image" Target="../media/image47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60.emf"/><Relationship Id="rId9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7">
            <a:extLst>
              <a:ext uri="{FF2B5EF4-FFF2-40B4-BE49-F238E27FC236}">
                <a16:creationId xmlns=""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416781" y="3952142"/>
            <a:ext cx="72833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rgbClr val="E62155"/>
                </a:solidFill>
                <a:latin typeface="DK Lemon Yellow Sun" panose="02000000000000000000" pitchFamily="50" charset="0"/>
                <a:cs typeface="Arial" pitchFamily="34" charset="0"/>
              </a:rPr>
              <a:t>Free Template</a:t>
            </a:r>
            <a:endParaRPr lang="ko-KR" altLang="en-US" sz="6600" b="1" dirty="0">
              <a:solidFill>
                <a:srgbClr val="E62155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=""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-665825" y="1045221"/>
            <a:ext cx="10005563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TIKTOK</a:t>
            </a:r>
            <a:endParaRPr lang="ko-KR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직사각형 83">
            <a:extLst>
              <a:ext uri="{FF2B5EF4-FFF2-40B4-BE49-F238E27FC236}">
                <a16:creationId xmlns=""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2097185" y="5060138"/>
            <a:ext cx="3922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Get a modern PowerPoint  Presentation that is beautifully designed.    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6380070" y="281813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5591082" y="288163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7203982" y="300863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4143282" y="300863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7902482" y="565975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4864007" y="284988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8004082" y="300863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720" y="2143077"/>
            <a:ext cx="2762820" cy="31378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205" y="601411"/>
            <a:ext cx="8820822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mellinda Weddings" pitchFamily="50" charset="0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1652863" y="3534796"/>
            <a:ext cx="3940337" cy="1532621"/>
            <a:chOff x="1985513" y="4307149"/>
            <a:chExt cx="2380861" cy="1532621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1633680" y="5370466"/>
            <a:ext cx="3940337" cy="1532621"/>
            <a:chOff x="1985513" y="4307149"/>
            <a:chExt cx="2380861" cy="1532621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1672046" y="1832647"/>
            <a:ext cx="3940337" cy="1532621"/>
            <a:chOff x="1985513" y="4307149"/>
            <a:chExt cx="2380861" cy="1532621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latin typeface="DK Lemon Yellow Sun" panose="02000000000000000000" pitchFamily="50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chemeClr val="accent1"/>
                </a:solidFill>
                <a:latin typeface="DK Lemon Yellow Sun" panose="02000000000000000000" pitchFamily="50" charset="0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33" y="2168838"/>
            <a:ext cx="5914167" cy="46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422031" y="1236401"/>
            <a:ext cx="6454775" cy="90646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b="1" dirty="0">
                <a:latin typeface="Arial Black" panose="020B0A04020102020204" pitchFamily="34" charset="0"/>
              </a:rPr>
              <a:t>Next Week</a:t>
            </a:r>
            <a:endParaRPr sz="8000" b="1" dirty="0">
              <a:latin typeface="Arial Black" panose="020B0A04020102020204" pitchFamily="34" charset="0"/>
            </a:endParaRPr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633045" y="4830455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7" name="Google Shape;2213;p55"/>
          <p:cNvSpPr txBox="1">
            <a:spLocks/>
          </p:cNvSpPr>
          <p:nvPr/>
        </p:nvSpPr>
        <p:spPr>
          <a:xfrm flipH="1">
            <a:off x="633045" y="2288096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8" name="Google Shape;2213;p55"/>
          <p:cNvSpPr txBox="1">
            <a:spLocks/>
          </p:cNvSpPr>
          <p:nvPr/>
        </p:nvSpPr>
        <p:spPr>
          <a:xfrm flipH="1">
            <a:off x="633045" y="310883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sp>
        <p:nvSpPr>
          <p:cNvPr id="9" name="Google Shape;2213;p55"/>
          <p:cNvSpPr txBox="1">
            <a:spLocks/>
          </p:cNvSpPr>
          <p:nvPr/>
        </p:nvSpPr>
        <p:spPr>
          <a:xfrm flipH="1">
            <a:off x="633044" y="396964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latin typeface="DK Lemon Yellow Sun" panose="02000000000000000000" pitchFamily="50" charset="0"/>
              </a:rPr>
              <a:t>Here you can enter a subtitle if you need it</a:t>
            </a:r>
            <a:endParaRPr lang="en-US" dirty="0">
              <a:latin typeface="DK Lemon Yellow Sun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74" y="2100813"/>
            <a:ext cx="3547529" cy="348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57150">
            <a:solidFill>
              <a:srgbClr val="E62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=""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=""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=""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7181092" y="1658796"/>
            <a:ext cx="4663135" cy="4481925"/>
          </a:xfrm>
          <a:prstGeom prst="ellipse">
            <a:avLst/>
          </a:prstGeom>
          <a:noFill/>
          <a:ln w="762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586663" y="3197226"/>
            <a:ext cx="3890962" cy="1738312"/>
          </a:xfrm>
          <a:custGeom>
            <a:avLst/>
            <a:gdLst>
              <a:gd name="T0" fmla="*/ 116 w 230"/>
              <a:gd name="T1" fmla="*/ 0 h 101"/>
              <a:gd name="T2" fmla="*/ 219 w 230"/>
              <a:gd name="T3" fmla="*/ 0 h 101"/>
              <a:gd name="T4" fmla="*/ 230 w 230"/>
              <a:gd name="T5" fmla="*/ 10 h 101"/>
              <a:gd name="T6" fmla="*/ 230 w 230"/>
              <a:gd name="T7" fmla="*/ 66 h 101"/>
              <a:gd name="T8" fmla="*/ 220 w 230"/>
              <a:gd name="T9" fmla="*/ 77 h 101"/>
              <a:gd name="T10" fmla="*/ 154 w 230"/>
              <a:gd name="T11" fmla="*/ 76 h 101"/>
              <a:gd name="T12" fmla="*/ 130 w 230"/>
              <a:gd name="T13" fmla="*/ 85 h 101"/>
              <a:gd name="T14" fmla="*/ 99 w 230"/>
              <a:gd name="T15" fmla="*/ 85 h 101"/>
              <a:gd name="T16" fmla="*/ 75 w 230"/>
              <a:gd name="T17" fmla="*/ 76 h 101"/>
              <a:gd name="T18" fmla="*/ 10 w 230"/>
              <a:gd name="T19" fmla="*/ 77 h 101"/>
              <a:gd name="T20" fmla="*/ 0 w 230"/>
              <a:gd name="T21" fmla="*/ 66 h 101"/>
              <a:gd name="T22" fmla="*/ 0 w 230"/>
              <a:gd name="T23" fmla="*/ 10 h 101"/>
              <a:gd name="T24" fmla="*/ 10 w 230"/>
              <a:gd name="T25" fmla="*/ 0 h 101"/>
              <a:gd name="T26" fmla="*/ 116 w 230"/>
              <a:gd name="T27" fmla="*/ 0 h 101"/>
              <a:gd name="T28" fmla="*/ 135 w 230"/>
              <a:gd name="T29" fmla="*/ 59 h 101"/>
              <a:gd name="T30" fmla="*/ 136 w 230"/>
              <a:gd name="T31" fmla="*/ 41 h 101"/>
              <a:gd name="T32" fmla="*/ 116 w 230"/>
              <a:gd name="T33" fmla="*/ 21 h 101"/>
              <a:gd name="T34" fmla="*/ 97 w 230"/>
              <a:gd name="T35" fmla="*/ 42 h 101"/>
              <a:gd name="T36" fmla="*/ 118 w 230"/>
              <a:gd name="T37" fmla="*/ 61 h 101"/>
              <a:gd name="T38" fmla="*/ 135 w 230"/>
              <a:gd name="T39" fmla="*/ 59 h 101"/>
              <a:gd name="T40" fmla="*/ 47 w 230"/>
              <a:gd name="T41" fmla="*/ 63 h 101"/>
              <a:gd name="T42" fmla="*/ 68 w 230"/>
              <a:gd name="T43" fmla="*/ 41 h 101"/>
              <a:gd name="T44" fmla="*/ 67 w 230"/>
              <a:gd name="T45" fmla="*/ 24 h 101"/>
              <a:gd name="T46" fmla="*/ 52 w 230"/>
              <a:gd name="T47" fmla="*/ 24 h 101"/>
              <a:gd name="T48" fmla="*/ 48 w 230"/>
              <a:gd name="T49" fmla="*/ 27 h 101"/>
              <a:gd name="T50" fmla="*/ 45 w 230"/>
              <a:gd name="T51" fmla="*/ 25 h 101"/>
              <a:gd name="T52" fmla="*/ 27 w 230"/>
              <a:gd name="T53" fmla="*/ 24 h 101"/>
              <a:gd name="T54" fmla="*/ 29 w 230"/>
              <a:gd name="T55" fmla="*/ 42 h 101"/>
              <a:gd name="T56" fmla="*/ 47 w 230"/>
              <a:gd name="T57" fmla="*/ 63 h 101"/>
              <a:gd name="T58" fmla="*/ 206 w 230"/>
              <a:gd name="T59" fmla="*/ 60 h 101"/>
              <a:gd name="T60" fmla="*/ 194 w 230"/>
              <a:gd name="T61" fmla="*/ 46 h 101"/>
              <a:gd name="T62" fmla="*/ 178 w 230"/>
              <a:gd name="T63" fmla="*/ 46 h 101"/>
              <a:gd name="T64" fmla="*/ 166 w 230"/>
              <a:gd name="T65" fmla="*/ 60 h 101"/>
              <a:gd name="T66" fmla="*/ 206 w 230"/>
              <a:gd name="T67" fmla="*/ 60 h 101"/>
              <a:gd name="T68" fmla="*/ 186 w 230"/>
              <a:gd name="T69" fmla="*/ 21 h 101"/>
              <a:gd name="T70" fmla="*/ 175 w 230"/>
              <a:gd name="T71" fmla="*/ 32 h 101"/>
              <a:gd name="T72" fmla="*/ 186 w 230"/>
              <a:gd name="T73" fmla="*/ 42 h 101"/>
              <a:gd name="T74" fmla="*/ 196 w 230"/>
              <a:gd name="T75" fmla="*/ 31 h 101"/>
              <a:gd name="T76" fmla="*/ 186 w 230"/>
              <a:gd name="T77" fmla="*/ 2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0" h="101">
                <a:moveTo>
                  <a:pt x="116" y="0"/>
                </a:moveTo>
                <a:cubicBezTo>
                  <a:pt x="150" y="0"/>
                  <a:pt x="185" y="0"/>
                  <a:pt x="219" y="0"/>
                </a:cubicBezTo>
                <a:cubicBezTo>
                  <a:pt x="229" y="0"/>
                  <a:pt x="230" y="1"/>
                  <a:pt x="230" y="10"/>
                </a:cubicBezTo>
                <a:cubicBezTo>
                  <a:pt x="230" y="29"/>
                  <a:pt x="230" y="48"/>
                  <a:pt x="230" y="66"/>
                </a:cubicBezTo>
                <a:cubicBezTo>
                  <a:pt x="230" y="74"/>
                  <a:pt x="227" y="77"/>
                  <a:pt x="220" y="77"/>
                </a:cubicBezTo>
                <a:cubicBezTo>
                  <a:pt x="198" y="76"/>
                  <a:pt x="176" y="77"/>
                  <a:pt x="154" y="76"/>
                </a:cubicBezTo>
                <a:cubicBezTo>
                  <a:pt x="144" y="76"/>
                  <a:pt x="137" y="79"/>
                  <a:pt x="130" y="85"/>
                </a:cubicBezTo>
                <a:cubicBezTo>
                  <a:pt x="112" y="101"/>
                  <a:pt x="116" y="100"/>
                  <a:pt x="99" y="85"/>
                </a:cubicBezTo>
                <a:cubicBezTo>
                  <a:pt x="92" y="79"/>
                  <a:pt x="85" y="76"/>
                  <a:pt x="75" y="76"/>
                </a:cubicBezTo>
                <a:cubicBezTo>
                  <a:pt x="54" y="77"/>
                  <a:pt x="32" y="76"/>
                  <a:pt x="10" y="77"/>
                </a:cubicBezTo>
                <a:cubicBezTo>
                  <a:pt x="3" y="77"/>
                  <a:pt x="0" y="74"/>
                  <a:pt x="0" y="66"/>
                </a:cubicBezTo>
                <a:cubicBezTo>
                  <a:pt x="1" y="47"/>
                  <a:pt x="1" y="28"/>
                  <a:pt x="0" y="10"/>
                </a:cubicBezTo>
                <a:cubicBezTo>
                  <a:pt x="0" y="2"/>
                  <a:pt x="3" y="0"/>
                  <a:pt x="10" y="0"/>
                </a:cubicBezTo>
                <a:cubicBezTo>
                  <a:pt x="45" y="0"/>
                  <a:pt x="81" y="0"/>
                  <a:pt x="116" y="0"/>
                </a:cubicBezTo>
                <a:close/>
                <a:moveTo>
                  <a:pt x="135" y="59"/>
                </a:moveTo>
                <a:cubicBezTo>
                  <a:pt x="135" y="53"/>
                  <a:pt x="136" y="47"/>
                  <a:pt x="136" y="41"/>
                </a:cubicBezTo>
                <a:cubicBezTo>
                  <a:pt x="137" y="30"/>
                  <a:pt x="127" y="20"/>
                  <a:pt x="116" y="21"/>
                </a:cubicBezTo>
                <a:cubicBezTo>
                  <a:pt x="105" y="21"/>
                  <a:pt x="96" y="31"/>
                  <a:pt x="97" y="42"/>
                </a:cubicBezTo>
                <a:cubicBezTo>
                  <a:pt x="98" y="53"/>
                  <a:pt x="108" y="61"/>
                  <a:pt x="118" y="61"/>
                </a:cubicBezTo>
                <a:cubicBezTo>
                  <a:pt x="124" y="60"/>
                  <a:pt x="129" y="60"/>
                  <a:pt x="135" y="59"/>
                </a:cubicBezTo>
                <a:close/>
                <a:moveTo>
                  <a:pt x="47" y="63"/>
                </a:moveTo>
                <a:cubicBezTo>
                  <a:pt x="55" y="54"/>
                  <a:pt x="62" y="48"/>
                  <a:pt x="68" y="41"/>
                </a:cubicBezTo>
                <a:cubicBezTo>
                  <a:pt x="73" y="36"/>
                  <a:pt x="72" y="28"/>
                  <a:pt x="67" y="24"/>
                </a:cubicBezTo>
                <a:cubicBezTo>
                  <a:pt x="62" y="20"/>
                  <a:pt x="57" y="19"/>
                  <a:pt x="52" y="24"/>
                </a:cubicBezTo>
                <a:cubicBezTo>
                  <a:pt x="50" y="25"/>
                  <a:pt x="49" y="26"/>
                  <a:pt x="48" y="27"/>
                </a:cubicBezTo>
                <a:cubicBezTo>
                  <a:pt x="47" y="26"/>
                  <a:pt x="46" y="25"/>
                  <a:pt x="45" y="25"/>
                </a:cubicBezTo>
                <a:cubicBezTo>
                  <a:pt x="38" y="19"/>
                  <a:pt x="32" y="19"/>
                  <a:pt x="27" y="24"/>
                </a:cubicBezTo>
                <a:cubicBezTo>
                  <a:pt x="23" y="30"/>
                  <a:pt x="23" y="36"/>
                  <a:pt x="29" y="42"/>
                </a:cubicBezTo>
                <a:cubicBezTo>
                  <a:pt x="35" y="49"/>
                  <a:pt x="40" y="55"/>
                  <a:pt x="47" y="63"/>
                </a:cubicBezTo>
                <a:close/>
                <a:moveTo>
                  <a:pt x="206" y="60"/>
                </a:moveTo>
                <a:cubicBezTo>
                  <a:pt x="206" y="49"/>
                  <a:pt x="204" y="46"/>
                  <a:pt x="194" y="46"/>
                </a:cubicBezTo>
                <a:cubicBezTo>
                  <a:pt x="188" y="46"/>
                  <a:pt x="183" y="46"/>
                  <a:pt x="178" y="46"/>
                </a:cubicBezTo>
                <a:cubicBezTo>
                  <a:pt x="168" y="46"/>
                  <a:pt x="165" y="49"/>
                  <a:pt x="166" y="60"/>
                </a:cubicBezTo>
                <a:cubicBezTo>
                  <a:pt x="179" y="60"/>
                  <a:pt x="192" y="60"/>
                  <a:pt x="206" y="60"/>
                </a:cubicBezTo>
                <a:close/>
                <a:moveTo>
                  <a:pt x="186" y="21"/>
                </a:moveTo>
                <a:cubicBezTo>
                  <a:pt x="180" y="21"/>
                  <a:pt x="175" y="26"/>
                  <a:pt x="175" y="32"/>
                </a:cubicBezTo>
                <a:cubicBezTo>
                  <a:pt x="175" y="38"/>
                  <a:pt x="180" y="42"/>
                  <a:pt x="186" y="42"/>
                </a:cubicBezTo>
                <a:cubicBezTo>
                  <a:pt x="192" y="42"/>
                  <a:pt x="197" y="37"/>
                  <a:pt x="196" y="31"/>
                </a:cubicBezTo>
                <a:cubicBezTo>
                  <a:pt x="196" y="24"/>
                  <a:pt x="192" y="21"/>
                  <a:pt x="186" y="2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9326" y="540932"/>
            <a:ext cx="882015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010478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cs typeface="Arial" pitchFamily="34" charset="0"/>
              </a:rPr>
              <a:t>Layout</a:t>
            </a:r>
            <a:endParaRPr lang="en-GB" altLang="ko-KR" b="1" dirty="0">
              <a:cs typeface="Arial" pitchFamily="34" charset="0"/>
            </a:endParaRPr>
          </a:p>
          <a:p>
            <a:r>
              <a:rPr lang="en-GB" altLang="ko-KR" b="1" dirty="0">
                <a:cs typeface="Arial" pitchFamily="34" charset="0"/>
              </a:rPr>
              <a:t>Clean Text Slide for your Presentation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769" y="905399"/>
            <a:ext cx="2767814" cy="52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>
          <a:xfrm>
            <a:off x="2460931" y="3539442"/>
            <a:ext cx="7681393" cy="1770924"/>
          </a:xfrm>
          <a:prstGeom prst="ellipse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/>
          <p:cNvSpPr/>
          <p:nvPr/>
        </p:nvSpPr>
        <p:spPr>
          <a:xfrm>
            <a:off x="2460931" y="3064454"/>
            <a:ext cx="7681393" cy="1770924"/>
          </a:xfrm>
          <a:prstGeom prst="ellipse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/>
          <p:cNvSpPr/>
          <p:nvPr/>
        </p:nvSpPr>
        <p:spPr>
          <a:xfrm>
            <a:off x="1978200" y="3269168"/>
            <a:ext cx="8569248" cy="1851089"/>
          </a:xfrm>
          <a:prstGeom prst="ellipse">
            <a:avLst/>
          </a:prstGeom>
          <a:solidFill>
            <a:srgbClr val="6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237962" y="4583389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1867229" y="5293230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579723" y="4526528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7844648" y="5293230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8207450" y="3057729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-219729" y="1157380"/>
            <a:ext cx="44750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AWESOME </a:t>
            </a:r>
            <a:r>
              <a:rPr lang="en-GB" altLang="ko-KR" sz="4000" b="1" dirty="0" smtClean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6AC4D0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0870" y="1887412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633567" y="744312"/>
            <a:ext cx="8820822" cy="724247"/>
          </a:xfrm>
        </p:spPr>
        <p:txBody>
          <a:bodyPr>
            <a:noAutofit/>
          </a:bodyPr>
          <a:lstStyle/>
          <a:p>
            <a:r>
              <a:rPr lang="es-AR" sz="6600" dirty="0" smtClean="0">
                <a:solidFill>
                  <a:srgbClr val="6AC4D0"/>
                </a:solidFill>
                <a:latin typeface="+mn-lt"/>
              </a:rPr>
              <a:t>Free Template</a:t>
            </a:r>
            <a:endParaRPr lang="es-AR" sz="6600" dirty="0">
              <a:solidFill>
                <a:srgbClr val="6AC4D0"/>
              </a:solidFill>
              <a:latin typeface="+mn-lt"/>
            </a:endParaRPr>
          </a:p>
        </p:txBody>
      </p:sp>
      <p:grpSp>
        <p:nvGrpSpPr>
          <p:cNvPr id="22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2017800" y="3057729"/>
            <a:ext cx="2550779" cy="904115"/>
            <a:chOff x="395534" y="3737446"/>
            <a:chExt cx="3972999" cy="904115"/>
          </a:xfrm>
        </p:grpSpPr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625338" y="229869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01857" y="229869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478188" y="4509264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271931" y="3920915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365182" y="384938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950458" y="4530040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00" y="3775508"/>
            <a:ext cx="3578577" cy="8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rgbClr val="6AC4D0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6AC4D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rgbClr val="6AC4D0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6AC4D0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2625060" y="430261"/>
            <a:ext cx="74873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6AC4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BLOOD DONATION</a:t>
            </a:r>
            <a:endParaRPr lang="ko-KR" altLang="en-US" sz="6000" b="1" dirty="0">
              <a:solidFill>
                <a:srgbClr val="6AC4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2935439" y="6041599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555760" y="5247476"/>
            <a:ext cx="2861985" cy="830997"/>
          </a:xfrm>
          <a:prstGeom prst="rect">
            <a:avLst/>
          </a:prstGeom>
          <a:solidFill>
            <a:srgbClr val="E6215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9771062" y="5233987"/>
            <a:ext cx="930276" cy="773113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486044" y="5233986"/>
            <a:ext cx="930276" cy="773113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37" y="1463698"/>
            <a:ext cx="2353752" cy="37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2722292" y="2699841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3682292" y="5710090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3682292" y="1194716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2722292" y="4204966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=""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781161" y="622350"/>
            <a:ext cx="3487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8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999316" y="1333215"/>
            <a:ext cx="1961804" cy="235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99020" y="2838340"/>
            <a:ext cx="1806505" cy="138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796030" y="4101237"/>
            <a:ext cx="1809501" cy="242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6779925" y="5159580"/>
            <a:ext cx="1316671" cy="689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980363" y="633413"/>
            <a:ext cx="399415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755063" y="1617663"/>
            <a:ext cx="2060575" cy="3916362"/>
          </a:xfrm>
          <a:custGeom>
            <a:avLst/>
            <a:gdLst>
              <a:gd name="T0" fmla="*/ 226 w 226"/>
              <a:gd name="T1" fmla="*/ 378 h 430"/>
              <a:gd name="T2" fmla="*/ 208 w 226"/>
              <a:gd name="T3" fmla="*/ 393 h 430"/>
              <a:gd name="T4" fmla="*/ 204 w 226"/>
              <a:gd name="T5" fmla="*/ 393 h 430"/>
              <a:gd name="T6" fmla="*/ 127 w 226"/>
              <a:gd name="T7" fmla="*/ 405 h 430"/>
              <a:gd name="T8" fmla="*/ 106 w 226"/>
              <a:gd name="T9" fmla="*/ 375 h 430"/>
              <a:gd name="T10" fmla="*/ 104 w 226"/>
              <a:gd name="T11" fmla="*/ 382 h 430"/>
              <a:gd name="T12" fmla="*/ 93 w 226"/>
              <a:gd name="T13" fmla="*/ 430 h 430"/>
              <a:gd name="T14" fmla="*/ 26 w 226"/>
              <a:gd name="T15" fmla="*/ 416 h 430"/>
              <a:gd name="T16" fmla="*/ 29 w 226"/>
              <a:gd name="T17" fmla="*/ 371 h 430"/>
              <a:gd name="T18" fmla="*/ 37 w 226"/>
              <a:gd name="T19" fmla="*/ 300 h 430"/>
              <a:gd name="T20" fmla="*/ 48 w 226"/>
              <a:gd name="T21" fmla="*/ 249 h 430"/>
              <a:gd name="T22" fmla="*/ 33 w 226"/>
              <a:gd name="T23" fmla="*/ 218 h 430"/>
              <a:gd name="T24" fmla="*/ 0 w 226"/>
              <a:gd name="T25" fmla="*/ 221 h 430"/>
              <a:gd name="T26" fmla="*/ 28 w 226"/>
              <a:gd name="T27" fmla="*/ 205 h 430"/>
              <a:gd name="T28" fmla="*/ 56 w 226"/>
              <a:gd name="T29" fmla="*/ 208 h 430"/>
              <a:gd name="T30" fmla="*/ 82 w 226"/>
              <a:gd name="T31" fmla="*/ 218 h 430"/>
              <a:gd name="T32" fmla="*/ 86 w 226"/>
              <a:gd name="T33" fmla="*/ 215 h 430"/>
              <a:gd name="T34" fmla="*/ 85 w 226"/>
              <a:gd name="T35" fmla="*/ 198 h 430"/>
              <a:gd name="T36" fmla="*/ 80 w 226"/>
              <a:gd name="T37" fmla="*/ 194 h 430"/>
              <a:gd name="T38" fmla="*/ 79 w 226"/>
              <a:gd name="T39" fmla="*/ 192 h 430"/>
              <a:gd name="T40" fmla="*/ 79 w 226"/>
              <a:gd name="T41" fmla="*/ 192 h 430"/>
              <a:gd name="T42" fmla="*/ 77 w 226"/>
              <a:gd name="T43" fmla="*/ 187 h 430"/>
              <a:gd name="T44" fmla="*/ 106 w 226"/>
              <a:gd name="T45" fmla="*/ 191 h 430"/>
              <a:gd name="T46" fmla="*/ 115 w 226"/>
              <a:gd name="T47" fmla="*/ 183 h 430"/>
              <a:gd name="T48" fmla="*/ 108 w 226"/>
              <a:gd name="T49" fmla="*/ 115 h 430"/>
              <a:gd name="T50" fmla="*/ 70 w 226"/>
              <a:gd name="T51" fmla="*/ 47 h 430"/>
              <a:gd name="T52" fmla="*/ 134 w 226"/>
              <a:gd name="T53" fmla="*/ 2 h 430"/>
              <a:gd name="T54" fmla="*/ 153 w 226"/>
              <a:gd name="T55" fmla="*/ 6 h 430"/>
              <a:gd name="T56" fmla="*/ 166 w 226"/>
              <a:gd name="T57" fmla="*/ 20 h 430"/>
              <a:gd name="T58" fmla="*/ 168 w 226"/>
              <a:gd name="T59" fmla="*/ 24 h 430"/>
              <a:gd name="T60" fmla="*/ 201 w 226"/>
              <a:gd name="T61" fmla="*/ 95 h 430"/>
              <a:gd name="T62" fmla="*/ 186 w 226"/>
              <a:gd name="T63" fmla="*/ 137 h 430"/>
              <a:gd name="T64" fmla="*/ 184 w 226"/>
              <a:gd name="T65" fmla="*/ 142 h 430"/>
              <a:gd name="T66" fmla="*/ 173 w 226"/>
              <a:gd name="T67" fmla="*/ 140 h 430"/>
              <a:gd name="T68" fmla="*/ 173 w 226"/>
              <a:gd name="T69" fmla="*/ 127 h 430"/>
              <a:gd name="T70" fmla="*/ 164 w 226"/>
              <a:gd name="T71" fmla="*/ 119 h 430"/>
              <a:gd name="T72" fmla="*/ 164 w 226"/>
              <a:gd name="T73" fmla="*/ 115 h 430"/>
              <a:gd name="T74" fmla="*/ 176 w 226"/>
              <a:gd name="T75" fmla="*/ 96 h 430"/>
              <a:gd name="T76" fmla="*/ 181 w 226"/>
              <a:gd name="T77" fmla="*/ 91 h 430"/>
              <a:gd name="T78" fmla="*/ 184 w 226"/>
              <a:gd name="T79" fmla="*/ 73 h 430"/>
              <a:gd name="T80" fmla="*/ 182 w 226"/>
              <a:gd name="T81" fmla="*/ 62 h 430"/>
              <a:gd name="T82" fmla="*/ 176 w 226"/>
              <a:gd name="T83" fmla="*/ 47 h 430"/>
              <a:gd name="T84" fmla="*/ 166 w 226"/>
              <a:gd name="T85" fmla="*/ 26 h 430"/>
              <a:gd name="T86" fmla="*/ 141 w 226"/>
              <a:gd name="T87" fmla="*/ 52 h 430"/>
              <a:gd name="T88" fmla="*/ 134 w 226"/>
              <a:gd name="T89" fmla="*/ 68 h 430"/>
              <a:gd name="T90" fmla="*/ 131 w 226"/>
              <a:gd name="T91" fmla="*/ 71 h 430"/>
              <a:gd name="T92" fmla="*/ 135 w 226"/>
              <a:gd name="T93" fmla="*/ 71 h 430"/>
              <a:gd name="T94" fmla="*/ 138 w 226"/>
              <a:gd name="T95" fmla="*/ 78 h 430"/>
              <a:gd name="T96" fmla="*/ 137 w 226"/>
              <a:gd name="T97" fmla="*/ 118 h 430"/>
              <a:gd name="T98" fmla="*/ 137 w 226"/>
              <a:gd name="T99" fmla="*/ 120 h 430"/>
              <a:gd name="T100" fmla="*/ 134 w 226"/>
              <a:gd name="T101" fmla="*/ 155 h 430"/>
              <a:gd name="T102" fmla="*/ 137 w 226"/>
              <a:gd name="T103" fmla="*/ 170 h 430"/>
              <a:gd name="T104" fmla="*/ 97 w 226"/>
              <a:gd name="T105" fmla="*/ 215 h 430"/>
              <a:gd name="T106" fmla="*/ 92 w 226"/>
              <a:gd name="T107" fmla="*/ 221 h 430"/>
              <a:gd name="T108" fmla="*/ 92 w 226"/>
              <a:gd name="T109" fmla="*/ 223 h 430"/>
              <a:gd name="T110" fmla="*/ 117 w 226"/>
              <a:gd name="T111" fmla="*/ 287 h 430"/>
              <a:gd name="T112" fmla="*/ 123 w 226"/>
              <a:gd name="T113" fmla="*/ 332 h 430"/>
              <a:gd name="T114" fmla="*/ 111 w 226"/>
              <a:gd name="T115" fmla="*/ 361 h 430"/>
              <a:gd name="T116" fmla="*/ 114 w 226"/>
              <a:gd name="T117" fmla="*/ 367 h 430"/>
              <a:gd name="T118" fmla="*/ 220 w 226"/>
              <a:gd name="T119" fmla="*/ 350 h 430"/>
              <a:gd name="T120" fmla="*/ 226 w 226"/>
              <a:gd name="T121" fmla="*/ 3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" h="430">
                <a:moveTo>
                  <a:pt x="226" y="378"/>
                </a:moveTo>
                <a:cubicBezTo>
                  <a:pt x="221" y="384"/>
                  <a:pt x="215" y="389"/>
                  <a:pt x="208" y="393"/>
                </a:cubicBezTo>
                <a:cubicBezTo>
                  <a:pt x="207" y="393"/>
                  <a:pt x="206" y="393"/>
                  <a:pt x="204" y="393"/>
                </a:cubicBezTo>
                <a:cubicBezTo>
                  <a:pt x="179" y="402"/>
                  <a:pt x="153" y="406"/>
                  <a:pt x="127" y="405"/>
                </a:cubicBezTo>
                <a:cubicBezTo>
                  <a:pt x="120" y="395"/>
                  <a:pt x="113" y="386"/>
                  <a:pt x="106" y="375"/>
                </a:cubicBezTo>
                <a:cubicBezTo>
                  <a:pt x="105" y="378"/>
                  <a:pt x="105" y="380"/>
                  <a:pt x="104" y="382"/>
                </a:cubicBezTo>
                <a:cubicBezTo>
                  <a:pt x="99" y="398"/>
                  <a:pt x="96" y="414"/>
                  <a:pt x="93" y="430"/>
                </a:cubicBezTo>
                <a:cubicBezTo>
                  <a:pt x="70" y="430"/>
                  <a:pt x="48" y="424"/>
                  <a:pt x="26" y="416"/>
                </a:cubicBezTo>
                <a:cubicBezTo>
                  <a:pt x="29" y="401"/>
                  <a:pt x="30" y="386"/>
                  <a:pt x="29" y="371"/>
                </a:cubicBezTo>
                <a:cubicBezTo>
                  <a:pt x="27" y="347"/>
                  <a:pt x="32" y="324"/>
                  <a:pt x="37" y="300"/>
                </a:cubicBezTo>
                <a:cubicBezTo>
                  <a:pt x="42" y="283"/>
                  <a:pt x="47" y="267"/>
                  <a:pt x="48" y="249"/>
                </a:cubicBezTo>
                <a:cubicBezTo>
                  <a:pt x="49" y="236"/>
                  <a:pt x="45" y="225"/>
                  <a:pt x="33" y="218"/>
                </a:cubicBezTo>
                <a:cubicBezTo>
                  <a:pt x="22" y="212"/>
                  <a:pt x="11" y="214"/>
                  <a:pt x="0" y="221"/>
                </a:cubicBezTo>
                <a:cubicBezTo>
                  <a:pt x="7" y="212"/>
                  <a:pt x="15" y="204"/>
                  <a:pt x="28" y="205"/>
                </a:cubicBezTo>
                <a:cubicBezTo>
                  <a:pt x="38" y="206"/>
                  <a:pt x="47" y="207"/>
                  <a:pt x="56" y="208"/>
                </a:cubicBezTo>
                <a:cubicBezTo>
                  <a:pt x="65" y="211"/>
                  <a:pt x="73" y="215"/>
                  <a:pt x="82" y="218"/>
                </a:cubicBezTo>
                <a:cubicBezTo>
                  <a:pt x="85" y="220"/>
                  <a:pt x="86" y="219"/>
                  <a:pt x="86" y="215"/>
                </a:cubicBezTo>
                <a:cubicBezTo>
                  <a:pt x="86" y="210"/>
                  <a:pt x="85" y="204"/>
                  <a:pt x="85" y="198"/>
                </a:cubicBezTo>
                <a:cubicBezTo>
                  <a:pt x="85" y="195"/>
                  <a:pt x="84" y="193"/>
                  <a:pt x="80" y="194"/>
                </a:cubicBezTo>
                <a:cubicBezTo>
                  <a:pt x="80" y="193"/>
                  <a:pt x="79" y="193"/>
                  <a:pt x="79" y="192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79" y="191"/>
                  <a:pt x="78" y="189"/>
                  <a:pt x="77" y="187"/>
                </a:cubicBezTo>
                <a:cubicBezTo>
                  <a:pt x="87" y="188"/>
                  <a:pt x="96" y="189"/>
                  <a:pt x="106" y="191"/>
                </a:cubicBezTo>
                <a:cubicBezTo>
                  <a:pt x="114" y="192"/>
                  <a:pt x="115" y="191"/>
                  <a:pt x="115" y="183"/>
                </a:cubicBezTo>
                <a:cubicBezTo>
                  <a:pt x="116" y="160"/>
                  <a:pt x="113" y="137"/>
                  <a:pt x="108" y="115"/>
                </a:cubicBezTo>
                <a:cubicBezTo>
                  <a:pt x="102" y="89"/>
                  <a:pt x="94" y="63"/>
                  <a:pt x="70" y="47"/>
                </a:cubicBezTo>
                <a:cubicBezTo>
                  <a:pt x="77" y="19"/>
                  <a:pt x="105" y="0"/>
                  <a:pt x="134" y="2"/>
                </a:cubicBezTo>
                <a:cubicBezTo>
                  <a:pt x="141" y="2"/>
                  <a:pt x="147" y="3"/>
                  <a:pt x="153" y="6"/>
                </a:cubicBezTo>
                <a:cubicBezTo>
                  <a:pt x="160" y="9"/>
                  <a:pt x="165" y="12"/>
                  <a:pt x="166" y="20"/>
                </a:cubicBezTo>
                <a:cubicBezTo>
                  <a:pt x="166" y="21"/>
                  <a:pt x="167" y="23"/>
                  <a:pt x="168" y="24"/>
                </a:cubicBezTo>
                <a:cubicBezTo>
                  <a:pt x="188" y="43"/>
                  <a:pt x="198" y="67"/>
                  <a:pt x="201" y="95"/>
                </a:cubicBezTo>
                <a:cubicBezTo>
                  <a:pt x="200" y="110"/>
                  <a:pt x="196" y="125"/>
                  <a:pt x="186" y="137"/>
                </a:cubicBezTo>
                <a:cubicBezTo>
                  <a:pt x="185" y="138"/>
                  <a:pt x="185" y="140"/>
                  <a:pt x="184" y="142"/>
                </a:cubicBezTo>
                <a:cubicBezTo>
                  <a:pt x="180" y="143"/>
                  <a:pt x="177" y="140"/>
                  <a:pt x="173" y="140"/>
                </a:cubicBezTo>
                <a:cubicBezTo>
                  <a:pt x="173" y="136"/>
                  <a:pt x="173" y="131"/>
                  <a:pt x="173" y="127"/>
                </a:cubicBezTo>
                <a:cubicBezTo>
                  <a:pt x="172" y="122"/>
                  <a:pt x="170" y="118"/>
                  <a:pt x="164" y="119"/>
                </a:cubicBezTo>
                <a:cubicBezTo>
                  <a:pt x="164" y="118"/>
                  <a:pt x="164" y="117"/>
                  <a:pt x="164" y="115"/>
                </a:cubicBezTo>
                <a:cubicBezTo>
                  <a:pt x="163" y="106"/>
                  <a:pt x="166" y="99"/>
                  <a:pt x="176" y="96"/>
                </a:cubicBezTo>
                <a:cubicBezTo>
                  <a:pt x="179" y="95"/>
                  <a:pt x="180" y="93"/>
                  <a:pt x="181" y="91"/>
                </a:cubicBezTo>
                <a:cubicBezTo>
                  <a:pt x="182" y="85"/>
                  <a:pt x="183" y="79"/>
                  <a:pt x="184" y="73"/>
                </a:cubicBezTo>
                <a:cubicBezTo>
                  <a:pt x="185" y="69"/>
                  <a:pt x="185" y="65"/>
                  <a:pt x="182" y="62"/>
                </a:cubicBezTo>
                <a:cubicBezTo>
                  <a:pt x="187" y="54"/>
                  <a:pt x="184" y="49"/>
                  <a:pt x="176" y="47"/>
                </a:cubicBezTo>
                <a:cubicBezTo>
                  <a:pt x="176" y="39"/>
                  <a:pt x="172" y="32"/>
                  <a:pt x="166" y="26"/>
                </a:cubicBezTo>
                <a:cubicBezTo>
                  <a:pt x="161" y="38"/>
                  <a:pt x="150" y="45"/>
                  <a:pt x="141" y="52"/>
                </a:cubicBezTo>
                <a:cubicBezTo>
                  <a:pt x="135" y="56"/>
                  <a:pt x="132" y="61"/>
                  <a:pt x="134" y="68"/>
                </a:cubicBezTo>
                <a:cubicBezTo>
                  <a:pt x="134" y="69"/>
                  <a:pt x="132" y="69"/>
                  <a:pt x="131" y="71"/>
                </a:cubicBezTo>
                <a:cubicBezTo>
                  <a:pt x="133" y="71"/>
                  <a:pt x="134" y="71"/>
                  <a:pt x="135" y="71"/>
                </a:cubicBezTo>
                <a:cubicBezTo>
                  <a:pt x="135" y="73"/>
                  <a:pt x="136" y="76"/>
                  <a:pt x="138" y="78"/>
                </a:cubicBezTo>
                <a:cubicBezTo>
                  <a:pt x="146" y="91"/>
                  <a:pt x="146" y="105"/>
                  <a:pt x="137" y="118"/>
                </a:cubicBezTo>
                <a:cubicBezTo>
                  <a:pt x="137" y="118"/>
                  <a:pt x="137" y="119"/>
                  <a:pt x="137" y="120"/>
                </a:cubicBezTo>
                <a:cubicBezTo>
                  <a:pt x="129" y="131"/>
                  <a:pt x="130" y="143"/>
                  <a:pt x="134" y="155"/>
                </a:cubicBezTo>
                <a:cubicBezTo>
                  <a:pt x="135" y="160"/>
                  <a:pt x="136" y="165"/>
                  <a:pt x="137" y="170"/>
                </a:cubicBezTo>
                <a:cubicBezTo>
                  <a:pt x="144" y="198"/>
                  <a:pt x="122" y="215"/>
                  <a:pt x="97" y="215"/>
                </a:cubicBezTo>
                <a:cubicBezTo>
                  <a:pt x="90" y="214"/>
                  <a:pt x="90" y="214"/>
                  <a:pt x="92" y="221"/>
                </a:cubicBezTo>
                <a:cubicBezTo>
                  <a:pt x="92" y="222"/>
                  <a:pt x="92" y="222"/>
                  <a:pt x="92" y="223"/>
                </a:cubicBezTo>
                <a:cubicBezTo>
                  <a:pt x="99" y="245"/>
                  <a:pt x="110" y="265"/>
                  <a:pt x="117" y="287"/>
                </a:cubicBezTo>
                <a:cubicBezTo>
                  <a:pt x="122" y="302"/>
                  <a:pt x="125" y="316"/>
                  <a:pt x="123" y="332"/>
                </a:cubicBezTo>
                <a:cubicBezTo>
                  <a:pt x="121" y="343"/>
                  <a:pt x="115" y="352"/>
                  <a:pt x="111" y="361"/>
                </a:cubicBezTo>
                <a:cubicBezTo>
                  <a:pt x="109" y="365"/>
                  <a:pt x="110" y="366"/>
                  <a:pt x="114" y="367"/>
                </a:cubicBezTo>
                <a:cubicBezTo>
                  <a:pt x="151" y="369"/>
                  <a:pt x="186" y="364"/>
                  <a:pt x="220" y="350"/>
                </a:cubicBezTo>
                <a:cubicBezTo>
                  <a:pt x="222" y="359"/>
                  <a:pt x="224" y="369"/>
                  <a:pt x="226" y="378"/>
                </a:cubicBezTo>
                <a:close/>
              </a:path>
            </a:pathLst>
          </a:cu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916863" y="1973263"/>
            <a:ext cx="1897063" cy="3178175"/>
          </a:xfrm>
          <a:custGeom>
            <a:avLst/>
            <a:gdLst>
              <a:gd name="T0" fmla="*/ 162 w 208"/>
              <a:gd name="T1" fmla="*/ 8 h 349"/>
              <a:gd name="T2" fmla="*/ 200 w 208"/>
              <a:gd name="T3" fmla="*/ 76 h 349"/>
              <a:gd name="T4" fmla="*/ 207 w 208"/>
              <a:gd name="T5" fmla="*/ 144 h 349"/>
              <a:gd name="T6" fmla="*/ 198 w 208"/>
              <a:gd name="T7" fmla="*/ 152 h 349"/>
              <a:gd name="T8" fmla="*/ 169 w 208"/>
              <a:gd name="T9" fmla="*/ 148 h 349"/>
              <a:gd name="T10" fmla="*/ 162 w 208"/>
              <a:gd name="T11" fmla="*/ 132 h 349"/>
              <a:gd name="T12" fmla="*/ 174 w 208"/>
              <a:gd name="T13" fmla="*/ 102 h 349"/>
              <a:gd name="T14" fmla="*/ 180 w 208"/>
              <a:gd name="T15" fmla="*/ 93 h 349"/>
              <a:gd name="T16" fmla="*/ 179 w 208"/>
              <a:gd name="T17" fmla="*/ 77 h 349"/>
              <a:gd name="T18" fmla="*/ 179 w 208"/>
              <a:gd name="T19" fmla="*/ 67 h 349"/>
              <a:gd name="T20" fmla="*/ 179 w 208"/>
              <a:gd name="T21" fmla="*/ 59 h 349"/>
              <a:gd name="T22" fmla="*/ 170 w 208"/>
              <a:gd name="T23" fmla="*/ 37 h 349"/>
              <a:gd name="T24" fmla="*/ 162 w 208"/>
              <a:gd name="T25" fmla="*/ 23 h 349"/>
              <a:gd name="T26" fmla="*/ 138 w 208"/>
              <a:gd name="T27" fmla="*/ 13 h 349"/>
              <a:gd name="T28" fmla="*/ 147 w 208"/>
              <a:gd name="T29" fmla="*/ 49 h 349"/>
              <a:gd name="T30" fmla="*/ 150 w 208"/>
              <a:gd name="T31" fmla="*/ 144 h 349"/>
              <a:gd name="T32" fmla="*/ 151 w 208"/>
              <a:gd name="T33" fmla="*/ 152 h 349"/>
              <a:gd name="T34" fmla="*/ 151 w 208"/>
              <a:gd name="T35" fmla="*/ 164 h 349"/>
              <a:gd name="T36" fmla="*/ 148 w 208"/>
              <a:gd name="T37" fmla="*/ 169 h 349"/>
              <a:gd name="T38" fmla="*/ 120 w 208"/>
              <a:gd name="T39" fmla="*/ 166 h 349"/>
              <a:gd name="T40" fmla="*/ 92 w 208"/>
              <a:gd name="T41" fmla="*/ 182 h 349"/>
              <a:gd name="T42" fmla="*/ 82 w 208"/>
              <a:gd name="T43" fmla="*/ 201 h 349"/>
              <a:gd name="T44" fmla="*/ 80 w 208"/>
              <a:gd name="T45" fmla="*/ 239 h 349"/>
              <a:gd name="T46" fmla="*/ 75 w 208"/>
              <a:gd name="T47" fmla="*/ 344 h 349"/>
              <a:gd name="T48" fmla="*/ 72 w 208"/>
              <a:gd name="T49" fmla="*/ 349 h 349"/>
              <a:gd name="T50" fmla="*/ 9 w 208"/>
              <a:gd name="T51" fmla="*/ 239 h 349"/>
              <a:gd name="T52" fmla="*/ 48 w 208"/>
              <a:gd name="T53" fmla="*/ 91 h 349"/>
              <a:gd name="T54" fmla="*/ 51 w 208"/>
              <a:gd name="T55" fmla="*/ 88 h 349"/>
              <a:gd name="T56" fmla="*/ 70 w 208"/>
              <a:gd name="T57" fmla="*/ 53 h 349"/>
              <a:gd name="T58" fmla="*/ 127 w 208"/>
              <a:gd name="T59" fmla="*/ 3 h 349"/>
              <a:gd name="T60" fmla="*/ 154 w 208"/>
              <a:gd name="T61" fmla="*/ 5 h 349"/>
              <a:gd name="T62" fmla="*/ 162 w 208"/>
              <a:gd name="T63" fmla="*/ 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8" h="349">
                <a:moveTo>
                  <a:pt x="162" y="8"/>
                </a:moveTo>
                <a:cubicBezTo>
                  <a:pt x="186" y="24"/>
                  <a:pt x="194" y="50"/>
                  <a:pt x="200" y="76"/>
                </a:cubicBezTo>
                <a:cubicBezTo>
                  <a:pt x="205" y="98"/>
                  <a:pt x="208" y="121"/>
                  <a:pt x="207" y="144"/>
                </a:cubicBezTo>
                <a:cubicBezTo>
                  <a:pt x="207" y="152"/>
                  <a:pt x="206" y="153"/>
                  <a:pt x="198" y="152"/>
                </a:cubicBezTo>
                <a:cubicBezTo>
                  <a:pt x="188" y="150"/>
                  <a:pt x="179" y="149"/>
                  <a:pt x="169" y="148"/>
                </a:cubicBezTo>
                <a:cubicBezTo>
                  <a:pt x="166" y="143"/>
                  <a:pt x="164" y="138"/>
                  <a:pt x="162" y="132"/>
                </a:cubicBezTo>
                <a:cubicBezTo>
                  <a:pt x="158" y="119"/>
                  <a:pt x="158" y="107"/>
                  <a:pt x="174" y="102"/>
                </a:cubicBezTo>
                <a:cubicBezTo>
                  <a:pt x="179" y="101"/>
                  <a:pt x="182" y="98"/>
                  <a:pt x="180" y="93"/>
                </a:cubicBezTo>
                <a:cubicBezTo>
                  <a:pt x="179" y="88"/>
                  <a:pt x="180" y="82"/>
                  <a:pt x="179" y="77"/>
                </a:cubicBezTo>
                <a:cubicBezTo>
                  <a:pt x="179" y="74"/>
                  <a:pt x="176" y="70"/>
                  <a:pt x="179" y="67"/>
                </a:cubicBezTo>
                <a:cubicBezTo>
                  <a:pt x="182" y="64"/>
                  <a:pt x="181" y="62"/>
                  <a:pt x="179" y="59"/>
                </a:cubicBezTo>
                <a:cubicBezTo>
                  <a:pt x="175" y="52"/>
                  <a:pt x="171" y="45"/>
                  <a:pt x="170" y="37"/>
                </a:cubicBezTo>
                <a:cubicBezTo>
                  <a:pt x="169" y="32"/>
                  <a:pt x="166" y="27"/>
                  <a:pt x="162" y="23"/>
                </a:cubicBezTo>
                <a:cubicBezTo>
                  <a:pt x="156" y="16"/>
                  <a:pt x="145" y="11"/>
                  <a:pt x="138" y="13"/>
                </a:cubicBezTo>
                <a:cubicBezTo>
                  <a:pt x="145" y="24"/>
                  <a:pt x="147" y="37"/>
                  <a:pt x="147" y="49"/>
                </a:cubicBezTo>
                <a:cubicBezTo>
                  <a:pt x="148" y="81"/>
                  <a:pt x="149" y="113"/>
                  <a:pt x="150" y="144"/>
                </a:cubicBezTo>
                <a:cubicBezTo>
                  <a:pt x="150" y="147"/>
                  <a:pt x="150" y="150"/>
                  <a:pt x="151" y="152"/>
                </a:cubicBezTo>
                <a:cubicBezTo>
                  <a:pt x="151" y="156"/>
                  <a:pt x="151" y="160"/>
                  <a:pt x="151" y="164"/>
                </a:cubicBezTo>
                <a:cubicBezTo>
                  <a:pt x="151" y="166"/>
                  <a:pt x="151" y="168"/>
                  <a:pt x="148" y="169"/>
                </a:cubicBezTo>
                <a:cubicBezTo>
                  <a:pt x="139" y="168"/>
                  <a:pt x="130" y="167"/>
                  <a:pt x="120" y="166"/>
                </a:cubicBezTo>
                <a:cubicBezTo>
                  <a:pt x="107" y="165"/>
                  <a:pt x="99" y="173"/>
                  <a:pt x="92" y="182"/>
                </a:cubicBezTo>
                <a:cubicBezTo>
                  <a:pt x="87" y="188"/>
                  <a:pt x="83" y="194"/>
                  <a:pt x="82" y="201"/>
                </a:cubicBezTo>
                <a:cubicBezTo>
                  <a:pt x="82" y="214"/>
                  <a:pt x="81" y="226"/>
                  <a:pt x="80" y="239"/>
                </a:cubicBezTo>
                <a:cubicBezTo>
                  <a:pt x="78" y="274"/>
                  <a:pt x="76" y="309"/>
                  <a:pt x="75" y="344"/>
                </a:cubicBezTo>
                <a:cubicBezTo>
                  <a:pt x="74" y="346"/>
                  <a:pt x="75" y="348"/>
                  <a:pt x="72" y="349"/>
                </a:cubicBezTo>
                <a:cubicBezTo>
                  <a:pt x="39" y="320"/>
                  <a:pt x="16" y="283"/>
                  <a:pt x="9" y="239"/>
                </a:cubicBezTo>
                <a:cubicBezTo>
                  <a:pt x="0" y="184"/>
                  <a:pt x="13" y="135"/>
                  <a:pt x="48" y="91"/>
                </a:cubicBezTo>
                <a:cubicBezTo>
                  <a:pt x="49" y="90"/>
                  <a:pt x="50" y="89"/>
                  <a:pt x="51" y="88"/>
                </a:cubicBezTo>
                <a:cubicBezTo>
                  <a:pt x="63" y="79"/>
                  <a:pt x="65" y="66"/>
                  <a:pt x="70" y="53"/>
                </a:cubicBezTo>
                <a:cubicBezTo>
                  <a:pt x="79" y="26"/>
                  <a:pt x="100" y="11"/>
                  <a:pt x="127" y="3"/>
                </a:cubicBezTo>
                <a:cubicBezTo>
                  <a:pt x="136" y="0"/>
                  <a:pt x="145" y="2"/>
                  <a:pt x="154" y="5"/>
                </a:cubicBezTo>
                <a:cubicBezTo>
                  <a:pt x="157" y="6"/>
                  <a:pt x="159" y="7"/>
                  <a:pt x="162" y="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574088" y="3548063"/>
            <a:ext cx="628650" cy="1858962"/>
          </a:xfrm>
          <a:custGeom>
            <a:avLst/>
            <a:gdLst>
              <a:gd name="T0" fmla="*/ 0 w 69"/>
              <a:gd name="T1" fmla="*/ 176 h 204"/>
              <a:gd name="T2" fmla="*/ 3 w 69"/>
              <a:gd name="T3" fmla="*/ 171 h 204"/>
              <a:gd name="T4" fmla="*/ 8 w 69"/>
              <a:gd name="T5" fmla="*/ 66 h 204"/>
              <a:gd name="T6" fmla="*/ 10 w 69"/>
              <a:gd name="T7" fmla="*/ 28 h 204"/>
              <a:gd name="T8" fmla="*/ 20 w 69"/>
              <a:gd name="T9" fmla="*/ 9 h 204"/>
              <a:gd name="T10" fmla="*/ 53 w 69"/>
              <a:gd name="T11" fmla="*/ 6 h 204"/>
              <a:gd name="T12" fmla="*/ 68 w 69"/>
              <a:gd name="T13" fmla="*/ 37 h 204"/>
              <a:gd name="T14" fmla="*/ 57 w 69"/>
              <a:gd name="T15" fmla="*/ 88 h 204"/>
              <a:gd name="T16" fmla="*/ 49 w 69"/>
              <a:gd name="T17" fmla="*/ 159 h 204"/>
              <a:gd name="T18" fmla="*/ 46 w 69"/>
              <a:gd name="T19" fmla="*/ 204 h 204"/>
              <a:gd name="T20" fmla="*/ 0 w 69"/>
              <a:gd name="T21" fmla="*/ 17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204">
                <a:moveTo>
                  <a:pt x="0" y="176"/>
                </a:moveTo>
                <a:cubicBezTo>
                  <a:pt x="3" y="175"/>
                  <a:pt x="2" y="173"/>
                  <a:pt x="3" y="171"/>
                </a:cubicBezTo>
                <a:cubicBezTo>
                  <a:pt x="4" y="136"/>
                  <a:pt x="6" y="101"/>
                  <a:pt x="8" y="66"/>
                </a:cubicBezTo>
                <a:cubicBezTo>
                  <a:pt x="9" y="53"/>
                  <a:pt x="10" y="41"/>
                  <a:pt x="10" y="28"/>
                </a:cubicBezTo>
                <a:cubicBezTo>
                  <a:pt x="11" y="21"/>
                  <a:pt x="15" y="15"/>
                  <a:pt x="20" y="9"/>
                </a:cubicBezTo>
                <a:cubicBezTo>
                  <a:pt x="31" y="2"/>
                  <a:pt x="42" y="0"/>
                  <a:pt x="53" y="6"/>
                </a:cubicBezTo>
                <a:cubicBezTo>
                  <a:pt x="65" y="13"/>
                  <a:pt x="69" y="24"/>
                  <a:pt x="68" y="37"/>
                </a:cubicBezTo>
                <a:cubicBezTo>
                  <a:pt x="67" y="55"/>
                  <a:pt x="62" y="71"/>
                  <a:pt x="57" y="88"/>
                </a:cubicBezTo>
                <a:cubicBezTo>
                  <a:pt x="52" y="112"/>
                  <a:pt x="47" y="135"/>
                  <a:pt x="49" y="159"/>
                </a:cubicBezTo>
                <a:cubicBezTo>
                  <a:pt x="50" y="174"/>
                  <a:pt x="49" y="189"/>
                  <a:pt x="46" y="204"/>
                </a:cubicBezTo>
                <a:cubicBezTo>
                  <a:pt x="29" y="197"/>
                  <a:pt x="14" y="188"/>
                  <a:pt x="0" y="176"/>
                </a:cubicBezTo>
                <a:close/>
              </a:path>
            </a:pathLst>
          </a:custGeom>
          <a:solidFill>
            <a:srgbClr val="988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0715626" y="3367088"/>
            <a:ext cx="703263" cy="1693862"/>
          </a:xfrm>
          <a:custGeom>
            <a:avLst/>
            <a:gdLst>
              <a:gd name="T0" fmla="*/ 11 w 77"/>
              <a:gd name="T1" fmla="*/ 186 h 186"/>
              <a:gd name="T2" fmla="*/ 5 w 77"/>
              <a:gd name="T3" fmla="*/ 158 h 186"/>
              <a:gd name="T4" fmla="*/ 5 w 77"/>
              <a:gd name="T5" fmla="*/ 156 h 186"/>
              <a:gd name="T6" fmla="*/ 0 w 77"/>
              <a:gd name="T7" fmla="*/ 107 h 186"/>
              <a:gd name="T8" fmla="*/ 5 w 77"/>
              <a:gd name="T9" fmla="*/ 62 h 186"/>
              <a:gd name="T10" fmla="*/ 0 w 77"/>
              <a:gd name="T11" fmla="*/ 14 h 186"/>
              <a:gd name="T12" fmla="*/ 0 w 77"/>
              <a:gd name="T13" fmla="*/ 11 h 186"/>
              <a:gd name="T14" fmla="*/ 11 w 77"/>
              <a:gd name="T15" fmla="*/ 8 h 186"/>
              <a:gd name="T16" fmla="*/ 58 w 77"/>
              <a:gd name="T17" fmla="*/ 0 h 186"/>
              <a:gd name="T18" fmla="*/ 15 w 77"/>
              <a:gd name="T19" fmla="*/ 182 h 186"/>
              <a:gd name="T20" fmla="*/ 11 w 77"/>
              <a:gd name="T21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86">
                <a:moveTo>
                  <a:pt x="11" y="186"/>
                </a:moveTo>
                <a:cubicBezTo>
                  <a:pt x="9" y="177"/>
                  <a:pt x="7" y="167"/>
                  <a:pt x="5" y="158"/>
                </a:cubicBezTo>
                <a:cubicBezTo>
                  <a:pt x="5" y="157"/>
                  <a:pt x="5" y="156"/>
                  <a:pt x="5" y="156"/>
                </a:cubicBezTo>
                <a:cubicBezTo>
                  <a:pt x="2" y="139"/>
                  <a:pt x="0" y="123"/>
                  <a:pt x="0" y="107"/>
                </a:cubicBezTo>
                <a:cubicBezTo>
                  <a:pt x="0" y="92"/>
                  <a:pt x="2" y="77"/>
                  <a:pt x="5" y="62"/>
                </a:cubicBezTo>
                <a:cubicBezTo>
                  <a:pt x="9" y="45"/>
                  <a:pt x="9" y="29"/>
                  <a:pt x="0" y="14"/>
                </a:cubicBezTo>
                <a:cubicBezTo>
                  <a:pt x="0" y="13"/>
                  <a:pt x="0" y="12"/>
                  <a:pt x="0" y="11"/>
                </a:cubicBezTo>
                <a:cubicBezTo>
                  <a:pt x="3" y="10"/>
                  <a:pt x="7" y="9"/>
                  <a:pt x="11" y="8"/>
                </a:cubicBezTo>
                <a:cubicBezTo>
                  <a:pt x="27" y="6"/>
                  <a:pt x="43" y="3"/>
                  <a:pt x="58" y="0"/>
                </a:cubicBezTo>
                <a:cubicBezTo>
                  <a:pt x="77" y="69"/>
                  <a:pt x="63" y="130"/>
                  <a:pt x="15" y="182"/>
                </a:cubicBezTo>
                <a:cubicBezTo>
                  <a:pt x="14" y="183"/>
                  <a:pt x="12" y="185"/>
                  <a:pt x="11" y="1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0506076" y="2236788"/>
            <a:ext cx="1349375" cy="1230312"/>
          </a:xfrm>
          <a:custGeom>
            <a:avLst/>
            <a:gdLst>
              <a:gd name="T0" fmla="*/ 81 w 148"/>
              <a:gd name="T1" fmla="*/ 124 h 135"/>
              <a:gd name="T2" fmla="*/ 34 w 148"/>
              <a:gd name="T3" fmla="*/ 132 h 135"/>
              <a:gd name="T4" fmla="*/ 23 w 148"/>
              <a:gd name="T5" fmla="*/ 135 h 135"/>
              <a:gd name="T6" fmla="*/ 0 w 148"/>
              <a:gd name="T7" fmla="*/ 76 h 135"/>
              <a:gd name="T8" fmla="*/ 50 w 148"/>
              <a:gd name="T9" fmla="*/ 77 h 135"/>
              <a:gd name="T10" fmla="*/ 57 w 148"/>
              <a:gd name="T11" fmla="*/ 76 h 135"/>
              <a:gd name="T12" fmla="*/ 68 w 148"/>
              <a:gd name="T13" fmla="*/ 78 h 135"/>
              <a:gd name="T14" fmla="*/ 91 w 148"/>
              <a:gd name="T15" fmla="*/ 79 h 135"/>
              <a:gd name="T16" fmla="*/ 101 w 148"/>
              <a:gd name="T17" fmla="*/ 72 h 135"/>
              <a:gd name="T18" fmla="*/ 121 w 148"/>
              <a:gd name="T19" fmla="*/ 8 h 135"/>
              <a:gd name="T20" fmla="*/ 124 w 148"/>
              <a:gd name="T21" fmla="*/ 0 h 135"/>
              <a:gd name="T22" fmla="*/ 148 w 148"/>
              <a:gd name="T23" fmla="*/ 3 h 135"/>
              <a:gd name="T24" fmla="*/ 131 w 148"/>
              <a:gd name="T25" fmla="*/ 104 h 135"/>
              <a:gd name="T26" fmla="*/ 120 w 148"/>
              <a:gd name="T27" fmla="*/ 116 h 135"/>
              <a:gd name="T28" fmla="*/ 81 w 148"/>
              <a:gd name="T29" fmla="*/ 12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35">
                <a:moveTo>
                  <a:pt x="81" y="124"/>
                </a:moveTo>
                <a:cubicBezTo>
                  <a:pt x="66" y="127"/>
                  <a:pt x="50" y="130"/>
                  <a:pt x="34" y="132"/>
                </a:cubicBezTo>
                <a:cubicBezTo>
                  <a:pt x="30" y="133"/>
                  <a:pt x="26" y="134"/>
                  <a:pt x="23" y="135"/>
                </a:cubicBezTo>
                <a:cubicBezTo>
                  <a:pt x="15" y="115"/>
                  <a:pt x="7" y="95"/>
                  <a:pt x="0" y="76"/>
                </a:cubicBezTo>
                <a:cubicBezTo>
                  <a:pt x="17" y="75"/>
                  <a:pt x="33" y="78"/>
                  <a:pt x="50" y="77"/>
                </a:cubicBezTo>
                <a:cubicBezTo>
                  <a:pt x="53" y="77"/>
                  <a:pt x="55" y="78"/>
                  <a:pt x="57" y="76"/>
                </a:cubicBezTo>
                <a:cubicBezTo>
                  <a:pt x="61" y="78"/>
                  <a:pt x="65" y="78"/>
                  <a:pt x="68" y="78"/>
                </a:cubicBezTo>
                <a:cubicBezTo>
                  <a:pt x="76" y="78"/>
                  <a:pt x="84" y="78"/>
                  <a:pt x="91" y="79"/>
                </a:cubicBezTo>
                <a:cubicBezTo>
                  <a:pt x="97" y="79"/>
                  <a:pt x="99" y="77"/>
                  <a:pt x="101" y="72"/>
                </a:cubicBezTo>
                <a:cubicBezTo>
                  <a:pt x="107" y="50"/>
                  <a:pt x="114" y="29"/>
                  <a:pt x="121" y="8"/>
                </a:cubicBezTo>
                <a:cubicBezTo>
                  <a:pt x="122" y="5"/>
                  <a:pt x="123" y="2"/>
                  <a:pt x="124" y="0"/>
                </a:cubicBezTo>
                <a:cubicBezTo>
                  <a:pt x="132" y="1"/>
                  <a:pt x="140" y="2"/>
                  <a:pt x="148" y="3"/>
                </a:cubicBezTo>
                <a:cubicBezTo>
                  <a:pt x="143" y="37"/>
                  <a:pt x="138" y="71"/>
                  <a:pt x="131" y="104"/>
                </a:cubicBezTo>
                <a:cubicBezTo>
                  <a:pt x="130" y="111"/>
                  <a:pt x="127" y="114"/>
                  <a:pt x="120" y="116"/>
                </a:cubicBezTo>
                <a:cubicBezTo>
                  <a:pt x="107" y="118"/>
                  <a:pt x="94" y="122"/>
                  <a:pt x="81" y="124"/>
                </a:cubicBezTo>
                <a:close/>
              </a:path>
            </a:pathLst>
          </a:custGeom>
          <a:solidFill>
            <a:srgbClr val="FCC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0433051" y="2482850"/>
            <a:ext cx="593725" cy="465137"/>
          </a:xfrm>
          <a:custGeom>
            <a:avLst/>
            <a:gdLst>
              <a:gd name="T0" fmla="*/ 65 w 65"/>
              <a:gd name="T1" fmla="*/ 49 h 51"/>
              <a:gd name="T2" fmla="*/ 58 w 65"/>
              <a:gd name="T3" fmla="*/ 50 h 51"/>
              <a:gd name="T4" fmla="*/ 8 w 65"/>
              <a:gd name="T5" fmla="*/ 49 h 51"/>
              <a:gd name="T6" fmla="*/ 0 w 65"/>
              <a:gd name="T7" fmla="*/ 47 h 51"/>
              <a:gd name="T8" fmla="*/ 2 w 65"/>
              <a:gd name="T9" fmla="*/ 42 h 51"/>
              <a:gd name="T10" fmla="*/ 17 w 65"/>
              <a:gd name="T11" fmla="*/ 0 h 51"/>
              <a:gd name="T12" fmla="*/ 65 w 65"/>
              <a:gd name="T1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51">
                <a:moveTo>
                  <a:pt x="65" y="49"/>
                </a:moveTo>
                <a:cubicBezTo>
                  <a:pt x="63" y="51"/>
                  <a:pt x="61" y="50"/>
                  <a:pt x="58" y="50"/>
                </a:cubicBezTo>
                <a:cubicBezTo>
                  <a:pt x="41" y="51"/>
                  <a:pt x="25" y="48"/>
                  <a:pt x="8" y="49"/>
                </a:cubicBezTo>
                <a:cubicBezTo>
                  <a:pt x="5" y="47"/>
                  <a:pt x="3" y="47"/>
                  <a:pt x="0" y="47"/>
                </a:cubicBezTo>
                <a:cubicBezTo>
                  <a:pt x="1" y="45"/>
                  <a:pt x="1" y="43"/>
                  <a:pt x="2" y="42"/>
                </a:cubicBezTo>
                <a:cubicBezTo>
                  <a:pt x="12" y="30"/>
                  <a:pt x="16" y="15"/>
                  <a:pt x="17" y="0"/>
                </a:cubicBezTo>
                <a:cubicBezTo>
                  <a:pt x="36" y="13"/>
                  <a:pt x="53" y="29"/>
                  <a:pt x="65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9604376" y="5032375"/>
            <a:ext cx="419100" cy="511175"/>
          </a:xfrm>
          <a:custGeom>
            <a:avLst/>
            <a:gdLst>
              <a:gd name="T0" fmla="*/ 0 w 46"/>
              <a:gd name="T1" fmla="*/ 55 h 56"/>
              <a:gd name="T2" fmla="*/ 11 w 46"/>
              <a:gd name="T3" fmla="*/ 7 h 56"/>
              <a:gd name="T4" fmla="*/ 13 w 46"/>
              <a:gd name="T5" fmla="*/ 0 h 56"/>
              <a:gd name="T6" fmla="*/ 34 w 46"/>
              <a:gd name="T7" fmla="*/ 30 h 56"/>
              <a:gd name="T8" fmla="*/ 46 w 46"/>
              <a:gd name="T9" fmla="*/ 50 h 56"/>
              <a:gd name="T10" fmla="*/ 0 w 46"/>
              <a:gd name="T11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56">
                <a:moveTo>
                  <a:pt x="0" y="55"/>
                </a:moveTo>
                <a:cubicBezTo>
                  <a:pt x="3" y="39"/>
                  <a:pt x="6" y="23"/>
                  <a:pt x="11" y="7"/>
                </a:cubicBezTo>
                <a:cubicBezTo>
                  <a:pt x="12" y="5"/>
                  <a:pt x="12" y="3"/>
                  <a:pt x="13" y="0"/>
                </a:cubicBezTo>
                <a:cubicBezTo>
                  <a:pt x="20" y="11"/>
                  <a:pt x="27" y="20"/>
                  <a:pt x="34" y="30"/>
                </a:cubicBezTo>
                <a:cubicBezTo>
                  <a:pt x="37" y="37"/>
                  <a:pt x="42" y="44"/>
                  <a:pt x="46" y="50"/>
                </a:cubicBezTo>
                <a:cubicBezTo>
                  <a:pt x="31" y="55"/>
                  <a:pt x="15" y="56"/>
                  <a:pt x="0" y="55"/>
                </a:cubicBezTo>
                <a:close/>
              </a:path>
            </a:pathLst>
          </a:custGeom>
          <a:solidFill>
            <a:srgbClr val="988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1463338" y="1490663"/>
            <a:ext cx="511175" cy="619125"/>
          </a:xfrm>
          <a:custGeom>
            <a:avLst/>
            <a:gdLst>
              <a:gd name="T0" fmla="*/ 36 w 56"/>
              <a:gd name="T1" fmla="*/ 0 h 68"/>
              <a:gd name="T2" fmla="*/ 41 w 56"/>
              <a:gd name="T3" fmla="*/ 5 h 68"/>
              <a:gd name="T4" fmla="*/ 50 w 56"/>
              <a:gd name="T5" fmla="*/ 21 h 68"/>
              <a:gd name="T6" fmla="*/ 52 w 56"/>
              <a:gd name="T7" fmla="*/ 28 h 68"/>
              <a:gd name="T8" fmla="*/ 49 w 56"/>
              <a:gd name="T9" fmla="*/ 61 h 68"/>
              <a:gd name="T10" fmla="*/ 47 w 56"/>
              <a:gd name="T11" fmla="*/ 67 h 68"/>
              <a:gd name="T12" fmla="*/ 23 w 56"/>
              <a:gd name="T13" fmla="*/ 68 h 68"/>
              <a:gd name="T14" fmla="*/ 20 w 56"/>
              <a:gd name="T15" fmla="*/ 64 h 68"/>
              <a:gd name="T16" fmla="*/ 2 w 56"/>
              <a:gd name="T17" fmla="*/ 39 h 68"/>
              <a:gd name="T18" fmla="*/ 10 w 56"/>
              <a:gd name="T19" fmla="*/ 32 h 68"/>
              <a:gd name="T20" fmla="*/ 13 w 56"/>
              <a:gd name="T21" fmla="*/ 33 h 68"/>
              <a:gd name="T22" fmla="*/ 15 w 56"/>
              <a:gd name="T23" fmla="*/ 38 h 68"/>
              <a:gd name="T24" fmla="*/ 14 w 56"/>
              <a:gd name="T25" fmla="*/ 38 h 68"/>
              <a:gd name="T26" fmla="*/ 20 w 56"/>
              <a:gd name="T27" fmla="*/ 55 h 68"/>
              <a:gd name="T28" fmla="*/ 24 w 56"/>
              <a:gd name="T29" fmla="*/ 54 h 68"/>
              <a:gd name="T30" fmla="*/ 43 w 56"/>
              <a:gd name="T31" fmla="*/ 47 h 68"/>
              <a:gd name="T32" fmla="*/ 48 w 56"/>
              <a:gd name="T33" fmla="*/ 41 h 68"/>
              <a:gd name="T34" fmla="*/ 42 w 56"/>
              <a:gd name="T35" fmla="*/ 38 h 68"/>
              <a:gd name="T36" fmla="*/ 40 w 56"/>
              <a:gd name="T37" fmla="*/ 37 h 68"/>
              <a:gd name="T38" fmla="*/ 38 w 56"/>
              <a:gd name="T39" fmla="*/ 34 h 68"/>
              <a:gd name="T40" fmla="*/ 24 w 56"/>
              <a:gd name="T41" fmla="*/ 28 h 68"/>
              <a:gd name="T42" fmla="*/ 24 w 56"/>
              <a:gd name="T43" fmla="*/ 27 h 68"/>
              <a:gd name="T44" fmla="*/ 40 w 56"/>
              <a:gd name="T45" fmla="*/ 21 h 68"/>
              <a:gd name="T46" fmla="*/ 42 w 56"/>
              <a:gd name="T47" fmla="*/ 16 h 68"/>
              <a:gd name="T48" fmla="*/ 36 w 56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68">
                <a:moveTo>
                  <a:pt x="36" y="0"/>
                </a:moveTo>
                <a:cubicBezTo>
                  <a:pt x="40" y="0"/>
                  <a:pt x="40" y="3"/>
                  <a:pt x="41" y="5"/>
                </a:cubicBezTo>
                <a:cubicBezTo>
                  <a:pt x="44" y="11"/>
                  <a:pt x="43" y="18"/>
                  <a:pt x="50" y="21"/>
                </a:cubicBezTo>
                <a:cubicBezTo>
                  <a:pt x="49" y="24"/>
                  <a:pt x="52" y="25"/>
                  <a:pt x="52" y="28"/>
                </a:cubicBezTo>
                <a:cubicBezTo>
                  <a:pt x="56" y="39"/>
                  <a:pt x="55" y="51"/>
                  <a:pt x="49" y="61"/>
                </a:cubicBezTo>
                <a:cubicBezTo>
                  <a:pt x="49" y="63"/>
                  <a:pt x="48" y="65"/>
                  <a:pt x="47" y="67"/>
                </a:cubicBezTo>
                <a:cubicBezTo>
                  <a:pt x="39" y="67"/>
                  <a:pt x="31" y="68"/>
                  <a:pt x="23" y="68"/>
                </a:cubicBezTo>
                <a:cubicBezTo>
                  <a:pt x="22" y="67"/>
                  <a:pt x="21" y="65"/>
                  <a:pt x="20" y="64"/>
                </a:cubicBezTo>
                <a:cubicBezTo>
                  <a:pt x="8" y="59"/>
                  <a:pt x="6" y="49"/>
                  <a:pt x="2" y="39"/>
                </a:cubicBezTo>
                <a:cubicBezTo>
                  <a:pt x="0" y="32"/>
                  <a:pt x="6" y="33"/>
                  <a:pt x="10" y="32"/>
                </a:cubicBezTo>
                <a:cubicBezTo>
                  <a:pt x="11" y="32"/>
                  <a:pt x="12" y="32"/>
                  <a:pt x="13" y="33"/>
                </a:cubicBezTo>
                <a:cubicBezTo>
                  <a:pt x="17" y="33"/>
                  <a:pt x="16" y="35"/>
                  <a:pt x="15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41"/>
                  <a:pt x="17" y="53"/>
                  <a:pt x="20" y="55"/>
                </a:cubicBezTo>
                <a:cubicBezTo>
                  <a:pt x="21" y="55"/>
                  <a:pt x="22" y="55"/>
                  <a:pt x="24" y="54"/>
                </a:cubicBezTo>
                <a:cubicBezTo>
                  <a:pt x="30" y="52"/>
                  <a:pt x="37" y="50"/>
                  <a:pt x="43" y="47"/>
                </a:cubicBezTo>
                <a:cubicBezTo>
                  <a:pt x="46" y="46"/>
                  <a:pt x="49" y="45"/>
                  <a:pt x="48" y="41"/>
                </a:cubicBezTo>
                <a:cubicBezTo>
                  <a:pt x="48" y="36"/>
                  <a:pt x="44" y="38"/>
                  <a:pt x="42" y="38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5"/>
                  <a:pt x="39" y="34"/>
                  <a:pt x="38" y="34"/>
                </a:cubicBezTo>
                <a:cubicBezTo>
                  <a:pt x="32" y="34"/>
                  <a:pt x="29" y="29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9" y="25"/>
                  <a:pt x="35" y="23"/>
                  <a:pt x="40" y="21"/>
                </a:cubicBezTo>
                <a:cubicBezTo>
                  <a:pt x="43" y="20"/>
                  <a:pt x="43" y="18"/>
                  <a:pt x="42" y="16"/>
                </a:cubicBezTo>
                <a:cubicBezTo>
                  <a:pt x="40" y="10"/>
                  <a:pt x="38" y="5"/>
                  <a:pt x="36" y="0"/>
                </a:cubicBezTo>
                <a:close/>
              </a:path>
            </a:pathLst>
          </a:custGeom>
          <a:solidFill>
            <a:srgbClr val="988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9913938" y="5197475"/>
            <a:ext cx="738188" cy="290512"/>
          </a:xfrm>
          <a:custGeom>
            <a:avLst/>
            <a:gdLst>
              <a:gd name="T0" fmla="*/ 12 w 81"/>
              <a:gd name="T1" fmla="*/ 32 h 32"/>
              <a:gd name="T2" fmla="*/ 0 w 81"/>
              <a:gd name="T3" fmla="*/ 12 h 32"/>
              <a:gd name="T4" fmla="*/ 77 w 81"/>
              <a:gd name="T5" fmla="*/ 0 h 32"/>
              <a:gd name="T6" fmla="*/ 81 w 81"/>
              <a:gd name="T7" fmla="*/ 0 h 32"/>
              <a:gd name="T8" fmla="*/ 28 w 81"/>
              <a:gd name="T9" fmla="*/ 28 h 32"/>
              <a:gd name="T10" fmla="*/ 12 w 81"/>
              <a:gd name="T1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32">
                <a:moveTo>
                  <a:pt x="12" y="32"/>
                </a:moveTo>
                <a:cubicBezTo>
                  <a:pt x="8" y="26"/>
                  <a:pt x="3" y="19"/>
                  <a:pt x="0" y="12"/>
                </a:cubicBezTo>
                <a:cubicBezTo>
                  <a:pt x="26" y="13"/>
                  <a:pt x="52" y="9"/>
                  <a:pt x="77" y="0"/>
                </a:cubicBezTo>
                <a:cubicBezTo>
                  <a:pt x="79" y="0"/>
                  <a:pt x="80" y="0"/>
                  <a:pt x="81" y="0"/>
                </a:cubicBezTo>
                <a:cubicBezTo>
                  <a:pt x="65" y="13"/>
                  <a:pt x="47" y="22"/>
                  <a:pt x="28" y="28"/>
                </a:cubicBezTo>
                <a:cubicBezTo>
                  <a:pt x="23" y="30"/>
                  <a:pt x="17" y="31"/>
                  <a:pt x="12" y="32"/>
                </a:cubicBezTo>
                <a:close/>
              </a:path>
            </a:pathLst>
          </a:custGeom>
          <a:solidFill>
            <a:srgbClr val="495D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11636376" y="2100263"/>
            <a:ext cx="255588" cy="163512"/>
          </a:xfrm>
          <a:custGeom>
            <a:avLst/>
            <a:gdLst>
              <a:gd name="T0" fmla="*/ 4 w 28"/>
              <a:gd name="T1" fmla="*/ 1 h 18"/>
              <a:gd name="T2" fmla="*/ 28 w 28"/>
              <a:gd name="T3" fmla="*/ 0 h 18"/>
              <a:gd name="T4" fmla="*/ 24 w 28"/>
              <a:gd name="T5" fmla="*/ 18 h 18"/>
              <a:gd name="T6" fmla="*/ 0 w 28"/>
              <a:gd name="T7" fmla="*/ 15 h 18"/>
              <a:gd name="T8" fmla="*/ 4 w 28"/>
              <a:gd name="T9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8">
                <a:moveTo>
                  <a:pt x="4" y="1"/>
                </a:moveTo>
                <a:cubicBezTo>
                  <a:pt x="12" y="1"/>
                  <a:pt x="20" y="0"/>
                  <a:pt x="28" y="0"/>
                </a:cubicBezTo>
                <a:cubicBezTo>
                  <a:pt x="27" y="6"/>
                  <a:pt x="26" y="12"/>
                  <a:pt x="24" y="18"/>
                </a:cubicBezTo>
                <a:cubicBezTo>
                  <a:pt x="16" y="17"/>
                  <a:pt x="8" y="16"/>
                  <a:pt x="0" y="15"/>
                </a:cubicBezTo>
                <a:cubicBezTo>
                  <a:pt x="1" y="10"/>
                  <a:pt x="3" y="6"/>
                  <a:pt x="4" y="1"/>
                </a:cubicBezTo>
                <a:close/>
              </a:path>
            </a:pathLst>
          </a:custGeom>
          <a:solidFill>
            <a:srgbClr val="2337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11445876" y="1325563"/>
            <a:ext cx="409575" cy="465137"/>
          </a:xfrm>
          <a:custGeom>
            <a:avLst/>
            <a:gdLst>
              <a:gd name="T0" fmla="*/ 38 w 45"/>
              <a:gd name="T1" fmla="*/ 18 h 51"/>
              <a:gd name="T2" fmla="*/ 44 w 45"/>
              <a:gd name="T3" fmla="*/ 34 h 51"/>
              <a:gd name="T4" fmla="*/ 42 w 45"/>
              <a:gd name="T5" fmla="*/ 39 h 51"/>
              <a:gd name="T6" fmla="*/ 32 w 45"/>
              <a:gd name="T7" fmla="*/ 8 h 51"/>
              <a:gd name="T8" fmla="*/ 25 w 45"/>
              <a:gd name="T9" fmla="*/ 5 h 51"/>
              <a:gd name="T10" fmla="*/ 7 w 45"/>
              <a:gd name="T11" fmla="*/ 14 h 51"/>
              <a:gd name="T12" fmla="*/ 4 w 45"/>
              <a:gd name="T13" fmla="*/ 21 h 51"/>
              <a:gd name="T14" fmla="*/ 15 w 45"/>
              <a:gd name="T15" fmla="*/ 51 h 51"/>
              <a:gd name="T16" fmla="*/ 12 w 45"/>
              <a:gd name="T17" fmla="*/ 50 h 51"/>
              <a:gd name="T18" fmla="*/ 8 w 45"/>
              <a:gd name="T19" fmla="*/ 39 h 51"/>
              <a:gd name="T20" fmla="*/ 1 w 45"/>
              <a:gd name="T21" fmla="*/ 20 h 51"/>
              <a:gd name="T22" fmla="*/ 4 w 45"/>
              <a:gd name="T23" fmla="*/ 13 h 51"/>
              <a:gd name="T24" fmla="*/ 27 w 45"/>
              <a:gd name="T25" fmla="*/ 1 h 51"/>
              <a:gd name="T26" fmla="*/ 33 w 45"/>
              <a:gd name="T27" fmla="*/ 4 h 51"/>
              <a:gd name="T28" fmla="*/ 38 w 45"/>
              <a:gd name="T29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51">
                <a:moveTo>
                  <a:pt x="38" y="18"/>
                </a:moveTo>
                <a:cubicBezTo>
                  <a:pt x="40" y="23"/>
                  <a:pt x="42" y="28"/>
                  <a:pt x="44" y="34"/>
                </a:cubicBezTo>
                <a:cubicBezTo>
                  <a:pt x="45" y="36"/>
                  <a:pt x="45" y="38"/>
                  <a:pt x="42" y="39"/>
                </a:cubicBezTo>
                <a:cubicBezTo>
                  <a:pt x="39" y="29"/>
                  <a:pt x="35" y="18"/>
                  <a:pt x="32" y="8"/>
                </a:cubicBezTo>
                <a:cubicBezTo>
                  <a:pt x="30" y="4"/>
                  <a:pt x="29" y="3"/>
                  <a:pt x="25" y="5"/>
                </a:cubicBezTo>
                <a:cubicBezTo>
                  <a:pt x="19" y="9"/>
                  <a:pt x="13" y="12"/>
                  <a:pt x="7" y="14"/>
                </a:cubicBezTo>
                <a:cubicBezTo>
                  <a:pt x="3" y="16"/>
                  <a:pt x="3" y="18"/>
                  <a:pt x="4" y="21"/>
                </a:cubicBezTo>
                <a:cubicBezTo>
                  <a:pt x="8" y="31"/>
                  <a:pt x="11" y="41"/>
                  <a:pt x="15" y="51"/>
                </a:cubicBezTo>
                <a:cubicBezTo>
                  <a:pt x="14" y="50"/>
                  <a:pt x="13" y="50"/>
                  <a:pt x="12" y="50"/>
                </a:cubicBezTo>
                <a:cubicBezTo>
                  <a:pt x="11" y="47"/>
                  <a:pt x="9" y="43"/>
                  <a:pt x="8" y="39"/>
                </a:cubicBezTo>
                <a:cubicBezTo>
                  <a:pt x="6" y="33"/>
                  <a:pt x="3" y="26"/>
                  <a:pt x="1" y="20"/>
                </a:cubicBezTo>
                <a:cubicBezTo>
                  <a:pt x="0" y="16"/>
                  <a:pt x="0" y="14"/>
                  <a:pt x="4" y="13"/>
                </a:cubicBezTo>
                <a:cubicBezTo>
                  <a:pt x="12" y="9"/>
                  <a:pt x="19" y="5"/>
                  <a:pt x="27" y="1"/>
                </a:cubicBezTo>
                <a:cubicBezTo>
                  <a:pt x="30" y="0"/>
                  <a:pt x="32" y="0"/>
                  <a:pt x="33" y="4"/>
                </a:cubicBezTo>
                <a:cubicBezTo>
                  <a:pt x="35" y="9"/>
                  <a:pt x="37" y="13"/>
                  <a:pt x="38" y="18"/>
                </a:cubicBezTo>
                <a:close/>
              </a:path>
            </a:pathLst>
          </a:custGeom>
          <a:solidFill>
            <a:srgbClr val="3345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9575801" y="2892425"/>
            <a:ext cx="1222375" cy="2085975"/>
          </a:xfrm>
          <a:custGeom>
            <a:avLst/>
            <a:gdLst>
              <a:gd name="T0" fmla="*/ 94 w 134"/>
              <a:gd name="T1" fmla="*/ 2 h 229"/>
              <a:gd name="T2" fmla="*/ 102 w 134"/>
              <a:gd name="T3" fmla="*/ 4 h 229"/>
              <a:gd name="T4" fmla="*/ 125 w 134"/>
              <a:gd name="T5" fmla="*/ 63 h 229"/>
              <a:gd name="T6" fmla="*/ 125 w 134"/>
              <a:gd name="T7" fmla="*/ 66 h 229"/>
              <a:gd name="T8" fmla="*/ 130 w 134"/>
              <a:gd name="T9" fmla="*/ 114 h 229"/>
              <a:gd name="T10" fmla="*/ 125 w 134"/>
              <a:gd name="T11" fmla="*/ 159 h 229"/>
              <a:gd name="T12" fmla="*/ 130 w 134"/>
              <a:gd name="T13" fmla="*/ 208 h 229"/>
              <a:gd name="T14" fmla="*/ 130 w 134"/>
              <a:gd name="T15" fmla="*/ 210 h 229"/>
              <a:gd name="T16" fmla="*/ 24 w 134"/>
              <a:gd name="T17" fmla="*/ 227 h 229"/>
              <a:gd name="T18" fmla="*/ 21 w 134"/>
              <a:gd name="T19" fmla="*/ 221 h 229"/>
              <a:gd name="T20" fmla="*/ 33 w 134"/>
              <a:gd name="T21" fmla="*/ 192 h 229"/>
              <a:gd name="T22" fmla="*/ 27 w 134"/>
              <a:gd name="T23" fmla="*/ 147 h 229"/>
              <a:gd name="T24" fmla="*/ 2 w 134"/>
              <a:gd name="T25" fmla="*/ 83 h 229"/>
              <a:gd name="T26" fmla="*/ 2 w 134"/>
              <a:gd name="T27" fmla="*/ 81 h 229"/>
              <a:gd name="T28" fmla="*/ 7 w 134"/>
              <a:gd name="T29" fmla="*/ 75 h 229"/>
              <a:gd name="T30" fmla="*/ 47 w 134"/>
              <a:gd name="T31" fmla="*/ 30 h 229"/>
              <a:gd name="T32" fmla="*/ 44 w 134"/>
              <a:gd name="T33" fmla="*/ 15 h 229"/>
              <a:gd name="T34" fmla="*/ 48 w 134"/>
              <a:gd name="T35" fmla="*/ 14 h 229"/>
              <a:gd name="T36" fmla="*/ 83 w 134"/>
              <a:gd name="T37" fmla="*/ 0 h 229"/>
              <a:gd name="T38" fmla="*/ 94 w 134"/>
              <a:gd name="T39" fmla="*/ 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29">
                <a:moveTo>
                  <a:pt x="94" y="2"/>
                </a:moveTo>
                <a:cubicBezTo>
                  <a:pt x="97" y="2"/>
                  <a:pt x="99" y="2"/>
                  <a:pt x="102" y="4"/>
                </a:cubicBezTo>
                <a:cubicBezTo>
                  <a:pt x="109" y="23"/>
                  <a:pt x="117" y="43"/>
                  <a:pt x="125" y="63"/>
                </a:cubicBezTo>
                <a:cubicBezTo>
                  <a:pt x="125" y="64"/>
                  <a:pt x="125" y="65"/>
                  <a:pt x="125" y="66"/>
                </a:cubicBezTo>
                <a:cubicBezTo>
                  <a:pt x="134" y="81"/>
                  <a:pt x="134" y="97"/>
                  <a:pt x="130" y="114"/>
                </a:cubicBezTo>
                <a:cubicBezTo>
                  <a:pt x="127" y="129"/>
                  <a:pt x="125" y="144"/>
                  <a:pt x="125" y="159"/>
                </a:cubicBezTo>
                <a:cubicBezTo>
                  <a:pt x="125" y="175"/>
                  <a:pt x="127" y="191"/>
                  <a:pt x="130" y="208"/>
                </a:cubicBezTo>
                <a:cubicBezTo>
                  <a:pt x="130" y="208"/>
                  <a:pt x="130" y="209"/>
                  <a:pt x="130" y="210"/>
                </a:cubicBezTo>
                <a:cubicBezTo>
                  <a:pt x="96" y="224"/>
                  <a:pt x="61" y="229"/>
                  <a:pt x="24" y="227"/>
                </a:cubicBezTo>
                <a:cubicBezTo>
                  <a:pt x="20" y="226"/>
                  <a:pt x="19" y="225"/>
                  <a:pt x="21" y="221"/>
                </a:cubicBezTo>
                <a:cubicBezTo>
                  <a:pt x="25" y="212"/>
                  <a:pt x="31" y="203"/>
                  <a:pt x="33" y="192"/>
                </a:cubicBezTo>
                <a:cubicBezTo>
                  <a:pt x="35" y="176"/>
                  <a:pt x="32" y="162"/>
                  <a:pt x="27" y="147"/>
                </a:cubicBezTo>
                <a:cubicBezTo>
                  <a:pt x="20" y="125"/>
                  <a:pt x="9" y="105"/>
                  <a:pt x="2" y="83"/>
                </a:cubicBezTo>
                <a:cubicBezTo>
                  <a:pt x="2" y="82"/>
                  <a:pt x="2" y="82"/>
                  <a:pt x="2" y="81"/>
                </a:cubicBezTo>
                <a:cubicBezTo>
                  <a:pt x="0" y="74"/>
                  <a:pt x="0" y="74"/>
                  <a:pt x="7" y="75"/>
                </a:cubicBezTo>
                <a:cubicBezTo>
                  <a:pt x="32" y="75"/>
                  <a:pt x="54" y="58"/>
                  <a:pt x="47" y="30"/>
                </a:cubicBezTo>
                <a:cubicBezTo>
                  <a:pt x="46" y="25"/>
                  <a:pt x="45" y="20"/>
                  <a:pt x="44" y="15"/>
                </a:cubicBezTo>
                <a:cubicBezTo>
                  <a:pt x="45" y="14"/>
                  <a:pt x="46" y="14"/>
                  <a:pt x="48" y="14"/>
                </a:cubicBezTo>
                <a:cubicBezTo>
                  <a:pt x="62" y="14"/>
                  <a:pt x="74" y="11"/>
                  <a:pt x="83" y="0"/>
                </a:cubicBezTo>
                <a:cubicBezTo>
                  <a:pt x="87" y="0"/>
                  <a:pt x="90" y="3"/>
                  <a:pt x="94" y="2"/>
                </a:cubicBezTo>
                <a:close/>
              </a:path>
            </a:pathLst>
          </a:custGeom>
          <a:solidFill>
            <a:srgbClr val="FDEE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9175751" y="2073275"/>
            <a:ext cx="400050" cy="1301750"/>
          </a:xfrm>
          <a:custGeom>
            <a:avLst/>
            <a:gdLst>
              <a:gd name="T0" fmla="*/ 13 w 44"/>
              <a:gd name="T1" fmla="*/ 141 h 143"/>
              <a:gd name="T2" fmla="*/ 12 w 44"/>
              <a:gd name="T3" fmla="*/ 133 h 143"/>
              <a:gd name="T4" fmla="*/ 9 w 44"/>
              <a:gd name="T5" fmla="*/ 38 h 143"/>
              <a:gd name="T6" fmla="*/ 0 w 44"/>
              <a:gd name="T7" fmla="*/ 2 h 143"/>
              <a:gd name="T8" fmla="*/ 24 w 44"/>
              <a:gd name="T9" fmla="*/ 12 h 143"/>
              <a:gd name="T10" fmla="*/ 32 w 44"/>
              <a:gd name="T11" fmla="*/ 26 h 143"/>
              <a:gd name="T12" fmla="*/ 41 w 44"/>
              <a:gd name="T13" fmla="*/ 48 h 143"/>
              <a:gd name="T14" fmla="*/ 41 w 44"/>
              <a:gd name="T15" fmla="*/ 56 h 143"/>
              <a:gd name="T16" fmla="*/ 41 w 44"/>
              <a:gd name="T17" fmla="*/ 66 h 143"/>
              <a:gd name="T18" fmla="*/ 42 w 44"/>
              <a:gd name="T19" fmla="*/ 82 h 143"/>
              <a:gd name="T20" fmla="*/ 36 w 44"/>
              <a:gd name="T21" fmla="*/ 91 h 143"/>
              <a:gd name="T22" fmla="*/ 24 w 44"/>
              <a:gd name="T23" fmla="*/ 121 h 143"/>
              <a:gd name="T24" fmla="*/ 31 w 44"/>
              <a:gd name="T25" fmla="*/ 137 h 143"/>
              <a:gd name="T26" fmla="*/ 33 w 44"/>
              <a:gd name="T27" fmla="*/ 142 h 143"/>
              <a:gd name="T28" fmla="*/ 13 w 44"/>
              <a:gd name="T29" fmla="*/ 1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143">
                <a:moveTo>
                  <a:pt x="13" y="141"/>
                </a:moveTo>
                <a:cubicBezTo>
                  <a:pt x="12" y="139"/>
                  <a:pt x="12" y="136"/>
                  <a:pt x="12" y="133"/>
                </a:cubicBezTo>
                <a:cubicBezTo>
                  <a:pt x="11" y="102"/>
                  <a:pt x="10" y="70"/>
                  <a:pt x="9" y="38"/>
                </a:cubicBezTo>
                <a:cubicBezTo>
                  <a:pt x="9" y="26"/>
                  <a:pt x="7" y="13"/>
                  <a:pt x="0" y="2"/>
                </a:cubicBezTo>
                <a:cubicBezTo>
                  <a:pt x="7" y="0"/>
                  <a:pt x="18" y="5"/>
                  <a:pt x="24" y="12"/>
                </a:cubicBezTo>
                <a:cubicBezTo>
                  <a:pt x="28" y="16"/>
                  <a:pt x="31" y="21"/>
                  <a:pt x="32" y="26"/>
                </a:cubicBezTo>
                <a:cubicBezTo>
                  <a:pt x="33" y="34"/>
                  <a:pt x="37" y="41"/>
                  <a:pt x="41" y="48"/>
                </a:cubicBezTo>
                <a:cubicBezTo>
                  <a:pt x="43" y="51"/>
                  <a:pt x="44" y="53"/>
                  <a:pt x="41" y="56"/>
                </a:cubicBezTo>
                <a:cubicBezTo>
                  <a:pt x="38" y="59"/>
                  <a:pt x="41" y="63"/>
                  <a:pt x="41" y="66"/>
                </a:cubicBezTo>
                <a:cubicBezTo>
                  <a:pt x="42" y="71"/>
                  <a:pt x="41" y="77"/>
                  <a:pt x="42" y="82"/>
                </a:cubicBezTo>
                <a:cubicBezTo>
                  <a:pt x="44" y="87"/>
                  <a:pt x="41" y="90"/>
                  <a:pt x="36" y="91"/>
                </a:cubicBezTo>
                <a:cubicBezTo>
                  <a:pt x="20" y="96"/>
                  <a:pt x="20" y="108"/>
                  <a:pt x="24" y="121"/>
                </a:cubicBezTo>
                <a:cubicBezTo>
                  <a:pt x="26" y="127"/>
                  <a:pt x="28" y="132"/>
                  <a:pt x="31" y="137"/>
                </a:cubicBezTo>
                <a:cubicBezTo>
                  <a:pt x="32" y="139"/>
                  <a:pt x="33" y="141"/>
                  <a:pt x="33" y="142"/>
                </a:cubicBezTo>
                <a:cubicBezTo>
                  <a:pt x="26" y="143"/>
                  <a:pt x="20" y="141"/>
                  <a:pt x="13" y="141"/>
                </a:cubicBezTo>
                <a:close/>
              </a:path>
            </a:pathLst>
          </a:custGeom>
          <a:solidFill>
            <a:srgbClr val="E0D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9986963" y="2154238"/>
            <a:ext cx="455613" cy="584200"/>
          </a:xfrm>
          <a:custGeom>
            <a:avLst/>
            <a:gdLst>
              <a:gd name="T0" fmla="*/ 2 w 50"/>
              <a:gd name="T1" fmla="*/ 61 h 64"/>
              <a:gd name="T2" fmla="*/ 2 w 50"/>
              <a:gd name="T3" fmla="*/ 59 h 64"/>
              <a:gd name="T4" fmla="*/ 3 w 50"/>
              <a:gd name="T5" fmla="*/ 19 h 64"/>
              <a:gd name="T6" fmla="*/ 0 w 50"/>
              <a:gd name="T7" fmla="*/ 12 h 64"/>
              <a:gd name="T8" fmla="*/ 15 w 50"/>
              <a:gd name="T9" fmla="*/ 7 h 64"/>
              <a:gd name="T10" fmla="*/ 18 w 50"/>
              <a:gd name="T11" fmla="*/ 10 h 64"/>
              <a:gd name="T12" fmla="*/ 28 w 50"/>
              <a:gd name="T13" fmla="*/ 8 h 64"/>
              <a:gd name="T14" fmla="*/ 31 w 50"/>
              <a:gd name="T15" fmla="*/ 3 h 64"/>
              <a:gd name="T16" fmla="*/ 35 w 50"/>
              <a:gd name="T17" fmla="*/ 1 h 64"/>
              <a:gd name="T18" fmla="*/ 36 w 50"/>
              <a:gd name="T19" fmla="*/ 3 h 64"/>
              <a:gd name="T20" fmla="*/ 47 w 50"/>
              <a:gd name="T21" fmla="*/ 3 h 64"/>
              <a:gd name="T22" fmla="*/ 49 w 50"/>
              <a:gd name="T23" fmla="*/ 14 h 64"/>
              <a:gd name="T24" fmla="*/ 46 w 50"/>
              <a:gd name="T25" fmla="*/ 32 h 64"/>
              <a:gd name="T26" fmla="*/ 41 w 50"/>
              <a:gd name="T27" fmla="*/ 37 h 64"/>
              <a:gd name="T28" fmla="*/ 29 w 50"/>
              <a:gd name="T29" fmla="*/ 56 h 64"/>
              <a:gd name="T30" fmla="*/ 29 w 50"/>
              <a:gd name="T31" fmla="*/ 60 h 64"/>
              <a:gd name="T32" fmla="*/ 2 w 50"/>
              <a:gd name="T33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64">
                <a:moveTo>
                  <a:pt x="2" y="61"/>
                </a:moveTo>
                <a:cubicBezTo>
                  <a:pt x="2" y="60"/>
                  <a:pt x="2" y="59"/>
                  <a:pt x="2" y="59"/>
                </a:cubicBezTo>
                <a:cubicBezTo>
                  <a:pt x="11" y="46"/>
                  <a:pt x="11" y="32"/>
                  <a:pt x="3" y="19"/>
                </a:cubicBezTo>
                <a:cubicBezTo>
                  <a:pt x="1" y="17"/>
                  <a:pt x="0" y="14"/>
                  <a:pt x="0" y="12"/>
                </a:cubicBezTo>
                <a:cubicBezTo>
                  <a:pt x="5" y="9"/>
                  <a:pt x="10" y="7"/>
                  <a:pt x="15" y="7"/>
                </a:cubicBezTo>
                <a:cubicBezTo>
                  <a:pt x="16" y="9"/>
                  <a:pt x="17" y="9"/>
                  <a:pt x="18" y="10"/>
                </a:cubicBezTo>
                <a:cubicBezTo>
                  <a:pt x="22" y="12"/>
                  <a:pt x="25" y="12"/>
                  <a:pt x="28" y="8"/>
                </a:cubicBezTo>
                <a:cubicBezTo>
                  <a:pt x="30" y="7"/>
                  <a:pt x="30" y="5"/>
                  <a:pt x="31" y="3"/>
                </a:cubicBezTo>
                <a:cubicBezTo>
                  <a:pt x="31" y="0"/>
                  <a:pt x="33" y="0"/>
                  <a:pt x="35" y="1"/>
                </a:cubicBezTo>
                <a:cubicBezTo>
                  <a:pt x="35" y="2"/>
                  <a:pt x="36" y="2"/>
                  <a:pt x="36" y="3"/>
                </a:cubicBezTo>
                <a:cubicBezTo>
                  <a:pt x="40" y="6"/>
                  <a:pt x="43" y="5"/>
                  <a:pt x="47" y="3"/>
                </a:cubicBezTo>
                <a:cubicBezTo>
                  <a:pt x="50" y="6"/>
                  <a:pt x="50" y="10"/>
                  <a:pt x="49" y="14"/>
                </a:cubicBezTo>
                <a:cubicBezTo>
                  <a:pt x="48" y="20"/>
                  <a:pt x="47" y="26"/>
                  <a:pt x="46" y="32"/>
                </a:cubicBezTo>
                <a:cubicBezTo>
                  <a:pt x="45" y="34"/>
                  <a:pt x="44" y="36"/>
                  <a:pt x="41" y="37"/>
                </a:cubicBezTo>
                <a:cubicBezTo>
                  <a:pt x="31" y="40"/>
                  <a:pt x="28" y="47"/>
                  <a:pt x="29" y="56"/>
                </a:cubicBezTo>
                <a:cubicBezTo>
                  <a:pt x="29" y="58"/>
                  <a:pt x="29" y="59"/>
                  <a:pt x="29" y="60"/>
                </a:cubicBezTo>
                <a:cubicBezTo>
                  <a:pt x="20" y="64"/>
                  <a:pt x="11" y="63"/>
                  <a:pt x="2" y="61"/>
                </a:cubicBezTo>
                <a:close/>
              </a:path>
            </a:pathLst>
          </a:custGeom>
          <a:solidFill>
            <a:srgbClr val="988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9931401" y="2692400"/>
            <a:ext cx="401638" cy="336550"/>
          </a:xfrm>
          <a:custGeom>
            <a:avLst/>
            <a:gdLst>
              <a:gd name="T0" fmla="*/ 8 w 44"/>
              <a:gd name="T1" fmla="*/ 2 h 37"/>
              <a:gd name="T2" fmla="*/ 35 w 44"/>
              <a:gd name="T3" fmla="*/ 1 h 37"/>
              <a:gd name="T4" fmla="*/ 44 w 44"/>
              <a:gd name="T5" fmla="*/ 9 h 37"/>
              <a:gd name="T6" fmla="*/ 44 w 44"/>
              <a:gd name="T7" fmla="*/ 22 h 37"/>
              <a:gd name="T8" fmla="*/ 9 w 44"/>
              <a:gd name="T9" fmla="*/ 36 h 37"/>
              <a:gd name="T10" fmla="*/ 5 w 44"/>
              <a:gd name="T11" fmla="*/ 37 h 37"/>
              <a:gd name="T12" fmla="*/ 8 w 44"/>
              <a:gd name="T13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37">
                <a:moveTo>
                  <a:pt x="8" y="2"/>
                </a:moveTo>
                <a:cubicBezTo>
                  <a:pt x="17" y="4"/>
                  <a:pt x="26" y="5"/>
                  <a:pt x="35" y="1"/>
                </a:cubicBezTo>
                <a:cubicBezTo>
                  <a:pt x="41" y="0"/>
                  <a:pt x="43" y="4"/>
                  <a:pt x="44" y="9"/>
                </a:cubicBezTo>
                <a:cubicBezTo>
                  <a:pt x="44" y="13"/>
                  <a:pt x="44" y="18"/>
                  <a:pt x="44" y="22"/>
                </a:cubicBezTo>
                <a:cubicBezTo>
                  <a:pt x="35" y="33"/>
                  <a:pt x="23" y="36"/>
                  <a:pt x="9" y="36"/>
                </a:cubicBezTo>
                <a:cubicBezTo>
                  <a:pt x="7" y="36"/>
                  <a:pt x="6" y="36"/>
                  <a:pt x="5" y="37"/>
                </a:cubicBezTo>
                <a:cubicBezTo>
                  <a:pt x="1" y="25"/>
                  <a:pt x="0" y="13"/>
                  <a:pt x="8" y="2"/>
                </a:cubicBezTo>
                <a:close/>
              </a:path>
            </a:pathLst>
          </a:custGeom>
          <a:solidFill>
            <a:srgbClr val="FCC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9959976" y="1854200"/>
            <a:ext cx="400050" cy="382587"/>
          </a:xfrm>
          <a:custGeom>
            <a:avLst/>
            <a:gdLst>
              <a:gd name="T0" fmla="*/ 2 w 44"/>
              <a:gd name="T1" fmla="*/ 42 h 42"/>
              <a:gd name="T2" fmla="*/ 9 w 44"/>
              <a:gd name="T3" fmla="*/ 26 h 42"/>
              <a:gd name="T4" fmla="*/ 34 w 44"/>
              <a:gd name="T5" fmla="*/ 0 h 42"/>
              <a:gd name="T6" fmla="*/ 44 w 44"/>
              <a:gd name="T7" fmla="*/ 21 h 42"/>
              <a:gd name="T8" fmla="*/ 36 w 44"/>
              <a:gd name="T9" fmla="*/ 28 h 42"/>
              <a:gd name="T10" fmla="*/ 31 w 44"/>
              <a:gd name="T11" fmla="*/ 30 h 42"/>
              <a:gd name="T12" fmla="*/ 19 w 44"/>
              <a:gd name="T13" fmla="*/ 31 h 42"/>
              <a:gd name="T14" fmla="*/ 2 w 44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2">
                <a:moveTo>
                  <a:pt x="2" y="42"/>
                </a:moveTo>
                <a:cubicBezTo>
                  <a:pt x="0" y="35"/>
                  <a:pt x="3" y="30"/>
                  <a:pt x="9" y="26"/>
                </a:cubicBezTo>
                <a:cubicBezTo>
                  <a:pt x="18" y="19"/>
                  <a:pt x="29" y="12"/>
                  <a:pt x="34" y="0"/>
                </a:cubicBezTo>
                <a:cubicBezTo>
                  <a:pt x="40" y="6"/>
                  <a:pt x="44" y="13"/>
                  <a:pt x="44" y="21"/>
                </a:cubicBezTo>
                <a:cubicBezTo>
                  <a:pt x="40" y="22"/>
                  <a:pt x="37" y="24"/>
                  <a:pt x="36" y="28"/>
                </a:cubicBezTo>
                <a:cubicBezTo>
                  <a:pt x="35" y="32"/>
                  <a:pt x="33" y="32"/>
                  <a:pt x="31" y="30"/>
                </a:cubicBezTo>
                <a:cubicBezTo>
                  <a:pt x="27" y="27"/>
                  <a:pt x="23" y="27"/>
                  <a:pt x="19" y="31"/>
                </a:cubicBezTo>
                <a:cubicBezTo>
                  <a:pt x="17" y="39"/>
                  <a:pt x="9" y="40"/>
                  <a:pt x="2" y="42"/>
                </a:cubicBezTo>
                <a:close/>
              </a:path>
            </a:pathLst>
          </a:custGeom>
          <a:solidFill>
            <a:srgbClr val="988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9266238" y="3357563"/>
            <a:ext cx="273050" cy="263525"/>
          </a:xfrm>
          <a:custGeom>
            <a:avLst/>
            <a:gdLst>
              <a:gd name="T0" fmla="*/ 3 w 30"/>
              <a:gd name="T1" fmla="*/ 0 h 29"/>
              <a:gd name="T2" fmla="*/ 23 w 30"/>
              <a:gd name="T3" fmla="*/ 1 h 29"/>
              <a:gd name="T4" fmla="*/ 23 w 30"/>
              <a:gd name="T5" fmla="*/ 1 h 29"/>
              <a:gd name="T6" fmla="*/ 24 w 30"/>
              <a:gd name="T7" fmla="*/ 3 h 29"/>
              <a:gd name="T8" fmla="*/ 29 w 30"/>
              <a:gd name="T9" fmla="*/ 7 h 29"/>
              <a:gd name="T10" fmla="*/ 30 w 30"/>
              <a:gd name="T11" fmla="*/ 24 h 29"/>
              <a:gd name="T12" fmla="*/ 26 w 30"/>
              <a:gd name="T13" fmla="*/ 27 h 29"/>
              <a:gd name="T14" fmla="*/ 0 w 30"/>
              <a:gd name="T15" fmla="*/ 17 h 29"/>
              <a:gd name="T16" fmla="*/ 3 w 30"/>
              <a:gd name="T17" fmla="*/ 12 h 29"/>
              <a:gd name="T18" fmla="*/ 3 w 3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29">
                <a:moveTo>
                  <a:pt x="3" y="0"/>
                </a:moveTo>
                <a:cubicBezTo>
                  <a:pt x="10" y="0"/>
                  <a:pt x="16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4" y="2"/>
                  <a:pt x="24" y="3"/>
                </a:cubicBezTo>
                <a:cubicBezTo>
                  <a:pt x="28" y="2"/>
                  <a:pt x="29" y="4"/>
                  <a:pt x="29" y="7"/>
                </a:cubicBezTo>
                <a:cubicBezTo>
                  <a:pt x="29" y="13"/>
                  <a:pt x="30" y="19"/>
                  <a:pt x="30" y="24"/>
                </a:cubicBezTo>
                <a:cubicBezTo>
                  <a:pt x="30" y="28"/>
                  <a:pt x="29" y="29"/>
                  <a:pt x="26" y="27"/>
                </a:cubicBezTo>
                <a:cubicBezTo>
                  <a:pt x="17" y="24"/>
                  <a:pt x="9" y="20"/>
                  <a:pt x="0" y="17"/>
                </a:cubicBezTo>
                <a:cubicBezTo>
                  <a:pt x="3" y="16"/>
                  <a:pt x="3" y="14"/>
                  <a:pt x="3" y="12"/>
                </a:cubicBezTo>
                <a:cubicBezTo>
                  <a:pt x="3" y="8"/>
                  <a:pt x="3" y="4"/>
                  <a:pt x="3" y="0"/>
                </a:cubicBezTo>
                <a:close/>
              </a:path>
            </a:pathLst>
          </a:custGeom>
          <a:solidFill>
            <a:srgbClr val="988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10133013" y="2046288"/>
            <a:ext cx="327025" cy="180975"/>
          </a:xfrm>
          <a:custGeom>
            <a:avLst/>
            <a:gdLst>
              <a:gd name="T0" fmla="*/ 0 w 36"/>
              <a:gd name="T1" fmla="*/ 10 h 20"/>
              <a:gd name="T2" fmla="*/ 12 w 36"/>
              <a:gd name="T3" fmla="*/ 9 h 20"/>
              <a:gd name="T4" fmla="*/ 17 w 36"/>
              <a:gd name="T5" fmla="*/ 7 h 20"/>
              <a:gd name="T6" fmla="*/ 25 w 36"/>
              <a:gd name="T7" fmla="*/ 0 h 20"/>
              <a:gd name="T8" fmla="*/ 31 w 36"/>
              <a:gd name="T9" fmla="*/ 15 h 20"/>
              <a:gd name="T10" fmla="*/ 20 w 36"/>
              <a:gd name="T11" fmla="*/ 15 h 20"/>
              <a:gd name="T12" fmla="*/ 21 w 36"/>
              <a:gd name="T13" fmla="*/ 14 h 20"/>
              <a:gd name="T14" fmla="*/ 29 w 36"/>
              <a:gd name="T15" fmla="*/ 13 h 20"/>
              <a:gd name="T16" fmla="*/ 25 w 36"/>
              <a:gd name="T17" fmla="*/ 2 h 20"/>
              <a:gd name="T18" fmla="*/ 20 w 36"/>
              <a:gd name="T19" fmla="*/ 13 h 20"/>
              <a:gd name="T20" fmla="*/ 19 w 36"/>
              <a:gd name="T21" fmla="*/ 13 h 20"/>
              <a:gd name="T22" fmla="*/ 15 w 36"/>
              <a:gd name="T23" fmla="*/ 15 h 20"/>
              <a:gd name="T24" fmla="*/ 12 w 36"/>
              <a:gd name="T25" fmla="*/ 20 h 20"/>
              <a:gd name="T26" fmla="*/ 11 w 36"/>
              <a:gd name="T27" fmla="*/ 20 h 20"/>
              <a:gd name="T28" fmla="*/ 10 w 36"/>
              <a:gd name="T29" fmla="*/ 10 h 20"/>
              <a:gd name="T30" fmla="*/ 1 w 36"/>
              <a:gd name="T31" fmla="*/ 11 h 20"/>
              <a:gd name="T32" fmla="*/ 0 w 36"/>
              <a:gd name="T3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20">
                <a:moveTo>
                  <a:pt x="0" y="10"/>
                </a:moveTo>
                <a:cubicBezTo>
                  <a:pt x="4" y="6"/>
                  <a:pt x="8" y="6"/>
                  <a:pt x="12" y="9"/>
                </a:cubicBezTo>
                <a:cubicBezTo>
                  <a:pt x="14" y="11"/>
                  <a:pt x="16" y="11"/>
                  <a:pt x="17" y="7"/>
                </a:cubicBezTo>
                <a:cubicBezTo>
                  <a:pt x="18" y="3"/>
                  <a:pt x="21" y="1"/>
                  <a:pt x="25" y="0"/>
                </a:cubicBezTo>
                <a:cubicBezTo>
                  <a:pt x="33" y="2"/>
                  <a:pt x="36" y="7"/>
                  <a:pt x="31" y="15"/>
                </a:cubicBezTo>
                <a:cubicBezTo>
                  <a:pt x="27" y="17"/>
                  <a:pt x="24" y="18"/>
                  <a:pt x="20" y="15"/>
                </a:cubicBezTo>
                <a:cubicBezTo>
                  <a:pt x="20" y="14"/>
                  <a:pt x="21" y="14"/>
                  <a:pt x="21" y="14"/>
                </a:cubicBezTo>
                <a:cubicBezTo>
                  <a:pt x="24" y="15"/>
                  <a:pt x="27" y="16"/>
                  <a:pt x="29" y="13"/>
                </a:cubicBezTo>
                <a:cubicBezTo>
                  <a:pt x="33" y="7"/>
                  <a:pt x="32" y="4"/>
                  <a:pt x="25" y="2"/>
                </a:cubicBezTo>
                <a:cubicBezTo>
                  <a:pt x="19" y="4"/>
                  <a:pt x="17" y="7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7" y="12"/>
                  <a:pt x="15" y="12"/>
                  <a:pt x="15" y="15"/>
                </a:cubicBezTo>
                <a:cubicBezTo>
                  <a:pt x="14" y="17"/>
                  <a:pt x="14" y="19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3" y="16"/>
                  <a:pt x="13" y="13"/>
                  <a:pt x="10" y="10"/>
                </a:cubicBezTo>
                <a:cubicBezTo>
                  <a:pt x="7" y="8"/>
                  <a:pt x="4" y="9"/>
                  <a:pt x="1" y="11"/>
                </a:cubicBezTo>
                <a:cubicBezTo>
                  <a:pt x="1" y="10"/>
                  <a:pt x="0" y="10"/>
                  <a:pt x="0" y="10"/>
                </a:cubicBezTo>
                <a:close/>
              </a:path>
            </a:pathLst>
          </a:custGeom>
          <a:solidFill>
            <a:srgbClr val="D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9950451" y="2136775"/>
            <a:ext cx="190500" cy="127000"/>
          </a:xfrm>
          <a:custGeom>
            <a:avLst/>
            <a:gdLst>
              <a:gd name="T0" fmla="*/ 3 w 21"/>
              <a:gd name="T1" fmla="*/ 11 h 14"/>
              <a:gd name="T2" fmla="*/ 20 w 21"/>
              <a:gd name="T3" fmla="*/ 0 h 14"/>
              <a:gd name="T4" fmla="*/ 21 w 21"/>
              <a:gd name="T5" fmla="*/ 1 h 14"/>
              <a:gd name="T6" fmla="*/ 20 w 21"/>
              <a:gd name="T7" fmla="*/ 8 h 14"/>
              <a:gd name="T8" fmla="*/ 19 w 21"/>
              <a:gd name="T9" fmla="*/ 9 h 14"/>
              <a:gd name="T10" fmla="*/ 4 w 21"/>
              <a:gd name="T11" fmla="*/ 14 h 14"/>
              <a:gd name="T12" fmla="*/ 0 w 21"/>
              <a:gd name="T13" fmla="*/ 14 h 14"/>
              <a:gd name="T14" fmla="*/ 3 w 21"/>
              <a:gd name="T1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4">
                <a:moveTo>
                  <a:pt x="3" y="11"/>
                </a:moveTo>
                <a:cubicBezTo>
                  <a:pt x="10" y="9"/>
                  <a:pt x="18" y="8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0" y="3"/>
                  <a:pt x="19" y="6"/>
                  <a:pt x="20" y="8"/>
                </a:cubicBezTo>
                <a:cubicBezTo>
                  <a:pt x="20" y="9"/>
                  <a:pt x="20" y="9"/>
                  <a:pt x="19" y="9"/>
                </a:cubicBezTo>
                <a:cubicBezTo>
                  <a:pt x="14" y="9"/>
                  <a:pt x="9" y="11"/>
                  <a:pt x="4" y="14"/>
                </a:cubicBezTo>
                <a:cubicBezTo>
                  <a:pt x="3" y="14"/>
                  <a:pt x="2" y="14"/>
                  <a:pt x="0" y="14"/>
                </a:cubicBezTo>
                <a:cubicBezTo>
                  <a:pt x="1" y="12"/>
                  <a:pt x="3" y="12"/>
                  <a:pt x="3" y="11"/>
                </a:cubicBezTo>
                <a:close/>
              </a:path>
            </a:pathLst>
          </a:custGeom>
          <a:solidFill>
            <a:srgbClr val="D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25"/>
          <p:cNvSpPr>
            <a:spLocks/>
          </p:cNvSpPr>
          <p:nvPr/>
        </p:nvSpPr>
        <p:spPr bwMode="auto">
          <a:xfrm>
            <a:off x="9475788" y="3367088"/>
            <a:ext cx="9525" cy="1746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rgbClr val="E0D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10798176" y="806450"/>
            <a:ext cx="720725" cy="647700"/>
          </a:xfrm>
          <a:custGeom>
            <a:avLst/>
            <a:gdLst>
              <a:gd name="T0" fmla="*/ 0 w 79"/>
              <a:gd name="T1" fmla="*/ 57 h 71"/>
              <a:gd name="T2" fmla="*/ 11 w 79"/>
              <a:gd name="T3" fmla="*/ 45 h 71"/>
              <a:gd name="T4" fmla="*/ 15 w 79"/>
              <a:gd name="T5" fmla="*/ 42 h 71"/>
              <a:gd name="T6" fmla="*/ 16 w 79"/>
              <a:gd name="T7" fmla="*/ 39 h 71"/>
              <a:gd name="T8" fmla="*/ 19 w 79"/>
              <a:gd name="T9" fmla="*/ 29 h 71"/>
              <a:gd name="T10" fmla="*/ 17 w 79"/>
              <a:gd name="T11" fmla="*/ 29 h 71"/>
              <a:gd name="T12" fmla="*/ 11 w 79"/>
              <a:gd name="T13" fmla="*/ 19 h 71"/>
              <a:gd name="T14" fmla="*/ 17 w 79"/>
              <a:gd name="T15" fmla="*/ 16 h 71"/>
              <a:gd name="T16" fmla="*/ 24 w 79"/>
              <a:gd name="T17" fmla="*/ 14 h 71"/>
              <a:gd name="T18" fmla="*/ 39 w 79"/>
              <a:gd name="T19" fmla="*/ 5 h 71"/>
              <a:gd name="T20" fmla="*/ 49 w 79"/>
              <a:gd name="T21" fmla="*/ 17 h 71"/>
              <a:gd name="T22" fmla="*/ 59 w 79"/>
              <a:gd name="T23" fmla="*/ 9 h 71"/>
              <a:gd name="T24" fmla="*/ 72 w 79"/>
              <a:gd name="T25" fmla="*/ 5 h 71"/>
              <a:gd name="T26" fmla="*/ 72 w 79"/>
              <a:gd name="T27" fmla="*/ 10 h 71"/>
              <a:gd name="T28" fmla="*/ 76 w 79"/>
              <a:gd name="T29" fmla="*/ 17 h 71"/>
              <a:gd name="T30" fmla="*/ 79 w 79"/>
              <a:gd name="T31" fmla="*/ 19 h 71"/>
              <a:gd name="T32" fmla="*/ 69 w 79"/>
              <a:gd name="T33" fmla="*/ 29 h 71"/>
              <a:gd name="T34" fmla="*/ 64 w 79"/>
              <a:gd name="T35" fmla="*/ 32 h 71"/>
              <a:gd name="T36" fmla="*/ 61 w 79"/>
              <a:gd name="T37" fmla="*/ 44 h 71"/>
              <a:gd name="T38" fmla="*/ 62 w 79"/>
              <a:gd name="T39" fmla="*/ 45 h 71"/>
              <a:gd name="T40" fmla="*/ 69 w 79"/>
              <a:gd name="T41" fmla="*/ 47 h 71"/>
              <a:gd name="T42" fmla="*/ 60 w 79"/>
              <a:gd name="T43" fmla="*/ 57 h 71"/>
              <a:gd name="T44" fmla="*/ 55 w 79"/>
              <a:gd name="T45" fmla="*/ 60 h 71"/>
              <a:gd name="T46" fmla="*/ 41 w 79"/>
              <a:gd name="T47" fmla="*/ 68 h 71"/>
              <a:gd name="T48" fmla="*/ 41 w 79"/>
              <a:gd name="T49" fmla="*/ 68 h 71"/>
              <a:gd name="T50" fmla="*/ 42 w 79"/>
              <a:gd name="T51" fmla="*/ 57 h 71"/>
              <a:gd name="T52" fmla="*/ 24 w 79"/>
              <a:gd name="T53" fmla="*/ 57 h 71"/>
              <a:gd name="T54" fmla="*/ 20 w 79"/>
              <a:gd name="T55" fmla="*/ 63 h 71"/>
              <a:gd name="T56" fmla="*/ 8 w 79"/>
              <a:gd name="T57" fmla="*/ 69 h 71"/>
              <a:gd name="T58" fmla="*/ 7 w 79"/>
              <a:gd name="T59" fmla="*/ 66 h 71"/>
              <a:gd name="T60" fmla="*/ 9 w 79"/>
              <a:gd name="T61" fmla="*/ 60 h 71"/>
              <a:gd name="T62" fmla="*/ 6 w 79"/>
              <a:gd name="T63" fmla="*/ 56 h 71"/>
              <a:gd name="T64" fmla="*/ 0 w 79"/>
              <a:gd name="T65" fmla="*/ 57 h 71"/>
              <a:gd name="T66" fmla="*/ 27 w 79"/>
              <a:gd name="T67" fmla="*/ 45 h 71"/>
              <a:gd name="T68" fmla="*/ 45 w 79"/>
              <a:gd name="T69" fmla="*/ 45 h 71"/>
              <a:gd name="T70" fmla="*/ 48 w 79"/>
              <a:gd name="T71" fmla="*/ 43 h 71"/>
              <a:gd name="T72" fmla="*/ 52 w 79"/>
              <a:gd name="T73" fmla="*/ 31 h 71"/>
              <a:gd name="T74" fmla="*/ 51 w 79"/>
              <a:gd name="T75" fmla="*/ 29 h 71"/>
              <a:gd name="T76" fmla="*/ 33 w 79"/>
              <a:gd name="T77" fmla="*/ 29 h 71"/>
              <a:gd name="T78" fmla="*/ 31 w 79"/>
              <a:gd name="T79" fmla="*/ 31 h 71"/>
              <a:gd name="T80" fmla="*/ 27 w 79"/>
              <a:gd name="T81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" h="71">
                <a:moveTo>
                  <a:pt x="0" y="57"/>
                </a:moveTo>
                <a:cubicBezTo>
                  <a:pt x="2" y="46"/>
                  <a:pt x="1" y="46"/>
                  <a:pt x="11" y="45"/>
                </a:cubicBezTo>
                <a:cubicBezTo>
                  <a:pt x="13" y="45"/>
                  <a:pt x="14" y="43"/>
                  <a:pt x="15" y="42"/>
                </a:cubicBezTo>
                <a:cubicBezTo>
                  <a:pt x="15" y="41"/>
                  <a:pt x="15" y="40"/>
                  <a:pt x="16" y="39"/>
                </a:cubicBezTo>
                <a:cubicBezTo>
                  <a:pt x="17" y="36"/>
                  <a:pt x="18" y="33"/>
                  <a:pt x="19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7" y="28"/>
                  <a:pt x="7" y="28"/>
                  <a:pt x="11" y="19"/>
                </a:cubicBezTo>
                <a:cubicBezTo>
                  <a:pt x="12" y="16"/>
                  <a:pt x="15" y="17"/>
                  <a:pt x="17" y="16"/>
                </a:cubicBezTo>
                <a:cubicBezTo>
                  <a:pt x="20" y="16"/>
                  <a:pt x="22" y="17"/>
                  <a:pt x="24" y="14"/>
                </a:cubicBezTo>
                <a:cubicBezTo>
                  <a:pt x="28" y="4"/>
                  <a:pt x="28" y="4"/>
                  <a:pt x="39" y="5"/>
                </a:cubicBezTo>
                <a:cubicBezTo>
                  <a:pt x="37" y="17"/>
                  <a:pt x="37" y="16"/>
                  <a:pt x="49" y="17"/>
                </a:cubicBezTo>
                <a:cubicBezTo>
                  <a:pt x="54" y="17"/>
                  <a:pt x="58" y="16"/>
                  <a:pt x="59" y="9"/>
                </a:cubicBezTo>
                <a:cubicBezTo>
                  <a:pt x="61" y="0"/>
                  <a:pt x="68" y="7"/>
                  <a:pt x="72" y="5"/>
                </a:cubicBezTo>
                <a:cubicBezTo>
                  <a:pt x="73" y="7"/>
                  <a:pt x="72" y="8"/>
                  <a:pt x="72" y="10"/>
                </a:cubicBezTo>
                <a:cubicBezTo>
                  <a:pt x="70" y="14"/>
                  <a:pt x="69" y="18"/>
                  <a:pt x="76" y="17"/>
                </a:cubicBezTo>
                <a:cubicBezTo>
                  <a:pt x="78" y="16"/>
                  <a:pt x="79" y="17"/>
                  <a:pt x="79" y="19"/>
                </a:cubicBezTo>
                <a:cubicBezTo>
                  <a:pt x="78" y="25"/>
                  <a:pt x="75" y="28"/>
                  <a:pt x="69" y="29"/>
                </a:cubicBezTo>
                <a:cubicBezTo>
                  <a:pt x="66" y="29"/>
                  <a:pt x="65" y="30"/>
                  <a:pt x="64" y="32"/>
                </a:cubicBezTo>
                <a:cubicBezTo>
                  <a:pt x="63" y="36"/>
                  <a:pt x="62" y="40"/>
                  <a:pt x="61" y="44"/>
                </a:cubicBezTo>
                <a:cubicBezTo>
                  <a:pt x="61" y="44"/>
                  <a:pt x="62" y="44"/>
                  <a:pt x="62" y="45"/>
                </a:cubicBezTo>
                <a:cubicBezTo>
                  <a:pt x="64" y="46"/>
                  <a:pt x="69" y="42"/>
                  <a:pt x="69" y="47"/>
                </a:cubicBezTo>
                <a:cubicBezTo>
                  <a:pt x="70" y="53"/>
                  <a:pt x="66" y="57"/>
                  <a:pt x="60" y="57"/>
                </a:cubicBezTo>
                <a:cubicBezTo>
                  <a:pt x="58" y="57"/>
                  <a:pt x="56" y="57"/>
                  <a:pt x="55" y="60"/>
                </a:cubicBezTo>
                <a:cubicBezTo>
                  <a:pt x="51" y="70"/>
                  <a:pt x="51" y="70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4"/>
                  <a:pt x="45" y="59"/>
                  <a:pt x="42" y="57"/>
                </a:cubicBezTo>
                <a:cubicBezTo>
                  <a:pt x="37" y="55"/>
                  <a:pt x="30" y="56"/>
                  <a:pt x="24" y="57"/>
                </a:cubicBezTo>
                <a:cubicBezTo>
                  <a:pt x="21" y="57"/>
                  <a:pt x="21" y="61"/>
                  <a:pt x="20" y="63"/>
                </a:cubicBezTo>
                <a:cubicBezTo>
                  <a:pt x="19" y="68"/>
                  <a:pt x="12" y="71"/>
                  <a:pt x="8" y="69"/>
                </a:cubicBezTo>
                <a:cubicBezTo>
                  <a:pt x="6" y="68"/>
                  <a:pt x="7" y="67"/>
                  <a:pt x="7" y="66"/>
                </a:cubicBezTo>
                <a:cubicBezTo>
                  <a:pt x="7" y="64"/>
                  <a:pt x="8" y="62"/>
                  <a:pt x="9" y="60"/>
                </a:cubicBezTo>
                <a:cubicBezTo>
                  <a:pt x="10" y="58"/>
                  <a:pt x="9" y="56"/>
                  <a:pt x="6" y="56"/>
                </a:cubicBezTo>
                <a:cubicBezTo>
                  <a:pt x="4" y="57"/>
                  <a:pt x="2" y="57"/>
                  <a:pt x="0" y="57"/>
                </a:cubicBezTo>
                <a:close/>
                <a:moveTo>
                  <a:pt x="27" y="45"/>
                </a:moveTo>
                <a:cubicBezTo>
                  <a:pt x="33" y="45"/>
                  <a:pt x="39" y="45"/>
                  <a:pt x="45" y="45"/>
                </a:cubicBezTo>
                <a:cubicBezTo>
                  <a:pt x="46" y="45"/>
                  <a:pt x="48" y="45"/>
                  <a:pt x="48" y="43"/>
                </a:cubicBezTo>
                <a:cubicBezTo>
                  <a:pt x="49" y="39"/>
                  <a:pt x="51" y="35"/>
                  <a:pt x="52" y="31"/>
                </a:cubicBezTo>
                <a:cubicBezTo>
                  <a:pt x="53" y="29"/>
                  <a:pt x="52" y="29"/>
                  <a:pt x="51" y="29"/>
                </a:cubicBezTo>
                <a:cubicBezTo>
                  <a:pt x="45" y="29"/>
                  <a:pt x="39" y="29"/>
                  <a:pt x="33" y="29"/>
                </a:cubicBezTo>
                <a:cubicBezTo>
                  <a:pt x="32" y="29"/>
                  <a:pt x="31" y="30"/>
                  <a:pt x="31" y="31"/>
                </a:cubicBezTo>
                <a:cubicBezTo>
                  <a:pt x="29" y="35"/>
                  <a:pt x="28" y="40"/>
                  <a:pt x="27" y="45"/>
                </a:cubicBezTo>
                <a:close/>
              </a:path>
            </a:pathLst>
          </a:cu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27"/>
          <p:cNvSpPr>
            <a:spLocks/>
          </p:cNvSpPr>
          <p:nvPr/>
        </p:nvSpPr>
        <p:spPr bwMode="auto">
          <a:xfrm>
            <a:off x="11472863" y="1354138"/>
            <a:ext cx="355600" cy="546100"/>
          </a:xfrm>
          <a:custGeom>
            <a:avLst/>
            <a:gdLst>
              <a:gd name="T0" fmla="*/ 12 w 39"/>
              <a:gd name="T1" fmla="*/ 48 h 60"/>
              <a:gd name="T2" fmla="*/ 1 w 39"/>
              <a:gd name="T3" fmla="*/ 18 h 60"/>
              <a:gd name="T4" fmla="*/ 4 w 39"/>
              <a:gd name="T5" fmla="*/ 11 h 60"/>
              <a:gd name="T6" fmla="*/ 22 w 39"/>
              <a:gd name="T7" fmla="*/ 2 h 60"/>
              <a:gd name="T8" fmla="*/ 29 w 39"/>
              <a:gd name="T9" fmla="*/ 5 h 60"/>
              <a:gd name="T10" fmla="*/ 39 w 39"/>
              <a:gd name="T11" fmla="*/ 36 h 60"/>
              <a:gd name="T12" fmla="*/ 23 w 39"/>
              <a:gd name="T13" fmla="*/ 42 h 60"/>
              <a:gd name="T14" fmla="*/ 23 w 39"/>
              <a:gd name="T15" fmla="*/ 43 h 60"/>
              <a:gd name="T16" fmla="*/ 37 w 39"/>
              <a:gd name="T17" fmla="*/ 49 h 60"/>
              <a:gd name="T18" fmla="*/ 39 w 39"/>
              <a:gd name="T19" fmla="*/ 52 h 60"/>
              <a:gd name="T20" fmla="*/ 23 w 39"/>
              <a:gd name="T21" fmla="*/ 57 h 60"/>
              <a:gd name="T22" fmla="*/ 14 w 39"/>
              <a:gd name="T23" fmla="*/ 53 h 60"/>
              <a:gd name="T24" fmla="*/ 12 w 39"/>
              <a:gd name="T25" fmla="*/ 4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60">
                <a:moveTo>
                  <a:pt x="12" y="48"/>
                </a:moveTo>
                <a:cubicBezTo>
                  <a:pt x="8" y="38"/>
                  <a:pt x="5" y="28"/>
                  <a:pt x="1" y="18"/>
                </a:cubicBezTo>
                <a:cubicBezTo>
                  <a:pt x="0" y="15"/>
                  <a:pt x="0" y="13"/>
                  <a:pt x="4" y="11"/>
                </a:cubicBezTo>
                <a:cubicBezTo>
                  <a:pt x="10" y="9"/>
                  <a:pt x="16" y="6"/>
                  <a:pt x="22" y="2"/>
                </a:cubicBezTo>
                <a:cubicBezTo>
                  <a:pt x="26" y="0"/>
                  <a:pt x="27" y="1"/>
                  <a:pt x="29" y="5"/>
                </a:cubicBezTo>
                <a:cubicBezTo>
                  <a:pt x="32" y="15"/>
                  <a:pt x="36" y="26"/>
                  <a:pt x="39" y="36"/>
                </a:cubicBezTo>
                <a:cubicBezTo>
                  <a:pt x="34" y="38"/>
                  <a:pt x="28" y="40"/>
                  <a:pt x="23" y="42"/>
                </a:cubicBezTo>
                <a:cubicBezTo>
                  <a:pt x="23" y="42"/>
                  <a:pt x="23" y="43"/>
                  <a:pt x="23" y="43"/>
                </a:cubicBezTo>
                <a:cubicBezTo>
                  <a:pt x="28" y="44"/>
                  <a:pt x="31" y="49"/>
                  <a:pt x="37" y="49"/>
                </a:cubicBezTo>
                <a:cubicBezTo>
                  <a:pt x="38" y="49"/>
                  <a:pt x="39" y="50"/>
                  <a:pt x="39" y="52"/>
                </a:cubicBezTo>
                <a:cubicBezTo>
                  <a:pt x="34" y="53"/>
                  <a:pt x="28" y="55"/>
                  <a:pt x="23" y="57"/>
                </a:cubicBezTo>
                <a:cubicBezTo>
                  <a:pt x="18" y="60"/>
                  <a:pt x="15" y="59"/>
                  <a:pt x="14" y="53"/>
                </a:cubicBezTo>
                <a:cubicBezTo>
                  <a:pt x="15" y="50"/>
                  <a:pt x="16" y="48"/>
                  <a:pt x="12" y="48"/>
                </a:cubicBezTo>
                <a:close/>
              </a:path>
            </a:pathLst>
          </a:custGeom>
          <a:solidFill>
            <a:srgbClr val="E6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28"/>
          <p:cNvSpPr>
            <a:spLocks/>
          </p:cNvSpPr>
          <p:nvPr/>
        </p:nvSpPr>
        <p:spPr bwMode="auto">
          <a:xfrm>
            <a:off x="11582401" y="1817688"/>
            <a:ext cx="328613" cy="173037"/>
          </a:xfrm>
          <a:custGeom>
            <a:avLst/>
            <a:gdLst>
              <a:gd name="T0" fmla="*/ 2 w 36"/>
              <a:gd name="T1" fmla="*/ 2 h 19"/>
              <a:gd name="T2" fmla="*/ 11 w 36"/>
              <a:gd name="T3" fmla="*/ 6 h 19"/>
              <a:gd name="T4" fmla="*/ 27 w 36"/>
              <a:gd name="T5" fmla="*/ 1 h 19"/>
              <a:gd name="T6" fmla="*/ 29 w 36"/>
              <a:gd name="T7" fmla="*/ 2 h 19"/>
              <a:gd name="T8" fmla="*/ 35 w 36"/>
              <a:gd name="T9" fmla="*/ 5 h 19"/>
              <a:gd name="T10" fmla="*/ 30 w 36"/>
              <a:gd name="T11" fmla="*/ 11 h 19"/>
              <a:gd name="T12" fmla="*/ 11 w 36"/>
              <a:gd name="T13" fmla="*/ 18 h 19"/>
              <a:gd name="T14" fmla="*/ 7 w 36"/>
              <a:gd name="T15" fmla="*/ 19 h 19"/>
              <a:gd name="T16" fmla="*/ 1 w 36"/>
              <a:gd name="T17" fmla="*/ 2 h 19"/>
              <a:gd name="T18" fmla="*/ 2 w 36"/>
              <a:gd name="T1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9">
                <a:moveTo>
                  <a:pt x="2" y="2"/>
                </a:moveTo>
                <a:cubicBezTo>
                  <a:pt x="3" y="8"/>
                  <a:pt x="6" y="9"/>
                  <a:pt x="11" y="6"/>
                </a:cubicBezTo>
                <a:cubicBezTo>
                  <a:pt x="16" y="4"/>
                  <a:pt x="22" y="2"/>
                  <a:pt x="27" y="1"/>
                </a:cubicBezTo>
                <a:cubicBezTo>
                  <a:pt x="28" y="1"/>
                  <a:pt x="28" y="1"/>
                  <a:pt x="29" y="2"/>
                </a:cubicBezTo>
                <a:cubicBezTo>
                  <a:pt x="31" y="2"/>
                  <a:pt x="35" y="0"/>
                  <a:pt x="35" y="5"/>
                </a:cubicBezTo>
                <a:cubicBezTo>
                  <a:pt x="36" y="9"/>
                  <a:pt x="33" y="10"/>
                  <a:pt x="30" y="11"/>
                </a:cubicBezTo>
                <a:cubicBezTo>
                  <a:pt x="24" y="14"/>
                  <a:pt x="17" y="16"/>
                  <a:pt x="11" y="18"/>
                </a:cubicBezTo>
                <a:cubicBezTo>
                  <a:pt x="9" y="19"/>
                  <a:pt x="8" y="19"/>
                  <a:pt x="7" y="19"/>
                </a:cubicBezTo>
                <a:cubicBezTo>
                  <a:pt x="4" y="17"/>
                  <a:pt x="0" y="5"/>
                  <a:pt x="1" y="2"/>
                </a:cubicBezTo>
                <a:cubicBezTo>
                  <a:pt x="1" y="2"/>
                  <a:pt x="1" y="2"/>
                  <a:pt x="2" y="2"/>
                </a:cubicBezTo>
                <a:close/>
              </a:path>
            </a:pathLst>
          </a:custGeom>
          <a:solidFill>
            <a:srgbClr val="2337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10150476" y="2227263"/>
            <a:ext cx="92075" cy="36512"/>
          </a:xfrm>
          <a:custGeom>
            <a:avLst/>
            <a:gdLst>
              <a:gd name="T0" fmla="*/ 10 w 10"/>
              <a:gd name="T1" fmla="*/ 0 h 4"/>
              <a:gd name="T2" fmla="*/ 0 w 10"/>
              <a:gd name="T3" fmla="*/ 2 h 4"/>
              <a:gd name="T4" fmla="*/ 1 w 10"/>
              <a:gd name="T5" fmla="*/ 1 h 4"/>
              <a:gd name="T6" fmla="*/ 9 w 10"/>
              <a:gd name="T7" fmla="*/ 0 h 4"/>
              <a:gd name="T8" fmla="*/ 10 w 1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0"/>
                </a:moveTo>
                <a:cubicBezTo>
                  <a:pt x="7" y="4"/>
                  <a:pt x="4" y="4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4" y="2"/>
                  <a:pt x="7" y="1"/>
                  <a:pt x="9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D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30"/>
          <p:cNvSpPr>
            <a:spLocks/>
          </p:cNvSpPr>
          <p:nvPr/>
        </p:nvSpPr>
        <p:spPr bwMode="auto">
          <a:xfrm>
            <a:off x="10123488" y="2209800"/>
            <a:ext cx="36513" cy="36512"/>
          </a:xfrm>
          <a:custGeom>
            <a:avLst/>
            <a:gdLst>
              <a:gd name="T0" fmla="*/ 3 w 4"/>
              <a:gd name="T1" fmla="*/ 4 h 4"/>
              <a:gd name="T2" fmla="*/ 0 w 4"/>
              <a:gd name="T3" fmla="*/ 1 h 4"/>
              <a:gd name="T4" fmla="*/ 1 w 4"/>
              <a:gd name="T5" fmla="*/ 0 h 4"/>
              <a:gd name="T6" fmla="*/ 4 w 4"/>
              <a:gd name="T7" fmla="*/ 3 h 4"/>
              <a:gd name="T8" fmla="*/ 3 w 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3" y="4"/>
                </a:moveTo>
                <a:cubicBezTo>
                  <a:pt x="2" y="3"/>
                  <a:pt x="1" y="3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2" y="1"/>
                  <a:pt x="3" y="2"/>
                  <a:pt x="4" y="3"/>
                </a:cubicBezTo>
                <a:cubicBezTo>
                  <a:pt x="3" y="3"/>
                  <a:pt x="3" y="3"/>
                  <a:pt x="3" y="4"/>
                </a:cubicBezTo>
                <a:close/>
              </a:path>
            </a:pathLst>
          </a:custGeom>
          <a:solidFill>
            <a:srgbClr val="D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31"/>
          <p:cNvSpPr>
            <a:spLocks/>
          </p:cNvSpPr>
          <p:nvPr/>
        </p:nvSpPr>
        <p:spPr bwMode="auto">
          <a:xfrm>
            <a:off x="10306051" y="2163763"/>
            <a:ext cx="17463" cy="19050"/>
          </a:xfrm>
          <a:custGeom>
            <a:avLst/>
            <a:gdLst>
              <a:gd name="T0" fmla="*/ 1 w 2"/>
              <a:gd name="T1" fmla="*/ 2 h 2"/>
              <a:gd name="T2" fmla="*/ 0 w 2"/>
              <a:gd name="T3" fmla="*/ 0 h 2"/>
              <a:gd name="T4" fmla="*/ 1 w 2"/>
              <a:gd name="T5" fmla="*/ 0 h 2"/>
              <a:gd name="T6" fmla="*/ 2 w 2"/>
              <a:gd name="T7" fmla="*/ 1 h 2"/>
              <a:gd name="T8" fmla="*/ 1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DEB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32"/>
          <p:cNvSpPr>
            <a:spLocks/>
          </p:cNvSpPr>
          <p:nvPr/>
        </p:nvSpPr>
        <p:spPr bwMode="auto">
          <a:xfrm>
            <a:off x="10123488" y="2119313"/>
            <a:ext cx="127000" cy="127000"/>
          </a:xfrm>
          <a:custGeom>
            <a:avLst/>
            <a:gdLst>
              <a:gd name="T0" fmla="*/ 4 w 14"/>
              <a:gd name="T1" fmla="*/ 13 h 14"/>
              <a:gd name="T2" fmla="*/ 1 w 14"/>
              <a:gd name="T3" fmla="*/ 10 h 14"/>
              <a:gd name="T4" fmla="*/ 2 w 14"/>
              <a:gd name="T5" fmla="*/ 3 h 14"/>
              <a:gd name="T6" fmla="*/ 11 w 14"/>
              <a:gd name="T7" fmla="*/ 2 h 14"/>
              <a:gd name="T8" fmla="*/ 12 w 14"/>
              <a:gd name="T9" fmla="*/ 12 h 14"/>
              <a:gd name="T10" fmla="*/ 4 w 14"/>
              <a:gd name="T1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4">
                <a:moveTo>
                  <a:pt x="4" y="13"/>
                </a:moveTo>
                <a:cubicBezTo>
                  <a:pt x="3" y="12"/>
                  <a:pt x="2" y="11"/>
                  <a:pt x="1" y="10"/>
                </a:cubicBezTo>
                <a:cubicBezTo>
                  <a:pt x="0" y="8"/>
                  <a:pt x="1" y="5"/>
                  <a:pt x="2" y="3"/>
                </a:cubicBezTo>
                <a:cubicBezTo>
                  <a:pt x="5" y="1"/>
                  <a:pt x="8" y="0"/>
                  <a:pt x="11" y="2"/>
                </a:cubicBezTo>
                <a:cubicBezTo>
                  <a:pt x="14" y="5"/>
                  <a:pt x="14" y="8"/>
                  <a:pt x="12" y="12"/>
                </a:cubicBezTo>
                <a:cubicBezTo>
                  <a:pt x="10" y="13"/>
                  <a:pt x="7" y="14"/>
                  <a:pt x="4" y="13"/>
                </a:cubicBezTo>
                <a:close/>
              </a:path>
            </a:pathLst>
          </a:custGeom>
          <a:solidFill>
            <a:srgbClr val="988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10287001" y="2063750"/>
            <a:ext cx="109538" cy="127000"/>
          </a:xfrm>
          <a:custGeom>
            <a:avLst/>
            <a:gdLst>
              <a:gd name="T0" fmla="*/ 4 w 12"/>
              <a:gd name="T1" fmla="*/ 12 h 14"/>
              <a:gd name="T2" fmla="*/ 3 w 12"/>
              <a:gd name="T3" fmla="*/ 11 h 14"/>
              <a:gd name="T4" fmla="*/ 8 w 12"/>
              <a:gd name="T5" fmla="*/ 0 h 14"/>
              <a:gd name="T6" fmla="*/ 12 w 12"/>
              <a:gd name="T7" fmla="*/ 11 h 14"/>
              <a:gd name="T8" fmla="*/ 4 w 12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4" y="12"/>
                </a:moveTo>
                <a:cubicBezTo>
                  <a:pt x="4" y="11"/>
                  <a:pt x="3" y="11"/>
                  <a:pt x="3" y="11"/>
                </a:cubicBezTo>
                <a:cubicBezTo>
                  <a:pt x="0" y="5"/>
                  <a:pt x="2" y="2"/>
                  <a:pt x="8" y="0"/>
                </a:cubicBezTo>
                <a:cubicBezTo>
                  <a:pt x="7" y="4"/>
                  <a:pt x="10" y="8"/>
                  <a:pt x="12" y="11"/>
                </a:cubicBezTo>
                <a:cubicBezTo>
                  <a:pt x="10" y="14"/>
                  <a:pt x="7" y="13"/>
                  <a:pt x="4" y="12"/>
                </a:cubicBezTo>
                <a:close/>
              </a:path>
            </a:pathLst>
          </a:custGeom>
          <a:solidFill>
            <a:srgbClr val="988B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0352088" y="2063750"/>
            <a:ext cx="80963" cy="100012"/>
          </a:xfrm>
          <a:custGeom>
            <a:avLst/>
            <a:gdLst>
              <a:gd name="T0" fmla="*/ 5 w 9"/>
              <a:gd name="T1" fmla="*/ 11 h 11"/>
              <a:gd name="T2" fmla="*/ 1 w 9"/>
              <a:gd name="T3" fmla="*/ 0 h 11"/>
              <a:gd name="T4" fmla="*/ 5 w 9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3" y="8"/>
                  <a:pt x="0" y="4"/>
                  <a:pt x="1" y="0"/>
                </a:cubicBezTo>
                <a:cubicBezTo>
                  <a:pt x="8" y="2"/>
                  <a:pt x="9" y="5"/>
                  <a:pt x="5" y="11"/>
                </a:cubicBezTo>
                <a:close/>
              </a:path>
            </a:pathLst>
          </a:custGeom>
          <a:solidFill>
            <a:srgbClr val="2337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1044238" y="1071563"/>
            <a:ext cx="236538" cy="146050"/>
          </a:xfrm>
          <a:custGeom>
            <a:avLst/>
            <a:gdLst>
              <a:gd name="T0" fmla="*/ 0 w 26"/>
              <a:gd name="T1" fmla="*/ 16 h 16"/>
              <a:gd name="T2" fmla="*/ 4 w 26"/>
              <a:gd name="T3" fmla="*/ 2 h 16"/>
              <a:gd name="T4" fmla="*/ 6 w 26"/>
              <a:gd name="T5" fmla="*/ 0 h 16"/>
              <a:gd name="T6" fmla="*/ 24 w 26"/>
              <a:gd name="T7" fmla="*/ 0 h 16"/>
              <a:gd name="T8" fmla="*/ 25 w 26"/>
              <a:gd name="T9" fmla="*/ 2 h 16"/>
              <a:gd name="T10" fmla="*/ 21 w 26"/>
              <a:gd name="T11" fmla="*/ 14 h 16"/>
              <a:gd name="T12" fmla="*/ 18 w 26"/>
              <a:gd name="T13" fmla="*/ 16 h 16"/>
              <a:gd name="T14" fmla="*/ 0 w 26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6">
                <a:moveTo>
                  <a:pt x="0" y="16"/>
                </a:moveTo>
                <a:cubicBezTo>
                  <a:pt x="1" y="11"/>
                  <a:pt x="2" y="6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12" y="0"/>
                  <a:pt x="18" y="0"/>
                  <a:pt x="24" y="0"/>
                </a:cubicBezTo>
                <a:cubicBezTo>
                  <a:pt x="25" y="0"/>
                  <a:pt x="26" y="0"/>
                  <a:pt x="25" y="2"/>
                </a:cubicBezTo>
                <a:cubicBezTo>
                  <a:pt x="24" y="6"/>
                  <a:pt x="22" y="10"/>
                  <a:pt x="21" y="14"/>
                </a:cubicBezTo>
                <a:cubicBezTo>
                  <a:pt x="21" y="16"/>
                  <a:pt x="19" y="16"/>
                  <a:pt x="18" y="16"/>
                </a:cubicBezTo>
                <a:cubicBezTo>
                  <a:pt x="12" y="16"/>
                  <a:pt x="6" y="16"/>
                  <a:pt x="0" y="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65"/>
          <p:cNvSpPr txBox="1">
            <a:spLocks noGrp="1"/>
          </p:cNvSpPr>
          <p:nvPr>
            <p:ph type="body" sz="quarter" idx="10"/>
          </p:nvPr>
        </p:nvSpPr>
        <p:spPr>
          <a:xfrm>
            <a:off x="6025582" y="2973118"/>
            <a:ext cx="4248822" cy="7242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1600" dirty="0">
                <a:solidFill>
                  <a:srgbClr val="E62155"/>
                </a:solidFill>
              </a:rPr>
              <a:t>You can replace the image on the screen with your own work. Just delete this one and add yours</a:t>
            </a:r>
            <a:endParaRPr sz="1600" dirty="0">
              <a:solidFill>
                <a:srgbClr val="E62155"/>
              </a:solidFill>
            </a:endParaRPr>
          </a:p>
        </p:txBody>
      </p:sp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3004906" y="1511083"/>
            <a:ext cx="10290175" cy="763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800" b="1" dirty="0">
                <a:solidFill>
                  <a:srgbClr val="E62155"/>
                </a:solidFill>
              </a:rPr>
              <a:t>Mobile</a:t>
            </a:r>
            <a:r>
              <a:rPr lang="en" sz="8800" b="1" dirty="0">
                <a:solidFill>
                  <a:srgbClr val="6AC4D0"/>
                </a:solidFill>
              </a:rPr>
              <a:t> </a:t>
            </a:r>
            <a:r>
              <a:rPr lang="en" sz="8800" b="1" dirty="0" smtClean="0">
                <a:solidFill>
                  <a:srgbClr val="6AC4D0"/>
                </a:solidFill>
              </a:rPr>
              <a:t>App</a:t>
            </a:r>
            <a:endParaRPr sz="8800" b="1" dirty="0">
              <a:solidFill>
                <a:srgbClr val="6AC4D0"/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5347494" y="3785837"/>
            <a:ext cx="5934990" cy="13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2800" dirty="0" smtClean="0"/>
              <a:t>You can replace the image on the screen with your own work. Just delete this one and add yours</a:t>
            </a:r>
            <a:endParaRPr lang="en-U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93" y="1892876"/>
            <a:ext cx="3673425" cy="360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826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922661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2761741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4600821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19" y="4419161"/>
            <a:ext cx="583569" cy="49630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74" y="4419161"/>
            <a:ext cx="583569" cy="4963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441" y="4496625"/>
            <a:ext cx="583569" cy="496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63" y="1068019"/>
            <a:ext cx="6093836" cy="44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9077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400" dirty="0">
              <a:solidFill>
                <a:srgbClr val="6AC4D0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pPr algn="just"/>
            <a:r>
              <a:rPr lang="en-US" altLang="ko-KR" sz="1400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400" dirty="0">
              <a:solidFill>
                <a:srgbClr val="6AC4D0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endParaRPr lang="en-US" altLang="ko-KR" sz="1400" dirty="0">
              <a:solidFill>
                <a:srgbClr val="6AC4D0"/>
              </a:solidFill>
              <a:latin typeface="DK Lemon Yellow Sun" panose="02000000000000000000" pitchFamily="50" charset="0"/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11" y="3114032"/>
            <a:ext cx="3363750" cy="29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66" y="1551862"/>
            <a:ext cx="5743868" cy="37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895995" y="3450190"/>
            <a:ext cx="261984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895995" y="1155441"/>
            <a:ext cx="398251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867" b="1" dirty="0"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5867" b="1" dirty="0">
                <a:latin typeface="+mj-lt"/>
                <a:cs typeface="Arial" pitchFamily="34" charset="0"/>
              </a:rPr>
              <a:t>Style</a:t>
            </a:r>
            <a:endParaRPr lang="ko-KR" altLang="en-US" sz="5867" b="1" dirty="0"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4049813" y="1409450"/>
            <a:ext cx="3325679" cy="4108646"/>
            <a:chOff x="886442" y="1591192"/>
            <a:chExt cx="3397525" cy="4723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Your Text  Here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2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cs typeface="Arial" pitchFamily="34" charset="0"/>
              </a:endParaRP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0" name="Lágrima 19"/>
          <p:cNvSpPr/>
          <p:nvPr/>
        </p:nvSpPr>
        <p:spPr>
          <a:xfrm rot="5400000">
            <a:off x="7375492" y="2104483"/>
            <a:ext cx="4753516" cy="4753516"/>
          </a:xfrm>
          <a:prstGeom prst="teardrop">
            <a:avLst/>
          </a:prstGeom>
          <a:noFill/>
          <a:ln w="130175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grpSp>
        <p:nvGrpSpPr>
          <p:cNvPr id="10" name="Grupo 9"/>
          <p:cNvGrpSpPr/>
          <p:nvPr/>
        </p:nvGrpSpPr>
        <p:grpSpPr>
          <a:xfrm>
            <a:off x="8096669" y="2891526"/>
            <a:ext cx="3311161" cy="3179430"/>
            <a:chOff x="8613560" y="965656"/>
            <a:chExt cx="1857806" cy="178389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8877516" y="985272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8613560" y="965656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8745538" y="1004888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110899" y="1932293"/>
            <a:ext cx="4131945" cy="41319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3" name="Google Shape;2513;p37"/>
          <p:cNvSpPr txBox="1">
            <a:spLocks noGrp="1"/>
          </p:cNvSpPr>
          <p:nvPr>
            <p:ph type="title" idx="4294967295"/>
          </p:nvPr>
        </p:nvSpPr>
        <p:spPr>
          <a:xfrm>
            <a:off x="637811" y="410686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latin typeface="DK Lemon Yellow Sun" panose="02000000000000000000" pitchFamily="50" charset="0"/>
              </a:rPr>
              <a:t>Table Of Contents</a:t>
            </a:r>
            <a:endParaRPr dirty="0">
              <a:latin typeface="DK Lemon Yellow Sun" panose="02000000000000000000" pitchFamily="50" charset="0"/>
            </a:endParaRPr>
          </a:p>
        </p:txBody>
      </p:sp>
      <p:sp>
        <p:nvSpPr>
          <p:cNvPr id="2514" name="Google Shape;2514;p37"/>
          <p:cNvSpPr txBox="1">
            <a:spLocks noGrp="1"/>
          </p:cNvSpPr>
          <p:nvPr>
            <p:ph type="title" idx="4294967295"/>
          </p:nvPr>
        </p:nvSpPr>
        <p:spPr>
          <a:xfrm>
            <a:off x="1066528" y="1747825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01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5" name="Google Shape;2515;p37"/>
          <p:cNvSpPr txBox="1">
            <a:spLocks noGrp="1"/>
          </p:cNvSpPr>
          <p:nvPr>
            <p:ph type="title" idx="4294967295"/>
          </p:nvPr>
        </p:nvSpPr>
        <p:spPr>
          <a:xfrm>
            <a:off x="321582" y="2332025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dirty="0">
                <a:solidFill>
                  <a:srgbClr val="6AC4D0"/>
                </a:solidFill>
                <a:latin typeface="DK Lemon Yellow Sun" panose="02000000000000000000" pitchFamily="50" charset="0"/>
              </a:rPr>
              <a:t>Textual History</a:t>
            </a:r>
            <a:endParaRPr sz="2800" dirty="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6" name="Google Shape;2516;p37"/>
          <p:cNvSpPr txBox="1">
            <a:spLocks noGrp="1"/>
          </p:cNvSpPr>
          <p:nvPr>
            <p:ph type="title" idx="4294967295"/>
          </p:nvPr>
        </p:nvSpPr>
        <p:spPr>
          <a:xfrm>
            <a:off x="434249" y="3041638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</a:rPr>
              <a:t>You can describe the topic of the section here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17" name="Google Shape;2517;p37"/>
          <p:cNvSpPr txBox="1">
            <a:spLocks noGrp="1"/>
          </p:cNvSpPr>
          <p:nvPr>
            <p:ph type="title" idx="4294967295"/>
          </p:nvPr>
        </p:nvSpPr>
        <p:spPr>
          <a:xfrm>
            <a:off x="9705611" y="1699259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02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8" name="Google Shape;2518;p37"/>
          <p:cNvSpPr txBox="1">
            <a:spLocks noGrp="1"/>
          </p:cNvSpPr>
          <p:nvPr>
            <p:ph type="title" idx="4294967295"/>
          </p:nvPr>
        </p:nvSpPr>
        <p:spPr>
          <a:xfrm>
            <a:off x="8872945" y="2210911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Books of the Bible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9" name="Google Shape;2519;p37"/>
          <p:cNvSpPr txBox="1">
            <a:spLocks noGrp="1"/>
          </p:cNvSpPr>
          <p:nvPr>
            <p:ph type="title" idx="4294967295"/>
          </p:nvPr>
        </p:nvSpPr>
        <p:spPr>
          <a:xfrm>
            <a:off x="8872945" y="2757487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0" name="Google Shape;2520;p37"/>
          <p:cNvSpPr txBox="1">
            <a:spLocks noGrp="1"/>
          </p:cNvSpPr>
          <p:nvPr>
            <p:ph type="title" idx="4294967295"/>
          </p:nvPr>
        </p:nvSpPr>
        <p:spPr>
          <a:xfrm>
            <a:off x="1058182" y="3883488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03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21" name="Google Shape;2521;p37"/>
          <p:cNvSpPr txBox="1">
            <a:spLocks noGrp="1"/>
          </p:cNvSpPr>
          <p:nvPr>
            <p:ph type="title" idx="4294967295"/>
          </p:nvPr>
        </p:nvSpPr>
        <p:spPr>
          <a:xfrm>
            <a:off x="321582" y="4351325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Christian Bibles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2" name="Google Shape;2522;p37"/>
          <p:cNvSpPr txBox="1">
            <a:spLocks noGrp="1"/>
          </p:cNvSpPr>
          <p:nvPr>
            <p:ph type="title" idx="4294967295"/>
          </p:nvPr>
        </p:nvSpPr>
        <p:spPr>
          <a:xfrm>
            <a:off x="434249" y="5059350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3" name="Google Shape;2523;p37"/>
          <p:cNvSpPr txBox="1">
            <a:spLocks noGrp="1"/>
          </p:cNvSpPr>
          <p:nvPr>
            <p:ph type="title" idx="4294967295"/>
          </p:nvPr>
        </p:nvSpPr>
        <p:spPr>
          <a:xfrm>
            <a:off x="9609545" y="3762374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DK Lemon Yellow Sun" panose="02000000000000000000" pitchFamily="50" charset="0"/>
              </a:rPr>
              <a:t>04</a:t>
            </a:r>
            <a:endParaRPr dirty="0">
              <a:latin typeface="DK Lemon Yellow Sun" panose="02000000000000000000" pitchFamily="50" charset="0"/>
            </a:endParaRPr>
          </a:p>
        </p:txBody>
      </p:sp>
      <p:sp>
        <p:nvSpPr>
          <p:cNvPr id="2524" name="Google Shape;2524;p37"/>
          <p:cNvSpPr txBox="1">
            <a:spLocks noGrp="1"/>
          </p:cNvSpPr>
          <p:nvPr>
            <p:ph type="title" idx="4294967295"/>
          </p:nvPr>
        </p:nvSpPr>
        <p:spPr>
          <a:xfrm>
            <a:off x="8872945" y="4230211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Biblical Studies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5" name="Google Shape;2525;p37"/>
          <p:cNvSpPr txBox="1">
            <a:spLocks noGrp="1"/>
          </p:cNvSpPr>
          <p:nvPr>
            <p:ph type="title" idx="4294967295"/>
          </p:nvPr>
        </p:nvSpPr>
        <p:spPr>
          <a:xfrm>
            <a:off x="8872945" y="4775199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>
                <a:solidFill>
                  <a:schemeClr val="dk1"/>
                </a:solidFill>
              </a:rPr>
              <a:t>You can describe the topic of the section here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959096" y="2828938"/>
            <a:ext cx="2435549" cy="2338653"/>
            <a:chOff x="8613560" y="965656"/>
            <a:chExt cx="1857806" cy="178389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77516" y="985272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8613560" y="965656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8745538" y="1004888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0063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sz="4800" b="1" dirty="0">
                <a:latin typeface="DK Lemon Yellow Sun" panose="02000000000000000000" pitchFamily="50" charset="0"/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684336" y="1696186"/>
            <a:ext cx="6679611" cy="1569662"/>
            <a:chOff x="3017859" y="4190981"/>
            <a:chExt cx="1249476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190981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4668510" y="4291911"/>
            <a:ext cx="693415" cy="693415"/>
          </a:xfrm>
          <a:prstGeom prst="ellipse">
            <a:avLst/>
          </a:prstGeom>
          <a:solidFill>
            <a:srgbClr val="E62155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890803" y="4291911"/>
            <a:ext cx="693415" cy="693415"/>
          </a:xfrm>
          <a:prstGeom prst="ellipse">
            <a:avLst/>
          </a:prstGeom>
          <a:solidFill>
            <a:srgbClr val="E62155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1113097" y="4291911"/>
            <a:ext cx="693415" cy="693415"/>
          </a:xfrm>
          <a:prstGeom prst="ellipse">
            <a:avLst/>
          </a:prstGeom>
          <a:solidFill>
            <a:srgbClr val="E62155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6446218" y="4291911"/>
            <a:ext cx="693415" cy="693415"/>
          </a:xfrm>
          <a:prstGeom prst="ellipse">
            <a:avLst/>
          </a:prstGeom>
          <a:solidFill>
            <a:srgbClr val="E62155"/>
          </a:solidFill>
          <a:ln w="19050">
            <a:solidFill>
              <a:srgbClr val="E94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6204593" y="5123826"/>
            <a:ext cx="1342919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cs typeface="Arial" pitchFamily="34" charset="0"/>
                </a:rPr>
                <a:t>Presen</a:t>
              </a:r>
              <a:r>
                <a:rPr lang="en-US" altLang="ko-KR" sz="1200" dirty="0">
                  <a:cs typeface="Arial" pitchFamily="34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403869" y="5082174"/>
            <a:ext cx="1342919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cs typeface="Arial" pitchFamily="34" charset="0"/>
                </a:rPr>
                <a:t>Presen</a:t>
              </a:r>
              <a:r>
                <a:rPr lang="en-US" altLang="ko-KR" sz="1200" dirty="0">
                  <a:cs typeface="Arial" pitchFamily="34" charset="0"/>
                </a:rPr>
                <a:t>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2619070" y="5078934"/>
            <a:ext cx="1342919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cs typeface="Arial" pitchFamily="34" charset="0"/>
                </a:rPr>
                <a:t>Presen</a:t>
              </a:r>
              <a:r>
                <a:rPr lang="en-US" altLang="ko-KR" sz="1200" dirty="0">
                  <a:cs typeface="Arial" pitchFamily="34" charset="0"/>
                </a:rPr>
                <a:t>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814969" y="5078934"/>
            <a:ext cx="1342919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</a:t>
              </a:r>
              <a:r>
                <a:rPr lang="en-US" altLang="ko-KR" sz="1200" dirty="0" err="1">
                  <a:cs typeface="Arial" pitchFamily="34" charset="0"/>
                </a:rPr>
                <a:t>Presen</a:t>
              </a:r>
              <a:r>
                <a:rPr lang="en-US" altLang="ko-KR" sz="1200" dirty="0">
                  <a:cs typeface="Arial" pitchFamily="34" charset="0"/>
                </a:rPr>
                <a:t>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12409488" y="8337551"/>
            <a:ext cx="25400" cy="30163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40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226366" y="4419096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2978300" y="4376174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4781779" y="4394458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6559487" y="4430082"/>
            <a:ext cx="518420" cy="524887"/>
          </a:xfrm>
          <a:custGeom>
            <a:avLst/>
            <a:gdLst>
              <a:gd name="T0" fmla="*/ 100 w 200"/>
              <a:gd name="T1" fmla="*/ 25 h 203"/>
              <a:gd name="T2" fmla="*/ 121 w 200"/>
              <a:gd name="T3" fmla="*/ 8 h 203"/>
              <a:gd name="T4" fmla="*/ 164 w 200"/>
              <a:gd name="T5" fmla="*/ 7 h 203"/>
              <a:gd name="T6" fmla="*/ 193 w 200"/>
              <a:gd name="T7" fmla="*/ 37 h 203"/>
              <a:gd name="T8" fmla="*/ 189 w 200"/>
              <a:gd name="T9" fmla="*/ 84 h 203"/>
              <a:gd name="T10" fmla="*/ 166 w 200"/>
              <a:gd name="T11" fmla="*/ 116 h 203"/>
              <a:gd name="T12" fmla="*/ 126 w 200"/>
              <a:gd name="T13" fmla="*/ 168 h 203"/>
              <a:gd name="T14" fmla="*/ 100 w 200"/>
              <a:gd name="T15" fmla="*/ 203 h 203"/>
              <a:gd name="T16" fmla="*/ 96 w 200"/>
              <a:gd name="T17" fmla="*/ 198 h 203"/>
              <a:gd name="T18" fmla="*/ 48 w 200"/>
              <a:gd name="T19" fmla="*/ 135 h 203"/>
              <a:gd name="T20" fmla="*/ 13 w 200"/>
              <a:gd name="T21" fmla="*/ 88 h 203"/>
              <a:gd name="T22" fmla="*/ 5 w 200"/>
              <a:gd name="T23" fmla="*/ 43 h 203"/>
              <a:gd name="T24" fmla="*/ 36 w 200"/>
              <a:gd name="T25" fmla="*/ 7 h 203"/>
              <a:gd name="T26" fmla="*/ 86 w 200"/>
              <a:gd name="T27" fmla="*/ 12 h 203"/>
              <a:gd name="T28" fmla="*/ 100 w 200"/>
              <a:gd name="T29" fmla="*/ 25 h 203"/>
              <a:gd name="T30" fmla="*/ 92 w 200"/>
              <a:gd name="T31" fmla="*/ 98 h 203"/>
              <a:gd name="T32" fmla="*/ 92 w 200"/>
              <a:gd name="T33" fmla="*/ 131 h 203"/>
              <a:gd name="T34" fmla="*/ 108 w 200"/>
              <a:gd name="T35" fmla="*/ 131 h 203"/>
              <a:gd name="T36" fmla="*/ 108 w 200"/>
              <a:gd name="T37" fmla="*/ 98 h 203"/>
              <a:gd name="T38" fmla="*/ 141 w 200"/>
              <a:gd name="T39" fmla="*/ 98 h 203"/>
              <a:gd name="T40" fmla="*/ 141 w 200"/>
              <a:gd name="T41" fmla="*/ 81 h 203"/>
              <a:gd name="T42" fmla="*/ 108 w 200"/>
              <a:gd name="T43" fmla="*/ 81 h 203"/>
              <a:gd name="T44" fmla="*/ 108 w 200"/>
              <a:gd name="T45" fmla="*/ 48 h 203"/>
              <a:gd name="T46" fmla="*/ 92 w 200"/>
              <a:gd name="T47" fmla="*/ 48 h 203"/>
              <a:gd name="T48" fmla="*/ 92 w 200"/>
              <a:gd name="T49" fmla="*/ 82 h 203"/>
              <a:gd name="T50" fmla="*/ 58 w 200"/>
              <a:gd name="T51" fmla="*/ 82 h 203"/>
              <a:gd name="T52" fmla="*/ 58 w 200"/>
              <a:gd name="T53" fmla="*/ 95 h 203"/>
              <a:gd name="T54" fmla="*/ 61 w 200"/>
              <a:gd name="T55" fmla="*/ 98 h 203"/>
              <a:gd name="T56" fmla="*/ 78 w 200"/>
              <a:gd name="T57" fmla="*/ 98 h 203"/>
              <a:gd name="T58" fmla="*/ 92 w 200"/>
              <a:gd name="T59" fmla="*/ 9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0" h="203">
                <a:moveTo>
                  <a:pt x="100" y="25"/>
                </a:moveTo>
                <a:cubicBezTo>
                  <a:pt x="106" y="18"/>
                  <a:pt x="113" y="12"/>
                  <a:pt x="121" y="8"/>
                </a:cubicBezTo>
                <a:cubicBezTo>
                  <a:pt x="135" y="2"/>
                  <a:pt x="150" y="2"/>
                  <a:pt x="164" y="7"/>
                </a:cubicBezTo>
                <a:cubicBezTo>
                  <a:pt x="178" y="13"/>
                  <a:pt x="188" y="23"/>
                  <a:pt x="193" y="37"/>
                </a:cubicBezTo>
                <a:cubicBezTo>
                  <a:pt x="200" y="54"/>
                  <a:pt x="198" y="69"/>
                  <a:pt x="189" y="84"/>
                </a:cubicBezTo>
                <a:cubicBezTo>
                  <a:pt x="182" y="95"/>
                  <a:pt x="174" y="105"/>
                  <a:pt x="166" y="116"/>
                </a:cubicBezTo>
                <a:cubicBezTo>
                  <a:pt x="153" y="133"/>
                  <a:pt x="139" y="151"/>
                  <a:pt x="126" y="168"/>
                </a:cubicBezTo>
                <a:cubicBezTo>
                  <a:pt x="118" y="180"/>
                  <a:pt x="109" y="191"/>
                  <a:pt x="100" y="203"/>
                </a:cubicBezTo>
                <a:cubicBezTo>
                  <a:pt x="99" y="201"/>
                  <a:pt x="97" y="200"/>
                  <a:pt x="96" y="198"/>
                </a:cubicBezTo>
                <a:cubicBezTo>
                  <a:pt x="80" y="177"/>
                  <a:pt x="64" y="156"/>
                  <a:pt x="48" y="135"/>
                </a:cubicBezTo>
                <a:cubicBezTo>
                  <a:pt x="36" y="119"/>
                  <a:pt x="24" y="104"/>
                  <a:pt x="13" y="88"/>
                </a:cubicBezTo>
                <a:cubicBezTo>
                  <a:pt x="3" y="74"/>
                  <a:pt x="0" y="59"/>
                  <a:pt x="5" y="43"/>
                </a:cubicBezTo>
                <a:cubicBezTo>
                  <a:pt x="10" y="26"/>
                  <a:pt x="20" y="14"/>
                  <a:pt x="36" y="7"/>
                </a:cubicBezTo>
                <a:cubicBezTo>
                  <a:pt x="53" y="0"/>
                  <a:pt x="70" y="2"/>
                  <a:pt x="86" y="12"/>
                </a:cubicBezTo>
                <a:cubicBezTo>
                  <a:pt x="91" y="16"/>
                  <a:pt x="95" y="20"/>
                  <a:pt x="100" y="25"/>
                </a:cubicBezTo>
                <a:close/>
                <a:moveTo>
                  <a:pt x="92" y="98"/>
                </a:moveTo>
                <a:cubicBezTo>
                  <a:pt x="92" y="109"/>
                  <a:pt x="92" y="120"/>
                  <a:pt x="92" y="131"/>
                </a:cubicBezTo>
                <a:cubicBezTo>
                  <a:pt x="98" y="131"/>
                  <a:pt x="103" y="131"/>
                  <a:pt x="108" y="131"/>
                </a:cubicBezTo>
                <a:cubicBezTo>
                  <a:pt x="108" y="120"/>
                  <a:pt x="108" y="109"/>
                  <a:pt x="108" y="98"/>
                </a:cubicBezTo>
                <a:cubicBezTo>
                  <a:pt x="119" y="98"/>
                  <a:pt x="130" y="98"/>
                  <a:pt x="141" y="98"/>
                </a:cubicBezTo>
                <a:cubicBezTo>
                  <a:pt x="141" y="92"/>
                  <a:pt x="141" y="87"/>
                  <a:pt x="141" y="81"/>
                </a:cubicBezTo>
                <a:cubicBezTo>
                  <a:pt x="130" y="81"/>
                  <a:pt x="119" y="81"/>
                  <a:pt x="108" y="81"/>
                </a:cubicBezTo>
                <a:cubicBezTo>
                  <a:pt x="108" y="70"/>
                  <a:pt x="108" y="59"/>
                  <a:pt x="108" y="48"/>
                </a:cubicBezTo>
                <a:cubicBezTo>
                  <a:pt x="103" y="48"/>
                  <a:pt x="97" y="48"/>
                  <a:pt x="92" y="48"/>
                </a:cubicBezTo>
                <a:cubicBezTo>
                  <a:pt x="92" y="59"/>
                  <a:pt x="92" y="70"/>
                  <a:pt x="92" y="82"/>
                </a:cubicBezTo>
                <a:cubicBezTo>
                  <a:pt x="80" y="82"/>
                  <a:pt x="69" y="82"/>
                  <a:pt x="58" y="82"/>
                </a:cubicBezTo>
                <a:cubicBezTo>
                  <a:pt x="58" y="86"/>
                  <a:pt x="59" y="91"/>
                  <a:pt x="58" y="95"/>
                </a:cubicBezTo>
                <a:cubicBezTo>
                  <a:pt x="58" y="97"/>
                  <a:pt x="59" y="98"/>
                  <a:pt x="61" y="98"/>
                </a:cubicBezTo>
                <a:cubicBezTo>
                  <a:pt x="67" y="98"/>
                  <a:pt x="72" y="98"/>
                  <a:pt x="78" y="98"/>
                </a:cubicBezTo>
                <a:cubicBezTo>
                  <a:pt x="82" y="98"/>
                  <a:pt x="87" y="98"/>
                  <a:pt x="92" y="9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33" y="862806"/>
            <a:ext cx="4596493" cy="55520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15" y="4417357"/>
            <a:ext cx="416154" cy="40984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87" y="4438545"/>
            <a:ext cx="416154" cy="40984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53" y="4430082"/>
            <a:ext cx="416154" cy="40984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20" y="4376797"/>
            <a:ext cx="416154" cy="4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3"/>
          <p:cNvSpPr>
            <a:spLocks/>
          </p:cNvSpPr>
          <p:nvPr/>
        </p:nvSpPr>
        <p:spPr bwMode="auto">
          <a:xfrm>
            <a:off x="5022589" y="78485"/>
            <a:ext cx="3281468" cy="3069945"/>
          </a:xfrm>
          <a:custGeom>
            <a:avLst/>
            <a:gdLst>
              <a:gd name="T0" fmla="*/ 65 w 3174"/>
              <a:gd name="T1" fmla="*/ 2669 h 2969"/>
              <a:gd name="T2" fmla="*/ 206 w 3174"/>
              <a:gd name="T3" fmla="*/ 2152 h 2969"/>
              <a:gd name="T4" fmla="*/ 530 w 3174"/>
              <a:gd name="T5" fmla="*/ 1835 h 2969"/>
              <a:gd name="T6" fmla="*/ 655 w 3174"/>
              <a:gd name="T7" fmla="*/ 1702 h 2969"/>
              <a:gd name="T8" fmla="*/ 300 w 3174"/>
              <a:gd name="T9" fmla="*/ 1311 h 2969"/>
              <a:gd name="T10" fmla="*/ 248 w 3174"/>
              <a:gd name="T11" fmla="*/ 1023 h 2969"/>
              <a:gd name="T12" fmla="*/ 453 w 3174"/>
              <a:gd name="T13" fmla="*/ 640 h 2969"/>
              <a:gd name="T14" fmla="*/ 703 w 3174"/>
              <a:gd name="T15" fmla="*/ 533 h 2969"/>
              <a:gd name="T16" fmla="*/ 1025 w 3174"/>
              <a:gd name="T17" fmla="*/ 607 h 2969"/>
              <a:gd name="T18" fmla="*/ 1254 w 3174"/>
              <a:gd name="T19" fmla="*/ 684 h 2969"/>
              <a:gd name="T20" fmla="*/ 1331 w 3174"/>
              <a:gd name="T21" fmla="*/ 781 h 2969"/>
              <a:gd name="T22" fmla="*/ 1401 w 3174"/>
              <a:gd name="T23" fmla="*/ 846 h 2969"/>
              <a:gd name="T24" fmla="*/ 1480 w 3174"/>
              <a:gd name="T25" fmla="*/ 960 h 2969"/>
              <a:gd name="T26" fmla="*/ 1582 w 3174"/>
              <a:gd name="T27" fmla="*/ 1149 h 2969"/>
              <a:gd name="T28" fmla="*/ 1426 w 3174"/>
              <a:gd name="T29" fmla="*/ 1392 h 2969"/>
              <a:gd name="T30" fmla="*/ 1488 w 3174"/>
              <a:gd name="T31" fmla="*/ 1568 h 2969"/>
              <a:gd name="T32" fmla="*/ 1885 w 3174"/>
              <a:gd name="T33" fmla="*/ 1572 h 2969"/>
              <a:gd name="T34" fmla="*/ 2008 w 3174"/>
              <a:gd name="T35" fmla="*/ 1651 h 2969"/>
              <a:gd name="T36" fmla="*/ 2111 w 3174"/>
              <a:gd name="T37" fmla="*/ 1664 h 2969"/>
              <a:gd name="T38" fmla="*/ 2397 w 3174"/>
              <a:gd name="T39" fmla="*/ 1560 h 2969"/>
              <a:gd name="T40" fmla="*/ 2441 w 3174"/>
              <a:gd name="T41" fmla="*/ 1415 h 2969"/>
              <a:gd name="T42" fmla="*/ 2209 w 3174"/>
              <a:gd name="T43" fmla="*/ 1016 h 2969"/>
              <a:gd name="T44" fmla="*/ 2009 w 3174"/>
              <a:gd name="T45" fmla="*/ 755 h 2969"/>
              <a:gd name="T46" fmla="*/ 1793 w 3174"/>
              <a:gd name="T47" fmla="*/ 759 h 2969"/>
              <a:gd name="T48" fmla="*/ 1693 w 3174"/>
              <a:gd name="T49" fmla="*/ 762 h 2969"/>
              <a:gd name="T50" fmla="*/ 1677 w 3174"/>
              <a:gd name="T51" fmla="*/ 874 h 2969"/>
              <a:gd name="T52" fmla="*/ 1451 w 3174"/>
              <a:gd name="T53" fmla="*/ 835 h 2969"/>
              <a:gd name="T54" fmla="*/ 1543 w 3174"/>
              <a:gd name="T55" fmla="*/ 660 h 2969"/>
              <a:gd name="T56" fmla="*/ 1627 w 3174"/>
              <a:gd name="T57" fmla="*/ 482 h 2969"/>
              <a:gd name="T58" fmla="*/ 1696 w 3174"/>
              <a:gd name="T59" fmla="*/ 416 h 2969"/>
              <a:gd name="T60" fmla="*/ 1768 w 3174"/>
              <a:gd name="T61" fmla="*/ 336 h 2969"/>
              <a:gd name="T62" fmla="*/ 1872 w 3174"/>
              <a:gd name="T63" fmla="*/ 221 h 2969"/>
              <a:gd name="T64" fmla="*/ 1986 w 3174"/>
              <a:gd name="T65" fmla="*/ 223 h 2969"/>
              <a:gd name="T66" fmla="*/ 2238 w 3174"/>
              <a:gd name="T67" fmla="*/ 4 h 2969"/>
              <a:gd name="T68" fmla="*/ 2135 w 3174"/>
              <a:gd name="T69" fmla="*/ 302 h 2969"/>
              <a:gd name="T70" fmla="*/ 2330 w 3174"/>
              <a:gd name="T71" fmla="*/ 594 h 2969"/>
              <a:gd name="T72" fmla="*/ 2589 w 3174"/>
              <a:gd name="T73" fmla="*/ 566 h 2969"/>
              <a:gd name="T74" fmla="*/ 2765 w 3174"/>
              <a:gd name="T75" fmla="*/ 575 h 2969"/>
              <a:gd name="T76" fmla="*/ 2909 w 3174"/>
              <a:gd name="T77" fmla="*/ 1033 h 2969"/>
              <a:gd name="T78" fmla="*/ 3024 w 3174"/>
              <a:gd name="T79" fmla="*/ 1278 h 2969"/>
              <a:gd name="T80" fmla="*/ 3165 w 3174"/>
              <a:gd name="T81" fmla="*/ 1652 h 2969"/>
              <a:gd name="T82" fmla="*/ 2905 w 3174"/>
              <a:gd name="T83" fmla="*/ 2004 h 2969"/>
              <a:gd name="T84" fmla="*/ 2256 w 3174"/>
              <a:gd name="T85" fmla="*/ 2507 h 2969"/>
              <a:gd name="T86" fmla="*/ 2299 w 3174"/>
              <a:gd name="T87" fmla="*/ 2951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74" h="2969">
                <a:moveTo>
                  <a:pt x="0" y="2969"/>
                </a:moveTo>
                <a:cubicBezTo>
                  <a:pt x="19" y="2899"/>
                  <a:pt x="38" y="2832"/>
                  <a:pt x="54" y="2764"/>
                </a:cubicBezTo>
                <a:cubicBezTo>
                  <a:pt x="61" y="2733"/>
                  <a:pt x="60" y="2701"/>
                  <a:pt x="65" y="2669"/>
                </a:cubicBezTo>
                <a:cubicBezTo>
                  <a:pt x="75" y="2606"/>
                  <a:pt x="87" y="2542"/>
                  <a:pt x="99" y="2478"/>
                </a:cubicBezTo>
                <a:cubicBezTo>
                  <a:pt x="108" y="2430"/>
                  <a:pt x="115" y="2380"/>
                  <a:pt x="130" y="2333"/>
                </a:cubicBezTo>
                <a:cubicBezTo>
                  <a:pt x="151" y="2271"/>
                  <a:pt x="173" y="2208"/>
                  <a:pt x="206" y="2152"/>
                </a:cubicBezTo>
                <a:cubicBezTo>
                  <a:pt x="232" y="2111"/>
                  <a:pt x="274" y="2079"/>
                  <a:pt x="312" y="2045"/>
                </a:cubicBezTo>
                <a:cubicBezTo>
                  <a:pt x="362" y="2001"/>
                  <a:pt x="415" y="1962"/>
                  <a:pt x="464" y="1917"/>
                </a:cubicBezTo>
                <a:cubicBezTo>
                  <a:pt x="489" y="1894"/>
                  <a:pt x="508" y="1863"/>
                  <a:pt x="530" y="1835"/>
                </a:cubicBezTo>
                <a:cubicBezTo>
                  <a:pt x="545" y="1816"/>
                  <a:pt x="562" y="1799"/>
                  <a:pt x="586" y="1789"/>
                </a:cubicBezTo>
                <a:cubicBezTo>
                  <a:pt x="597" y="1784"/>
                  <a:pt x="607" y="1772"/>
                  <a:pt x="615" y="1761"/>
                </a:cubicBezTo>
                <a:cubicBezTo>
                  <a:pt x="629" y="1742"/>
                  <a:pt x="641" y="1721"/>
                  <a:pt x="655" y="1702"/>
                </a:cubicBezTo>
                <a:cubicBezTo>
                  <a:pt x="683" y="1665"/>
                  <a:pt x="682" y="1647"/>
                  <a:pt x="645" y="1619"/>
                </a:cubicBezTo>
                <a:cubicBezTo>
                  <a:pt x="587" y="1576"/>
                  <a:pt x="530" y="1534"/>
                  <a:pt x="471" y="1494"/>
                </a:cubicBezTo>
                <a:cubicBezTo>
                  <a:pt x="400" y="1445"/>
                  <a:pt x="338" y="1390"/>
                  <a:pt x="300" y="1311"/>
                </a:cubicBezTo>
                <a:cubicBezTo>
                  <a:pt x="287" y="1284"/>
                  <a:pt x="271" y="1258"/>
                  <a:pt x="258" y="1230"/>
                </a:cubicBezTo>
                <a:cubicBezTo>
                  <a:pt x="240" y="1192"/>
                  <a:pt x="242" y="1150"/>
                  <a:pt x="243" y="1109"/>
                </a:cubicBezTo>
                <a:cubicBezTo>
                  <a:pt x="244" y="1080"/>
                  <a:pt x="249" y="1052"/>
                  <a:pt x="248" y="1023"/>
                </a:cubicBezTo>
                <a:cubicBezTo>
                  <a:pt x="247" y="986"/>
                  <a:pt x="258" y="953"/>
                  <a:pt x="272" y="920"/>
                </a:cubicBezTo>
                <a:cubicBezTo>
                  <a:pt x="290" y="874"/>
                  <a:pt x="305" y="826"/>
                  <a:pt x="329" y="783"/>
                </a:cubicBezTo>
                <a:cubicBezTo>
                  <a:pt x="359" y="727"/>
                  <a:pt x="397" y="676"/>
                  <a:pt x="453" y="640"/>
                </a:cubicBezTo>
                <a:cubicBezTo>
                  <a:pt x="500" y="611"/>
                  <a:pt x="545" y="576"/>
                  <a:pt x="591" y="543"/>
                </a:cubicBezTo>
                <a:cubicBezTo>
                  <a:pt x="611" y="529"/>
                  <a:pt x="633" y="531"/>
                  <a:pt x="656" y="532"/>
                </a:cubicBezTo>
                <a:cubicBezTo>
                  <a:pt x="671" y="533"/>
                  <a:pt x="687" y="532"/>
                  <a:pt x="703" y="533"/>
                </a:cubicBezTo>
                <a:cubicBezTo>
                  <a:pt x="748" y="535"/>
                  <a:pt x="793" y="535"/>
                  <a:pt x="838" y="541"/>
                </a:cubicBezTo>
                <a:cubicBezTo>
                  <a:pt x="863" y="545"/>
                  <a:pt x="887" y="562"/>
                  <a:pt x="913" y="565"/>
                </a:cubicBezTo>
                <a:cubicBezTo>
                  <a:pt x="954" y="571"/>
                  <a:pt x="991" y="584"/>
                  <a:pt x="1025" y="607"/>
                </a:cubicBezTo>
                <a:cubicBezTo>
                  <a:pt x="1039" y="617"/>
                  <a:pt x="1051" y="631"/>
                  <a:pt x="1064" y="642"/>
                </a:cubicBezTo>
                <a:cubicBezTo>
                  <a:pt x="1074" y="650"/>
                  <a:pt x="1085" y="661"/>
                  <a:pt x="1096" y="663"/>
                </a:cubicBezTo>
                <a:cubicBezTo>
                  <a:pt x="1149" y="671"/>
                  <a:pt x="1201" y="676"/>
                  <a:pt x="1254" y="684"/>
                </a:cubicBezTo>
                <a:cubicBezTo>
                  <a:pt x="1277" y="687"/>
                  <a:pt x="1301" y="692"/>
                  <a:pt x="1323" y="700"/>
                </a:cubicBezTo>
                <a:cubicBezTo>
                  <a:pt x="1331" y="703"/>
                  <a:pt x="1340" y="716"/>
                  <a:pt x="1340" y="724"/>
                </a:cubicBezTo>
                <a:cubicBezTo>
                  <a:pt x="1340" y="743"/>
                  <a:pt x="1335" y="762"/>
                  <a:pt x="1331" y="781"/>
                </a:cubicBezTo>
                <a:cubicBezTo>
                  <a:pt x="1327" y="795"/>
                  <a:pt x="1329" y="802"/>
                  <a:pt x="1345" y="804"/>
                </a:cubicBezTo>
                <a:cubicBezTo>
                  <a:pt x="1354" y="804"/>
                  <a:pt x="1362" y="806"/>
                  <a:pt x="1370" y="809"/>
                </a:cubicBezTo>
                <a:cubicBezTo>
                  <a:pt x="1392" y="814"/>
                  <a:pt x="1400" y="824"/>
                  <a:pt x="1401" y="846"/>
                </a:cubicBezTo>
                <a:cubicBezTo>
                  <a:pt x="1402" y="866"/>
                  <a:pt x="1404" y="886"/>
                  <a:pt x="1405" y="903"/>
                </a:cubicBezTo>
                <a:cubicBezTo>
                  <a:pt x="1429" y="913"/>
                  <a:pt x="1451" y="922"/>
                  <a:pt x="1472" y="932"/>
                </a:cubicBezTo>
                <a:cubicBezTo>
                  <a:pt x="1487" y="938"/>
                  <a:pt x="1487" y="948"/>
                  <a:pt x="1480" y="960"/>
                </a:cubicBezTo>
                <a:cubicBezTo>
                  <a:pt x="1467" y="983"/>
                  <a:pt x="1469" y="1002"/>
                  <a:pt x="1491" y="1019"/>
                </a:cubicBezTo>
                <a:cubicBezTo>
                  <a:pt x="1510" y="1034"/>
                  <a:pt x="1531" y="1048"/>
                  <a:pt x="1552" y="1059"/>
                </a:cubicBezTo>
                <a:cubicBezTo>
                  <a:pt x="1579" y="1072"/>
                  <a:pt x="1592" y="1123"/>
                  <a:pt x="1582" y="1149"/>
                </a:cubicBezTo>
                <a:cubicBezTo>
                  <a:pt x="1567" y="1184"/>
                  <a:pt x="1544" y="1213"/>
                  <a:pt x="1516" y="1239"/>
                </a:cubicBezTo>
                <a:cubicBezTo>
                  <a:pt x="1489" y="1265"/>
                  <a:pt x="1464" y="1295"/>
                  <a:pt x="1444" y="1326"/>
                </a:cubicBezTo>
                <a:cubicBezTo>
                  <a:pt x="1432" y="1345"/>
                  <a:pt x="1428" y="1370"/>
                  <a:pt x="1426" y="1392"/>
                </a:cubicBezTo>
                <a:cubicBezTo>
                  <a:pt x="1424" y="1423"/>
                  <a:pt x="1428" y="1454"/>
                  <a:pt x="1429" y="1486"/>
                </a:cubicBezTo>
                <a:cubicBezTo>
                  <a:pt x="1430" y="1516"/>
                  <a:pt x="1432" y="1547"/>
                  <a:pt x="1434" y="1579"/>
                </a:cubicBezTo>
                <a:cubicBezTo>
                  <a:pt x="1452" y="1575"/>
                  <a:pt x="1470" y="1570"/>
                  <a:pt x="1488" y="1568"/>
                </a:cubicBezTo>
                <a:cubicBezTo>
                  <a:pt x="1538" y="1562"/>
                  <a:pt x="1589" y="1556"/>
                  <a:pt x="1640" y="1552"/>
                </a:cubicBezTo>
                <a:cubicBezTo>
                  <a:pt x="1677" y="1549"/>
                  <a:pt x="1714" y="1548"/>
                  <a:pt x="1751" y="1548"/>
                </a:cubicBezTo>
                <a:cubicBezTo>
                  <a:pt x="1797" y="1547"/>
                  <a:pt x="1842" y="1555"/>
                  <a:pt x="1885" y="1572"/>
                </a:cubicBezTo>
                <a:cubicBezTo>
                  <a:pt x="1899" y="1577"/>
                  <a:pt x="1911" y="1588"/>
                  <a:pt x="1924" y="1596"/>
                </a:cubicBezTo>
                <a:cubicBezTo>
                  <a:pt x="1942" y="1607"/>
                  <a:pt x="1962" y="1616"/>
                  <a:pt x="1980" y="1627"/>
                </a:cubicBezTo>
                <a:cubicBezTo>
                  <a:pt x="1990" y="1634"/>
                  <a:pt x="2000" y="1642"/>
                  <a:pt x="2008" y="1651"/>
                </a:cubicBezTo>
                <a:cubicBezTo>
                  <a:pt x="2017" y="1663"/>
                  <a:pt x="2024" y="1677"/>
                  <a:pt x="2030" y="1685"/>
                </a:cubicBezTo>
                <a:cubicBezTo>
                  <a:pt x="2050" y="1682"/>
                  <a:pt x="2067" y="1679"/>
                  <a:pt x="2084" y="1675"/>
                </a:cubicBezTo>
                <a:cubicBezTo>
                  <a:pt x="2094" y="1673"/>
                  <a:pt x="2105" y="1671"/>
                  <a:pt x="2111" y="1664"/>
                </a:cubicBezTo>
                <a:cubicBezTo>
                  <a:pt x="2127" y="1648"/>
                  <a:pt x="2146" y="1641"/>
                  <a:pt x="2168" y="1636"/>
                </a:cubicBezTo>
                <a:cubicBezTo>
                  <a:pt x="2192" y="1630"/>
                  <a:pt x="2216" y="1620"/>
                  <a:pt x="2237" y="1608"/>
                </a:cubicBezTo>
                <a:cubicBezTo>
                  <a:pt x="2287" y="1581"/>
                  <a:pt x="2341" y="1564"/>
                  <a:pt x="2397" y="1560"/>
                </a:cubicBezTo>
                <a:cubicBezTo>
                  <a:pt x="2439" y="1556"/>
                  <a:pt x="2448" y="1549"/>
                  <a:pt x="2453" y="1502"/>
                </a:cubicBezTo>
                <a:cubicBezTo>
                  <a:pt x="2454" y="1483"/>
                  <a:pt x="2454" y="1464"/>
                  <a:pt x="2452" y="1446"/>
                </a:cubicBezTo>
                <a:cubicBezTo>
                  <a:pt x="2451" y="1435"/>
                  <a:pt x="2449" y="1421"/>
                  <a:pt x="2441" y="1415"/>
                </a:cubicBezTo>
                <a:cubicBezTo>
                  <a:pt x="2397" y="1376"/>
                  <a:pt x="2380" y="1326"/>
                  <a:pt x="2372" y="1270"/>
                </a:cubicBezTo>
                <a:cubicBezTo>
                  <a:pt x="2369" y="1243"/>
                  <a:pt x="2358" y="1218"/>
                  <a:pt x="2336" y="1199"/>
                </a:cubicBezTo>
                <a:cubicBezTo>
                  <a:pt x="2278" y="1149"/>
                  <a:pt x="2244" y="1082"/>
                  <a:pt x="2209" y="1016"/>
                </a:cubicBezTo>
                <a:cubicBezTo>
                  <a:pt x="2172" y="948"/>
                  <a:pt x="2136" y="880"/>
                  <a:pt x="2104" y="810"/>
                </a:cubicBezTo>
                <a:cubicBezTo>
                  <a:pt x="2094" y="787"/>
                  <a:pt x="2082" y="772"/>
                  <a:pt x="2061" y="762"/>
                </a:cubicBezTo>
                <a:cubicBezTo>
                  <a:pt x="2044" y="754"/>
                  <a:pt x="2028" y="749"/>
                  <a:pt x="2009" y="755"/>
                </a:cubicBezTo>
                <a:cubicBezTo>
                  <a:pt x="1996" y="759"/>
                  <a:pt x="1981" y="755"/>
                  <a:pt x="1968" y="758"/>
                </a:cubicBezTo>
                <a:cubicBezTo>
                  <a:pt x="1944" y="763"/>
                  <a:pt x="1920" y="768"/>
                  <a:pt x="1897" y="776"/>
                </a:cubicBezTo>
                <a:cubicBezTo>
                  <a:pt x="1859" y="790"/>
                  <a:pt x="1822" y="785"/>
                  <a:pt x="1793" y="759"/>
                </a:cubicBezTo>
                <a:cubicBezTo>
                  <a:pt x="1779" y="747"/>
                  <a:pt x="1774" y="723"/>
                  <a:pt x="1765" y="704"/>
                </a:cubicBezTo>
                <a:cubicBezTo>
                  <a:pt x="1763" y="700"/>
                  <a:pt x="1763" y="696"/>
                  <a:pt x="1761" y="688"/>
                </a:cubicBezTo>
                <a:cubicBezTo>
                  <a:pt x="1737" y="714"/>
                  <a:pt x="1715" y="737"/>
                  <a:pt x="1693" y="762"/>
                </a:cubicBezTo>
                <a:cubicBezTo>
                  <a:pt x="1691" y="765"/>
                  <a:pt x="1690" y="771"/>
                  <a:pt x="1691" y="776"/>
                </a:cubicBezTo>
                <a:cubicBezTo>
                  <a:pt x="1693" y="791"/>
                  <a:pt x="1697" y="806"/>
                  <a:pt x="1698" y="821"/>
                </a:cubicBezTo>
                <a:cubicBezTo>
                  <a:pt x="1700" y="841"/>
                  <a:pt x="1698" y="861"/>
                  <a:pt x="1677" y="874"/>
                </a:cubicBezTo>
                <a:cubicBezTo>
                  <a:pt x="1665" y="882"/>
                  <a:pt x="1656" y="894"/>
                  <a:pt x="1645" y="904"/>
                </a:cubicBezTo>
                <a:cubicBezTo>
                  <a:pt x="1622" y="923"/>
                  <a:pt x="1594" y="921"/>
                  <a:pt x="1567" y="918"/>
                </a:cubicBezTo>
                <a:cubicBezTo>
                  <a:pt x="1513" y="913"/>
                  <a:pt x="1477" y="880"/>
                  <a:pt x="1451" y="835"/>
                </a:cubicBezTo>
                <a:cubicBezTo>
                  <a:pt x="1433" y="805"/>
                  <a:pt x="1443" y="775"/>
                  <a:pt x="1448" y="746"/>
                </a:cubicBezTo>
                <a:cubicBezTo>
                  <a:pt x="1455" y="703"/>
                  <a:pt x="1484" y="678"/>
                  <a:pt x="1522" y="662"/>
                </a:cubicBezTo>
                <a:cubicBezTo>
                  <a:pt x="1528" y="659"/>
                  <a:pt x="1537" y="658"/>
                  <a:pt x="1543" y="660"/>
                </a:cubicBezTo>
                <a:cubicBezTo>
                  <a:pt x="1560" y="667"/>
                  <a:pt x="1571" y="659"/>
                  <a:pt x="1582" y="649"/>
                </a:cubicBezTo>
                <a:cubicBezTo>
                  <a:pt x="1608" y="627"/>
                  <a:pt x="1634" y="606"/>
                  <a:pt x="1659" y="586"/>
                </a:cubicBezTo>
                <a:cubicBezTo>
                  <a:pt x="1647" y="550"/>
                  <a:pt x="1635" y="516"/>
                  <a:pt x="1627" y="482"/>
                </a:cubicBezTo>
                <a:cubicBezTo>
                  <a:pt x="1621" y="456"/>
                  <a:pt x="1626" y="430"/>
                  <a:pt x="1652" y="415"/>
                </a:cubicBezTo>
                <a:cubicBezTo>
                  <a:pt x="1659" y="411"/>
                  <a:pt x="1669" y="412"/>
                  <a:pt x="1677" y="412"/>
                </a:cubicBezTo>
                <a:cubicBezTo>
                  <a:pt x="1683" y="412"/>
                  <a:pt x="1688" y="414"/>
                  <a:pt x="1696" y="416"/>
                </a:cubicBezTo>
                <a:cubicBezTo>
                  <a:pt x="1697" y="398"/>
                  <a:pt x="1698" y="381"/>
                  <a:pt x="1699" y="364"/>
                </a:cubicBezTo>
                <a:cubicBezTo>
                  <a:pt x="1699" y="343"/>
                  <a:pt x="1710" y="332"/>
                  <a:pt x="1731" y="333"/>
                </a:cubicBezTo>
                <a:cubicBezTo>
                  <a:pt x="1743" y="334"/>
                  <a:pt x="1754" y="335"/>
                  <a:pt x="1768" y="336"/>
                </a:cubicBezTo>
                <a:cubicBezTo>
                  <a:pt x="1763" y="304"/>
                  <a:pt x="1761" y="272"/>
                  <a:pt x="1793" y="256"/>
                </a:cubicBezTo>
                <a:cubicBezTo>
                  <a:pt x="1822" y="242"/>
                  <a:pt x="1849" y="253"/>
                  <a:pt x="1871" y="280"/>
                </a:cubicBezTo>
                <a:cubicBezTo>
                  <a:pt x="1871" y="258"/>
                  <a:pt x="1870" y="239"/>
                  <a:pt x="1872" y="221"/>
                </a:cubicBezTo>
                <a:cubicBezTo>
                  <a:pt x="1874" y="201"/>
                  <a:pt x="1890" y="190"/>
                  <a:pt x="1910" y="187"/>
                </a:cubicBezTo>
                <a:cubicBezTo>
                  <a:pt x="1941" y="183"/>
                  <a:pt x="1959" y="206"/>
                  <a:pt x="1981" y="221"/>
                </a:cubicBezTo>
                <a:cubicBezTo>
                  <a:pt x="1984" y="223"/>
                  <a:pt x="1987" y="226"/>
                  <a:pt x="1986" y="223"/>
                </a:cubicBezTo>
                <a:cubicBezTo>
                  <a:pt x="2028" y="184"/>
                  <a:pt x="2071" y="145"/>
                  <a:pt x="2113" y="105"/>
                </a:cubicBezTo>
                <a:cubicBezTo>
                  <a:pt x="2146" y="72"/>
                  <a:pt x="2177" y="38"/>
                  <a:pt x="2210" y="5"/>
                </a:cubicBezTo>
                <a:cubicBezTo>
                  <a:pt x="2216" y="0"/>
                  <a:pt x="2232" y="0"/>
                  <a:pt x="2238" y="4"/>
                </a:cubicBezTo>
                <a:cubicBezTo>
                  <a:pt x="2262" y="20"/>
                  <a:pt x="2285" y="37"/>
                  <a:pt x="2306" y="56"/>
                </a:cubicBezTo>
                <a:cubicBezTo>
                  <a:pt x="2321" y="71"/>
                  <a:pt x="2318" y="100"/>
                  <a:pt x="2304" y="115"/>
                </a:cubicBezTo>
                <a:cubicBezTo>
                  <a:pt x="2247" y="178"/>
                  <a:pt x="2190" y="241"/>
                  <a:pt x="2135" y="302"/>
                </a:cubicBezTo>
                <a:cubicBezTo>
                  <a:pt x="2160" y="332"/>
                  <a:pt x="2184" y="362"/>
                  <a:pt x="2210" y="389"/>
                </a:cubicBezTo>
                <a:cubicBezTo>
                  <a:pt x="2241" y="422"/>
                  <a:pt x="2256" y="462"/>
                  <a:pt x="2269" y="503"/>
                </a:cubicBezTo>
                <a:cubicBezTo>
                  <a:pt x="2280" y="540"/>
                  <a:pt x="2306" y="567"/>
                  <a:pt x="2330" y="594"/>
                </a:cubicBezTo>
                <a:cubicBezTo>
                  <a:pt x="2333" y="597"/>
                  <a:pt x="2341" y="598"/>
                  <a:pt x="2346" y="598"/>
                </a:cubicBezTo>
                <a:cubicBezTo>
                  <a:pt x="2422" y="585"/>
                  <a:pt x="2498" y="573"/>
                  <a:pt x="2573" y="560"/>
                </a:cubicBezTo>
                <a:cubicBezTo>
                  <a:pt x="2578" y="560"/>
                  <a:pt x="2585" y="562"/>
                  <a:pt x="2589" y="566"/>
                </a:cubicBezTo>
                <a:cubicBezTo>
                  <a:pt x="2603" y="577"/>
                  <a:pt x="2618" y="577"/>
                  <a:pt x="2634" y="574"/>
                </a:cubicBezTo>
                <a:cubicBezTo>
                  <a:pt x="2666" y="567"/>
                  <a:pt x="2699" y="559"/>
                  <a:pt x="2731" y="553"/>
                </a:cubicBezTo>
                <a:cubicBezTo>
                  <a:pt x="2753" y="549"/>
                  <a:pt x="2760" y="554"/>
                  <a:pt x="2765" y="575"/>
                </a:cubicBezTo>
                <a:cubicBezTo>
                  <a:pt x="2778" y="638"/>
                  <a:pt x="2789" y="701"/>
                  <a:pt x="2806" y="763"/>
                </a:cubicBezTo>
                <a:cubicBezTo>
                  <a:pt x="2816" y="803"/>
                  <a:pt x="2835" y="841"/>
                  <a:pt x="2850" y="880"/>
                </a:cubicBezTo>
                <a:cubicBezTo>
                  <a:pt x="2870" y="931"/>
                  <a:pt x="2889" y="982"/>
                  <a:pt x="2909" y="1033"/>
                </a:cubicBezTo>
                <a:cubicBezTo>
                  <a:pt x="2927" y="1079"/>
                  <a:pt x="2945" y="1124"/>
                  <a:pt x="2965" y="1168"/>
                </a:cubicBezTo>
                <a:cubicBezTo>
                  <a:pt x="2975" y="1189"/>
                  <a:pt x="2990" y="1206"/>
                  <a:pt x="3001" y="1225"/>
                </a:cubicBezTo>
                <a:cubicBezTo>
                  <a:pt x="3010" y="1242"/>
                  <a:pt x="3021" y="1259"/>
                  <a:pt x="3024" y="1278"/>
                </a:cubicBezTo>
                <a:cubicBezTo>
                  <a:pt x="3034" y="1331"/>
                  <a:pt x="3063" y="1374"/>
                  <a:pt x="3093" y="1417"/>
                </a:cubicBezTo>
                <a:cubicBezTo>
                  <a:pt x="3134" y="1474"/>
                  <a:pt x="3163" y="1535"/>
                  <a:pt x="3172" y="1605"/>
                </a:cubicBezTo>
                <a:cubicBezTo>
                  <a:pt x="3174" y="1620"/>
                  <a:pt x="3171" y="1638"/>
                  <a:pt x="3165" y="1652"/>
                </a:cubicBezTo>
                <a:cubicBezTo>
                  <a:pt x="3147" y="1698"/>
                  <a:pt x="3130" y="1745"/>
                  <a:pt x="3106" y="1788"/>
                </a:cubicBezTo>
                <a:cubicBezTo>
                  <a:pt x="3092" y="1816"/>
                  <a:pt x="3069" y="1839"/>
                  <a:pt x="3047" y="1862"/>
                </a:cubicBezTo>
                <a:cubicBezTo>
                  <a:pt x="3001" y="1911"/>
                  <a:pt x="2956" y="1960"/>
                  <a:pt x="2905" y="2004"/>
                </a:cubicBezTo>
                <a:cubicBezTo>
                  <a:pt x="2842" y="2059"/>
                  <a:pt x="2775" y="2109"/>
                  <a:pt x="2709" y="2160"/>
                </a:cubicBezTo>
                <a:cubicBezTo>
                  <a:pt x="2609" y="2237"/>
                  <a:pt x="2508" y="2314"/>
                  <a:pt x="2407" y="2391"/>
                </a:cubicBezTo>
                <a:cubicBezTo>
                  <a:pt x="2357" y="2430"/>
                  <a:pt x="2306" y="2469"/>
                  <a:pt x="2256" y="2507"/>
                </a:cubicBezTo>
                <a:cubicBezTo>
                  <a:pt x="2245" y="2515"/>
                  <a:pt x="2241" y="2523"/>
                  <a:pt x="2245" y="2537"/>
                </a:cubicBezTo>
                <a:cubicBezTo>
                  <a:pt x="2270" y="2627"/>
                  <a:pt x="2287" y="2719"/>
                  <a:pt x="2296" y="2812"/>
                </a:cubicBezTo>
                <a:cubicBezTo>
                  <a:pt x="2300" y="2858"/>
                  <a:pt x="2298" y="2905"/>
                  <a:pt x="2299" y="2951"/>
                </a:cubicBezTo>
                <a:cubicBezTo>
                  <a:pt x="2299" y="2957"/>
                  <a:pt x="2297" y="2963"/>
                  <a:pt x="2296" y="2969"/>
                </a:cubicBezTo>
                <a:cubicBezTo>
                  <a:pt x="1530" y="2969"/>
                  <a:pt x="766" y="2969"/>
                  <a:pt x="0" y="2969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512" name="Google Shape;2512;p67"/>
          <p:cNvSpPr txBox="1">
            <a:spLocks noGrp="1"/>
          </p:cNvSpPr>
          <p:nvPr>
            <p:ph type="body" idx="1"/>
          </p:nvPr>
        </p:nvSpPr>
        <p:spPr>
          <a:xfrm>
            <a:off x="1831135" y="4592737"/>
            <a:ext cx="8588800" cy="17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dirty="0"/>
              <a:t>Big numbers catch your audience’s attention </a:t>
            </a:r>
            <a:endParaRPr dirty="0"/>
          </a:p>
        </p:txBody>
      </p:sp>
      <p:sp>
        <p:nvSpPr>
          <p:cNvPr id="2513" name="Google Shape;2513;p67"/>
          <p:cNvSpPr txBox="1">
            <a:spLocks noGrp="1"/>
          </p:cNvSpPr>
          <p:nvPr>
            <p:ph type="title"/>
          </p:nvPr>
        </p:nvSpPr>
        <p:spPr>
          <a:xfrm>
            <a:off x="1862499" y="2018537"/>
            <a:ext cx="8588800" cy="26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9333" dirty="0"/>
              <a:t>4,498,300</a:t>
            </a:r>
            <a:endParaRPr sz="9333" dirty="0"/>
          </a:p>
        </p:txBody>
      </p:sp>
      <p:sp>
        <p:nvSpPr>
          <p:cNvPr id="163" name="TextBox 4">
            <a:extLst>
              <a:ext uri="{FF2B5EF4-FFF2-40B4-BE49-F238E27FC236}">
                <a16:creationId xmlns="" xmlns:a16="http://schemas.microsoft.com/office/drawing/2014/main" id="{6646322C-2D70-4F72-8728-6A3ABC2E5D6E}"/>
              </a:ext>
            </a:extLst>
          </p:cNvPr>
          <p:cNvSpPr txBox="1"/>
          <p:nvPr/>
        </p:nvSpPr>
        <p:spPr>
          <a:xfrm>
            <a:off x="3380164" y="5071057"/>
            <a:ext cx="583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that is beautifully designed. Easy to change.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967148" y="1419783"/>
            <a:ext cx="1424517" cy="5441951"/>
            <a:chOff x="725361" y="1064837"/>
            <a:chExt cx="1068388" cy="4081463"/>
          </a:xfrm>
          <a:solidFill>
            <a:schemeClr val="tx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5361" y="1279150"/>
              <a:ext cx="1068388" cy="3867150"/>
            </a:xfrm>
            <a:custGeom>
              <a:avLst/>
              <a:gdLst>
                <a:gd name="T0" fmla="*/ 131 w 282"/>
                <a:gd name="T1" fmla="*/ 952 h 1028"/>
                <a:gd name="T2" fmla="*/ 131 w 282"/>
                <a:gd name="T3" fmla="*/ 78 h 1028"/>
                <a:gd name="T4" fmla="*/ 81 w 282"/>
                <a:gd name="T5" fmla="*/ 104 h 1028"/>
                <a:gd name="T6" fmla="*/ 67 w 282"/>
                <a:gd name="T7" fmla="*/ 82 h 1028"/>
                <a:gd name="T8" fmla="*/ 98 w 282"/>
                <a:gd name="T9" fmla="*/ 58 h 1028"/>
                <a:gd name="T10" fmla="*/ 169 w 282"/>
                <a:gd name="T11" fmla="*/ 3 h 1028"/>
                <a:gd name="T12" fmla="*/ 178 w 282"/>
                <a:gd name="T13" fmla="*/ 2 h 1028"/>
                <a:gd name="T14" fmla="*/ 199 w 282"/>
                <a:gd name="T15" fmla="*/ 36 h 1028"/>
                <a:gd name="T16" fmla="*/ 194 w 282"/>
                <a:gd name="T17" fmla="*/ 45 h 1028"/>
                <a:gd name="T18" fmla="*/ 154 w 282"/>
                <a:gd name="T19" fmla="*/ 66 h 1028"/>
                <a:gd name="T20" fmla="*/ 150 w 282"/>
                <a:gd name="T21" fmla="*/ 73 h 1028"/>
                <a:gd name="T22" fmla="*/ 150 w 282"/>
                <a:gd name="T23" fmla="*/ 248 h 1028"/>
                <a:gd name="T24" fmla="*/ 150 w 282"/>
                <a:gd name="T25" fmla="*/ 626 h 1028"/>
                <a:gd name="T26" fmla="*/ 150 w 282"/>
                <a:gd name="T27" fmla="*/ 945 h 1028"/>
                <a:gd name="T28" fmla="*/ 150 w 282"/>
                <a:gd name="T29" fmla="*/ 952 h 1028"/>
                <a:gd name="T30" fmla="*/ 189 w 282"/>
                <a:gd name="T31" fmla="*/ 954 h 1028"/>
                <a:gd name="T32" fmla="*/ 258 w 282"/>
                <a:gd name="T33" fmla="*/ 969 h 1028"/>
                <a:gd name="T34" fmla="*/ 274 w 282"/>
                <a:gd name="T35" fmla="*/ 979 h 1028"/>
                <a:gd name="T36" fmla="*/ 275 w 282"/>
                <a:gd name="T37" fmla="*/ 998 h 1028"/>
                <a:gd name="T38" fmla="*/ 250 w 282"/>
                <a:gd name="T39" fmla="*/ 1012 h 1028"/>
                <a:gd name="T40" fmla="*/ 182 w 282"/>
                <a:gd name="T41" fmla="*/ 1024 h 1028"/>
                <a:gd name="T42" fmla="*/ 56 w 282"/>
                <a:gd name="T43" fmla="*/ 1018 h 1028"/>
                <a:gd name="T44" fmla="*/ 17 w 282"/>
                <a:gd name="T45" fmla="*/ 1006 h 1028"/>
                <a:gd name="T46" fmla="*/ 5 w 282"/>
                <a:gd name="T47" fmla="*/ 998 h 1028"/>
                <a:gd name="T48" fmla="*/ 5 w 282"/>
                <a:gd name="T49" fmla="*/ 980 h 1028"/>
                <a:gd name="T50" fmla="*/ 36 w 282"/>
                <a:gd name="T51" fmla="*/ 964 h 1028"/>
                <a:gd name="T52" fmla="*/ 124 w 282"/>
                <a:gd name="T53" fmla="*/ 952 h 1028"/>
                <a:gd name="T54" fmla="*/ 131 w 282"/>
                <a:gd name="T55" fmla="*/ 95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8">
                  <a:moveTo>
                    <a:pt x="131" y="952"/>
                  </a:moveTo>
                  <a:cubicBezTo>
                    <a:pt x="131" y="661"/>
                    <a:pt x="131" y="370"/>
                    <a:pt x="131" y="78"/>
                  </a:cubicBezTo>
                  <a:cubicBezTo>
                    <a:pt x="114" y="87"/>
                    <a:pt x="98" y="95"/>
                    <a:pt x="81" y="104"/>
                  </a:cubicBezTo>
                  <a:cubicBezTo>
                    <a:pt x="77" y="97"/>
                    <a:pt x="72" y="89"/>
                    <a:pt x="67" y="82"/>
                  </a:cubicBezTo>
                  <a:cubicBezTo>
                    <a:pt x="78" y="74"/>
                    <a:pt x="88" y="66"/>
                    <a:pt x="98" y="58"/>
                  </a:cubicBezTo>
                  <a:cubicBezTo>
                    <a:pt x="122" y="40"/>
                    <a:pt x="146" y="21"/>
                    <a:pt x="169" y="3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2"/>
                    <a:pt x="199" y="36"/>
                  </a:cubicBezTo>
                  <a:cubicBezTo>
                    <a:pt x="200" y="40"/>
                    <a:pt x="199" y="43"/>
                    <a:pt x="194" y="45"/>
                  </a:cubicBezTo>
                  <a:cubicBezTo>
                    <a:pt x="181" y="52"/>
                    <a:pt x="168" y="59"/>
                    <a:pt x="154" y="66"/>
                  </a:cubicBezTo>
                  <a:cubicBezTo>
                    <a:pt x="151" y="67"/>
                    <a:pt x="150" y="69"/>
                    <a:pt x="150" y="73"/>
                  </a:cubicBezTo>
                  <a:cubicBezTo>
                    <a:pt x="150" y="131"/>
                    <a:pt x="150" y="190"/>
                    <a:pt x="150" y="248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3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2"/>
                  </a:cubicBezTo>
                  <a:cubicBezTo>
                    <a:pt x="163" y="953"/>
                    <a:pt x="176" y="953"/>
                    <a:pt x="189" y="954"/>
                  </a:cubicBezTo>
                  <a:cubicBezTo>
                    <a:pt x="213" y="956"/>
                    <a:pt x="236" y="960"/>
                    <a:pt x="258" y="969"/>
                  </a:cubicBezTo>
                  <a:cubicBezTo>
                    <a:pt x="264" y="972"/>
                    <a:pt x="270" y="975"/>
                    <a:pt x="274" y="979"/>
                  </a:cubicBezTo>
                  <a:cubicBezTo>
                    <a:pt x="282" y="985"/>
                    <a:pt x="282" y="993"/>
                    <a:pt x="275" y="998"/>
                  </a:cubicBezTo>
                  <a:cubicBezTo>
                    <a:pt x="267" y="1004"/>
                    <a:pt x="258" y="1009"/>
                    <a:pt x="250" y="1012"/>
                  </a:cubicBezTo>
                  <a:cubicBezTo>
                    <a:pt x="228" y="1020"/>
                    <a:pt x="205" y="1022"/>
                    <a:pt x="182" y="1024"/>
                  </a:cubicBezTo>
                  <a:cubicBezTo>
                    <a:pt x="140" y="1028"/>
                    <a:pt x="97" y="1027"/>
                    <a:pt x="56" y="1018"/>
                  </a:cubicBezTo>
                  <a:cubicBezTo>
                    <a:pt x="43" y="1016"/>
                    <a:pt x="30" y="1011"/>
                    <a:pt x="17" y="1006"/>
                  </a:cubicBezTo>
                  <a:cubicBezTo>
                    <a:pt x="13" y="1004"/>
                    <a:pt x="9" y="1001"/>
                    <a:pt x="5" y="998"/>
                  </a:cubicBezTo>
                  <a:cubicBezTo>
                    <a:pt x="0" y="993"/>
                    <a:pt x="0" y="986"/>
                    <a:pt x="5" y="980"/>
                  </a:cubicBezTo>
                  <a:cubicBezTo>
                    <a:pt x="14" y="971"/>
                    <a:pt x="25" y="968"/>
                    <a:pt x="36" y="964"/>
                  </a:cubicBezTo>
                  <a:cubicBezTo>
                    <a:pt x="65" y="956"/>
                    <a:pt x="95" y="953"/>
                    <a:pt x="124" y="952"/>
                  </a:cubicBezTo>
                  <a:cubicBezTo>
                    <a:pt x="126" y="952"/>
                    <a:pt x="128" y="952"/>
                    <a:pt x="131" y="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396874" y="1133100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0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59"/>
                    <a:pt x="19" y="42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61" y="12"/>
                    <a:pt x="73" y="35"/>
                    <a:pt x="74" y="63"/>
                  </a:cubicBezTo>
                  <a:cubicBezTo>
                    <a:pt x="74" y="64"/>
                    <a:pt x="72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550861" y="1064837"/>
              <a:ext cx="231775" cy="290513"/>
            </a:xfrm>
            <a:custGeom>
              <a:avLst/>
              <a:gdLst>
                <a:gd name="T0" fmla="*/ 0 w 61"/>
                <a:gd name="T1" fmla="*/ 11 h 77"/>
                <a:gd name="T2" fmla="*/ 49 w 61"/>
                <a:gd name="T3" fmla="*/ 28 h 77"/>
                <a:gd name="T4" fmla="*/ 45 w 61"/>
                <a:gd name="T5" fmla="*/ 77 h 77"/>
                <a:gd name="T6" fmla="*/ 29 w 61"/>
                <a:gd name="T7" fmla="*/ 40 h 77"/>
                <a:gd name="T8" fmla="*/ 0 w 61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1"/>
                  </a:moveTo>
                  <a:cubicBezTo>
                    <a:pt x="16" y="0"/>
                    <a:pt x="35" y="7"/>
                    <a:pt x="49" y="28"/>
                  </a:cubicBezTo>
                  <a:cubicBezTo>
                    <a:pt x="61" y="45"/>
                    <a:pt x="58" y="68"/>
                    <a:pt x="45" y="77"/>
                  </a:cubicBezTo>
                  <a:cubicBezTo>
                    <a:pt x="40" y="65"/>
                    <a:pt x="35" y="52"/>
                    <a:pt x="29" y="40"/>
                  </a:cubicBezTo>
                  <a:cubicBezTo>
                    <a:pt x="23" y="27"/>
                    <a:pt x="12" y="1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858711" y="1610937"/>
              <a:ext cx="147638" cy="120650"/>
            </a:xfrm>
            <a:custGeom>
              <a:avLst/>
              <a:gdLst>
                <a:gd name="T0" fmla="*/ 39 w 39"/>
                <a:gd name="T1" fmla="*/ 18 h 32"/>
                <a:gd name="T2" fmla="*/ 15 w 39"/>
                <a:gd name="T3" fmla="*/ 30 h 32"/>
                <a:gd name="T4" fmla="*/ 3 w 39"/>
                <a:gd name="T5" fmla="*/ 28 h 32"/>
                <a:gd name="T6" fmla="*/ 6 w 39"/>
                <a:gd name="T7" fmla="*/ 16 h 32"/>
                <a:gd name="T8" fmla="*/ 27 w 39"/>
                <a:gd name="T9" fmla="*/ 0 h 32"/>
                <a:gd name="T10" fmla="*/ 39 w 39"/>
                <a:gd name="T1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8"/>
                  </a:moveTo>
                  <a:cubicBezTo>
                    <a:pt x="31" y="22"/>
                    <a:pt x="23" y="26"/>
                    <a:pt x="15" y="30"/>
                  </a:cubicBezTo>
                  <a:cubicBezTo>
                    <a:pt x="11" y="32"/>
                    <a:pt x="6" y="32"/>
                    <a:pt x="3" y="28"/>
                  </a:cubicBezTo>
                  <a:cubicBezTo>
                    <a:pt x="0" y="23"/>
                    <a:pt x="2" y="19"/>
                    <a:pt x="6" y="16"/>
                  </a:cubicBezTo>
                  <a:cubicBezTo>
                    <a:pt x="13" y="11"/>
                    <a:pt x="20" y="5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8" name="Grupo 17"/>
          <p:cNvGrpSpPr/>
          <p:nvPr/>
        </p:nvGrpSpPr>
        <p:grpSpPr>
          <a:xfrm flipH="1">
            <a:off x="9945252" y="1262958"/>
            <a:ext cx="1463181" cy="5589653"/>
            <a:chOff x="725361" y="1064837"/>
            <a:chExt cx="1068388" cy="4081463"/>
          </a:xfrm>
          <a:solidFill>
            <a:schemeClr val="tx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25361" y="1279150"/>
              <a:ext cx="1068388" cy="3867150"/>
            </a:xfrm>
            <a:custGeom>
              <a:avLst/>
              <a:gdLst>
                <a:gd name="T0" fmla="*/ 131 w 282"/>
                <a:gd name="T1" fmla="*/ 952 h 1028"/>
                <a:gd name="T2" fmla="*/ 131 w 282"/>
                <a:gd name="T3" fmla="*/ 78 h 1028"/>
                <a:gd name="T4" fmla="*/ 81 w 282"/>
                <a:gd name="T5" fmla="*/ 104 h 1028"/>
                <a:gd name="T6" fmla="*/ 67 w 282"/>
                <a:gd name="T7" fmla="*/ 82 h 1028"/>
                <a:gd name="T8" fmla="*/ 98 w 282"/>
                <a:gd name="T9" fmla="*/ 58 h 1028"/>
                <a:gd name="T10" fmla="*/ 169 w 282"/>
                <a:gd name="T11" fmla="*/ 3 h 1028"/>
                <a:gd name="T12" fmla="*/ 178 w 282"/>
                <a:gd name="T13" fmla="*/ 2 h 1028"/>
                <a:gd name="T14" fmla="*/ 199 w 282"/>
                <a:gd name="T15" fmla="*/ 36 h 1028"/>
                <a:gd name="T16" fmla="*/ 194 w 282"/>
                <a:gd name="T17" fmla="*/ 45 h 1028"/>
                <a:gd name="T18" fmla="*/ 154 w 282"/>
                <a:gd name="T19" fmla="*/ 66 h 1028"/>
                <a:gd name="T20" fmla="*/ 150 w 282"/>
                <a:gd name="T21" fmla="*/ 73 h 1028"/>
                <a:gd name="T22" fmla="*/ 150 w 282"/>
                <a:gd name="T23" fmla="*/ 248 h 1028"/>
                <a:gd name="T24" fmla="*/ 150 w 282"/>
                <a:gd name="T25" fmla="*/ 626 h 1028"/>
                <a:gd name="T26" fmla="*/ 150 w 282"/>
                <a:gd name="T27" fmla="*/ 945 h 1028"/>
                <a:gd name="T28" fmla="*/ 150 w 282"/>
                <a:gd name="T29" fmla="*/ 952 h 1028"/>
                <a:gd name="T30" fmla="*/ 189 w 282"/>
                <a:gd name="T31" fmla="*/ 954 h 1028"/>
                <a:gd name="T32" fmla="*/ 258 w 282"/>
                <a:gd name="T33" fmla="*/ 969 h 1028"/>
                <a:gd name="T34" fmla="*/ 274 w 282"/>
                <a:gd name="T35" fmla="*/ 979 h 1028"/>
                <a:gd name="T36" fmla="*/ 275 w 282"/>
                <a:gd name="T37" fmla="*/ 998 h 1028"/>
                <a:gd name="T38" fmla="*/ 250 w 282"/>
                <a:gd name="T39" fmla="*/ 1012 h 1028"/>
                <a:gd name="T40" fmla="*/ 182 w 282"/>
                <a:gd name="T41" fmla="*/ 1024 h 1028"/>
                <a:gd name="T42" fmla="*/ 56 w 282"/>
                <a:gd name="T43" fmla="*/ 1018 h 1028"/>
                <a:gd name="T44" fmla="*/ 17 w 282"/>
                <a:gd name="T45" fmla="*/ 1006 h 1028"/>
                <a:gd name="T46" fmla="*/ 5 w 282"/>
                <a:gd name="T47" fmla="*/ 998 h 1028"/>
                <a:gd name="T48" fmla="*/ 5 w 282"/>
                <a:gd name="T49" fmla="*/ 980 h 1028"/>
                <a:gd name="T50" fmla="*/ 36 w 282"/>
                <a:gd name="T51" fmla="*/ 964 h 1028"/>
                <a:gd name="T52" fmla="*/ 124 w 282"/>
                <a:gd name="T53" fmla="*/ 952 h 1028"/>
                <a:gd name="T54" fmla="*/ 131 w 282"/>
                <a:gd name="T55" fmla="*/ 95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8">
                  <a:moveTo>
                    <a:pt x="131" y="952"/>
                  </a:moveTo>
                  <a:cubicBezTo>
                    <a:pt x="131" y="661"/>
                    <a:pt x="131" y="370"/>
                    <a:pt x="131" y="78"/>
                  </a:cubicBezTo>
                  <a:cubicBezTo>
                    <a:pt x="114" y="87"/>
                    <a:pt x="98" y="95"/>
                    <a:pt x="81" y="104"/>
                  </a:cubicBezTo>
                  <a:cubicBezTo>
                    <a:pt x="77" y="97"/>
                    <a:pt x="72" y="89"/>
                    <a:pt x="67" y="82"/>
                  </a:cubicBezTo>
                  <a:cubicBezTo>
                    <a:pt x="78" y="74"/>
                    <a:pt x="88" y="66"/>
                    <a:pt x="98" y="58"/>
                  </a:cubicBezTo>
                  <a:cubicBezTo>
                    <a:pt x="122" y="40"/>
                    <a:pt x="146" y="21"/>
                    <a:pt x="169" y="3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2"/>
                    <a:pt x="199" y="36"/>
                  </a:cubicBezTo>
                  <a:cubicBezTo>
                    <a:pt x="200" y="40"/>
                    <a:pt x="199" y="43"/>
                    <a:pt x="194" y="45"/>
                  </a:cubicBezTo>
                  <a:cubicBezTo>
                    <a:pt x="181" y="52"/>
                    <a:pt x="168" y="59"/>
                    <a:pt x="154" y="66"/>
                  </a:cubicBezTo>
                  <a:cubicBezTo>
                    <a:pt x="151" y="67"/>
                    <a:pt x="150" y="69"/>
                    <a:pt x="150" y="73"/>
                  </a:cubicBezTo>
                  <a:cubicBezTo>
                    <a:pt x="150" y="131"/>
                    <a:pt x="150" y="190"/>
                    <a:pt x="150" y="248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3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2"/>
                  </a:cubicBezTo>
                  <a:cubicBezTo>
                    <a:pt x="163" y="953"/>
                    <a:pt x="176" y="953"/>
                    <a:pt x="189" y="954"/>
                  </a:cubicBezTo>
                  <a:cubicBezTo>
                    <a:pt x="213" y="956"/>
                    <a:pt x="236" y="960"/>
                    <a:pt x="258" y="969"/>
                  </a:cubicBezTo>
                  <a:cubicBezTo>
                    <a:pt x="264" y="972"/>
                    <a:pt x="270" y="975"/>
                    <a:pt x="274" y="979"/>
                  </a:cubicBezTo>
                  <a:cubicBezTo>
                    <a:pt x="282" y="985"/>
                    <a:pt x="282" y="993"/>
                    <a:pt x="275" y="998"/>
                  </a:cubicBezTo>
                  <a:cubicBezTo>
                    <a:pt x="267" y="1004"/>
                    <a:pt x="258" y="1009"/>
                    <a:pt x="250" y="1012"/>
                  </a:cubicBezTo>
                  <a:cubicBezTo>
                    <a:pt x="228" y="1020"/>
                    <a:pt x="205" y="1022"/>
                    <a:pt x="182" y="1024"/>
                  </a:cubicBezTo>
                  <a:cubicBezTo>
                    <a:pt x="140" y="1028"/>
                    <a:pt x="97" y="1027"/>
                    <a:pt x="56" y="1018"/>
                  </a:cubicBezTo>
                  <a:cubicBezTo>
                    <a:pt x="43" y="1016"/>
                    <a:pt x="30" y="1011"/>
                    <a:pt x="17" y="1006"/>
                  </a:cubicBezTo>
                  <a:cubicBezTo>
                    <a:pt x="13" y="1004"/>
                    <a:pt x="9" y="1001"/>
                    <a:pt x="5" y="998"/>
                  </a:cubicBezTo>
                  <a:cubicBezTo>
                    <a:pt x="0" y="993"/>
                    <a:pt x="0" y="986"/>
                    <a:pt x="5" y="980"/>
                  </a:cubicBezTo>
                  <a:cubicBezTo>
                    <a:pt x="14" y="971"/>
                    <a:pt x="25" y="968"/>
                    <a:pt x="36" y="964"/>
                  </a:cubicBezTo>
                  <a:cubicBezTo>
                    <a:pt x="65" y="956"/>
                    <a:pt x="95" y="953"/>
                    <a:pt x="124" y="952"/>
                  </a:cubicBezTo>
                  <a:cubicBezTo>
                    <a:pt x="126" y="952"/>
                    <a:pt x="128" y="952"/>
                    <a:pt x="131" y="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396874" y="1133100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0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59"/>
                    <a:pt x="19" y="42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61" y="12"/>
                    <a:pt x="73" y="35"/>
                    <a:pt x="74" y="63"/>
                  </a:cubicBezTo>
                  <a:cubicBezTo>
                    <a:pt x="74" y="64"/>
                    <a:pt x="72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550861" y="1064837"/>
              <a:ext cx="231775" cy="290513"/>
            </a:xfrm>
            <a:custGeom>
              <a:avLst/>
              <a:gdLst>
                <a:gd name="T0" fmla="*/ 0 w 61"/>
                <a:gd name="T1" fmla="*/ 11 h 77"/>
                <a:gd name="T2" fmla="*/ 49 w 61"/>
                <a:gd name="T3" fmla="*/ 28 h 77"/>
                <a:gd name="T4" fmla="*/ 45 w 61"/>
                <a:gd name="T5" fmla="*/ 77 h 77"/>
                <a:gd name="T6" fmla="*/ 29 w 61"/>
                <a:gd name="T7" fmla="*/ 40 h 77"/>
                <a:gd name="T8" fmla="*/ 0 w 61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1"/>
                  </a:moveTo>
                  <a:cubicBezTo>
                    <a:pt x="16" y="0"/>
                    <a:pt x="35" y="7"/>
                    <a:pt x="49" y="28"/>
                  </a:cubicBezTo>
                  <a:cubicBezTo>
                    <a:pt x="61" y="45"/>
                    <a:pt x="58" y="68"/>
                    <a:pt x="45" y="77"/>
                  </a:cubicBezTo>
                  <a:cubicBezTo>
                    <a:pt x="40" y="65"/>
                    <a:pt x="35" y="52"/>
                    <a:pt x="29" y="40"/>
                  </a:cubicBezTo>
                  <a:cubicBezTo>
                    <a:pt x="23" y="27"/>
                    <a:pt x="12" y="1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858711" y="1610937"/>
              <a:ext cx="147638" cy="120650"/>
            </a:xfrm>
            <a:custGeom>
              <a:avLst/>
              <a:gdLst>
                <a:gd name="T0" fmla="*/ 39 w 39"/>
                <a:gd name="T1" fmla="*/ 18 h 32"/>
                <a:gd name="T2" fmla="*/ 15 w 39"/>
                <a:gd name="T3" fmla="*/ 30 h 32"/>
                <a:gd name="T4" fmla="*/ 3 w 39"/>
                <a:gd name="T5" fmla="*/ 28 h 32"/>
                <a:gd name="T6" fmla="*/ 6 w 39"/>
                <a:gd name="T7" fmla="*/ 16 h 32"/>
                <a:gd name="T8" fmla="*/ 27 w 39"/>
                <a:gd name="T9" fmla="*/ 0 h 32"/>
                <a:gd name="T10" fmla="*/ 39 w 39"/>
                <a:gd name="T1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8"/>
                  </a:moveTo>
                  <a:cubicBezTo>
                    <a:pt x="31" y="22"/>
                    <a:pt x="23" y="26"/>
                    <a:pt x="15" y="30"/>
                  </a:cubicBezTo>
                  <a:cubicBezTo>
                    <a:pt x="11" y="32"/>
                    <a:pt x="6" y="32"/>
                    <a:pt x="3" y="28"/>
                  </a:cubicBezTo>
                  <a:cubicBezTo>
                    <a:pt x="0" y="23"/>
                    <a:pt x="2" y="19"/>
                    <a:pt x="6" y="16"/>
                  </a:cubicBezTo>
                  <a:cubicBezTo>
                    <a:pt x="13" y="11"/>
                    <a:pt x="20" y="5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2496" name="Grupo 2495"/>
          <p:cNvGrpSpPr/>
          <p:nvPr/>
        </p:nvGrpSpPr>
        <p:grpSpPr>
          <a:xfrm>
            <a:off x="5602311" y="1827963"/>
            <a:ext cx="1132295" cy="1211580"/>
            <a:chOff x="3862388" y="704851"/>
            <a:chExt cx="1450975" cy="1552574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62388" y="704851"/>
              <a:ext cx="1449388" cy="1552574"/>
            </a:xfrm>
            <a:custGeom>
              <a:avLst/>
              <a:gdLst>
                <a:gd name="T0" fmla="*/ 361 w 1122"/>
                <a:gd name="T1" fmla="*/ 836 h 1201"/>
                <a:gd name="T2" fmla="*/ 361 w 1122"/>
                <a:gd name="T3" fmla="*/ 658 h 1201"/>
                <a:gd name="T4" fmla="*/ 361 w 1122"/>
                <a:gd name="T5" fmla="*/ 240 h 1201"/>
                <a:gd name="T6" fmla="*/ 391 w 1122"/>
                <a:gd name="T7" fmla="*/ 200 h 1201"/>
                <a:gd name="T8" fmla="*/ 1077 w 1122"/>
                <a:gd name="T9" fmla="*/ 8 h 1201"/>
                <a:gd name="T10" fmla="*/ 1122 w 1122"/>
                <a:gd name="T11" fmla="*/ 44 h 1201"/>
                <a:gd name="T12" fmla="*/ 1122 w 1122"/>
                <a:gd name="T13" fmla="*/ 222 h 1201"/>
                <a:gd name="T14" fmla="*/ 1093 w 1122"/>
                <a:gd name="T15" fmla="*/ 261 h 1201"/>
                <a:gd name="T16" fmla="*/ 445 w 1122"/>
                <a:gd name="T17" fmla="*/ 441 h 1201"/>
                <a:gd name="T18" fmla="*/ 421 w 1122"/>
                <a:gd name="T19" fmla="*/ 471 h 1201"/>
                <a:gd name="T20" fmla="*/ 422 w 1122"/>
                <a:gd name="T21" fmla="*/ 925 h 1201"/>
                <a:gd name="T22" fmla="*/ 368 w 1122"/>
                <a:gd name="T23" fmla="*/ 1056 h 1201"/>
                <a:gd name="T24" fmla="*/ 243 w 1122"/>
                <a:gd name="T25" fmla="*/ 1179 h 1201"/>
                <a:gd name="T26" fmla="*/ 188 w 1122"/>
                <a:gd name="T27" fmla="*/ 1179 h 1201"/>
                <a:gd name="T28" fmla="*/ 42 w 1122"/>
                <a:gd name="T29" fmla="*/ 1032 h 1201"/>
                <a:gd name="T30" fmla="*/ 39 w 1122"/>
                <a:gd name="T31" fmla="*/ 866 h 1201"/>
                <a:gd name="T32" fmla="*/ 205 w 1122"/>
                <a:gd name="T33" fmla="*/ 831 h 1201"/>
                <a:gd name="T34" fmla="*/ 223 w 1122"/>
                <a:gd name="T35" fmla="*/ 833 h 1201"/>
                <a:gd name="T36" fmla="*/ 361 w 1122"/>
                <a:gd name="T37" fmla="*/ 83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2" h="1201">
                  <a:moveTo>
                    <a:pt x="361" y="836"/>
                  </a:moveTo>
                  <a:cubicBezTo>
                    <a:pt x="361" y="775"/>
                    <a:pt x="361" y="717"/>
                    <a:pt x="361" y="658"/>
                  </a:cubicBezTo>
                  <a:cubicBezTo>
                    <a:pt x="361" y="518"/>
                    <a:pt x="361" y="379"/>
                    <a:pt x="361" y="240"/>
                  </a:cubicBezTo>
                  <a:cubicBezTo>
                    <a:pt x="361" y="213"/>
                    <a:pt x="366" y="207"/>
                    <a:pt x="391" y="200"/>
                  </a:cubicBezTo>
                  <a:cubicBezTo>
                    <a:pt x="620" y="136"/>
                    <a:pt x="848" y="72"/>
                    <a:pt x="1077" y="8"/>
                  </a:cubicBezTo>
                  <a:cubicBezTo>
                    <a:pt x="1106" y="0"/>
                    <a:pt x="1122" y="13"/>
                    <a:pt x="1122" y="44"/>
                  </a:cubicBezTo>
                  <a:cubicBezTo>
                    <a:pt x="1122" y="103"/>
                    <a:pt x="1122" y="163"/>
                    <a:pt x="1122" y="222"/>
                  </a:cubicBezTo>
                  <a:cubicBezTo>
                    <a:pt x="1122" y="247"/>
                    <a:pt x="1117" y="254"/>
                    <a:pt x="1093" y="261"/>
                  </a:cubicBezTo>
                  <a:cubicBezTo>
                    <a:pt x="877" y="321"/>
                    <a:pt x="661" y="381"/>
                    <a:pt x="445" y="441"/>
                  </a:cubicBezTo>
                  <a:cubicBezTo>
                    <a:pt x="427" y="446"/>
                    <a:pt x="420" y="452"/>
                    <a:pt x="421" y="471"/>
                  </a:cubicBezTo>
                  <a:cubicBezTo>
                    <a:pt x="422" y="623"/>
                    <a:pt x="420" y="774"/>
                    <a:pt x="422" y="925"/>
                  </a:cubicBezTo>
                  <a:cubicBezTo>
                    <a:pt x="422" y="977"/>
                    <a:pt x="406" y="1020"/>
                    <a:pt x="368" y="1056"/>
                  </a:cubicBezTo>
                  <a:cubicBezTo>
                    <a:pt x="325" y="1096"/>
                    <a:pt x="285" y="1138"/>
                    <a:pt x="243" y="1179"/>
                  </a:cubicBezTo>
                  <a:cubicBezTo>
                    <a:pt x="222" y="1201"/>
                    <a:pt x="209" y="1201"/>
                    <a:pt x="188" y="1179"/>
                  </a:cubicBezTo>
                  <a:cubicBezTo>
                    <a:pt x="139" y="1131"/>
                    <a:pt x="89" y="1083"/>
                    <a:pt x="42" y="1032"/>
                  </a:cubicBezTo>
                  <a:cubicBezTo>
                    <a:pt x="0" y="985"/>
                    <a:pt x="0" y="915"/>
                    <a:pt x="39" y="866"/>
                  </a:cubicBezTo>
                  <a:cubicBezTo>
                    <a:pt x="80" y="815"/>
                    <a:pt x="147" y="801"/>
                    <a:pt x="205" y="831"/>
                  </a:cubicBezTo>
                  <a:cubicBezTo>
                    <a:pt x="211" y="834"/>
                    <a:pt x="215" y="837"/>
                    <a:pt x="223" y="833"/>
                  </a:cubicBezTo>
                  <a:cubicBezTo>
                    <a:pt x="274" y="808"/>
                    <a:pt x="306" y="809"/>
                    <a:pt x="361" y="83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748213" y="1114425"/>
              <a:ext cx="565150" cy="992187"/>
            </a:xfrm>
            <a:custGeom>
              <a:avLst/>
              <a:gdLst>
                <a:gd name="T0" fmla="*/ 376 w 437"/>
                <a:gd name="T1" fmla="*/ 401 h 767"/>
                <a:gd name="T2" fmla="*/ 376 w 437"/>
                <a:gd name="T3" fmla="*/ 45 h 767"/>
                <a:gd name="T4" fmla="*/ 407 w 437"/>
                <a:gd name="T5" fmla="*/ 0 h 767"/>
                <a:gd name="T6" fmla="*/ 436 w 437"/>
                <a:gd name="T7" fmla="*/ 45 h 767"/>
                <a:gd name="T8" fmla="*/ 436 w 437"/>
                <a:gd name="T9" fmla="*/ 501 h 767"/>
                <a:gd name="T10" fmla="*/ 389 w 437"/>
                <a:gd name="T11" fmla="*/ 615 h 767"/>
                <a:gd name="T12" fmla="*/ 260 w 437"/>
                <a:gd name="T13" fmla="*/ 744 h 767"/>
                <a:gd name="T14" fmla="*/ 202 w 437"/>
                <a:gd name="T15" fmla="*/ 744 h 767"/>
                <a:gd name="T16" fmla="*/ 69 w 437"/>
                <a:gd name="T17" fmla="*/ 611 h 767"/>
                <a:gd name="T18" fmla="*/ 101 w 437"/>
                <a:gd name="T19" fmla="*/ 395 h 767"/>
                <a:gd name="T20" fmla="*/ 220 w 437"/>
                <a:gd name="T21" fmla="*/ 397 h 767"/>
                <a:gd name="T22" fmla="*/ 237 w 437"/>
                <a:gd name="T23" fmla="*/ 400 h 767"/>
                <a:gd name="T24" fmla="*/ 376 w 437"/>
                <a:gd name="T25" fmla="*/ 40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" h="767">
                  <a:moveTo>
                    <a:pt x="376" y="401"/>
                  </a:moveTo>
                  <a:cubicBezTo>
                    <a:pt x="376" y="281"/>
                    <a:pt x="376" y="163"/>
                    <a:pt x="376" y="45"/>
                  </a:cubicBezTo>
                  <a:cubicBezTo>
                    <a:pt x="376" y="15"/>
                    <a:pt x="387" y="0"/>
                    <a:pt x="407" y="0"/>
                  </a:cubicBezTo>
                  <a:cubicBezTo>
                    <a:pt x="427" y="1"/>
                    <a:pt x="436" y="16"/>
                    <a:pt x="436" y="45"/>
                  </a:cubicBezTo>
                  <a:cubicBezTo>
                    <a:pt x="436" y="197"/>
                    <a:pt x="436" y="349"/>
                    <a:pt x="436" y="501"/>
                  </a:cubicBezTo>
                  <a:cubicBezTo>
                    <a:pt x="437" y="546"/>
                    <a:pt x="422" y="584"/>
                    <a:pt x="389" y="615"/>
                  </a:cubicBezTo>
                  <a:cubicBezTo>
                    <a:pt x="346" y="658"/>
                    <a:pt x="303" y="701"/>
                    <a:pt x="260" y="744"/>
                  </a:cubicBezTo>
                  <a:cubicBezTo>
                    <a:pt x="237" y="767"/>
                    <a:pt x="225" y="767"/>
                    <a:pt x="202" y="744"/>
                  </a:cubicBezTo>
                  <a:cubicBezTo>
                    <a:pt x="157" y="700"/>
                    <a:pt x="112" y="656"/>
                    <a:pt x="69" y="611"/>
                  </a:cubicBezTo>
                  <a:cubicBezTo>
                    <a:pt x="0" y="541"/>
                    <a:pt x="16" y="437"/>
                    <a:pt x="101" y="395"/>
                  </a:cubicBezTo>
                  <a:cubicBezTo>
                    <a:pt x="141" y="375"/>
                    <a:pt x="181" y="377"/>
                    <a:pt x="220" y="397"/>
                  </a:cubicBezTo>
                  <a:cubicBezTo>
                    <a:pt x="225" y="399"/>
                    <a:pt x="229" y="404"/>
                    <a:pt x="237" y="400"/>
                  </a:cubicBezTo>
                  <a:cubicBezTo>
                    <a:pt x="282" y="375"/>
                    <a:pt x="320" y="374"/>
                    <a:pt x="376" y="40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405313" y="822325"/>
              <a:ext cx="765175" cy="381000"/>
            </a:xfrm>
            <a:custGeom>
              <a:avLst/>
              <a:gdLst>
                <a:gd name="T0" fmla="*/ 585 w 592"/>
                <a:gd name="T1" fmla="*/ 131 h 294"/>
                <a:gd name="T2" fmla="*/ 393 w 592"/>
                <a:gd name="T3" fmla="*/ 186 h 294"/>
                <a:gd name="T4" fmla="*/ 18 w 592"/>
                <a:gd name="T5" fmla="*/ 291 h 294"/>
                <a:gd name="T6" fmla="*/ 1 w 592"/>
                <a:gd name="T7" fmla="*/ 279 h 294"/>
                <a:gd name="T8" fmla="*/ 1 w 592"/>
                <a:gd name="T9" fmla="*/ 175 h 294"/>
                <a:gd name="T10" fmla="*/ 13 w 592"/>
                <a:gd name="T11" fmla="*/ 158 h 294"/>
                <a:gd name="T12" fmla="*/ 582 w 592"/>
                <a:gd name="T13" fmla="*/ 0 h 294"/>
                <a:gd name="T14" fmla="*/ 585 w 592"/>
                <a:gd name="T15" fmla="*/ 0 h 294"/>
                <a:gd name="T16" fmla="*/ 591 w 592"/>
                <a:gd name="T17" fmla="*/ 18 h 294"/>
                <a:gd name="T18" fmla="*/ 591 w 592"/>
                <a:gd name="T19" fmla="*/ 114 h 294"/>
                <a:gd name="T20" fmla="*/ 585 w 592"/>
                <a:gd name="T21" fmla="*/ 13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2" h="294">
                  <a:moveTo>
                    <a:pt x="585" y="131"/>
                  </a:moveTo>
                  <a:cubicBezTo>
                    <a:pt x="521" y="150"/>
                    <a:pt x="457" y="168"/>
                    <a:pt x="393" y="186"/>
                  </a:cubicBezTo>
                  <a:cubicBezTo>
                    <a:pt x="268" y="221"/>
                    <a:pt x="143" y="255"/>
                    <a:pt x="18" y="291"/>
                  </a:cubicBezTo>
                  <a:cubicBezTo>
                    <a:pt x="4" y="294"/>
                    <a:pt x="0" y="293"/>
                    <a:pt x="1" y="279"/>
                  </a:cubicBezTo>
                  <a:cubicBezTo>
                    <a:pt x="2" y="244"/>
                    <a:pt x="1" y="210"/>
                    <a:pt x="1" y="175"/>
                  </a:cubicBezTo>
                  <a:cubicBezTo>
                    <a:pt x="1" y="165"/>
                    <a:pt x="3" y="161"/>
                    <a:pt x="13" y="158"/>
                  </a:cubicBezTo>
                  <a:cubicBezTo>
                    <a:pt x="203" y="106"/>
                    <a:pt x="392" y="53"/>
                    <a:pt x="582" y="0"/>
                  </a:cubicBezTo>
                  <a:cubicBezTo>
                    <a:pt x="583" y="0"/>
                    <a:pt x="584" y="0"/>
                    <a:pt x="585" y="0"/>
                  </a:cubicBezTo>
                  <a:cubicBezTo>
                    <a:pt x="591" y="5"/>
                    <a:pt x="591" y="11"/>
                    <a:pt x="591" y="18"/>
                  </a:cubicBezTo>
                  <a:cubicBezTo>
                    <a:pt x="592" y="50"/>
                    <a:pt x="592" y="82"/>
                    <a:pt x="591" y="114"/>
                  </a:cubicBezTo>
                  <a:cubicBezTo>
                    <a:pt x="591" y="121"/>
                    <a:pt x="590" y="127"/>
                    <a:pt x="585" y="131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3351" y="1822450"/>
              <a:ext cx="285750" cy="284162"/>
            </a:xfrm>
            <a:custGeom>
              <a:avLst/>
              <a:gdLst>
                <a:gd name="T0" fmla="*/ 113 w 221"/>
                <a:gd name="T1" fmla="*/ 217 h 219"/>
                <a:gd name="T2" fmla="*/ 26 w 221"/>
                <a:gd name="T3" fmla="*/ 131 h 219"/>
                <a:gd name="T4" fmla="*/ 27 w 221"/>
                <a:gd name="T5" fmla="*/ 33 h 219"/>
                <a:gd name="T6" fmla="*/ 125 w 221"/>
                <a:gd name="T7" fmla="*/ 26 h 219"/>
                <a:gd name="T8" fmla="*/ 189 w 221"/>
                <a:gd name="T9" fmla="*/ 21 h 219"/>
                <a:gd name="T10" fmla="*/ 204 w 221"/>
                <a:gd name="T11" fmla="*/ 32 h 219"/>
                <a:gd name="T12" fmla="*/ 194 w 221"/>
                <a:gd name="T13" fmla="*/ 143 h 219"/>
                <a:gd name="T14" fmla="*/ 126 w 221"/>
                <a:gd name="T15" fmla="*/ 213 h 219"/>
                <a:gd name="T16" fmla="*/ 113 w 221"/>
                <a:gd name="T1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19">
                  <a:moveTo>
                    <a:pt x="113" y="217"/>
                  </a:moveTo>
                  <a:cubicBezTo>
                    <a:pt x="84" y="189"/>
                    <a:pt x="54" y="161"/>
                    <a:pt x="26" y="131"/>
                  </a:cubicBezTo>
                  <a:cubicBezTo>
                    <a:pt x="0" y="103"/>
                    <a:pt x="1" y="61"/>
                    <a:pt x="27" y="33"/>
                  </a:cubicBezTo>
                  <a:cubicBezTo>
                    <a:pt x="53" y="5"/>
                    <a:pt x="95" y="0"/>
                    <a:pt x="125" y="26"/>
                  </a:cubicBezTo>
                  <a:cubicBezTo>
                    <a:pt x="150" y="49"/>
                    <a:pt x="169" y="35"/>
                    <a:pt x="189" y="21"/>
                  </a:cubicBezTo>
                  <a:cubicBezTo>
                    <a:pt x="198" y="19"/>
                    <a:pt x="201" y="26"/>
                    <a:pt x="204" y="32"/>
                  </a:cubicBezTo>
                  <a:cubicBezTo>
                    <a:pt x="221" y="71"/>
                    <a:pt x="221" y="109"/>
                    <a:pt x="194" y="143"/>
                  </a:cubicBezTo>
                  <a:cubicBezTo>
                    <a:pt x="174" y="169"/>
                    <a:pt x="149" y="190"/>
                    <a:pt x="126" y="213"/>
                  </a:cubicBezTo>
                  <a:cubicBezTo>
                    <a:pt x="123" y="216"/>
                    <a:pt x="118" y="219"/>
                    <a:pt x="113" y="217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4089401" y="1827213"/>
              <a:ext cx="247650" cy="328612"/>
            </a:xfrm>
            <a:custGeom>
              <a:avLst/>
              <a:gdLst>
                <a:gd name="T0" fmla="*/ 0 w 192"/>
                <a:gd name="T1" fmla="*/ 214 h 255"/>
                <a:gd name="T2" fmla="*/ 84 w 192"/>
                <a:gd name="T3" fmla="*/ 129 h 255"/>
                <a:gd name="T4" fmla="*/ 76 w 192"/>
                <a:gd name="T5" fmla="*/ 18 h 255"/>
                <a:gd name="T6" fmla="*/ 163 w 192"/>
                <a:gd name="T7" fmla="*/ 27 h 255"/>
                <a:gd name="T8" fmla="*/ 176 w 192"/>
                <a:gd name="T9" fmla="*/ 115 h 255"/>
                <a:gd name="T10" fmla="*/ 157 w 192"/>
                <a:gd name="T11" fmla="*/ 138 h 255"/>
                <a:gd name="T12" fmla="*/ 52 w 192"/>
                <a:gd name="T13" fmla="*/ 243 h 255"/>
                <a:gd name="T14" fmla="*/ 27 w 192"/>
                <a:gd name="T15" fmla="*/ 243 h 255"/>
                <a:gd name="T16" fmla="*/ 0 w 192"/>
                <a:gd name="T17" fmla="*/ 21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55">
                  <a:moveTo>
                    <a:pt x="0" y="214"/>
                  </a:moveTo>
                  <a:cubicBezTo>
                    <a:pt x="30" y="188"/>
                    <a:pt x="60" y="161"/>
                    <a:pt x="84" y="129"/>
                  </a:cubicBezTo>
                  <a:cubicBezTo>
                    <a:pt x="106" y="97"/>
                    <a:pt x="101" y="41"/>
                    <a:pt x="76" y="18"/>
                  </a:cubicBezTo>
                  <a:cubicBezTo>
                    <a:pt x="106" y="0"/>
                    <a:pt x="139" y="4"/>
                    <a:pt x="163" y="27"/>
                  </a:cubicBezTo>
                  <a:cubicBezTo>
                    <a:pt x="187" y="51"/>
                    <a:pt x="192" y="86"/>
                    <a:pt x="176" y="115"/>
                  </a:cubicBezTo>
                  <a:cubicBezTo>
                    <a:pt x="171" y="124"/>
                    <a:pt x="164" y="131"/>
                    <a:pt x="157" y="138"/>
                  </a:cubicBezTo>
                  <a:cubicBezTo>
                    <a:pt x="122" y="173"/>
                    <a:pt x="86" y="208"/>
                    <a:pt x="52" y="243"/>
                  </a:cubicBezTo>
                  <a:cubicBezTo>
                    <a:pt x="42" y="255"/>
                    <a:pt x="36" y="254"/>
                    <a:pt x="27" y="243"/>
                  </a:cubicBezTo>
                  <a:cubicBezTo>
                    <a:pt x="18" y="233"/>
                    <a:pt x="9" y="224"/>
                    <a:pt x="0" y="214"/>
                  </a:cubicBezTo>
                  <a:close/>
                </a:path>
              </a:pathLst>
            </a:custGeom>
            <a:solidFill>
              <a:srgbClr val="DA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5160963" y="800100"/>
              <a:ext cx="74613" cy="192087"/>
            </a:xfrm>
            <a:custGeom>
              <a:avLst/>
              <a:gdLst>
                <a:gd name="T0" fmla="*/ 0 w 58"/>
                <a:gd name="T1" fmla="*/ 148 h 148"/>
                <a:gd name="T2" fmla="*/ 0 w 58"/>
                <a:gd name="T3" fmla="*/ 17 h 148"/>
                <a:gd name="T4" fmla="*/ 47 w 58"/>
                <a:gd name="T5" fmla="*/ 3 h 148"/>
                <a:gd name="T6" fmla="*/ 57 w 58"/>
                <a:gd name="T7" fmla="*/ 12 h 148"/>
                <a:gd name="T8" fmla="*/ 58 w 58"/>
                <a:gd name="T9" fmla="*/ 123 h 148"/>
                <a:gd name="T10" fmla="*/ 48 w 58"/>
                <a:gd name="T11" fmla="*/ 137 h 148"/>
                <a:gd name="T12" fmla="*/ 0 w 58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8">
                  <a:moveTo>
                    <a:pt x="0" y="148"/>
                  </a:moveTo>
                  <a:cubicBezTo>
                    <a:pt x="0" y="105"/>
                    <a:pt x="0" y="61"/>
                    <a:pt x="0" y="17"/>
                  </a:cubicBezTo>
                  <a:cubicBezTo>
                    <a:pt x="16" y="13"/>
                    <a:pt x="32" y="8"/>
                    <a:pt x="47" y="3"/>
                  </a:cubicBezTo>
                  <a:cubicBezTo>
                    <a:pt x="57" y="0"/>
                    <a:pt x="57" y="5"/>
                    <a:pt x="57" y="12"/>
                  </a:cubicBezTo>
                  <a:cubicBezTo>
                    <a:pt x="57" y="49"/>
                    <a:pt x="57" y="86"/>
                    <a:pt x="58" y="123"/>
                  </a:cubicBezTo>
                  <a:cubicBezTo>
                    <a:pt x="58" y="131"/>
                    <a:pt x="55" y="135"/>
                    <a:pt x="48" y="137"/>
                  </a:cubicBezTo>
                  <a:cubicBezTo>
                    <a:pt x="32" y="141"/>
                    <a:pt x="16" y="145"/>
                    <a:pt x="0" y="148"/>
                  </a:cubicBezTo>
                  <a:close/>
                </a:path>
              </a:pathLst>
            </a:custGeom>
            <a:solidFill>
              <a:srgbClr val="DA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4849813" y="1670050"/>
              <a:ext cx="285750" cy="287337"/>
            </a:xfrm>
            <a:custGeom>
              <a:avLst/>
              <a:gdLst>
                <a:gd name="T0" fmla="*/ 117 w 222"/>
                <a:gd name="T1" fmla="*/ 222 h 222"/>
                <a:gd name="T2" fmla="*/ 25 w 222"/>
                <a:gd name="T3" fmla="*/ 131 h 222"/>
                <a:gd name="T4" fmla="*/ 25 w 222"/>
                <a:gd name="T5" fmla="*/ 36 h 222"/>
                <a:gd name="T6" fmla="*/ 116 w 222"/>
                <a:gd name="T7" fmla="*/ 22 h 222"/>
                <a:gd name="T8" fmla="*/ 189 w 222"/>
                <a:gd name="T9" fmla="*/ 22 h 222"/>
                <a:gd name="T10" fmla="*/ 203 w 222"/>
                <a:gd name="T11" fmla="*/ 33 h 222"/>
                <a:gd name="T12" fmla="*/ 208 w 222"/>
                <a:gd name="T13" fmla="*/ 122 h 222"/>
                <a:gd name="T14" fmla="*/ 117 w 222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117" y="222"/>
                  </a:moveTo>
                  <a:cubicBezTo>
                    <a:pt x="86" y="192"/>
                    <a:pt x="55" y="162"/>
                    <a:pt x="25" y="131"/>
                  </a:cubicBezTo>
                  <a:cubicBezTo>
                    <a:pt x="0" y="104"/>
                    <a:pt x="2" y="63"/>
                    <a:pt x="25" y="36"/>
                  </a:cubicBezTo>
                  <a:cubicBezTo>
                    <a:pt x="49" y="9"/>
                    <a:pt x="89" y="0"/>
                    <a:pt x="116" y="22"/>
                  </a:cubicBezTo>
                  <a:cubicBezTo>
                    <a:pt x="143" y="42"/>
                    <a:pt x="164" y="44"/>
                    <a:pt x="189" y="22"/>
                  </a:cubicBezTo>
                  <a:cubicBezTo>
                    <a:pt x="198" y="20"/>
                    <a:pt x="200" y="28"/>
                    <a:pt x="203" y="33"/>
                  </a:cubicBezTo>
                  <a:cubicBezTo>
                    <a:pt x="219" y="62"/>
                    <a:pt x="222" y="92"/>
                    <a:pt x="208" y="122"/>
                  </a:cubicBezTo>
                  <a:cubicBezTo>
                    <a:pt x="188" y="164"/>
                    <a:pt x="153" y="194"/>
                    <a:pt x="117" y="222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000626" y="1674813"/>
              <a:ext cx="246063" cy="331787"/>
            </a:xfrm>
            <a:custGeom>
              <a:avLst/>
              <a:gdLst>
                <a:gd name="T0" fmla="*/ 0 w 190"/>
                <a:gd name="T1" fmla="*/ 219 h 257"/>
                <a:gd name="T2" fmla="*/ 59 w 190"/>
                <a:gd name="T3" fmla="*/ 158 h 257"/>
                <a:gd name="T4" fmla="*/ 80 w 190"/>
                <a:gd name="T5" fmla="*/ 28 h 257"/>
                <a:gd name="T6" fmla="*/ 72 w 190"/>
                <a:gd name="T7" fmla="*/ 19 h 257"/>
                <a:gd name="T8" fmla="*/ 163 w 190"/>
                <a:gd name="T9" fmla="*/ 33 h 257"/>
                <a:gd name="T10" fmla="*/ 165 w 190"/>
                <a:gd name="T11" fmla="*/ 125 h 257"/>
                <a:gd name="T12" fmla="*/ 41 w 190"/>
                <a:gd name="T13" fmla="*/ 251 h 257"/>
                <a:gd name="T14" fmla="*/ 30 w 190"/>
                <a:gd name="T15" fmla="*/ 250 h 257"/>
                <a:gd name="T16" fmla="*/ 0 w 190"/>
                <a:gd name="T17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57">
                  <a:moveTo>
                    <a:pt x="0" y="219"/>
                  </a:moveTo>
                  <a:cubicBezTo>
                    <a:pt x="17" y="197"/>
                    <a:pt x="39" y="179"/>
                    <a:pt x="59" y="158"/>
                  </a:cubicBezTo>
                  <a:cubicBezTo>
                    <a:pt x="97" y="118"/>
                    <a:pt x="105" y="72"/>
                    <a:pt x="80" y="28"/>
                  </a:cubicBezTo>
                  <a:cubicBezTo>
                    <a:pt x="78" y="24"/>
                    <a:pt x="76" y="21"/>
                    <a:pt x="72" y="19"/>
                  </a:cubicBezTo>
                  <a:cubicBezTo>
                    <a:pt x="103" y="0"/>
                    <a:pt x="139" y="5"/>
                    <a:pt x="163" y="33"/>
                  </a:cubicBezTo>
                  <a:cubicBezTo>
                    <a:pt x="186" y="59"/>
                    <a:pt x="190" y="99"/>
                    <a:pt x="165" y="125"/>
                  </a:cubicBezTo>
                  <a:cubicBezTo>
                    <a:pt x="126" y="169"/>
                    <a:pt x="83" y="209"/>
                    <a:pt x="41" y="251"/>
                  </a:cubicBezTo>
                  <a:cubicBezTo>
                    <a:pt x="36" y="257"/>
                    <a:pt x="34" y="255"/>
                    <a:pt x="30" y="250"/>
                  </a:cubicBezTo>
                  <a:cubicBezTo>
                    <a:pt x="20" y="240"/>
                    <a:pt x="10" y="230"/>
                    <a:pt x="0" y="219"/>
                  </a:cubicBezTo>
                  <a:close/>
                </a:path>
              </a:pathLst>
            </a:custGeom>
            <a:solidFill>
              <a:srgbClr val="DB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p52"/>
          <p:cNvSpPr txBox="1">
            <a:spLocks noGrp="1"/>
          </p:cNvSpPr>
          <p:nvPr>
            <p:ph type="title" idx="4294967295"/>
          </p:nvPr>
        </p:nvSpPr>
        <p:spPr>
          <a:xfrm>
            <a:off x="2022475" y="444500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333" dirty="0">
                <a:latin typeface="Franklin Gothic Heavy" panose="020B0903020102020204" pitchFamily="34" charset="0"/>
              </a:rPr>
              <a:t>Some Percentages</a:t>
            </a:r>
            <a:endParaRPr sz="5333" dirty="0">
              <a:latin typeface="Franklin Gothic Heavy" panose="020B0903020102020204" pitchFamily="34" charset="0"/>
            </a:endParaRPr>
          </a:p>
        </p:txBody>
      </p:sp>
      <p:sp>
        <p:nvSpPr>
          <p:cNvPr id="4674" name="Google Shape;4674;p52"/>
          <p:cNvSpPr txBox="1">
            <a:spLocks noGrp="1"/>
          </p:cNvSpPr>
          <p:nvPr>
            <p:ph type="title" idx="4294967295"/>
          </p:nvPr>
        </p:nvSpPr>
        <p:spPr>
          <a:xfrm>
            <a:off x="877991" y="4064000"/>
            <a:ext cx="35115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Grannger</a:t>
            </a:r>
            <a:endParaRPr dirty="0"/>
          </a:p>
        </p:txBody>
      </p:sp>
      <p:sp>
        <p:nvSpPr>
          <p:cNvPr id="4675" name="Google Shape;4675;p52"/>
          <p:cNvSpPr txBox="1">
            <a:spLocks noGrp="1"/>
          </p:cNvSpPr>
          <p:nvPr>
            <p:ph type="title" idx="4294967295"/>
          </p:nvPr>
        </p:nvSpPr>
        <p:spPr>
          <a:xfrm>
            <a:off x="1549503" y="4894664"/>
            <a:ext cx="2168525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 dirty="0">
                <a:latin typeface="DK Lemon Yellow Sun" panose="02000000000000000000" pitchFamily="50" charset="0"/>
              </a:rPr>
              <a:t>Mercury is the closest planet to the Sun</a:t>
            </a:r>
            <a:endParaRPr sz="1800" dirty="0">
              <a:latin typeface="DK Lemon Yellow Sun" panose="02000000000000000000" pitchFamily="50" charset="0"/>
            </a:endParaRPr>
          </a:p>
        </p:txBody>
      </p:sp>
      <p:sp>
        <p:nvSpPr>
          <p:cNvPr id="4676" name="Google Shape;4676;p52"/>
          <p:cNvSpPr txBox="1">
            <a:spLocks noGrp="1"/>
          </p:cNvSpPr>
          <p:nvPr>
            <p:ph type="title" idx="4294967295"/>
          </p:nvPr>
        </p:nvSpPr>
        <p:spPr>
          <a:xfrm>
            <a:off x="4340225" y="4064000"/>
            <a:ext cx="35115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Potther</a:t>
            </a:r>
            <a:endParaRPr dirty="0"/>
          </a:p>
        </p:txBody>
      </p:sp>
      <p:sp>
        <p:nvSpPr>
          <p:cNvPr id="4677" name="Google Shape;4677;p52"/>
          <p:cNvSpPr txBox="1">
            <a:spLocks noGrp="1"/>
          </p:cNvSpPr>
          <p:nvPr>
            <p:ph type="title" idx="4294967295"/>
          </p:nvPr>
        </p:nvSpPr>
        <p:spPr>
          <a:xfrm>
            <a:off x="4938712" y="4674658"/>
            <a:ext cx="2168525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 dirty="0">
                <a:latin typeface="DK Lemon Yellow Sun" panose="02000000000000000000" pitchFamily="50" charset="0"/>
              </a:rPr>
              <a:t>Venus is the second planet from the Sun</a:t>
            </a:r>
            <a:endParaRPr sz="1800" dirty="0">
              <a:latin typeface="DK Lemon Yellow Sun" panose="02000000000000000000" pitchFamily="50" charset="0"/>
            </a:endParaRPr>
          </a:p>
        </p:txBody>
      </p:sp>
      <p:sp>
        <p:nvSpPr>
          <p:cNvPr id="4678" name="Google Shape;4678;p52"/>
          <p:cNvSpPr txBox="1">
            <a:spLocks noGrp="1"/>
          </p:cNvSpPr>
          <p:nvPr>
            <p:ph type="title" idx="4294967295"/>
          </p:nvPr>
        </p:nvSpPr>
        <p:spPr>
          <a:xfrm>
            <a:off x="7851775" y="4112039"/>
            <a:ext cx="35115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dirty="0" smtClean="0"/>
              <a:t>Wislie</a:t>
            </a:r>
            <a:endParaRPr dirty="0"/>
          </a:p>
        </p:txBody>
      </p:sp>
      <p:sp>
        <p:nvSpPr>
          <p:cNvPr id="4679" name="Google Shape;4679;p52"/>
          <p:cNvSpPr txBox="1">
            <a:spLocks noGrp="1"/>
          </p:cNvSpPr>
          <p:nvPr>
            <p:ph type="title" idx="4294967295"/>
          </p:nvPr>
        </p:nvSpPr>
        <p:spPr>
          <a:xfrm>
            <a:off x="8523287" y="4716497"/>
            <a:ext cx="2168525" cy="1003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1800" dirty="0">
                <a:latin typeface="DK Lemon Yellow Sun" panose="02000000000000000000" pitchFamily="50" charset="0"/>
              </a:rPr>
              <a:t>Saturn has several rings and is a gas giant</a:t>
            </a:r>
            <a:endParaRPr sz="1800" dirty="0">
              <a:latin typeface="DK Lemon Yellow Sun" panose="02000000000000000000" pitchFamily="50" charset="0"/>
            </a:endParaRPr>
          </a:p>
        </p:txBody>
      </p:sp>
      <p:sp>
        <p:nvSpPr>
          <p:cNvPr id="19" name="AutoShape 14"/>
          <p:cNvSpPr>
            <a:spLocks noChangeAspect="1" noChangeArrowheads="1" noTextEdit="1"/>
          </p:cNvSpPr>
          <p:nvPr/>
        </p:nvSpPr>
        <p:spPr bwMode="auto">
          <a:xfrm>
            <a:off x="3348567" y="1678517"/>
            <a:ext cx="46820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873883" y="1983218"/>
            <a:ext cx="1519767" cy="1843617"/>
          </a:xfrm>
          <a:custGeom>
            <a:avLst/>
            <a:gdLst>
              <a:gd name="T0" fmla="*/ 287 w 303"/>
              <a:gd name="T1" fmla="*/ 193 h 366"/>
              <a:gd name="T2" fmla="*/ 256 w 303"/>
              <a:gd name="T3" fmla="*/ 193 h 366"/>
              <a:gd name="T4" fmla="*/ 226 w 303"/>
              <a:gd name="T5" fmla="*/ 245 h 366"/>
              <a:gd name="T6" fmla="*/ 264 w 303"/>
              <a:gd name="T7" fmla="*/ 351 h 366"/>
              <a:gd name="T8" fmla="*/ 251 w 303"/>
              <a:gd name="T9" fmla="*/ 364 h 366"/>
              <a:gd name="T10" fmla="*/ 208 w 303"/>
              <a:gd name="T11" fmla="*/ 352 h 366"/>
              <a:gd name="T12" fmla="*/ 100 w 303"/>
              <a:gd name="T13" fmla="*/ 353 h 366"/>
              <a:gd name="T14" fmla="*/ 65 w 303"/>
              <a:gd name="T15" fmla="*/ 340 h 366"/>
              <a:gd name="T16" fmla="*/ 54 w 303"/>
              <a:gd name="T17" fmla="*/ 330 h 366"/>
              <a:gd name="T18" fmla="*/ 47 w 303"/>
              <a:gd name="T19" fmla="*/ 319 h 366"/>
              <a:gd name="T20" fmla="*/ 45 w 303"/>
              <a:gd name="T21" fmla="*/ 288 h 366"/>
              <a:gd name="T22" fmla="*/ 38 w 303"/>
              <a:gd name="T23" fmla="*/ 288 h 366"/>
              <a:gd name="T24" fmla="*/ 29 w 303"/>
              <a:gd name="T25" fmla="*/ 298 h 366"/>
              <a:gd name="T26" fmla="*/ 29 w 303"/>
              <a:gd name="T27" fmla="*/ 244 h 366"/>
              <a:gd name="T28" fmla="*/ 8 w 303"/>
              <a:gd name="T29" fmla="*/ 201 h 366"/>
              <a:gd name="T30" fmla="*/ 52 w 303"/>
              <a:gd name="T31" fmla="*/ 105 h 366"/>
              <a:gd name="T32" fmla="*/ 92 w 303"/>
              <a:gd name="T33" fmla="*/ 39 h 366"/>
              <a:gd name="T34" fmla="*/ 165 w 303"/>
              <a:gd name="T35" fmla="*/ 5 h 366"/>
              <a:gd name="T36" fmla="*/ 263 w 303"/>
              <a:gd name="T37" fmla="*/ 29 h 366"/>
              <a:gd name="T38" fmla="*/ 282 w 303"/>
              <a:gd name="T39" fmla="*/ 87 h 366"/>
              <a:gd name="T40" fmla="*/ 279 w 303"/>
              <a:gd name="T41" fmla="*/ 105 h 366"/>
              <a:gd name="T42" fmla="*/ 287 w 303"/>
              <a:gd name="T43" fmla="*/ 193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3" h="366">
                <a:moveTo>
                  <a:pt x="287" y="193"/>
                </a:moveTo>
                <a:cubicBezTo>
                  <a:pt x="274" y="193"/>
                  <a:pt x="265" y="193"/>
                  <a:pt x="256" y="193"/>
                </a:cubicBezTo>
                <a:cubicBezTo>
                  <a:pt x="228" y="193"/>
                  <a:pt x="215" y="218"/>
                  <a:pt x="226" y="245"/>
                </a:cubicBezTo>
                <a:cubicBezTo>
                  <a:pt x="240" y="279"/>
                  <a:pt x="251" y="315"/>
                  <a:pt x="264" y="351"/>
                </a:cubicBezTo>
                <a:cubicBezTo>
                  <a:pt x="268" y="362"/>
                  <a:pt x="261" y="366"/>
                  <a:pt x="251" y="364"/>
                </a:cubicBezTo>
                <a:cubicBezTo>
                  <a:pt x="237" y="362"/>
                  <a:pt x="221" y="359"/>
                  <a:pt x="208" y="352"/>
                </a:cubicBezTo>
                <a:cubicBezTo>
                  <a:pt x="171" y="335"/>
                  <a:pt x="136" y="334"/>
                  <a:pt x="100" y="353"/>
                </a:cubicBezTo>
                <a:cubicBezTo>
                  <a:pt x="84" y="362"/>
                  <a:pt x="69" y="366"/>
                  <a:pt x="65" y="340"/>
                </a:cubicBezTo>
                <a:cubicBezTo>
                  <a:pt x="64" y="336"/>
                  <a:pt x="57" y="334"/>
                  <a:pt x="54" y="330"/>
                </a:cubicBezTo>
                <a:cubicBezTo>
                  <a:pt x="51" y="327"/>
                  <a:pt x="48" y="323"/>
                  <a:pt x="47" y="319"/>
                </a:cubicBezTo>
                <a:cubicBezTo>
                  <a:pt x="46" y="309"/>
                  <a:pt x="45" y="298"/>
                  <a:pt x="45" y="288"/>
                </a:cubicBezTo>
                <a:cubicBezTo>
                  <a:pt x="42" y="288"/>
                  <a:pt x="40" y="288"/>
                  <a:pt x="38" y="288"/>
                </a:cubicBezTo>
                <a:cubicBezTo>
                  <a:pt x="35" y="290"/>
                  <a:pt x="33" y="293"/>
                  <a:pt x="29" y="298"/>
                </a:cubicBezTo>
                <a:cubicBezTo>
                  <a:pt x="29" y="278"/>
                  <a:pt x="29" y="261"/>
                  <a:pt x="29" y="244"/>
                </a:cubicBezTo>
                <a:cubicBezTo>
                  <a:pt x="5" y="237"/>
                  <a:pt x="0" y="228"/>
                  <a:pt x="8" y="201"/>
                </a:cubicBezTo>
                <a:cubicBezTo>
                  <a:pt x="18" y="167"/>
                  <a:pt x="33" y="136"/>
                  <a:pt x="52" y="105"/>
                </a:cubicBezTo>
                <a:cubicBezTo>
                  <a:pt x="65" y="84"/>
                  <a:pt x="70" y="57"/>
                  <a:pt x="92" y="39"/>
                </a:cubicBezTo>
                <a:cubicBezTo>
                  <a:pt x="114" y="20"/>
                  <a:pt x="134" y="0"/>
                  <a:pt x="165" y="5"/>
                </a:cubicBezTo>
                <a:cubicBezTo>
                  <a:pt x="198" y="11"/>
                  <a:pt x="231" y="20"/>
                  <a:pt x="263" y="29"/>
                </a:cubicBezTo>
                <a:cubicBezTo>
                  <a:pt x="280" y="35"/>
                  <a:pt x="289" y="66"/>
                  <a:pt x="282" y="87"/>
                </a:cubicBezTo>
                <a:cubicBezTo>
                  <a:pt x="280" y="93"/>
                  <a:pt x="276" y="102"/>
                  <a:pt x="279" y="105"/>
                </a:cubicBezTo>
                <a:cubicBezTo>
                  <a:pt x="303" y="132"/>
                  <a:pt x="279" y="162"/>
                  <a:pt x="287" y="193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483225" y="1925009"/>
            <a:ext cx="1225551" cy="1960033"/>
          </a:xfrm>
          <a:custGeom>
            <a:avLst/>
            <a:gdLst>
              <a:gd name="T0" fmla="*/ 145 w 244"/>
              <a:gd name="T1" fmla="*/ 9 h 389"/>
              <a:gd name="T2" fmla="*/ 225 w 244"/>
              <a:gd name="T3" fmla="*/ 36 h 389"/>
              <a:gd name="T4" fmla="*/ 232 w 244"/>
              <a:gd name="T5" fmla="*/ 51 h 389"/>
              <a:gd name="T6" fmla="*/ 235 w 244"/>
              <a:gd name="T7" fmla="*/ 74 h 389"/>
              <a:gd name="T8" fmla="*/ 231 w 244"/>
              <a:gd name="T9" fmla="*/ 99 h 389"/>
              <a:gd name="T10" fmla="*/ 227 w 244"/>
              <a:gd name="T11" fmla="*/ 129 h 389"/>
              <a:gd name="T12" fmla="*/ 221 w 244"/>
              <a:gd name="T13" fmla="*/ 218 h 389"/>
              <a:gd name="T14" fmla="*/ 203 w 244"/>
              <a:gd name="T15" fmla="*/ 232 h 389"/>
              <a:gd name="T16" fmla="*/ 178 w 244"/>
              <a:gd name="T17" fmla="*/ 296 h 389"/>
              <a:gd name="T18" fmla="*/ 205 w 244"/>
              <a:gd name="T19" fmla="*/ 362 h 389"/>
              <a:gd name="T20" fmla="*/ 180 w 244"/>
              <a:gd name="T21" fmla="*/ 385 h 389"/>
              <a:gd name="T22" fmla="*/ 131 w 244"/>
              <a:gd name="T23" fmla="*/ 381 h 389"/>
              <a:gd name="T24" fmla="*/ 56 w 244"/>
              <a:gd name="T25" fmla="*/ 385 h 389"/>
              <a:gd name="T26" fmla="*/ 25 w 244"/>
              <a:gd name="T27" fmla="*/ 355 h 389"/>
              <a:gd name="T28" fmla="*/ 53 w 244"/>
              <a:gd name="T29" fmla="*/ 268 h 389"/>
              <a:gd name="T30" fmla="*/ 43 w 244"/>
              <a:gd name="T31" fmla="*/ 219 h 389"/>
              <a:gd name="T32" fmla="*/ 27 w 244"/>
              <a:gd name="T33" fmla="*/ 59 h 389"/>
              <a:gd name="T34" fmla="*/ 117 w 244"/>
              <a:gd name="T35" fmla="*/ 9 h 389"/>
              <a:gd name="T36" fmla="*/ 145 w 244"/>
              <a:gd name="T37" fmla="*/ 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4" h="389">
                <a:moveTo>
                  <a:pt x="145" y="9"/>
                </a:moveTo>
                <a:cubicBezTo>
                  <a:pt x="176" y="0"/>
                  <a:pt x="198" y="26"/>
                  <a:pt x="225" y="36"/>
                </a:cubicBezTo>
                <a:cubicBezTo>
                  <a:pt x="229" y="38"/>
                  <a:pt x="231" y="46"/>
                  <a:pt x="232" y="51"/>
                </a:cubicBezTo>
                <a:cubicBezTo>
                  <a:pt x="234" y="58"/>
                  <a:pt x="235" y="66"/>
                  <a:pt x="235" y="74"/>
                </a:cubicBezTo>
                <a:cubicBezTo>
                  <a:pt x="235" y="82"/>
                  <a:pt x="236" y="95"/>
                  <a:pt x="231" y="99"/>
                </a:cubicBezTo>
                <a:cubicBezTo>
                  <a:pt x="219" y="109"/>
                  <a:pt x="222" y="119"/>
                  <a:pt x="227" y="129"/>
                </a:cubicBezTo>
                <a:cubicBezTo>
                  <a:pt x="244" y="160"/>
                  <a:pt x="227" y="189"/>
                  <a:pt x="221" y="218"/>
                </a:cubicBezTo>
                <a:cubicBezTo>
                  <a:pt x="219" y="224"/>
                  <a:pt x="210" y="230"/>
                  <a:pt x="203" y="232"/>
                </a:cubicBezTo>
                <a:cubicBezTo>
                  <a:pt x="166" y="244"/>
                  <a:pt x="159" y="264"/>
                  <a:pt x="178" y="296"/>
                </a:cubicBezTo>
                <a:cubicBezTo>
                  <a:pt x="190" y="317"/>
                  <a:pt x="197" y="340"/>
                  <a:pt x="205" y="362"/>
                </a:cubicBezTo>
                <a:cubicBezTo>
                  <a:pt x="209" y="374"/>
                  <a:pt x="198" y="385"/>
                  <a:pt x="180" y="385"/>
                </a:cubicBezTo>
                <a:cubicBezTo>
                  <a:pt x="164" y="384"/>
                  <a:pt x="147" y="380"/>
                  <a:pt x="131" y="381"/>
                </a:cubicBezTo>
                <a:cubicBezTo>
                  <a:pt x="106" y="381"/>
                  <a:pt x="81" y="382"/>
                  <a:pt x="56" y="385"/>
                </a:cubicBezTo>
                <a:cubicBezTo>
                  <a:pt x="30" y="389"/>
                  <a:pt x="19" y="381"/>
                  <a:pt x="25" y="355"/>
                </a:cubicBezTo>
                <a:cubicBezTo>
                  <a:pt x="33" y="326"/>
                  <a:pt x="40" y="295"/>
                  <a:pt x="53" y="268"/>
                </a:cubicBezTo>
                <a:cubicBezTo>
                  <a:pt x="64" y="247"/>
                  <a:pt x="57" y="234"/>
                  <a:pt x="43" y="219"/>
                </a:cubicBezTo>
                <a:cubicBezTo>
                  <a:pt x="8" y="183"/>
                  <a:pt x="0" y="103"/>
                  <a:pt x="27" y="59"/>
                </a:cubicBezTo>
                <a:cubicBezTo>
                  <a:pt x="47" y="25"/>
                  <a:pt x="82" y="18"/>
                  <a:pt x="117" y="9"/>
                </a:cubicBezTo>
                <a:cubicBezTo>
                  <a:pt x="125" y="7"/>
                  <a:pt x="134" y="9"/>
                  <a:pt x="145" y="9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9081558" y="1854275"/>
            <a:ext cx="1155700" cy="1966384"/>
          </a:xfrm>
          <a:custGeom>
            <a:avLst/>
            <a:gdLst>
              <a:gd name="T0" fmla="*/ 215 w 230"/>
              <a:gd name="T1" fmla="*/ 81 h 390"/>
              <a:gd name="T2" fmla="*/ 228 w 230"/>
              <a:gd name="T3" fmla="*/ 142 h 390"/>
              <a:gd name="T4" fmla="*/ 229 w 230"/>
              <a:gd name="T5" fmla="*/ 151 h 390"/>
              <a:gd name="T6" fmla="*/ 213 w 230"/>
              <a:gd name="T7" fmla="*/ 208 h 390"/>
              <a:gd name="T8" fmla="*/ 181 w 230"/>
              <a:gd name="T9" fmla="*/ 231 h 390"/>
              <a:gd name="T10" fmla="*/ 164 w 230"/>
              <a:gd name="T11" fmla="*/ 268 h 390"/>
              <a:gd name="T12" fmla="*/ 208 w 230"/>
              <a:gd name="T13" fmla="*/ 356 h 390"/>
              <a:gd name="T14" fmla="*/ 200 w 230"/>
              <a:gd name="T15" fmla="*/ 377 h 390"/>
              <a:gd name="T16" fmla="*/ 144 w 230"/>
              <a:gd name="T17" fmla="*/ 380 h 390"/>
              <a:gd name="T18" fmla="*/ 57 w 230"/>
              <a:gd name="T19" fmla="*/ 370 h 390"/>
              <a:gd name="T20" fmla="*/ 41 w 230"/>
              <a:gd name="T21" fmla="*/ 371 h 390"/>
              <a:gd name="T22" fmla="*/ 8 w 230"/>
              <a:gd name="T23" fmla="*/ 326 h 390"/>
              <a:gd name="T24" fmla="*/ 24 w 230"/>
              <a:gd name="T25" fmla="*/ 284 h 390"/>
              <a:gd name="T26" fmla="*/ 24 w 230"/>
              <a:gd name="T27" fmla="*/ 220 h 390"/>
              <a:gd name="T28" fmla="*/ 15 w 230"/>
              <a:gd name="T29" fmla="*/ 174 h 390"/>
              <a:gd name="T30" fmla="*/ 14 w 230"/>
              <a:gd name="T31" fmla="*/ 95 h 390"/>
              <a:gd name="T32" fmla="*/ 109 w 230"/>
              <a:gd name="T33" fmla="*/ 11 h 390"/>
              <a:gd name="T34" fmla="*/ 140 w 230"/>
              <a:gd name="T35" fmla="*/ 4 h 390"/>
              <a:gd name="T36" fmla="*/ 174 w 230"/>
              <a:gd name="T37" fmla="*/ 6 h 390"/>
              <a:gd name="T38" fmla="*/ 215 w 230"/>
              <a:gd name="T39" fmla="*/ 8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0" h="390">
                <a:moveTo>
                  <a:pt x="215" y="81"/>
                </a:moveTo>
                <a:cubicBezTo>
                  <a:pt x="203" y="101"/>
                  <a:pt x="212" y="122"/>
                  <a:pt x="228" y="142"/>
                </a:cubicBezTo>
                <a:cubicBezTo>
                  <a:pt x="229" y="144"/>
                  <a:pt x="230" y="148"/>
                  <a:pt x="229" y="151"/>
                </a:cubicBezTo>
                <a:cubicBezTo>
                  <a:pt x="224" y="170"/>
                  <a:pt x="217" y="188"/>
                  <a:pt x="213" y="208"/>
                </a:cubicBezTo>
                <a:cubicBezTo>
                  <a:pt x="209" y="226"/>
                  <a:pt x="197" y="230"/>
                  <a:pt x="181" y="231"/>
                </a:cubicBezTo>
                <a:cubicBezTo>
                  <a:pt x="156" y="233"/>
                  <a:pt x="151" y="246"/>
                  <a:pt x="164" y="268"/>
                </a:cubicBezTo>
                <a:cubicBezTo>
                  <a:pt x="180" y="296"/>
                  <a:pt x="194" y="326"/>
                  <a:pt x="208" y="356"/>
                </a:cubicBezTo>
                <a:cubicBezTo>
                  <a:pt x="210" y="361"/>
                  <a:pt x="205" y="373"/>
                  <a:pt x="200" y="377"/>
                </a:cubicBezTo>
                <a:cubicBezTo>
                  <a:pt x="183" y="390"/>
                  <a:pt x="163" y="390"/>
                  <a:pt x="144" y="380"/>
                </a:cubicBezTo>
                <a:cubicBezTo>
                  <a:pt x="116" y="366"/>
                  <a:pt x="88" y="361"/>
                  <a:pt x="57" y="370"/>
                </a:cubicBezTo>
                <a:cubicBezTo>
                  <a:pt x="52" y="371"/>
                  <a:pt x="47" y="371"/>
                  <a:pt x="41" y="371"/>
                </a:cubicBezTo>
                <a:cubicBezTo>
                  <a:pt x="11" y="370"/>
                  <a:pt x="0" y="356"/>
                  <a:pt x="8" y="326"/>
                </a:cubicBezTo>
                <a:cubicBezTo>
                  <a:pt x="12" y="312"/>
                  <a:pt x="18" y="298"/>
                  <a:pt x="24" y="284"/>
                </a:cubicBezTo>
                <a:cubicBezTo>
                  <a:pt x="32" y="263"/>
                  <a:pt x="34" y="242"/>
                  <a:pt x="24" y="220"/>
                </a:cubicBezTo>
                <a:cubicBezTo>
                  <a:pt x="18" y="206"/>
                  <a:pt x="16" y="190"/>
                  <a:pt x="15" y="174"/>
                </a:cubicBezTo>
                <a:cubicBezTo>
                  <a:pt x="13" y="148"/>
                  <a:pt x="11" y="121"/>
                  <a:pt x="14" y="95"/>
                </a:cubicBezTo>
                <a:cubicBezTo>
                  <a:pt x="20" y="39"/>
                  <a:pt x="54" y="21"/>
                  <a:pt x="109" y="11"/>
                </a:cubicBezTo>
                <a:cubicBezTo>
                  <a:pt x="119" y="9"/>
                  <a:pt x="129" y="4"/>
                  <a:pt x="140" y="4"/>
                </a:cubicBezTo>
                <a:cubicBezTo>
                  <a:pt x="151" y="3"/>
                  <a:pt x="166" y="0"/>
                  <a:pt x="174" y="6"/>
                </a:cubicBezTo>
                <a:cubicBezTo>
                  <a:pt x="197" y="23"/>
                  <a:pt x="216" y="44"/>
                  <a:pt x="215" y="8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60"/>
          <p:cNvSpPr txBox="1">
            <a:spLocks noGrp="1"/>
          </p:cNvSpPr>
          <p:nvPr>
            <p:ph type="body" idx="1"/>
          </p:nvPr>
        </p:nvSpPr>
        <p:spPr>
          <a:xfrm>
            <a:off x="7477626" y="5032831"/>
            <a:ext cx="3767600" cy="6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Les grands chiffres attirent l'attention de votre public</a:t>
            </a:r>
            <a:endParaRPr/>
          </a:p>
        </p:txBody>
      </p:sp>
      <p:sp>
        <p:nvSpPr>
          <p:cNvPr id="7183" name="Google Shape;7183;p60"/>
          <p:cNvSpPr txBox="1">
            <a:spLocks noGrp="1"/>
          </p:cNvSpPr>
          <p:nvPr>
            <p:ph type="title"/>
          </p:nvPr>
        </p:nvSpPr>
        <p:spPr>
          <a:xfrm>
            <a:off x="6791626" y="3061999"/>
            <a:ext cx="5139600" cy="19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1M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1045029" y="300445"/>
            <a:ext cx="5891348" cy="5930537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190" name="Grupo 7189"/>
          <p:cNvGrpSpPr/>
          <p:nvPr/>
        </p:nvGrpSpPr>
        <p:grpSpPr>
          <a:xfrm>
            <a:off x="2200275" y="1263650"/>
            <a:ext cx="3216276" cy="4983163"/>
            <a:chOff x="2200275" y="1263650"/>
            <a:chExt cx="3216276" cy="49831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613150" y="2570163"/>
              <a:ext cx="1395413" cy="1643063"/>
            </a:xfrm>
            <a:custGeom>
              <a:avLst/>
              <a:gdLst>
                <a:gd name="T0" fmla="*/ 23 w 178"/>
                <a:gd name="T1" fmla="*/ 106 h 210"/>
                <a:gd name="T2" fmla="*/ 40 w 178"/>
                <a:gd name="T3" fmla="*/ 129 h 210"/>
                <a:gd name="T4" fmla="*/ 24 w 178"/>
                <a:gd name="T5" fmla="*/ 141 h 210"/>
                <a:gd name="T6" fmla="*/ 4 w 178"/>
                <a:gd name="T7" fmla="*/ 136 h 210"/>
                <a:gd name="T8" fmla="*/ 11 w 178"/>
                <a:gd name="T9" fmla="*/ 105 h 210"/>
                <a:gd name="T10" fmla="*/ 7 w 178"/>
                <a:gd name="T11" fmla="*/ 104 h 210"/>
                <a:gd name="T12" fmla="*/ 6 w 178"/>
                <a:gd name="T13" fmla="*/ 97 h 210"/>
                <a:gd name="T14" fmla="*/ 9 w 178"/>
                <a:gd name="T15" fmla="*/ 76 h 210"/>
                <a:gd name="T16" fmla="*/ 2 w 178"/>
                <a:gd name="T17" fmla="*/ 66 h 210"/>
                <a:gd name="T18" fmla="*/ 28 w 178"/>
                <a:gd name="T19" fmla="*/ 11 h 210"/>
                <a:gd name="T20" fmla="*/ 38 w 178"/>
                <a:gd name="T21" fmla="*/ 8 h 210"/>
                <a:gd name="T22" fmla="*/ 62 w 178"/>
                <a:gd name="T23" fmla="*/ 1 h 210"/>
                <a:gd name="T24" fmla="*/ 142 w 178"/>
                <a:gd name="T25" fmla="*/ 80 h 210"/>
                <a:gd name="T26" fmla="*/ 156 w 178"/>
                <a:gd name="T27" fmla="*/ 102 h 210"/>
                <a:gd name="T28" fmla="*/ 140 w 178"/>
                <a:gd name="T29" fmla="*/ 96 h 210"/>
                <a:gd name="T30" fmla="*/ 153 w 178"/>
                <a:gd name="T31" fmla="*/ 110 h 210"/>
                <a:gd name="T32" fmla="*/ 173 w 178"/>
                <a:gd name="T33" fmla="*/ 138 h 210"/>
                <a:gd name="T34" fmla="*/ 174 w 178"/>
                <a:gd name="T35" fmla="*/ 144 h 210"/>
                <a:gd name="T36" fmla="*/ 152 w 178"/>
                <a:gd name="T37" fmla="*/ 138 h 210"/>
                <a:gd name="T38" fmla="*/ 154 w 178"/>
                <a:gd name="T39" fmla="*/ 149 h 210"/>
                <a:gd name="T40" fmla="*/ 150 w 178"/>
                <a:gd name="T41" fmla="*/ 193 h 210"/>
                <a:gd name="T42" fmla="*/ 141 w 178"/>
                <a:gd name="T43" fmla="*/ 188 h 210"/>
                <a:gd name="T44" fmla="*/ 142 w 178"/>
                <a:gd name="T45" fmla="*/ 191 h 210"/>
                <a:gd name="T46" fmla="*/ 144 w 178"/>
                <a:gd name="T47" fmla="*/ 194 h 210"/>
                <a:gd name="T48" fmla="*/ 138 w 178"/>
                <a:gd name="T49" fmla="*/ 205 h 210"/>
                <a:gd name="T50" fmla="*/ 132 w 178"/>
                <a:gd name="T51" fmla="*/ 210 h 210"/>
                <a:gd name="T52" fmla="*/ 119 w 178"/>
                <a:gd name="T53" fmla="*/ 177 h 210"/>
                <a:gd name="T54" fmla="*/ 100 w 178"/>
                <a:gd name="T55" fmla="*/ 153 h 210"/>
                <a:gd name="T56" fmla="*/ 103 w 178"/>
                <a:gd name="T57" fmla="*/ 96 h 210"/>
                <a:gd name="T58" fmla="*/ 103 w 178"/>
                <a:gd name="T59" fmla="*/ 91 h 210"/>
                <a:gd name="T60" fmla="*/ 114 w 178"/>
                <a:gd name="T61" fmla="*/ 64 h 210"/>
                <a:gd name="T62" fmla="*/ 75 w 178"/>
                <a:gd name="T63" fmla="*/ 52 h 210"/>
                <a:gd name="T64" fmla="*/ 71 w 178"/>
                <a:gd name="T65" fmla="*/ 56 h 210"/>
                <a:gd name="T66" fmla="*/ 59 w 178"/>
                <a:gd name="T67" fmla="*/ 55 h 210"/>
                <a:gd name="T68" fmla="*/ 69 w 178"/>
                <a:gd name="T69" fmla="*/ 64 h 210"/>
                <a:gd name="T70" fmla="*/ 43 w 178"/>
                <a:gd name="T71" fmla="*/ 54 h 210"/>
                <a:gd name="T72" fmla="*/ 35 w 178"/>
                <a:gd name="T73" fmla="*/ 27 h 210"/>
                <a:gd name="T74" fmla="*/ 33 w 178"/>
                <a:gd name="T75" fmla="*/ 52 h 210"/>
                <a:gd name="T76" fmla="*/ 26 w 178"/>
                <a:gd name="T77" fmla="*/ 62 h 210"/>
                <a:gd name="T78" fmla="*/ 25 w 178"/>
                <a:gd name="T79" fmla="*/ 52 h 210"/>
                <a:gd name="T80" fmla="*/ 21 w 178"/>
                <a:gd name="T81" fmla="*/ 67 h 210"/>
                <a:gd name="T82" fmla="*/ 14 w 178"/>
                <a:gd name="T83" fmla="*/ 73 h 210"/>
                <a:gd name="T84" fmla="*/ 13 w 178"/>
                <a:gd name="T85" fmla="*/ 86 h 210"/>
                <a:gd name="T86" fmla="*/ 13 w 178"/>
                <a:gd name="T87" fmla="*/ 9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" h="210">
                  <a:moveTo>
                    <a:pt x="13" y="97"/>
                  </a:moveTo>
                  <a:cubicBezTo>
                    <a:pt x="15" y="102"/>
                    <a:pt x="18" y="104"/>
                    <a:pt x="23" y="106"/>
                  </a:cubicBezTo>
                  <a:cubicBezTo>
                    <a:pt x="25" y="107"/>
                    <a:pt x="26" y="108"/>
                    <a:pt x="27" y="110"/>
                  </a:cubicBezTo>
                  <a:cubicBezTo>
                    <a:pt x="30" y="118"/>
                    <a:pt x="34" y="124"/>
                    <a:pt x="40" y="129"/>
                  </a:cubicBezTo>
                  <a:cubicBezTo>
                    <a:pt x="43" y="132"/>
                    <a:pt x="43" y="138"/>
                    <a:pt x="39" y="140"/>
                  </a:cubicBezTo>
                  <a:cubicBezTo>
                    <a:pt x="34" y="144"/>
                    <a:pt x="29" y="143"/>
                    <a:pt x="24" y="141"/>
                  </a:cubicBezTo>
                  <a:cubicBezTo>
                    <a:pt x="19" y="139"/>
                    <a:pt x="14" y="138"/>
                    <a:pt x="9" y="139"/>
                  </a:cubicBezTo>
                  <a:cubicBezTo>
                    <a:pt x="7" y="139"/>
                    <a:pt x="5" y="138"/>
                    <a:pt x="4" y="136"/>
                  </a:cubicBezTo>
                  <a:cubicBezTo>
                    <a:pt x="2" y="130"/>
                    <a:pt x="1" y="124"/>
                    <a:pt x="6" y="118"/>
                  </a:cubicBezTo>
                  <a:cubicBezTo>
                    <a:pt x="8" y="114"/>
                    <a:pt x="10" y="110"/>
                    <a:pt x="11" y="105"/>
                  </a:cubicBezTo>
                  <a:cubicBezTo>
                    <a:pt x="11" y="103"/>
                    <a:pt x="12" y="101"/>
                    <a:pt x="9" y="101"/>
                  </a:cubicBezTo>
                  <a:cubicBezTo>
                    <a:pt x="7" y="101"/>
                    <a:pt x="8" y="103"/>
                    <a:pt x="7" y="104"/>
                  </a:cubicBezTo>
                  <a:cubicBezTo>
                    <a:pt x="6" y="108"/>
                    <a:pt x="6" y="111"/>
                    <a:pt x="3" y="114"/>
                  </a:cubicBezTo>
                  <a:cubicBezTo>
                    <a:pt x="5" y="109"/>
                    <a:pt x="4" y="103"/>
                    <a:pt x="6" y="97"/>
                  </a:cubicBezTo>
                  <a:cubicBezTo>
                    <a:pt x="8" y="96"/>
                    <a:pt x="9" y="93"/>
                    <a:pt x="9" y="90"/>
                  </a:cubicBezTo>
                  <a:cubicBezTo>
                    <a:pt x="9" y="85"/>
                    <a:pt x="9" y="81"/>
                    <a:pt x="9" y="76"/>
                  </a:cubicBezTo>
                  <a:cubicBezTo>
                    <a:pt x="9" y="72"/>
                    <a:pt x="7" y="68"/>
                    <a:pt x="3" y="67"/>
                  </a:cubicBezTo>
                  <a:cubicBezTo>
                    <a:pt x="3" y="66"/>
                    <a:pt x="3" y="66"/>
                    <a:pt x="2" y="66"/>
                  </a:cubicBezTo>
                  <a:cubicBezTo>
                    <a:pt x="0" y="48"/>
                    <a:pt x="3" y="32"/>
                    <a:pt x="17" y="19"/>
                  </a:cubicBezTo>
                  <a:cubicBezTo>
                    <a:pt x="20" y="15"/>
                    <a:pt x="24" y="13"/>
                    <a:pt x="28" y="11"/>
                  </a:cubicBezTo>
                  <a:cubicBezTo>
                    <a:pt x="31" y="10"/>
                    <a:pt x="34" y="8"/>
                    <a:pt x="37" y="6"/>
                  </a:cubicBezTo>
                  <a:cubicBezTo>
                    <a:pt x="37" y="7"/>
                    <a:pt x="38" y="7"/>
                    <a:pt x="38" y="8"/>
                  </a:cubicBezTo>
                  <a:cubicBezTo>
                    <a:pt x="39" y="9"/>
                    <a:pt x="40" y="11"/>
                    <a:pt x="41" y="8"/>
                  </a:cubicBezTo>
                  <a:cubicBezTo>
                    <a:pt x="46" y="0"/>
                    <a:pt x="54" y="0"/>
                    <a:pt x="62" y="1"/>
                  </a:cubicBezTo>
                  <a:cubicBezTo>
                    <a:pt x="87" y="3"/>
                    <a:pt x="105" y="17"/>
                    <a:pt x="119" y="37"/>
                  </a:cubicBezTo>
                  <a:cubicBezTo>
                    <a:pt x="129" y="50"/>
                    <a:pt x="136" y="65"/>
                    <a:pt x="142" y="80"/>
                  </a:cubicBezTo>
                  <a:cubicBezTo>
                    <a:pt x="145" y="88"/>
                    <a:pt x="148" y="94"/>
                    <a:pt x="154" y="99"/>
                  </a:cubicBezTo>
                  <a:cubicBezTo>
                    <a:pt x="155" y="100"/>
                    <a:pt x="156" y="101"/>
                    <a:pt x="156" y="102"/>
                  </a:cubicBezTo>
                  <a:cubicBezTo>
                    <a:pt x="155" y="104"/>
                    <a:pt x="154" y="103"/>
                    <a:pt x="153" y="103"/>
                  </a:cubicBezTo>
                  <a:cubicBezTo>
                    <a:pt x="147" y="102"/>
                    <a:pt x="143" y="99"/>
                    <a:pt x="140" y="96"/>
                  </a:cubicBezTo>
                  <a:cubicBezTo>
                    <a:pt x="141" y="99"/>
                    <a:pt x="144" y="101"/>
                    <a:pt x="147" y="103"/>
                  </a:cubicBezTo>
                  <a:cubicBezTo>
                    <a:pt x="151" y="104"/>
                    <a:pt x="152" y="106"/>
                    <a:pt x="153" y="110"/>
                  </a:cubicBezTo>
                  <a:cubicBezTo>
                    <a:pt x="155" y="113"/>
                    <a:pt x="156" y="117"/>
                    <a:pt x="157" y="121"/>
                  </a:cubicBezTo>
                  <a:cubicBezTo>
                    <a:pt x="158" y="130"/>
                    <a:pt x="165" y="136"/>
                    <a:pt x="173" y="138"/>
                  </a:cubicBezTo>
                  <a:cubicBezTo>
                    <a:pt x="175" y="139"/>
                    <a:pt x="178" y="138"/>
                    <a:pt x="178" y="141"/>
                  </a:cubicBezTo>
                  <a:cubicBezTo>
                    <a:pt x="178" y="143"/>
                    <a:pt x="175" y="144"/>
                    <a:pt x="174" y="144"/>
                  </a:cubicBezTo>
                  <a:cubicBezTo>
                    <a:pt x="167" y="146"/>
                    <a:pt x="161" y="145"/>
                    <a:pt x="155" y="143"/>
                  </a:cubicBezTo>
                  <a:cubicBezTo>
                    <a:pt x="153" y="142"/>
                    <a:pt x="152" y="140"/>
                    <a:pt x="152" y="138"/>
                  </a:cubicBezTo>
                  <a:cubicBezTo>
                    <a:pt x="151" y="136"/>
                    <a:pt x="150" y="134"/>
                    <a:pt x="149" y="132"/>
                  </a:cubicBezTo>
                  <a:cubicBezTo>
                    <a:pt x="150" y="138"/>
                    <a:pt x="152" y="143"/>
                    <a:pt x="154" y="149"/>
                  </a:cubicBezTo>
                  <a:cubicBezTo>
                    <a:pt x="156" y="160"/>
                    <a:pt x="158" y="170"/>
                    <a:pt x="156" y="181"/>
                  </a:cubicBezTo>
                  <a:cubicBezTo>
                    <a:pt x="155" y="185"/>
                    <a:pt x="154" y="190"/>
                    <a:pt x="150" y="193"/>
                  </a:cubicBezTo>
                  <a:cubicBezTo>
                    <a:pt x="148" y="193"/>
                    <a:pt x="148" y="191"/>
                    <a:pt x="147" y="190"/>
                  </a:cubicBezTo>
                  <a:cubicBezTo>
                    <a:pt x="146" y="188"/>
                    <a:pt x="143" y="187"/>
                    <a:pt x="141" y="188"/>
                  </a:cubicBezTo>
                  <a:cubicBezTo>
                    <a:pt x="140" y="189"/>
                    <a:pt x="139" y="190"/>
                    <a:pt x="139" y="191"/>
                  </a:cubicBezTo>
                  <a:cubicBezTo>
                    <a:pt x="140" y="193"/>
                    <a:pt x="141" y="191"/>
                    <a:pt x="142" y="191"/>
                  </a:cubicBezTo>
                  <a:cubicBezTo>
                    <a:pt x="143" y="191"/>
                    <a:pt x="144" y="190"/>
                    <a:pt x="145" y="191"/>
                  </a:cubicBezTo>
                  <a:cubicBezTo>
                    <a:pt x="146" y="192"/>
                    <a:pt x="145" y="193"/>
                    <a:pt x="144" y="194"/>
                  </a:cubicBezTo>
                  <a:cubicBezTo>
                    <a:pt x="144" y="195"/>
                    <a:pt x="144" y="195"/>
                    <a:pt x="143" y="196"/>
                  </a:cubicBezTo>
                  <a:cubicBezTo>
                    <a:pt x="140" y="198"/>
                    <a:pt x="138" y="201"/>
                    <a:pt x="138" y="205"/>
                  </a:cubicBezTo>
                  <a:cubicBezTo>
                    <a:pt x="138" y="206"/>
                    <a:pt x="138" y="206"/>
                    <a:pt x="137" y="207"/>
                  </a:cubicBezTo>
                  <a:cubicBezTo>
                    <a:pt x="136" y="208"/>
                    <a:pt x="134" y="209"/>
                    <a:pt x="132" y="210"/>
                  </a:cubicBezTo>
                  <a:cubicBezTo>
                    <a:pt x="131" y="206"/>
                    <a:pt x="131" y="201"/>
                    <a:pt x="131" y="197"/>
                  </a:cubicBezTo>
                  <a:cubicBezTo>
                    <a:pt x="130" y="189"/>
                    <a:pt x="127" y="182"/>
                    <a:pt x="119" y="177"/>
                  </a:cubicBezTo>
                  <a:cubicBezTo>
                    <a:pt x="114" y="174"/>
                    <a:pt x="110" y="169"/>
                    <a:pt x="105" y="166"/>
                  </a:cubicBezTo>
                  <a:cubicBezTo>
                    <a:pt x="100" y="163"/>
                    <a:pt x="99" y="159"/>
                    <a:pt x="100" y="153"/>
                  </a:cubicBezTo>
                  <a:cubicBezTo>
                    <a:pt x="101" y="143"/>
                    <a:pt x="102" y="132"/>
                    <a:pt x="103" y="122"/>
                  </a:cubicBezTo>
                  <a:cubicBezTo>
                    <a:pt x="103" y="113"/>
                    <a:pt x="103" y="105"/>
                    <a:pt x="103" y="96"/>
                  </a:cubicBezTo>
                  <a:cubicBezTo>
                    <a:pt x="103" y="94"/>
                    <a:pt x="103" y="93"/>
                    <a:pt x="101" y="93"/>
                  </a:cubicBezTo>
                  <a:cubicBezTo>
                    <a:pt x="100" y="91"/>
                    <a:pt x="102" y="92"/>
                    <a:pt x="103" y="91"/>
                  </a:cubicBezTo>
                  <a:cubicBezTo>
                    <a:pt x="112" y="86"/>
                    <a:pt x="115" y="79"/>
                    <a:pt x="111" y="70"/>
                  </a:cubicBezTo>
                  <a:cubicBezTo>
                    <a:pt x="110" y="67"/>
                    <a:pt x="111" y="65"/>
                    <a:pt x="114" y="64"/>
                  </a:cubicBezTo>
                  <a:cubicBezTo>
                    <a:pt x="116" y="64"/>
                    <a:pt x="118" y="63"/>
                    <a:pt x="120" y="62"/>
                  </a:cubicBezTo>
                  <a:cubicBezTo>
                    <a:pt x="104" y="67"/>
                    <a:pt x="89" y="63"/>
                    <a:pt x="75" y="52"/>
                  </a:cubicBezTo>
                  <a:cubicBezTo>
                    <a:pt x="75" y="53"/>
                    <a:pt x="77" y="55"/>
                    <a:pt x="75" y="56"/>
                  </a:cubicBezTo>
                  <a:cubicBezTo>
                    <a:pt x="74" y="57"/>
                    <a:pt x="73" y="56"/>
                    <a:pt x="71" y="56"/>
                  </a:cubicBezTo>
                  <a:cubicBezTo>
                    <a:pt x="63" y="53"/>
                    <a:pt x="55" y="49"/>
                    <a:pt x="51" y="40"/>
                  </a:cubicBezTo>
                  <a:cubicBezTo>
                    <a:pt x="52" y="46"/>
                    <a:pt x="55" y="51"/>
                    <a:pt x="59" y="55"/>
                  </a:cubicBezTo>
                  <a:cubicBezTo>
                    <a:pt x="61" y="58"/>
                    <a:pt x="64" y="60"/>
                    <a:pt x="67" y="62"/>
                  </a:cubicBezTo>
                  <a:cubicBezTo>
                    <a:pt x="68" y="62"/>
                    <a:pt x="70" y="63"/>
                    <a:pt x="69" y="64"/>
                  </a:cubicBezTo>
                  <a:cubicBezTo>
                    <a:pt x="69" y="65"/>
                    <a:pt x="67" y="65"/>
                    <a:pt x="66" y="65"/>
                  </a:cubicBezTo>
                  <a:cubicBezTo>
                    <a:pt x="57" y="64"/>
                    <a:pt x="49" y="61"/>
                    <a:pt x="43" y="54"/>
                  </a:cubicBezTo>
                  <a:cubicBezTo>
                    <a:pt x="37" y="48"/>
                    <a:pt x="35" y="40"/>
                    <a:pt x="35" y="32"/>
                  </a:cubicBezTo>
                  <a:cubicBezTo>
                    <a:pt x="36" y="31"/>
                    <a:pt x="36" y="29"/>
                    <a:pt x="35" y="27"/>
                  </a:cubicBezTo>
                  <a:cubicBezTo>
                    <a:pt x="34" y="29"/>
                    <a:pt x="34" y="31"/>
                    <a:pt x="34" y="33"/>
                  </a:cubicBezTo>
                  <a:cubicBezTo>
                    <a:pt x="34" y="39"/>
                    <a:pt x="34" y="46"/>
                    <a:pt x="33" y="52"/>
                  </a:cubicBezTo>
                  <a:cubicBezTo>
                    <a:pt x="32" y="55"/>
                    <a:pt x="31" y="58"/>
                    <a:pt x="29" y="60"/>
                  </a:cubicBezTo>
                  <a:cubicBezTo>
                    <a:pt x="29" y="62"/>
                    <a:pt x="28" y="63"/>
                    <a:pt x="26" y="62"/>
                  </a:cubicBezTo>
                  <a:cubicBezTo>
                    <a:pt x="25" y="62"/>
                    <a:pt x="25" y="60"/>
                    <a:pt x="25" y="59"/>
                  </a:cubicBezTo>
                  <a:cubicBezTo>
                    <a:pt x="25" y="57"/>
                    <a:pt x="26" y="55"/>
                    <a:pt x="25" y="52"/>
                  </a:cubicBezTo>
                  <a:cubicBezTo>
                    <a:pt x="24" y="55"/>
                    <a:pt x="24" y="58"/>
                    <a:pt x="24" y="60"/>
                  </a:cubicBezTo>
                  <a:cubicBezTo>
                    <a:pt x="23" y="63"/>
                    <a:pt x="23" y="65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4" y="68"/>
                    <a:pt x="14" y="68"/>
                    <a:pt x="14" y="73"/>
                  </a:cubicBezTo>
                  <a:cubicBezTo>
                    <a:pt x="14" y="75"/>
                    <a:pt x="14" y="77"/>
                    <a:pt x="14" y="79"/>
                  </a:cubicBezTo>
                  <a:cubicBezTo>
                    <a:pt x="13" y="81"/>
                    <a:pt x="13" y="84"/>
                    <a:pt x="13" y="86"/>
                  </a:cubicBezTo>
                  <a:cubicBezTo>
                    <a:pt x="12" y="89"/>
                    <a:pt x="12" y="92"/>
                    <a:pt x="13" y="95"/>
                  </a:cubicBezTo>
                  <a:cubicBezTo>
                    <a:pt x="13" y="96"/>
                    <a:pt x="13" y="97"/>
                    <a:pt x="13" y="97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902075" y="2538413"/>
              <a:ext cx="1146175" cy="1597025"/>
            </a:xfrm>
            <a:custGeom>
              <a:avLst/>
              <a:gdLst>
                <a:gd name="T0" fmla="*/ 113 w 146"/>
                <a:gd name="T1" fmla="*/ 197 h 204"/>
                <a:gd name="T2" fmla="*/ 118 w 146"/>
                <a:gd name="T3" fmla="*/ 165 h 204"/>
                <a:gd name="T4" fmla="*/ 111 w 146"/>
                <a:gd name="T5" fmla="*/ 138 h 204"/>
                <a:gd name="T6" fmla="*/ 110 w 146"/>
                <a:gd name="T7" fmla="*/ 136 h 204"/>
                <a:gd name="T8" fmla="*/ 111 w 146"/>
                <a:gd name="T9" fmla="*/ 133 h 204"/>
                <a:gd name="T10" fmla="*/ 113 w 146"/>
                <a:gd name="T11" fmla="*/ 135 h 204"/>
                <a:gd name="T12" fmla="*/ 116 w 146"/>
                <a:gd name="T13" fmla="*/ 142 h 204"/>
                <a:gd name="T14" fmla="*/ 120 w 146"/>
                <a:gd name="T15" fmla="*/ 146 h 204"/>
                <a:gd name="T16" fmla="*/ 136 w 146"/>
                <a:gd name="T17" fmla="*/ 147 h 204"/>
                <a:gd name="T18" fmla="*/ 140 w 146"/>
                <a:gd name="T19" fmla="*/ 144 h 204"/>
                <a:gd name="T20" fmla="*/ 135 w 146"/>
                <a:gd name="T21" fmla="*/ 143 h 204"/>
                <a:gd name="T22" fmla="*/ 119 w 146"/>
                <a:gd name="T23" fmla="*/ 126 h 204"/>
                <a:gd name="T24" fmla="*/ 116 w 146"/>
                <a:gd name="T25" fmla="*/ 117 h 204"/>
                <a:gd name="T26" fmla="*/ 108 w 146"/>
                <a:gd name="T27" fmla="*/ 107 h 204"/>
                <a:gd name="T28" fmla="*/ 102 w 146"/>
                <a:gd name="T29" fmla="*/ 101 h 204"/>
                <a:gd name="T30" fmla="*/ 101 w 146"/>
                <a:gd name="T31" fmla="*/ 97 h 204"/>
                <a:gd name="T32" fmla="*/ 104 w 146"/>
                <a:gd name="T33" fmla="*/ 99 h 204"/>
                <a:gd name="T34" fmla="*/ 119 w 146"/>
                <a:gd name="T35" fmla="*/ 106 h 204"/>
                <a:gd name="T36" fmla="*/ 101 w 146"/>
                <a:gd name="T37" fmla="*/ 79 h 204"/>
                <a:gd name="T38" fmla="*/ 66 w 146"/>
                <a:gd name="T39" fmla="*/ 24 h 204"/>
                <a:gd name="T40" fmla="*/ 18 w 146"/>
                <a:gd name="T41" fmla="*/ 6 h 204"/>
                <a:gd name="T42" fmla="*/ 5 w 146"/>
                <a:gd name="T43" fmla="*/ 13 h 204"/>
                <a:gd name="T44" fmla="*/ 2 w 146"/>
                <a:gd name="T45" fmla="*/ 16 h 204"/>
                <a:gd name="T46" fmla="*/ 1 w 146"/>
                <a:gd name="T47" fmla="*/ 12 h 204"/>
                <a:gd name="T48" fmla="*/ 32 w 146"/>
                <a:gd name="T49" fmla="*/ 3 h 204"/>
                <a:gd name="T50" fmla="*/ 84 w 146"/>
                <a:gd name="T51" fmla="*/ 39 h 204"/>
                <a:gd name="T52" fmla="*/ 107 w 146"/>
                <a:gd name="T53" fmla="*/ 83 h 204"/>
                <a:gd name="T54" fmla="*/ 126 w 146"/>
                <a:gd name="T55" fmla="*/ 105 h 204"/>
                <a:gd name="T56" fmla="*/ 127 w 146"/>
                <a:gd name="T57" fmla="*/ 107 h 204"/>
                <a:gd name="T58" fmla="*/ 125 w 146"/>
                <a:gd name="T59" fmla="*/ 108 h 204"/>
                <a:gd name="T60" fmla="*/ 117 w 146"/>
                <a:gd name="T61" fmla="*/ 110 h 204"/>
                <a:gd name="T62" fmla="*/ 122 w 146"/>
                <a:gd name="T63" fmla="*/ 125 h 204"/>
                <a:gd name="T64" fmla="*/ 141 w 146"/>
                <a:gd name="T65" fmla="*/ 140 h 204"/>
                <a:gd name="T66" fmla="*/ 146 w 146"/>
                <a:gd name="T67" fmla="*/ 142 h 204"/>
                <a:gd name="T68" fmla="*/ 142 w 146"/>
                <a:gd name="T69" fmla="*/ 149 h 204"/>
                <a:gd name="T70" fmla="*/ 128 w 146"/>
                <a:gd name="T71" fmla="*/ 151 h 204"/>
                <a:gd name="T72" fmla="*/ 118 w 146"/>
                <a:gd name="T73" fmla="*/ 150 h 204"/>
                <a:gd name="T74" fmla="*/ 122 w 146"/>
                <a:gd name="T75" fmla="*/ 172 h 204"/>
                <a:gd name="T76" fmla="*/ 113 w 146"/>
                <a:gd name="T77" fmla="*/ 204 h 204"/>
                <a:gd name="T78" fmla="*/ 111 w 146"/>
                <a:gd name="T79" fmla="*/ 200 h 204"/>
                <a:gd name="T80" fmla="*/ 113 w 146"/>
                <a:gd name="T81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6" h="204">
                  <a:moveTo>
                    <a:pt x="113" y="197"/>
                  </a:moveTo>
                  <a:cubicBezTo>
                    <a:pt x="120" y="187"/>
                    <a:pt x="120" y="176"/>
                    <a:pt x="118" y="165"/>
                  </a:cubicBezTo>
                  <a:cubicBezTo>
                    <a:pt x="116" y="156"/>
                    <a:pt x="114" y="147"/>
                    <a:pt x="111" y="138"/>
                  </a:cubicBezTo>
                  <a:cubicBezTo>
                    <a:pt x="110" y="137"/>
                    <a:pt x="110" y="137"/>
                    <a:pt x="110" y="136"/>
                  </a:cubicBezTo>
                  <a:cubicBezTo>
                    <a:pt x="110" y="135"/>
                    <a:pt x="109" y="133"/>
                    <a:pt x="111" y="133"/>
                  </a:cubicBezTo>
                  <a:cubicBezTo>
                    <a:pt x="112" y="133"/>
                    <a:pt x="113" y="134"/>
                    <a:pt x="113" y="135"/>
                  </a:cubicBezTo>
                  <a:cubicBezTo>
                    <a:pt x="114" y="137"/>
                    <a:pt x="115" y="140"/>
                    <a:pt x="116" y="142"/>
                  </a:cubicBezTo>
                  <a:cubicBezTo>
                    <a:pt x="116" y="145"/>
                    <a:pt x="118" y="146"/>
                    <a:pt x="120" y="146"/>
                  </a:cubicBezTo>
                  <a:cubicBezTo>
                    <a:pt x="125" y="148"/>
                    <a:pt x="131" y="149"/>
                    <a:pt x="136" y="147"/>
                  </a:cubicBezTo>
                  <a:cubicBezTo>
                    <a:pt x="138" y="147"/>
                    <a:pt x="140" y="146"/>
                    <a:pt x="140" y="144"/>
                  </a:cubicBezTo>
                  <a:cubicBezTo>
                    <a:pt x="138" y="144"/>
                    <a:pt x="136" y="143"/>
                    <a:pt x="135" y="143"/>
                  </a:cubicBezTo>
                  <a:cubicBezTo>
                    <a:pt x="126" y="140"/>
                    <a:pt x="121" y="135"/>
                    <a:pt x="119" y="126"/>
                  </a:cubicBezTo>
                  <a:cubicBezTo>
                    <a:pt x="118" y="123"/>
                    <a:pt x="117" y="120"/>
                    <a:pt x="116" y="117"/>
                  </a:cubicBezTo>
                  <a:cubicBezTo>
                    <a:pt x="115" y="112"/>
                    <a:pt x="113" y="108"/>
                    <a:pt x="108" y="107"/>
                  </a:cubicBezTo>
                  <a:cubicBezTo>
                    <a:pt x="105" y="106"/>
                    <a:pt x="103" y="104"/>
                    <a:pt x="102" y="101"/>
                  </a:cubicBezTo>
                  <a:cubicBezTo>
                    <a:pt x="101" y="100"/>
                    <a:pt x="100" y="98"/>
                    <a:pt x="101" y="97"/>
                  </a:cubicBezTo>
                  <a:cubicBezTo>
                    <a:pt x="103" y="96"/>
                    <a:pt x="104" y="98"/>
                    <a:pt x="104" y="99"/>
                  </a:cubicBezTo>
                  <a:cubicBezTo>
                    <a:pt x="108" y="104"/>
                    <a:pt x="113" y="106"/>
                    <a:pt x="119" y="106"/>
                  </a:cubicBezTo>
                  <a:cubicBezTo>
                    <a:pt x="109" y="99"/>
                    <a:pt x="105" y="89"/>
                    <a:pt x="101" y="79"/>
                  </a:cubicBezTo>
                  <a:cubicBezTo>
                    <a:pt x="93" y="58"/>
                    <a:pt x="82" y="39"/>
                    <a:pt x="66" y="24"/>
                  </a:cubicBezTo>
                  <a:cubicBezTo>
                    <a:pt x="53" y="12"/>
                    <a:pt x="37" y="6"/>
                    <a:pt x="18" y="6"/>
                  </a:cubicBezTo>
                  <a:cubicBezTo>
                    <a:pt x="13" y="6"/>
                    <a:pt x="8" y="8"/>
                    <a:pt x="5" y="13"/>
                  </a:cubicBezTo>
                  <a:cubicBezTo>
                    <a:pt x="4" y="15"/>
                    <a:pt x="4" y="17"/>
                    <a:pt x="2" y="16"/>
                  </a:cubicBezTo>
                  <a:cubicBezTo>
                    <a:pt x="0" y="15"/>
                    <a:pt x="2" y="13"/>
                    <a:pt x="1" y="12"/>
                  </a:cubicBezTo>
                  <a:cubicBezTo>
                    <a:pt x="9" y="0"/>
                    <a:pt x="20" y="2"/>
                    <a:pt x="32" y="3"/>
                  </a:cubicBezTo>
                  <a:cubicBezTo>
                    <a:pt x="55" y="7"/>
                    <a:pt x="71" y="21"/>
                    <a:pt x="84" y="39"/>
                  </a:cubicBezTo>
                  <a:cubicBezTo>
                    <a:pt x="94" y="53"/>
                    <a:pt x="101" y="68"/>
                    <a:pt x="107" y="83"/>
                  </a:cubicBezTo>
                  <a:cubicBezTo>
                    <a:pt x="110" y="93"/>
                    <a:pt x="115" y="101"/>
                    <a:pt x="126" y="105"/>
                  </a:cubicBezTo>
                  <a:cubicBezTo>
                    <a:pt x="126" y="105"/>
                    <a:pt x="127" y="106"/>
                    <a:pt x="127" y="107"/>
                  </a:cubicBezTo>
                  <a:cubicBezTo>
                    <a:pt x="127" y="108"/>
                    <a:pt x="126" y="108"/>
                    <a:pt x="125" y="108"/>
                  </a:cubicBezTo>
                  <a:cubicBezTo>
                    <a:pt x="123" y="109"/>
                    <a:pt x="120" y="109"/>
                    <a:pt x="117" y="110"/>
                  </a:cubicBezTo>
                  <a:cubicBezTo>
                    <a:pt x="120" y="115"/>
                    <a:pt x="121" y="120"/>
                    <a:pt x="122" y="125"/>
                  </a:cubicBezTo>
                  <a:cubicBezTo>
                    <a:pt x="124" y="135"/>
                    <a:pt x="130" y="139"/>
                    <a:pt x="141" y="140"/>
                  </a:cubicBezTo>
                  <a:cubicBezTo>
                    <a:pt x="142" y="141"/>
                    <a:pt x="145" y="139"/>
                    <a:pt x="146" y="142"/>
                  </a:cubicBezTo>
                  <a:cubicBezTo>
                    <a:pt x="146" y="145"/>
                    <a:pt x="144" y="147"/>
                    <a:pt x="142" y="149"/>
                  </a:cubicBezTo>
                  <a:cubicBezTo>
                    <a:pt x="137" y="151"/>
                    <a:pt x="133" y="152"/>
                    <a:pt x="128" y="151"/>
                  </a:cubicBezTo>
                  <a:cubicBezTo>
                    <a:pt x="125" y="151"/>
                    <a:pt x="122" y="150"/>
                    <a:pt x="118" y="150"/>
                  </a:cubicBezTo>
                  <a:cubicBezTo>
                    <a:pt x="120" y="157"/>
                    <a:pt x="121" y="164"/>
                    <a:pt x="122" y="172"/>
                  </a:cubicBezTo>
                  <a:cubicBezTo>
                    <a:pt x="123" y="184"/>
                    <a:pt x="120" y="194"/>
                    <a:pt x="113" y="204"/>
                  </a:cubicBezTo>
                  <a:cubicBezTo>
                    <a:pt x="110" y="203"/>
                    <a:pt x="111" y="201"/>
                    <a:pt x="111" y="200"/>
                  </a:cubicBezTo>
                  <a:cubicBezTo>
                    <a:pt x="111" y="198"/>
                    <a:pt x="112" y="197"/>
                    <a:pt x="113" y="197"/>
                  </a:cubicBezTo>
                  <a:close/>
                </a:path>
              </a:pathLst>
            </a:custGeom>
            <a:solidFill>
              <a:srgbClr val="130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597275" y="2617788"/>
              <a:ext cx="304800" cy="476250"/>
            </a:xfrm>
            <a:custGeom>
              <a:avLst/>
              <a:gdLst>
                <a:gd name="T0" fmla="*/ 39 w 39"/>
                <a:gd name="T1" fmla="*/ 0 h 61"/>
                <a:gd name="T2" fmla="*/ 37 w 39"/>
                <a:gd name="T3" fmla="*/ 4 h 61"/>
                <a:gd name="T4" fmla="*/ 5 w 39"/>
                <a:gd name="T5" fmla="*/ 53 h 61"/>
                <a:gd name="T6" fmla="*/ 5 w 39"/>
                <a:gd name="T7" fmla="*/ 59 h 61"/>
                <a:gd name="T8" fmla="*/ 2 w 39"/>
                <a:gd name="T9" fmla="*/ 61 h 61"/>
                <a:gd name="T10" fmla="*/ 1 w 39"/>
                <a:gd name="T11" fmla="*/ 60 h 61"/>
                <a:gd name="T12" fmla="*/ 10 w 39"/>
                <a:gd name="T13" fmla="*/ 19 h 61"/>
                <a:gd name="T14" fmla="*/ 35 w 39"/>
                <a:gd name="T15" fmla="*/ 0 h 61"/>
                <a:gd name="T16" fmla="*/ 39 w 3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1">
                  <a:moveTo>
                    <a:pt x="39" y="0"/>
                  </a:moveTo>
                  <a:cubicBezTo>
                    <a:pt x="39" y="2"/>
                    <a:pt x="39" y="3"/>
                    <a:pt x="37" y="4"/>
                  </a:cubicBezTo>
                  <a:cubicBezTo>
                    <a:pt x="13" y="12"/>
                    <a:pt x="5" y="30"/>
                    <a:pt x="5" y="53"/>
                  </a:cubicBezTo>
                  <a:cubicBezTo>
                    <a:pt x="5" y="55"/>
                    <a:pt x="5" y="57"/>
                    <a:pt x="5" y="59"/>
                  </a:cubicBezTo>
                  <a:cubicBezTo>
                    <a:pt x="4" y="61"/>
                    <a:pt x="4" y="61"/>
                    <a:pt x="2" y="61"/>
                  </a:cubicBezTo>
                  <a:cubicBezTo>
                    <a:pt x="2" y="61"/>
                    <a:pt x="2" y="60"/>
                    <a:pt x="1" y="60"/>
                  </a:cubicBezTo>
                  <a:cubicBezTo>
                    <a:pt x="0" y="46"/>
                    <a:pt x="2" y="32"/>
                    <a:pt x="10" y="19"/>
                  </a:cubicBezTo>
                  <a:cubicBezTo>
                    <a:pt x="16" y="10"/>
                    <a:pt x="25" y="4"/>
                    <a:pt x="35" y="0"/>
                  </a:cubicBezTo>
                  <a:cubicBezTo>
                    <a:pt x="37" y="0"/>
                    <a:pt x="38" y="0"/>
                    <a:pt x="39" y="0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95825" y="4095750"/>
              <a:ext cx="93663" cy="109538"/>
            </a:xfrm>
            <a:custGeom>
              <a:avLst/>
              <a:gdLst>
                <a:gd name="T0" fmla="*/ 11 w 12"/>
                <a:gd name="T1" fmla="*/ 0 h 14"/>
                <a:gd name="T2" fmla="*/ 12 w 12"/>
                <a:gd name="T3" fmla="*/ 5 h 14"/>
                <a:gd name="T4" fmla="*/ 3 w 12"/>
                <a:gd name="T5" fmla="*/ 14 h 14"/>
                <a:gd name="T6" fmla="*/ 0 w 12"/>
                <a:gd name="T7" fmla="*/ 12 h 14"/>
                <a:gd name="T8" fmla="*/ 4 w 12"/>
                <a:gd name="T9" fmla="*/ 6 h 14"/>
                <a:gd name="T10" fmla="*/ 11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1" y="0"/>
                  </a:moveTo>
                  <a:cubicBezTo>
                    <a:pt x="12" y="2"/>
                    <a:pt x="10" y="3"/>
                    <a:pt x="12" y="5"/>
                  </a:cubicBezTo>
                  <a:cubicBezTo>
                    <a:pt x="9" y="8"/>
                    <a:pt x="6" y="11"/>
                    <a:pt x="3" y="14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1" y="9"/>
                    <a:pt x="3" y="6"/>
                    <a:pt x="4" y="6"/>
                  </a:cubicBezTo>
                  <a:cubicBezTo>
                    <a:pt x="8" y="5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130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13150" y="3078163"/>
              <a:ext cx="30163" cy="8731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 h 11"/>
                <a:gd name="T4" fmla="*/ 3 w 4"/>
                <a:gd name="T5" fmla="*/ 0 h 11"/>
                <a:gd name="T6" fmla="*/ 3 w 4"/>
                <a:gd name="T7" fmla="*/ 1 h 11"/>
                <a:gd name="T8" fmla="*/ 4 w 4"/>
                <a:gd name="T9" fmla="*/ 7 h 11"/>
                <a:gd name="T10" fmla="*/ 0 w 4"/>
                <a:gd name="T11" fmla="*/ 11 h 11"/>
                <a:gd name="T12" fmla="*/ 0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4" y="5"/>
                    <a:pt x="4" y="7"/>
                  </a:cubicBezTo>
                  <a:cubicBezTo>
                    <a:pt x="3" y="8"/>
                    <a:pt x="2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605213" y="3133725"/>
              <a:ext cx="38100" cy="53975"/>
            </a:xfrm>
            <a:custGeom>
              <a:avLst/>
              <a:gdLst>
                <a:gd name="T0" fmla="*/ 1 w 5"/>
                <a:gd name="T1" fmla="*/ 4 h 7"/>
                <a:gd name="T2" fmla="*/ 4 w 5"/>
                <a:gd name="T3" fmla="*/ 1 h 7"/>
                <a:gd name="T4" fmla="*/ 5 w 5"/>
                <a:gd name="T5" fmla="*/ 2 h 7"/>
                <a:gd name="T6" fmla="*/ 1 w 5"/>
                <a:gd name="T7" fmla="*/ 6 h 7"/>
                <a:gd name="T8" fmla="*/ 1 w 5"/>
                <a:gd name="T9" fmla="*/ 6 h 7"/>
                <a:gd name="T10" fmla="*/ 1 w 5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2" y="3"/>
                    <a:pt x="0" y="0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5"/>
                    <a:pt x="4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1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757488" y="3259138"/>
              <a:ext cx="1960563" cy="2220913"/>
            </a:xfrm>
            <a:custGeom>
              <a:avLst/>
              <a:gdLst>
                <a:gd name="T0" fmla="*/ 75 w 250"/>
                <a:gd name="T1" fmla="*/ 9 h 284"/>
                <a:gd name="T2" fmla="*/ 64 w 250"/>
                <a:gd name="T3" fmla="*/ 79 h 284"/>
                <a:gd name="T4" fmla="*/ 54 w 250"/>
                <a:gd name="T5" fmla="*/ 132 h 284"/>
                <a:gd name="T6" fmla="*/ 45 w 250"/>
                <a:gd name="T7" fmla="*/ 156 h 284"/>
                <a:gd name="T8" fmla="*/ 44 w 250"/>
                <a:gd name="T9" fmla="*/ 160 h 284"/>
                <a:gd name="T10" fmla="*/ 48 w 250"/>
                <a:gd name="T11" fmla="*/ 157 h 284"/>
                <a:gd name="T12" fmla="*/ 60 w 250"/>
                <a:gd name="T13" fmla="*/ 121 h 284"/>
                <a:gd name="T14" fmla="*/ 66 w 250"/>
                <a:gd name="T15" fmla="*/ 86 h 284"/>
                <a:gd name="T16" fmla="*/ 68 w 250"/>
                <a:gd name="T17" fmla="*/ 82 h 284"/>
                <a:gd name="T18" fmla="*/ 102 w 250"/>
                <a:gd name="T19" fmla="*/ 60 h 284"/>
                <a:gd name="T20" fmla="*/ 122 w 250"/>
                <a:gd name="T21" fmla="*/ 54 h 284"/>
                <a:gd name="T22" fmla="*/ 138 w 250"/>
                <a:gd name="T23" fmla="*/ 58 h 284"/>
                <a:gd name="T24" fmla="*/ 139 w 250"/>
                <a:gd name="T25" fmla="*/ 59 h 284"/>
                <a:gd name="T26" fmla="*/ 159 w 250"/>
                <a:gd name="T27" fmla="*/ 85 h 284"/>
                <a:gd name="T28" fmla="*/ 204 w 250"/>
                <a:gd name="T29" fmla="*/ 115 h 284"/>
                <a:gd name="T30" fmla="*/ 209 w 250"/>
                <a:gd name="T31" fmla="*/ 113 h 284"/>
                <a:gd name="T32" fmla="*/ 219 w 250"/>
                <a:gd name="T33" fmla="*/ 86 h 284"/>
                <a:gd name="T34" fmla="*/ 231 w 250"/>
                <a:gd name="T35" fmla="*/ 96 h 284"/>
                <a:gd name="T36" fmla="*/ 236 w 250"/>
                <a:gd name="T37" fmla="*/ 106 h 284"/>
                <a:gd name="T38" fmla="*/ 238 w 250"/>
                <a:gd name="T39" fmla="*/ 133 h 284"/>
                <a:gd name="T40" fmla="*/ 229 w 250"/>
                <a:gd name="T41" fmla="*/ 114 h 284"/>
                <a:gd name="T42" fmla="*/ 224 w 250"/>
                <a:gd name="T43" fmla="*/ 111 h 284"/>
                <a:gd name="T44" fmla="*/ 232 w 250"/>
                <a:gd name="T45" fmla="*/ 128 h 284"/>
                <a:gd name="T46" fmla="*/ 247 w 250"/>
                <a:gd name="T47" fmla="*/ 167 h 284"/>
                <a:gd name="T48" fmla="*/ 245 w 250"/>
                <a:gd name="T49" fmla="*/ 191 h 284"/>
                <a:gd name="T50" fmla="*/ 239 w 250"/>
                <a:gd name="T51" fmla="*/ 233 h 284"/>
                <a:gd name="T52" fmla="*/ 232 w 250"/>
                <a:gd name="T53" fmla="*/ 267 h 284"/>
                <a:gd name="T54" fmla="*/ 223 w 250"/>
                <a:gd name="T55" fmla="*/ 276 h 284"/>
                <a:gd name="T56" fmla="*/ 156 w 250"/>
                <a:gd name="T57" fmla="*/ 282 h 284"/>
                <a:gd name="T58" fmla="*/ 92 w 250"/>
                <a:gd name="T59" fmla="*/ 261 h 284"/>
                <a:gd name="T60" fmla="*/ 90 w 250"/>
                <a:gd name="T61" fmla="*/ 256 h 284"/>
                <a:gd name="T62" fmla="*/ 91 w 250"/>
                <a:gd name="T63" fmla="*/ 227 h 284"/>
                <a:gd name="T64" fmla="*/ 78 w 250"/>
                <a:gd name="T65" fmla="*/ 166 h 284"/>
                <a:gd name="T66" fmla="*/ 80 w 250"/>
                <a:gd name="T67" fmla="*/ 162 h 284"/>
                <a:gd name="T68" fmla="*/ 106 w 250"/>
                <a:gd name="T69" fmla="*/ 146 h 284"/>
                <a:gd name="T70" fmla="*/ 108 w 250"/>
                <a:gd name="T71" fmla="*/ 142 h 284"/>
                <a:gd name="T72" fmla="*/ 104 w 250"/>
                <a:gd name="T73" fmla="*/ 143 h 284"/>
                <a:gd name="T74" fmla="*/ 69 w 250"/>
                <a:gd name="T75" fmla="*/ 165 h 284"/>
                <a:gd name="T76" fmla="*/ 30 w 250"/>
                <a:gd name="T77" fmla="*/ 186 h 284"/>
                <a:gd name="T78" fmla="*/ 3 w 250"/>
                <a:gd name="T79" fmla="*/ 170 h 284"/>
                <a:gd name="T80" fmla="*/ 8 w 250"/>
                <a:gd name="T81" fmla="*/ 113 h 284"/>
                <a:gd name="T82" fmla="*/ 46 w 250"/>
                <a:gd name="T83" fmla="*/ 4 h 284"/>
                <a:gd name="T84" fmla="*/ 51 w 250"/>
                <a:gd name="T85" fmla="*/ 0 h 284"/>
                <a:gd name="T86" fmla="*/ 70 w 250"/>
                <a:gd name="T87" fmla="*/ 0 h 284"/>
                <a:gd name="T88" fmla="*/ 71 w 250"/>
                <a:gd name="T89" fmla="*/ 1 h 284"/>
                <a:gd name="T90" fmla="*/ 75 w 250"/>
                <a:gd name="T9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0" h="284">
                  <a:moveTo>
                    <a:pt x="75" y="9"/>
                  </a:moveTo>
                  <a:cubicBezTo>
                    <a:pt x="71" y="32"/>
                    <a:pt x="68" y="56"/>
                    <a:pt x="64" y="79"/>
                  </a:cubicBezTo>
                  <a:cubicBezTo>
                    <a:pt x="61" y="97"/>
                    <a:pt x="58" y="115"/>
                    <a:pt x="54" y="132"/>
                  </a:cubicBezTo>
                  <a:cubicBezTo>
                    <a:pt x="52" y="140"/>
                    <a:pt x="48" y="148"/>
                    <a:pt x="45" y="156"/>
                  </a:cubicBezTo>
                  <a:cubicBezTo>
                    <a:pt x="44" y="157"/>
                    <a:pt x="41" y="159"/>
                    <a:pt x="44" y="160"/>
                  </a:cubicBezTo>
                  <a:cubicBezTo>
                    <a:pt x="47" y="161"/>
                    <a:pt x="47" y="159"/>
                    <a:pt x="48" y="157"/>
                  </a:cubicBezTo>
                  <a:cubicBezTo>
                    <a:pt x="54" y="146"/>
                    <a:pt x="57" y="133"/>
                    <a:pt x="60" y="121"/>
                  </a:cubicBezTo>
                  <a:cubicBezTo>
                    <a:pt x="62" y="109"/>
                    <a:pt x="64" y="97"/>
                    <a:pt x="66" y="86"/>
                  </a:cubicBezTo>
                  <a:cubicBezTo>
                    <a:pt x="66" y="84"/>
                    <a:pt x="66" y="83"/>
                    <a:pt x="68" y="82"/>
                  </a:cubicBezTo>
                  <a:cubicBezTo>
                    <a:pt x="80" y="76"/>
                    <a:pt x="90" y="66"/>
                    <a:pt x="102" y="60"/>
                  </a:cubicBezTo>
                  <a:cubicBezTo>
                    <a:pt x="109" y="57"/>
                    <a:pt x="115" y="54"/>
                    <a:pt x="122" y="54"/>
                  </a:cubicBezTo>
                  <a:cubicBezTo>
                    <a:pt x="128" y="54"/>
                    <a:pt x="132" y="58"/>
                    <a:pt x="138" y="58"/>
                  </a:cubicBezTo>
                  <a:cubicBezTo>
                    <a:pt x="138" y="58"/>
                    <a:pt x="139" y="59"/>
                    <a:pt x="139" y="59"/>
                  </a:cubicBezTo>
                  <a:cubicBezTo>
                    <a:pt x="142" y="71"/>
                    <a:pt x="151" y="78"/>
                    <a:pt x="159" y="85"/>
                  </a:cubicBezTo>
                  <a:cubicBezTo>
                    <a:pt x="173" y="97"/>
                    <a:pt x="189" y="106"/>
                    <a:pt x="204" y="115"/>
                  </a:cubicBezTo>
                  <a:cubicBezTo>
                    <a:pt x="207" y="117"/>
                    <a:pt x="208" y="116"/>
                    <a:pt x="209" y="113"/>
                  </a:cubicBezTo>
                  <a:cubicBezTo>
                    <a:pt x="213" y="104"/>
                    <a:pt x="216" y="96"/>
                    <a:pt x="219" y="86"/>
                  </a:cubicBezTo>
                  <a:cubicBezTo>
                    <a:pt x="223" y="89"/>
                    <a:pt x="227" y="92"/>
                    <a:pt x="231" y="96"/>
                  </a:cubicBezTo>
                  <a:cubicBezTo>
                    <a:pt x="234" y="98"/>
                    <a:pt x="235" y="102"/>
                    <a:pt x="236" y="106"/>
                  </a:cubicBezTo>
                  <a:cubicBezTo>
                    <a:pt x="237" y="115"/>
                    <a:pt x="238" y="123"/>
                    <a:pt x="238" y="133"/>
                  </a:cubicBezTo>
                  <a:cubicBezTo>
                    <a:pt x="234" y="126"/>
                    <a:pt x="231" y="120"/>
                    <a:pt x="229" y="114"/>
                  </a:cubicBezTo>
                  <a:cubicBezTo>
                    <a:pt x="228" y="112"/>
                    <a:pt x="227" y="110"/>
                    <a:pt x="224" y="111"/>
                  </a:cubicBezTo>
                  <a:cubicBezTo>
                    <a:pt x="226" y="117"/>
                    <a:pt x="229" y="123"/>
                    <a:pt x="232" y="128"/>
                  </a:cubicBezTo>
                  <a:cubicBezTo>
                    <a:pt x="238" y="141"/>
                    <a:pt x="243" y="154"/>
                    <a:pt x="247" y="167"/>
                  </a:cubicBezTo>
                  <a:cubicBezTo>
                    <a:pt x="250" y="175"/>
                    <a:pt x="248" y="183"/>
                    <a:pt x="245" y="191"/>
                  </a:cubicBezTo>
                  <a:cubicBezTo>
                    <a:pt x="241" y="205"/>
                    <a:pt x="240" y="219"/>
                    <a:pt x="239" y="233"/>
                  </a:cubicBezTo>
                  <a:cubicBezTo>
                    <a:pt x="237" y="244"/>
                    <a:pt x="236" y="256"/>
                    <a:pt x="232" y="267"/>
                  </a:cubicBezTo>
                  <a:cubicBezTo>
                    <a:pt x="231" y="272"/>
                    <a:pt x="228" y="275"/>
                    <a:pt x="223" y="276"/>
                  </a:cubicBezTo>
                  <a:cubicBezTo>
                    <a:pt x="201" y="281"/>
                    <a:pt x="178" y="284"/>
                    <a:pt x="156" y="282"/>
                  </a:cubicBezTo>
                  <a:cubicBezTo>
                    <a:pt x="133" y="279"/>
                    <a:pt x="113" y="270"/>
                    <a:pt x="92" y="261"/>
                  </a:cubicBezTo>
                  <a:cubicBezTo>
                    <a:pt x="90" y="260"/>
                    <a:pt x="89" y="258"/>
                    <a:pt x="90" y="256"/>
                  </a:cubicBezTo>
                  <a:cubicBezTo>
                    <a:pt x="96" y="246"/>
                    <a:pt x="93" y="236"/>
                    <a:pt x="91" y="227"/>
                  </a:cubicBezTo>
                  <a:cubicBezTo>
                    <a:pt x="88" y="206"/>
                    <a:pt x="84" y="186"/>
                    <a:pt x="78" y="166"/>
                  </a:cubicBezTo>
                  <a:cubicBezTo>
                    <a:pt x="78" y="164"/>
                    <a:pt x="78" y="163"/>
                    <a:pt x="80" y="162"/>
                  </a:cubicBezTo>
                  <a:cubicBezTo>
                    <a:pt x="89" y="156"/>
                    <a:pt x="97" y="151"/>
                    <a:pt x="106" y="146"/>
                  </a:cubicBezTo>
                  <a:cubicBezTo>
                    <a:pt x="107" y="145"/>
                    <a:pt x="109" y="144"/>
                    <a:pt x="108" y="142"/>
                  </a:cubicBezTo>
                  <a:cubicBezTo>
                    <a:pt x="107" y="141"/>
                    <a:pt x="105" y="142"/>
                    <a:pt x="104" y="143"/>
                  </a:cubicBezTo>
                  <a:cubicBezTo>
                    <a:pt x="92" y="150"/>
                    <a:pt x="81" y="157"/>
                    <a:pt x="69" y="165"/>
                  </a:cubicBezTo>
                  <a:cubicBezTo>
                    <a:pt x="57" y="172"/>
                    <a:pt x="44" y="180"/>
                    <a:pt x="30" y="186"/>
                  </a:cubicBezTo>
                  <a:cubicBezTo>
                    <a:pt x="16" y="192"/>
                    <a:pt x="5" y="186"/>
                    <a:pt x="3" y="170"/>
                  </a:cubicBezTo>
                  <a:cubicBezTo>
                    <a:pt x="0" y="151"/>
                    <a:pt x="3" y="132"/>
                    <a:pt x="8" y="113"/>
                  </a:cubicBezTo>
                  <a:cubicBezTo>
                    <a:pt x="17" y="76"/>
                    <a:pt x="31" y="39"/>
                    <a:pt x="46" y="4"/>
                  </a:cubicBezTo>
                  <a:cubicBezTo>
                    <a:pt x="47" y="1"/>
                    <a:pt x="49" y="1"/>
                    <a:pt x="51" y="0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7" y="1"/>
                    <a:pt x="79" y="3"/>
                    <a:pt x="7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00275" y="1263650"/>
              <a:ext cx="1624013" cy="1870075"/>
            </a:xfrm>
            <a:custGeom>
              <a:avLst/>
              <a:gdLst>
                <a:gd name="T0" fmla="*/ 95 w 207"/>
                <a:gd name="T1" fmla="*/ 160 h 239"/>
                <a:gd name="T2" fmla="*/ 67 w 207"/>
                <a:gd name="T3" fmla="*/ 180 h 239"/>
                <a:gd name="T4" fmla="*/ 68 w 207"/>
                <a:gd name="T5" fmla="*/ 189 h 239"/>
                <a:gd name="T6" fmla="*/ 77 w 207"/>
                <a:gd name="T7" fmla="*/ 200 h 239"/>
                <a:gd name="T8" fmla="*/ 77 w 207"/>
                <a:gd name="T9" fmla="*/ 205 h 239"/>
                <a:gd name="T10" fmla="*/ 34 w 207"/>
                <a:gd name="T11" fmla="*/ 237 h 239"/>
                <a:gd name="T12" fmla="*/ 31 w 207"/>
                <a:gd name="T13" fmla="*/ 236 h 239"/>
                <a:gd name="T14" fmla="*/ 13 w 207"/>
                <a:gd name="T15" fmla="*/ 96 h 239"/>
                <a:gd name="T16" fmla="*/ 2 w 207"/>
                <a:gd name="T17" fmla="*/ 7 h 239"/>
                <a:gd name="T18" fmla="*/ 2 w 207"/>
                <a:gd name="T19" fmla="*/ 2 h 239"/>
                <a:gd name="T20" fmla="*/ 7 w 207"/>
                <a:gd name="T21" fmla="*/ 3 h 239"/>
                <a:gd name="T22" fmla="*/ 82 w 207"/>
                <a:gd name="T23" fmla="*/ 39 h 239"/>
                <a:gd name="T24" fmla="*/ 144 w 207"/>
                <a:gd name="T25" fmla="*/ 69 h 239"/>
                <a:gd name="T26" fmla="*/ 199 w 207"/>
                <a:gd name="T27" fmla="*/ 95 h 239"/>
                <a:gd name="T28" fmla="*/ 204 w 207"/>
                <a:gd name="T29" fmla="*/ 98 h 239"/>
                <a:gd name="T30" fmla="*/ 202 w 207"/>
                <a:gd name="T31" fmla="*/ 109 h 239"/>
                <a:gd name="T32" fmla="*/ 163 w 207"/>
                <a:gd name="T33" fmla="*/ 139 h 239"/>
                <a:gd name="T34" fmla="*/ 120 w 207"/>
                <a:gd name="T35" fmla="*/ 171 h 239"/>
                <a:gd name="T36" fmla="*/ 108 w 207"/>
                <a:gd name="T37" fmla="*/ 170 h 239"/>
                <a:gd name="T38" fmla="*/ 108 w 207"/>
                <a:gd name="T39" fmla="*/ 168 h 239"/>
                <a:gd name="T40" fmla="*/ 104 w 207"/>
                <a:gd name="T41" fmla="*/ 161 h 239"/>
                <a:gd name="T42" fmla="*/ 102 w 207"/>
                <a:gd name="T43" fmla="*/ 160 h 239"/>
                <a:gd name="T44" fmla="*/ 95 w 207"/>
                <a:gd name="T45" fmla="*/ 16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7" h="239">
                  <a:moveTo>
                    <a:pt x="95" y="160"/>
                  </a:moveTo>
                  <a:cubicBezTo>
                    <a:pt x="80" y="159"/>
                    <a:pt x="74" y="171"/>
                    <a:pt x="67" y="180"/>
                  </a:cubicBezTo>
                  <a:cubicBezTo>
                    <a:pt x="65" y="183"/>
                    <a:pt x="66" y="186"/>
                    <a:pt x="68" y="189"/>
                  </a:cubicBezTo>
                  <a:cubicBezTo>
                    <a:pt x="71" y="193"/>
                    <a:pt x="74" y="196"/>
                    <a:pt x="77" y="200"/>
                  </a:cubicBezTo>
                  <a:cubicBezTo>
                    <a:pt x="79" y="202"/>
                    <a:pt x="79" y="203"/>
                    <a:pt x="77" y="205"/>
                  </a:cubicBezTo>
                  <a:cubicBezTo>
                    <a:pt x="62" y="216"/>
                    <a:pt x="48" y="226"/>
                    <a:pt x="34" y="237"/>
                  </a:cubicBezTo>
                  <a:cubicBezTo>
                    <a:pt x="32" y="239"/>
                    <a:pt x="31" y="239"/>
                    <a:pt x="31" y="236"/>
                  </a:cubicBezTo>
                  <a:cubicBezTo>
                    <a:pt x="25" y="189"/>
                    <a:pt x="19" y="143"/>
                    <a:pt x="13" y="96"/>
                  </a:cubicBezTo>
                  <a:cubicBezTo>
                    <a:pt x="9" y="66"/>
                    <a:pt x="6" y="37"/>
                    <a:pt x="2" y="7"/>
                  </a:cubicBezTo>
                  <a:cubicBezTo>
                    <a:pt x="2" y="5"/>
                    <a:pt x="0" y="3"/>
                    <a:pt x="2" y="2"/>
                  </a:cubicBezTo>
                  <a:cubicBezTo>
                    <a:pt x="4" y="0"/>
                    <a:pt x="5" y="3"/>
                    <a:pt x="7" y="3"/>
                  </a:cubicBezTo>
                  <a:cubicBezTo>
                    <a:pt x="32" y="15"/>
                    <a:pt x="57" y="27"/>
                    <a:pt x="82" y="39"/>
                  </a:cubicBezTo>
                  <a:cubicBezTo>
                    <a:pt x="103" y="49"/>
                    <a:pt x="123" y="59"/>
                    <a:pt x="144" y="69"/>
                  </a:cubicBezTo>
                  <a:cubicBezTo>
                    <a:pt x="162" y="78"/>
                    <a:pt x="180" y="86"/>
                    <a:pt x="199" y="95"/>
                  </a:cubicBezTo>
                  <a:cubicBezTo>
                    <a:pt x="200" y="96"/>
                    <a:pt x="202" y="97"/>
                    <a:pt x="204" y="98"/>
                  </a:cubicBezTo>
                  <a:cubicBezTo>
                    <a:pt x="207" y="101"/>
                    <a:pt x="207" y="105"/>
                    <a:pt x="202" y="109"/>
                  </a:cubicBezTo>
                  <a:cubicBezTo>
                    <a:pt x="189" y="119"/>
                    <a:pt x="176" y="129"/>
                    <a:pt x="163" y="139"/>
                  </a:cubicBezTo>
                  <a:cubicBezTo>
                    <a:pt x="148" y="150"/>
                    <a:pt x="134" y="161"/>
                    <a:pt x="120" y="171"/>
                  </a:cubicBezTo>
                  <a:cubicBezTo>
                    <a:pt x="116" y="174"/>
                    <a:pt x="111" y="174"/>
                    <a:pt x="108" y="170"/>
                  </a:cubicBezTo>
                  <a:cubicBezTo>
                    <a:pt x="107" y="169"/>
                    <a:pt x="108" y="168"/>
                    <a:pt x="108" y="168"/>
                  </a:cubicBezTo>
                  <a:cubicBezTo>
                    <a:pt x="109" y="164"/>
                    <a:pt x="108" y="161"/>
                    <a:pt x="104" y="161"/>
                  </a:cubicBezTo>
                  <a:cubicBezTo>
                    <a:pt x="103" y="160"/>
                    <a:pt x="103" y="160"/>
                    <a:pt x="102" y="160"/>
                  </a:cubicBezTo>
                  <a:cubicBezTo>
                    <a:pt x="100" y="160"/>
                    <a:pt x="98" y="160"/>
                    <a:pt x="95" y="1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157538" y="5324475"/>
              <a:ext cx="1381125" cy="922338"/>
            </a:xfrm>
            <a:custGeom>
              <a:avLst/>
              <a:gdLst>
                <a:gd name="T0" fmla="*/ 0 w 176"/>
                <a:gd name="T1" fmla="*/ 116 h 118"/>
                <a:gd name="T2" fmla="*/ 0 w 176"/>
                <a:gd name="T3" fmla="*/ 116 h 118"/>
                <a:gd name="T4" fmla="*/ 2 w 176"/>
                <a:gd name="T5" fmla="*/ 112 h 118"/>
                <a:gd name="T6" fmla="*/ 12 w 176"/>
                <a:gd name="T7" fmla="*/ 52 h 118"/>
                <a:gd name="T8" fmla="*/ 37 w 176"/>
                <a:gd name="T9" fmla="*/ 3 h 118"/>
                <a:gd name="T10" fmla="*/ 43 w 176"/>
                <a:gd name="T11" fmla="*/ 1 h 118"/>
                <a:gd name="T12" fmla="*/ 101 w 176"/>
                <a:gd name="T13" fmla="*/ 21 h 118"/>
                <a:gd name="T14" fmla="*/ 138 w 176"/>
                <a:gd name="T15" fmla="*/ 21 h 118"/>
                <a:gd name="T16" fmla="*/ 170 w 176"/>
                <a:gd name="T17" fmla="*/ 16 h 118"/>
                <a:gd name="T18" fmla="*/ 174 w 176"/>
                <a:gd name="T19" fmla="*/ 18 h 118"/>
                <a:gd name="T20" fmla="*/ 176 w 176"/>
                <a:gd name="T21" fmla="*/ 67 h 118"/>
                <a:gd name="T22" fmla="*/ 172 w 176"/>
                <a:gd name="T23" fmla="*/ 115 h 118"/>
                <a:gd name="T24" fmla="*/ 169 w 176"/>
                <a:gd name="T25" fmla="*/ 117 h 118"/>
                <a:gd name="T26" fmla="*/ 123 w 176"/>
                <a:gd name="T27" fmla="*/ 117 h 118"/>
                <a:gd name="T28" fmla="*/ 6 w 176"/>
                <a:gd name="T29" fmla="*/ 117 h 118"/>
                <a:gd name="T30" fmla="*/ 0 w 176"/>
                <a:gd name="T31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18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2" y="113"/>
                    <a:pt x="2" y="112"/>
                  </a:cubicBezTo>
                  <a:cubicBezTo>
                    <a:pt x="2" y="91"/>
                    <a:pt x="5" y="71"/>
                    <a:pt x="12" y="52"/>
                  </a:cubicBezTo>
                  <a:cubicBezTo>
                    <a:pt x="18" y="34"/>
                    <a:pt x="26" y="18"/>
                    <a:pt x="37" y="3"/>
                  </a:cubicBezTo>
                  <a:cubicBezTo>
                    <a:pt x="39" y="0"/>
                    <a:pt x="40" y="0"/>
                    <a:pt x="43" y="1"/>
                  </a:cubicBezTo>
                  <a:cubicBezTo>
                    <a:pt x="62" y="10"/>
                    <a:pt x="81" y="17"/>
                    <a:pt x="101" y="21"/>
                  </a:cubicBezTo>
                  <a:cubicBezTo>
                    <a:pt x="114" y="23"/>
                    <a:pt x="126" y="22"/>
                    <a:pt x="138" y="21"/>
                  </a:cubicBezTo>
                  <a:cubicBezTo>
                    <a:pt x="149" y="20"/>
                    <a:pt x="160" y="19"/>
                    <a:pt x="170" y="16"/>
                  </a:cubicBezTo>
                  <a:cubicBezTo>
                    <a:pt x="173" y="15"/>
                    <a:pt x="174" y="16"/>
                    <a:pt x="174" y="18"/>
                  </a:cubicBezTo>
                  <a:cubicBezTo>
                    <a:pt x="175" y="35"/>
                    <a:pt x="176" y="51"/>
                    <a:pt x="176" y="67"/>
                  </a:cubicBezTo>
                  <a:cubicBezTo>
                    <a:pt x="176" y="83"/>
                    <a:pt x="174" y="99"/>
                    <a:pt x="172" y="115"/>
                  </a:cubicBezTo>
                  <a:cubicBezTo>
                    <a:pt x="172" y="118"/>
                    <a:pt x="170" y="117"/>
                    <a:pt x="169" y="117"/>
                  </a:cubicBezTo>
                  <a:cubicBezTo>
                    <a:pt x="154" y="117"/>
                    <a:pt x="138" y="117"/>
                    <a:pt x="123" y="117"/>
                  </a:cubicBezTo>
                  <a:cubicBezTo>
                    <a:pt x="84" y="117"/>
                    <a:pt x="45" y="117"/>
                    <a:pt x="6" y="117"/>
                  </a:cubicBezTo>
                  <a:cubicBezTo>
                    <a:pt x="4" y="117"/>
                    <a:pt x="2" y="116"/>
                    <a:pt x="0" y="116"/>
                  </a:cubicBezTo>
                  <a:close/>
                </a:path>
              </a:pathLst>
            </a:custGeom>
            <a:solidFill>
              <a:srgbClr val="958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32225" y="3032125"/>
              <a:ext cx="666750" cy="633413"/>
            </a:xfrm>
            <a:custGeom>
              <a:avLst/>
              <a:gdLst>
                <a:gd name="T0" fmla="*/ 75 w 85"/>
                <a:gd name="T1" fmla="*/ 33 h 81"/>
                <a:gd name="T2" fmla="*/ 73 w 85"/>
                <a:gd name="T3" fmla="*/ 34 h 81"/>
                <a:gd name="T4" fmla="*/ 70 w 85"/>
                <a:gd name="T5" fmla="*/ 52 h 81"/>
                <a:gd name="T6" fmla="*/ 44 w 85"/>
                <a:gd name="T7" fmla="*/ 80 h 81"/>
                <a:gd name="T8" fmla="*/ 36 w 85"/>
                <a:gd name="T9" fmla="*/ 80 h 81"/>
                <a:gd name="T10" fmla="*/ 0 w 85"/>
                <a:gd name="T11" fmla="*/ 43 h 81"/>
                <a:gd name="T12" fmla="*/ 0 w 85"/>
                <a:gd name="T13" fmla="*/ 19 h 81"/>
                <a:gd name="T14" fmla="*/ 3 w 85"/>
                <a:gd name="T15" fmla="*/ 14 h 81"/>
                <a:gd name="T16" fmla="*/ 6 w 85"/>
                <a:gd name="T17" fmla="*/ 19 h 81"/>
                <a:gd name="T18" fmla="*/ 6 w 85"/>
                <a:gd name="T19" fmla="*/ 33 h 81"/>
                <a:gd name="T20" fmla="*/ 11 w 85"/>
                <a:gd name="T21" fmla="*/ 35 h 81"/>
                <a:gd name="T22" fmla="*/ 16 w 85"/>
                <a:gd name="T23" fmla="*/ 35 h 81"/>
                <a:gd name="T24" fmla="*/ 21 w 85"/>
                <a:gd name="T25" fmla="*/ 38 h 81"/>
                <a:gd name="T26" fmla="*/ 22 w 85"/>
                <a:gd name="T27" fmla="*/ 40 h 81"/>
                <a:gd name="T28" fmla="*/ 20 w 85"/>
                <a:gd name="T29" fmla="*/ 42 h 81"/>
                <a:gd name="T30" fmla="*/ 19 w 85"/>
                <a:gd name="T31" fmla="*/ 42 h 81"/>
                <a:gd name="T32" fmla="*/ 16 w 85"/>
                <a:gd name="T33" fmla="*/ 44 h 81"/>
                <a:gd name="T34" fmla="*/ 19 w 85"/>
                <a:gd name="T35" fmla="*/ 47 h 81"/>
                <a:gd name="T36" fmla="*/ 22 w 85"/>
                <a:gd name="T37" fmla="*/ 49 h 81"/>
                <a:gd name="T38" fmla="*/ 34 w 85"/>
                <a:gd name="T39" fmla="*/ 64 h 81"/>
                <a:gd name="T40" fmla="*/ 50 w 85"/>
                <a:gd name="T41" fmla="*/ 55 h 81"/>
                <a:gd name="T42" fmla="*/ 51 w 85"/>
                <a:gd name="T43" fmla="*/ 47 h 81"/>
                <a:gd name="T44" fmla="*/ 43 w 85"/>
                <a:gd name="T45" fmla="*/ 48 h 81"/>
                <a:gd name="T46" fmla="*/ 28 w 85"/>
                <a:gd name="T47" fmla="*/ 50 h 81"/>
                <a:gd name="T48" fmla="*/ 22 w 85"/>
                <a:gd name="T49" fmla="*/ 48 h 81"/>
                <a:gd name="T50" fmla="*/ 31 w 85"/>
                <a:gd name="T51" fmla="*/ 41 h 81"/>
                <a:gd name="T52" fmla="*/ 32 w 85"/>
                <a:gd name="T53" fmla="*/ 38 h 81"/>
                <a:gd name="T54" fmla="*/ 30 w 85"/>
                <a:gd name="T55" fmla="*/ 31 h 81"/>
                <a:gd name="T56" fmla="*/ 31 w 85"/>
                <a:gd name="T57" fmla="*/ 22 h 81"/>
                <a:gd name="T58" fmla="*/ 30 w 85"/>
                <a:gd name="T59" fmla="*/ 13 h 81"/>
                <a:gd name="T60" fmla="*/ 33 w 85"/>
                <a:gd name="T61" fmla="*/ 8 h 81"/>
                <a:gd name="T62" fmla="*/ 44 w 85"/>
                <a:gd name="T63" fmla="*/ 7 h 81"/>
                <a:gd name="T64" fmla="*/ 50 w 85"/>
                <a:gd name="T65" fmla="*/ 5 h 81"/>
                <a:gd name="T66" fmla="*/ 47 w 85"/>
                <a:gd name="T67" fmla="*/ 4 h 81"/>
                <a:gd name="T68" fmla="*/ 44 w 85"/>
                <a:gd name="T69" fmla="*/ 2 h 81"/>
                <a:gd name="T70" fmla="*/ 48 w 85"/>
                <a:gd name="T71" fmla="*/ 0 h 81"/>
                <a:gd name="T72" fmla="*/ 52 w 85"/>
                <a:gd name="T73" fmla="*/ 0 h 81"/>
                <a:gd name="T74" fmla="*/ 70 w 85"/>
                <a:gd name="T75" fmla="*/ 6 h 81"/>
                <a:gd name="T76" fmla="*/ 74 w 85"/>
                <a:gd name="T77" fmla="*/ 7 h 81"/>
                <a:gd name="T78" fmla="*/ 84 w 85"/>
                <a:gd name="T79" fmla="*/ 19 h 81"/>
                <a:gd name="T80" fmla="*/ 79 w 85"/>
                <a:gd name="T81" fmla="*/ 28 h 81"/>
                <a:gd name="T82" fmla="*/ 75 w 85"/>
                <a:gd name="T8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1">
                  <a:moveTo>
                    <a:pt x="75" y="33"/>
                  </a:moveTo>
                  <a:cubicBezTo>
                    <a:pt x="74" y="33"/>
                    <a:pt x="74" y="34"/>
                    <a:pt x="73" y="34"/>
                  </a:cubicBezTo>
                  <a:cubicBezTo>
                    <a:pt x="72" y="40"/>
                    <a:pt x="71" y="46"/>
                    <a:pt x="70" y="52"/>
                  </a:cubicBezTo>
                  <a:cubicBezTo>
                    <a:pt x="66" y="65"/>
                    <a:pt x="56" y="73"/>
                    <a:pt x="44" y="80"/>
                  </a:cubicBezTo>
                  <a:cubicBezTo>
                    <a:pt x="42" y="81"/>
                    <a:pt x="39" y="81"/>
                    <a:pt x="36" y="80"/>
                  </a:cubicBezTo>
                  <a:cubicBezTo>
                    <a:pt x="18" y="74"/>
                    <a:pt x="5" y="62"/>
                    <a:pt x="0" y="43"/>
                  </a:cubicBezTo>
                  <a:cubicBezTo>
                    <a:pt x="0" y="35"/>
                    <a:pt x="1" y="27"/>
                    <a:pt x="0" y="19"/>
                  </a:cubicBezTo>
                  <a:cubicBezTo>
                    <a:pt x="0" y="17"/>
                    <a:pt x="1" y="14"/>
                    <a:pt x="3" y="14"/>
                  </a:cubicBezTo>
                  <a:cubicBezTo>
                    <a:pt x="6" y="13"/>
                    <a:pt x="6" y="17"/>
                    <a:pt x="6" y="19"/>
                  </a:cubicBezTo>
                  <a:cubicBezTo>
                    <a:pt x="6" y="24"/>
                    <a:pt x="6" y="28"/>
                    <a:pt x="6" y="33"/>
                  </a:cubicBezTo>
                  <a:cubicBezTo>
                    <a:pt x="7" y="37"/>
                    <a:pt x="8" y="38"/>
                    <a:pt x="11" y="35"/>
                  </a:cubicBezTo>
                  <a:cubicBezTo>
                    <a:pt x="13" y="34"/>
                    <a:pt x="14" y="34"/>
                    <a:pt x="16" y="35"/>
                  </a:cubicBezTo>
                  <a:cubicBezTo>
                    <a:pt x="17" y="37"/>
                    <a:pt x="19" y="38"/>
                    <a:pt x="21" y="38"/>
                  </a:cubicBezTo>
                  <a:cubicBezTo>
                    <a:pt x="21" y="38"/>
                    <a:pt x="22" y="39"/>
                    <a:pt x="22" y="40"/>
                  </a:cubicBezTo>
                  <a:cubicBezTo>
                    <a:pt x="22" y="41"/>
                    <a:pt x="21" y="41"/>
                    <a:pt x="20" y="42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7" y="42"/>
                    <a:pt x="16" y="43"/>
                    <a:pt x="16" y="44"/>
                  </a:cubicBezTo>
                  <a:cubicBezTo>
                    <a:pt x="17" y="46"/>
                    <a:pt x="17" y="47"/>
                    <a:pt x="19" y="47"/>
                  </a:cubicBezTo>
                  <a:cubicBezTo>
                    <a:pt x="20" y="47"/>
                    <a:pt x="21" y="47"/>
                    <a:pt x="22" y="49"/>
                  </a:cubicBezTo>
                  <a:cubicBezTo>
                    <a:pt x="21" y="56"/>
                    <a:pt x="27" y="62"/>
                    <a:pt x="34" y="64"/>
                  </a:cubicBezTo>
                  <a:cubicBezTo>
                    <a:pt x="40" y="65"/>
                    <a:pt x="47" y="62"/>
                    <a:pt x="50" y="55"/>
                  </a:cubicBezTo>
                  <a:cubicBezTo>
                    <a:pt x="51" y="52"/>
                    <a:pt x="53" y="49"/>
                    <a:pt x="51" y="47"/>
                  </a:cubicBezTo>
                  <a:cubicBezTo>
                    <a:pt x="49" y="44"/>
                    <a:pt x="46" y="47"/>
                    <a:pt x="43" y="48"/>
                  </a:cubicBezTo>
                  <a:cubicBezTo>
                    <a:pt x="38" y="49"/>
                    <a:pt x="33" y="51"/>
                    <a:pt x="28" y="50"/>
                  </a:cubicBezTo>
                  <a:cubicBezTo>
                    <a:pt x="26" y="50"/>
                    <a:pt x="24" y="50"/>
                    <a:pt x="22" y="48"/>
                  </a:cubicBezTo>
                  <a:cubicBezTo>
                    <a:pt x="26" y="46"/>
                    <a:pt x="31" y="46"/>
                    <a:pt x="31" y="41"/>
                  </a:cubicBezTo>
                  <a:cubicBezTo>
                    <a:pt x="33" y="40"/>
                    <a:pt x="34" y="39"/>
                    <a:pt x="32" y="38"/>
                  </a:cubicBezTo>
                  <a:cubicBezTo>
                    <a:pt x="29" y="36"/>
                    <a:pt x="28" y="34"/>
                    <a:pt x="30" y="31"/>
                  </a:cubicBezTo>
                  <a:cubicBezTo>
                    <a:pt x="31" y="28"/>
                    <a:pt x="31" y="25"/>
                    <a:pt x="31" y="22"/>
                  </a:cubicBezTo>
                  <a:cubicBezTo>
                    <a:pt x="31" y="19"/>
                    <a:pt x="30" y="16"/>
                    <a:pt x="30" y="13"/>
                  </a:cubicBezTo>
                  <a:cubicBezTo>
                    <a:pt x="31" y="11"/>
                    <a:pt x="31" y="9"/>
                    <a:pt x="33" y="8"/>
                  </a:cubicBezTo>
                  <a:cubicBezTo>
                    <a:pt x="37" y="6"/>
                    <a:pt x="40" y="8"/>
                    <a:pt x="44" y="7"/>
                  </a:cubicBezTo>
                  <a:cubicBezTo>
                    <a:pt x="46" y="6"/>
                    <a:pt x="48" y="7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4" y="3"/>
                    <a:pt x="44" y="2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49" y="0"/>
                    <a:pt x="51" y="0"/>
                    <a:pt x="52" y="0"/>
                  </a:cubicBezTo>
                  <a:cubicBezTo>
                    <a:pt x="58" y="2"/>
                    <a:pt x="64" y="4"/>
                    <a:pt x="70" y="6"/>
                  </a:cubicBezTo>
                  <a:cubicBezTo>
                    <a:pt x="71" y="7"/>
                    <a:pt x="73" y="7"/>
                    <a:pt x="74" y="7"/>
                  </a:cubicBezTo>
                  <a:cubicBezTo>
                    <a:pt x="81" y="7"/>
                    <a:pt x="85" y="12"/>
                    <a:pt x="84" y="19"/>
                  </a:cubicBezTo>
                  <a:cubicBezTo>
                    <a:pt x="83" y="23"/>
                    <a:pt x="81" y="26"/>
                    <a:pt x="79" y="28"/>
                  </a:cubicBezTo>
                  <a:cubicBezTo>
                    <a:pt x="77" y="30"/>
                    <a:pt x="76" y="31"/>
                    <a:pt x="75" y="33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871913" y="3494088"/>
              <a:ext cx="579438" cy="641350"/>
            </a:xfrm>
            <a:custGeom>
              <a:avLst/>
              <a:gdLst>
                <a:gd name="T0" fmla="*/ 12 w 74"/>
                <a:gd name="T1" fmla="*/ 23 h 82"/>
                <a:gd name="T2" fmla="*/ 26 w 74"/>
                <a:gd name="T3" fmla="*/ 30 h 82"/>
                <a:gd name="T4" fmla="*/ 49 w 74"/>
                <a:gd name="T5" fmla="*/ 24 h 82"/>
                <a:gd name="T6" fmla="*/ 64 w 74"/>
                <a:gd name="T7" fmla="*/ 3 h 82"/>
                <a:gd name="T8" fmla="*/ 66 w 74"/>
                <a:gd name="T9" fmla="*/ 0 h 82"/>
                <a:gd name="T10" fmla="*/ 64 w 74"/>
                <a:gd name="T11" fmla="*/ 27 h 82"/>
                <a:gd name="T12" fmla="*/ 66 w 74"/>
                <a:gd name="T13" fmla="*/ 56 h 82"/>
                <a:gd name="T14" fmla="*/ 69 w 74"/>
                <a:gd name="T15" fmla="*/ 59 h 82"/>
                <a:gd name="T16" fmla="*/ 69 w 74"/>
                <a:gd name="T17" fmla="*/ 55 h 82"/>
                <a:gd name="T18" fmla="*/ 68 w 74"/>
                <a:gd name="T19" fmla="*/ 50 h 82"/>
                <a:gd name="T20" fmla="*/ 72 w 74"/>
                <a:gd name="T21" fmla="*/ 60 h 82"/>
                <a:gd name="T22" fmla="*/ 65 w 74"/>
                <a:gd name="T23" fmla="*/ 80 h 82"/>
                <a:gd name="T24" fmla="*/ 62 w 74"/>
                <a:gd name="T25" fmla="*/ 81 h 82"/>
                <a:gd name="T26" fmla="*/ 9 w 74"/>
                <a:gd name="T27" fmla="*/ 43 h 82"/>
                <a:gd name="T28" fmla="*/ 1 w 74"/>
                <a:gd name="T29" fmla="*/ 32 h 82"/>
                <a:gd name="T30" fmla="*/ 3 w 74"/>
                <a:gd name="T31" fmla="*/ 28 h 82"/>
                <a:gd name="T32" fmla="*/ 8 w 74"/>
                <a:gd name="T33" fmla="*/ 26 h 82"/>
                <a:gd name="T34" fmla="*/ 10 w 74"/>
                <a:gd name="T35" fmla="*/ 30 h 82"/>
                <a:gd name="T36" fmla="*/ 12 w 74"/>
                <a:gd name="T37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82">
                  <a:moveTo>
                    <a:pt x="12" y="23"/>
                  </a:moveTo>
                  <a:cubicBezTo>
                    <a:pt x="17" y="26"/>
                    <a:pt x="21" y="28"/>
                    <a:pt x="26" y="30"/>
                  </a:cubicBezTo>
                  <a:cubicBezTo>
                    <a:pt x="35" y="32"/>
                    <a:pt x="42" y="31"/>
                    <a:pt x="49" y="24"/>
                  </a:cubicBezTo>
                  <a:cubicBezTo>
                    <a:pt x="54" y="17"/>
                    <a:pt x="58" y="9"/>
                    <a:pt x="64" y="3"/>
                  </a:cubicBezTo>
                  <a:cubicBezTo>
                    <a:pt x="65" y="2"/>
                    <a:pt x="65" y="1"/>
                    <a:pt x="66" y="0"/>
                  </a:cubicBezTo>
                  <a:cubicBezTo>
                    <a:pt x="66" y="9"/>
                    <a:pt x="65" y="18"/>
                    <a:pt x="64" y="27"/>
                  </a:cubicBezTo>
                  <a:cubicBezTo>
                    <a:pt x="63" y="37"/>
                    <a:pt x="62" y="47"/>
                    <a:pt x="66" y="56"/>
                  </a:cubicBezTo>
                  <a:cubicBezTo>
                    <a:pt x="67" y="58"/>
                    <a:pt x="67" y="60"/>
                    <a:pt x="69" y="59"/>
                  </a:cubicBezTo>
                  <a:cubicBezTo>
                    <a:pt x="72" y="58"/>
                    <a:pt x="70" y="57"/>
                    <a:pt x="69" y="55"/>
                  </a:cubicBezTo>
                  <a:cubicBezTo>
                    <a:pt x="69" y="53"/>
                    <a:pt x="68" y="52"/>
                    <a:pt x="68" y="50"/>
                  </a:cubicBezTo>
                  <a:cubicBezTo>
                    <a:pt x="73" y="52"/>
                    <a:pt x="74" y="55"/>
                    <a:pt x="72" y="60"/>
                  </a:cubicBezTo>
                  <a:cubicBezTo>
                    <a:pt x="70" y="67"/>
                    <a:pt x="68" y="73"/>
                    <a:pt x="65" y="80"/>
                  </a:cubicBezTo>
                  <a:cubicBezTo>
                    <a:pt x="65" y="82"/>
                    <a:pt x="64" y="82"/>
                    <a:pt x="62" y="81"/>
                  </a:cubicBezTo>
                  <a:cubicBezTo>
                    <a:pt x="43" y="70"/>
                    <a:pt x="25" y="59"/>
                    <a:pt x="9" y="43"/>
                  </a:cubicBezTo>
                  <a:cubicBezTo>
                    <a:pt x="6" y="40"/>
                    <a:pt x="3" y="36"/>
                    <a:pt x="1" y="32"/>
                  </a:cubicBezTo>
                  <a:cubicBezTo>
                    <a:pt x="0" y="30"/>
                    <a:pt x="0" y="29"/>
                    <a:pt x="3" y="28"/>
                  </a:cubicBezTo>
                  <a:cubicBezTo>
                    <a:pt x="4" y="27"/>
                    <a:pt x="6" y="26"/>
                    <a:pt x="8" y="26"/>
                  </a:cubicBezTo>
                  <a:cubicBezTo>
                    <a:pt x="9" y="27"/>
                    <a:pt x="7" y="31"/>
                    <a:pt x="10" y="30"/>
                  </a:cubicBezTo>
                  <a:cubicBezTo>
                    <a:pt x="13" y="29"/>
                    <a:pt x="11" y="25"/>
                    <a:pt x="12" y="23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867025" y="2609850"/>
              <a:ext cx="455613" cy="625475"/>
            </a:xfrm>
            <a:custGeom>
              <a:avLst/>
              <a:gdLst>
                <a:gd name="T0" fmla="*/ 37 w 58"/>
                <a:gd name="T1" fmla="*/ 9 h 80"/>
                <a:gd name="T2" fmla="*/ 18 w 58"/>
                <a:gd name="T3" fmla="*/ 25 h 80"/>
                <a:gd name="T4" fmla="*/ 14 w 58"/>
                <a:gd name="T5" fmla="*/ 36 h 80"/>
                <a:gd name="T6" fmla="*/ 17 w 58"/>
                <a:gd name="T7" fmla="*/ 41 h 80"/>
                <a:gd name="T8" fmla="*/ 20 w 58"/>
                <a:gd name="T9" fmla="*/ 41 h 80"/>
                <a:gd name="T10" fmla="*/ 19 w 58"/>
                <a:gd name="T11" fmla="*/ 39 h 80"/>
                <a:gd name="T12" fmla="*/ 20 w 58"/>
                <a:gd name="T13" fmla="*/ 28 h 80"/>
                <a:gd name="T14" fmla="*/ 37 w 58"/>
                <a:gd name="T15" fmla="*/ 14 h 80"/>
                <a:gd name="T16" fmla="*/ 44 w 58"/>
                <a:gd name="T17" fmla="*/ 15 h 80"/>
                <a:gd name="T18" fmla="*/ 47 w 58"/>
                <a:gd name="T19" fmla="*/ 19 h 80"/>
                <a:gd name="T20" fmla="*/ 43 w 58"/>
                <a:gd name="T21" fmla="*/ 33 h 80"/>
                <a:gd name="T22" fmla="*/ 38 w 58"/>
                <a:gd name="T23" fmla="*/ 31 h 80"/>
                <a:gd name="T24" fmla="*/ 44 w 58"/>
                <a:gd name="T25" fmla="*/ 28 h 80"/>
                <a:gd name="T26" fmla="*/ 41 w 58"/>
                <a:gd name="T27" fmla="*/ 26 h 80"/>
                <a:gd name="T28" fmla="*/ 41 w 58"/>
                <a:gd name="T29" fmla="*/ 25 h 80"/>
                <a:gd name="T30" fmla="*/ 42 w 58"/>
                <a:gd name="T31" fmla="*/ 20 h 80"/>
                <a:gd name="T32" fmla="*/ 38 w 58"/>
                <a:gd name="T33" fmla="*/ 24 h 80"/>
                <a:gd name="T34" fmla="*/ 33 w 58"/>
                <a:gd name="T35" fmla="*/ 30 h 80"/>
                <a:gd name="T36" fmla="*/ 38 w 58"/>
                <a:gd name="T37" fmla="*/ 36 h 80"/>
                <a:gd name="T38" fmla="*/ 53 w 58"/>
                <a:gd name="T39" fmla="*/ 55 h 80"/>
                <a:gd name="T40" fmla="*/ 58 w 58"/>
                <a:gd name="T41" fmla="*/ 78 h 80"/>
                <a:gd name="T42" fmla="*/ 56 w 58"/>
                <a:gd name="T43" fmla="*/ 80 h 80"/>
                <a:gd name="T44" fmla="*/ 39 w 58"/>
                <a:gd name="T45" fmla="*/ 80 h 80"/>
                <a:gd name="T46" fmla="*/ 36 w 58"/>
                <a:gd name="T47" fmla="*/ 79 h 80"/>
                <a:gd name="T48" fmla="*/ 37 w 58"/>
                <a:gd name="T49" fmla="*/ 77 h 80"/>
                <a:gd name="T50" fmla="*/ 42 w 58"/>
                <a:gd name="T51" fmla="*/ 74 h 80"/>
                <a:gd name="T52" fmla="*/ 44 w 58"/>
                <a:gd name="T53" fmla="*/ 71 h 80"/>
                <a:gd name="T54" fmla="*/ 40 w 58"/>
                <a:gd name="T55" fmla="*/ 71 h 80"/>
                <a:gd name="T56" fmla="*/ 39 w 58"/>
                <a:gd name="T57" fmla="*/ 72 h 80"/>
                <a:gd name="T58" fmla="*/ 28 w 58"/>
                <a:gd name="T59" fmla="*/ 70 h 80"/>
                <a:gd name="T60" fmla="*/ 15 w 58"/>
                <a:gd name="T61" fmla="*/ 52 h 80"/>
                <a:gd name="T62" fmla="*/ 4 w 58"/>
                <a:gd name="T63" fmla="*/ 40 h 80"/>
                <a:gd name="T64" fmla="*/ 2 w 58"/>
                <a:gd name="T65" fmla="*/ 30 h 80"/>
                <a:gd name="T66" fmla="*/ 15 w 58"/>
                <a:gd name="T67" fmla="*/ 3 h 80"/>
                <a:gd name="T68" fmla="*/ 18 w 58"/>
                <a:gd name="T69" fmla="*/ 0 h 80"/>
                <a:gd name="T70" fmla="*/ 24 w 58"/>
                <a:gd name="T71" fmla="*/ 3 h 80"/>
                <a:gd name="T72" fmla="*/ 23 w 58"/>
                <a:gd name="T73" fmla="*/ 5 h 80"/>
                <a:gd name="T74" fmla="*/ 9 w 58"/>
                <a:gd name="T75" fmla="*/ 24 h 80"/>
                <a:gd name="T76" fmla="*/ 6 w 58"/>
                <a:gd name="T77" fmla="*/ 36 h 80"/>
                <a:gd name="T78" fmla="*/ 8 w 58"/>
                <a:gd name="T79" fmla="*/ 39 h 80"/>
                <a:gd name="T80" fmla="*/ 9 w 58"/>
                <a:gd name="T81" fmla="*/ 36 h 80"/>
                <a:gd name="T82" fmla="*/ 12 w 58"/>
                <a:gd name="T83" fmla="*/ 26 h 80"/>
                <a:gd name="T84" fmla="*/ 24 w 58"/>
                <a:gd name="T85" fmla="*/ 9 h 80"/>
                <a:gd name="T86" fmla="*/ 37 w 58"/>
                <a:gd name="T8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80">
                  <a:moveTo>
                    <a:pt x="37" y="9"/>
                  </a:moveTo>
                  <a:cubicBezTo>
                    <a:pt x="31" y="15"/>
                    <a:pt x="24" y="20"/>
                    <a:pt x="18" y="25"/>
                  </a:cubicBezTo>
                  <a:cubicBezTo>
                    <a:pt x="15" y="28"/>
                    <a:pt x="13" y="32"/>
                    <a:pt x="14" y="36"/>
                  </a:cubicBezTo>
                  <a:cubicBezTo>
                    <a:pt x="14" y="38"/>
                    <a:pt x="15" y="40"/>
                    <a:pt x="17" y="41"/>
                  </a:cubicBezTo>
                  <a:cubicBezTo>
                    <a:pt x="18" y="42"/>
                    <a:pt x="19" y="42"/>
                    <a:pt x="20" y="41"/>
                  </a:cubicBezTo>
                  <a:cubicBezTo>
                    <a:pt x="20" y="40"/>
                    <a:pt x="20" y="39"/>
                    <a:pt x="19" y="39"/>
                  </a:cubicBezTo>
                  <a:cubicBezTo>
                    <a:pt x="16" y="35"/>
                    <a:pt x="16" y="32"/>
                    <a:pt x="20" y="28"/>
                  </a:cubicBezTo>
                  <a:cubicBezTo>
                    <a:pt x="25" y="23"/>
                    <a:pt x="31" y="19"/>
                    <a:pt x="37" y="14"/>
                  </a:cubicBezTo>
                  <a:cubicBezTo>
                    <a:pt x="40" y="11"/>
                    <a:pt x="42" y="12"/>
                    <a:pt x="44" y="15"/>
                  </a:cubicBezTo>
                  <a:cubicBezTo>
                    <a:pt x="45" y="16"/>
                    <a:pt x="46" y="18"/>
                    <a:pt x="47" y="19"/>
                  </a:cubicBezTo>
                  <a:cubicBezTo>
                    <a:pt x="51" y="25"/>
                    <a:pt x="49" y="30"/>
                    <a:pt x="43" y="33"/>
                  </a:cubicBezTo>
                  <a:cubicBezTo>
                    <a:pt x="40" y="35"/>
                    <a:pt x="40" y="32"/>
                    <a:pt x="38" y="31"/>
                  </a:cubicBezTo>
                  <a:cubicBezTo>
                    <a:pt x="40" y="30"/>
                    <a:pt x="43" y="31"/>
                    <a:pt x="44" y="28"/>
                  </a:cubicBezTo>
                  <a:cubicBezTo>
                    <a:pt x="44" y="26"/>
                    <a:pt x="42" y="27"/>
                    <a:pt x="41" y="26"/>
                  </a:cubicBezTo>
                  <a:cubicBezTo>
                    <a:pt x="41" y="26"/>
                    <a:pt x="41" y="26"/>
                    <a:pt x="41" y="25"/>
                  </a:cubicBezTo>
                  <a:cubicBezTo>
                    <a:pt x="42" y="24"/>
                    <a:pt x="45" y="22"/>
                    <a:pt x="42" y="20"/>
                  </a:cubicBezTo>
                  <a:cubicBezTo>
                    <a:pt x="40" y="19"/>
                    <a:pt x="39" y="22"/>
                    <a:pt x="38" y="24"/>
                  </a:cubicBezTo>
                  <a:cubicBezTo>
                    <a:pt x="36" y="26"/>
                    <a:pt x="33" y="28"/>
                    <a:pt x="33" y="30"/>
                  </a:cubicBezTo>
                  <a:cubicBezTo>
                    <a:pt x="32" y="33"/>
                    <a:pt x="37" y="34"/>
                    <a:pt x="38" y="36"/>
                  </a:cubicBezTo>
                  <a:cubicBezTo>
                    <a:pt x="43" y="42"/>
                    <a:pt x="48" y="49"/>
                    <a:pt x="53" y="55"/>
                  </a:cubicBezTo>
                  <a:cubicBezTo>
                    <a:pt x="58" y="62"/>
                    <a:pt x="58" y="70"/>
                    <a:pt x="58" y="78"/>
                  </a:cubicBezTo>
                  <a:cubicBezTo>
                    <a:pt x="58" y="80"/>
                    <a:pt x="57" y="80"/>
                    <a:pt x="56" y="80"/>
                  </a:cubicBezTo>
                  <a:cubicBezTo>
                    <a:pt x="50" y="79"/>
                    <a:pt x="44" y="80"/>
                    <a:pt x="39" y="80"/>
                  </a:cubicBezTo>
                  <a:cubicBezTo>
                    <a:pt x="38" y="80"/>
                    <a:pt x="37" y="80"/>
                    <a:pt x="36" y="79"/>
                  </a:cubicBezTo>
                  <a:cubicBezTo>
                    <a:pt x="36" y="78"/>
                    <a:pt x="36" y="77"/>
                    <a:pt x="37" y="77"/>
                  </a:cubicBezTo>
                  <a:cubicBezTo>
                    <a:pt x="39" y="76"/>
                    <a:pt x="40" y="75"/>
                    <a:pt x="42" y="74"/>
                  </a:cubicBezTo>
                  <a:cubicBezTo>
                    <a:pt x="43" y="73"/>
                    <a:pt x="45" y="73"/>
                    <a:pt x="44" y="71"/>
                  </a:cubicBezTo>
                  <a:cubicBezTo>
                    <a:pt x="43" y="69"/>
                    <a:pt x="42" y="71"/>
                    <a:pt x="40" y="71"/>
                  </a:cubicBezTo>
                  <a:cubicBezTo>
                    <a:pt x="40" y="71"/>
                    <a:pt x="39" y="71"/>
                    <a:pt x="39" y="72"/>
                  </a:cubicBezTo>
                  <a:cubicBezTo>
                    <a:pt x="33" y="75"/>
                    <a:pt x="32" y="75"/>
                    <a:pt x="28" y="70"/>
                  </a:cubicBezTo>
                  <a:cubicBezTo>
                    <a:pt x="23" y="64"/>
                    <a:pt x="19" y="58"/>
                    <a:pt x="15" y="52"/>
                  </a:cubicBezTo>
                  <a:cubicBezTo>
                    <a:pt x="11" y="48"/>
                    <a:pt x="8" y="44"/>
                    <a:pt x="4" y="40"/>
                  </a:cubicBezTo>
                  <a:cubicBezTo>
                    <a:pt x="1" y="37"/>
                    <a:pt x="0" y="34"/>
                    <a:pt x="2" y="30"/>
                  </a:cubicBezTo>
                  <a:cubicBezTo>
                    <a:pt x="6" y="21"/>
                    <a:pt x="11" y="12"/>
                    <a:pt x="15" y="3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21" y="1"/>
                    <a:pt x="23" y="1"/>
                    <a:pt x="24" y="3"/>
                  </a:cubicBezTo>
                  <a:cubicBezTo>
                    <a:pt x="25" y="4"/>
                    <a:pt x="23" y="5"/>
                    <a:pt x="23" y="5"/>
                  </a:cubicBezTo>
                  <a:cubicBezTo>
                    <a:pt x="18" y="11"/>
                    <a:pt x="13" y="17"/>
                    <a:pt x="9" y="24"/>
                  </a:cubicBezTo>
                  <a:cubicBezTo>
                    <a:pt x="6" y="27"/>
                    <a:pt x="5" y="32"/>
                    <a:pt x="6" y="36"/>
                  </a:cubicBezTo>
                  <a:cubicBezTo>
                    <a:pt x="6" y="38"/>
                    <a:pt x="6" y="39"/>
                    <a:pt x="8" y="39"/>
                  </a:cubicBezTo>
                  <a:cubicBezTo>
                    <a:pt x="10" y="39"/>
                    <a:pt x="10" y="37"/>
                    <a:pt x="9" y="36"/>
                  </a:cubicBezTo>
                  <a:cubicBezTo>
                    <a:pt x="8" y="32"/>
                    <a:pt x="9" y="29"/>
                    <a:pt x="12" y="26"/>
                  </a:cubicBezTo>
                  <a:cubicBezTo>
                    <a:pt x="15" y="20"/>
                    <a:pt x="19" y="14"/>
                    <a:pt x="24" y="9"/>
                  </a:cubicBezTo>
                  <a:cubicBezTo>
                    <a:pt x="29" y="3"/>
                    <a:pt x="32" y="3"/>
                    <a:pt x="37" y="9"/>
                  </a:cubicBezTo>
                  <a:close/>
                </a:path>
              </a:pathLst>
            </a:custGeom>
            <a:solidFill>
              <a:srgbClr val="FBD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718050" y="5183188"/>
              <a:ext cx="596900" cy="382588"/>
            </a:xfrm>
            <a:custGeom>
              <a:avLst/>
              <a:gdLst>
                <a:gd name="T0" fmla="*/ 71 w 76"/>
                <a:gd name="T1" fmla="*/ 7 h 49"/>
                <a:gd name="T2" fmla="*/ 70 w 76"/>
                <a:gd name="T3" fmla="*/ 12 h 49"/>
                <a:gd name="T4" fmla="*/ 68 w 76"/>
                <a:gd name="T5" fmla="*/ 19 h 49"/>
                <a:gd name="T6" fmla="*/ 73 w 76"/>
                <a:gd name="T7" fmla="*/ 15 h 49"/>
                <a:gd name="T8" fmla="*/ 72 w 76"/>
                <a:gd name="T9" fmla="*/ 25 h 49"/>
                <a:gd name="T10" fmla="*/ 60 w 76"/>
                <a:gd name="T11" fmla="*/ 39 h 49"/>
                <a:gd name="T12" fmla="*/ 34 w 76"/>
                <a:gd name="T13" fmla="*/ 47 h 49"/>
                <a:gd name="T14" fmla="*/ 2 w 76"/>
                <a:gd name="T15" fmla="*/ 34 h 49"/>
                <a:gd name="T16" fmla="*/ 2 w 76"/>
                <a:gd name="T17" fmla="*/ 30 h 49"/>
                <a:gd name="T18" fmla="*/ 14 w 76"/>
                <a:gd name="T19" fmla="*/ 14 h 49"/>
                <a:gd name="T20" fmla="*/ 17 w 76"/>
                <a:gd name="T21" fmla="*/ 14 h 49"/>
                <a:gd name="T22" fmla="*/ 26 w 76"/>
                <a:gd name="T23" fmla="*/ 19 h 49"/>
                <a:gd name="T24" fmla="*/ 24 w 76"/>
                <a:gd name="T25" fmla="*/ 22 h 49"/>
                <a:gd name="T26" fmla="*/ 24 w 76"/>
                <a:gd name="T27" fmla="*/ 25 h 49"/>
                <a:gd name="T28" fmla="*/ 27 w 76"/>
                <a:gd name="T29" fmla="*/ 24 h 49"/>
                <a:gd name="T30" fmla="*/ 32 w 76"/>
                <a:gd name="T31" fmla="*/ 18 h 49"/>
                <a:gd name="T32" fmla="*/ 30 w 76"/>
                <a:gd name="T33" fmla="*/ 24 h 49"/>
                <a:gd name="T34" fmla="*/ 30 w 76"/>
                <a:gd name="T35" fmla="*/ 28 h 49"/>
                <a:gd name="T36" fmla="*/ 33 w 76"/>
                <a:gd name="T37" fmla="*/ 25 h 49"/>
                <a:gd name="T38" fmla="*/ 54 w 76"/>
                <a:gd name="T39" fmla="*/ 4 h 49"/>
                <a:gd name="T40" fmla="*/ 49 w 76"/>
                <a:gd name="T41" fmla="*/ 14 h 49"/>
                <a:gd name="T42" fmla="*/ 46 w 76"/>
                <a:gd name="T43" fmla="*/ 21 h 49"/>
                <a:gd name="T44" fmla="*/ 47 w 76"/>
                <a:gd name="T45" fmla="*/ 36 h 49"/>
                <a:gd name="T46" fmla="*/ 47 w 76"/>
                <a:gd name="T47" fmla="*/ 40 h 49"/>
                <a:gd name="T48" fmla="*/ 50 w 76"/>
                <a:gd name="T49" fmla="*/ 37 h 49"/>
                <a:gd name="T50" fmla="*/ 49 w 76"/>
                <a:gd name="T51" fmla="*/ 20 h 49"/>
                <a:gd name="T52" fmla="*/ 50 w 76"/>
                <a:gd name="T53" fmla="*/ 17 h 49"/>
                <a:gd name="T54" fmla="*/ 64 w 76"/>
                <a:gd name="T55" fmla="*/ 3 h 49"/>
                <a:gd name="T56" fmla="*/ 69 w 76"/>
                <a:gd name="T57" fmla="*/ 4 h 49"/>
                <a:gd name="T58" fmla="*/ 60 w 76"/>
                <a:gd name="T59" fmla="*/ 15 h 49"/>
                <a:gd name="T60" fmla="*/ 60 w 76"/>
                <a:gd name="T61" fmla="*/ 17 h 49"/>
                <a:gd name="T62" fmla="*/ 63 w 76"/>
                <a:gd name="T63" fmla="*/ 16 h 49"/>
                <a:gd name="T64" fmla="*/ 71 w 76"/>
                <a:gd name="T6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49">
                  <a:moveTo>
                    <a:pt x="71" y="7"/>
                  </a:moveTo>
                  <a:cubicBezTo>
                    <a:pt x="72" y="9"/>
                    <a:pt x="73" y="10"/>
                    <a:pt x="70" y="12"/>
                  </a:cubicBezTo>
                  <a:cubicBezTo>
                    <a:pt x="69" y="14"/>
                    <a:pt x="66" y="17"/>
                    <a:pt x="68" y="19"/>
                  </a:cubicBezTo>
                  <a:cubicBezTo>
                    <a:pt x="71" y="21"/>
                    <a:pt x="71" y="16"/>
                    <a:pt x="73" y="15"/>
                  </a:cubicBezTo>
                  <a:cubicBezTo>
                    <a:pt x="76" y="21"/>
                    <a:pt x="76" y="21"/>
                    <a:pt x="72" y="25"/>
                  </a:cubicBezTo>
                  <a:cubicBezTo>
                    <a:pt x="68" y="30"/>
                    <a:pt x="64" y="34"/>
                    <a:pt x="60" y="39"/>
                  </a:cubicBezTo>
                  <a:cubicBezTo>
                    <a:pt x="53" y="48"/>
                    <a:pt x="44" y="49"/>
                    <a:pt x="34" y="47"/>
                  </a:cubicBezTo>
                  <a:cubicBezTo>
                    <a:pt x="23" y="44"/>
                    <a:pt x="13" y="38"/>
                    <a:pt x="2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4" y="23"/>
                    <a:pt x="9" y="19"/>
                    <a:pt x="14" y="14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20" y="17"/>
                    <a:pt x="23" y="18"/>
                    <a:pt x="26" y="19"/>
                  </a:cubicBezTo>
                  <a:cubicBezTo>
                    <a:pt x="26" y="20"/>
                    <a:pt x="25" y="21"/>
                    <a:pt x="24" y="22"/>
                  </a:cubicBezTo>
                  <a:cubicBezTo>
                    <a:pt x="23" y="23"/>
                    <a:pt x="23" y="24"/>
                    <a:pt x="24" y="25"/>
                  </a:cubicBezTo>
                  <a:cubicBezTo>
                    <a:pt x="25" y="26"/>
                    <a:pt x="26" y="25"/>
                    <a:pt x="27" y="24"/>
                  </a:cubicBezTo>
                  <a:cubicBezTo>
                    <a:pt x="28" y="22"/>
                    <a:pt x="30" y="20"/>
                    <a:pt x="32" y="18"/>
                  </a:cubicBezTo>
                  <a:cubicBezTo>
                    <a:pt x="31" y="20"/>
                    <a:pt x="30" y="22"/>
                    <a:pt x="30" y="24"/>
                  </a:cubicBezTo>
                  <a:cubicBezTo>
                    <a:pt x="29" y="25"/>
                    <a:pt x="28" y="28"/>
                    <a:pt x="30" y="28"/>
                  </a:cubicBezTo>
                  <a:cubicBezTo>
                    <a:pt x="32" y="29"/>
                    <a:pt x="32" y="27"/>
                    <a:pt x="33" y="25"/>
                  </a:cubicBezTo>
                  <a:cubicBezTo>
                    <a:pt x="36" y="15"/>
                    <a:pt x="45" y="9"/>
                    <a:pt x="54" y="4"/>
                  </a:cubicBezTo>
                  <a:cubicBezTo>
                    <a:pt x="55" y="9"/>
                    <a:pt x="52" y="12"/>
                    <a:pt x="49" y="14"/>
                  </a:cubicBezTo>
                  <a:cubicBezTo>
                    <a:pt x="45" y="15"/>
                    <a:pt x="44" y="17"/>
                    <a:pt x="46" y="21"/>
                  </a:cubicBezTo>
                  <a:cubicBezTo>
                    <a:pt x="48" y="26"/>
                    <a:pt x="47" y="31"/>
                    <a:pt x="47" y="36"/>
                  </a:cubicBezTo>
                  <a:cubicBezTo>
                    <a:pt x="46" y="38"/>
                    <a:pt x="45" y="40"/>
                    <a:pt x="47" y="40"/>
                  </a:cubicBezTo>
                  <a:cubicBezTo>
                    <a:pt x="50" y="41"/>
                    <a:pt x="49" y="38"/>
                    <a:pt x="50" y="37"/>
                  </a:cubicBezTo>
                  <a:cubicBezTo>
                    <a:pt x="51" y="31"/>
                    <a:pt x="51" y="26"/>
                    <a:pt x="49" y="20"/>
                  </a:cubicBezTo>
                  <a:cubicBezTo>
                    <a:pt x="49" y="19"/>
                    <a:pt x="48" y="18"/>
                    <a:pt x="50" y="17"/>
                  </a:cubicBezTo>
                  <a:cubicBezTo>
                    <a:pt x="56" y="14"/>
                    <a:pt x="59" y="8"/>
                    <a:pt x="64" y="3"/>
                  </a:cubicBezTo>
                  <a:cubicBezTo>
                    <a:pt x="66" y="1"/>
                    <a:pt x="67" y="0"/>
                    <a:pt x="69" y="4"/>
                  </a:cubicBezTo>
                  <a:cubicBezTo>
                    <a:pt x="64" y="6"/>
                    <a:pt x="62" y="10"/>
                    <a:pt x="60" y="15"/>
                  </a:cubicBezTo>
                  <a:cubicBezTo>
                    <a:pt x="59" y="16"/>
                    <a:pt x="59" y="17"/>
                    <a:pt x="60" y="17"/>
                  </a:cubicBezTo>
                  <a:cubicBezTo>
                    <a:pt x="62" y="18"/>
                    <a:pt x="62" y="17"/>
                    <a:pt x="63" y="16"/>
                  </a:cubicBezTo>
                  <a:cubicBezTo>
                    <a:pt x="65" y="12"/>
                    <a:pt x="66" y="8"/>
                    <a:pt x="71" y="7"/>
                  </a:cubicBezTo>
                  <a:close/>
                </a:path>
              </a:pathLst>
            </a:custGeom>
            <a:solidFill>
              <a:srgbClr val="FBD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754438" y="2946400"/>
              <a:ext cx="344488" cy="484188"/>
            </a:xfrm>
            <a:custGeom>
              <a:avLst/>
              <a:gdLst>
                <a:gd name="T0" fmla="*/ 42 w 44"/>
                <a:gd name="T1" fmla="*/ 52 h 62"/>
                <a:gd name="T2" fmla="*/ 40 w 44"/>
                <a:gd name="T3" fmla="*/ 57 h 62"/>
                <a:gd name="T4" fmla="*/ 34 w 44"/>
                <a:gd name="T5" fmla="*/ 59 h 62"/>
                <a:gd name="T6" fmla="*/ 37 w 44"/>
                <a:gd name="T7" fmla="*/ 61 h 62"/>
                <a:gd name="T8" fmla="*/ 31 w 44"/>
                <a:gd name="T9" fmla="*/ 61 h 62"/>
                <a:gd name="T10" fmla="*/ 29 w 44"/>
                <a:gd name="T11" fmla="*/ 59 h 62"/>
                <a:gd name="T12" fmla="*/ 25 w 44"/>
                <a:gd name="T13" fmla="*/ 55 h 62"/>
                <a:gd name="T14" fmla="*/ 30 w 44"/>
                <a:gd name="T15" fmla="*/ 52 h 62"/>
                <a:gd name="T16" fmla="*/ 32 w 44"/>
                <a:gd name="T17" fmla="*/ 51 h 62"/>
                <a:gd name="T18" fmla="*/ 24 w 44"/>
                <a:gd name="T19" fmla="*/ 46 h 62"/>
                <a:gd name="T20" fmla="*/ 22 w 44"/>
                <a:gd name="T21" fmla="*/ 47 h 62"/>
                <a:gd name="T22" fmla="*/ 17 w 44"/>
                <a:gd name="T23" fmla="*/ 49 h 62"/>
                <a:gd name="T24" fmla="*/ 15 w 44"/>
                <a:gd name="T25" fmla="*/ 45 h 62"/>
                <a:gd name="T26" fmla="*/ 15 w 44"/>
                <a:gd name="T27" fmla="*/ 29 h 62"/>
                <a:gd name="T28" fmla="*/ 12 w 44"/>
                <a:gd name="T29" fmla="*/ 25 h 62"/>
                <a:gd name="T30" fmla="*/ 10 w 44"/>
                <a:gd name="T31" fmla="*/ 54 h 62"/>
                <a:gd name="T32" fmla="*/ 8 w 44"/>
                <a:gd name="T33" fmla="*/ 49 h 62"/>
                <a:gd name="T34" fmla="*/ 4 w 44"/>
                <a:gd name="T35" fmla="*/ 41 h 62"/>
                <a:gd name="T36" fmla="*/ 1 w 44"/>
                <a:gd name="T37" fmla="*/ 35 h 62"/>
                <a:gd name="T38" fmla="*/ 6 w 44"/>
                <a:gd name="T39" fmla="*/ 20 h 62"/>
                <a:gd name="T40" fmla="*/ 9 w 44"/>
                <a:gd name="T41" fmla="*/ 17 h 62"/>
                <a:gd name="T42" fmla="*/ 16 w 44"/>
                <a:gd name="T43" fmla="*/ 4 h 62"/>
                <a:gd name="T44" fmla="*/ 18 w 44"/>
                <a:gd name="T45" fmla="*/ 1 h 62"/>
                <a:gd name="T46" fmla="*/ 21 w 44"/>
                <a:gd name="T47" fmla="*/ 3 h 62"/>
                <a:gd name="T48" fmla="*/ 39 w 44"/>
                <a:gd name="T49" fmla="*/ 17 h 62"/>
                <a:gd name="T50" fmla="*/ 43 w 44"/>
                <a:gd name="T51" fmla="*/ 19 h 62"/>
                <a:gd name="T52" fmla="*/ 42 w 44"/>
                <a:gd name="T53" fmla="*/ 31 h 62"/>
                <a:gd name="T54" fmla="*/ 41 w 44"/>
                <a:gd name="T55" fmla="*/ 33 h 62"/>
                <a:gd name="T56" fmla="*/ 36 w 44"/>
                <a:gd name="T57" fmla="*/ 27 h 62"/>
                <a:gd name="T58" fmla="*/ 39 w 44"/>
                <a:gd name="T59" fmla="*/ 33 h 62"/>
                <a:gd name="T60" fmla="*/ 39 w 44"/>
                <a:gd name="T61" fmla="*/ 40 h 62"/>
                <a:gd name="T62" fmla="*/ 42 w 44"/>
                <a:gd name="T63" fmla="*/ 51 h 62"/>
                <a:gd name="T64" fmla="*/ 42 w 44"/>
                <a:gd name="T6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62">
                  <a:moveTo>
                    <a:pt x="42" y="52"/>
                  </a:moveTo>
                  <a:cubicBezTo>
                    <a:pt x="44" y="55"/>
                    <a:pt x="41" y="55"/>
                    <a:pt x="40" y="57"/>
                  </a:cubicBezTo>
                  <a:cubicBezTo>
                    <a:pt x="38" y="59"/>
                    <a:pt x="36" y="59"/>
                    <a:pt x="34" y="59"/>
                  </a:cubicBezTo>
                  <a:cubicBezTo>
                    <a:pt x="35" y="60"/>
                    <a:pt x="36" y="59"/>
                    <a:pt x="37" y="61"/>
                  </a:cubicBezTo>
                  <a:cubicBezTo>
                    <a:pt x="35" y="62"/>
                    <a:pt x="33" y="62"/>
                    <a:pt x="31" y="61"/>
                  </a:cubicBezTo>
                  <a:cubicBezTo>
                    <a:pt x="31" y="60"/>
                    <a:pt x="30" y="59"/>
                    <a:pt x="29" y="59"/>
                  </a:cubicBezTo>
                  <a:cubicBezTo>
                    <a:pt x="26" y="60"/>
                    <a:pt x="25" y="58"/>
                    <a:pt x="25" y="55"/>
                  </a:cubicBezTo>
                  <a:cubicBezTo>
                    <a:pt x="25" y="52"/>
                    <a:pt x="27" y="51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28" y="50"/>
                    <a:pt x="25" y="49"/>
                    <a:pt x="24" y="46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1" y="50"/>
                    <a:pt x="18" y="49"/>
                    <a:pt x="17" y="49"/>
                  </a:cubicBezTo>
                  <a:cubicBezTo>
                    <a:pt x="14" y="49"/>
                    <a:pt x="15" y="47"/>
                    <a:pt x="15" y="45"/>
                  </a:cubicBezTo>
                  <a:cubicBezTo>
                    <a:pt x="15" y="40"/>
                    <a:pt x="15" y="35"/>
                    <a:pt x="15" y="29"/>
                  </a:cubicBezTo>
                  <a:cubicBezTo>
                    <a:pt x="15" y="28"/>
                    <a:pt x="15" y="26"/>
                    <a:pt x="12" y="25"/>
                  </a:cubicBezTo>
                  <a:cubicBezTo>
                    <a:pt x="11" y="34"/>
                    <a:pt x="13" y="44"/>
                    <a:pt x="10" y="54"/>
                  </a:cubicBezTo>
                  <a:cubicBezTo>
                    <a:pt x="9" y="52"/>
                    <a:pt x="9" y="51"/>
                    <a:pt x="8" y="49"/>
                  </a:cubicBezTo>
                  <a:cubicBezTo>
                    <a:pt x="5" y="47"/>
                    <a:pt x="5" y="44"/>
                    <a:pt x="4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0" y="31"/>
                    <a:pt x="2" y="24"/>
                    <a:pt x="6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3" y="14"/>
                    <a:pt x="15" y="9"/>
                    <a:pt x="16" y="4"/>
                  </a:cubicBezTo>
                  <a:cubicBezTo>
                    <a:pt x="16" y="3"/>
                    <a:pt x="16" y="1"/>
                    <a:pt x="18" y="1"/>
                  </a:cubicBezTo>
                  <a:cubicBezTo>
                    <a:pt x="20" y="0"/>
                    <a:pt x="20" y="2"/>
                    <a:pt x="21" y="3"/>
                  </a:cubicBezTo>
                  <a:cubicBezTo>
                    <a:pt x="25" y="10"/>
                    <a:pt x="32" y="14"/>
                    <a:pt x="39" y="17"/>
                  </a:cubicBezTo>
                  <a:cubicBezTo>
                    <a:pt x="41" y="17"/>
                    <a:pt x="42" y="17"/>
                    <a:pt x="43" y="19"/>
                  </a:cubicBezTo>
                  <a:cubicBezTo>
                    <a:pt x="40" y="23"/>
                    <a:pt x="42" y="27"/>
                    <a:pt x="42" y="31"/>
                  </a:cubicBezTo>
                  <a:cubicBezTo>
                    <a:pt x="42" y="31"/>
                    <a:pt x="43" y="33"/>
                    <a:pt x="41" y="33"/>
                  </a:cubicBezTo>
                  <a:cubicBezTo>
                    <a:pt x="38" y="33"/>
                    <a:pt x="39" y="29"/>
                    <a:pt x="36" y="27"/>
                  </a:cubicBezTo>
                  <a:cubicBezTo>
                    <a:pt x="37" y="30"/>
                    <a:pt x="38" y="31"/>
                    <a:pt x="39" y="33"/>
                  </a:cubicBezTo>
                  <a:cubicBezTo>
                    <a:pt x="40" y="35"/>
                    <a:pt x="41" y="38"/>
                    <a:pt x="39" y="40"/>
                  </a:cubicBezTo>
                  <a:cubicBezTo>
                    <a:pt x="37" y="45"/>
                    <a:pt x="38" y="48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lose/>
                </a:path>
              </a:pathLst>
            </a:custGeom>
            <a:solidFill>
              <a:srgbClr val="FCD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576763" y="5105400"/>
              <a:ext cx="252413" cy="358775"/>
            </a:xfrm>
            <a:custGeom>
              <a:avLst/>
              <a:gdLst>
                <a:gd name="T0" fmla="*/ 10 w 32"/>
                <a:gd name="T1" fmla="*/ 0 h 46"/>
                <a:gd name="T2" fmla="*/ 31 w 32"/>
                <a:gd name="T3" fmla="*/ 19 h 46"/>
                <a:gd name="T4" fmla="*/ 30 w 32"/>
                <a:gd name="T5" fmla="*/ 22 h 46"/>
                <a:gd name="T6" fmla="*/ 21 w 32"/>
                <a:gd name="T7" fmla="*/ 31 h 46"/>
                <a:gd name="T8" fmla="*/ 15 w 32"/>
                <a:gd name="T9" fmla="*/ 44 h 46"/>
                <a:gd name="T10" fmla="*/ 13 w 32"/>
                <a:gd name="T11" fmla="*/ 45 h 46"/>
                <a:gd name="T12" fmla="*/ 12 w 32"/>
                <a:gd name="T13" fmla="*/ 45 h 46"/>
                <a:gd name="T14" fmla="*/ 3 w 32"/>
                <a:gd name="T15" fmla="*/ 38 h 46"/>
                <a:gd name="T16" fmla="*/ 5 w 32"/>
                <a:gd name="T17" fmla="*/ 28 h 46"/>
                <a:gd name="T18" fmla="*/ 10 w 32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6">
                  <a:moveTo>
                    <a:pt x="10" y="0"/>
                  </a:moveTo>
                  <a:cubicBezTo>
                    <a:pt x="17" y="6"/>
                    <a:pt x="24" y="13"/>
                    <a:pt x="31" y="19"/>
                  </a:cubicBezTo>
                  <a:cubicBezTo>
                    <a:pt x="32" y="20"/>
                    <a:pt x="30" y="21"/>
                    <a:pt x="30" y="22"/>
                  </a:cubicBezTo>
                  <a:cubicBezTo>
                    <a:pt x="27" y="25"/>
                    <a:pt x="24" y="28"/>
                    <a:pt x="21" y="31"/>
                  </a:cubicBezTo>
                  <a:cubicBezTo>
                    <a:pt x="18" y="35"/>
                    <a:pt x="16" y="39"/>
                    <a:pt x="15" y="44"/>
                  </a:cubicBezTo>
                  <a:cubicBezTo>
                    <a:pt x="15" y="46"/>
                    <a:pt x="14" y="46"/>
                    <a:pt x="13" y="45"/>
                  </a:cubicBezTo>
                  <a:cubicBezTo>
                    <a:pt x="13" y="45"/>
                    <a:pt x="12" y="45"/>
                    <a:pt x="12" y="45"/>
                  </a:cubicBezTo>
                  <a:cubicBezTo>
                    <a:pt x="9" y="43"/>
                    <a:pt x="5" y="41"/>
                    <a:pt x="3" y="38"/>
                  </a:cubicBezTo>
                  <a:cubicBezTo>
                    <a:pt x="0" y="35"/>
                    <a:pt x="4" y="31"/>
                    <a:pt x="5" y="28"/>
                  </a:cubicBezTo>
                  <a:cubicBezTo>
                    <a:pt x="7" y="19"/>
                    <a:pt x="8" y="10"/>
                    <a:pt x="1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33675" y="2532063"/>
              <a:ext cx="290513" cy="320675"/>
            </a:xfrm>
            <a:custGeom>
              <a:avLst/>
              <a:gdLst>
                <a:gd name="T0" fmla="*/ 37 w 37"/>
                <a:gd name="T1" fmla="*/ 3 h 41"/>
                <a:gd name="T2" fmla="*/ 27 w 37"/>
                <a:gd name="T3" fmla="*/ 7 h 41"/>
                <a:gd name="T4" fmla="*/ 20 w 37"/>
                <a:gd name="T5" fmla="*/ 10 h 41"/>
                <a:gd name="T6" fmla="*/ 15 w 37"/>
                <a:gd name="T7" fmla="*/ 17 h 41"/>
                <a:gd name="T8" fmla="*/ 9 w 37"/>
                <a:gd name="T9" fmla="*/ 20 h 41"/>
                <a:gd name="T10" fmla="*/ 7 w 37"/>
                <a:gd name="T11" fmla="*/ 21 h 41"/>
                <a:gd name="T12" fmla="*/ 8 w 37"/>
                <a:gd name="T13" fmla="*/ 23 h 41"/>
                <a:gd name="T14" fmla="*/ 14 w 37"/>
                <a:gd name="T15" fmla="*/ 25 h 41"/>
                <a:gd name="T16" fmla="*/ 15 w 37"/>
                <a:gd name="T17" fmla="*/ 41 h 41"/>
                <a:gd name="T18" fmla="*/ 1 w 37"/>
                <a:gd name="T19" fmla="*/ 23 h 41"/>
                <a:gd name="T20" fmla="*/ 2 w 37"/>
                <a:gd name="T21" fmla="*/ 19 h 41"/>
                <a:gd name="T22" fmla="*/ 16 w 37"/>
                <a:gd name="T23" fmla="*/ 4 h 41"/>
                <a:gd name="T24" fmla="*/ 37 w 37"/>
                <a:gd name="T2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37" y="3"/>
                  </a:moveTo>
                  <a:cubicBezTo>
                    <a:pt x="34" y="6"/>
                    <a:pt x="31" y="7"/>
                    <a:pt x="27" y="7"/>
                  </a:cubicBezTo>
                  <a:cubicBezTo>
                    <a:pt x="24" y="6"/>
                    <a:pt x="21" y="8"/>
                    <a:pt x="20" y="10"/>
                  </a:cubicBezTo>
                  <a:cubicBezTo>
                    <a:pt x="18" y="13"/>
                    <a:pt x="16" y="15"/>
                    <a:pt x="15" y="17"/>
                  </a:cubicBezTo>
                  <a:cubicBezTo>
                    <a:pt x="13" y="19"/>
                    <a:pt x="12" y="22"/>
                    <a:pt x="9" y="20"/>
                  </a:cubicBezTo>
                  <a:cubicBezTo>
                    <a:pt x="8" y="20"/>
                    <a:pt x="7" y="20"/>
                    <a:pt x="7" y="21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0" y="24"/>
                    <a:pt x="12" y="24"/>
                    <a:pt x="14" y="25"/>
                  </a:cubicBezTo>
                  <a:cubicBezTo>
                    <a:pt x="20" y="30"/>
                    <a:pt x="20" y="30"/>
                    <a:pt x="15" y="41"/>
                  </a:cubicBezTo>
                  <a:cubicBezTo>
                    <a:pt x="10" y="35"/>
                    <a:pt x="6" y="29"/>
                    <a:pt x="1" y="23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6" y="13"/>
                    <a:pt x="10" y="8"/>
                    <a:pt x="16" y="4"/>
                  </a:cubicBezTo>
                  <a:cubicBezTo>
                    <a:pt x="22" y="0"/>
                    <a:pt x="30" y="2"/>
                    <a:pt x="37" y="3"/>
                  </a:cubicBezTo>
                  <a:close/>
                </a:path>
              </a:pathLst>
            </a:custGeom>
            <a:solidFill>
              <a:srgbClr val="F8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000625" y="5081588"/>
              <a:ext cx="376238" cy="195263"/>
            </a:xfrm>
            <a:custGeom>
              <a:avLst/>
              <a:gdLst>
                <a:gd name="T0" fmla="*/ 0 w 48"/>
                <a:gd name="T1" fmla="*/ 25 h 25"/>
                <a:gd name="T2" fmla="*/ 20 w 48"/>
                <a:gd name="T3" fmla="*/ 4 h 25"/>
                <a:gd name="T4" fmla="*/ 32 w 48"/>
                <a:gd name="T5" fmla="*/ 3 h 25"/>
                <a:gd name="T6" fmla="*/ 47 w 48"/>
                <a:gd name="T7" fmla="*/ 12 h 25"/>
                <a:gd name="T8" fmla="*/ 48 w 48"/>
                <a:gd name="T9" fmla="*/ 14 h 25"/>
                <a:gd name="T10" fmla="*/ 46 w 48"/>
                <a:gd name="T11" fmla="*/ 15 h 25"/>
                <a:gd name="T12" fmla="*/ 31 w 48"/>
                <a:gd name="T13" fmla="*/ 10 h 25"/>
                <a:gd name="T14" fmla="*/ 28 w 48"/>
                <a:gd name="T15" fmla="*/ 8 h 25"/>
                <a:gd name="T16" fmla="*/ 27 w 48"/>
                <a:gd name="T17" fmla="*/ 11 h 25"/>
                <a:gd name="T18" fmla="*/ 22 w 48"/>
                <a:gd name="T19" fmla="*/ 18 h 25"/>
                <a:gd name="T20" fmla="*/ 15 w 48"/>
                <a:gd name="T21" fmla="*/ 15 h 25"/>
                <a:gd name="T22" fmla="*/ 0 w 48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cubicBezTo>
                    <a:pt x="6" y="17"/>
                    <a:pt x="13" y="10"/>
                    <a:pt x="20" y="4"/>
                  </a:cubicBezTo>
                  <a:cubicBezTo>
                    <a:pt x="24" y="0"/>
                    <a:pt x="27" y="0"/>
                    <a:pt x="32" y="3"/>
                  </a:cubicBezTo>
                  <a:cubicBezTo>
                    <a:pt x="37" y="6"/>
                    <a:pt x="42" y="9"/>
                    <a:pt x="47" y="12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40" y="16"/>
                    <a:pt x="35" y="14"/>
                    <a:pt x="31" y="10"/>
                  </a:cubicBezTo>
                  <a:cubicBezTo>
                    <a:pt x="30" y="9"/>
                    <a:pt x="29" y="7"/>
                    <a:pt x="28" y="8"/>
                  </a:cubicBezTo>
                  <a:cubicBezTo>
                    <a:pt x="26" y="8"/>
                    <a:pt x="28" y="10"/>
                    <a:pt x="27" y="11"/>
                  </a:cubicBezTo>
                  <a:cubicBezTo>
                    <a:pt x="26" y="13"/>
                    <a:pt x="24" y="15"/>
                    <a:pt x="22" y="18"/>
                  </a:cubicBezTo>
                  <a:cubicBezTo>
                    <a:pt x="21" y="13"/>
                    <a:pt x="19" y="13"/>
                    <a:pt x="15" y="15"/>
                  </a:cubicBezTo>
                  <a:cubicBezTo>
                    <a:pt x="10" y="18"/>
                    <a:pt x="5" y="21"/>
                    <a:pt x="0" y="25"/>
                  </a:cubicBezTo>
                  <a:close/>
                </a:path>
              </a:pathLst>
            </a:custGeom>
            <a:solidFill>
              <a:srgbClr val="F7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98875" y="3070225"/>
              <a:ext cx="133350" cy="258763"/>
            </a:xfrm>
            <a:custGeom>
              <a:avLst/>
              <a:gdLst>
                <a:gd name="T0" fmla="*/ 17 w 17"/>
                <a:gd name="T1" fmla="*/ 2 h 33"/>
                <a:gd name="T2" fmla="*/ 8 w 17"/>
                <a:gd name="T3" fmla="*/ 13 h 33"/>
                <a:gd name="T4" fmla="*/ 9 w 17"/>
                <a:gd name="T5" fmla="*/ 18 h 33"/>
                <a:gd name="T6" fmla="*/ 9 w 17"/>
                <a:gd name="T7" fmla="*/ 25 h 33"/>
                <a:gd name="T8" fmla="*/ 5 w 17"/>
                <a:gd name="T9" fmla="*/ 30 h 33"/>
                <a:gd name="T10" fmla="*/ 5 w 17"/>
                <a:gd name="T11" fmla="*/ 33 h 33"/>
                <a:gd name="T12" fmla="*/ 2 w 17"/>
                <a:gd name="T13" fmla="*/ 33 h 33"/>
                <a:gd name="T14" fmla="*/ 1 w 17"/>
                <a:gd name="T15" fmla="*/ 32 h 33"/>
                <a:gd name="T16" fmla="*/ 1 w 17"/>
                <a:gd name="T17" fmla="*/ 22 h 33"/>
                <a:gd name="T18" fmla="*/ 2 w 17"/>
                <a:gd name="T19" fmla="*/ 15 h 33"/>
                <a:gd name="T20" fmla="*/ 9 w 17"/>
                <a:gd name="T21" fmla="*/ 2 h 33"/>
                <a:gd name="T22" fmla="*/ 10 w 17"/>
                <a:gd name="T23" fmla="*/ 2 h 33"/>
                <a:gd name="T24" fmla="*/ 17 w 17"/>
                <a:gd name="T2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2"/>
                  </a:moveTo>
                  <a:cubicBezTo>
                    <a:pt x="12" y="4"/>
                    <a:pt x="11" y="10"/>
                    <a:pt x="8" y="13"/>
                  </a:cubicBezTo>
                  <a:cubicBezTo>
                    <a:pt x="7" y="15"/>
                    <a:pt x="9" y="17"/>
                    <a:pt x="9" y="18"/>
                  </a:cubicBezTo>
                  <a:cubicBezTo>
                    <a:pt x="9" y="20"/>
                    <a:pt x="11" y="23"/>
                    <a:pt x="9" y="25"/>
                  </a:cubicBezTo>
                  <a:cubicBezTo>
                    <a:pt x="5" y="24"/>
                    <a:pt x="4" y="25"/>
                    <a:pt x="5" y="30"/>
                  </a:cubicBezTo>
                  <a:cubicBezTo>
                    <a:pt x="5" y="31"/>
                    <a:pt x="6" y="32"/>
                    <a:pt x="5" y="33"/>
                  </a:cubicBezTo>
                  <a:cubicBezTo>
                    <a:pt x="4" y="33"/>
                    <a:pt x="3" y="33"/>
                    <a:pt x="2" y="33"/>
                  </a:cubicBezTo>
                  <a:cubicBezTo>
                    <a:pt x="2" y="33"/>
                    <a:pt x="1" y="33"/>
                    <a:pt x="1" y="32"/>
                  </a:cubicBezTo>
                  <a:cubicBezTo>
                    <a:pt x="1" y="29"/>
                    <a:pt x="1" y="25"/>
                    <a:pt x="1" y="22"/>
                  </a:cubicBezTo>
                  <a:cubicBezTo>
                    <a:pt x="2" y="20"/>
                    <a:pt x="0" y="17"/>
                    <a:pt x="2" y="15"/>
                  </a:cubicBezTo>
                  <a:cubicBezTo>
                    <a:pt x="5" y="11"/>
                    <a:pt x="7" y="7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687888" y="4017963"/>
              <a:ext cx="101600" cy="171450"/>
            </a:xfrm>
            <a:custGeom>
              <a:avLst/>
              <a:gdLst>
                <a:gd name="T0" fmla="*/ 12 w 13"/>
                <a:gd name="T1" fmla="*/ 10 h 22"/>
                <a:gd name="T2" fmla="*/ 1 w 13"/>
                <a:gd name="T3" fmla="*/ 22 h 22"/>
                <a:gd name="T4" fmla="*/ 0 w 13"/>
                <a:gd name="T5" fmla="*/ 22 h 22"/>
                <a:gd name="T6" fmla="*/ 6 w 13"/>
                <a:gd name="T7" fmla="*/ 10 h 22"/>
                <a:gd name="T8" fmla="*/ 7 w 13"/>
                <a:gd name="T9" fmla="*/ 7 h 22"/>
                <a:gd name="T10" fmla="*/ 5 w 13"/>
                <a:gd name="T11" fmla="*/ 8 h 22"/>
                <a:gd name="T12" fmla="*/ 1 w 13"/>
                <a:gd name="T13" fmla="*/ 8 h 22"/>
                <a:gd name="T14" fmla="*/ 1 w 13"/>
                <a:gd name="T15" fmla="*/ 4 h 22"/>
                <a:gd name="T16" fmla="*/ 12 w 13"/>
                <a:gd name="T17" fmla="*/ 4 h 22"/>
                <a:gd name="T18" fmla="*/ 13 w 13"/>
                <a:gd name="T19" fmla="*/ 8 h 22"/>
                <a:gd name="T20" fmla="*/ 12 w 13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2" y="10"/>
                  </a:moveTo>
                  <a:cubicBezTo>
                    <a:pt x="8" y="14"/>
                    <a:pt x="5" y="18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cubicBezTo>
                    <a:pt x="0" y="17"/>
                    <a:pt x="1" y="12"/>
                    <a:pt x="6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3" y="0"/>
                    <a:pt x="10" y="1"/>
                    <a:pt x="12" y="4"/>
                  </a:cubicBezTo>
                  <a:cubicBezTo>
                    <a:pt x="12" y="5"/>
                    <a:pt x="13" y="7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299075" y="5221288"/>
              <a:ext cx="77788" cy="165100"/>
            </a:xfrm>
            <a:custGeom>
              <a:avLst/>
              <a:gdLst>
                <a:gd name="T0" fmla="*/ 0 w 10"/>
                <a:gd name="T1" fmla="*/ 0 h 21"/>
                <a:gd name="T2" fmla="*/ 9 w 10"/>
                <a:gd name="T3" fmla="*/ 7 h 21"/>
                <a:gd name="T4" fmla="*/ 9 w 10"/>
                <a:gd name="T5" fmla="*/ 17 h 21"/>
                <a:gd name="T6" fmla="*/ 8 w 10"/>
                <a:gd name="T7" fmla="*/ 20 h 21"/>
                <a:gd name="T8" fmla="*/ 5 w 10"/>
                <a:gd name="T9" fmla="*/ 18 h 21"/>
                <a:gd name="T10" fmla="*/ 0 w 1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0" y="0"/>
                  </a:moveTo>
                  <a:cubicBezTo>
                    <a:pt x="8" y="1"/>
                    <a:pt x="8" y="1"/>
                    <a:pt x="9" y="7"/>
                  </a:cubicBezTo>
                  <a:cubicBezTo>
                    <a:pt x="9" y="10"/>
                    <a:pt x="10" y="14"/>
                    <a:pt x="9" y="17"/>
                  </a:cubicBezTo>
                  <a:cubicBezTo>
                    <a:pt x="9" y="18"/>
                    <a:pt x="9" y="20"/>
                    <a:pt x="8" y="20"/>
                  </a:cubicBezTo>
                  <a:cubicBezTo>
                    <a:pt x="6" y="21"/>
                    <a:pt x="6" y="19"/>
                    <a:pt x="5" y="18"/>
                  </a:cubicBezTo>
                  <a:cubicBezTo>
                    <a:pt x="4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F7D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51150" y="2609850"/>
              <a:ext cx="109538" cy="139700"/>
            </a:xfrm>
            <a:custGeom>
              <a:avLst/>
              <a:gdLst>
                <a:gd name="T0" fmla="*/ 10 w 14"/>
                <a:gd name="T1" fmla="*/ 0 h 18"/>
                <a:gd name="T2" fmla="*/ 13 w 14"/>
                <a:gd name="T3" fmla="*/ 3 h 18"/>
                <a:gd name="T4" fmla="*/ 8 w 14"/>
                <a:gd name="T5" fmla="*/ 14 h 18"/>
                <a:gd name="T6" fmla="*/ 5 w 14"/>
                <a:gd name="T7" fmla="*/ 16 h 18"/>
                <a:gd name="T8" fmla="*/ 1 w 14"/>
                <a:gd name="T9" fmla="*/ 11 h 18"/>
                <a:gd name="T10" fmla="*/ 9 w 14"/>
                <a:gd name="T11" fmla="*/ 1 h 18"/>
                <a:gd name="T12" fmla="*/ 10 w 1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0" y="0"/>
                  </a:moveTo>
                  <a:cubicBezTo>
                    <a:pt x="14" y="0"/>
                    <a:pt x="14" y="1"/>
                    <a:pt x="13" y="3"/>
                  </a:cubicBezTo>
                  <a:cubicBezTo>
                    <a:pt x="11" y="7"/>
                    <a:pt x="10" y="11"/>
                    <a:pt x="8" y="14"/>
                  </a:cubicBezTo>
                  <a:cubicBezTo>
                    <a:pt x="7" y="15"/>
                    <a:pt x="7" y="18"/>
                    <a:pt x="5" y="16"/>
                  </a:cubicBezTo>
                  <a:cubicBezTo>
                    <a:pt x="4" y="15"/>
                    <a:pt x="0" y="14"/>
                    <a:pt x="1" y="11"/>
                  </a:cubicBezTo>
                  <a:cubicBezTo>
                    <a:pt x="3" y="7"/>
                    <a:pt x="6" y="4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C55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722688" y="3235325"/>
              <a:ext cx="77788" cy="133350"/>
            </a:xfrm>
            <a:custGeom>
              <a:avLst/>
              <a:gdLst>
                <a:gd name="T0" fmla="*/ 2 w 10"/>
                <a:gd name="T1" fmla="*/ 12 h 17"/>
                <a:gd name="T2" fmla="*/ 0 w 10"/>
                <a:gd name="T3" fmla="*/ 6 h 17"/>
                <a:gd name="T4" fmla="*/ 3 w 10"/>
                <a:gd name="T5" fmla="*/ 1 h 17"/>
                <a:gd name="T6" fmla="*/ 6 w 10"/>
                <a:gd name="T7" fmla="*/ 4 h 17"/>
                <a:gd name="T8" fmla="*/ 9 w 10"/>
                <a:gd name="T9" fmla="*/ 10 h 17"/>
                <a:gd name="T10" fmla="*/ 9 w 10"/>
                <a:gd name="T11" fmla="*/ 12 h 17"/>
                <a:gd name="T12" fmla="*/ 10 w 10"/>
                <a:gd name="T13" fmla="*/ 17 h 17"/>
                <a:gd name="T14" fmla="*/ 2 w 10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12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4" y="4"/>
                    <a:pt x="6" y="4"/>
                  </a:cubicBezTo>
                  <a:cubicBezTo>
                    <a:pt x="8" y="6"/>
                    <a:pt x="8" y="8"/>
                    <a:pt x="9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4"/>
                    <a:pt x="10" y="15"/>
                    <a:pt x="10" y="17"/>
                  </a:cubicBezTo>
                  <a:cubicBezTo>
                    <a:pt x="6" y="17"/>
                    <a:pt x="5" y="14"/>
                    <a:pt x="2" y="12"/>
                  </a:cubicBezTo>
                  <a:close/>
                </a:path>
              </a:pathLst>
            </a:custGeom>
            <a:solidFill>
              <a:srgbClr val="F6E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613150" y="3149600"/>
              <a:ext cx="38100" cy="179388"/>
            </a:xfrm>
            <a:custGeom>
              <a:avLst/>
              <a:gdLst>
                <a:gd name="T0" fmla="*/ 3 w 5"/>
                <a:gd name="T1" fmla="*/ 0 h 23"/>
                <a:gd name="T2" fmla="*/ 5 w 5"/>
                <a:gd name="T3" fmla="*/ 23 h 23"/>
                <a:gd name="T4" fmla="*/ 2 w 5"/>
                <a:gd name="T5" fmla="*/ 21 h 23"/>
                <a:gd name="T6" fmla="*/ 2 w 5"/>
                <a:gd name="T7" fmla="*/ 17 h 23"/>
                <a:gd name="T8" fmla="*/ 1 w 5"/>
                <a:gd name="T9" fmla="*/ 10 h 23"/>
                <a:gd name="T10" fmla="*/ 0 w 5"/>
                <a:gd name="T11" fmla="*/ 4 h 23"/>
                <a:gd name="T12" fmla="*/ 3 w 5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8"/>
                    <a:pt x="5" y="15"/>
                    <a:pt x="5" y="23"/>
                  </a:cubicBezTo>
                  <a:cubicBezTo>
                    <a:pt x="4" y="22"/>
                    <a:pt x="3" y="21"/>
                    <a:pt x="2" y="21"/>
                  </a:cubicBezTo>
                  <a:cubicBezTo>
                    <a:pt x="2" y="19"/>
                    <a:pt x="2" y="18"/>
                    <a:pt x="2" y="17"/>
                  </a:cubicBezTo>
                  <a:cubicBezTo>
                    <a:pt x="2" y="15"/>
                    <a:pt x="3" y="12"/>
                    <a:pt x="1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19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376863" y="5268913"/>
              <a:ext cx="39688" cy="157163"/>
            </a:xfrm>
            <a:custGeom>
              <a:avLst/>
              <a:gdLst>
                <a:gd name="T0" fmla="*/ 2 w 5"/>
                <a:gd name="T1" fmla="*/ 0 h 20"/>
                <a:gd name="T2" fmla="*/ 5 w 5"/>
                <a:gd name="T3" fmla="*/ 19 h 20"/>
                <a:gd name="T4" fmla="*/ 4 w 5"/>
                <a:gd name="T5" fmla="*/ 20 h 20"/>
                <a:gd name="T6" fmla="*/ 1 w 5"/>
                <a:gd name="T7" fmla="*/ 17 h 20"/>
                <a:gd name="T8" fmla="*/ 2 w 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cubicBezTo>
                    <a:pt x="4" y="6"/>
                    <a:pt x="4" y="12"/>
                    <a:pt x="5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2" y="20"/>
                    <a:pt x="0" y="18"/>
                    <a:pt x="1" y="17"/>
                  </a:cubicBezTo>
                  <a:cubicBezTo>
                    <a:pt x="4" y="12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DAC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338763" y="5410200"/>
              <a:ext cx="31750" cy="61913"/>
            </a:xfrm>
            <a:custGeom>
              <a:avLst/>
              <a:gdLst>
                <a:gd name="T0" fmla="*/ 1 w 4"/>
                <a:gd name="T1" fmla="*/ 2 h 8"/>
                <a:gd name="T2" fmla="*/ 2 w 4"/>
                <a:gd name="T3" fmla="*/ 0 h 8"/>
                <a:gd name="T4" fmla="*/ 4 w 4"/>
                <a:gd name="T5" fmla="*/ 5 h 8"/>
                <a:gd name="T6" fmla="*/ 3 w 4"/>
                <a:gd name="T7" fmla="*/ 7 h 8"/>
                <a:gd name="T8" fmla="*/ 1 w 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6"/>
                    <a:pt x="4" y="8"/>
                    <a:pt x="3" y="7"/>
                  </a:cubicBezTo>
                  <a:cubicBezTo>
                    <a:pt x="0" y="6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CFC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68" name="Freeform 30"/>
            <p:cNvSpPr>
              <a:spLocks/>
            </p:cNvSpPr>
            <p:nvPr/>
          </p:nvSpPr>
          <p:spPr bwMode="auto">
            <a:xfrm>
              <a:off x="3768725" y="3267075"/>
              <a:ext cx="47625" cy="61913"/>
            </a:xfrm>
            <a:custGeom>
              <a:avLst/>
              <a:gdLst>
                <a:gd name="T0" fmla="*/ 3 w 6"/>
                <a:gd name="T1" fmla="*/ 8 h 8"/>
                <a:gd name="T2" fmla="*/ 2 w 6"/>
                <a:gd name="T3" fmla="*/ 6 h 8"/>
                <a:gd name="T4" fmla="*/ 3 w 6"/>
                <a:gd name="T5" fmla="*/ 0 h 8"/>
                <a:gd name="T6" fmla="*/ 6 w 6"/>
                <a:gd name="T7" fmla="*/ 8 h 8"/>
                <a:gd name="T8" fmla="*/ 3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7"/>
                    <a:pt x="2" y="6"/>
                  </a:cubicBezTo>
                  <a:cubicBezTo>
                    <a:pt x="3" y="4"/>
                    <a:pt x="0" y="2"/>
                    <a:pt x="3" y="0"/>
                  </a:cubicBezTo>
                  <a:cubicBezTo>
                    <a:pt x="4" y="3"/>
                    <a:pt x="5" y="5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69" name="Freeform 31"/>
            <p:cNvSpPr>
              <a:spLocks/>
            </p:cNvSpPr>
            <p:nvPr/>
          </p:nvSpPr>
          <p:spPr bwMode="auto">
            <a:xfrm>
              <a:off x="3776663" y="2765425"/>
              <a:ext cx="808038" cy="523875"/>
            </a:xfrm>
            <a:custGeom>
              <a:avLst/>
              <a:gdLst>
                <a:gd name="T0" fmla="*/ 7 w 103"/>
                <a:gd name="T1" fmla="*/ 41 h 67"/>
                <a:gd name="T2" fmla="*/ 0 w 103"/>
                <a:gd name="T3" fmla="*/ 41 h 67"/>
                <a:gd name="T4" fmla="*/ 2 w 103"/>
                <a:gd name="T5" fmla="*/ 29 h 67"/>
                <a:gd name="T6" fmla="*/ 4 w 103"/>
                <a:gd name="T7" fmla="*/ 24 h 67"/>
                <a:gd name="T8" fmla="*/ 6 w 103"/>
                <a:gd name="T9" fmla="*/ 29 h 67"/>
                <a:gd name="T10" fmla="*/ 5 w 103"/>
                <a:gd name="T11" fmla="*/ 38 h 67"/>
                <a:gd name="T12" fmla="*/ 12 w 103"/>
                <a:gd name="T13" fmla="*/ 13 h 67"/>
                <a:gd name="T14" fmla="*/ 12 w 103"/>
                <a:gd name="T15" fmla="*/ 3 h 67"/>
                <a:gd name="T16" fmla="*/ 14 w 103"/>
                <a:gd name="T17" fmla="*/ 0 h 67"/>
                <a:gd name="T18" fmla="*/ 16 w 103"/>
                <a:gd name="T19" fmla="*/ 3 h 67"/>
                <a:gd name="T20" fmla="*/ 16 w 103"/>
                <a:gd name="T21" fmla="*/ 14 h 67"/>
                <a:gd name="T22" fmla="*/ 48 w 103"/>
                <a:gd name="T23" fmla="*/ 39 h 67"/>
                <a:gd name="T24" fmla="*/ 29 w 103"/>
                <a:gd name="T25" fmla="*/ 18 h 67"/>
                <a:gd name="T26" fmla="*/ 29 w 103"/>
                <a:gd name="T27" fmla="*/ 17 h 67"/>
                <a:gd name="T28" fmla="*/ 30 w 103"/>
                <a:gd name="T29" fmla="*/ 12 h 67"/>
                <a:gd name="T30" fmla="*/ 33 w 103"/>
                <a:gd name="T31" fmla="*/ 16 h 67"/>
                <a:gd name="T32" fmla="*/ 42 w 103"/>
                <a:gd name="T33" fmla="*/ 26 h 67"/>
                <a:gd name="T34" fmla="*/ 54 w 103"/>
                <a:gd name="T35" fmla="*/ 30 h 67"/>
                <a:gd name="T36" fmla="*/ 53 w 103"/>
                <a:gd name="T37" fmla="*/ 29 h 67"/>
                <a:gd name="T38" fmla="*/ 52 w 103"/>
                <a:gd name="T39" fmla="*/ 25 h 67"/>
                <a:gd name="T40" fmla="*/ 55 w 103"/>
                <a:gd name="T41" fmla="*/ 26 h 67"/>
                <a:gd name="T42" fmla="*/ 97 w 103"/>
                <a:gd name="T43" fmla="*/ 36 h 67"/>
                <a:gd name="T44" fmla="*/ 102 w 103"/>
                <a:gd name="T45" fmla="*/ 36 h 67"/>
                <a:gd name="T46" fmla="*/ 97 w 103"/>
                <a:gd name="T47" fmla="*/ 39 h 67"/>
                <a:gd name="T48" fmla="*/ 91 w 103"/>
                <a:gd name="T49" fmla="*/ 41 h 67"/>
                <a:gd name="T50" fmla="*/ 90 w 103"/>
                <a:gd name="T51" fmla="*/ 42 h 67"/>
                <a:gd name="T52" fmla="*/ 92 w 103"/>
                <a:gd name="T53" fmla="*/ 58 h 67"/>
                <a:gd name="T54" fmla="*/ 82 w 103"/>
                <a:gd name="T55" fmla="*/ 67 h 67"/>
                <a:gd name="T56" fmla="*/ 84 w 103"/>
                <a:gd name="T57" fmla="*/ 62 h 67"/>
                <a:gd name="T58" fmla="*/ 89 w 103"/>
                <a:gd name="T59" fmla="*/ 46 h 67"/>
                <a:gd name="T60" fmla="*/ 84 w 103"/>
                <a:gd name="T61" fmla="*/ 42 h 67"/>
                <a:gd name="T62" fmla="*/ 75 w 103"/>
                <a:gd name="T63" fmla="*/ 40 h 67"/>
                <a:gd name="T64" fmla="*/ 60 w 103"/>
                <a:gd name="T65" fmla="*/ 36 h 67"/>
                <a:gd name="T66" fmla="*/ 51 w 103"/>
                <a:gd name="T67" fmla="*/ 35 h 67"/>
                <a:gd name="T68" fmla="*/ 56 w 103"/>
                <a:gd name="T69" fmla="*/ 37 h 67"/>
                <a:gd name="T70" fmla="*/ 60 w 103"/>
                <a:gd name="T71" fmla="*/ 39 h 67"/>
                <a:gd name="T72" fmla="*/ 57 w 103"/>
                <a:gd name="T73" fmla="*/ 41 h 67"/>
                <a:gd name="T74" fmla="*/ 40 w 103"/>
                <a:gd name="T75" fmla="*/ 42 h 67"/>
                <a:gd name="T76" fmla="*/ 15 w 103"/>
                <a:gd name="T77" fmla="*/ 23 h 67"/>
                <a:gd name="T78" fmla="*/ 7 w 103"/>
                <a:gd name="T79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" h="67">
                  <a:moveTo>
                    <a:pt x="7" y="41"/>
                  </a:moveTo>
                  <a:cubicBezTo>
                    <a:pt x="5" y="40"/>
                    <a:pt x="2" y="42"/>
                    <a:pt x="0" y="41"/>
                  </a:cubicBezTo>
                  <a:cubicBezTo>
                    <a:pt x="2" y="37"/>
                    <a:pt x="2" y="33"/>
                    <a:pt x="2" y="29"/>
                  </a:cubicBezTo>
                  <a:cubicBezTo>
                    <a:pt x="2" y="27"/>
                    <a:pt x="2" y="24"/>
                    <a:pt x="4" y="24"/>
                  </a:cubicBezTo>
                  <a:cubicBezTo>
                    <a:pt x="7" y="25"/>
                    <a:pt x="6" y="27"/>
                    <a:pt x="6" y="29"/>
                  </a:cubicBezTo>
                  <a:cubicBezTo>
                    <a:pt x="6" y="32"/>
                    <a:pt x="5" y="34"/>
                    <a:pt x="5" y="38"/>
                  </a:cubicBezTo>
                  <a:cubicBezTo>
                    <a:pt x="11" y="30"/>
                    <a:pt x="12" y="22"/>
                    <a:pt x="12" y="13"/>
                  </a:cubicBezTo>
                  <a:cubicBezTo>
                    <a:pt x="12" y="9"/>
                    <a:pt x="12" y="6"/>
                    <a:pt x="12" y="3"/>
                  </a:cubicBezTo>
                  <a:cubicBezTo>
                    <a:pt x="12" y="1"/>
                    <a:pt x="12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6"/>
                    <a:pt x="15" y="10"/>
                    <a:pt x="16" y="14"/>
                  </a:cubicBezTo>
                  <a:cubicBezTo>
                    <a:pt x="18" y="29"/>
                    <a:pt x="32" y="39"/>
                    <a:pt x="48" y="39"/>
                  </a:cubicBezTo>
                  <a:cubicBezTo>
                    <a:pt x="39" y="35"/>
                    <a:pt x="32" y="2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6"/>
                    <a:pt x="27" y="13"/>
                    <a:pt x="30" y="12"/>
                  </a:cubicBezTo>
                  <a:cubicBezTo>
                    <a:pt x="32" y="11"/>
                    <a:pt x="32" y="15"/>
                    <a:pt x="33" y="16"/>
                  </a:cubicBezTo>
                  <a:cubicBezTo>
                    <a:pt x="34" y="21"/>
                    <a:pt x="38" y="23"/>
                    <a:pt x="42" y="26"/>
                  </a:cubicBezTo>
                  <a:cubicBezTo>
                    <a:pt x="45" y="28"/>
                    <a:pt x="49" y="30"/>
                    <a:pt x="54" y="30"/>
                  </a:cubicBezTo>
                  <a:cubicBezTo>
                    <a:pt x="54" y="29"/>
                    <a:pt x="53" y="29"/>
                    <a:pt x="53" y="29"/>
                  </a:cubicBezTo>
                  <a:cubicBezTo>
                    <a:pt x="52" y="28"/>
                    <a:pt x="50" y="27"/>
                    <a:pt x="52" y="25"/>
                  </a:cubicBezTo>
                  <a:cubicBezTo>
                    <a:pt x="53" y="23"/>
                    <a:pt x="54" y="25"/>
                    <a:pt x="55" y="26"/>
                  </a:cubicBezTo>
                  <a:cubicBezTo>
                    <a:pt x="68" y="37"/>
                    <a:pt x="81" y="40"/>
                    <a:pt x="97" y="36"/>
                  </a:cubicBezTo>
                  <a:cubicBezTo>
                    <a:pt x="98" y="35"/>
                    <a:pt x="101" y="33"/>
                    <a:pt x="102" y="36"/>
                  </a:cubicBezTo>
                  <a:cubicBezTo>
                    <a:pt x="103" y="39"/>
                    <a:pt x="99" y="39"/>
                    <a:pt x="97" y="39"/>
                  </a:cubicBezTo>
                  <a:cubicBezTo>
                    <a:pt x="95" y="40"/>
                    <a:pt x="93" y="41"/>
                    <a:pt x="91" y="41"/>
                  </a:cubicBezTo>
                  <a:cubicBezTo>
                    <a:pt x="91" y="41"/>
                    <a:pt x="91" y="41"/>
                    <a:pt x="90" y="42"/>
                  </a:cubicBezTo>
                  <a:cubicBezTo>
                    <a:pt x="93" y="47"/>
                    <a:pt x="95" y="52"/>
                    <a:pt x="92" y="58"/>
                  </a:cubicBezTo>
                  <a:cubicBezTo>
                    <a:pt x="90" y="62"/>
                    <a:pt x="87" y="65"/>
                    <a:pt x="82" y="67"/>
                  </a:cubicBezTo>
                  <a:cubicBezTo>
                    <a:pt x="80" y="64"/>
                    <a:pt x="82" y="63"/>
                    <a:pt x="84" y="62"/>
                  </a:cubicBezTo>
                  <a:cubicBezTo>
                    <a:pt x="89" y="58"/>
                    <a:pt x="91" y="52"/>
                    <a:pt x="89" y="46"/>
                  </a:cubicBezTo>
                  <a:cubicBezTo>
                    <a:pt x="88" y="44"/>
                    <a:pt x="86" y="42"/>
                    <a:pt x="84" y="42"/>
                  </a:cubicBezTo>
                  <a:cubicBezTo>
                    <a:pt x="81" y="42"/>
                    <a:pt x="78" y="42"/>
                    <a:pt x="75" y="40"/>
                  </a:cubicBezTo>
                  <a:cubicBezTo>
                    <a:pt x="70" y="38"/>
                    <a:pt x="65" y="37"/>
                    <a:pt x="60" y="36"/>
                  </a:cubicBezTo>
                  <a:cubicBezTo>
                    <a:pt x="57" y="35"/>
                    <a:pt x="54" y="35"/>
                    <a:pt x="51" y="35"/>
                  </a:cubicBezTo>
                  <a:cubicBezTo>
                    <a:pt x="53" y="37"/>
                    <a:pt x="55" y="37"/>
                    <a:pt x="56" y="37"/>
                  </a:cubicBezTo>
                  <a:cubicBezTo>
                    <a:pt x="58" y="37"/>
                    <a:pt x="59" y="37"/>
                    <a:pt x="60" y="39"/>
                  </a:cubicBezTo>
                  <a:cubicBezTo>
                    <a:pt x="60" y="41"/>
                    <a:pt x="58" y="41"/>
                    <a:pt x="57" y="41"/>
                  </a:cubicBezTo>
                  <a:cubicBezTo>
                    <a:pt x="51" y="43"/>
                    <a:pt x="46" y="43"/>
                    <a:pt x="40" y="42"/>
                  </a:cubicBezTo>
                  <a:cubicBezTo>
                    <a:pt x="30" y="39"/>
                    <a:pt x="20" y="34"/>
                    <a:pt x="15" y="23"/>
                  </a:cubicBezTo>
                  <a:cubicBezTo>
                    <a:pt x="13" y="30"/>
                    <a:pt x="12" y="36"/>
                    <a:pt x="7" y="41"/>
                  </a:cubicBezTo>
                  <a:close/>
                </a:path>
              </a:pathLst>
            </a:custGeom>
            <a:solidFill>
              <a:srgbClr val="12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0" name="Freeform 32"/>
            <p:cNvSpPr>
              <a:spLocks/>
            </p:cNvSpPr>
            <p:nvPr/>
          </p:nvSpPr>
          <p:spPr bwMode="auto">
            <a:xfrm>
              <a:off x="4168775" y="2859088"/>
              <a:ext cx="330200" cy="165100"/>
            </a:xfrm>
            <a:custGeom>
              <a:avLst/>
              <a:gdLst>
                <a:gd name="T0" fmla="*/ 31 w 42"/>
                <a:gd name="T1" fmla="*/ 16 h 21"/>
                <a:gd name="T2" fmla="*/ 18 w 42"/>
                <a:gd name="T3" fmla="*/ 8 h 21"/>
                <a:gd name="T4" fmla="*/ 17 w 42"/>
                <a:gd name="T5" fmla="*/ 5 h 21"/>
                <a:gd name="T6" fmla="*/ 21 w 42"/>
                <a:gd name="T7" fmla="*/ 5 h 21"/>
                <a:gd name="T8" fmla="*/ 39 w 42"/>
                <a:gd name="T9" fmla="*/ 14 h 21"/>
                <a:gd name="T10" fmla="*/ 42 w 42"/>
                <a:gd name="T11" fmla="*/ 16 h 21"/>
                <a:gd name="T12" fmla="*/ 39 w 42"/>
                <a:gd name="T13" fmla="*/ 18 h 21"/>
                <a:gd name="T14" fmla="*/ 3 w 42"/>
                <a:gd name="T15" fmla="*/ 6 h 21"/>
                <a:gd name="T16" fmla="*/ 1 w 42"/>
                <a:gd name="T17" fmla="*/ 4 h 21"/>
                <a:gd name="T18" fmla="*/ 2 w 42"/>
                <a:gd name="T19" fmla="*/ 1 h 21"/>
                <a:gd name="T20" fmla="*/ 4 w 42"/>
                <a:gd name="T21" fmla="*/ 2 h 21"/>
                <a:gd name="T22" fmla="*/ 6 w 42"/>
                <a:gd name="T23" fmla="*/ 4 h 21"/>
                <a:gd name="T24" fmla="*/ 31 w 42"/>
                <a:gd name="T2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1">
                  <a:moveTo>
                    <a:pt x="31" y="16"/>
                  </a:moveTo>
                  <a:cubicBezTo>
                    <a:pt x="26" y="13"/>
                    <a:pt x="21" y="11"/>
                    <a:pt x="18" y="8"/>
                  </a:cubicBezTo>
                  <a:cubicBezTo>
                    <a:pt x="17" y="7"/>
                    <a:pt x="16" y="6"/>
                    <a:pt x="17" y="5"/>
                  </a:cubicBezTo>
                  <a:cubicBezTo>
                    <a:pt x="19" y="3"/>
                    <a:pt x="20" y="4"/>
                    <a:pt x="21" y="5"/>
                  </a:cubicBezTo>
                  <a:cubicBezTo>
                    <a:pt x="26" y="10"/>
                    <a:pt x="32" y="12"/>
                    <a:pt x="39" y="14"/>
                  </a:cubicBezTo>
                  <a:cubicBezTo>
                    <a:pt x="40" y="14"/>
                    <a:pt x="42" y="14"/>
                    <a:pt x="42" y="16"/>
                  </a:cubicBezTo>
                  <a:cubicBezTo>
                    <a:pt x="42" y="17"/>
                    <a:pt x="40" y="18"/>
                    <a:pt x="39" y="18"/>
                  </a:cubicBezTo>
                  <a:cubicBezTo>
                    <a:pt x="26" y="21"/>
                    <a:pt x="12" y="19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12" y="12"/>
                    <a:pt x="19" y="16"/>
                    <a:pt x="31" y="16"/>
                  </a:cubicBezTo>
                  <a:close/>
                </a:path>
              </a:pathLst>
            </a:custGeom>
            <a:solidFill>
              <a:srgbClr val="1A0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1" name="Freeform 33"/>
            <p:cNvSpPr>
              <a:spLocks/>
            </p:cNvSpPr>
            <p:nvPr/>
          </p:nvSpPr>
          <p:spPr bwMode="auto">
            <a:xfrm>
              <a:off x="3698875" y="3086100"/>
              <a:ext cx="69850" cy="101600"/>
            </a:xfrm>
            <a:custGeom>
              <a:avLst/>
              <a:gdLst>
                <a:gd name="T0" fmla="*/ 9 w 9"/>
                <a:gd name="T1" fmla="*/ 0 h 13"/>
                <a:gd name="T2" fmla="*/ 2 w 9"/>
                <a:gd name="T3" fmla="*/ 13 h 13"/>
                <a:gd name="T4" fmla="*/ 2 w 9"/>
                <a:gd name="T5" fmla="*/ 7 h 13"/>
                <a:gd name="T6" fmla="*/ 9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D56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2" name="Freeform 34"/>
            <p:cNvSpPr>
              <a:spLocks/>
            </p:cNvSpPr>
            <p:nvPr/>
          </p:nvSpPr>
          <p:spPr bwMode="auto">
            <a:xfrm>
              <a:off x="3690938" y="3243263"/>
              <a:ext cx="23813" cy="77788"/>
            </a:xfrm>
            <a:custGeom>
              <a:avLst/>
              <a:gdLst>
                <a:gd name="T0" fmla="*/ 2 w 3"/>
                <a:gd name="T1" fmla="*/ 0 h 10"/>
                <a:gd name="T2" fmla="*/ 2 w 3"/>
                <a:gd name="T3" fmla="*/ 10 h 10"/>
                <a:gd name="T4" fmla="*/ 2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3" y="3"/>
                    <a:pt x="3" y="7"/>
                    <a:pt x="2" y="10"/>
                  </a:cubicBezTo>
                  <a:cubicBezTo>
                    <a:pt x="1" y="7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462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3" name="Freeform 35"/>
            <p:cNvSpPr>
              <a:spLocks/>
            </p:cNvSpPr>
            <p:nvPr/>
          </p:nvSpPr>
          <p:spPr bwMode="auto">
            <a:xfrm>
              <a:off x="3738563" y="3751263"/>
              <a:ext cx="101600" cy="446088"/>
            </a:xfrm>
            <a:custGeom>
              <a:avLst/>
              <a:gdLst>
                <a:gd name="T0" fmla="*/ 13 w 13"/>
                <a:gd name="T1" fmla="*/ 24 h 57"/>
                <a:gd name="T2" fmla="*/ 5 w 13"/>
                <a:gd name="T3" fmla="*/ 54 h 57"/>
                <a:gd name="T4" fmla="*/ 2 w 13"/>
                <a:gd name="T5" fmla="*/ 56 h 57"/>
                <a:gd name="T6" fmla="*/ 2 w 13"/>
                <a:gd name="T7" fmla="*/ 53 h 57"/>
                <a:gd name="T8" fmla="*/ 7 w 13"/>
                <a:gd name="T9" fmla="*/ 7 h 57"/>
                <a:gd name="T10" fmla="*/ 7 w 13"/>
                <a:gd name="T11" fmla="*/ 1 h 57"/>
                <a:gd name="T12" fmla="*/ 10 w 13"/>
                <a:gd name="T13" fmla="*/ 6 h 57"/>
                <a:gd name="T14" fmla="*/ 13 w 13"/>
                <a:gd name="T1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7">
                  <a:moveTo>
                    <a:pt x="13" y="24"/>
                  </a:moveTo>
                  <a:cubicBezTo>
                    <a:pt x="13" y="36"/>
                    <a:pt x="10" y="45"/>
                    <a:pt x="5" y="54"/>
                  </a:cubicBezTo>
                  <a:cubicBezTo>
                    <a:pt x="4" y="56"/>
                    <a:pt x="4" y="57"/>
                    <a:pt x="2" y="56"/>
                  </a:cubicBezTo>
                  <a:cubicBezTo>
                    <a:pt x="0" y="55"/>
                    <a:pt x="1" y="54"/>
                    <a:pt x="2" y="53"/>
                  </a:cubicBezTo>
                  <a:cubicBezTo>
                    <a:pt x="10" y="38"/>
                    <a:pt x="12" y="23"/>
                    <a:pt x="7" y="7"/>
                  </a:cubicBezTo>
                  <a:cubicBezTo>
                    <a:pt x="6" y="5"/>
                    <a:pt x="5" y="2"/>
                    <a:pt x="7" y="1"/>
                  </a:cubicBezTo>
                  <a:cubicBezTo>
                    <a:pt x="10" y="0"/>
                    <a:pt x="10" y="4"/>
                    <a:pt x="10" y="6"/>
                  </a:cubicBezTo>
                  <a:cubicBezTo>
                    <a:pt x="12" y="12"/>
                    <a:pt x="13" y="19"/>
                    <a:pt x="13" y="24"/>
                  </a:cubicBezTo>
                  <a:close/>
                </a:path>
              </a:pathLst>
            </a:custGeom>
            <a:solidFill>
              <a:srgbClr val="0D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4" name="Freeform 36"/>
            <p:cNvSpPr>
              <a:spLocks/>
            </p:cNvSpPr>
            <p:nvPr/>
          </p:nvSpPr>
          <p:spPr bwMode="auto">
            <a:xfrm>
              <a:off x="2749550" y="1858963"/>
              <a:ext cx="463550" cy="492125"/>
            </a:xfrm>
            <a:custGeom>
              <a:avLst/>
              <a:gdLst>
                <a:gd name="T0" fmla="*/ 29 w 59"/>
                <a:gd name="T1" fmla="*/ 42 h 63"/>
                <a:gd name="T2" fmla="*/ 36 w 59"/>
                <a:gd name="T3" fmla="*/ 8 h 63"/>
                <a:gd name="T4" fmla="*/ 47 w 59"/>
                <a:gd name="T5" fmla="*/ 1 h 63"/>
                <a:gd name="T6" fmla="*/ 48 w 59"/>
                <a:gd name="T7" fmla="*/ 4 h 63"/>
                <a:gd name="T8" fmla="*/ 58 w 59"/>
                <a:gd name="T9" fmla="*/ 51 h 63"/>
                <a:gd name="T10" fmla="*/ 55 w 59"/>
                <a:gd name="T11" fmla="*/ 55 h 63"/>
                <a:gd name="T12" fmla="*/ 49 w 59"/>
                <a:gd name="T13" fmla="*/ 52 h 63"/>
                <a:gd name="T14" fmla="*/ 42 w 59"/>
                <a:gd name="T15" fmla="*/ 20 h 63"/>
                <a:gd name="T16" fmla="*/ 38 w 59"/>
                <a:gd name="T17" fmla="*/ 40 h 63"/>
                <a:gd name="T18" fmla="*/ 35 w 59"/>
                <a:gd name="T19" fmla="*/ 54 h 63"/>
                <a:gd name="T20" fmla="*/ 32 w 59"/>
                <a:gd name="T21" fmla="*/ 58 h 63"/>
                <a:gd name="T22" fmla="*/ 26 w 59"/>
                <a:gd name="T23" fmla="*/ 56 h 63"/>
                <a:gd name="T24" fmla="*/ 13 w 59"/>
                <a:gd name="T25" fmla="*/ 30 h 63"/>
                <a:gd name="T26" fmla="*/ 10 w 59"/>
                <a:gd name="T27" fmla="*/ 26 h 63"/>
                <a:gd name="T28" fmla="*/ 13 w 59"/>
                <a:gd name="T29" fmla="*/ 57 h 63"/>
                <a:gd name="T30" fmla="*/ 9 w 59"/>
                <a:gd name="T31" fmla="*/ 62 h 63"/>
                <a:gd name="T32" fmla="*/ 4 w 59"/>
                <a:gd name="T33" fmla="*/ 59 h 63"/>
                <a:gd name="T34" fmla="*/ 0 w 59"/>
                <a:gd name="T35" fmla="*/ 11 h 63"/>
                <a:gd name="T36" fmla="*/ 3 w 59"/>
                <a:gd name="T37" fmla="*/ 8 h 63"/>
                <a:gd name="T38" fmla="*/ 14 w 59"/>
                <a:gd name="T39" fmla="*/ 13 h 63"/>
                <a:gd name="T40" fmla="*/ 29 w 59"/>
                <a:gd name="T41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63">
                  <a:moveTo>
                    <a:pt x="29" y="42"/>
                  </a:moveTo>
                  <a:cubicBezTo>
                    <a:pt x="31" y="30"/>
                    <a:pt x="34" y="19"/>
                    <a:pt x="36" y="8"/>
                  </a:cubicBezTo>
                  <a:cubicBezTo>
                    <a:pt x="37" y="3"/>
                    <a:pt x="42" y="0"/>
                    <a:pt x="47" y="1"/>
                  </a:cubicBezTo>
                  <a:cubicBezTo>
                    <a:pt x="48" y="2"/>
                    <a:pt x="48" y="3"/>
                    <a:pt x="48" y="4"/>
                  </a:cubicBezTo>
                  <a:cubicBezTo>
                    <a:pt x="52" y="20"/>
                    <a:pt x="55" y="36"/>
                    <a:pt x="58" y="51"/>
                  </a:cubicBezTo>
                  <a:cubicBezTo>
                    <a:pt x="59" y="54"/>
                    <a:pt x="57" y="55"/>
                    <a:pt x="55" y="55"/>
                  </a:cubicBezTo>
                  <a:cubicBezTo>
                    <a:pt x="53" y="55"/>
                    <a:pt x="50" y="57"/>
                    <a:pt x="49" y="52"/>
                  </a:cubicBezTo>
                  <a:cubicBezTo>
                    <a:pt x="47" y="42"/>
                    <a:pt x="45" y="31"/>
                    <a:pt x="42" y="20"/>
                  </a:cubicBezTo>
                  <a:cubicBezTo>
                    <a:pt x="41" y="27"/>
                    <a:pt x="39" y="33"/>
                    <a:pt x="38" y="40"/>
                  </a:cubicBezTo>
                  <a:cubicBezTo>
                    <a:pt x="37" y="45"/>
                    <a:pt x="36" y="49"/>
                    <a:pt x="35" y="54"/>
                  </a:cubicBezTo>
                  <a:cubicBezTo>
                    <a:pt x="35" y="56"/>
                    <a:pt x="34" y="58"/>
                    <a:pt x="32" y="58"/>
                  </a:cubicBezTo>
                  <a:cubicBezTo>
                    <a:pt x="29" y="58"/>
                    <a:pt x="27" y="58"/>
                    <a:pt x="26" y="56"/>
                  </a:cubicBezTo>
                  <a:cubicBezTo>
                    <a:pt x="22" y="47"/>
                    <a:pt x="17" y="39"/>
                    <a:pt x="13" y="30"/>
                  </a:cubicBezTo>
                  <a:cubicBezTo>
                    <a:pt x="12" y="29"/>
                    <a:pt x="11" y="27"/>
                    <a:pt x="10" y="26"/>
                  </a:cubicBezTo>
                  <a:cubicBezTo>
                    <a:pt x="11" y="36"/>
                    <a:pt x="11" y="47"/>
                    <a:pt x="13" y="57"/>
                  </a:cubicBezTo>
                  <a:cubicBezTo>
                    <a:pt x="13" y="61"/>
                    <a:pt x="11" y="61"/>
                    <a:pt x="9" y="62"/>
                  </a:cubicBezTo>
                  <a:cubicBezTo>
                    <a:pt x="6" y="62"/>
                    <a:pt x="4" y="63"/>
                    <a:pt x="4" y="59"/>
                  </a:cubicBezTo>
                  <a:cubicBezTo>
                    <a:pt x="3" y="43"/>
                    <a:pt x="1" y="27"/>
                    <a:pt x="0" y="11"/>
                  </a:cubicBezTo>
                  <a:cubicBezTo>
                    <a:pt x="0" y="9"/>
                    <a:pt x="0" y="8"/>
                    <a:pt x="3" y="8"/>
                  </a:cubicBezTo>
                  <a:cubicBezTo>
                    <a:pt x="11" y="7"/>
                    <a:pt x="10" y="5"/>
                    <a:pt x="14" y="13"/>
                  </a:cubicBezTo>
                  <a:cubicBezTo>
                    <a:pt x="19" y="23"/>
                    <a:pt x="24" y="32"/>
                    <a:pt x="29" y="42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5" name="Freeform 37"/>
            <p:cNvSpPr>
              <a:spLocks/>
            </p:cNvSpPr>
            <p:nvPr/>
          </p:nvSpPr>
          <p:spPr bwMode="auto">
            <a:xfrm>
              <a:off x="2443163" y="1960563"/>
              <a:ext cx="220663" cy="422275"/>
            </a:xfrm>
            <a:custGeom>
              <a:avLst/>
              <a:gdLst>
                <a:gd name="T0" fmla="*/ 18 w 28"/>
                <a:gd name="T1" fmla="*/ 53 h 54"/>
                <a:gd name="T2" fmla="*/ 17 w 28"/>
                <a:gd name="T3" fmla="*/ 49 h 54"/>
                <a:gd name="T4" fmla="*/ 12 w 28"/>
                <a:gd name="T5" fmla="*/ 13 h 54"/>
                <a:gd name="T6" fmla="*/ 11 w 28"/>
                <a:gd name="T7" fmla="*/ 11 h 54"/>
                <a:gd name="T8" fmla="*/ 4 w 28"/>
                <a:gd name="T9" fmla="*/ 16 h 54"/>
                <a:gd name="T10" fmla="*/ 6 w 28"/>
                <a:gd name="T11" fmla="*/ 6 h 54"/>
                <a:gd name="T12" fmla="*/ 15 w 28"/>
                <a:gd name="T13" fmla="*/ 0 h 54"/>
                <a:gd name="T14" fmla="*/ 20 w 28"/>
                <a:gd name="T15" fmla="*/ 4 h 54"/>
                <a:gd name="T16" fmla="*/ 24 w 28"/>
                <a:gd name="T17" fmla="*/ 33 h 54"/>
                <a:gd name="T18" fmla="*/ 27 w 28"/>
                <a:gd name="T19" fmla="*/ 49 h 54"/>
                <a:gd name="T20" fmla="*/ 23 w 28"/>
                <a:gd name="T21" fmla="*/ 53 h 54"/>
                <a:gd name="T22" fmla="*/ 18 w 28"/>
                <a:gd name="T2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4">
                  <a:moveTo>
                    <a:pt x="18" y="53"/>
                  </a:moveTo>
                  <a:cubicBezTo>
                    <a:pt x="17" y="52"/>
                    <a:pt x="17" y="50"/>
                    <a:pt x="17" y="49"/>
                  </a:cubicBezTo>
                  <a:cubicBezTo>
                    <a:pt x="16" y="37"/>
                    <a:pt x="13" y="25"/>
                    <a:pt x="12" y="13"/>
                  </a:cubicBezTo>
                  <a:cubicBezTo>
                    <a:pt x="12" y="12"/>
                    <a:pt x="11" y="12"/>
                    <a:pt x="11" y="11"/>
                  </a:cubicBezTo>
                  <a:cubicBezTo>
                    <a:pt x="9" y="13"/>
                    <a:pt x="6" y="15"/>
                    <a:pt x="4" y="16"/>
                  </a:cubicBezTo>
                  <a:cubicBezTo>
                    <a:pt x="0" y="10"/>
                    <a:pt x="0" y="10"/>
                    <a:pt x="6" y="6"/>
                  </a:cubicBezTo>
                  <a:cubicBezTo>
                    <a:pt x="8" y="3"/>
                    <a:pt x="11" y="1"/>
                    <a:pt x="15" y="0"/>
                  </a:cubicBezTo>
                  <a:cubicBezTo>
                    <a:pt x="18" y="0"/>
                    <a:pt x="19" y="0"/>
                    <a:pt x="20" y="4"/>
                  </a:cubicBezTo>
                  <a:cubicBezTo>
                    <a:pt x="21" y="13"/>
                    <a:pt x="22" y="23"/>
                    <a:pt x="24" y="33"/>
                  </a:cubicBezTo>
                  <a:cubicBezTo>
                    <a:pt x="26" y="38"/>
                    <a:pt x="26" y="43"/>
                    <a:pt x="27" y="49"/>
                  </a:cubicBezTo>
                  <a:cubicBezTo>
                    <a:pt x="28" y="52"/>
                    <a:pt x="26" y="54"/>
                    <a:pt x="23" y="53"/>
                  </a:cubicBezTo>
                  <a:cubicBezTo>
                    <a:pt x="21" y="53"/>
                    <a:pt x="20" y="52"/>
                    <a:pt x="18" y="53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6" name="Freeform 38"/>
            <p:cNvSpPr>
              <a:spLocks/>
            </p:cNvSpPr>
            <p:nvPr/>
          </p:nvSpPr>
          <p:spPr bwMode="auto">
            <a:xfrm>
              <a:off x="2584450" y="2217738"/>
              <a:ext cx="125413" cy="196850"/>
            </a:xfrm>
            <a:custGeom>
              <a:avLst/>
              <a:gdLst>
                <a:gd name="T0" fmla="*/ 0 w 16"/>
                <a:gd name="T1" fmla="*/ 20 h 25"/>
                <a:gd name="T2" fmla="*/ 1 w 16"/>
                <a:gd name="T3" fmla="*/ 19 h 25"/>
                <a:gd name="T4" fmla="*/ 7 w 16"/>
                <a:gd name="T5" fmla="*/ 11 h 25"/>
                <a:gd name="T6" fmla="*/ 6 w 16"/>
                <a:gd name="T7" fmla="*/ 0 h 25"/>
                <a:gd name="T8" fmla="*/ 10 w 16"/>
                <a:gd name="T9" fmla="*/ 2 h 25"/>
                <a:gd name="T10" fmla="*/ 15 w 16"/>
                <a:gd name="T11" fmla="*/ 7 h 25"/>
                <a:gd name="T12" fmla="*/ 15 w 16"/>
                <a:gd name="T13" fmla="*/ 20 h 25"/>
                <a:gd name="T14" fmla="*/ 13 w 16"/>
                <a:gd name="T15" fmla="*/ 23 h 25"/>
                <a:gd name="T16" fmla="*/ 3 w 16"/>
                <a:gd name="T17" fmla="*/ 21 h 25"/>
                <a:gd name="T18" fmla="*/ 0 w 16"/>
                <a:gd name="T1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5">
                  <a:moveTo>
                    <a:pt x="0" y="20"/>
                  </a:moveTo>
                  <a:cubicBezTo>
                    <a:pt x="1" y="20"/>
                    <a:pt x="1" y="19"/>
                    <a:pt x="1" y="19"/>
                  </a:cubicBezTo>
                  <a:cubicBezTo>
                    <a:pt x="9" y="18"/>
                    <a:pt x="9" y="18"/>
                    <a:pt x="7" y="11"/>
                  </a:cubicBezTo>
                  <a:cubicBezTo>
                    <a:pt x="7" y="7"/>
                    <a:pt x="6" y="3"/>
                    <a:pt x="6" y="0"/>
                  </a:cubicBezTo>
                  <a:cubicBezTo>
                    <a:pt x="7" y="1"/>
                    <a:pt x="8" y="1"/>
                    <a:pt x="10" y="2"/>
                  </a:cubicBezTo>
                  <a:cubicBezTo>
                    <a:pt x="13" y="2"/>
                    <a:pt x="15" y="3"/>
                    <a:pt x="15" y="7"/>
                  </a:cubicBezTo>
                  <a:cubicBezTo>
                    <a:pt x="15" y="11"/>
                    <a:pt x="16" y="16"/>
                    <a:pt x="15" y="20"/>
                  </a:cubicBezTo>
                  <a:cubicBezTo>
                    <a:pt x="15" y="21"/>
                    <a:pt x="14" y="23"/>
                    <a:pt x="13" y="23"/>
                  </a:cubicBezTo>
                  <a:cubicBezTo>
                    <a:pt x="10" y="21"/>
                    <a:pt x="6" y="25"/>
                    <a:pt x="3" y="21"/>
                  </a:cubicBezTo>
                  <a:cubicBezTo>
                    <a:pt x="2" y="20"/>
                    <a:pt x="1" y="20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7" name="Freeform 39"/>
            <p:cNvSpPr>
              <a:spLocks/>
            </p:cNvSpPr>
            <p:nvPr/>
          </p:nvSpPr>
          <p:spPr bwMode="auto">
            <a:xfrm>
              <a:off x="3981450" y="3368675"/>
              <a:ext cx="266700" cy="195263"/>
            </a:xfrm>
            <a:custGeom>
              <a:avLst/>
              <a:gdLst>
                <a:gd name="T0" fmla="*/ 2 w 34"/>
                <a:gd name="T1" fmla="*/ 7 h 25"/>
                <a:gd name="T2" fmla="*/ 8 w 34"/>
                <a:gd name="T3" fmla="*/ 7 h 25"/>
                <a:gd name="T4" fmla="*/ 29 w 34"/>
                <a:gd name="T5" fmla="*/ 2 h 25"/>
                <a:gd name="T6" fmla="*/ 34 w 34"/>
                <a:gd name="T7" fmla="*/ 6 h 25"/>
                <a:gd name="T8" fmla="*/ 31 w 34"/>
                <a:gd name="T9" fmla="*/ 14 h 25"/>
                <a:gd name="T10" fmla="*/ 7 w 34"/>
                <a:gd name="T11" fmla="*/ 18 h 25"/>
                <a:gd name="T12" fmla="*/ 2 w 34"/>
                <a:gd name="T13" fmla="*/ 11 h 25"/>
                <a:gd name="T14" fmla="*/ 2 w 34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cubicBezTo>
                    <a:pt x="4" y="7"/>
                    <a:pt x="6" y="7"/>
                    <a:pt x="8" y="7"/>
                  </a:cubicBezTo>
                  <a:cubicBezTo>
                    <a:pt x="16" y="7"/>
                    <a:pt x="22" y="4"/>
                    <a:pt x="29" y="2"/>
                  </a:cubicBezTo>
                  <a:cubicBezTo>
                    <a:pt x="34" y="0"/>
                    <a:pt x="34" y="1"/>
                    <a:pt x="34" y="6"/>
                  </a:cubicBezTo>
                  <a:cubicBezTo>
                    <a:pt x="33" y="8"/>
                    <a:pt x="33" y="11"/>
                    <a:pt x="31" y="14"/>
                  </a:cubicBezTo>
                  <a:cubicBezTo>
                    <a:pt x="26" y="24"/>
                    <a:pt x="15" y="25"/>
                    <a:pt x="7" y="18"/>
                  </a:cubicBezTo>
                  <a:cubicBezTo>
                    <a:pt x="5" y="16"/>
                    <a:pt x="3" y="13"/>
                    <a:pt x="2" y="11"/>
                  </a:cubicBezTo>
                  <a:cubicBezTo>
                    <a:pt x="1" y="9"/>
                    <a:pt x="0" y="8"/>
                    <a:pt x="2" y="7"/>
                  </a:cubicBezTo>
                  <a:close/>
                </a:path>
              </a:pathLst>
            </a:custGeom>
            <a:solidFill>
              <a:srgbClr val="1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8" name="Freeform 40"/>
            <p:cNvSpPr>
              <a:spLocks/>
            </p:cNvSpPr>
            <p:nvPr/>
          </p:nvSpPr>
          <p:spPr bwMode="auto">
            <a:xfrm>
              <a:off x="4013200" y="3141663"/>
              <a:ext cx="77788" cy="203200"/>
            </a:xfrm>
            <a:custGeom>
              <a:avLst/>
              <a:gdLst>
                <a:gd name="T0" fmla="*/ 8 w 10"/>
                <a:gd name="T1" fmla="*/ 26 h 26"/>
                <a:gd name="T2" fmla="*/ 5 w 10"/>
                <a:gd name="T3" fmla="*/ 16 h 26"/>
                <a:gd name="T4" fmla="*/ 2 w 10"/>
                <a:gd name="T5" fmla="*/ 4 h 26"/>
                <a:gd name="T6" fmla="*/ 1 w 10"/>
                <a:gd name="T7" fmla="*/ 1 h 26"/>
                <a:gd name="T8" fmla="*/ 5 w 10"/>
                <a:gd name="T9" fmla="*/ 2 h 26"/>
                <a:gd name="T10" fmla="*/ 8 w 10"/>
                <a:gd name="T11" fmla="*/ 8 h 26"/>
                <a:gd name="T12" fmla="*/ 8 w 10"/>
                <a:gd name="T13" fmla="*/ 17 h 26"/>
                <a:gd name="T14" fmla="*/ 10 w 10"/>
                <a:gd name="T15" fmla="*/ 23 h 26"/>
                <a:gd name="T16" fmla="*/ 8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8" y="26"/>
                  </a:moveTo>
                  <a:cubicBezTo>
                    <a:pt x="3" y="22"/>
                    <a:pt x="3" y="22"/>
                    <a:pt x="5" y="16"/>
                  </a:cubicBezTo>
                  <a:cubicBezTo>
                    <a:pt x="7" y="11"/>
                    <a:pt x="5" y="7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4"/>
                    <a:pt x="7" y="6"/>
                    <a:pt x="8" y="8"/>
                  </a:cubicBezTo>
                  <a:cubicBezTo>
                    <a:pt x="10" y="11"/>
                    <a:pt x="10" y="14"/>
                    <a:pt x="8" y="17"/>
                  </a:cubicBezTo>
                  <a:cubicBezTo>
                    <a:pt x="6" y="19"/>
                    <a:pt x="7" y="22"/>
                    <a:pt x="10" y="23"/>
                  </a:cubicBezTo>
                  <a:cubicBezTo>
                    <a:pt x="10" y="24"/>
                    <a:pt x="10" y="25"/>
                    <a:pt x="8" y="26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9" name="Freeform 41"/>
            <p:cNvSpPr>
              <a:spLocks/>
            </p:cNvSpPr>
            <p:nvPr/>
          </p:nvSpPr>
          <p:spPr bwMode="auto">
            <a:xfrm>
              <a:off x="4168775" y="3109913"/>
              <a:ext cx="63500" cy="93663"/>
            </a:xfrm>
            <a:custGeom>
              <a:avLst/>
              <a:gdLst>
                <a:gd name="T0" fmla="*/ 0 w 8"/>
                <a:gd name="T1" fmla="*/ 5 h 12"/>
                <a:gd name="T2" fmla="*/ 4 w 8"/>
                <a:gd name="T3" fmla="*/ 1 h 12"/>
                <a:gd name="T4" fmla="*/ 8 w 8"/>
                <a:gd name="T5" fmla="*/ 7 h 12"/>
                <a:gd name="T6" fmla="*/ 5 w 8"/>
                <a:gd name="T7" fmla="*/ 12 h 12"/>
                <a:gd name="T8" fmla="*/ 0 w 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5"/>
                  </a:moveTo>
                  <a:cubicBezTo>
                    <a:pt x="0" y="3"/>
                    <a:pt x="1" y="0"/>
                    <a:pt x="4" y="1"/>
                  </a:cubicBezTo>
                  <a:cubicBezTo>
                    <a:pt x="7" y="1"/>
                    <a:pt x="8" y="4"/>
                    <a:pt x="8" y="7"/>
                  </a:cubicBezTo>
                  <a:cubicBezTo>
                    <a:pt x="8" y="10"/>
                    <a:pt x="8" y="12"/>
                    <a:pt x="5" y="12"/>
                  </a:cubicBezTo>
                  <a:cubicBezTo>
                    <a:pt x="2" y="12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0" name="Freeform 42"/>
            <p:cNvSpPr>
              <a:spLocks/>
            </p:cNvSpPr>
            <p:nvPr/>
          </p:nvSpPr>
          <p:spPr bwMode="auto">
            <a:xfrm>
              <a:off x="4397375" y="3133725"/>
              <a:ext cx="61913" cy="77788"/>
            </a:xfrm>
            <a:custGeom>
              <a:avLst/>
              <a:gdLst>
                <a:gd name="T0" fmla="*/ 2 w 8"/>
                <a:gd name="T1" fmla="*/ 10 h 10"/>
                <a:gd name="T2" fmla="*/ 0 w 8"/>
                <a:gd name="T3" fmla="*/ 8 h 10"/>
                <a:gd name="T4" fmla="*/ 1 w 8"/>
                <a:gd name="T5" fmla="*/ 5 h 10"/>
                <a:gd name="T6" fmla="*/ 5 w 8"/>
                <a:gd name="T7" fmla="*/ 2 h 10"/>
                <a:gd name="T8" fmla="*/ 5 w 8"/>
                <a:gd name="T9" fmla="*/ 6 h 10"/>
                <a:gd name="T10" fmla="*/ 2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1" y="7"/>
                    <a:pt x="1" y="5"/>
                    <a:pt x="1" y="5"/>
                  </a:cubicBezTo>
                  <a:cubicBezTo>
                    <a:pt x="2" y="3"/>
                    <a:pt x="3" y="0"/>
                    <a:pt x="5" y="2"/>
                  </a:cubicBezTo>
                  <a:cubicBezTo>
                    <a:pt x="8" y="3"/>
                    <a:pt x="5" y="4"/>
                    <a:pt x="5" y="6"/>
                  </a:cubicBezTo>
                  <a:cubicBezTo>
                    <a:pt x="4" y="7"/>
                    <a:pt x="4" y="9"/>
                    <a:pt x="2" y="10"/>
                  </a:cubicBezTo>
                  <a:close/>
                </a:path>
              </a:pathLst>
            </a:custGeom>
            <a:solidFill>
              <a:srgbClr val="2E2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1" name="Freeform 43"/>
            <p:cNvSpPr>
              <a:spLocks/>
            </p:cNvSpPr>
            <p:nvPr/>
          </p:nvSpPr>
          <p:spPr bwMode="auto">
            <a:xfrm>
              <a:off x="4075113" y="3321050"/>
              <a:ext cx="31750" cy="39688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0 h 5"/>
                <a:gd name="T4" fmla="*/ 4 w 4"/>
                <a:gd name="T5" fmla="*/ 3 h 5"/>
                <a:gd name="T6" fmla="*/ 1 w 4"/>
                <a:gd name="T7" fmla="*/ 4 h 5"/>
                <a:gd name="T8" fmla="*/ 0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3" y="1"/>
                    <a:pt x="4" y="1"/>
                    <a:pt x="4" y="3"/>
                  </a:cubicBezTo>
                  <a:cubicBezTo>
                    <a:pt x="4" y="5"/>
                    <a:pt x="2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30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4" name="Freeform 44"/>
            <p:cNvSpPr>
              <a:spLocks/>
            </p:cNvSpPr>
            <p:nvPr/>
          </p:nvSpPr>
          <p:spPr bwMode="auto">
            <a:xfrm>
              <a:off x="3824288" y="3055938"/>
              <a:ext cx="141288" cy="69850"/>
            </a:xfrm>
            <a:custGeom>
              <a:avLst/>
              <a:gdLst>
                <a:gd name="T0" fmla="*/ 0 w 18"/>
                <a:gd name="T1" fmla="*/ 9 h 9"/>
                <a:gd name="T2" fmla="*/ 17 w 18"/>
                <a:gd name="T3" fmla="*/ 3 h 9"/>
                <a:gd name="T4" fmla="*/ 17 w 18"/>
                <a:gd name="T5" fmla="*/ 5 h 9"/>
                <a:gd name="T6" fmla="*/ 15 w 18"/>
                <a:gd name="T7" fmla="*/ 6 h 9"/>
                <a:gd name="T8" fmla="*/ 7 w 18"/>
                <a:gd name="T9" fmla="*/ 5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3" y="3"/>
                    <a:pt x="11" y="0"/>
                    <a:pt x="17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5"/>
                    <a:pt x="16" y="6"/>
                    <a:pt x="15" y="6"/>
                  </a:cubicBezTo>
                  <a:cubicBezTo>
                    <a:pt x="13" y="6"/>
                    <a:pt x="10" y="4"/>
                    <a:pt x="7" y="5"/>
                  </a:cubicBezTo>
                  <a:cubicBezTo>
                    <a:pt x="5" y="7"/>
                    <a:pt x="3" y="9"/>
                    <a:pt x="0" y="9"/>
                  </a:cubicBezTo>
                  <a:close/>
                </a:path>
              </a:pathLst>
            </a:custGeom>
            <a:solidFill>
              <a:srgbClr val="37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5" name="Freeform 45"/>
            <p:cNvSpPr>
              <a:spLocks/>
            </p:cNvSpPr>
            <p:nvPr/>
          </p:nvSpPr>
          <p:spPr bwMode="auto">
            <a:xfrm>
              <a:off x="3887788" y="3173413"/>
              <a:ext cx="53975" cy="85725"/>
            </a:xfrm>
            <a:custGeom>
              <a:avLst/>
              <a:gdLst>
                <a:gd name="T0" fmla="*/ 5 w 7"/>
                <a:gd name="T1" fmla="*/ 11 h 11"/>
                <a:gd name="T2" fmla="*/ 1 w 7"/>
                <a:gd name="T3" fmla="*/ 3 h 11"/>
                <a:gd name="T4" fmla="*/ 6 w 7"/>
                <a:gd name="T5" fmla="*/ 1 h 11"/>
                <a:gd name="T6" fmla="*/ 5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1" y="10"/>
                    <a:pt x="0" y="7"/>
                    <a:pt x="1" y="3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6" y="4"/>
                    <a:pt x="7" y="8"/>
                    <a:pt x="5" y="11"/>
                  </a:cubicBezTo>
                  <a:close/>
                </a:path>
              </a:pathLst>
            </a:custGeom>
            <a:solidFill>
              <a:srgbClr val="10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6" name="Freeform 46"/>
            <p:cNvSpPr>
              <a:spLocks/>
            </p:cNvSpPr>
            <p:nvPr/>
          </p:nvSpPr>
          <p:spPr bwMode="auto">
            <a:xfrm>
              <a:off x="3917950" y="3179763"/>
              <a:ext cx="39688" cy="79375"/>
            </a:xfrm>
            <a:custGeom>
              <a:avLst/>
              <a:gdLst>
                <a:gd name="T0" fmla="*/ 1 w 5"/>
                <a:gd name="T1" fmla="*/ 10 h 10"/>
                <a:gd name="T2" fmla="*/ 2 w 5"/>
                <a:gd name="T3" fmla="*/ 0 h 10"/>
                <a:gd name="T4" fmla="*/ 3 w 5"/>
                <a:gd name="T5" fmla="*/ 7 h 10"/>
                <a:gd name="T6" fmla="*/ 4 w 5"/>
                <a:gd name="T7" fmla="*/ 5 h 10"/>
                <a:gd name="T8" fmla="*/ 4 w 5"/>
                <a:gd name="T9" fmla="*/ 5 h 10"/>
                <a:gd name="T10" fmla="*/ 1 w 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cubicBezTo>
                    <a:pt x="2" y="7"/>
                    <a:pt x="0" y="3"/>
                    <a:pt x="2" y="0"/>
                  </a:cubicBezTo>
                  <a:cubicBezTo>
                    <a:pt x="5" y="2"/>
                    <a:pt x="3" y="4"/>
                    <a:pt x="3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0"/>
                    <a:pt x="1" y="10"/>
                  </a:cubicBezTo>
                  <a:close/>
                </a:path>
              </a:pathLst>
            </a:custGeom>
            <a:solidFill>
              <a:srgbClr val="0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7" name="Freeform 47"/>
            <p:cNvSpPr>
              <a:spLocks/>
            </p:cNvSpPr>
            <p:nvPr/>
          </p:nvSpPr>
          <p:spPr bwMode="auto">
            <a:xfrm>
              <a:off x="3760788" y="3211513"/>
              <a:ext cx="39688" cy="101600"/>
            </a:xfrm>
            <a:custGeom>
              <a:avLst/>
              <a:gdLst>
                <a:gd name="T0" fmla="*/ 4 w 5"/>
                <a:gd name="T1" fmla="*/ 7 h 13"/>
                <a:gd name="T2" fmla="*/ 3 w 5"/>
                <a:gd name="T3" fmla="*/ 13 h 13"/>
                <a:gd name="T4" fmla="*/ 1 w 5"/>
                <a:gd name="T5" fmla="*/ 7 h 13"/>
                <a:gd name="T6" fmla="*/ 1 w 5"/>
                <a:gd name="T7" fmla="*/ 0 h 13"/>
                <a:gd name="T8" fmla="*/ 4 w 5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7"/>
                  </a:moveTo>
                  <a:cubicBezTo>
                    <a:pt x="3" y="9"/>
                    <a:pt x="5" y="11"/>
                    <a:pt x="3" y="13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0" y="2"/>
                    <a:pt x="1" y="0"/>
                  </a:cubicBezTo>
                  <a:cubicBezTo>
                    <a:pt x="2" y="3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23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8" name="Freeform 48"/>
            <p:cNvSpPr>
              <a:spLocks/>
            </p:cNvSpPr>
            <p:nvPr/>
          </p:nvSpPr>
          <p:spPr bwMode="auto">
            <a:xfrm>
              <a:off x="4090988" y="2992438"/>
              <a:ext cx="63500" cy="39688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4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3" y="1"/>
                    <a:pt x="5" y="2"/>
                    <a:pt x="8" y="4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0C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9" name="Freeform 49"/>
            <p:cNvSpPr>
              <a:spLocks/>
            </p:cNvSpPr>
            <p:nvPr/>
          </p:nvSpPr>
          <p:spPr bwMode="auto">
            <a:xfrm>
              <a:off x="4027488" y="3406775"/>
              <a:ext cx="188913" cy="117475"/>
            </a:xfrm>
            <a:custGeom>
              <a:avLst/>
              <a:gdLst>
                <a:gd name="T0" fmla="*/ 0 w 24"/>
                <a:gd name="T1" fmla="*/ 5 h 15"/>
                <a:gd name="T2" fmla="*/ 24 w 24"/>
                <a:gd name="T3" fmla="*/ 0 h 15"/>
                <a:gd name="T4" fmla="*/ 15 w 24"/>
                <a:gd name="T5" fmla="*/ 14 h 15"/>
                <a:gd name="T6" fmla="*/ 0 w 24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0" y="5"/>
                  </a:moveTo>
                  <a:cubicBezTo>
                    <a:pt x="8" y="5"/>
                    <a:pt x="16" y="3"/>
                    <a:pt x="24" y="0"/>
                  </a:cubicBezTo>
                  <a:cubicBezTo>
                    <a:pt x="24" y="7"/>
                    <a:pt x="20" y="12"/>
                    <a:pt x="15" y="14"/>
                  </a:cubicBezTo>
                  <a:cubicBezTo>
                    <a:pt x="9" y="15"/>
                    <a:pt x="3" y="12"/>
                    <a:pt x="0" y="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191" name="Grupo 7190"/>
          <p:cNvGrpSpPr/>
          <p:nvPr/>
        </p:nvGrpSpPr>
        <p:grpSpPr>
          <a:xfrm>
            <a:off x="8286723" y="717285"/>
            <a:ext cx="2435549" cy="2338653"/>
            <a:chOff x="8613560" y="965656"/>
            <a:chExt cx="1857806" cy="1783895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8877516" y="985272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8613560" y="965656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745538" y="1004888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5009243" y="4871691"/>
            <a:ext cx="2364868" cy="1292662"/>
            <a:chOff x="2551705" y="4283314"/>
            <a:chExt cx="1509655" cy="12926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1086133" y="4890387"/>
            <a:ext cx="2364868" cy="1292662"/>
            <a:chOff x="2551705" y="4283314"/>
            <a:chExt cx="1509655" cy="12926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8957710" y="4837230"/>
            <a:ext cx="2364868" cy="1292662"/>
            <a:chOff x="2551705" y="4283314"/>
            <a:chExt cx="1509655" cy="12926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280870" y="3972634"/>
            <a:ext cx="1355951" cy="738664"/>
          </a:xfrm>
          <a:prstGeom prst="rect">
            <a:avLst/>
          </a:prstGeom>
          <a:solidFill>
            <a:srgbClr val="E621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229521" y="3898424"/>
            <a:ext cx="1355951" cy="738664"/>
          </a:xfrm>
          <a:prstGeom prst="rect">
            <a:avLst/>
          </a:prstGeom>
          <a:solidFill>
            <a:srgbClr val="E621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045789" y="3863961"/>
            <a:ext cx="1355951" cy="738664"/>
          </a:xfrm>
          <a:prstGeom prst="rect">
            <a:avLst/>
          </a:prstGeom>
          <a:solidFill>
            <a:srgbClr val="E621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1250950"/>
            <a:ext cx="10277475" cy="62865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DK Lemon Yellow Sun" panose="02000000000000000000" pitchFamily="50" charset="0"/>
              </a:rPr>
              <a:t>Free Template</a:t>
            </a:r>
            <a:endParaRPr lang="es-AR" dirty="0">
              <a:latin typeface="DK Lemon Yellow Sun" panose="02000000000000000000" pitchFamily="50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52450"/>
            <a:ext cx="882015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AC4D0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70" y="2542627"/>
            <a:ext cx="1410636" cy="11353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21" y="2485902"/>
            <a:ext cx="1277435" cy="10281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886" y="2485902"/>
            <a:ext cx="1227756" cy="9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50"/>
          <p:cNvSpPr txBox="1">
            <a:spLocks noGrp="1"/>
          </p:cNvSpPr>
          <p:nvPr>
            <p:ph type="title"/>
          </p:nvPr>
        </p:nvSpPr>
        <p:spPr>
          <a:xfrm>
            <a:off x="960000" y="463433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6AC4D0"/>
                </a:solidFill>
              </a:rPr>
              <a:t>INFOGRAPHICS MAKE YOUR IDEA UNDERSTANDABLE</a:t>
            </a:r>
            <a:endParaRPr b="1" dirty="0">
              <a:solidFill>
                <a:srgbClr val="6AC4D0"/>
              </a:solidFill>
            </a:endParaRPr>
          </a:p>
        </p:txBody>
      </p:sp>
      <p:sp>
        <p:nvSpPr>
          <p:cNvPr id="1996" name="Google Shape;1996;p50"/>
          <p:cNvSpPr txBox="1"/>
          <p:nvPr/>
        </p:nvSpPr>
        <p:spPr>
          <a:xfrm>
            <a:off x="783771" y="2039000"/>
            <a:ext cx="199983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933" dirty="0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MERCURY</a:t>
            </a:r>
            <a:endParaRPr sz="2933" dirty="0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7" name="Google Shape;1997;p50"/>
          <p:cNvSpPr txBox="1"/>
          <p:nvPr/>
        </p:nvSpPr>
        <p:spPr>
          <a:xfrm>
            <a:off x="960000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 dirty="0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smallest planet</a:t>
            </a:r>
            <a:endParaRPr sz="2133" dirty="0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998" name="Google Shape;1998;p50"/>
          <p:cNvSpPr txBox="1"/>
          <p:nvPr/>
        </p:nvSpPr>
        <p:spPr>
          <a:xfrm>
            <a:off x="960001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VENUS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9" name="Google Shape;1999;p50"/>
          <p:cNvSpPr txBox="1"/>
          <p:nvPr/>
        </p:nvSpPr>
        <p:spPr>
          <a:xfrm>
            <a:off x="960000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has a beautiful name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0" name="Google Shape;2000;p50"/>
          <p:cNvSpPr txBox="1"/>
          <p:nvPr/>
        </p:nvSpPr>
        <p:spPr>
          <a:xfrm flipH="1">
            <a:off x="9408400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SATURN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1" name="Google Shape;2001;p50"/>
          <p:cNvSpPr txBox="1"/>
          <p:nvPr/>
        </p:nvSpPr>
        <p:spPr>
          <a:xfrm flipH="1">
            <a:off x="9408401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Saturn is the ringed one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2" name="Google Shape;2002;p50"/>
          <p:cNvSpPr txBox="1"/>
          <p:nvPr/>
        </p:nvSpPr>
        <p:spPr>
          <a:xfrm flipH="1">
            <a:off x="9408400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JUPITER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3" name="Google Shape;2003;p50"/>
          <p:cNvSpPr txBox="1"/>
          <p:nvPr/>
        </p:nvSpPr>
        <p:spPr>
          <a:xfrm flipH="1">
            <a:off x="9408401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Jupiter is the biggest planet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004" name="Google Shape;2004;p50"/>
          <p:cNvCxnSpPr>
            <a:stCxn id="1996" idx="3"/>
          </p:cNvCxnSpPr>
          <p:nvPr/>
        </p:nvCxnSpPr>
        <p:spPr>
          <a:xfrm>
            <a:off x="2783601" y="2352200"/>
            <a:ext cx="2537200" cy="159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5" name="Google Shape;2005;p50"/>
          <p:cNvCxnSpPr>
            <a:stCxn id="1998" idx="3"/>
          </p:cNvCxnSpPr>
          <p:nvPr/>
        </p:nvCxnSpPr>
        <p:spPr>
          <a:xfrm>
            <a:off x="2783601" y="5061200"/>
            <a:ext cx="2452800" cy="49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6" name="Google Shape;2006;p50"/>
          <p:cNvCxnSpPr>
            <a:stCxn id="2000" idx="3"/>
          </p:cNvCxnSpPr>
          <p:nvPr/>
        </p:nvCxnSpPr>
        <p:spPr>
          <a:xfrm flipH="1">
            <a:off x="7134400" y="2352200"/>
            <a:ext cx="2274000" cy="95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7" name="Google Shape;2007;p50"/>
          <p:cNvCxnSpPr>
            <a:stCxn id="2002" idx="3"/>
          </p:cNvCxnSpPr>
          <p:nvPr/>
        </p:nvCxnSpPr>
        <p:spPr>
          <a:xfrm rot="10800000">
            <a:off x="7158400" y="4444000"/>
            <a:ext cx="2250000" cy="61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00" y="5520886"/>
            <a:ext cx="3105000" cy="1057500"/>
          </a:xfrm>
          <a:prstGeom prst="rect">
            <a:avLst/>
          </a:prstGeom>
        </p:spPr>
      </p:pic>
      <p:pic>
        <p:nvPicPr>
          <p:cNvPr id="373" name="Imagen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4643" y="942171"/>
            <a:ext cx="3105000" cy="1057500"/>
          </a:xfrm>
          <a:prstGeom prst="rect">
            <a:avLst/>
          </a:prstGeom>
        </p:spPr>
      </p:pic>
      <p:pic>
        <p:nvPicPr>
          <p:cNvPr id="374" name="Imagen 3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85357" y="939750"/>
            <a:ext cx="3105000" cy="105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99" y="2011061"/>
            <a:ext cx="3438975" cy="34389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2" name="Google Shape;7652;p63"/>
          <p:cNvGrpSpPr/>
          <p:nvPr/>
        </p:nvGrpSpPr>
        <p:grpSpPr>
          <a:xfrm>
            <a:off x="6008152" y="1186161"/>
            <a:ext cx="5042277" cy="3097815"/>
            <a:chOff x="598300" y="834425"/>
            <a:chExt cx="6416200" cy="3962075"/>
          </a:xfrm>
          <a:solidFill>
            <a:srgbClr val="E62155"/>
          </a:solidFill>
        </p:grpSpPr>
        <p:sp>
          <p:nvSpPr>
            <p:cNvPr id="7653" name="Google Shape;7653;p63"/>
            <p:cNvSpPr/>
            <p:nvPr/>
          </p:nvSpPr>
          <p:spPr>
            <a:xfrm>
              <a:off x="751975" y="834425"/>
              <a:ext cx="6070425" cy="3892450"/>
            </a:xfrm>
            <a:custGeom>
              <a:avLst/>
              <a:gdLst/>
              <a:ahLst/>
              <a:cxnLst/>
              <a:rect l="l" t="t" r="r" b="b"/>
              <a:pathLst>
                <a:path w="242817" h="155698" extrusionOk="0">
                  <a:moveTo>
                    <a:pt x="10278" y="0"/>
                  </a:moveTo>
                  <a:cubicBezTo>
                    <a:pt x="4611" y="0"/>
                    <a:pt x="1" y="4611"/>
                    <a:pt x="1" y="10278"/>
                  </a:cubicBezTo>
                  <a:lnTo>
                    <a:pt x="1" y="145516"/>
                  </a:lnTo>
                  <a:cubicBezTo>
                    <a:pt x="1" y="151183"/>
                    <a:pt x="4611" y="155697"/>
                    <a:pt x="10278" y="155697"/>
                  </a:cubicBezTo>
                  <a:lnTo>
                    <a:pt x="232539" y="155697"/>
                  </a:lnTo>
                  <a:cubicBezTo>
                    <a:pt x="238206" y="155697"/>
                    <a:pt x="242816" y="151183"/>
                    <a:pt x="242816" y="145516"/>
                  </a:cubicBezTo>
                  <a:lnTo>
                    <a:pt x="242816" y="10278"/>
                  </a:lnTo>
                  <a:cubicBezTo>
                    <a:pt x="242816" y="4611"/>
                    <a:pt x="238206" y="0"/>
                    <a:pt x="2325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7654" name="Google Shape;7654;p63"/>
            <p:cNvSpPr/>
            <p:nvPr/>
          </p:nvSpPr>
          <p:spPr>
            <a:xfrm>
              <a:off x="598300" y="4508325"/>
              <a:ext cx="6416200" cy="288175"/>
            </a:xfrm>
            <a:custGeom>
              <a:avLst/>
              <a:gdLst/>
              <a:ahLst/>
              <a:cxnLst/>
              <a:rect l="l" t="t" r="r" b="b"/>
              <a:pathLst>
                <a:path w="256648" h="11527" extrusionOk="0">
                  <a:moveTo>
                    <a:pt x="1" y="1"/>
                  </a:moveTo>
                  <a:lnTo>
                    <a:pt x="1" y="5188"/>
                  </a:lnTo>
                  <a:cubicBezTo>
                    <a:pt x="1" y="8741"/>
                    <a:pt x="2786" y="11527"/>
                    <a:pt x="6340" y="11527"/>
                  </a:cubicBezTo>
                  <a:lnTo>
                    <a:pt x="250404" y="11527"/>
                  </a:lnTo>
                  <a:cubicBezTo>
                    <a:pt x="253862" y="11527"/>
                    <a:pt x="256647" y="8741"/>
                    <a:pt x="256647" y="5188"/>
                  </a:cubicBezTo>
                  <a:lnTo>
                    <a:pt x="256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7650" name="Google Shape;7650;p63"/>
          <p:cNvSpPr txBox="1">
            <a:spLocks noGrp="1"/>
          </p:cNvSpPr>
          <p:nvPr>
            <p:ph type="subTitle" idx="4294967295"/>
          </p:nvPr>
        </p:nvSpPr>
        <p:spPr>
          <a:xfrm>
            <a:off x="693411" y="3617281"/>
            <a:ext cx="4803775" cy="11080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Vous pouvez remplacer l'image à l'écran par votre propre travail. Faites un clic droit dessus et sélectionnez "Remplacer l'image"</a:t>
            </a:r>
            <a:endParaRPr dirty="0"/>
          </a:p>
        </p:txBody>
      </p:sp>
      <p:sp>
        <p:nvSpPr>
          <p:cNvPr id="7651" name="Google Shape;7651;p63"/>
          <p:cNvSpPr txBox="1">
            <a:spLocks noGrp="1"/>
          </p:cNvSpPr>
          <p:nvPr>
            <p:ph type="title" idx="4294967295"/>
          </p:nvPr>
        </p:nvSpPr>
        <p:spPr>
          <a:xfrm>
            <a:off x="693411" y="1642638"/>
            <a:ext cx="4478338" cy="1065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b="1" dirty="0">
                <a:solidFill>
                  <a:srgbClr val="6AC4D0"/>
                </a:solidFill>
              </a:rPr>
              <a:t>NOS MOYENS DE CONTACT</a:t>
            </a:r>
            <a:endParaRPr sz="5400" b="1" dirty="0">
              <a:solidFill>
                <a:srgbClr val="6AC4D0"/>
              </a:solidFill>
            </a:endParaRPr>
          </a:p>
        </p:txBody>
      </p:sp>
      <p:grpSp>
        <p:nvGrpSpPr>
          <p:cNvPr id="7656" name="Google Shape;7656;p63"/>
          <p:cNvGrpSpPr/>
          <p:nvPr/>
        </p:nvGrpSpPr>
        <p:grpSpPr>
          <a:xfrm>
            <a:off x="9279449" y="2824244"/>
            <a:ext cx="2088852" cy="2847395"/>
            <a:chOff x="1450525" y="906737"/>
            <a:chExt cx="2442912" cy="3330026"/>
          </a:xfrm>
        </p:grpSpPr>
        <p:sp>
          <p:nvSpPr>
            <p:cNvPr id="7657" name="Google Shape;7657;p63"/>
            <p:cNvSpPr/>
            <p:nvPr/>
          </p:nvSpPr>
          <p:spPr>
            <a:xfrm>
              <a:off x="2521850" y="3884600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8" name="Google Shape;7658;p63"/>
            <p:cNvSpPr/>
            <p:nvPr/>
          </p:nvSpPr>
          <p:spPr>
            <a:xfrm>
              <a:off x="1450525" y="906737"/>
              <a:ext cx="2442912" cy="3330026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659" name="Google Shape;7659;p63"/>
          <p:cNvPicPr preferRelativeResize="0"/>
          <p:nvPr/>
        </p:nvPicPr>
        <p:blipFill rotWithShape="1">
          <a:blip r:embed="rId3">
            <a:alphaModFix/>
          </a:blip>
          <a:srcRect l="3635" r="3635"/>
          <a:stretch/>
        </p:blipFill>
        <p:spPr>
          <a:xfrm>
            <a:off x="9432921" y="3011135"/>
            <a:ext cx="1782339" cy="2325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0" name="Google Shape;7660;p63"/>
          <p:cNvGrpSpPr/>
          <p:nvPr/>
        </p:nvGrpSpPr>
        <p:grpSpPr>
          <a:xfrm>
            <a:off x="6455249" y="3385716"/>
            <a:ext cx="1272377" cy="2286109"/>
            <a:chOff x="5340953" y="1009996"/>
            <a:chExt cx="1781709" cy="3201237"/>
          </a:xfrm>
        </p:grpSpPr>
        <p:sp>
          <p:nvSpPr>
            <p:cNvPr id="7661" name="Google Shape;7661;p63"/>
            <p:cNvSpPr/>
            <p:nvPr/>
          </p:nvSpPr>
          <p:spPr>
            <a:xfrm>
              <a:off x="6103250" y="3856025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2" name="Google Shape;7662;p63"/>
            <p:cNvSpPr/>
            <p:nvPr/>
          </p:nvSpPr>
          <p:spPr>
            <a:xfrm>
              <a:off x="5340953" y="1009996"/>
              <a:ext cx="1781709" cy="3201237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663" name="Google Shape;7663;p63"/>
          <p:cNvPicPr preferRelativeResize="0"/>
          <p:nvPr/>
        </p:nvPicPr>
        <p:blipFill rotWithShape="1">
          <a:blip r:embed="rId4">
            <a:alphaModFix/>
          </a:blip>
          <a:srcRect l="179" r="169"/>
          <a:stretch/>
        </p:blipFill>
        <p:spPr>
          <a:xfrm>
            <a:off x="6525133" y="3643543"/>
            <a:ext cx="1115121" cy="1714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27" y="2335068"/>
            <a:ext cx="3604774" cy="38938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6262" indent="0">
              <a:buNone/>
            </a:pPr>
            <a:r>
              <a:rPr lang="en-US" dirty="0">
                <a:solidFill>
                  <a:srgbClr val="6AC4D0"/>
                </a:solidFill>
              </a:rPr>
              <a:t>Infographic Style</a:t>
            </a:r>
          </a:p>
        </p:txBody>
      </p:sp>
      <p:sp>
        <p:nvSpPr>
          <p:cNvPr id="19" name="Título 2"/>
          <p:cNvSpPr>
            <a:spLocks noGrp="1"/>
          </p:cNvSpPr>
          <p:nvPr>
            <p:ph type="title" idx="4294967295"/>
          </p:nvPr>
        </p:nvSpPr>
        <p:spPr>
          <a:xfrm>
            <a:off x="3244888" y="835056"/>
            <a:ext cx="6440488" cy="1533525"/>
          </a:xfrm>
        </p:spPr>
        <p:txBody>
          <a:bodyPr/>
          <a:lstStyle/>
          <a:p>
            <a:r>
              <a:rPr lang="es-AR" sz="6400" dirty="0">
                <a:solidFill>
                  <a:srgbClr val="E62155"/>
                </a:solidFill>
              </a:rPr>
              <a:t>Free Template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344931" y="3296185"/>
            <a:ext cx="3348000" cy="889745"/>
            <a:chOff x="5076057" y="1240057"/>
            <a:chExt cx="2137127" cy="384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7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20314" y="1904785"/>
            <a:ext cx="3806287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2400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861319" y="2886869"/>
            <a:ext cx="673733" cy="409319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7463880" y="3296187"/>
            <a:ext cx="764001" cy="153888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6960432" y="4557010"/>
            <a:ext cx="1444995" cy="660205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0" idx="3"/>
          </p:cNvCxnSpPr>
          <p:nvPr/>
        </p:nvCxnSpPr>
        <p:spPr>
          <a:xfrm flipV="1">
            <a:off x="3745531" y="4655325"/>
            <a:ext cx="1288069" cy="39261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31" y="1545908"/>
            <a:ext cx="3270000" cy="473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436610" y="2166465"/>
            <a:ext cx="3940337" cy="1286400"/>
            <a:chOff x="1997104" y="3876261"/>
            <a:chExt cx="2380861" cy="128640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97104" y="3876261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1036717" y="4381369"/>
            <a:ext cx="3950056" cy="1330792"/>
            <a:chOff x="2004348" y="3831869"/>
            <a:chExt cx="2386733" cy="1330792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2010220" y="383186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273492" y="4437671"/>
            <a:ext cx="3940337" cy="1226955"/>
            <a:chOff x="1992757" y="3935706"/>
            <a:chExt cx="2380861" cy="1226955"/>
          </a:xfrm>
        </p:grpSpPr>
        <p:sp>
          <p:nvSpPr>
            <p:cNvPr id="28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8002192" y="2166465"/>
            <a:ext cx="3940337" cy="1226955"/>
            <a:chOff x="1992757" y="3935706"/>
            <a:chExt cx="2380861" cy="1226955"/>
          </a:xfrm>
        </p:grpSpPr>
        <p:sp>
          <p:nvSpPr>
            <p:cNvPr id="31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33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2406778" y="169025"/>
            <a:ext cx="732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solidFill>
                  <a:srgbClr val="E62155"/>
                </a:solidFill>
              </a:rPr>
              <a:t>TABLE OF CONTENTS</a:t>
            </a:r>
            <a:endParaRPr b="1" dirty="0">
              <a:solidFill>
                <a:srgbClr val="E62155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132" y="1730565"/>
            <a:ext cx="3343879" cy="28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67" b="1" dirty="0">
                <a:latin typeface="DK Lemon Yellow Sun" panose="02000000000000000000" pitchFamily="50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444843" y="1457112"/>
            <a:ext cx="3806287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29" y="1896072"/>
            <a:ext cx="3146805" cy="45797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135" y="580774"/>
            <a:ext cx="3105000" cy="1057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0" y="399612"/>
            <a:ext cx="3105000" cy="10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8"/>
          <p:cNvSpPr txBox="1">
            <a:spLocks noGrp="1"/>
          </p:cNvSpPr>
          <p:nvPr>
            <p:ph type="body" sz="quarter" idx="4294967295"/>
          </p:nvPr>
        </p:nvSpPr>
        <p:spPr>
          <a:xfrm>
            <a:off x="2554501" y="3943816"/>
            <a:ext cx="6730093" cy="723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3600" dirty="0"/>
              <a:t>It can be the part of the presentation where you introduce yourself, write your email…</a:t>
            </a:r>
            <a:endParaRPr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35" y="2456212"/>
            <a:ext cx="6114826" cy="14823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27" y="3128298"/>
            <a:ext cx="3105000" cy="105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8660727" y="3094263"/>
            <a:ext cx="3155777" cy="10747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42020" y="4152064"/>
            <a:ext cx="4295739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E62155"/>
                </a:solidFill>
                <a:latin typeface="Arial Black" panose="020B0A04020102020204" pitchFamily="34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E62155"/>
                </a:solidFill>
                <a:latin typeface="Arial Black" panose="020B0A04020102020204" pitchFamily="34" charset="0"/>
                <a:cs typeface="Arial" pitchFamily="34" charset="0"/>
              </a:rPr>
              <a:t>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2856443"/>
            <a:chOff x="6547859" y="219658"/>
            <a:chExt cx="4958341" cy="285644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01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2856443"/>
            <a:chOff x="6547859" y="219658"/>
            <a:chExt cx="4958341" cy="285644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02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460758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269453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32003" y="888300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/>
              <a:t>simply </a:t>
            </a:r>
            <a:r>
              <a:rPr lang="en-US" altLang="ko-KR" sz="1200" dirty="0"/>
              <a:t>impress your audience and add a </a:t>
            </a:r>
            <a:r>
              <a:rPr lang="en-US" altLang="ko-KR" sz="1200" dirty="0" smtClean="0"/>
              <a:t>to </a:t>
            </a:r>
            <a:r>
              <a:rPr lang="en-US" altLang="ko-KR" sz="1200" dirty="0"/>
              <a:t>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0" y="1262386"/>
            <a:ext cx="2739091" cy="27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 idx="4294967295"/>
          </p:nvPr>
        </p:nvSpPr>
        <p:spPr>
          <a:xfrm>
            <a:off x="1828800" y="669925"/>
            <a:ext cx="10363200" cy="8350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333" u="sng" dirty="0">
                <a:latin typeface="+mn-lt"/>
              </a:rPr>
              <a:t>This is a slide title</a:t>
            </a:r>
            <a:endParaRPr sz="5333" u="sng" dirty="0">
              <a:latin typeface="+mn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1308100" y="2357438"/>
            <a:ext cx="5702300" cy="33845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74121">
              <a:spcBef>
                <a:spcPts val="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Here you have a list of items</a:t>
            </a:r>
            <a:endParaRPr sz="2133" dirty="0">
              <a:latin typeface="Century Gothic" panose="020B0502020202020204" pitchFamily="34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And some text</a:t>
            </a:r>
            <a:endParaRPr sz="2133" dirty="0">
              <a:latin typeface="Century Gothic" panose="020B0502020202020204" pitchFamily="34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But remember not to overload your slides with content</a:t>
            </a:r>
            <a:endParaRPr sz="2133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133" dirty="0">
                <a:latin typeface="Century Gothic" panose="020B0502020202020204" pitchFamily="34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133" dirty="0">
                <a:latin typeface="Century Gothic" panose="020B0502020202020204" pitchFamily="34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sz="2133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25" y="1087437"/>
            <a:ext cx="4173750" cy="391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4294967295"/>
          </p:nvPr>
        </p:nvSpPr>
        <p:spPr>
          <a:xfrm>
            <a:off x="1389857" y="3405187"/>
            <a:ext cx="3435350" cy="20335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/>
              <a:t>White</a:t>
            </a:r>
            <a:endParaRPr b="1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milk and fresh snow, the color produced by the combination of all the colors of the visible spectrum.</a:t>
            </a: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4294967295"/>
          </p:nvPr>
        </p:nvSpPr>
        <p:spPr>
          <a:xfrm>
            <a:off x="0" y="625475"/>
            <a:ext cx="10363200" cy="83661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b="1" dirty="0">
                <a:latin typeface="+mn-lt"/>
              </a:rPr>
              <a:t>You can also split your content</a:t>
            </a:r>
            <a:endParaRPr sz="6000" b="1" dirty="0">
              <a:latin typeface="+mn-lt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294967295"/>
          </p:nvPr>
        </p:nvSpPr>
        <p:spPr>
          <a:xfrm>
            <a:off x="5510985" y="3405187"/>
            <a:ext cx="3433762" cy="17637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/>
              <a:t>Black</a:t>
            </a:r>
            <a:endParaRPr b="1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ebony and of outer space. It has been the symbolic color of elegance, solemnity and authority.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4294967295"/>
          </p:nvPr>
        </p:nvSpPr>
        <p:spPr>
          <a:xfrm>
            <a:off x="11277600" y="0"/>
            <a:ext cx="914400" cy="914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34</a:t>
            </a:fld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6750028" y="2174081"/>
            <a:ext cx="762000" cy="820737"/>
            <a:chOff x="2574925" y="2084388"/>
            <a:chExt cx="762000" cy="820737"/>
          </a:xfrm>
          <a:solidFill>
            <a:srgbClr val="E6215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727325" y="2236788"/>
            <a:ext cx="762000" cy="820737"/>
            <a:chOff x="2574925" y="2084388"/>
            <a:chExt cx="762000" cy="820737"/>
          </a:xfrm>
          <a:solidFill>
            <a:srgbClr val="E62155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260" y="2393156"/>
            <a:ext cx="3343879" cy="280248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/>
          </p:cNvSpPr>
          <p:nvPr/>
        </p:nvSpPr>
        <p:spPr bwMode="auto">
          <a:xfrm>
            <a:off x="4816366" y="1613155"/>
            <a:ext cx="2257039" cy="4966170"/>
          </a:xfrm>
          <a:custGeom>
            <a:avLst/>
            <a:gdLst>
              <a:gd name="T0" fmla="*/ 3533 w 3668"/>
              <a:gd name="T1" fmla="*/ 2006 h 2006"/>
              <a:gd name="T2" fmla="*/ 135 w 3668"/>
              <a:gd name="T3" fmla="*/ 2006 h 2006"/>
              <a:gd name="T4" fmla="*/ 0 w 3668"/>
              <a:gd name="T5" fmla="*/ 1871 h 2006"/>
              <a:gd name="T6" fmla="*/ 0 w 3668"/>
              <a:gd name="T7" fmla="*/ 135 h 2006"/>
              <a:gd name="T8" fmla="*/ 135 w 3668"/>
              <a:gd name="T9" fmla="*/ 0 h 2006"/>
              <a:gd name="T10" fmla="*/ 3533 w 3668"/>
              <a:gd name="T11" fmla="*/ 0 h 2006"/>
              <a:gd name="T12" fmla="*/ 3668 w 3668"/>
              <a:gd name="T13" fmla="*/ 135 h 2006"/>
              <a:gd name="T14" fmla="*/ 3668 w 3668"/>
              <a:gd name="T15" fmla="*/ 1871 h 2006"/>
              <a:gd name="T16" fmla="*/ 3533 w 3668"/>
              <a:gd name="T17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8" h="2006">
                <a:moveTo>
                  <a:pt x="3533" y="2006"/>
                </a:moveTo>
                <a:cubicBezTo>
                  <a:pt x="135" y="2006"/>
                  <a:pt x="135" y="2006"/>
                  <a:pt x="135" y="2006"/>
                </a:cubicBezTo>
                <a:cubicBezTo>
                  <a:pt x="61" y="2006"/>
                  <a:pt x="0" y="1946"/>
                  <a:pt x="0" y="187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61"/>
                  <a:pt x="61" y="0"/>
                  <a:pt x="135" y="0"/>
                </a:cubicBezTo>
                <a:cubicBezTo>
                  <a:pt x="3533" y="0"/>
                  <a:pt x="3533" y="0"/>
                  <a:pt x="3533" y="0"/>
                </a:cubicBezTo>
                <a:cubicBezTo>
                  <a:pt x="3608" y="0"/>
                  <a:pt x="3668" y="61"/>
                  <a:pt x="3668" y="135"/>
                </a:cubicBezTo>
                <a:cubicBezTo>
                  <a:pt x="3668" y="1871"/>
                  <a:pt x="3668" y="1871"/>
                  <a:pt x="3668" y="1871"/>
                </a:cubicBezTo>
                <a:cubicBezTo>
                  <a:pt x="3668" y="1946"/>
                  <a:pt x="3608" y="2006"/>
                  <a:pt x="3533" y="2006"/>
                </a:cubicBezTo>
                <a:close/>
              </a:path>
            </a:pathLst>
          </a:custGeom>
          <a:solidFill>
            <a:schemeClr val="tx1"/>
          </a:solidFill>
          <a:ln w="152400" cap="flat">
            <a:solidFill>
              <a:srgbClr val="E62155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4441371" y="1334481"/>
            <a:ext cx="2987690" cy="5523519"/>
          </a:xfrm>
          <a:custGeom>
            <a:avLst/>
            <a:gdLst>
              <a:gd name="T0" fmla="*/ 3533 w 3668"/>
              <a:gd name="T1" fmla="*/ 2006 h 2006"/>
              <a:gd name="T2" fmla="*/ 135 w 3668"/>
              <a:gd name="T3" fmla="*/ 2006 h 2006"/>
              <a:gd name="T4" fmla="*/ 0 w 3668"/>
              <a:gd name="T5" fmla="*/ 1871 h 2006"/>
              <a:gd name="T6" fmla="*/ 0 w 3668"/>
              <a:gd name="T7" fmla="*/ 135 h 2006"/>
              <a:gd name="T8" fmla="*/ 135 w 3668"/>
              <a:gd name="T9" fmla="*/ 0 h 2006"/>
              <a:gd name="T10" fmla="*/ 3533 w 3668"/>
              <a:gd name="T11" fmla="*/ 0 h 2006"/>
              <a:gd name="T12" fmla="*/ 3668 w 3668"/>
              <a:gd name="T13" fmla="*/ 135 h 2006"/>
              <a:gd name="T14" fmla="*/ 3668 w 3668"/>
              <a:gd name="T15" fmla="*/ 1871 h 2006"/>
              <a:gd name="T16" fmla="*/ 3533 w 3668"/>
              <a:gd name="T17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68" h="2006">
                <a:moveTo>
                  <a:pt x="3533" y="2006"/>
                </a:moveTo>
                <a:cubicBezTo>
                  <a:pt x="135" y="2006"/>
                  <a:pt x="135" y="2006"/>
                  <a:pt x="135" y="2006"/>
                </a:cubicBezTo>
                <a:cubicBezTo>
                  <a:pt x="61" y="2006"/>
                  <a:pt x="0" y="1946"/>
                  <a:pt x="0" y="187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61"/>
                  <a:pt x="61" y="0"/>
                  <a:pt x="135" y="0"/>
                </a:cubicBezTo>
                <a:cubicBezTo>
                  <a:pt x="3533" y="0"/>
                  <a:pt x="3533" y="0"/>
                  <a:pt x="3533" y="0"/>
                </a:cubicBezTo>
                <a:cubicBezTo>
                  <a:pt x="3608" y="0"/>
                  <a:pt x="3668" y="61"/>
                  <a:pt x="3668" y="135"/>
                </a:cubicBezTo>
                <a:cubicBezTo>
                  <a:pt x="3668" y="1871"/>
                  <a:pt x="3668" y="1871"/>
                  <a:pt x="3668" y="1871"/>
                </a:cubicBezTo>
                <a:cubicBezTo>
                  <a:pt x="3668" y="1946"/>
                  <a:pt x="3608" y="2006"/>
                  <a:pt x="3533" y="2006"/>
                </a:cubicBezTo>
                <a:close/>
              </a:path>
            </a:pathLst>
          </a:custGeom>
          <a:noFill/>
          <a:ln w="152400" cap="flat">
            <a:solidFill>
              <a:srgbClr val="6AC4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927828" y="570893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 smtClean="0"/>
              <a:t>Followers best awesome</a:t>
            </a:r>
            <a:endParaRPr b="1" dirty="0"/>
          </a:p>
        </p:txBody>
      </p:sp>
      <p:sp>
        <p:nvSpPr>
          <p:cNvPr id="4830" name="Google Shape;4830;p53"/>
          <p:cNvSpPr txBox="1"/>
          <p:nvPr/>
        </p:nvSpPr>
        <p:spPr>
          <a:xfrm>
            <a:off x="8756425" y="2308415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Man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8756368" y="291561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Venus is the second planet from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59677" y="2300081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 dirty="0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God</a:t>
            </a:r>
            <a:endParaRPr sz="3200" b="1" dirty="0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59611" y="2907281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Despite being red, Mars is a cold place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8756425" y="4326424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Character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8756368" y="493362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59677" y="4318093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Salvation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59611" y="4925292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Neptune is far away from Earth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3071293" y="266475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9" name="Google Shape;4839;p53"/>
          <p:cNvSpPr/>
          <p:nvPr/>
        </p:nvSpPr>
        <p:spPr>
          <a:xfrm rot="10800000" flipH="1">
            <a:off x="3071293" y="4542457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0" name="Google Shape;4840;p53"/>
          <p:cNvSpPr/>
          <p:nvPr/>
        </p:nvSpPr>
        <p:spPr>
          <a:xfrm flipH="1">
            <a:off x="7647619" y="266474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1" name="Google Shape;4841;p53"/>
          <p:cNvSpPr/>
          <p:nvPr/>
        </p:nvSpPr>
        <p:spPr>
          <a:xfrm rot="10800000">
            <a:off x="7752659" y="4542444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67" y="3299283"/>
            <a:ext cx="2257038" cy="34552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19821" y="713118"/>
            <a:ext cx="5681116" cy="598098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2877" name="Google Shape;2877;p60"/>
          <p:cNvSpPr txBox="1">
            <a:spLocks noGrp="1"/>
          </p:cNvSpPr>
          <p:nvPr>
            <p:ph type="title" idx="4294967295"/>
          </p:nvPr>
        </p:nvSpPr>
        <p:spPr>
          <a:xfrm>
            <a:off x="983821" y="734540"/>
            <a:ext cx="5135563" cy="10080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b="1" dirty="0"/>
              <a:t>CONCLUSION</a:t>
            </a:r>
            <a:endParaRPr b="1" dirty="0"/>
          </a:p>
        </p:txBody>
      </p:sp>
      <p:sp>
        <p:nvSpPr>
          <p:cNvPr id="2878" name="Google Shape;2878;p60"/>
          <p:cNvSpPr txBox="1">
            <a:spLocks noGrp="1"/>
          </p:cNvSpPr>
          <p:nvPr>
            <p:ph type="subTitle" idx="4294967295"/>
          </p:nvPr>
        </p:nvSpPr>
        <p:spPr>
          <a:xfrm>
            <a:off x="983821" y="1458903"/>
            <a:ext cx="5135563" cy="21209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Google Shape;2878;p60"/>
          <p:cNvSpPr txBox="1">
            <a:spLocks/>
          </p:cNvSpPr>
          <p:nvPr/>
        </p:nvSpPr>
        <p:spPr>
          <a:xfrm>
            <a:off x="983384" y="4075217"/>
            <a:ext cx="5136000" cy="2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sz="2133" dirty="0">
                <a:solidFill>
                  <a:schemeClr val="tx1"/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075" y="1742602"/>
            <a:ext cx="4020608" cy="41086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8"/>
          <p:cNvSpPr txBox="1">
            <a:spLocks noGrp="1"/>
          </p:cNvSpPr>
          <p:nvPr>
            <p:ph type="title" idx="4294967295"/>
          </p:nvPr>
        </p:nvSpPr>
        <p:spPr>
          <a:xfrm>
            <a:off x="960875" y="478801"/>
            <a:ext cx="10271125" cy="76358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6000" b="1" dirty="0"/>
              <a:t>OUR PRICES</a:t>
            </a:r>
            <a:endParaRPr sz="6000" b="1" dirty="0"/>
          </a:p>
        </p:txBody>
      </p:sp>
      <p:sp>
        <p:nvSpPr>
          <p:cNvPr id="2659" name="Google Shape;2659;p58"/>
          <p:cNvSpPr/>
          <p:nvPr/>
        </p:nvSpPr>
        <p:spPr>
          <a:xfrm>
            <a:off x="81376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0" name="Google Shape;2660;p58"/>
          <p:cNvSpPr/>
          <p:nvPr/>
        </p:nvSpPr>
        <p:spPr>
          <a:xfrm>
            <a:off x="45488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1" name="Google Shape;2661;p58"/>
          <p:cNvSpPr/>
          <p:nvPr/>
        </p:nvSpPr>
        <p:spPr>
          <a:xfrm>
            <a:off x="9600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2" name="Google Shape;2662;p58"/>
          <p:cNvSpPr txBox="1"/>
          <p:nvPr/>
        </p:nvSpPr>
        <p:spPr>
          <a:xfrm>
            <a:off x="11992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$0</a:t>
            </a:r>
            <a:endParaRPr sz="40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3" name="Google Shape;2663;p58"/>
          <p:cNvSpPr txBox="1"/>
          <p:nvPr/>
        </p:nvSpPr>
        <p:spPr>
          <a:xfrm>
            <a:off x="11992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64" name="Google Shape;2664;p58"/>
          <p:cNvSpPr txBox="1"/>
          <p:nvPr/>
        </p:nvSpPr>
        <p:spPr>
          <a:xfrm>
            <a:off x="11992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FREE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5" name="Google Shape;2665;p58"/>
          <p:cNvSpPr txBox="1"/>
          <p:nvPr/>
        </p:nvSpPr>
        <p:spPr>
          <a:xfrm>
            <a:off x="47880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$60</a:t>
            </a:r>
            <a:endParaRPr sz="4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6" name="Google Shape;2666;p58"/>
          <p:cNvSpPr txBox="1"/>
          <p:nvPr/>
        </p:nvSpPr>
        <p:spPr>
          <a:xfrm>
            <a:off x="47880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67" name="Google Shape;2667;p58"/>
          <p:cNvSpPr txBox="1"/>
          <p:nvPr/>
        </p:nvSpPr>
        <p:spPr>
          <a:xfrm>
            <a:off x="47880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PRO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8" name="Google Shape;2668;p58"/>
          <p:cNvSpPr txBox="1"/>
          <p:nvPr/>
        </p:nvSpPr>
        <p:spPr>
          <a:xfrm>
            <a:off x="83768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accent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$85</a:t>
            </a:r>
            <a:endParaRPr sz="4000">
              <a:solidFill>
                <a:schemeClr val="accent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9" name="Google Shape;2669;p58"/>
          <p:cNvSpPr txBox="1"/>
          <p:nvPr/>
        </p:nvSpPr>
        <p:spPr>
          <a:xfrm>
            <a:off x="83768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70" name="Google Shape;2670;p58"/>
          <p:cNvSpPr txBox="1"/>
          <p:nvPr/>
        </p:nvSpPr>
        <p:spPr>
          <a:xfrm>
            <a:off x="83768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PREMIUM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p56"/>
          <p:cNvSpPr txBox="1">
            <a:spLocks noGrp="1"/>
          </p:cNvSpPr>
          <p:nvPr>
            <p:ph type="title" idx="4294967295"/>
          </p:nvPr>
        </p:nvSpPr>
        <p:spPr>
          <a:xfrm>
            <a:off x="1169531" y="584070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 dirty="0">
                <a:solidFill>
                  <a:srgbClr val="6AC4D0"/>
                </a:solidFill>
                <a:latin typeface="+mn-lt"/>
              </a:rPr>
              <a:t>Old Testament Timeline</a:t>
            </a:r>
            <a:endParaRPr b="1" dirty="0">
              <a:solidFill>
                <a:srgbClr val="6AC4D0"/>
              </a:solidFill>
              <a:latin typeface="+mn-lt"/>
            </a:endParaRPr>
          </a:p>
        </p:txBody>
      </p:sp>
      <p:sp>
        <p:nvSpPr>
          <p:cNvPr id="5141" name="Google Shape;5141;p56"/>
          <p:cNvSpPr txBox="1"/>
          <p:nvPr/>
        </p:nvSpPr>
        <p:spPr>
          <a:xfrm>
            <a:off x="4130850" y="415305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The Fall</a:t>
            </a:r>
            <a:endParaRPr sz="3200" b="1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2" name="Google Shape;5142;p56"/>
          <p:cNvSpPr txBox="1"/>
          <p:nvPr/>
        </p:nvSpPr>
        <p:spPr>
          <a:xfrm>
            <a:off x="4207250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3" name="Google Shape;5143;p56"/>
          <p:cNvSpPr txBox="1"/>
          <p:nvPr/>
        </p:nvSpPr>
        <p:spPr>
          <a:xfrm>
            <a:off x="566883" y="4153050"/>
            <a:ext cx="35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Creation</a:t>
            </a:r>
            <a:endParaRPr sz="3200" b="1" dirty="0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4" name="Google Shape;5144;p56"/>
          <p:cNvSpPr txBox="1"/>
          <p:nvPr/>
        </p:nvSpPr>
        <p:spPr>
          <a:xfrm>
            <a:off x="643417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It’s terribly hot, even hotter than Mercury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5" name="Google Shape;5145;p56"/>
          <p:cNvSpPr txBox="1"/>
          <p:nvPr/>
        </p:nvSpPr>
        <p:spPr>
          <a:xfrm>
            <a:off x="7694617" y="415305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Patriarchs</a:t>
            </a:r>
            <a:endParaRPr sz="3200" b="1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6" name="Google Shape;5146;p56"/>
          <p:cNvSpPr txBox="1"/>
          <p:nvPr/>
        </p:nvSpPr>
        <p:spPr>
          <a:xfrm>
            <a:off x="7771106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Saturn is a gas giant and has several rings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7" name="Google Shape;5147;p56"/>
          <p:cNvSpPr txBox="1"/>
          <p:nvPr/>
        </p:nvSpPr>
        <p:spPr>
          <a:xfrm>
            <a:off x="1327217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4,000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1" name="Google Shape;5161;p56"/>
          <p:cNvSpPr txBox="1"/>
          <p:nvPr/>
        </p:nvSpPr>
        <p:spPr>
          <a:xfrm>
            <a:off x="4891067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3,900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2" name="Google Shape;5162;p56"/>
          <p:cNvSpPr txBox="1"/>
          <p:nvPr/>
        </p:nvSpPr>
        <p:spPr>
          <a:xfrm>
            <a:off x="8464234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2,000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grpSp>
        <p:nvGrpSpPr>
          <p:cNvPr id="5163" name="Google Shape;5163;p56"/>
          <p:cNvGrpSpPr/>
          <p:nvPr/>
        </p:nvGrpSpPr>
        <p:grpSpPr>
          <a:xfrm>
            <a:off x="1269083" y="3359584"/>
            <a:ext cx="9341767" cy="2336533"/>
            <a:chOff x="1108975" y="2162500"/>
            <a:chExt cx="7006325" cy="1752400"/>
          </a:xfrm>
        </p:grpSpPr>
        <p:cxnSp>
          <p:nvCxnSpPr>
            <p:cNvPr id="5164" name="Google Shape;5164;p56"/>
            <p:cNvCxnSpPr/>
            <p:nvPr/>
          </p:nvCxnSpPr>
          <p:spPr>
            <a:xfrm>
              <a:off x="1108975" y="2408050"/>
              <a:ext cx="7006325" cy="6537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5" name="Google Shape;5165;p56"/>
            <p:cNvCxnSpPr/>
            <p:nvPr/>
          </p:nvCxnSpPr>
          <p:spPr>
            <a:xfrm>
              <a:off x="1899125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6" name="Google Shape;5166;p56"/>
            <p:cNvCxnSpPr/>
            <p:nvPr/>
          </p:nvCxnSpPr>
          <p:spPr>
            <a:xfrm rot="10800000">
              <a:off x="1613700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7" name="Google Shape;5167;p56"/>
            <p:cNvCxnSpPr/>
            <p:nvPr/>
          </p:nvCxnSpPr>
          <p:spPr>
            <a:xfrm>
              <a:off x="457925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8" name="Google Shape;5168;p56"/>
            <p:cNvCxnSpPr/>
            <p:nvPr/>
          </p:nvCxnSpPr>
          <p:spPr>
            <a:xfrm rot="10800000">
              <a:off x="429382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9" name="Google Shape;5169;p56"/>
            <p:cNvCxnSpPr/>
            <p:nvPr/>
          </p:nvCxnSpPr>
          <p:spPr>
            <a:xfrm>
              <a:off x="725200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0" name="Google Shape;5170;p56"/>
            <p:cNvCxnSpPr/>
            <p:nvPr/>
          </p:nvCxnSpPr>
          <p:spPr>
            <a:xfrm rot="10800000">
              <a:off x="696657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39" y="1692020"/>
            <a:ext cx="1486619" cy="15279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06" y="1634242"/>
            <a:ext cx="1234219" cy="14685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976" y="1968235"/>
            <a:ext cx="1496482" cy="11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14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693363" y="4013491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018239" y="439579"/>
            <a:ext cx="11173761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E6215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000" b="1" dirty="0">
              <a:solidFill>
                <a:srgbClr val="E6215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693363" y="2206871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693363" y="1670261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6" y="1773307"/>
            <a:ext cx="4409331" cy="40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88498" y="461180"/>
            <a:ext cx="882015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Timeline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187015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DK Lemon Yellow Sun" panose="02000000000000000000" pitchFamily="50" charset="0"/>
                <a:cs typeface="Arial" pitchFamily="34" charset="0"/>
              </a:rPr>
              <a:t>2019</a:t>
            </a:r>
            <a:endParaRPr lang="ko-KR" altLang="en-US" sz="20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452168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DK Lemon Yellow Sun" panose="02000000000000000000" pitchFamily="50" charset="0"/>
                <a:cs typeface="Arial" pitchFamily="34" charset="0"/>
              </a:rPr>
              <a:t>2018</a:t>
            </a:r>
            <a:endParaRPr lang="ko-KR" altLang="en-US" sz="20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3940251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DK Lemon Yellow Sun" panose="02000000000000000000" pitchFamily="50" charset="0"/>
                <a:cs typeface="Arial" pitchFamily="34" charset="0"/>
              </a:rPr>
              <a:t>2017</a:t>
            </a:r>
            <a:endParaRPr lang="ko-KR" altLang="en-US" sz="20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205404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DK Lemon Yellow Sun" panose="02000000000000000000" pitchFamily="50" charset="0"/>
                <a:cs typeface="Arial" pitchFamily="34" charset="0"/>
              </a:rPr>
              <a:t>2016</a:t>
            </a:r>
            <a:endParaRPr lang="ko-KR" altLang="en-US" sz="20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698932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DK Lemon Yellow Sun" panose="02000000000000000000" pitchFamily="50" charset="0"/>
                <a:cs typeface="Arial" pitchFamily="34" charset="0"/>
              </a:rPr>
              <a:t>2020</a:t>
            </a:r>
            <a:endParaRPr lang="ko-KR" altLang="en-US" sz="20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=""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781721" y="4455198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=""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029669" y="4455198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=""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765108" y="2383232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=""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17160" y="2383232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=""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277618" y="4455198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39" y="1794815"/>
            <a:ext cx="506250" cy="45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87" y="1794815"/>
            <a:ext cx="506250" cy="45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00" y="5609544"/>
            <a:ext cx="506250" cy="45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48" y="5609544"/>
            <a:ext cx="506250" cy="450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494" y="5799529"/>
            <a:ext cx="506250" cy="45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87" y="579440"/>
            <a:ext cx="2688750" cy="31837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4457" y="739175"/>
            <a:ext cx="2575942" cy="30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4294967295"/>
          </p:nvPr>
        </p:nvSpPr>
        <p:spPr>
          <a:xfrm>
            <a:off x="7847013" y="923925"/>
            <a:ext cx="4344987" cy="927100"/>
          </a:xfrm>
        </p:spPr>
        <p:txBody>
          <a:bodyPr>
            <a:noAutofit/>
          </a:bodyPr>
          <a:lstStyle/>
          <a:p>
            <a:pPr algn="l"/>
            <a:r>
              <a:rPr lang="en-US" altLang="ko-KR" sz="5867" dirty="0">
                <a:solidFill>
                  <a:srgbClr val="000000"/>
                </a:solidFill>
              </a:rPr>
              <a:t>Columns Layout</a:t>
            </a:r>
            <a:endParaRPr lang="ko-KR" altLang="en-US" sz="5867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65238"/>
            <a:ext cx="12192000" cy="382587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667" b="1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040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40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2783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2783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4040" y="2576297"/>
            <a:ext cx="3216000" cy="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2783" y="2576297"/>
            <a:ext cx="3216000" cy="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381" y="2739112"/>
            <a:ext cx="3386250" cy="33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71105" y="526001"/>
            <a:ext cx="11360800" cy="643600"/>
          </a:xfrm>
        </p:spPr>
        <p:txBody>
          <a:bodyPr>
            <a:noAutofit/>
          </a:bodyPr>
          <a:lstStyle/>
          <a:p>
            <a:pPr marL="203195"/>
            <a:r>
              <a:rPr lang="en-US" altLang="ko-KR" sz="4800" dirty="0">
                <a:solidFill>
                  <a:srgbClr val="E62155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846" y="1636269"/>
            <a:ext cx="303343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31" y="2238054"/>
            <a:ext cx="30334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solidFill>
                <a:srgbClr val="6B6B6B"/>
              </a:solidFill>
              <a:cs typeface="Arial" pitchFamily="34" charset="0"/>
            </a:endParaRPr>
          </a:p>
          <a:p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</a:t>
            </a:r>
            <a:r>
              <a:rPr lang="en-US" altLang="ko-KR" sz="1600" dirty="0" smtClean="0">
                <a:solidFill>
                  <a:srgbClr val="6B6B6B"/>
                </a:solidFill>
                <a:cs typeface="Arial" pitchFamily="34" charset="0"/>
              </a:rPr>
              <a:t>and </a:t>
            </a:r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I believe that this Template will your Time, Money and Reputation.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845" y="2056833"/>
            <a:ext cx="2943917" cy="151224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" name="TextBox 5"/>
          <p:cNvSpPr txBox="1"/>
          <p:nvPr/>
        </p:nvSpPr>
        <p:spPr>
          <a:xfrm>
            <a:off x="8381370" y="1636269"/>
            <a:ext cx="303343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309855" y="2238054"/>
            <a:ext cx="30334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600" dirty="0">
              <a:solidFill>
                <a:srgbClr val="6B6B6B"/>
              </a:solidFill>
              <a:cs typeface="Arial" pitchFamily="34" charset="0"/>
            </a:endParaRPr>
          </a:p>
          <a:p>
            <a:pPr algn="r"/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</a:t>
            </a:r>
            <a:r>
              <a:rPr lang="en-US" altLang="ko-KR" sz="1600" dirty="0" smtClean="0">
                <a:solidFill>
                  <a:srgbClr val="6B6B6B"/>
                </a:solidFill>
                <a:cs typeface="Arial" pitchFamily="34" charset="0"/>
              </a:rPr>
              <a:t>and </a:t>
            </a:r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I believe that this Template will your Time, Money and Reputation. </a:t>
            </a:r>
          </a:p>
        </p:txBody>
      </p:sp>
      <p:sp>
        <p:nvSpPr>
          <p:cNvPr id="22" name="Rectangle 8"/>
          <p:cNvSpPr/>
          <p:nvPr/>
        </p:nvSpPr>
        <p:spPr>
          <a:xfrm>
            <a:off x="8381369" y="2056833"/>
            <a:ext cx="2943917" cy="151224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40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638" y="1740285"/>
            <a:ext cx="3970245" cy="51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3127426" y="3985294"/>
            <a:ext cx="12192000" cy="1661994"/>
            <a:chOff x="-944876" y="3053755"/>
            <a:chExt cx="12192000" cy="166199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944876" y="3053755"/>
              <a:ext cx="12192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rgbClr val="E62155"/>
                  </a:solidFill>
                  <a:cs typeface="Arial" pitchFamily="34" charset="0"/>
                </a:rPr>
                <a:t>THANK YOU</a:t>
              </a:r>
              <a:endParaRPr lang="ko-KR" altLang="en-US" sz="7200" b="1" dirty="0">
                <a:solidFill>
                  <a:srgbClr val="E62155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-944728" y="4254084"/>
              <a:ext cx="12191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Insert the Sub Title of Your Presentation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611115" y="969084"/>
            <a:ext cx="3419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</a:rPr>
              <a:t>simply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impress your audience and add a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your Reports and Presentations with our Templates..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808" y="2076450"/>
            <a:ext cx="6102742" cy="48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1269808" y="3028586"/>
            <a:ext cx="102826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 smtClean="0">
                <a:solidFill>
                  <a:srgbClr val="6AC4D0"/>
                </a:solidFill>
                <a:latin typeface="Changa One" panose="02000000000000000000" pitchFamily="2" charset="0"/>
                <a:cs typeface="Arial" pitchFamily="34" charset="0"/>
              </a:rPr>
              <a:t>www.plantillaspower-point.com</a:t>
            </a:r>
            <a:endParaRPr lang="en-US" altLang="ko-KR" sz="4400" dirty="0">
              <a:solidFill>
                <a:srgbClr val="6AC4D0"/>
              </a:solidFill>
              <a:latin typeface="Changa On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0040" y="580073"/>
            <a:ext cx="11572875" cy="72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62155"/>
                </a:solidFill>
                <a:latin typeface="Chivo Black" panose="00000A00000000000000" pitchFamily="2" charset="0"/>
              </a:rPr>
              <a:t>Fully Editable Shapes</a:t>
            </a:r>
          </a:p>
        </p:txBody>
      </p:sp>
      <p:pic>
        <p:nvPicPr>
          <p:cNvPr id="92" name="Imagen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4" y="1505474"/>
            <a:ext cx="5209935" cy="48962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77" y="1394244"/>
            <a:ext cx="3150000" cy="5118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815" y="1305560"/>
            <a:ext cx="2216250" cy="201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550" y="3870166"/>
            <a:ext cx="2004630" cy="25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5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0040" y="580073"/>
            <a:ext cx="11572875" cy="72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62155"/>
                </a:solidFill>
                <a:latin typeface="Chivo Black" panose="00000A00000000000000" pitchFamily="2" charset="0"/>
              </a:rPr>
              <a:t>Fully Editable Shapes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144250" y="1652588"/>
            <a:ext cx="511175" cy="577850"/>
          </a:xfrm>
          <a:custGeom>
            <a:avLst/>
            <a:gdLst>
              <a:gd name="T0" fmla="*/ 91 w 179"/>
              <a:gd name="T1" fmla="*/ 0 h 202"/>
              <a:gd name="T2" fmla="*/ 94 w 179"/>
              <a:gd name="T3" fmla="*/ 0 h 202"/>
              <a:gd name="T4" fmla="*/ 118 w 179"/>
              <a:gd name="T5" fmla="*/ 4 h 202"/>
              <a:gd name="T6" fmla="*/ 138 w 179"/>
              <a:gd name="T7" fmla="*/ 12 h 202"/>
              <a:gd name="T8" fmla="*/ 162 w 179"/>
              <a:gd name="T9" fmla="*/ 35 h 202"/>
              <a:gd name="T10" fmla="*/ 179 w 179"/>
              <a:gd name="T11" fmla="*/ 71 h 202"/>
              <a:gd name="T12" fmla="*/ 179 w 179"/>
              <a:gd name="T13" fmla="*/ 107 h 202"/>
              <a:gd name="T14" fmla="*/ 31 w 179"/>
              <a:gd name="T15" fmla="*/ 151 h 202"/>
              <a:gd name="T16" fmla="*/ 7 w 179"/>
              <a:gd name="T17" fmla="*/ 110 h 202"/>
              <a:gd name="T18" fmla="*/ 7 w 179"/>
              <a:gd name="T19" fmla="*/ 68 h 202"/>
              <a:gd name="T20" fmla="*/ 34 w 179"/>
              <a:gd name="T21" fmla="*/ 24 h 202"/>
              <a:gd name="T22" fmla="*/ 50 w 179"/>
              <a:gd name="T23" fmla="*/ 11 h 202"/>
              <a:gd name="T24" fmla="*/ 91 w 179"/>
              <a:gd name="T2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202">
                <a:moveTo>
                  <a:pt x="91" y="0"/>
                </a:moveTo>
                <a:cubicBezTo>
                  <a:pt x="92" y="0"/>
                  <a:pt x="93" y="0"/>
                  <a:pt x="94" y="0"/>
                </a:cubicBezTo>
                <a:cubicBezTo>
                  <a:pt x="102" y="1"/>
                  <a:pt x="110" y="2"/>
                  <a:pt x="118" y="4"/>
                </a:cubicBezTo>
                <a:cubicBezTo>
                  <a:pt x="125" y="6"/>
                  <a:pt x="131" y="9"/>
                  <a:pt x="138" y="12"/>
                </a:cubicBezTo>
                <a:cubicBezTo>
                  <a:pt x="146" y="19"/>
                  <a:pt x="154" y="27"/>
                  <a:pt x="162" y="35"/>
                </a:cubicBezTo>
                <a:cubicBezTo>
                  <a:pt x="170" y="46"/>
                  <a:pt x="175" y="58"/>
                  <a:pt x="179" y="71"/>
                </a:cubicBezTo>
                <a:cubicBezTo>
                  <a:pt x="179" y="83"/>
                  <a:pt x="179" y="95"/>
                  <a:pt x="179" y="107"/>
                </a:cubicBezTo>
                <a:cubicBezTo>
                  <a:pt x="164" y="168"/>
                  <a:pt x="89" y="202"/>
                  <a:pt x="31" y="151"/>
                </a:cubicBezTo>
                <a:cubicBezTo>
                  <a:pt x="14" y="143"/>
                  <a:pt x="8" y="128"/>
                  <a:pt x="7" y="110"/>
                </a:cubicBezTo>
                <a:cubicBezTo>
                  <a:pt x="0" y="96"/>
                  <a:pt x="0" y="82"/>
                  <a:pt x="7" y="68"/>
                </a:cubicBezTo>
                <a:cubicBezTo>
                  <a:pt x="13" y="51"/>
                  <a:pt x="21" y="36"/>
                  <a:pt x="34" y="24"/>
                </a:cubicBezTo>
                <a:cubicBezTo>
                  <a:pt x="39" y="19"/>
                  <a:pt x="45" y="15"/>
                  <a:pt x="50" y="11"/>
                </a:cubicBezTo>
                <a:cubicBezTo>
                  <a:pt x="64" y="7"/>
                  <a:pt x="77" y="4"/>
                  <a:pt x="91" y="0"/>
                </a:cubicBezTo>
                <a:close/>
              </a:path>
            </a:pathLst>
          </a:custGeom>
          <a:solidFill>
            <a:srgbClr val="E62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085975" y="2598738"/>
            <a:ext cx="500063" cy="500063"/>
          </a:xfrm>
          <a:custGeom>
            <a:avLst/>
            <a:gdLst>
              <a:gd name="T0" fmla="*/ 0 w 175"/>
              <a:gd name="T1" fmla="*/ 88 h 175"/>
              <a:gd name="T2" fmla="*/ 88 w 175"/>
              <a:gd name="T3" fmla="*/ 0 h 175"/>
              <a:gd name="T4" fmla="*/ 174 w 175"/>
              <a:gd name="T5" fmla="*/ 89 h 175"/>
              <a:gd name="T6" fmla="*/ 87 w 175"/>
              <a:gd name="T7" fmla="*/ 175 h 175"/>
              <a:gd name="T8" fmla="*/ 0 w 175"/>
              <a:gd name="T9" fmla="*/ 8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75">
                <a:moveTo>
                  <a:pt x="0" y="88"/>
                </a:moveTo>
                <a:cubicBezTo>
                  <a:pt x="0" y="39"/>
                  <a:pt x="40" y="0"/>
                  <a:pt x="88" y="0"/>
                </a:cubicBezTo>
                <a:cubicBezTo>
                  <a:pt x="136" y="1"/>
                  <a:pt x="175" y="40"/>
                  <a:pt x="174" y="89"/>
                </a:cubicBezTo>
                <a:cubicBezTo>
                  <a:pt x="173" y="137"/>
                  <a:pt x="135" y="175"/>
                  <a:pt x="87" y="175"/>
                </a:cubicBezTo>
                <a:cubicBezTo>
                  <a:pt x="39" y="175"/>
                  <a:pt x="0" y="136"/>
                  <a:pt x="0" y="88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885113" y="2049463"/>
            <a:ext cx="498475" cy="503238"/>
          </a:xfrm>
          <a:custGeom>
            <a:avLst/>
            <a:gdLst>
              <a:gd name="T0" fmla="*/ 174 w 175"/>
              <a:gd name="T1" fmla="*/ 88 h 176"/>
              <a:gd name="T2" fmla="*/ 87 w 175"/>
              <a:gd name="T3" fmla="*/ 175 h 176"/>
              <a:gd name="T4" fmla="*/ 0 w 175"/>
              <a:gd name="T5" fmla="*/ 89 h 176"/>
              <a:gd name="T6" fmla="*/ 86 w 175"/>
              <a:gd name="T7" fmla="*/ 1 h 176"/>
              <a:gd name="T8" fmla="*/ 174 w 175"/>
              <a:gd name="T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176">
                <a:moveTo>
                  <a:pt x="174" y="88"/>
                </a:moveTo>
                <a:cubicBezTo>
                  <a:pt x="174" y="137"/>
                  <a:pt x="135" y="176"/>
                  <a:pt x="87" y="175"/>
                </a:cubicBezTo>
                <a:cubicBezTo>
                  <a:pt x="39" y="175"/>
                  <a:pt x="1" y="137"/>
                  <a:pt x="0" y="89"/>
                </a:cubicBezTo>
                <a:cubicBezTo>
                  <a:pt x="0" y="40"/>
                  <a:pt x="38" y="0"/>
                  <a:pt x="86" y="1"/>
                </a:cubicBezTo>
                <a:cubicBezTo>
                  <a:pt x="145" y="1"/>
                  <a:pt x="175" y="49"/>
                  <a:pt x="174" y="88"/>
                </a:cubicBezTo>
                <a:close/>
              </a:path>
            </a:pathLst>
          </a:custGeom>
          <a:solidFill>
            <a:srgbClr val="E61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9645650" y="3487738"/>
            <a:ext cx="503238" cy="503238"/>
          </a:xfrm>
          <a:custGeom>
            <a:avLst/>
            <a:gdLst>
              <a:gd name="T0" fmla="*/ 89 w 176"/>
              <a:gd name="T1" fmla="*/ 176 h 176"/>
              <a:gd name="T2" fmla="*/ 0 w 176"/>
              <a:gd name="T3" fmla="*/ 89 h 176"/>
              <a:gd name="T4" fmla="*/ 87 w 176"/>
              <a:gd name="T5" fmla="*/ 1 h 176"/>
              <a:gd name="T6" fmla="*/ 175 w 176"/>
              <a:gd name="T7" fmla="*/ 88 h 176"/>
              <a:gd name="T8" fmla="*/ 89 w 176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6">
                <a:moveTo>
                  <a:pt x="89" y="176"/>
                </a:moveTo>
                <a:cubicBezTo>
                  <a:pt x="40" y="176"/>
                  <a:pt x="0" y="137"/>
                  <a:pt x="0" y="89"/>
                </a:cubicBezTo>
                <a:cubicBezTo>
                  <a:pt x="1" y="42"/>
                  <a:pt x="39" y="2"/>
                  <a:pt x="87" y="1"/>
                </a:cubicBezTo>
                <a:cubicBezTo>
                  <a:pt x="134" y="0"/>
                  <a:pt x="175" y="40"/>
                  <a:pt x="175" y="88"/>
                </a:cubicBezTo>
                <a:cubicBezTo>
                  <a:pt x="176" y="136"/>
                  <a:pt x="137" y="176"/>
                  <a:pt x="89" y="176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4613275" y="5613400"/>
            <a:ext cx="519113" cy="523875"/>
          </a:xfrm>
          <a:custGeom>
            <a:avLst/>
            <a:gdLst>
              <a:gd name="T0" fmla="*/ 84 w 182"/>
              <a:gd name="T1" fmla="*/ 183 h 183"/>
              <a:gd name="T2" fmla="*/ 67 w 182"/>
              <a:gd name="T3" fmla="*/ 179 h 183"/>
              <a:gd name="T4" fmla="*/ 40 w 182"/>
              <a:gd name="T5" fmla="*/ 164 h 183"/>
              <a:gd name="T6" fmla="*/ 24 w 182"/>
              <a:gd name="T7" fmla="*/ 149 h 183"/>
              <a:gd name="T8" fmla="*/ 24 w 182"/>
              <a:gd name="T9" fmla="*/ 40 h 183"/>
              <a:gd name="T10" fmla="*/ 91 w 182"/>
              <a:gd name="T11" fmla="*/ 7 h 183"/>
              <a:gd name="T12" fmla="*/ 176 w 182"/>
              <a:gd name="T13" fmla="*/ 63 h 183"/>
              <a:gd name="T14" fmla="*/ 172 w 182"/>
              <a:gd name="T15" fmla="*/ 135 h 183"/>
              <a:gd name="T16" fmla="*/ 155 w 182"/>
              <a:gd name="T17" fmla="*/ 158 h 183"/>
              <a:gd name="T18" fmla="*/ 123 w 182"/>
              <a:gd name="T19" fmla="*/ 178 h 183"/>
              <a:gd name="T20" fmla="*/ 111 w 182"/>
              <a:gd name="T21" fmla="*/ 181 h 183"/>
              <a:gd name="T22" fmla="*/ 84 w 182"/>
              <a:gd name="T23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" h="183">
                <a:moveTo>
                  <a:pt x="84" y="183"/>
                </a:moveTo>
                <a:cubicBezTo>
                  <a:pt x="78" y="182"/>
                  <a:pt x="73" y="181"/>
                  <a:pt x="67" y="179"/>
                </a:cubicBezTo>
                <a:cubicBezTo>
                  <a:pt x="58" y="174"/>
                  <a:pt x="49" y="169"/>
                  <a:pt x="40" y="164"/>
                </a:cubicBezTo>
                <a:cubicBezTo>
                  <a:pt x="34" y="159"/>
                  <a:pt x="29" y="154"/>
                  <a:pt x="24" y="149"/>
                </a:cubicBezTo>
                <a:cubicBezTo>
                  <a:pt x="0" y="113"/>
                  <a:pt x="1" y="76"/>
                  <a:pt x="24" y="40"/>
                </a:cubicBezTo>
                <a:cubicBezTo>
                  <a:pt x="34" y="17"/>
                  <a:pt x="68" y="0"/>
                  <a:pt x="91" y="7"/>
                </a:cubicBezTo>
                <a:cubicBezTo>
                  <a:pt x="130" y="9"/>
                  <a:pt x="158" y="28"/>
                  <a:pt x="176" y="63"/>
                </a:cubicBezTo>
                <a:cubicBezTo>
                  <a:pt x="182" y="87"/>
                  <a:pt x="182" y="112"/>
                  <a:pt x="172" y="135"/>
                </a:cubicBezTo>
                <a:cubicBezTo>
                  <a:pt x="166" y="143"/>
                  <a:pt x="160" y="151"/>
                  <a:pt x="155" y="158"/>
                </a:cubicBezTo>
                <a:cubicBezTo>
                  <a:pt x="144" y="165"/>
                  <a:pt x="134" y="172"/>
                  <a:pt x="123" y="178"/>
                </a:cubicBezTo>
                <a:cubicBezTo>
                  <a:pt x="119" y="179"/>
                  <a:pt x="115" y="180"/>
                  <a:pt x="111" y="181"/>
                </a:cubicBezTo>
                <a:cubicBezTo>
                  <a:pt x="102" y="182"/>
                  <a:pt x="93" y="182"/>
                  <a:pt x="84" y="183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1203325" y="4598988"/>
            <a:ext cx="496888" cy="500063"/>
          </a:xfrm>
          <a:custGeom>
            <a:avLst/>
            <a:gdLst>
              <a:gd name="T0" fmla="*/ 87 w 174"/>
              <a:gd name="T1" fmla="*/ 175 h 175"/>
              <a:gd name="T2" fmla="*/ 0 w 174"/>
              <a:gd name="T3" fmla="*/ 89 h 175"/>
              <a:gd name="T4" fmla="*/ 88 w 174"/>
              <a:gd name="T5" fmla="*/ 1 h 175"/>
              <a:gd name="T6" fmla="*/ 174 w 174"/>
              <a:gd name="T7" fmla="*/ 88 h 175"/>
              <a:gd name="T8" fmla="*/ 87 w 174"/>
              <a:gd name="T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87" y="175"/>
                </a:moveTo>
                <a:cubicBezTo>
                  <a:pt x="40" y="175"/>
                  <a:pt x="0" y="136"/>
                  <a:pt x="0" y="89"/>
                </a:cubicBezTo>
                <a:cubicBezTo>
                  <a:pt x="0" y="39"/>
                  <a:pt x="39" y="0"/>
                  <a:pt x="88" y="1"/>
                </a:cubicBezTo>
                <a:cubicBezTo>
                  <a:pt x="136" y="1"/>
                  <a:pt x="174" y="40"/>
                  <a:pt x="174" y="88"/>
                </a:cubicBezTo>
                <a:cubicBezTo>
                  <a:pt x="174" y="136"/>
                  <a:pt x="136" y="175"/>
                  <a:pt x="87" y="175"/>
                </a:cubicBezTo>
                <a:close/>
              </a:path>
            </a:pathLst>
          </a:custGeom>
          <a:solidFill>
            <a:srgbClr val="E620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2603500" y="4941888"/>
            <a:ext cx="573088" cy="557213"/>
          </a:xfrm>
          <a:custGeom>
            <a:avLst/>
            <a:gdLst>
              <a:gd name="T0" fmla="*/ 194 w 201"/>
              <a:gd name="T1" fmla="*/ 146 h 195"/>
              <a:gd name="T2" fmla="*/ 135 w 201"/>
              <a:gd name="T3" fmla="*/ 139 h 195"/>
              <a:gd name="T4" fmla="*/ 117 w 201"/>
              <a:gd name="T5" fmla="*/ 149 h 195"/>
              <a:gd name="T6" fmla="*/ 86 w 201"/>
              <a:gd name="T7" fmla="*/ 195 h 195"/>
              <a:gd name="T8" fmla="*/ 72 w 201"/>
              <a:gd name="T9" fmla="*/ 150 h 195"/>
              <a:gd name="T10" fmla="*/ 47 w 201"/>
              <a:gd name="T11" fmla="*/ 123 h 195"/>
              <a:gd name="T12" fmla="*/ 0 w 201"/>
              <a:gd name="T13" fmla="*/ 104 h 195"/>
              <a:gd name="T14" fmla="*/ 60 w 201"/>
              <a:gd name="T15" fmla="*/ 3 h 195"/>
              <a:gd name="T16" fmla="*/ 63 w 201"/>
              <a:gd name="T17" fmla="*/ 0 h 195"/>
              <a:gd name="T18" fmla="*/ 105 w 201"/>
              <a:gd name="T19" fmla="*/ 35 h 195"/>
              <a:gd name="T20" fmla="*/ 130 w 201"/>
              <a:gd name="T21" fmla="*/ 39 h 195"/>
              <a:gd name="T22" fmla="*/ 179 w 201"/>
              <a:gd name="T23" fmla="*/ 23 h 195"/>
              <a:gd name="T24" fmla="*/ 165 w 201"/>
              <a:gd name="T25" fmla="*/ 61 h 195"/>
              <a:gd name="T26" fmla="*/ 174 w 201"/>
              <a:gd name="T27" fmla="*/ 111 h 195"/>
              <a:gd name="T28" fmla="*/ 195 w 201"/>
              <a:gd name="T29" fmla="*/ 134 h 195"/>
              <a:gd name="T30" fmla="*/ 194 w 201"/>
              <a:gd name="T31" fmla="*/ 1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195">
                <a:moveTo>
                  <a:pt x="194" y="146"/>
                </a:moveTo>
                <a:cubicBezTo>
                  <a:pt x="174" y="144"/>
                  <a:pt x="154" y="142"/>
                  <a:pt x="135" y="139"/>
                </a:cubicBezTo>
                <a:cubicBezTo>
                  <a:pt x="125" y="138"/>
                  <a:pt x="121" y="143"/>
                  <a:pt x="117" y="149"/>
                </a:cubicBezTo>
                <a:cubicBezTo>
                  <a:pt x="107" y="164"/>
                  <a:pt x="97" y="179"/>
                  <a:pt x="86" y="195"/>
                </a:cubicBezTo>
                <a:cubicBezTo>
                  <a:pt x="77" y="180"/>
                  <a:pt x="75" y="165"/>
                  <a:pt x="72" y="150"/>
                </a:cubicBezTo>
                <a:cubicBezTo>
                  <a:pt x="69" y="135"/>
                  <a:pt x="62" y="127"/>
                  <a:pt x="47" y="123"/>
                </a:cubicBezTo>
                <a:cubicBezTo>
                  <a:pt x="32" y="119"/>
                  <a:pt x="18" y="112"/>
                  <a:pt x="0" y="104"/>
                </a:cubicBezTo>
                <a:cubicBezTo>
                  <a:pt x="58" y="91"/>
                  <a:pt x="68" y="52"/>
                  <a:pt x="60" y="3"/>
                </a:cubicBezTo>
                <a:cubicBezTo>
                  <a:pt x="60" y="3"/>
                  <a:pt x="61" y="2"/>
                  <a:pt x="63" y="0"/>
                </a:cubicBezTo>
                <a:cubicBezTo>
                  <a:pt x="77" y="11"/>
                  <a:pt x="92" y="22"/>
                  <a:pt x="105" y="35"/>
                </a:cubicBezTo>
                <a:cubicBezTo>
                  <a:pt x="113" y="42"/>
                  <a:pt x="120" y="43"/>
                  <a:pt x="130" y="39"/>
                </a:cubicBezTo>
                <a:cubicBezTo>
                  <a:pt x="146" y="33"/>
                  <a:pt x="162" y="29"/>
                  <a:pt x="179" y="23"/>
                </a:cubicBezTo>
                <a:cubicBezTo>
                  <a:pt x="179" y="38"/>
                  <a:pt x="171" y="50"/>
                  <a:pt x="165" y="61"/>
                </a:cubicBezTo>
                <a:cubicBezTo>
                  <a:pt x="153" y="82"/>
                  <a:pt x="158" y="97"/>
                  <a:pt x="174" y="111"/>
                </a:cubicBezTo>
                <a:cubicBezTo>
                  <a:pt x="183" y="117"/>
                  <a:pt x="191" y="125"/>
                  <a:pt x="195" y="134"/>
                </a:cubicBezTo>
                <a:cubicBezTo>
                  <a:pt x="197" y="138"/>
                  <a:pt x="201" y="143"/>
                  <a:pt x="194" y="146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9301163" y="4638675"/>
            <a:ext cx="565150" cy="546100"/>
          </a:xfrm>
          <a:custGeom>
            <a:avLst/>
            <a:gdLst>
              <a:gd name="T0" fmla="*/ 33 w 198"/>
              <a:gd name="T1" fmla="*/ 190 h 191"/>
              <a:gd name="T2" fmla="*/ 36 w 198"/>
              <a:gd name="T3" fmla="*/ 173 h 191"/>
              <a:gd name="T4" fmla="*/ 8 w 198"/>
              <a:gd name="T5" fmla="*/ 82 h 191"/>
              <a:gd name="T6" fmla="*/ 1 w 198"/>
              <a:gd name="T7" fmla="*/ 70 h 191"/>
              <a:gd name="T8" fmla="*/ 53 w 198"/>
              <a:gd name="T9" fmla="*/ 66 h 191"/>
              <a:gd name="T10" fmla="*/ 74 w 198"/>
              <a:gd name="T11" fmla="*/ 51 h 191"/>
              <a:gd name="T12" fmla="*/ 98 w 198"/>
              <a:gd name="T13" fmla="*/ 0 h 191"/>
              <a:gd name="T14" fmla="*/ 123 w 198"/>
              <a:gd name="T15" fmla="*/ 53 h 191"/>
              <a:gd name="T16" fmla="*/ 142 w 198"/>
              <a:gd name="T17" fmla="*/ 67 h 191"/>
              <a:gd name="T18" fmla="*/ 198 w 198"/>
              <a:gd name="T19" fmla="*/ 74 h 191"/>
              <a:gd name="T20" fmla="*/ 156 w 198"/>
              <a:gd name="T21" fmla="*/ 111 h 191"/>
              <a:gd name="T22" fmla="*/ 148 w 198"/>
              <a:gd name="T23" fmla="*/ 133 h 191"/>
              <a:gd name="T24" fmla="*/ 157 w 198"/>
              <a:gd name="T25" fmla="*/ 191 h 191"/>
              <a:gd name="T26" fmla="*/ 108 w 198"/>
              <a:gd name="T27" fmla="*/ 162 h 191"/>
              <a:gd name="T28" fmla="*/ 81 w 198"/>
              <a:gd name="T29" fmla="*/ 162 h 191"/>
              <a:gd name="T30" fmla="*/ 33 w 198"/>
              <a:gd name="T31" fmla="*/ 19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8" h="191">
                <a:moveTo>
                  <a:pt x="33" y="190"/>
                </a:moveTo>
                <a:cubicBezTo>
                  <a:pt x="34" y="182"/>
                  <a:pt x="34" y="177"/>
                  <a:pt x="36" y="173"/>
                </a:cubicBezTo>
                <a:cubicBezTo>
                  <a:pt x="51" y="135"/>
                  <a:pt x="41" y="105"/>
                  <a:pt x="8" y="82"/>
                </a:cubicBezTo>
                <a:cubicBezTo>
                  <a:pt x="5" y="80"/>
                  <a:pt x="0" y="78"/>
                  <a:pt x="1" y="70"/>
                </a:cubicBezTo>
                <a:cubicBezTo>
                  <a:pt x="18" y="69"/>
                  <a:pt x="36" y="67"/>
                  <a:pt x="53" y="66"/>
                </a:cubicBezTo>
                <a:cubicBezTo>
                  <a:pt x="65" y="66"/>
                  <a:pt x="70" y="61"/>
                  <a:pt x="74" y="51"/>
                </a:cubicBezTo>
                <a:cubicBezTo>
                  <a:pt x="81" y="35"/>
                  <a:pt x="89" y="19"/>
                  <a:pt x="98" y="0"/>
                </a:cubicBezTo>
                <a:cubicBezTo>
                  <a:pt x="107" y="19"/>
                  <a:pt x="116" y="36"/>
                  <a:pt x="123" y="53"/>
                </a:cubicBezTo>
                <a:cubicBezTo>
                  <a:pt x="127" y="62"/>
                  <a:pt x="132" y="66"/>
                  <a:pt x="142" y="67"/>
                </a:cubicBezTo>
                <a:cubicBezTo>
                  <a:pt x="159" y="69"/>
                  <a:pt x="176" y="71"/>
                  <a:pt x="198" y="74"/>
                </a:cubicBezTo>
                <a:cubicBezTo>
                  <a:pt x="182" y="88"/>
                  <a:pt x="169" y="100"/>
                  <a:pt x="156" y="111"/>
                </a:cubicBezTo>
                <a:cubicBezTo>
                  <a:pt x="149" y="117"/>
                  <a:pt x="145" y="123"/>
                  <a:pt x="148" y="133"/>
                </a:cubicBezTo>
                <a:cubicBezTo>
                  <a:pt x="152" y="151"/>
                  <a:pt x="153" y="169"/>
                  <a:pt x="157" y="191"/>
                </a:cubicBezTo>
                <a:cubicBezTo>
                  <a:pt x="139" y="181"/>
                  <a:pt x="123" y="172"/>
                  <a:pt x="108" y="162"/>
                </a:cubicBezTo>
                <a:cubicBezTo>
                  <a:pt x="98" y="156"/>
                  <a:pt x="90" y="156"/>
                  <a:pt x="81" y="162"/>
                </a:cubicBezTo>
                <a:cubicBezTo>
                  <a:pt x="66" y="171"/>
                  <a:pt x="51" y="179"/>
                  <a:pt x="33" y="19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1328738" y="1876425"/>
            <a:ext cx="579438" cy="547688"/>
          </a:xfrm>
          <a:custGeom>
            <a:avLst/>
            <a:gdLst>
              <a:gd name="T0" fmla="*/ 117 w 203"/>
              <a:gd name="T1" fmla="*/ 21 h 192"/>
              <a:gd name="T2" fmla="*/ 130 w 203"/>
              <a:gd name="T3" fmla="*/ 13 h 192"/>
              <a:gd name="T4" fmla="*/ 157 w 203"/>
              <a:gd name="T5" fmla="*/ 2 h 192"/>
              <a:gd name="T6" fmla="*/ 159 w 203"/>
              <a:gd name="T7" fmla="*/ 7 h 192"/>
              <a:gd name="T8" fmla="*/ 155 w 203"/>
              <a:gd name="T9" fmla="*/ 44 h 192"/>
              <a:gd name="T10" fmla="*/ 175 w 203"/>
              <a:gd name="T11" fmla="*/ 85 h 192"/>
              <a:gd name="T12" fmla="*/ 182 w 203"/>
              <a:gd name="T13" fmla="*/ 97 h 192"/>
              <a:gd name="T14" fmla="*/ 203 w 203"/>
              <a:gd name="T15" fmla="*/ 114 h 192"/>
              <a:gd name="T16" fmla="*/ 145 w 203"/>
              <a:gd name="T17" fmla="*/ 122 h 192"/>
              <a:gd name="T18" fmla="*/ 122 w 203"/>
              <a:gd name="T19" fmla="*/ 140 h 192"/>
              <a:gd name="T20" fmla="*/ 103 w 203"/>
              <a:gd name="T21" fmla="*/ 192 h 192"/>
              <a:gd name="T22" fmla="*/ 76 w 203"/>
              <a:gd name="T23" fmla="*/ 143 h 192"/>
              <a:gd name="T24" fmla="*/ 55 w 203"/>
              <a:gd name="T25" fmla="*/ 128 h 192"/>
              <a:gd name="T26" fmla="*/ 0 w 203"/>
              <a:gd name="T27" fmla="*/ 123 h 192"/>
              <a:gd name="T28" fmla="*/ 38 w 203"/>
              <a:gd name="T29" fmla="*/ 86 h 192"/>
              <a:gd name="T30" fmla="*/ 46 w 203"/>
              <a:gd name="T31" fmla="*/ 59 h 192"/>
              <a:gd name="T32" fmla="*/ 35 w 203"/>
              <a:gd name="T33" fmla="*/ 15 h 192"/>
              <a:gd name="T34" fmla="*/ 42 w 203"/>
              <a:gd name="T35" fmla="*/ 6 h 192"/>
              <a:gd name="T36" fmla="*/ 70 w 203"/>
              <a:gd name="T37" fmla="*/ 20 h 192"/>
              <a:gd name="T38" fmla="*/ 82 w 203"/>
              <a:gd name="T39" fmla="*/ 26 h 192"/>
              <a:gd name="T40" fmla="*/ 117 w 203"/>
              <a:gd name="T41" fmla="*/ 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3" h="192">
                <a:moveTo>
                  <a:pt x="117" y="21"/>
                </a:moveTo>
                <a:cubicBezTo>
                  <a:pt x="121" y="19"/>
                  <a:pt x="126" y="16"/>
                  <a:pt x="130" y="13"/>
                </a:cubicBezTo>
                <a:cubicBezTo>
                  <a:pt x="140" y="11"/>
                  <a:pt x="146" y="0"/>
                  <a:pt x="157" y="2"/>
                </a:cubicBezTo>
                <a:cubicBezTo>
                  <a:pt x="159" y="3"/>
                  <a:pt x="159" y="5"/>
                  <a:pt x="159" y="7"/>
                </a:cubicBezTo>
                <a:cubicBezTo>
                  <a:pt x="160" y="19"/>
                  <a:pt x="156" y="31"/>
                  <a:pt x="155" y="44"/>
                </a:cubicBezTo>
                <a:cubicBezTo>
                  <a:pt x="146" y="65"/>
                  <a:pt x="164" y="73"/>
                  <a:pt x="175" y="85"/>
                </a:cubicBezTo>
                <a:cubicBezTo>
                  <a:pt x="178" y="89"/>
                  <a:pt x="180" y="93"/>
                  <a:pt x="182" y="97"/>
                </a:cubicBezTo>
                <a:cubicBezTo>
                  <a:pt x="187" y="101"/>
                  <a:pt x="193" y="106"/>
                  <a:pt x="203" y="114"/>
                </a:cubicBezTo>
                <a:cubicBezTo>
                  <a:pt x="179" y="117"/>
                  <a:pt x="162" y="121"/>
                  <a:pt x="145" y="122"/>
                </a:cubicBezTo>
                <a:cubicBezTo>
                  <a:pt x="133" y="124"/>
                  <a:pt x="126" y="128"/>
                  <a:pt x="122" y="140"/>
                </a:cubicBezTo>
                <a:cubicBezTo>
                  <a:pt x="117" y="157"/>
                  <a:pt x="110" y="172"/>
                  <a:pt x="103" y="192"/>
                </a:cubicBezTo>
                <a:cubicBezTo>
                  <a:pt x="93" y="174"/>
                  <a:pt x="84" y="158"/>
                  <a:pt x="76" y="143"/>
                </a:cubicBezTo>
                <a:cubicBezTo>
                  <a:pt x="72" y="133"/>
                  <a:pt x="66" y="129"/>
                  <a:pt x="55" y="128"/>
                </a:cubicBezTo>
                <a:cubicBezTo>
                  <a:pt x="38" y="128"/>
                  <a:pt x="21" y="125"/>
                  <a:pt x="0" y="123"/>
                </a:cubicBezTo>
                <a:cubicBezTo>
                  <a:pt x="14" y="109"/>
                  <a:pt x="25" y="97"/>
                  <a:pt x="38" y="86"/>
                </a:cubicBezTo>
                <a:cubicBezTo>
                  <a:pt x="47" y="78"/>
                  <a:pt x="51" y="71"/>
                  <a:pt x="46" y="59"/>
                </a:cubicBezTo>
                <a:cubicBezTo>
                  <a:pt x="41" y="45"/>
                  <a:pt x="39" y="30"/>
                  <a:pt x="35" y="15"/>
                </a:cubicBezTo>
                <a:cubicBezTo>
                  <a:pt x="34" y="9"/>
                  <a:pt x="32" y="4"/>
                  <a:pt x="42" y="6"/>
                </a:cubicBezTo>
                <a:cubicBezTo>
                  <a:pt x="51" y="11"/>
                  <a:pt x="60" y="16"/>
                  <a:pt x="70" y="20"/>
                </a:cubicBezTo>
                <a:cubicBezTo>
                  <a:pt x="74" y="22"/>
                  <a:pt x="78" y="24"/>
                  <a:pt x="82" y="26"/>
                </a:cubicBezTo>
                <a:cubicBezTo>
                  <a:pt x="95" y="38"/>
                  <a:pt x="106" y="31"/>
                  <a:pt x="117" y="21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1963738" y="5548313"/>
            <a:ext cx="541338" cy="554038"/>
          </a:xfrm>
          <a:custGeom>
            <a:avLst/>
            <a:gdLst>
              <a:gd name="T0" fmla="*/ 129 w 190"/>
              <a:gd name="T1" fmla="*/ 193 h 194"/>
              <a:gd name="T2" fmla="*/ 116 w 190"/>
              <a:gd name="T3" fmla="*/ 182 h 194"/>
              <a:gd name="T4" fmla="*/ 87 w 190"/>
              <a:gd name="T5" fmla="*/ 158 h 194"/>
              <a:gd name="T6" fmla="*/ 68 w 190"/>
              <a:gd name="T7" fmla="*/ 156 h 194"/>
              <a:gd name="T8" fmla="*/ 43 w 190"/>
              <a:gd name="T9" fmla="*/ 166 h 194"/>
              <a:gd name="T10" fmla="*/ 22 w 190"/>
              <a:gd name="T11" fmla="*/ 177 h 194"/>
              <a:gd name="T12" fmla="*/ 13 w 190"/>
              <a:gd name="T13" fmla="*/ 160 h 194"/>
              <a:gd name="T14" fmla="*/ 21 w 190"/>
              <a:gd name="T15" fmla="*/ 138 h 194"/>
              <a:gd name="T16" fmla="*/ 22 w 190"/>
              <a:gd name="T17" fmla="*/ 96 h 194"/>
              <a:gd name="T18" fmla="*/ 8 w 190"/>
              <a:gd name="T19" fmla="*/ 70 h 194"/>
              <a:gd name="T20" fmla="*/ 0 w 190"/>
              <a:gd name="T21" fmla="*/ 55 h 194"/>
              <a:gd name="T22" fmla="*/ 43 w 190"/>
              <a:gd name="T23" fmla="*/ 55 h 194"/>
              <a:gd name="T24" fmla="*/ 68 w 190"/>
              <a:gd name="T25" fmla="*/ 55 h 194"/>
              <a:gd name="T26" fmla="*/ 108 w 190"/>
              <a:gd name="T27" fmla="*/ 0 h 194"/>
              <a:gd name="T28" fmla="*/ 129 w 190"/>
              <a:gd name="T29" fmla="*/ 66 h 194"/>
              <a:gd name="T30" fmla="*/ 155 w 190"/>
              <a:gd name="T31" fmla="*/ 75 h 194"/>
              <a:gd name="T32" fmla="*/ 168 w 190"/>
              <a:gd name="T33" fmla="*/ 79 h 194"/>
              <a:gd name="T34" fmla="*/ 190 w 190"/>
              <a:gd name="T35" fmla="*/ 87 h 194"/>
              <a:gd name="T36" fmla="*/ 175 w 190"/>
              <a:gd name="T37" fmla="*/ 102 h 194"/>
              <a:gd name="T38" fmla="*/ 155 w 190"/>
              <a:gd name="T39" fmla="*/ 114 h 194"/>
              <a:gd name="T40" fmla="*/ 136 w 190"/>
              <a:gd name="T41" fmla="*/ 145 h 194"/>
              <a:gd name="T42" fmla="*/ 136 w 190"/>
              <a:gd name="T43" fmla="*/ 185 h 194"/>
              <a:gd name="T44" fmla="*/ 129 w 190"/>
              <a:gd name="T45" fmla="*/ 19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0" h="194">
                <a:moveTo>
                  <a:pt x="129" y="193"/>
                </a:moveTo>
                <a:cubicBezTo>
                  <a:pt x="124" y="189"/>
                  <a:pt x="120" y="186"/>
                  <a:pt x="116" y="182"/>
                </a:cubicBezTo>
                <a:cubicBezTo>
                  <a:pt x="106" y="174"/>
                  <a:pt x="97" y="166"/>
                  <a:pt x="87" y="158"/>
                </a:cubicBezTo>
                <a:cubicBezTo>
                  <a:pt x="82" y="149"/>
                  <a:pt x="75" y="152"/>
                  <a:pt x="68" y="156"/>
                </a:cubicBezTo>
                <a:cubicBezTo>
                  <a:pt x="60" y="159"/>
                  <a:pt x="51" y="162"/>
                  <a:pt x="43" y="166"/>
                </a:cubicBezTo>
                <a:cubicBezTo>
                  <a:pt x="38" y="172"/>
                  <a:pt x="30" y="175"/>
                  <a:pt x="22" y="177"/>
                </a:cubicBezTo>
                <a:cubicBezTo>
                  <a:pt x="11" y="176"/>
                  <a:pt x="12" y="168"/>
                  <a:pt x="13" y="160"/>
                </a:cubicBezTo>
                <a:cubicBezTo>
                  <a:pt x="15" y="153"/>
                  <a:pt x="18" y="145"/>
                  <a:pt x="21" y="138"/>
                </a:cubicBezTo>
                <a:cubicBezTo>
                  <a:pt x="27" y="124"/>
                  <a:pt x="35" y="110"/>
                  <a:pt x="22" y="96"/>
                </a:cubicBezTo>
                <a:cubicBezTo>
                  <a:pt x="17" y="88"/>
                  <a:pt x="9" y="81"/>
                  <a:pt x="8" y="70"/>
                </a:cubicBezTo>
                <a:cubicBezTo>
                  <a:pt x="6" y="66"/>
                  <a:pt x="3" y="61"/>
                  <a:pt x="0" y="55"/>
                </a:cubicBezTo>
                <a:cubicBezTo>
                  <a:pt x="15" y="55"/>
                  <a:pt x="29" y="55"/>
                  <a:pt x="43" y="55"/>
                </a:cubicBezTo>
                <a:cubicBezTo>
                  <a:pt x="52" y="53"/>
                  <a:pt x="60" y="53"/>
                  <a:pt x="68" y="55"/>
                </a:cubicBezTo>
                <a:cubicBezTo>
                  <a:pt x="81" y="38"/>
                  <a:pt x="94" y="20"/>
                  <a:pt x="108" y="0"/>
                </a:cubicBezTo>
                <a:cubicBezTo>
                  <a:pt x="116" y="23"/>
                  <a:pt x="122" y="45"/>
                  <a:pt x="129" y="66"/>
                </a:cubicBezTo>
                <a:cubicBezTo>
                  <a:pt x="138" y="68"/>
                  <a:pt x="148" y="66"/>
                  <a:pt x="155" y="75"/>
                </a:cubicBezTo>
                <a:cubicBezTo>
                  <a:pt x="159" y="79"/>
                  <a:pt x="163" y="78"/>
                  <a:pt x="168" y="79"/>
                </a:cubicBezTo>
                <a:cubicBezTo>
                  <a:pt x="175" y="82"/>
                  <a:pt x="182" y="84"/>
                  <a:pt x="190" y="87"/>
                </a:cubicBezTo>
                <a:cubicBezTo>
                  <a:pt x="189" y="96"/>
                  <a:pt x="178" y="95"/>
                  <a:pt x="175" y="102"/>
                </a:cubicBezTo>
                <a:cubicBezTo>
                  <a:pt x="167" y="103"/>
                  <a:pt x="162" y="109"/>
                  <a:pt x="155" y="114"/>
                </a:cubicBezTo>
                <a:cubicBezTo>
                  <a:pt x="140" y="119"/>
                  <a:pt x="134" y="129"/>
                  <a:pt x="136" y="145"/>
                </a:cubicBezTo>
                <a:cubicBezTo>
                  <a:pt x="137" y="158"/>
                  <a:pt x="136" y="172"/>
                  <a:pt x="136" y="185"/>
                </a:cubicBezTo>
                <a:cubicBezTo>
                  <a:pt x="136" y="190"/>
                  <a:pt x="136" y="194"/>
                  <a:pt x="129" y="193"/>
                </a:cubicBezTo>
                <a:close/>
              </a:path>
            </a:pathLst>
          </a:custGeom>
          <a:solidFill>
            <a:srgbClr val="E620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612775" y="3538538"/>
            <a:ext cx="554038" cy="560388"/>
          </a:xfrm>
          <a:custGeom>
            <a:avLst/>
            <a:gdLst>
              <a:gd name="T0" fmla="*/ 0 w 194"/>
              <a:gd name="T1" fmla="*/ 152 h 196"/>
              <a:gd name="T2" fmla="*/ 29 w 194"/>
              <a:gd name="T3" fmla="*/ 105 h 196"/>
              <a:gd name="T4" fmla="*/ 31 w 194"/>
              <a:gd name="T5" fmla="*/ 78 h 196"/>
              <a:gd name="T6" fmla="*/ 10 w 194"/>
              <a:gd name="T7" fmla="*/ 31 h 196"/>
              <a:gd name="T8" fmla="*/ 59 w 194"/>
              <a:gd name="T9" fmla="*/ 44 h 196"/>
              <a:gd name="T10" fmla="*/ 89 w 194"/>
              <a:gd name="T11" fmla="*/ 37 h 196"/>
              <a:gd name="T12" fmla="*/ 127 w 194"/>
              <a:gd name="T13" fmla="*/ 0 h 196"/>
              <a:gd name="T14" fmla="*/ 133 w 194"/>
              <a:gd name="T15" fmla="*/ 51 h 196"/>
              <a:gd name="T16" fmla="*/ 151 w 194"/>
              <a:gd name="T17" fmla="*/ 80 h 196"/>
              <a:gd name="T18" fmla="*/ 194 w 194"/>
              <a:gd name="T19" fmla="*/ 103 h 196"/>
              <a:gd name="T20" fmla="*/ 179 w 194"/>
              <a:gd name="T21" fmla="*/ 110 h 196"/>
              <a:gd name="T22" fmla="*/ 120 w 194"/>
              <a:gd name="T23" fmla="*/ 179 h 196"/>
              <a:gd name="T24" fmla="*/ 116 w 194"/>
              <a:gd name="T25" fmla="*/ 196 h 196"/>
              <a:gd name="T26" fmla="*/ 84 w 194"/>
              <a:gd name="T27" fmla="*/ 158 h 196"/>
              <a:gd name="T28" fmla="*/ 49 w 194"/>
              <a:gd name="T29" fmla="*/ 145 h 196"/>
              <a:gd name="T30" fmla="*/ 0 w 194"/>
              <a:gd name="T31" fmla="*/ 15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4" h="196">
                <a:moveTo>
                  <a:pt x="0" y="152"/>
                </a:moveTo>
                <a:cubicBezTo>
                  <a:pt x="11" y="134"/>
                  <a:pt x="20" y="119"/>
                  <a:pt x="29" y="105"/>
                </a:cubicBezTo>
                <a:cubicBezTo>
                  <a:pt x="35" y="96"/>
                  <a:pt x="36" y="88"/>
                  <a:pt x="31" y="78"/>
                </a:cubicBezTo>
                <a:cubicBezTo>
                  <a:pt x="23" y="63"/>
                  <a:pt x="17" y="48"/>
                  <a:pt x="10" y="31"/>
                </a:cubicBezTo>
                <a:cubicBezTo>
                  <a:pt x="28" y="32"/>
                  <a:pt x="44" y="39"/>
                  <a:pt x="59" y="44"/>
                </a:cubicBezTo>
                <a:cubicBezTo>
                  <a:pt x="72" y="48"/>
                  <a:pt x="80" y="47"/>
                  <a:pt x="89" y="37"/>
                </a:cubicBezTo>
                <a:cubicBezTo>
                  <a:pt x="101" y="24"/>
                  <a:pt x="114" y="13"/>
                  <a:pt x="127" y="0"/>
                </a:cubicBezTo>
                <a:cubicBezTo>
                  <a:pt x="132" y="19"/>
                  <a:pt x="133" y="35"/>
                  <a:pt x="133" y="51"/>
                </a:cubicBezTo>
                <a:cubicBezTo>
                  <a:pt x="132" y="66"/>
                  <a:pt x="138" y="74"/>
                  <a:pt x="151" y="80"/>
                </a:cubicBezTo>
                <a:cubicBezTo>
                  <a:pt x="165" y="86"/>
                  <a:pt x="179" y="95"/>
                  <a:pt x="194" y="103"/>
                </a:cubicBezTo>
                <a:cubicBezTo>
                  <a:pt x="187" y="106"/>
                  <a:pt x="183" y="109"/>
                  <a:pt x="179" y="110"/>
                </a:cubicBezTo>
                <a:cubicBezTo>
                  <a:pt x="139" y="116"/>
                  <a:pt x="120" y="140"/>
                  <a:pt x="120" y="179"/>
                </a:cubicBezTo>
                <a:cubicBezTo>
                  <a:pt x="119" y="184"/>
                  <a:pt x="117" y="190"/>
                  <a:pt x="116" y="196"/>
                </a:cubicBezTo>
                <a:cubicBezTo>
                  <a:pt x="102" y="186"/>
                  <a:pt x="93" y="171"/>
                  <a:pt x="84" y="158"/>
                </a:cubicBezTo>
                <a:cubicBezTo>
                  <a:pt x="75" y="146"/>
                  <a:pt x="66" y="140"/>
                  <a:pt x="49" y="145"/>
                </a:cubicBezTo>
                <a:cubicBezTo>
                  <a:pt x="35" y="149"/>
                  <a:pt x="19" y="149"/>
                  <a:pt x="0" y="152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10953750" y="2487613"/>
            <a:ext cx="558800" cy="550863"/>
          </a:xfrm>
          <a:custGeom>
            <a:avLst/>
            <a:gdLst>
              <a:gd name="T0" fmla="*/ 99 w 196"/>
              <a:gd name="T1" fmla="*/ 193 h 193"/>
              <a:gd name="T2" fmla="*/ 75 w 196"/>
              <a:gd name="T3" fmla="*/ 149 h 193"/>
              <a:gd name="T4" fmla="*/ 46 w 196"/>
              <a:gd name="T5" fmla="*/ 130 h 193"/>
              <a:gd name="T6" fmla="*/ 0 w 196"/>
              <a:gd name="T7" fmla="*/ 125 h 193"/>
              <a:gd name="T8" fmla="*/ 38 w 196"/>
              <a:gd name="T9" fmla="*/ 85 h 193"/>
              <a:gd name="T10" fmla="*/ 44 w 196"/>
              <a:gd name="T11" fmla="*/ 64 h 193"/>
              <a:gd name="T12" fmla="*/ 29 w 196"/>
              <a:gd name="T13" fmla="*/ 6 h 193"/>
              <a:gd name="T14" fmla="*/ 70 w 196"/>
              <a:gd name="T15" fmla="*/ 26 h 193"/>
              <a:gd name="T16" fmla="*/ 117 w 196"/>
              <a:gd name="T17" fmla="*/ 23 h 193"/>
              <a:gd name="T18" fmla="*/ 152 w 196"/>
              <a:gd name="T19" fmla="*/ 0 h 193"/>
              <a:gd name="T20" fmla="*/ 144 w 196"/>
              <a:gd name="T21" fmla="*/ 55 h 193"/>
              <a:gd name="T22" fmla="*/ 152 w 196"/>
              <a:gd name="T23" fmla="*/ 77 h 193"/>
              <a:gd name="T24" fmla="*/ 196 w 196"/>
              <a:gd name="T25" fmla="*/ 116 h 193"/>
              <a:gd name="T26" fmla="*/ 145 w 196"/>
              <a:gd name="T27" fmla="*/ 124 h 193"/>
              <a:gd name="T28" fmla="*/ 117 w 196"/>
              <a:gd name="T29" fmla="*/ 146 h 193"/>
              <a:gd name="T30" fmla="*/ 99 w 196"/>
              <a:gd name="T3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6" h="193">
                <a:moveTo>
                  <a:pt x="99" y="193"/>
                </a:moveTo>
                <a:cubicBezTo>
                  <a:pt x="90" y="177"/>
                  <a:pt x="81" y="164"/>
                  <a:pt x="75" y="149"/>
                </a:cubicBezTo>
                <a:cubicBezTo>
                  <a:pt x="69" y="136"/>
                  <a:pt x="61" y="130"/>
                  <a:pt x="46" y="130"/>
                </a:cubicBezTo>
                <a:cubicBezTo>
                  <a:pt x="30" y="130"/>
                  <a:pt x="15" y="127"/>
                  <a:pt x="0" y="125"/>
                </a:cubicBezTo>
                <a:cubicBezTo>
                  <a:pt x="13" y="111"/>
                  <a:pt x="25" y="98"/>
                  <a:pt x="38" y="85"/>
                </a:cubicBezTo>
                <a:cubicBezTo>
                  <a:pt x="44" y="78"/>
                  <a:pt x="46" y="73"/>
                  <a:pt x="44" y="64"/>
                </a:cubicBezTo>
                <a:cubicBezTo>
                  <a:pt x="38" y="46"/>
                  <a:pt x="34" y="27"/>
                  <a:pt x="29" y="6"/>
                </a:cubicBezTo>
                <a:cubicBezTo>
                  <a:pt x="45" y="13"/>
                  <a:pt x="58" y="18"/>
                  <a:pt x="70" y="26"/>
                </a:cubicBezTo>
                <a:cubicBezTo>
                  <a:pt x="87" y="37"/>
                  <a:pt x="101" y="35"/>
                  <a:pt x="117" y="23"/>
                </a:cubicBezTo>
                <a:cubicBezTo>
                  <a:pt x="126" y="15"/>
                  <a:pt x="138" y="9"/>
                  <a:pt x="152" y="0"/>
                </a:cubicBezTo>
                <a:cubicBezTo>
                  <a:pt x="149" y="21"/>
                  <a:pt x="148" y="38"/>
                  <a:pt x="144" y="55"/>
                </a:cubicBezTo>
                <a:cubicBezTo>
                  <a:pt x="142" y="65"/>
                  <a:pt x="144" y="71"/>
                  <a:pt x="152" y="77"/>
                </a:cubicBezTo>
                <a:cubicBezTo>
                  <a:pt x="166" y="89"/>
                  <a:pt x="179" y="101"/>
                  <a:pt x="196" y="116"/>
                </a:cubicBezTo>
                <a:cubicBezTo>
                  <a:pt x="177" y="119"/>
                  <a:pt x="161" y="122"/>
                  <a:pt x="145" y="124"/>
                </a:cubicBezTo>
                <a:cubicBezTo>
                  <a:pt x="130" y="125"/>
                  <a:pt x="121" y="130"/>
                  <a:pt x="117" y="146"/>
                </a:cubicBezTo>
                <a:cubicBezTo>
                  <a:pt x="113" y="161"/>
                  <a:pt x="106" y="175"/>
                  <a:pt x="99" y="193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084263" y="2619375"/>
            <a:ext cx="404813" cy="382588"/>
          </a:xfrm>
          <a:custGeom>
            <a:avLst/>
            <a:gdLst>
              <a:gd name="T0" fmla="*/ 123 w 142"/>
              <a:gd name="T1" fmla="*/ 100 h 134"/>
              <a:gd name="T2" fmla="*/ 102 w 142"/>
              <a:gd name="T3" fmla="*/ 120 h 134"/>
              <a:gd name="T4" fmla="*/ 24 w 142"/>
              <a:gd name="T5" fmla="*/ 109 h 134"/>
              <a:gd name="T6" fmla="*/ 11 w 142"/>
              <a:gd name="T7" fmla="*/ 39 h 134"/>
              <a:gd name="T8" fmla="*/ 72 w 142"/>
              <a:gd name="T9" fmla="*/ 1 h 134"/>
              <a:gd name="T10" fmla="*/ 130 w 142"/>
              <a:gd name="T11" fmla="*/ 83 h 134"/>
              <a:gd name="T12" fmla="*/ 123 w 142"/>
              <a:gd name="T13" fmla="*/ 10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4">
                <a:moveTo>
                  <a:pt x="123" y="100"/>
                </a:moveTo>
                <a:cubicBezTo>
                  <a:pt x="116" y="107"/>
                  <a:pt x="109" y="113"/>
                  <a:pt x="102" y="120"/>
                </a:cubicBezTo>
                <a:cubicBezTo>
                  <a:pt x="72" y="134"/>
                  <a:pt x="45" y="130"/>
                  <a:pt x="24" y="109"/>
                </a:cubicBezTo>
                <a:cubicBezTo>
                  <a:pt x="5" y="91"/>
                  <a:pt x="0" y="64"/>
                  <a:pt x="11" y="39"/>
                </a:cubicBezTo>
                <a:cubicBezTo>
                  <a:pt x="21" y="15"/>
                  <a:pt x="45" y="0"/>
                  <a:pt x="72" y="1"/>
                </a:cubicBezTo>
                <a:cubicBezTo>
                  <a:pt x="113" y="3"/>
                  <a:pt x="142" y="44"/>
                  <a:pt x="130" y="83"/>
                </a:cubicBezTo>
                <a:cubicBezTo>
                  <a:pt x="128" y="89"/>
                  <a:pt x="126" y="94"/>
                  <a:pt x="123" y="100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1001713" y="5453063"/>
            <a:ext cx="401638" cy="412750"/>
          </a:xfrm>
          <a:custGeom>
            <a:avLst/>
            <a:gdLst>
              <a:gd name="T0" fmla="*/ 8 w 141"/>
              <a:gd name="T1" fmla="*/ 59 h 144"/>
              <a:gd name="T2" fmla="*/ 34 w 141"/>
              <a:gd name="T3" fmla="*/ 20 h 144"/>
              <a:gd name="T4" fmla="*/ 133 w 141"/>
              <a:gd name="T5" fmla="*/ 56 h 144"/>
              <a:gd name="T6" fmla="*/ 117 w 141"/>
              <a:gd name="T7" fmla="*/ 124 h 144"/>
              <a:gd name="T8" fmla="*/ 93 w 141"/>
              <a:gd name="T9" fmla="*/ 138 h 144"/>
              <a:gd name="T10" fmla="*/ 69 w 141"/>
              <a:gd name="T11" fmla="*/ 144 h 144"/>
              <a:gd name="T12" fmla="*/ 49 w 141"/>
              <a:gd name="T13" fmla="*/ 139 h 144"/>
              <a:gd name="T14" fmla="*/ 22 w 141"/>
              <a:gd name="T15" fmla="*/ 121 h 144"/>
              <a:gd name="T16" fmla="*/ 4 w 141"/>
              <a:gd name="T17" fmla="*/ 91 h 144"/>
              <a:gd name="T18" fmla="*/ 8 w 141"/>
              <a:gd name="T19" fmla="*/ 5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4">
                <a:moveTo>
                  <a:pt x="8" y="59"/>
                </a:moveTo>
                <a:cubicBezTo>
                  <a:pt x="12" y="43"/>
                  <a:pt x="22" y="31"/>
                  <a:pt x="34" y="20"/>
                </a:cubicBezTo>
                <a:cubicBezTo>
                  <a:pt x="69" y="0"/>
                  <a:pt x="117" y="10"/>
                  <a:pt x="133" y="56"/>
                </a:cubicBezTo>
                <a:cubicBezTo>
                  <a:pt x="141" y="82"/>
                  <a:pt x="138" y="105"/>
                  <a:pt x="117" y="124"/>
                </a:cubicBezTo>
                <a:cubicBezTo>
                  <a:pt x="110" y="130"/>
                  <a:pt x="102" y="135"/>
                  <a:pt x="93" y="138"/>
                </a:cubicBezTo>
                <a:cubicBezTo>
                  <a:pt x="85" y="141"/>
                  <a:pt x="77" y="143"/>
                  <a:pt x="69" y="144"/>
                </a:cubicBezTo>
                <a:cubicBezTo>
                  <a:pt x="62" y="144"/>
                  <a:pt x="55" y="142"/>
                  <a:pt x="49" y="139"/>
                </a:cubicBezTo>
                <a:cubicBezTo>
                  <a:pt x="40" y="134"/>
                  <a:pt x="30" y="129"/>
                  <a:pt x="22" y="121"/>
                </a:cubicBezTo>
                <a:cubicBezTo>
                  <a:pt x="14" y="113"/>
                  <a:pt x="8" y="102"/>
                  <a:pt x="4" y="91"/>
                </a:cubicBezTo>
                <a:cubicBezTo>
                  <a:pt x="1" y="80"/>
                  <a:pt x="0" y="69"/>
                  <a:pt x="8" y="59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5803900" y="1941513"/>
            <a:ext cx="415925" cy="411163"/>
          </a:xfrm>
          <a:custGeom>
            <a:avLst/>
            <a:gdLst>
              <a:gd name="T0" fmla="*/ 110 w 146"/>
              <a:gd name="T1" fmla="*/ 19 h 144"/>
              <a:gd name="T2" fmla="*/ 125 w 146"/>
              <a:gd name="T3" fmla="*/ 35 h 144"/>
              <a:gd name="T4" fmla="*/ 90 w 146"/>
              <a:gd name="T5" fmla="*/ 134 h 144"/>
              <a:gd name="T6" fmla="*/ 35 w 146"/>
              <a:gd name="T7" fmla="*/ 125 h 144"/>
              <a:gd name="T8" fmla="*/ 22 w 146"/>
              <a:gd name="T9" fmla="*/ 30 h 144"/>
              <a:gd name="T10" fmla="*/ 52 w 146"/>
              <a:gd name="T11" fmla="*/ 6 h 144"/>
              <a:gd name="T12" fmla="*/ 110 w 146"/>
              <a:gd name="T13" fmla="*/ 1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" h="144">
                <a:moveTo>
                  <a:pt x="110" y="19"/>
                </a:moveTo>
                <a:cubicBezTo>
                  <a:pt x="115" y="24"/>
                  <a:pt x="120" y="29"/>
                  <a:pt x="125" y="35"/>
                </a:cubicBezTo>
                <a:cubicBezTo>
                  <a:pt x="146" y="79"/>
                  <a:pt x="137" y="107"/>
                  <a:pt x="90" y="134"/>
                </a:cubicBezTo>
                <a:cubicBezTo>
                  <a:pt x="67" y="144"/>
                  <a:pt x="49" y="141"/>
                  <a:pt x="35" y="125"/>
                </a:cubicBezTo>
                <a:cubicBezTo>
                  <a:pt x="4" y="94"/>
                  <a:pt x="0" y="69"/>
                  <a:pt x="22" y="30"/>
                </a:cubicBezTo>
                <a:cubicBezTo>
                  <a:pt x="28" y="17"/>
                  <a:pt x="40" y="11"/>
                  <a:pt x="52" y="6"/>
                </a:cubicBezTo>
                <a:cubicBezTo>
                  <a:pt x="74" y="0"/>
                  <a:pt x="94" y="1"/>
                  <a:pt x="110" y="19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11212513" y="4252913"/>
            <a:ext cx="388938" cy="752475"/>
          </a:xfrm>
          <a:custGeom>
            <a:avLst/>
            <a:gdLst>
              <a:gd name="T0" fmla="*/ 88 w 136"/>
              <a:gd name="T1" fmla="*/ 132 h 263"/>
              <a:gd name="T2" fmla="*/ 118 w 136"/>
              <a:gd name="T3" fmla="*/ 184 h 263"/>
              <a:gd name="T4" fmla="*/ 68 w 136"/>
              <a:gd name="T5" fmla="*/ 261 h 263"/>
              <a:gd name="T6" fmla="*/ 41 w 136"/>
              <a:gd name="T7" fmla="*/ 229 h 263"/>
              <a:gd name="T8" fmla="*/ 101 w 136"/>
              <a:gd name="T9" fmla="*/ 178 h 263"/>
              <a:gd name="T10" fmla="*/ 0 w 136"/>
              <a:gd name="T11" fmla="*/ 1 h 263"/>
              <a:gd name="T12" fmla="*/ 110 w 136"/>
              <a:gd name="T13" fmla="*/ 20 h 263"/>
              <a:gd name="T14" fmla="*/ 136 w 136"/>
              <a:gd name="T15" fmla="*/ 61 h 263"/>
              <a:gd name="T16" fmla="*/ 80 w 136"/>
              <a:gd name="T17" fmla="*/ 44 h 263"/>
              <a:gd name="T18" fmla="*/ 60 w 136"/>
              <a:gd name="T19" fmla="*/ 39 h 263"/>
              <a:gd name="T20" fmla="*/ 36 w 136"/>
              <a:gd name="T21" fmla="*/ 37 h 263"/>
              <a:gd name="T22" fmla="*/ 47 w 136"/>
              <a:gd name="T23" fmla="*/ 62 h 263"/>
              <a:gd name="T24" fmla="*/ 88 w 136"/>
              <a:gd name="T25" fmla="*/ 13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263">
                <a:moveTo>
                  <a:pt x="88" y="132"/>
                </a:moveTo>
                <a:cubicBezTo>
                  <a:pt x="98" y="149"/>
                  <a:pt x="108" y="167"/>
                  <a:pt x="118" y="184"/>
                </a:cubicBezTo>
                <a:cubicBezTo>
                  <a:pt x="129" y="219"/>
                  <a:pt x="105" y="257"/>
                  <a:pt x="68" y="261"/>
                </a:cubicBezTo>
                <a:cubicBezTo>
                  <a:pt x="47" y="263"/>
                  <a:pt x="35" y="249"/>
                  <a:pt x="41" y="229"/>
                </a:cubicBezTo>
                <a:cubicBezTo>
                  <a:pt x="49" y="200"/>
                  <a:pt x="71" y="185"/>
                  <a:pt x="101" y="178"/>
                </a:cubicBezTo>
                <a:cubicBezTo>
                  <a:pt x="68" y="120"/>
                  <a:pt x="35" y="62"/>
                  <a:pt x="0" y="1"/>
                </a:cubicBezTo>
                <a:cubicBezTo>
                  <a:pt x="41" y="0"/>
                  <a:pt x="77" y="3"/>
                  <a:pt x="110" y="20"/>
                </a:cubicBezTo>
                <a:cubicBezTo>
                  <a:pt x="124" y="27"/>
                  <a:pt x="128" y="44"/>
                  <a:pt x="136" y="61"/>
                </a:cubicBezTo>
                <a:cubicBezTo>
                  <a:pt x="115" y="56"/>
                  <a:pt x="99" y="46"/>
                  <a:pt x="80" y="44"/>
                </a:cubicBezTo>
                <a:cubicBezTo>
                  <a:pt x="73" y="43"/>
                  <a:pt x="68" y="39"/>
                  <a:pt x="60" y="39"/>
                </a:cubicBezTo>
                <a:cubicBezTo>
                  <a:pt x="52" y="40"/>
                  <a:pt x="41" y="29"/>
                  <a:pt x="36" y="37"/>
                </a:cubicBezTo>
                <a:cubicBezTo>
                  <a:pt x="32" y="45"/>
                  <a:pt x="42" y="54"/>
                  <a:pt x="47" y="62"/>
                </a:cubicBezTo>
                <a:cubicBezTo>
                  <a:pt x="60" y="85"/>
                  <a:pt x="74" y="109"/>
                  <a:pt x="88" y="132"/>
                </a:cubicBezTo>
                <a:close/>
              </a:path>
            </a:pathLst>
          </a:custGeom>
          <a:solidFill>
            <a:srgbClr val="67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9913938" y="2805113"/>
            <a:ext cx="714375" cy="579438"/>
          </a:xfrm>
          <a:custGeom>
            <a:avLst/>
            <a:gdLst>
              <a:gd name="T0" fmla="*/ 222 w 250"/>
              <a:gd name="T1" fmla="*/ 0 h 203"/>
              <a:gd name="T2" fmla="*/ 248 w 250"/>
              <a:gd name="T3" fmla="*/ 104 h 203"/>
              <a:gd name="T4" fmla="*/ 222 w 250"/>
              <a:gd name="T5" fmla="*/ 147 h 203"/>
              <a:gd name="T6" fmla="*/ 205 w 250"/>
              <a:gd name="T7" fmla="*/ 45 h 203"/>
              <a:gd name="T8" fmla="*/ 190 w 250"/>
              <a:gd name="T9" fmla="*/ 59 h 203"/>
              <a:gd name="T10" fmla="*/ 104 w 250"/>
              <a:gd name="T11" fmla="*/ 171 h 203"/>
              <a:gd name="T12" fmla="*/ 9 w 250"/>
              <a:gd name="T13" fmla="*/ 163 h 203"/>
              <a:gd name="T14" fmla="*/ 27 w 250"/>
              <a:gd name="T15" fmla="*/ 126 h 203"/>
              <a:gd name="T16" fmla="*/ 89 w 250"/>
              <a:gd name="T17" fmla="*/ 150 h 203"/>
              <a:gd name="T18" fmla="*/ 108 w 250"/>
              <a:gd name="T19" fmla="*/ 149 h 203"/>
              <a:gd name="T20" fmla="*/ 215 w 250"/>
              <a:gd name="T21" fmla="*/ 7 h 203"/>
              <a:gd name="T22" fmla="*/ 222 w 250"/>
              <a:gd name="T23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0" h="203">
                <a:moveTo>
                  <a:pt x="222" y="0"/>
                </a:moveTo>
                <a:cubicBezTo>
                  <a:pt x="239" y="34"/>
                  <a:pt x="250" y="68"/>
                  <a:pt x="248" y="104"/>
                </a:cubicBezTo>
                <a:cubicBezTo>
                  <a:pt x="248" y="121"/>
                  <a:pt x="233" y="130"/>
                  <a:pt x="222" y="147"/>
                </a:cubicBezTo>
                <a:cubicBezTo>
                  <a:pt x="216" y="110"/>
                  <a:pt x="219" y="76"/>
                  <a:pt x="205" y="45"/>
                </a:cubicBezTo>
                <a:cubicBezTo>
                  <a:pt x="196" y="46"/>
                  <a:pt x="194" y="54"/>
                  <a:pt x="190" y="59"/>
                </a:cubicBezTo>
                <a:cubicBezTo>
                  <a:pt x="161" y="96"/>
                  <a:pt x="132" y="134"/>
                  <a:pt x="104" y="171"/>
                </a:cubicBezTo>
                <a:cubicBezTo>
                  <a:pt x="79" y="203"/>
                  <a:pt x="29" y="199"/>
                  <a:pt x="9" y="163"/>
                </a:cubicBezTo>
                <a:cubicBezTo>
                  <a:pt x="0" y="145"/>
                  <a:pt x="6" y="129"/>
                  <a:pt x="27" y="126"/>
                </a:cubicBezTo>
                <a:cubicBezTo>
                  <a:pt x="52" y="121"/>
                  <a:pt x="73" y="131"/>
                  <a:pt x="89" y="150"/>
                </a:cubicBezTo>
                <a:cubicBezTo>
                  <a:pt x="98" y="161"/>
                  <a:pt x="101" y="159"/>
                  <a:pt x="108" y="149"/>
                </a:cubicBezTo>
                <a:cubicBezTo>
                  <a:pt x="143" y="101"/>
                  <a:pt x="180" y="55"/>
                  <a:pt x="215" y="7"/>
                </a:cubicBezTo>
                <a:cubicBezTo>
                  <a:pt x="217" y="6"/>
                  <a:pt x="219" y="4"/>
                  <a:pt x="222" y="0"/>
                </a:cubicBezTo>
                <a:close/>
              </a:path>
            </a:pathLst>
          </a:custGeom>
          <a:solidFill>
            <a:srgbClr val="E61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676275" y="4116388"/>
            <a:ext cx="684213" cy="625475"/>
          </a:xfrm>
          <a:custGeom>
            <a:avLst/>
            <a:gdLst>
              <a:gd name="T0" fmla="*/ 99 w 240"/>
              <a:gd name="T1" fmla="*/ 177 h 219"/>
              <a:gd name="T2" fmla="*/ 178 w 240"/>
              <a:gd name="T3" fmla="*/ 22 h 219"/>
              <a:gd name="T4" fmla="*/ 190 w 240"/>
              <a:gd name="T5" fmla="*/ 1 h 219"/>
              <a:gd name="T6" fmla="*/ 207 w 240"/>
              <a:gd name="T7" fmla="*/ 21 h 219"/>
              <a:gd name="T8" fmla="*/ 228 w 240"/>
              <a:gd name="T9" fmla="*/ 64 h 219"/>
              <a:gd name="T10" fmla="*/ 217 w 240"/>
              <a:gd name="T11" fmla="*/ 138 h 219"/>
              <a:gd name="T12" fmla="*/ 180 w 240"/>
              <a:gd name="T13" fmla="*/ 41 h 219"/>
              <a:gd name="T14" fmla="*/ 135 w 240"/>
              <a:gd name="T15" fmla="*/ 129 h 219"/>
              <a:gd name="T16" fmla="*/ 103 w 240"/>
              <a:gd name="T17" fmla="*/ 193 h 219"/>
              <a:gd name="T18" fmla="*/ 54 w 240"/>
              <a:gd name="T19" fmla="*/ 216 h 219"/>
              <a:gd name="T20" fmla="*/ 6 w 240"/>
              <a:gd name="T21" fmla="*/ 186 h 219"/>
              <a:gd name="T22" fmla="*/ 22 w 240"/>
              <a:gd name="T23" fmla="*/ 156 h 219"/>
              <a:gd name="T24" fmla="*/ 99 w 240"/>
              <a:gd name="T25" fmla="*/ 17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0" h="219">
                <a:moveTo>
                  <a:pt x="99" y="177"/>
                </a:moveTo>
                <a:cubicBezTo>
                  <a:pt x="126" y="125"/>
                  <a:pt x="152" y="74"/>
                  <a:pt x="178" y="22"/>
                </a:cubicBezTo>
                <a:cubicBezTo>
                  <a:pt x="182" y="15"/>
                  <a:pt x="183" y="2"/>
                  <a:pt x="190" y="1"/>
                </a:cubicBezTo>
                <a:cubicBezTo>
                  <a:pt x="200" y="0"/>
                  <a:pt x="203" y="13"/>
                  <a:pt x="207" y="21"/>
                </a:cubicBezTo>
                <a:cubicBezTo>
                  <a:pt x="216" y="34"/>
                  <a:pt x="222" y="49"/>
                  <a:pt x="228" y="64"/>
                </a:cubicBezTo>
                <a:cubicBezTo>
                  <a:pt x="240" y="90"/>
                  <a:pt x="238" y="115"/>
                  <a:pt x="217" y="138"/>
                </a:cubicBezTo>
                <a:cubicBezTo>
                  <a:pt x="206" y="106"/>
                  <a:pt x="202" y="71"/>
                  <a:pt x="180" y="41"/>
                </a:cubicBezTo>
                <a:cubicBezTo>
                  <a:pt x="165" y="72"/>
                  <a:pt x="150" y="101"/>
                  <a:pt x="135" y="129"/>
                </a:cubicBezTo>
                <a:cubicBezTo>
                  <a:pt x="125" y="151"/>
                  <a:pt x="114" y="172"/>
                  <a:pt x="103" y="193"/>
                </a:cubicBezTo>
                <a:cubicBezTo>
                  <a:pt x="93" y="214"/>
                  <a:pt x="75" y="219"/>
                  <a:pt x="54" y="216"/>
                </a:cubicBezTo>
                <a:cubicBezTo>
                  <a:pt x="34" y="214"/>
                  <a:pt x="15" y="206"/>
                  <a:pt x="6" y="186"/>
                </a:cubicBezTo>
                <a:cubicBezTo>
                  <a:pt x="0" y="171"/>
                  <a:pt x="8" y="161"/>
                  <a:pt x="22" y="156"/>
                </a:cubicBezTo>
                <a:cubicBezTo>
                  <a:pt x="51" y="145"/>
                  <a:pt x="76" y="156"/>
                  <a:pt x="99" y="177"/>
                </a:cubicBezTo>
                <a:close/>
              </a:path>
            </a:pathLst>
          </a:custGeom>
          <a:solidFill>
            <a:srgbClr val="E61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1697038" y="3241675"/>
            <a:ext cx="511175" cy="763588"/>
          </a:xfrm>
          <a:custGeom>
            <a:avLst/>
            <a:gdLst>
              <a:gd name="T0" fmla="*/ 90 w 179"/>
              <a:gd name="T1" fmla="*/ 201 h 267"/>
              <a:gd name="T2" fmla="*/ 82 w 179"/>
              <a:gd name="T3" fmla="*/ 0 h 267"/>
              <a:gd name="T4" fmla="*/ 175 w 179"/>
              <a:gd name="T5" fmla="*/ 109 h 267"/>
              <a:gd name="T6" fmla="*/ 98 w 179"/>
              <a:gd name="T7" fmla="*/ 42 h 267"/>
              <a:gd name="T8" fmla="*/ 98 w 179"/>
              <a:gd name="T9" fmla="*/ 135 h 267"/>
              <a:gd name="T10" fmla="*/ 101 w 179"/>
              <a:gd name="T11" fmla="*/ 209 h 267"/>
              <a:gd name="T12" fmla="*/ 77 w 179"/>
              <a:gd name="T13" fmla="*/ 253 h 267"/>
              <a:gd name="T14" fmla="*/ 18 w 179"/>
              <a:gd name="T15" fmla="*/ 256 h 267"/>
              <a:gd name="T16" fmla="*/ 15 w 179"/>
              <a:gd name="T17" fmla="*/ 216 h 267"/>
              <a:gd name="T18" fmla="*/ 90 w 179"/>
              <a:gd name="T19" fmla="*/ 201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" h="267">
                <a:moveTo>
                  <a:pt x="90" y="201"/>
                </a:moveTo>
                <a:cubicBezTo>
                  <a:pt x="87" y="133"/>
                  <a:pt x="85" y="66"/>
                  <a:pt x="82" y="0"/>
                </a:cubicBezTo>
                <a:cubicBezTo>
                  <a:pt x="143" y="19"/>
                  <a:pt x="179" y="60"/>
                  <a:pt x="175" y="109"/>
                </a:cubicBezTo>
                <a:cubicBezTo>
                  <a:pt x="149" y="86"/>
                  <a:pt x="129" y="59"/>
                  <a:pt x="98" y="42"/>
                </a:cubicBezTo>
                <a:cubicBezTo>
                  <a:pt x="98" y="74"/>
                  <a:pt x="98" y="104"/>
                  <a:pt x="98" y="135"/>
                </a:cubicBezTo>
                <a:cubicBezTo>
                  <a:pt x="99" y="160"/>
                  <a:pt x="99" y="184"/>
                  <a:pt x="101" y="209"/>
                </a:cubicBezTo>
                <a:cubicBezTo>
                  <a:pt x="103" y="229"/>
                  <a:pt x="95" y="244"/>
                  <a:pt x="77" y="253"/>
                </a:cubicBezTo>
                <a:cubicBezTo>
                  <a:pt x="58" y="263"/>
                  <a:pt x="38" y="267"/>
                  <a:pt x="18" y="256"/>
                </a:cubicBezTo>
                <a:cubicBezTo>
                  <a:pt x="2" y="248"/>
                  <a:pt x="0" y="231"/>
                  <a:pt x="15" y="216"/>
                </a:cubicBezTo>
                <a:cubicBezTo>
                  <a:pt x="35" y="196"/>
                  <a:pt x="60" y="193"/>
                  <a:pt x="90" y="201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2222500" y="3867150"/>
            <a:ext cx="371475" cy="771525"/>
          </a:xfrm>
          <a:custGeom>
            <a:avLst/>
            <a:gdLst>
              <a:gd name="T0" fmla="*/ 108 w 130"/>
              <a:gd name="T1" fmla="*/ 31 h 270"/>
              <a:gd name="T2" fmla="*/ 121 w 130"/>
              <a:gd name="T3" fmla="*/ 47 h 270"/>
              <a:gd name="T4" fmla="*/ 130 w 130"/>
              <a:gd name="T5" fmla="*/ 78 h 270"/>
              <a:gd name="T6" fmla="*/ 32 w 130"/>
              <a:gd name="T7" fmla="*/ 36 h 270"/>
              <a:gd name="T8" fmla="*/ 46 w 130"/>
              <a:gd name="T9" fmla="*/ 77 h 270"/>
              <a:gd name="T10" fmla="*/ 90 w 130"/>
              <a:gd name="T11" fmla="*/ 197 h 270"/>
              <a:gd name="T12" fmla="*/ 77 w 130"/>
              <a:gd name="T13" fmla="*/ 246 h 270"/>
              <a:gd name="T14" fmla="*/ 22 w 130"/>
              <a:gd name="T15" fmla="*/ 265 h 270"/>
              <a:gd name="T16" fmla="*/ 8 w 130"/>
              <a:gd name="T17" fmla="*/ 230 h 270"/>
              <a:gd name="T18" fmla="*/ 76 w 130"/>
              <a:gd name="T19" fmla="*/ 190 h 270"/>
              <a:gd name="T20" fmla="*/ 7 w 130"/>
              <a:gd name="T21" fmla="*/ 0 h 270"/>
              <a:gd name="T22" fmla="*/ 108 w 130"/>
              <a:gd name="T23" fmla="*/ 3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270">
                <a:moveTo>
                  <a:pt x="108" y="31"/>
                </a:moveTo>
                <a:cubicBezTo>
                  <a:pt x="112" y="37"/>
                  <a:pt x="116" y="42"/>
                  <a:pt x="121" y="47"/>
                </a:cubicBezTo>
                <a:cubicBezTo>
                  <a:pt x="123" y="57"/>
                  <a:pt x="126" y="66"/>
                  <a:pt x="130" y="78"/>
                </a:cubicBezTo>
                <a:cubicBezTo>
                  <a:pt x="97" y="63"/>
                  <a:pt x="69" y="43"/>
                  <a:pt x="32" y="36"/>
                </a:cubicBezTo>
                <a:cubicBezTo>
                  <a:pt x="37" y="52"/>
                  <a:pt x="41" y="64"/>
                  <a:pt x="46" y="77"/>
                </a:cubicBezTo>
                <a:cubicBezTo>
                  <a:pt x="60" y="117"/>
                  <a:pt x="75" y="157"/>
                  <a:pt x="90" y="197"/>
                </a:cubicBezTo>
                <a:cubicBezTo>
                  <a:pt x="97" y="217"/>
                  <a:pt x="92" y="232"/>
                  <a:pt x="77" y="246"/>
                </a:cubicBezTo>
                <a:cubicBezTo>
                  <a:pt x="62" y="260"/>
                  <a:pt x="44" y="270"/>
                  <a:pt x="22" y="265"/>
                </a:cubicBezTo>
                <a:cubicBezTo>
                  <a:pt x="5" y="260"/>
                  <a:pt x="0" y="246"/>
                  <a:pt x="8" y="230"/>
                </a:cubicBezTo>
                <a:cubicBezTo>
                  <a:pt x="22" y="202"/>
                  <a:pt x="45" y="191"/>
                  <a:pt x="76" y="190"/>
                </a:cubicBezTo>
                <a:cubicBezTo>
                  <a:pt x="53" y="127"/>
                  <a:pt x="30" y="64"/>
                  <a:pt x="7" y="0"/>
                </a:cubicBezTo>
                <a:cubicBezTo>
                  <a:pt x="45" y="2"/>
                  <a:pt x="77" y="14"/>
                  <a:pt x="108" y="31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4087813" y="1776413"/>
            <a:ext cx="693738" cy="647700"/>
          </a:xfrm>
          <a:custGeom>
            <a:avLst/>
            <a:gdLst>
              <a:gd name="T0" fmla="*/ 133 w 243"/>
              <a:gd name="T1" fmla="*/ 136 h 227"/>
              <a:gd name="T2" fmla="*/ 105 w 243"/>
              <a:gd name="T3" fmla="*/ 200 h 227"/>
              <a:gd name="T4" fmla="*/ 62 w 243"/>
              <a:gd name="T5" fmla="*/ 227 h 227"/>
              <a:gd name="T6" fmla="*/ 8 w 243"/>
              <a:gd name="T7" fmla="*/ 199 h 227"/>
              <a:gd name="T8" fmla="*/ 20 w 243"/>
              <a:gd name="T9" fmla="*/ 168 h 227"/>
              <a:gd name="T10" fmla="*/ 33 w 243"/>
              <a:gd name="T11" fmla="*/ 160 h 227"/>
              <a:gd name="T12" fmla="*/ 90 w 243"/>
              <a:gd name="T13" fmla="*/ 170 h 227"/>
              <a:gd name="T14" fmla="*/ 104 w 243"/>
              <a:gd name="T15" fmla="*/ 163 h 227"/>
              <a:gd name="T16" fmla="*/ 119 w 243"/>
              <a:gd name="T17" fmla="*/ 127 h 227"/>
              <a:gd name="T18" fmla="*/ 132 w 243"/>
              <a:gd name="T19" fmla="*/ 99 h 227"/>
              <a:gd name="T20" fmla="*/ 162 w 243"/>
              <a:gd name="T21" fmla="*/ 30 h 227"/>
              <a:gd name="T22" fmla="*/ 179 w 243"/>
              <a:gd name="T23" fmla="*/ 0 h 227"/>
              <a:gd name="T24" fmla="*/ 211 w 243"/>
              <a:gd name="T25" fmla="*/ 31 h 227"/>
              <a:gd name="T26" fmla="*/ 228 w 243"/>
              <a:gd name="T27" fmla="*/ 65 h 227"/>
              <a:gd name="T28" fmla="*/ 221 w 243"/>
              <a:gd name="T29" fmla="*/ 132 h 227"/>
              <a:gd name="T30" fmla="*/ 216 w 243"/>
              <a:gd name="T31" fmla="*/ 138 h 227"/>
              <a:gd name="T32" fmla="*/ 211 w 243"/>
              <a:gd name="T33" fmla="*/ 128 h 227"/>
              <a:gd name="T34" fmla="*/ 184 w 243"/>
              <a:gd name="T35" fmla="*/ 67 h 227"/>
              <a:gd name="T36" fmla="*/ 179 w 243"/>
              <a:gd name="T37" fmla="*/ 53 h 227"/>
              <a:gd name="T38" fmla="*/ 171 w 243"/>
              <a:gd name="T39" fmla="*/ 49 h 227"/>
              <a:gd name="T40" fmla="*/ 163 w 243"/>
              <a:gd name="T41" fmla="*/ 68 h 227"/>
              <a:gd name="T42" fmla="*/ 133 w 243"/>
              <a:gd name="T43" fmla="*/ 13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27">
                <a:moveTo>
                  <a:pt x="133" y="136"/>
                </a:moveTo>
                <a:cubicBezTo>
                  <a:pt x="123" y="158"/>
                  <a:pt x="114" y="179"/>
                  <a:pt x="105" y="200"/>
                </a:cubicBezTo>
                <a:cubicBezTo>
                  <a:pt x="97" y="219"/>
                  <a:pt x="81" y="227"/>
                  <a:pt x="62" y="227"/>
                </a:cubicBezTo>
                <a:cubicBezTo>
                  <a:pt x="40" y="226"/>
                  <a:pt x="19" y="220"/>
                  <a:pt x="8" y="199"/>
                </a:cubicBezTo>
                <a:cubicBezTo>
                  <a:pt x="0" y="185"/>
                  <a:pt x="9" y="175"/>
                  <a:pt x="20" y="168"/>
                </a:cubicBezTo>
                <a:cubicBezTo>
                  <a:pt x="23" y="163"/>
                  <a:pt x="28" y="161"/>
                  <a:pt x="33" y="160"/>
                </a:cubicBezTo>
                <a:cubicBezTo>
                  <a:pt x="53" y="157"/>
                  <a:pt x="73" y="159"/>
                  <a:pt x="90" y="170"/>
                </a:cubicBezTo>
                <a:cubicBezTo>
                  <a:pt x="99" y="176"/>
                  <a:pt x="102" y="169"/>
                  <a:pt x="104" y="163"/>
                </a:cubicBezTo>
                <a:cubicBezTo>
                  <a:pt x="109" y="151"/>
                  <a:pt x="115" y="139"/>
                  <a:pt x="119" y="127"/>
                </a:cubicBezTo>
                <a:cubicBezTo>
                  <a:pt x="123" y="117"/>
                  <a:pt x="129" y="108"/>
                  <a:pt x="132" y="99"/>
                </a:cubicBezTo>
                <a:cubicBezTo>
                  <a:pt x="142" y="76"/>
                  <a:pt x="152" y="53"/>
                  <a:pt x="162" y="30"/>
                </a:cubicBezTo>
                <a:cubicBezTo>
                  <a:pt x="167" y="20"/>
                  <a:pt x="170" y="8"/>
                  <a:pt x="179" y="0"/>
                </a:cubicBezTo>
                <a:cubicBezTo>
                  <a:pt x="198" y="1"/>
                  <a:pt x="201" y="20"/>
                  <a:pt x="211" y="31"/>
                </a:cubicBezTo>
                <a:cubicBezTo>
                  <a:pt x="218" y="42"/>
                  <a:pt x="223" y="53"/>
                  <a:pt x="228" y="65"/>
                </a:cubicBezTo>
                <a:cubicBezTo>
                  <a:pt x="238" y="89"/>
                  <a:pt x="243" y="112"/>
                  <a:pt x="221" y="132"/>
                </a:cubicBezTo>
                <a:cubicBezTo>
                  <a:pt x="219" y="134"/>
                  <a:pt x="220" y="140"/>
                  <a:pt x="216" y="138"/>
                </a:cubicBezTo>
                <a:cubicBezTo>
                  <a:pt x="213" y="137"/>
                  <a:pt x="212" y="131"/>
                  <a:pt x="211" y="128"/>
                </a:cubicBezTo>
                <a:cubicBezTo>
                  <a:pt x="195" y="111"/>
                  <a:pt x="193" y="87"/>
                  <a:pt x="184" y="67"/>
                </a:cubicBezTo>
                <a:cubicBezTo>
                  <a:pt x="182" y="63"/>
                  <a:pt x="183" y="57"/>
                  <a:pt x="179" y="53"/>
                </a:cubicBezTo>
                <a:cubicBezTo>
                  <a:pt x="178" y="49"/>
                  <a:pt x="176" y="43"/>
                  <a:pt x="171" y="49"/>
                </a:cubicBezTo>
                <a:cubicBezTo>
                  <a:pt x="167" y="55"/>
                  <a:pt x="166" y="62"/>
                  <a:pt x="163" y="68"/>
                </a:cubicBezTo>
                <a:cubicBezTo>
                  <a:pt x="156" y="92"/>
                  <a:pt x="151" y="117"/>
                  <a:pt x="133" y="136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7364413" y="5351463"/>
            <a:ext cx="377825" cy="757238"/>
          </a:xfrm>
          <a:custGeom>
            <a:avLst/>
            <a:gdLst>
              <a:gd name="T0" fmla="*/ 88 w 132"/>
              <a:gd name="T1" fmla="*/ 255 h 265"/>
              <a:gd name="T2" fmla="*/ 79 w 132"/>
              <a:gd name="T3" fmla="*/ 260 h 265"/>
              <a:gd name="T4" fmla="*/ 47 w 132"/>
              <a:gd name="T5" fmla="*/ 260 h 265"/>
              <a:gd name="T6" fmla="*/ 48 w 132"/>
              <a:gd name="T7" fmla="*/ 208 h 265"/>
              <a:gd name="T8" fmla="*/ 70 w 132"/>
              <a:gd name="T9" fmla="*/ 184 h 265"/>
              <a:gd name="T10" fmla="*/ 78 w 132"/>
              <a:gd name="T11" fmla="*/ 180 h 265"/>
              <a:gd name="T12" fmla="*/ 85 w 132"/>
              <a:gd name="T13" fmla="*/ 164 h 265"/>
              <a:gd name="T14" fmla="*/ 75 w 132"/>
              <a:gd name="T15" fmla="*/ 146 h 265"/>
              <a:gd name="T16" fmla="*/ 47 w 132"/>
              <a:gd name="T17" fmla="*/ 91 h 265"/>
              <a:gd name="T18" fmla="*/ 0 w 132"/>
              <a:gd name="T19" fmla="*/ 4 h 265"/>
              <a:gd name="T20" fmla="*/ 76 w 132"/>
              <a:gd name="T21" fmla="*/ 9 h 265"/>
              <a:gd name="T22" fmla="*/ 132 w 132"/>
              <a:gd name="T23" fmla="*/ 56 h 265"/>
              <a:gd name="T24" fmla="*/ 131 w 132"/>
              <a:gd name="T25" fmla="*/ 60 h 265"/>
              <a:gd name="T26" fmla="*/ 29 w 132"/>
              <a:gd name="T27" fmla="*/ 36 h 265"/>
              <a:gd name="T28" fmla="*/ 52 w 132"/>
              <a:gd name="T29" fmla="*/ 75 h 265"/>
              <a:gd name="T30" fmla="*/ 71 w 132"/>
              <a:gd name="T31" fmla="*/ 108 h 265"/>
              <a:gd name="T32" fmla="*/ 92 w 132"/>
              <a:gd name="T33" fmla="*/ 143 h 265"/>
              <a:gd name="T34" fmla="*/ 115 w 132"/>
              <a:gd name="T35" fmla="*/ 184 h 265"/>
              <a:gd name="T36" fmla="*/ 114 w 132"/>
              <a:gd name="T37" fmla="*/ 230 h 265"/>
              <a:gd name="T38" fmla="*/ 88 w 132"/>
              <a:gd name="T39" fmla="*/ 25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" h="265">
                <a:moveTo>
                  <a:pt x="88" y="255"/>
                </a:moveTo>
                <a:cubicBezTo>
                  <a:pt x="85" y="257"/>
                  <a:pt x="82" y="258"/>
                  <a:pt x="79" y="260"/>
                </a:cubicBezTo>
                <a:cubicBezTo>
                  <a:pt x="68" y="262"/>
                  <a:pt x="58" y="265"/>
                  <a:pt x="47" y="260"/>
                </a:cubicBezTo>
                <a:cubicBezTo>
                  <a:pt x="29" y="242"/>
                  <a:pt x="40" y="225"/>
                  <a:pt x="48" y="208"/>
                </a:cubicBezTo>
                <a:cubicBezTo>
                  <a:pt x="50" y="196"/>
                  <a:pt x="62" y="191"/>
                  <a:pt x="70" y="184"/>
                </a:cubicBezTo>
                <a:cubicBezTo>
                  <a:pt x="72" y="182"/>
                  <a:pt x="75" y="180"/>
                  <a:pt x="78" y="180"/>
                </a:cubicBezTo>
                <a:cubicBezTo>
                  <a:pt x="89" y="178"/>
                  <a:pt x="91" y="173"/>
                  <a:pt x="85" y="164"/>
                </a:cubicBezTo>
                <a:cubicBezTo>
                  <a:pt x="81" y="158"/>
                  <a:pt x="78" y="152"/>
                  <a:pt x="75" y="146"/>
                </a:cubicBezTo>
                <a:cubicBezTo>
                  <a:pt x="65" y="128"/>
                  <a:pt x="52" y="111"/>
                  <a:pt x="47" y="91"/>
                </a:cubicBezTo>
                <a:cubicBezTo>
                  <a:pt x="32" y="63"/>
                  <a:pt x="16" y="35"/>
                  <a:pt x="0" y="4"/>
                </a:cubicBezTo>
                <a:cubicBezTo>
                  <a:pt x="26" y="0"/>
                  <a:pt x="51" y="4"/>
                  <a:pt x="76" y="9"/>
                </a:cubicBezTo>
                <a:cubicBezTo>
                  <a:pt x="104" y="13"/>
                  <a:pt x="121" y="31"/>
                  <a:pt x="132" y="56"/>
                </a:cubicBezTo>
                <a:cubicBezTo>
                  <a:pt x="132" y="57"/>
                  <a:pt x="132" y="58"/>
                  <a:pt x="131" y="60"/>
                </a:cubicBezTo>
                <a:cubicBezTo>
                  <a:pt x="99" y="50"/>
                  <a:pt x="67" y="35"/>
                  <a:pt x="29" y="36"/>
                </a:cubicBezTo>
                <a:cubicBezTo>
                  <a:pt x="38" y="50"/>
                  <a:pt x="45" y="63"/>
                  <a:pt x="52" y="75"/>
                </a:cubicBezTo>
                <a:cubicBezTo>
                  <a:pt x="64" y="83"/>
                  <a:pt x="68" y="95"/>
                  <a:pt x="71" y="108"/>
                </a:cubicBezTo>
                <a:cubicBezTo>
                  <a:pt x="77" y="120"/>
                  <a:pt x="83" y="132"/>
                  <a:pt x="92" y="143"/>
                </a:cubicBezTo>
                <a:cubicBezTo>
                  <a:pt x="104" y="154"/>
                  <a:pt x="112" y="168"/>
                  <a:pt x="115" y="184"/>
                </a:cubicBezTo>
                <a:cubicBezTo>
                  <a:pt x="123" y="200"/>
                  <a:pt x="119" y="215"/>
                  <a:pt x="114" y="230"/>
                </a:cubicBezTo>
                <a:cubicBezTo>
                  <a:pt x="105" y="239"/>
                  <a:pt x="97" y="247"/>
                  <a:pt x="88" y="255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10385425" y="3919538"/>
            <a:ext cx="361950" cy="371475"/>
          </a:xfrm>
          <a:custGeom>
            <a:avLst/>
            <a:gdLst>
              <a:gd name="T0" fmla="*/ 12 w 127"/>
              <a:gd name="T1" fmla="*/ 21 h 130"/>
              <a:gd name="T2" fmla="*/ 21 w 127"/>
              <a:gd name="T3" fmla="*/ 17 h 130"/>
              <a:gd name="T4" fmla="*/ 94 w 127"/>
              <a:gd name="T5" fmla="*/ 0 h 130"/>
              <a:gd name="T6" fmla="*/ 127 w 127"/>
              <a:gd name="T7" fmla="*/ 74 h 130"/>
              <a:gd name="T8" fmla="*/ 70 w 127"/>
              <a:gd name="T9" fmla="*/ 130 h 130"/>
              <a:gd name="T10" fmla="*/ 0 w 127"/>
              <a:gd name="T11" fmla="*/ 93 h 130"/>
              <a:gd name="T12" fmla="*/ 12 w 127"/>
              <a:gd name="T13" fmla="*/ 2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130">
                <a:moveTo>
                  <a:pt x="12" y="21"/>
                </a:moveTo>
                <a:cubicBezTo>
                  <a:pt x="14" y="17"/>
                  <a:pt x="17" y="17"/>
                  <a:pt x="21" y="17"/>
                </a:cubicBezTo>
                <a:cubicBezTo>
                  <a:pt x="48" y="39"/>
                  <a:pt x="69" y="22"/>
                  <a:pt x="94" y="0"/>
                </a:cubicBezTo>
                <a:cubicBezTo>
                  <a:pt x="83" y="38"/>
                  <a:pt x="89" y="63"/>
                  <a:pt x="127" y="74"/>
                </a:cubicBezTo>
                <a:cubicBezTo>
                  <a:pt x="92" y="79"/>
                  <a:pt x="73" y="95"/>
                  <a:pt x="70" y="130"/>
                </a:cubicBezTo>
                <a:cubicBezTo>
                  <a:pt x="56" y="98"/>
                  <a:pt x="35" y="84"/>
                  <a:pt x="0" y="93"/>
                </a:cubicBezTo>
                <a:cubicBezTo>
                  <a:pt x="23" y="71"/>
                  <a:pt x="30" y="48"/>
                  <a:pt x="12" y="21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666750" y="2259013"/>
            <a:ext cx="354013" cy="376238"/>
          </a:xfrm>
          <a:custGeom>
            <a:avLst/>
            <a:gdLst>
              <a:gd name="T0" fmla="*/ 123 w 124"/>
              <a:gd name="T1" fmla="*/ 24 h 132"/>
              <a:gd name="T2" fmla="*/ 124 w 124"/>
              <a:gd name="T3" fmla="*/ 103 h 132"/>
              <a:gd name="T4" fmla="*/ 49 w 124"/>
              <a:gd name="T5" fmla="*/ 132 h 132"/>
              <a:gd name="T6" fmla="*/ 41 w 124"/>
              <a:gd name="T7" fmla="*/ 85 h 132"/>
              <a:gd name="T8" fmla="*/ 0 w 124"/>
              <a:gd name="T9" fmla="*/ 63 h 132"/>
              <a:gd name="T10" fmla="*/ 47 w 124"/>
              <a:gd name="T11" fmla="*/ 0 h 132"/>
              <a:gd name="T12" fmla="*/ 123 w 124"/>
              <a:gd name="T13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132">
                <a:moveTo>
                  <a:pt x="123" y="24"/>
                </a:moveTo>
                <a:cubicBezTo>
                  <a:pt x="100" y="51"/>
                  <a:pt x="98" y="76"/>
                  <a:pt x="124" y="103"/>
                </a:cubicBezTo>
                <a:cubicBezTo>
                  <a:pt x="92" y="93"/>
                  <a:pt x="67" y="98"/>
                  <a:pt x="49" y="132"/>
                </a:cubicBezTo>
                <a:cubicBezTo>
                  <a:pt x="46" y="112"/>
                  <a:pt x="49" y="95"/>
                  <a:pt x="41" y="85"/>
                </a:cubicBezTo>
                <a:cubicBezTo>
                  <a:pt x="33" y="75"/>
                  <a:pt x="16" y="71"/>
                  <a:pt x="0" y="63"/>
                </a:cubicBezTo>
                <a:cubicBezTo>
                  <a:pt x="31" y="54"/>
                  <a:pt x="54" y="38"/>
                  <a:pt x="47" y="0"/>
                </a:cubicBezTo>
                <a:cubicBezTo>
                  <a:pt x="66" y="30"/>
                  <a:pt x="91" y="38"/>
                  <a:pt x="123" y="2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8726488" y="5110163"/>
            <a:ext cx="350838" cy="363538"/>
          </a:xfrm>
          <a:custGeom>
            <a:avLst/>
            <a:gdLst>
              <a:gd name="T0" fmla="*/ 0 w 123"/>
              <a:gd name="T1" fmla="*/ 62 h 127"/>
              <a:gd name="T2" fmla="*/ 48 w 123"/>
              <a:gd name="T3" fmla="*/ 0 h 127"/>
              <a:gd name="T4" fmla="*/ 123 w 123"/>
              <a:gd name="T5" fmla="*/ 26 h 127"/>
              <a:gd name="T6" fmla="*/ 121 w 123"/>
              <a:gd name="T7" fmla="*/ 104 h 127"/>
              <a:gd name="T8" fmla="*/ 46 w 123"/>
              <a:gd name="T9" fmla="*/ 127 h 127"/>
              <a:gd name="T10" fmla="*/ 0 w 123"/>
              <a:gd name="T11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127">
                <a:moveTo>
                  <a:pt x="0" y="62"/>
                </a:moveTo>
                <a:cubicBezTo>
                  <a:pt x="35" y="54"/>
                  <a:pt x="50" y="35"/>
                  <a:pt x="48" y="0"/>
                </a:cubicBezTo>
                <a:cubicBezTo>
                  <a:pt x="67" y="27"/>
                  <a:pt x="89" y="41"/>
                  <a:pt x="123" y="26"/>
                </a:cubicBezTo>
                <a:cubicBezTo>
                  <a:pt x="101" y="52"/>
                  <a:pt x="101" y="77"/>
                  <a:pt x="121" y="104"/>
                </a:cubicBezTo>
                <a:cubicBezTo>
                  <a:pt x="90" y="91"/>
                  <a:pt x="64" y="94"/>
                  <a:pt x="46" y="127"/>
                </a:cubicBezTo>
                <a:cubicBezTo>
                  <a:pt x="46" y="94"/>
                  <a:pt x="36" y="70"/>
                  <a:pt x="0" y="62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6673850" y="5813425"/>
            <a:ext cx="365125" cy="346075"/>
          </a:xfrm>
          <a:custGeom>
            <a:avLst/>
            <a:gdLst>
              <a:gd name="T0" fmla="*/ 49 w 128"/>
              <a:gd name="T1" fmla="*/ 109 h 121"/>
              <a:gd name="T2" fmla="*/ 26 w 128"/>
              <a:gd name="T3" fmla="*/ 120 h 121"/>
              <a:gd name="T4" fmla="*/ 28 w 128"/>
              <a:gd name="T5" fmla="*/ 105 h 121"/>
              <a:gd name="T6" fmla="*/ 9 w 128"/>
              <a:gd name="T7" fmla="*/ 53 h 121"/>
              <a:gd name="T8" fmla="*/ 22 w 128"/>
              <a:gd name="T9" fmla="*/ 42 h 121"/>
              <a:gd name="T10" fmla="*/ 25 w 128"/>
              <a:gd name="T11" fmla="*/ 41 h 121"/>
              <a:gd name="T12" fmla="*/ 52 w 128"/>
              <a:gd name="T13" fmla="*/ 29 h 121"/>
              <a:gd name="T14" fmla="*/ 65 w 128"/>
              <a:gd name="T15" fmla="*/ 1 h 121"/>
              <a:gd name="T16" fmla="*/ 83 w 128"/>
              <a:gd name="T17" fmla="*/ 19 h 121"/>
              <a:gd name="T18" fmla="*/ 93 w 128"/>
              <a:gd name="T19" fmla="*/ 41 h 121"/>
              <a:gd name="T20" fmla="*/ 101 w 128"/>
              <a:gd name="T21" fmla="*/ 41 h 121"/>
              <a:gd name="T22" fmla="*/ 128 w 128"/>
              <a:gd name="T23" fmla="*/ 46 h 121"/>
              <a:gd name="T24" fmla="*/ 113 w 128"/>
              <a:gd name="T25" fmla="*/ 65 h 121"/>
              <a:gd name="T26" fmla="*/ 101 w 128"/>
              <a:gd name="T27" fmla="*/ 91 h 121"/>
              <a:gd name="T28" fmla="*/ 105 w 128"/>
              <a:gd name="T29" fmla="*/ 121 h 121"/>
              <a:gd name="T30" fmla="*/ 93 w 128"/>
              <a:gd name="T31" fmla="*/ 117 h 121"/>
              <a:gd name="T32" fmla="*/ 73 w 128"/>
              <a:gd name="T33" fmla="*/ 105 h 121"/>
              <a:gd name="T34" fmla="*/ 49 w 128"/>
              <a:gd name="T35" fmla="*/ 10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121">
                <a:moveTo>
                  <a:pt x="49" y="109"/>
                </a:moveTo>
                <a:cubicBezTo>
                  <a:pt x="41" y="113"/>
                  <a:pt x="34" y="116"/>
                  <a:pt x="26" y="120"/>
                </a:cubicBezTo>
                <a:cubicBezTo>
                  <a:pt x="26" y="115"/>
                  <a:pt x="26" y="109"/>
                  <a:pt x="28" y="105"/>
                </a:cubicBezTo>
                <a:cubicBezTo>
                  <a:pt x="36" y="82"/>
                  <a:pt x="28" y="66"/>
                  <a:pt x="9" y="53"/>
                </a:cubicBezTo>
                <a:cubicBezTo>
                  <a:pt x="0" y="35"/>
                  <a:pt x="21" y="49"/>
                  <a:pt x="22" y="42"/>
                </a:cubicBezTo>
                <a:cubicBezTo>
                  <a:pt x="23" y="42"/>
                  <a:pt x="24" y="42"/>
                  <a:pt x="25" y="41"/>
                </a:cubicBezTo>
                <a:cubicBezTo>
                  <a:pt x="33" y="35"/>
                  <a:pt x="44" y="35"/>
                  <a:pt x="52" y="29"/>
                </a:cubicBezTo>
                <a:cubicBezTo>
                  <a:pt x="57" y="20"/>
                  <a:pt x="61" y="11"/>
                  <a:pt x="65" y="1"/>
                </a:cubicBezTo>
                <a:cubicBezTo>
                  <a:pt x="78" y="0"/>
                  <a:pt x="78" y="12"/>
                  <a:pt x="83" y="19"/>
                </a:cubicBezTo>
                <a:cubicBezTo>
                  <a:pt x="88" y="26"/>
                  <a:pt x="88" y="34"/>
                  <a:pt x="93" y="41"/>
                </a:cubicBezTo>
                <a:cubicBezTo>
                  <a:pt x="96" y="41"/>
                  <a:pt x="98" y="41"/>
                  <a:pt x="101" y="41"/>
                </a:cubicBezTo>
                <a:cubicBezTo>
                  <a:pt x="109" y="47"/>
                  <a:pt x="119" y="43"/>
                  <a:pt x="128" y="46"/>
                </a:cubicBezTo>
                <a:cubicBezTo>
                  <a:pt x="127" y="56"/>
                  <a:pt x="116" y="57"/>
                  <a:pt x="113" y="65"/>
                </a:cubicBezTo>
                <a:cubicBezTo>
                  <a:pt x="101" y="70"/>
                  <a:pt x="97" y="78"/>
                  <a:pt x="101" y="91"/>
                </a:cubicBezTo>
                <a:cubicBezTo>
                  <a:pt x="103" y="100"/>
                  <a:pt x="104" y="110"/>
                  <a:pt x="105" y="121"/>
                </a:cubicBezTo>
                <a:cubicBezTo>
                  <a:pt x="100" y="119"/>
                  <a:pt x="97" y="118"/>
                  <a:pt x="93" y="117"/>
                </a:cubicBezTo>
                <a:cubicBezTo>
                  <a:pt x="88" y="111"/>
                  <a:pt x="81" y="107"/>
                  <a:pt x="73" y="105"/>
                </a:cubicBezTo>
                <a:cubicBezTo>
                  <a:pt x="63" y="94"/>
                  <a:pt x="57" y="104"/>
                  <a:pt x="49" y="109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>
            <a:off x="11329988" y="3298825"/>
            <a:ext cx="360363" cy="363538"/>
          </a:xfrm>
          <a:custGeom>
            <a:avLst/>
            <a:gdLst>
              <a:gd name="T0" fmla="*/ 126 w 126"/>
              <a:gd name="T1" fmla="*/ 29 h 127"/>
              <a:gd name="T2" fmla="*/ 107 w 126"/>
              <a:gd name="T3" fmla="*/ 68 h 127"/>
              <a:gd name="T4" fmla="*/ 124 w 126"/>
              <a:gd name="T5" fmla="*/ 109 h 127"/>
              <a:gd name="T6" fmla="*/ 48 w 126"/>
              <a:gd name="T7" fmla="*/ 127 h 127"/>
              <a:gd name="T8" fmla="*/ 0 w 126"/>
              <a:gd name="T9" fmla="*/ 63 h 127"/>
              <a:gd name="T10" fmla="*/ 44 w 126"/>
              <a:gd name="T11" fmla="*/ 43 h 127"/>
              <a:gd name="T12" fmla="*/ 55 w 126"/>
              <a:gd name="T13" fmla="*/ 0 h 127"/>
              <a:gd name="T14" fmla="*/ 84 w 126"/>
              <a:gd name="T15" fmla="*/ 31 h 127"/>
              <a:gd name="T16" fmla="*/ 126 w 126"/>
              <a:gd name="T17" fmla="*/ 2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127">
                <a:moveTo>
                  <a:pt x="126" y="29"/>
                </a:moveTo>
                <a:cubicBezTo>
                  <a:pt x="121" y="45"/>
                  <a:pt x="105" y="55"/>
                  <a:pt x="107" y="68"/>
                </a:cubicBezTo>
                <a:cubicBezTo>
                  <a:pt x="108" y="81"/>
                  <a:pt x="116" y="92"/>
                  <a:pt x="124" y="109"/>
                </a:cubicBezTo>
                <a:cubicBezTo>
                  <a:pt x="92" y="96"/>
                  <a:pt x="66" y="93"/>
                  <a:pt x="48" y="127"/>
                </a:cubicBezTo>
                <a:cubicBezTo>
                  <a:pt x="47" y="95"/>
                  <a:pt x="39" y="71"/>
                  <a:pt x="0" y="63"/>
                </a:cubicBezTo>
                <a:cubicBezTo>
                  <a:pt x="19" y="55"/>
                  <a:pt x="36" y="52"/>
                  <a:pt x="44" y="43"/>
                </a:cubicBezTo>
                <a:cubicBezTo>
                  <a:pt x="52" y="33"/>
                  <a:pt x="51" y="16"/>
                  <a:pt x="55" y="0"/>
                </a:cubicBezTo>
                <a:cubicBezTo>
                  <a:pt x="65" y="12"/>
                  <a:pt x="73" y="27"/>
                  <a:pt x="84" y="31"/>
                </a:cubicBezTo>
                <a:cubicBezTo>
                  <a:pt x="95" y="36"/>
                  <a:pt x="111" y="31"/>
                  <a:pt x="126" y="29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9745663" y="1566863"/>
            <a:ext cx="385763" cy="352425"/>
          </a:xfrm>
          <a:custGeom>
            <a:avLst/>
            <a:gdLst>
              <a:gd name="T0" fmla="*/ 82 w 135"/>
              <a:gd name="T1" fmla="*/ 14 h 123"/>
              <a:gd name="T2" fmla="*/ 97 w 135"/>
              <a:gd name="T3" fmla="*/ 5 h 123"/>
              <a:gd name="T4" fmla="*/ 104 w 135"/>
              <a:gd name="T5" fmla="*/ 6 h 123"/>
              <a:gd name="T6" fmla="*/ 102 w 135"/>
              <a:gd name="T7" fmla="*/ 18 h 123"/>
              <a:gd name="T8" fmla="*/ 121 w 135"/>
              <a:gd name="T9" fmla="*/ 65 h 123"/>
              <a:gd name="T10" fmla="*/ 125 w 135"/>
              <a:gd name="T11" fmla="*/ 78 h 123"/>
              <a:gd name="T12" fmla="*/ 86 w 135"/>
              <a:gd name="T13" fmla="*/ 86 h 123"/>
              <a:gd name="T14" fmla="*/ 77 w 135"/>
              <a:gd name="T15" fmla="*/ 109 h 123"/>
              <a:gd name="T16" fmla="*/ 68 w 135"/>
              <a:gd name="T17" fmla="*/ 123 h 123"/>
              <a:gd name="T18" fmla="*/ 56 w 135"/>
              <a:gd name="T19" fmla="*/ 110 h 123"/>
              <a:gd name="T20" fmla="*/ 53 w 135"/>
              <a:gd name="T21" fmla="*/ 100 h 123"/>
              <a:gd name="T22" fmla="*/ 33 w 135"/>
              <a:gd name="T23" fmla="*/ 86 h 123"/>
              <a:gd name="T24" fmla="*/ 9 w 135"/>
              <a:gd name="T25" fmla="*/ 82 h 123"/>
              <a:gd name="T26" fmla="*/ 9 w 135"/>
              <a:gd name="T27" fmla="*/ 73 h 123"/>
              <a:gd name="T28" fmla="*/ 29 w 135"/>
              <a:gd name="T29" fmla="*/ 19 h 123"/>
              <a:gd name="T30" fmla="*/ 33 w 135"/>
              <a:gd name="T31" fmla="*/ 6 h 123"/>
              <a:gd name="T32" fmla="*/ 48 w 135"/>
              <a:gd name="T33" fmla="*/ 14 h 123"/>
              <a:gd name="T34" fmla="*/ 82 w 135"/>
              <a:gd name="T35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" h="123">
                <a:moveTo>
                  <a:pt x="82" y="14"/>
                </a:moveTo>
                <a:cubicBezTo>
                  <a:pt x="87" y="11"/>
                  <a:pt x="92" y="8"/>
                  <a:pt x="97" y="5"/>
                </a:cubicBezTo>
                <a:cubicBezTo>
                  <a:pt x="99" y="6"/>
                  <a:pt x="103" y="0"/>
                  <a:pt x="104" y="6"/>
                </a:cubicBezTo>
                <a:cubicBezTo>
                  <a:pt x="104" y="10"/>
                  <a:pt x="103" y="14"/>
                  <a:pt x="102" y="18"/>
                </a:cubicBezTo>
                <a:cubicBezTo>
                  <a:pt x="94" y="39"/>
                  <a:pt x="101" y="55"/>
                  <a:pt x="121" y="65"/>
                </a:cubicBezTo>
                <a:cubicBezTo>
                  <a:pt x="120" y="70"/>
                  <a:pt x="135" y="70"/>
                  <a:pt x="125" y="78"/>
                </a:cubicBezTo>
                <a:cubicBezTo>
                  <a:pt x="113" y="89"/>
                  <a:pt x="99" y="82"/>
                  <a:pt x="86" y="86"/>
                </a:cubicBezTo>
                <a:cubicBezTo>
                  <a:pt x="81" y="93"/>
                  <a:pt x="78" y="101"/>
                  <a:pt x="77" y="109"/>
                </a:cubicBezTo>
                <a:cubicBezTo>
                  <a:pt x="73" y="113"/>
                  <a:pt x="78" y="123"/>
                  <a:pt x="68" y="123"/>
                </a:cubicBezTo>
                <a:cubicBezTo>
                  <a:pt x="60" y="123"/>
                  <a:pt x="58" y="117"/>
                  <a:pt x="56" y="110"/>
                </a:cubicBezTo>
                <a:cubicBezTo>
                  <a:pt x="55" y="107"/>
                  <a:pt x="55" y="103"/>
                  <a:pt x="53" y="100"/>
                </a:cubicBezTo>
                <a:cubicBezTo>
                  <a:pt x="51" y="89"/>
                  <a:pt x="45" y="82"/>
                  <a:pt x="33" y="86"/>
                </a:cubicBezTo>
                <a:cubicBezTo>
                  <a:pt x="24" y="92"/>
                  <a:pt x="16" y="87"/>
                  <a:pt x="9" y="82"/>
                </a:cubicBezTo>
                <a:cubicBezTo>
                  <a:pt x="0" y="79"/>
                  <a:pt x="8" y="76"/>
                  <a:pt x="9" y="73"/>
                </a:cubicBezTo>
                <a:cubicBezTo>
                  <a:pt x="31" y="61"/>
                  <a:pt x="39" y="43"/>
                  <a:pt x="29" y="19"/>
                </a:cubicBezTo>
                <a:cubicBezTo>
                  <a:pt x="27" y="15"/>
                  <a:pt x="19" y="6"/>
                  <a:pt x="33" y="6"/>
                </a:cubicBezTo>
                <a:cubicBezTo>
                  <a:pt x="37" y="10"/>
                  <a:pt x="42" y="12"/>
                  <a:pt x="48" y="14"/>
                </a:cubicBezTo>
                <a:cubicBezTo>
                  <a:pt x="59" y="23"/>
                  <a:pt x="70" y="27"/>
                  <a:pt x="82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11210925" y="5613400"/>
            <a:ext cx="376238" cy="366713"/>
          </a:xfrm>
          <a:custGeom>
            <a:avLst/>
            <a:gdLst>
              <a:gd name="T0" fmla="*/ 43 w 132"/>
              <a:gd name="T1" fmla="*/ 111 h 128"/>
              <a:gd name="T2" fmla="*/ 0 w 132"/>
              <a:gd name="T3" fmla="*/ 65 h 128"/>
              <a:gd name="T4" fmla="*/ 44 w 132"/>
              <a:gd name="T5" fmla="*/ 0 h 128"/>
              <a:gd name="T6" fmla="*/ 54 w 132"/>
              <a:gd name="T7" fmla="*/ 9 h 128"/>
              <a:gd name="T8" fmla="*/ 109 w 132"/>
              <a:gd name="T9" fmla="*/ 28 h 128"/>
              <a:gd name="T10" fmla="*/ 119 w 132"/>
              <a:gd name="T11" fmla="*/ 35 h 128"/>
              <a:gd name="T12" fmla="*/ 116 w 132"/>
              <a:gd name="T13" fmla="*/ 46 h 128"/>
              <a:gd name="T14" fmla="*/ 119 w 132"/>
              <a:gd name="T15" fmla="*/ 90 h 128"/>
              <a:gd name="T16" fmla="*/ 116 w 132"/>
              <a:gd name="T17" fmla="*/ 110 h 128"/>
              <a:gd name="T18" fmla="*/ 96 w 132"/>
              <a:gd name="T19" fmla="*/ 107 h 128"/>
              <a:gd name="T20" fmla="*/ 70 w 132"/>
              <a:gd name="T21" fmla="*/ 114 h 128"/>
              <a:gd name="T22" fmla="*/ 49 w 132"/>
              <a:gd name="T23" fmla="*/ 128 h 128"/>
              <a:gd name="T24" fmla="*/ 43 w 132"/>
              <a:gd name="T25" fmla="*/ 11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" h="128">
                <a:moveTo>
                  <a:pt x="43" y="111"/>
                </a:moveTo>
                <a:cubicBezTo>
                  <a:pt x="51" y="77"/>
                  <a:pt x="17" y="80"/>
                  <a:pt x="0" y="65"/>
                </a:cubicBezTo>
                <a:cubicBezTo>
                  <a:pt x="33" y="57"/>
                  <a:pt x="51" y="39"/>
                  <a:pt x="44" y="0"/>
                </a:cubicBezTo>
                <a:cubicBezTo>
                  <a:pt x="50" y="6"/>
                  <a:pt x="52" y="7"/>
                  <a:pt x="54" y="9"/>
                </a:cubicBezTo>
                <a:cubicBezTo>
                  <a:pt x="67" y="30"/>
                  <a:pt x="84" y="38"/>
                  <a:pt x="109" y="28"/>
                </a:cubicBezTo>
                <a:cubicBezTo>
                  <a:pt x="112" y="27"/>
                  <a:pt x="122" y="22"/>
                  <a:pt x="119" y="35"/>
                </a:cubicBezTo>
                <a:cubicBezTo>
                  <a:pt x="117" y="38"/>
                  <a:pt x="119" y="43"/>
                  <a:pt x="116" y="46"/>
                </a:cubicBezTo>
                <a:cubicBezTo>
                  <a:pt x="104" y="61"/>
                  <a:pt x="107" y="75"/>
                  <a:pt x="119" y="90"/>
                </a:cubicBezTo>
                <a:cubicBezTo>
                  <a:pt x="123" y="96"/>
                  <a:pt x="132" y="106"/>
                  <a:pt x="116" y="110"/>
                </a:cubicBezTo>
                <a:cubicBezTo>
                  <a:pt x="109" y="110"/>
                  <a:pt x="103" y="108"/>
                  <a:pt x="96" y="107"/>
                </a:cubicBezTo>
                <a:cubicBezTo>
                  <a:pt x="86" y="104"/>
                  <a:pt x="77" y="105"/>
                  <a:pt x="70" y="114"/>
                </a:cubicBezTo>
                <a:cubicBezTo>
                  <a:pt x="63" y="119"/>
                  <a:pt x="59" y="127"/>
                  <a:pt x="49" y="128"/>
                </a:cubicBezTo>
                <a:cubicBezTo>
                  <a:pt x="43" y="124"/>
                  <a:pt x="39" y="119"/>
                  <a:pt x="43" y="111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6862763" y="1538288"/>
            <a:ext cx="342900" cy="360363"/>
          </a:xfrm>
          <a:custGeom>
            <a:avLst/>
            <a:gdLst>
              <a:gd name="T0" fmla="*/ 47 w 120"/>
              <a:gd name="T1" fmla="*/ 0 h 126"/>
              <a:gd name="T2" fmla="*/ 71 w 120"/>
              <a:gd name="T3" fmla="*/ 23 h 126"/>
              <a:gd name="T4" fmla="*/ 91 w 120"/>
              <a:gd name="T5" fmla="*/ 30 h 126"/>
              <a:gd name="T6" fmla="*/ 120 w 120"/>
              <a:gd name="T7" fmla="*/ 31 h 126"/>
              <a:gd name="T8" fmla="*/ 115 w 120"/>
              <a:gd name="T9" fmla="*/ 42 h 126"/>
              <a:gd name="T10" fmla="*/ 115 w 120"/>
              <a:gd name="T11" fmla="*/ 91 h 126"/>
              <a:gd name="T12" fmla="*/ 119 w 120"/>
              <a:gd name="T13" fmla="*/ 103 h 126"/>
              <a:gd name="T14" fmla="*/ 91 w 120"/>
              <a:gd name="T15" fmla="*/ 99 h 126"/>
              <a:gd name="T16" fmla="*/ 71 w 120"/>
              <a:gd name="T17" fmla="*/ 99 h 126"/>
              <a:gd name="T18" fmla="*/ 63 w 120"/>
              <a:gd name="T19" fmla="*/ 113 h 126"/>
              <a:gd name="T20" fmla="*/ 47 w 120"/>
              <a:gd name="T21" fmla="*/ 125 h 126"/>
              <a:gd name="T22" fmla="*/ 40 w 120"/>
              <a:gd name="T23" fmla="*/ 107 h 126"/>
              <a:gd name="T24" fmla="*/ 31 w 120"/>
              <a:gd name="T25" fmla="*/ 79 h 126"/>
              <a:gd name="T26" fmla="*/ 3 w 120"/>
              <a:gd name="T27" fmla="*/ 64 h 126"/>
              <a:gd name="T28" fmla="*/ 3 w 120"/>
              <a:gd name="T29" fmla="*/ 58 h 126"/>
              <a:gd name="T30" fmla="*/ 27 w 120"/>
              <a:gd name="T31" fmla="*/ 47 h 126"/>
              <a:gd name="T32" fmla="*/ 41 w 120"/>
              <a:gd name="T33" fmla="*/ 34 h 126"/>
              <a:gd name="T34" fmla="*/ 47 w 120"/>
              <a:gd name="T3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6">
                <a:moveTo>
                  <a:pt x="47" y="0"/>
                </a:moveTo>
                <a:cubicBezTo>
                  <a:pt x="55" y="8"/>
                  <a:pt x="63" y="16"/>
                  <a:pt x="71" y="23"/>
                </a:cubicBezTo>
                <a:cubicBezTo>
                  <a:pt x="75" y="34"/>
                  <a:pt x="83" y="33"/>
                  <a:pt x="91" y="30"/>
                </a:cubicBezTo>
                <a:cubicBezTo>
                  <a:pt x="101" y="32"/>
                  <a:pt x="111" y="21"/>
                  <a:pt x="120" y="31"/>
                </a:cubicBezTo>
                <a:cubicBezTo>
                  <a:pt x="118" y="35"/>
                  <a:pt x="116" y="38"/>
                  <a:pt x="115" y="42"/>
                </a:cubicBezTo>
                <a:cubicBezTo>
                  <a:pt x="107" y="59"/>
                  <a:pt x="108" y="75"/>
                  <a:pt x="115" y="91"/>
                </a:cubicBezTo>
                <a:cubicBezTo>
                  <a:pt x="116" y="95"/>
                  <a:pt x="117" y="99"/>
                  <a:pt x="119" y="103"/>
                </a:cubicBezTo>
                <a:cubicBezTo>
                  <a:pt x="108" y="110"/>
                  <a:pt x="100" y="106"/>
                  <a:pt x="91" y="99"/>
                </a:cubicBezTo>
                <a:cubicBezTo>
                  <a:pt x="85" y="96"/>
                  <a:pt x="78" y="91"/>
                  <a:pt x="71" y="99"/>
                </a:cubicBezTo>
                <a:cubicBezTo>
                  <a:pt x="68" y="103"/>
                  <a:pt x="67" y="109"/>
                  <a:pt x="63" y="113"/>
                </a:cubicBezTo>
                <a:cubicBezTo>
                  <a:pt x="59" y="118"/>
                  <a:pt x="55" y="126"/>
                  <a:pt x="47" y="125"/>
                </a:cubicBezTo>
                <a:cubicBezTo>
                  <a:pt x="37" y="123"/>
                  <a:pt x="44" y="112"/>
                  <a:pt x="40" y="107"/>
                </a:cubicBezTo>
                <a:cubicBezTo>
                  <a:pt x="37" y="98"/>
                  <a:pt x="45" y="85"/>
                  <a:pt x="31" y="79"/>
                </a:cubicBezTo>
                <a:cubicBezTo>
                  <a:pt x="20" y="77"/>
                  <a:pt x="10" y="74"/>
                  <a:pt x="3" y="64"/>
                </a:cubicBezTo>
                <a:cubicBezTo>
                  <a:pt x="0" y="62"/>
                  <a:pt x="0" y="60"/>
                  <a:pt x="3" y="58"/>
                </a:cubicBezTo>
                <a:cubicBezTo>
                  <a:pt x="11" y="55"/>
                  <a:pt x="19" y="51"/>
                  <a:pt x="27" y="47"/>
                </a:cubicBezTo>
                <a:cubicBezTo>
                  <a:pt x="36" y="47"/>
                  <a:pt x="39" y="42"/>
                  <a:pt x="41" y="34"/>
                </a:cubicBezTo>
                <a:cubicBezTo>
                  <a:pt x="42" y="22"/>
                  <a:pt x="45" y="11"/>
                  <a:pt x="47" y="0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5986463" y="5945188"/>
            <a:ext cx="282575" cy="274638"/>
          </a:xfrm>
          <a:custGeom>
            <a:avLst/>
            <a:gdLst>
              <a:gd name="T0" fmla="*/ 42 w 99"/>
              <a:gd name="T1" fmla="*/ 95 h 96"/>
              <a:gd name="T2" fmla="*/ 30 w 99"/>
              <a:gd name="T3" fmla="*/ 91 h 96"/>
              <a:gd name="T4" fmla="*/ 31 w 99"/>
              <a:gd name="T5" fmla="*/ 12 h 96"/>
              <a:gd name="T6" fmla="*/ 46 w 99"/>
              <a:gd name="T7" fmla="*/ 7 h 96"/>
              <a:gd name="T8" fmla="*/ 70 w 99"/>
              <a:gd name="T9" fmla="*/ 10 h 96"/>
              <a:gd name="T10" fmla="*/ 87 w 99"/>
              <a:gd name="T11" fmla="*/ 23 h 96"/>
              <a:gd name="T12" fmla="*/ 87 w 99"/>
              <a:gd name="T13" fmla="*/ 79 h 96"/>
              <a:gd name="T14" fmla="*/ 70 w 99"/>
              <a:gd name="T15" fmla="*/ 92 h 96"/>
              <a:gd name="T16" fmla="*/ 42 w 99"/>
              <a:gd name="T17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96">
                <a:moveTo>
                  <a:pt x="42" y="95"/>
                </a:moveTo>
                <a:cubicBezTo>
                  <a:pt x="38" y="94"/>
                  <a:pt x="34" y="92"/>
                  <a:pt x="30" y="91"/>
                </a:cubicBezTo>
                <a:cubicBezTo>
                  <a:pt x="0" y="65"/>
                  <a:pt x="0" y="37"/>
                  <a:pt x="31" y="12"/>
                </a:cubicBezTo>
                <a:cubicBezTo>
                  <a:pt x="36" y="10"/>
                  <a:pt x="41" y="9"/>
                  <a:pt x="46" y="7"/>
                </a:cubicBezTo>
                <a:cubicBezTo>
                  <a:pt x="55" y="0"/>
                  <a:pt x="63" y="4"/>
                  <a:pt x="70" y="10"/>
                </a:cubicBezTo>
                <a:cubicBezTo>
                  <a:pt x="76" y="15"/>
                  <a:pt x="81" y="19"/>
                  <a:pt x="87" y="23"/>
                </a:cubicBezTo>
                <a:cubicBezTo>
                  <a:pt x="99" y="42"/>
                  <a:pt x="99" y="60"/>
                  <a:pt x="87" y="79"/>
                </a:cubicBezTo>
                <a:cubicBezTo>
                  <a:pt x="82" y="84"/>
                  <a:pt x="76" y="88"/>
                  <a:pt x="70" y="92"/>
                </a:cubicBezTo>
                <a:cubicBezTo>
                  <a:pt x="61" y="96"/>
                  <a:pt x="52" y="96"/>
                  <a:pt x="42" y="95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10682288" y="1624013"/>
            <a:ext cx="288925" cy="266700"/>
          </a:xfrm>
          <a:custGeom>
            <a:avLst/>
            <a:gdLst>
              <a:gd name="T0" fmla="*/ 60 w 101"/>
              <a:gd name="T1" fmla="*/ 0 h 93"/>
              <a:gd name="T2" fmla="*/ 76 w 101"/>
              <a:gd name="T3" fmla="*/ 7 h 93"/>
              <a:gd name="T4" fmla="*/ 73 w 101"/>
              <a:gd name="T5" fmla="*/ 81 h 93"/>
              <a:gd name="T6" fmla="*/ 61 w 101"/>
              <a:gd name="T7" fmla="*/ 86 h 93"/>
              <a:gd name="T8" fmla="*/ 33 w 101"/>
              <a:gd name="T9" fmla="*/ 85 h 93"/>
              <a:gd name="T10" fmla="*/ 20 w 101"/>
              <a:gd name="T11" fmla="*/ 77 h 93"/>
              <a:gd name="T12" fmla="*/ 20 w 101"/>
              <a:gd name="T13" fmla="*/ 10 h 93"/>
              <a:gd name="T14" fmla="*/ 33 w 101"/>
              <a:gd name="T15" fmla="*/ 1 h 93"/>
              <a:gd name="T16" fmla="*/ 60 w 101"/>
              <a:gd name="T1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" h="93">
                <a:moveTo>
                  <a:pt x="60" y="0"/>
                </a:moveTo>
                <a:cubicBezTo>
                  <a:pt x="66" y="2"/>
                  <a:pt x="71" y="4"/>
                  <a:pt x="76" y="7"/>
                </a:cubicBezTo>
                <a:cubicBezTo>
                  <a:pt x="101" y="33"/>
                  <a:pt x="100" y="56"/>
                  <a:pt x="73" y="81"/>
                </a:cubicBezTo>
                <a:cubicBezTo>
                  <a:pt x="69" y="83"/>
                  <a:pt x="65" y="85"/>
                  <a:pt x="61" y="86"/>
                </a:cubicBezTo>
                <a:cubicBezTo>
                  <a:pt x="51" y="93"/>
                  <a:pt x="42" y="93"/>
                  <a:pt x="33" y="85"/>
                </a:cubicBezTo>
                <a:cubicBezTo>
                  <a:pt x="29" y="82"/>
                  <a:pt x="25" y="80"/>
                  <a:pt x="20" y="77"/>
                </a:cubicBezTo>
                <a:cubicBezTo>
                  <a:pt x="0" y="51"/>
                  <a:pt x="0" y="35"/>
                  <a:pt x="20" y="10"/>
                </a:cubicBezTo>
                <a:cubicBezTo>
                  <a:pt x="24" y="7"/>
                  <a:pt x="29" y="4"/>
                  <a:pt x="33" y="1"/>
                </a:cubicBezTo>
                <a:cubicBezTo>
                  <a:pt x="42" y="1"/>
                  <a:pt x="51" y="0"/>
                  <a:pt x="60" y="0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11025188" y="5102225"/>
            <a:ext cx="271463" cy="268288"/>
          </a:xfrm>
          <a:custGeom>
            <a:avLst/>
            <a:gdLst>
              <a:gd name="T0" fmla="*/ 8 w 95"/>
              <a:gd name="T1" fmla="*/ 71 h 94"/>
              <a:gd name="T2" fmla="*/ 17 w 95"/>
              <a:gd name="T3" fmla="*/ 16 h 94"/>
              <a:gd name="T4" fmla="*/ 72 w 95"/>
              <a:gd name="T5" fmla="*/ 11 h 94"/>
              <a:gd name="T6" fmla="*/ 86 w 95"/>
              <a:gd name="T7" fmla="*/ 68 h 94"/>
              <a:gd name="T8" fmla="*/ 39 w 95"/>
              <a:gd name="T9" fmla="*/ 91 h 94"/>
              <a:gd name="T10" fmla="*/ 8 w 95"/>
              <a:gd name="T11" fmla="*/ 7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8" y="71"/>
                </a:moveTo>
                <a:cubicBezTo>
                  <a:pt x="0" y="50"/>
                  <a:pt x="0" y="31"/>
                  <a:pt x="17" y="16"/>
                </a:cubicBezTo>
                <a:cubicBezTo>
                  <a:pt x="34" y="0"/>
                  <a:pt x="53" y="2"/>
                  <a:pt x="72" y="11"/>
                </a:cubicBezTo>
                <a:cubicBezTo>
                  <a:pt x="91" y="31"/>
                  <a:pt x="95" y="50"/>
                  <a:pt x="86" y="68"/>
                </a:cubicBezTo>
                <a:cubicBezTo>
                  <a:pt x="77" y="85"/>
                  <a:pt x="60" y="94"/>
                  <a:pt x="39" y="91"/>
                </a:cubicBezTo>
                <a:cubicBezTo>
                  <a:pt x="26" y="89"/>
                  <a:pt x="15" y="82"/>
                  <a:pt x="8" y="71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1957388" y="4973638"/>
            <a:ext cx="254000" cy="254000"/>
          </a:xfrm>
          <a:custGeom>
            <a:avLst/>
            <a:gdLst>
              <a:gd name="T0" fmla="*/ 45 w 89"/>
              <a:gd name="T1" fmla="*/ 88 h 89"/>
              <a:gd name="T2" fmla="*/ 0 w 89"/>
              <a:gd name="T3" fmla="*/ 45 h 89"/>
              <a:gd name="T4" fmla="*/ 44 w 89"/>
              <a:gd name="T5" fmla="*/ 0 h 89"/>
              <a:gd name="T6" fmla="*/ 88 w 89"/>
              <a:gd name="T7" fmla="*/ 43 h 89"/>
              <a:gd name="T8" fmla="*/ 45 w 89"/>
              <a:gd name="T9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9">
                <a:moveTo>
                  <a:pt x="45" y="88"/>
                </a:move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19" y="0"/>
                  <a:pt x="44" y="0"/>
                </a:cubicBezTo>
                <a:cubicBezTo>
                  <a:pt x="68" y="0"/>
                  <a:pt x="87" y="19"/>
                  <a:pt x="88" y="43"/>
                </a:cubicBezTo>
                <a:cubicBezTo>
                  <a:pt x="89" y="67"/>
                  <a:pt x="69" y="88"/>
                  <a:pt x="45" y="88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8" name="Freeform 39"/>
          <p:cNvSpPr>
            <a:spLocks/>
          </p:cNvSpPr>
          <p:nvPr/>
        </p:nvSpPr>
        <p:spPr bwMode="auto">
          <a:xfrm>
            <a:off x="7327900" y="1866900"/>
            <a:ext cx="254000" cy="260350"/>
          </a:xfrm>
          <a:custGeom>
            <a:avLst/>
            <a:gdLst>
              <a:gd name="T0" fmla="*/ 60 w 89"/>
              <a:gd name="T1" fmla="*/ 5 h 91"/>
              <a:gd name="T2" fmla="*/ 85 w 89"/>
              <a:gd name="T3" fmla="*/ 60 h 91"/>
              <a:gd name="T4" fmla="*/ 42 w 89"/>
              <a:gd name="T5" fmla="*/ 91 h 91"/>
              <a:gd name="T6" fmla="*/ 0 w 89"/>
              <a:gd name="T7" fmla="*/ 60 h 91"/>
              <a:gd name="T8" fmla="*/ 0 w 89"/>
              <a:gd name="T9" fmla="*/ 32 h 91"/>
              <a:gd name="T10" fmla="*/ 60 w 89"/>
              <a:gd name="T11" fmla="*/ 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91">
                <a:moveTo>
                  <a:pt x="60" y="5"/>
                </a:moveTo>
                <a:cubicBezTo>
                  <a:pt x="82" y="17"/>
                  <a:pt x="89" y="36"/>
                  <a:pt x="85" y="60"/>
                </a:cubicBezTo>
                <a:cubicBezTo>
                  <a:pt x="77" y="79"/>
                  <a:pt x="63" y="90"/>
                  <a:pt x="42" y="91"/>
                </a:cubicBezTo>
                <a:cubicBezTo>
                  <a:pt x="22" y="91"/>
                  <a:pt x="8" y="79"/>
                  <a:pt x="0" y="60"/>
                </a:cubicBezTo>
                <a:cubicBezTo>
                  <a:pt x="0" y="51"/>
                  <a:pt x="0" y="41"/>
                  <a:pt x="0" y="32"/>
                </a:cubicBezTo>
                <a:cubicBezTo>
                  <a:pt x="14" y="6"/>
                  <a:pt x="27" y="0"/>
                  <a:pt x="60" y="5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40"/>
          <p:cNvSpPr>
            <a:spLocks/>
          </p:cNvSpPr>
          <p:nvPr/>
        </p:nvSpPr>
        <p:spPr bwMode="auto">
          <a:xfrm>
            <a:off x="4156075" y="2576513"/>
            <a:ext cx="1619250" cy="39688"/>
          </a:xfrm>
          <a:custGeom>
            <a:avLst/>
            <a:gdLst>
              <a:gd name="T0" fmla="*/ 555 w 567"/>
              <a:gd name="T1" fmla="*/ 4 h 14"/>
              <a:gd name="T2" fmla="*/ 567 w 567"/>
              <a:gd name="T3" fmla="*/ 10 h 14"/>
              <a:gd name="T4" fmla="*/ 511 w 567"/>
              <a:gd name="T5" fmla="*/ 13 h 14"/>
              <a:gd name="T6" fmla="*/ 24 w 567"/>
              <a:gd name="T7" fmla="*/ 12 h 14"/>
              <a:gd name="T8" fmla="*/ 0 w 567"/>
              <a:gd name="T9" fmla="*/ 12 h 14"/>
              <a:gd name="T10" fmla="*/ 22 w 567"/>
              <a:gd name="T11" fmla="*/ 5 h 14"/>
              <a:gd name="T12" fmla="*/ 531 w 567"/>
              <a:gd name="T13" fmla="*/ 5 h 14"/>
              <a:gd name="T14" fmla="*/ 555 w 567"/>
              <a:gd name="T15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7" h="14">
                <a:moveTo>
                  <a:pt x="555" y="4"/>
                </a:moveTo>
                <a:cubicBezTo>
                  <a:pt x="559" y="6"/>
                  <a:pt x="563" y="4"/>
                  <a:pt x="567" y="10"/>
                </a:cubicBezTo>
                <a:cubicBezTo>
                  <a:pt x="548" y="14"/>
                  <a:pt x="529" y="10"/>
                  <a:pt x="511" y="13"/>
                </a:cubicBezTo>
                <a:cubicBezTo>
                  <a:pt x="349" y="12"/>
                  <a:pt x="186" y="12"/>
                  <a:pt x="24" y="12"/>
                </a:cubicBezTo>
                <a:cubicBezTo>
                  <a:pt x="17" y="12"/>
                  <a:pt x="9" y="12"/>
                  <a:pt x="0" y="12"/>
                </a:cubicBezTo>
                <a:cubicBezTo>
                  <a:pt x="6" y="0"/>
                  <a:pt x="15" y="5"/>
                  <a:pt x="22" y="5"/>
                </a:cubicBezTo>
                <a:cubicBezTo>
                  <a:pt x="192" y="5"/>
                  <a:pt x="362" y="5"/>
                  <a:pt x="531" y="5"/>
                </a:cubicBezTo>
                <a:cubicBezTo>
                  <a:pt x="539" y="5"/>
                  <a:pt x="547" y="4"/>
                  <a:pt x="555" y="4"/>
                </a:cubicBezTo>
                <a:close/>
              </a:path>
            </a:pathLst>
          </a:custGeom>
          <a:solidFill>
            <a:srgbClr val="5A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41"/>
          <p:cNvSpPr>
            <a:spLocks/>
          </p:cNvSpPr>
          <p:nvPr/>
        </p:nvSpPr>
        <p:spPr bwMode="auto">
          <a:xfrm>
            <a:off x="7299325" y="5181600"/>
            <a:ext cx="1304925" cy="12700"/>
          </a:xfrm>
          <a:custGeom>
            <a:avLst/>
            <a:gdLst>
              <a:gd name="T0" fmla="*/ 0 w 457"/>
              <a:gd name="T1" fmla="*/ 0 h 4"/>
              <a:gd name="T2" fmla="*/ 457 w 457"/>
              <a:gd name="T3" fmla="*/ 0 h 4"/>
              <a:gd name="T4" fmla="*/ 457 w 457"/>
              <a:gd name="T5" fmla="*/ 4 h 4"/>
              <a:gd name="T6" fmla="*/ 0 w 457"/>
              <a:gd name="T7" fmla="*/ 4 h 4"/>
              <a:gd name="T8" fmla="*/ 0 w 45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" h="4">
                <a:moveTo>
                  <a:pt x="0" y="0"/>
                </a:moveTo>
                <a:cubicBezTo>
                  <a:pt x="152" y="0"/>
                  <a:pt x="305" y="0"/>
                  <a:pt x="457" y="0"/>
                </a:cubicBezTo>
                <a:cubicBezTo>
                  <a:pt x="457" y="2"/>
                  <a:pt x="457" y="3"/>
                  <a:pt x="457" y="4"/>
                </a:cubicBezTo>
                <a:cubicBezTo>
                  <a:pt x="305" y="4"/>
                  <a:pt x="15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2FB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3902075" y="5427663"/>
            <a:ext cx="1247775" cy="17463"/>
          </a:xfrm>
          <a:custGeom>
            <a:avLst/>
            <a:gdLst>
              <a:gd name="T0" fmla="*/ 392 w 437"/>
              <a:gd name="T1" fmla="*/ 5 h 6"/>
              <a:gd name="T2" fmla="*/ 332 w 437"/>
              <a:gd name="T3" fmla="*/ 5 h 6"/>
              <a:gd name="T4" fmla="*/ 21 w 437"/>
              <a:gd name="T5" fmla="*/ 4 h 6"/>
              <a:gd name="T6" fmla="*/ 0 w 437"/>
              <a:gd name="T7" fmla="*/ 0 h 6"/>
              <a:gd name="T8" fmla="*/ 437 w 437"/>
              <a:gd name="T9" fmla="*/ 0 h 6"/>
              <a:gd name="T10" fmla="*/ 412 w 437"/>
              <a:gd name="T11" fmla="*/ 4 h 6"/>
              <a:gd name="T12" fmla="*/ 392 w 437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7" h="6">
                <a:moveTo>
                  <a:pt x="392" y="5"/>
                </a:moveTo>
                <a:cubicBezTo>
                  <a:pt x="372" y="5"/>
                  <a:pt x="352" y="5"/>
                  <a:pt x="332" y="5"/>
                </a:cubicBezTo>
                <a:cubicBezTo>
                  <a:pt x="229" y="5"/>
                  <a:pt x="125" y="5"/>
                  <a:pt x="21" y="4"/>
                </a:cubicBezTo>
                <a:cubicBezTo>
                  <a:pt x="14" y="4"/>
                  <a:pt x="7" y="4"/>
                  <a:pt x="0" y="0"/>
                </a:cubicBezTo>
                <a:cubicBezTo>
                  <a:pt x="144" y="0"/>
                  <a:pt x="287" y="0"/>
                  <a:pt x="437" y="0"/>
                </a:cubicBezTo>
                <a:cubicBezTo>
                  <a:pt x="426" y="6"/>
                  <a:pt x="419" y="4"/>
                  <a:pt x="412" y="4"/>
                </a:cubicBezTo>
                <a:cubicBezTo>
                  <a:pt x="406" y="5"/>
                  <a:pt x="399" y="5"/>
                  <a:pt x="392" y="5"/>
                </a:cubicBezTo>
                <a:close/>
              </a:path>
            </a:pathLst>
          </a:custGeom>
          <a:solidFill>
            <a:srgbClr val="4CBD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2890838" y="2701925"/>
            <a:ext cx="2416175" cy="7938"/>
          </a:xfrm>
          <a:custGeom>
            <a:avLst/>
            <a:gdLst>
              <a:gd name="T0" fmla="*/ 0 w 846"/>
              <a:gd name="T1" fmla="*/ 0 h 3"/>
              <a:gd name="T2" fmla="*/ 846 w 846"/>
              <a:gd name="T3" fmla="*/ 0 h 3"/>
              <a:gd name="T4" fmla="*/ 846 w 846"/>
              <a:gd name="T5" fmla="*/ 3 h 3"/>
              <a:gd name="T6" fmla="*/ 0 w 846"/>
              <a:gd name="T7" fmla="*/ 3 h 3"/>
              <a:gd name="T8" fmla="*/ 0 w 846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6" h="3">
                <a:moveTo>
                  <a:pt x="0" y="0"/>
                </a:moveTo>
                <a:cubicBezTo>
                  <a:pt x="282" y="0"/>
                  <a:pt x="564" y="0"/>
                  <a:pt x="846" y="0"/>
                </a:cubicBezTo>
                <a:cubicBezTo>
                  <a:pt x="846" y="1"/>
                  <a:pt x="846" y="2"/>
                  <a:pt x="846" y="3"/>
                </a:cubicBezTo>
                <a:cubicBezTo>
                  <a:pt x="564" y="3"/>
                  <a:pt x="282" y="3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6DC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44"/>
          <p:cNvSpPr>
            <a:spLocks/>
          </p:cNvSpPr>
          <p:nvPr/>
        </p:nvSpPr>
        <p:spPr bwMode="auto">
          <a:xfrm>
            <a:off x="2708275" y="2595563"/>
            <a:ext cx="1101725" cy="9525"/>
          </a:xfrm>
          <a:custGeom>
            <a:avLst/>
            <a:gdLst>
              <a:gd name="T0" fmla="*/ 386 w 386"/>
              <a:gd name="T1" fmla="*/ 3 h 3"/>
              <a:gd name="T2" fmla="*/ 0 w 386"/>
              <a:gd name="T3" fmla="*/ 3 h 3"/>
              <a:gd name="T4" fmla="*/ 0 w 386"/>
              <a:gd name="T5" fmla="*/ 0 h 3"/>
              <a:gd name="T6" fmla="*/ 386 w 386"/>
              <a:gd name="T7" fmla="*/ 0 h 3"/>
              <a:gd name="T8" fmla="*/ 386 w 38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3">
                <a:moveTo>
                  <a:pt x="386" y="3"/>
                </a:moveTo>
                <a:cubicBezTo>
                  <a:pt x="257" y="3"/>
                  <a:pt x="128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28" y="0"/>
                  <a:pt x="257" y="0"/>
                  <a:pt x="386" y="0"/>
                </a:cubicBezTo>
                <a:cubicBezTo>
                  <a:pt x="386" y="1"/>
                  <a:pt x="386" y="2"/>
                  <a:pt x="386" y="3"/>
                </a:cubicBezTo>
                <a:close/>
              </a:path>
            </a:pathLst>
          </a:custGeom>
          <a:solidFill>
            <a:srgbClr val="5A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Freeform 45"/>
          <p:cNvSpPr>
            <a:spLocks/>
          </p:cNvSpPr>
          <p:nvPr/>
        </p:nvSpPr>
        <p:spPr bwMode="auto">
          <a:xfrm>
            <a:off x="715963" y="5119688"/>
            <a:ext cx="242888" cy="242888"/>
          </a:xfrm>
          <a:custGeom>
            <a:avLst/>
            <a:gdLst>
              <a:gd name="T0" fmla="*/ 23 w 85"/>
              <a:gd name="T1" fmla="*/ 85 h 85"/>
              <a:gd name="T2" fmla="*/ 0 w 85"/>
              <a:gd name="T3" fmla="*/ 34 h 85"/>
              <a:gd name="T4" fmla="*/ 39 w 85"/>
              <a:gd name="T5" fmla="*/ 0 h 85"/>
              <a:gd name="T6" fmla="*/ 85 w 85"/>
              <a:gd name="T7" fmla="*/ 25 h 85"/>
              <a:gd name="T8" fmla="*/ 74 w 85"/>
              <a:gd name="T9" fmla="*/ 78 h 85"/>
              <a:gd name="T10" fmla="*/ 23 w 85"/>
              <a:gd name="T11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85">
                <a:moveTo>
                  <a:pt x="23" y="85"/>
                </a:moveTo>
                <a:cubicBezTo>
                  <a:pt x="22" y="53"/>
                  <a:pt x="22" y="53"/>
                  <a:pt x="0" y="34"/>
                </a:cubicBezTo>
                <a:cubicBezTo>
                  <a:pt x="24" y="34"/>
                  <a:pt x="36" y="23"/>
                  <a:pt x="39" y="0"/>
                </a:cubicBezTo>
                <a:cubicBezTo>
                  <a:pt x="49" y="19"/>
                  <a:pt x="59" y="34"/>
                  <a:pt x="85" y="25"/>
                </a:cubicBezTo>
                <a:cubicBezTo>
                  <a:pt x="70" y="41"/>
                  <a:pt x="64" y="57"/>
                  <a:pt x="74" y="78"/>
                </a:cubicBezTo>
                <a:cubicBezTo>
                  <a:pt x="54" y="61"/>
                  <a:pt x="38" y="70"/>
                  <a:pt x="23" y="85"/>
                </a:cubicBezTo>
                <a:close/>
              </a:path>
            </a:pathLst>
          </a:custGeom>
          <a:solidFill>
            <a:srgbClr val="F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Freeform 46"/>
          <p:cNvSpPr>
            <a:spLocks/>
          </p:cNvSpPr>
          <p:nvPr/>
        </p:nvSpPr>
        <p:spPr bwMode="auto">
          <a:xfrm>
            <a:off x="10944225" y="3613150"/>
            <a:ext cx="241300" cy="228600"/>
          </a:xfrm>
          <a:custGeom>
            <a:avLst/>
            <a:gdLst>
              <a:gd name="T0" fmla="*/ 84 w 84"/>
              <a:gd name="T1" fmla="*/ 27 h 80"/>
              <a:gd name="T2" fmla="*/ 73 w 84"/>
              <a:gd name="T3" fmla="*/ 80 h 80"/>
              <a:gd name="T4" fmla="*/ 18 w 84"/>
              <a:gd name="T5" fmla="*/ 80 h 80"/>
              <a:gd name="T6" fmla="*/ 0 w 84"/>
              <a:gd name="T7" fmla="*/ 32 h 80"/>
              <a:gd name="T8" fmla="*/ 40 w 84"/>
              <a:gd name="T9" fmla="*/ 0 h 80"/>
              <a:gd name="T10" fmla="*/ 84 w 84"/>
              <a:gd name="T1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80">
                <a:moveTo>
                  <a:pt x="84" y="27"/>
                </a:moveTo>
                <a:cubicBezTo>
                  <a:pt x="64" y="41"/>
                  <a:pt x="61" y="56"/>
                  <a:pt x="73" y="80"/>
                </a:cubicBezTo>
                <a:cubicBezTo>
                  <a:pt x="52" y="67"/>
                  <a:pt x="35" y="64"/>
                  <a:pt x="18" y="80"/>
                </a:cubicBezTo>
                <a:cubicBezTo>
                  <a:pt x="25" y="59"/>
                  <a:pt x="21" y="43"/>
                  <a:pt x="0" y="32"/>
                </a:cubicBezTo>
                <a:cubicBezTo>
                  <a:pt x="21" y="30"/>
                  <a:pt x="37" y="24"/>
                  <a:pt x="40" y="0"/>
                </a:cubicBezTo>
                <a:cubicBezTo>
                  <a:pt x="49" y="18"/>
                  <a:pt x="60" y="31"/>
                  <a:pt x="84" y="27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47"/>
          <p:cNvSpPr>
            <a:spLocks/>
          </p:cNvSpPr>
          <p:nvPr/>
        </p:nvSpPr>
        <p:spPr bwMode="auto">
          <a:xfrm>
            <a:off x="10531475" y="5070475"/>
            <a:ext cx="250825" cy="228600"/>
          </a:xfrm>
          <a:custGeom>
            <a:avLst/>
            <a:gdLst>
              <a:gd name="T0" fmla="*/ 74 w 88"/>
              <a:gd name="T1" fmla="*/ 69 h 80"/>
              <a:gd name="T2" fmla="*/ 70 w 88"/>
              <a:gd name="T3" fmla="*/ 77 h 80"/>
              <a:gd name="T4" fmla="*/ 22 w 88"/>
              <a:gd name="T5" fmla="*/ 80 h 80"/>
              <a:gd name="T6" fmla="*/ 0 w 88"/>
              <a:gd name="T7" fmla="*/ 36 h 80"/>
              <a:gd name="T8" fmla="*/ 39 w 88"/>
              <a:gd name="T9" fmla="*/ 0 h 80"/>
              <a:gd name="T10" fmla="*/ 88 w 88"/>
              <a:gd name="T11" fmla="*/ 23 h 80"/>
              <a:gd name="T12" fmla="*/ 74 w 88"/>
              <a:gd name="T13" fmla="*/ 6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80">
                <a:moveTo>
                  <a:pt x="74" y="69"/>
                </a:moveTo>
                <a:cubicBezTo>
                  <a:pt x="74" y="72"/>
                  <a:pt x="74" y="76"/>
                  <a:pt x="70" y="77"/>
                </a:cubicBezTo>
                <a:cubicBezTo>
                  <a:pt x="51" y="66"/>
                  <a:pt x="51" y="66"/>
                  <a:pt x="22" y="80"/>
                </a:cubicBezTo>
                <a:cubicBezTo>
                  <a:pt x="23" y="62"/>
                  <a:pt x="26" y="43"/>
                  <a:pt x="0" y="36"/>
                </a:cubicBezTo>
                <a:cubicBezTo>
                  <a:pt x="24" y="33"/>
                  <a:pt x="35" y="22"/>
                  <a:pt x="39" y="0"/>
                </a:cubicBezTo>
                <a:cubicBezTo>
                  <a:pt x="48" y="20"/>
                  <a:pt x="60" y="32"/>
                  <a:pt x="88" y="23"/>
                </a:cubicBezTo>
                <a:cubicBezTo>
                  <a:pt x="73" y="40"/>
                  <a:pt x="63" y="53"/>
                  <a:pt x="74" y="69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" name="Freeform 48"/>
          <p:cNvSpPr>
            <a:spLocks/>
          </p:cNvSpPr>
          <p:nvPr/>
        </p:nvSpPr>
        <p:spPr bwMode="auto">
          <a:xfrm>
            <a:off x="5318125" y="1773238"/>
            <a:ext cx="233363" cy="239713"/>
          </a:xfrm>
          <a:custGeom>
            <a:avLst/>
            <a:gdLst>
              <a:gd name="T0" fmla="*/ 60 w 82"/>
              <a:gd name="T1" fmla="*/ 25 h 84"/>
              <a:gd name="T2" fmla="*/ 82 w 82"/>
              <a:gd name="T3" fmla="*/ 31 h 84"/>
              <a:gd name="T4" fmla="*/ 67 w 82"/>
              <a:gd name="T5" fmla="*/ 75 h 84"/>
              <a:gd name="T6" fmla="*/ 60 w 82"/>
              <a:gd name="T7" fmla="*/ 78 h 84"/>
              <a:gd name="T8" fmla="*/ 40 w 82"/>
              <a:gd name="T9" fmla="*/ 70 h 84"/>
              <a:gd name="T10" fmla="*/ 16 w 82"/>
              <a:gd name="T11" fmla="*/ 81 h 84"/>
              <a:gd name="T12" fmla="*/ 0 w 82"/>
              <a:gd name="T13" fmla="*/ 37 h 84"/>
              <a:gd name="T14" fmla="*/ 8 w 82"/>
              <a:gd name="T15" fmla="*/ 30 h 84"/>
              <a:gd name="T16" fmla="*/ 15 w 82"/>
              <a:gd name="T17" fmla="*/ 25 h 84"/>
              <a:gd name="T18" fmla="*/ 39 w 82"/>
              <a:gd name="T19" fmla="*/ 0 h 84"/>
              <a:gd name="T20" fmla="*/ 60 w 82"/>
              <a:gd name="T21" fmla="*/ 2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84">
                <a:moveTo>
                  <a:pt x="60" y="25"/>
                </a:moveTo>
                <a:cubicBezTo>
                  <a:pt x="66" y="27"/>
                  <a:pt x="73" y="28"/>
                  <a:pt x="82" y="31"/>
                </a:cubicBezTo>
                <a:cubicBezTo>
                  <a:pt x="63" y="42"/>
                  <a:pt x="61" y="57"/>
                  <a:pt x="67" y="75"/>
                </a:cubicBezTo>
                <a:cubicBezTo>
                  <a:pt x="69" y="80"/>
                  <a:pt x="63" y="77"/>
                  <a:pt x="60" y="78"/>
                </a:cubicBezTo>
                <a:cubicBezTo>
                  <a:pt x="54" y="74"/>
                  <a:pt x="48" y="69"/>
                  <a:pt x="40" y="70"/>
                </a:cubicBezTo>
                <a:cubicBezTo>
                  <a:pt x="34" y="78"/>
                  <a:pt x="28" y="84"/>
                  <a:pt x="16" y="81"/>
                </a:cubicBezTo>
                <a:cubicBezTo>
                  <a:pt x="19" y="63"/>
                  <a:pt x="20" y="46"/>
                  <a:pt x="0" y="37"/>
                </a:cubicBezTo>
                <a:cubicBezTo>
                  <a:pt x="1" y="32"/>
                  <a:pt x="6" y="33"/>
                  <a:pt x="8" y="30"/>
                </a:cubicBezTo>
                <a:cubicBezTo>
                  <a:pt x="10" y="27"/>
                  <a:pt x="12" y="26"/>
                  <a:pt x="15" y="25"/>
                </a:cubicBezTo>
                <a:cubicBezTo>
                  <a:pt x="30" y="24"/>
                  <a:pt x="26" y="3"/>
                  <a:pt x="39" y="0"/>
                </a:cubicBezTo>
                <a:cubicBezTo>
                  <a:pt x="51" y="5"/>
                  <a:pt x="52" y="18"/>
                  <a:pt x="60" y="25"/>
                </a:cubicBezTo>
                <a:close/>
              </a:path>
            </a:pathLst>
          </a:custGeom>
          <a:solidFill>
            <a:srgbClr val="E61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Freeform 49"/>
          <p:cNvSpPr>
            <a:spLocks/>
          </p:cNvSpPr>
          <p:nvPr/>
        </p:nvSpPr>
        <p:spPr bwMode="auto">
          <a:xfrm>
            <a:off x="2630488" y="3367088"/>
            <a:ext cx="238125" cy="231775"/>
          </a:xfrm>
          <a:custGeom>
            <a:avLst/>
            <a:gdLst>
              <a:gd name="T0" fmla="*/ 25 w 83"/>
              <a:gd name="T1" fmla="*/ 77 h 81"/>
              <a:gd name="T2" fmla="*/ 17 w 83"/>
              <a:gd name="T3" fmla="*/ 70 h 81"/>
              <a:gd name="T4" fmla="*/ 0 w 83"/>
              <a:gd name="T5" fmla="*/ 31 h 81"/>
              <a:gd name="T6" fmla="*/ 37 w 83"/>
              <a:gd name="T7" fmla="*/ 0 h 81"/>
              <a:gd name="T8" fmla="*/ 56 w 83"/>
              <a:gd name="T9" fmla="*/ 23 h 81"/>
              <a:gd name="T10" fmla="*/ 75 w 83"/>
              <a:gd name="T11" fmla="*/ 26 h 81"/>
              <a:gd name="T12" fmla="*/ 79 w 83"/>
              <a:gd name="T13" fmla="*/ 35 h 81"/>
              <a:gd name="T14" fmla="*/ 66 w 83"/>
              <a:gd name="T15" fmla="*/ 54 h 81"/>
              <a:gd name="T16" fmla="*/ 69 w 83"/>
              <a:gd name="T17" fmla="*/ 78 h 81"/>
              <a:gd name="T18" fmla="*/ 69 w 83"/>
              <a:gd name="T19" fmla="*/ 78 h 81"/>
              <a:gd name="T20" fmla="*/ 50 w 83"/>
              <a:gd name="T21" fmla="*/ 71 h 81"/>
              <a:gd name="T22" fmla="*/ 25 w 83"/>
              <a:gd name="T23" fmla="*/ 7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1">
                <a:moveTo>
                  <a:pt x="25" y="77"/>
                </a:moveTo>
                <a:cubicBezTo>
                  <a:pt x="17" y="81"/>
                  <a:pt x="17" y="75"/>
                  <a:pt x="17" y="70"/>
                </a:cubicBezTo>
                <a:cubicBezTo>
                  <a:pt x="29" y="51"/>
                  <a:pt x="9" y="44"/>
                  <a:pt x="0" y="31"/>
                </a:cubicBezTo>
                <a:cubicBezTo>
                  <a:pt x="21" y="30"/>
                  <a:pt x="37" y="24"/>
                  <a:pt x="37" y="0"/>
                </a:cubicBezTo>
                <a:cubicBezTo>
                  <a:pt x="48" y="6"/>
                  <a:pt x="48" y="18"/>
                  <a:pt x="56" y="23"/>
                </a:cubicBezTo>
                <a:cubicBezTo>
                  <a:pt x="62" y="27"/>
                  <a:pt x="69" y="26"/>
                  <a:pt x="75" y="26"/>
                </a:cubicBezTo>
                <a:cubicBezTo>
                  <a:pt x="83" y="27"/>
                  <a:pt x="81" y="30"/>
                  <a:pt x="79" y="35"/>
                </a:cubicBezTo>
                <a:cubicBezTo>
                  <a:pt x="77" y="43"/>
                  <a:pt x="67" y="46"/>
                  <a:pt x="66" y="54"/>
                </a:cubicBezTo>
                <a:cubicBezTo>
                  <a:pt x="67" y="62"/>
                  <a:pt x="68" y="70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3" y="76"/>
                  <a:pt x="56" y="73"/>
                  <a:pt x="50" y="71"/>
                </a:cubicBezTo>
                <a:cubicBezTo>
                  <a:pt x="42" y="76"/>
                  <a:pt x="34" y="77"/>
                  <a:pt x="25" y="77"/>
                </a:cubicBezTo>
                <a:close/>
              </a:path>
            </a:pathLst>
          </a:custGeom>
          <a:solidFill>
            <a:srgbClr val="64C3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3548063" y="5187950"/>
            <a:ext cx="236538" cy="239713"/>
          </a:xfrm>
          <a:custGeom>
            <a:avLst/>
            <a:gdLst>
              <a:gd name="T0" fmla="*/ 74 w 83"/>
              <a:gd name="T1" fmla="*/ 82 h 84"/>
              <a:gd name="T2" fmla="*/ 16 w 83"/>
              <a:gd name="T3" fmla="*/ 84 h 84"/>
              <a:gd name="T4" fmla="*/ 0 w 83"/>
              <a:gd name="T5" fmla="*/ 35 h 84"/>
              <a:gd name="T6" fmla="*/ 38 w 83"/>
              <a:gd name="T7" fmla="*/ 0 h 84"/>
              <a:gd name="T8" fmla="*/ 83 w 83"/>
              <a:gd name="T9" fmla="*/ 29 h 84"/>
              <a:gd name="T10" fmla="*/ 74 w 83"/>
              <a:gd name="T11" fmla="*/ 8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84">
                <a:moveTo>
                  <a:pt x="74" y="82"/>
                </a:moveTo>
                <a:cubicBezTo>
                  <a:pt x="43" y="70"/>
                  <a:pt x="43" y="70"/>
                  <a:pt x="16" y="84"/>
                </a:cubicBezTo>
                <a:cubicBezTo>
                  <a:pt x="26" y="62"/>
                  <a:pt x="19" y="47"/>
                  <a:pt x="0" y="35"/>
                </a:cubicBezTo>
                <a:cubicBezTo>
                  <a:pt x="22" y="34"/>
                  <a:pt x="36" y="27"/>
                  <a:pt x="38" y="0"/>
                </a:cubicBezTo>
                <a:cubicBezTo>
                  <a:pt x="51" y="18"/>
                  <a:pt x="58" y="37"/>
                  <a:pt x="83" y="29"/>
                </a:cubicBezTo>
                <a:cubicBezTo>
                  <a:pt x="68" y="44"/>
                  <a:pt x="59" y="58"/>
                  <a:pt x="74" y="82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0" name="Freeform 51"/>
          <p:cNvSpPr>
            <a:spLocks/>
          </p:cNvSpPr>
          <p:nvPr/>
        </p:nvSpPr>
        <p:spPr bwMode="auto">
          <a:xfrm>
            <a:off x="2597150" y="6002338"/>
            <a:ext cx="231775" cy="225425"/>
          </a:xfrm>
          <a:custGeom>
            <a:avLst/>
            <a:gdLst>
              <a:gd name="T0" fmla="*/ 38 w 81"/>
              <a:gd name="T1" fmla="*/ 0 h 79"/>
              <a:gd name="T2" fmla="*/ 66 w 81"/>
              <a:gd name="T3" fmla="*/ 23 h 79"/>
              <a:gd name="T4" fmla="*/ 69 w 81"/>
              <a:gd name="T5" fmla="*/ 24 h 79"/>
              <a:gd name="T6" fmla="*/ 81 w 81"/>
              <a:gd name="T7" fmla="*/ 30 h 79"/>
              <a:gd name="T8" fmla="*/ 69 w 81"/>
              <a:gd name="T9" fmla="*/ 75 h 79"/>
              <a:gd name="T10" fmla="*/ 41 w 81"/>
              <a:gd name="T11" fmla="*/ 67 h 79"/>
              <a:gd name="T12" fmla="*/ 21 w 81"/>
              <a:gd name="T13" fmla="*/ 79 h 79"/>
              <a:gd name="T14" fmla="*/ 18 w 81"/>
              <a:gd name="T15" fmla="*/ 71 h 79"/>
              <a:gd name="T16" fmla="*/ 6 w 81"/>
              <a:gd name="T17" fmla="*/ 38 h 79"/>
              <a:gd name="T18" fmla="*/ 6 w 81"/>
              <a:gd name="T19" fmla="*/ 27 h 79"/>
              <a:gd name="T20" fmla="*/ 28 w 81"/>
              <a:gd name="T21" fmla="*/ 23 h 79"/>
              <a:gd name="T22" fmla="*/ 38 w 81"/>
              <a:gd name="T2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" h="79">
                <a:moveTo>
                  <a:pt x="38" y="0"/>
                </a:moveTo>
                <a:cubicBezTo>
                  <a:pt x="50" y="4"/>
                  <a:pt x="46" y="27"/>
                  <a:pt x="66" y="23"/>
                </a:cubicBezTo>
                <a:cubicBezTo>
                  <a:pt x="67" y="24"/>
                  <a:pt x="68" y="24"/>
                  <a:pt x="69" y="24"/>
                </a:cubicBezTo>
                <a:cubicBezTo>
                  <a:pt x="72" y="28"/>
                  <a:pt x="79" y="25"/>
                  <a:pt x="81" y="30"/>
                </a:cubicBezTo>
                <a:cubicBezTo>
                  <a:pt x="61" y="41"/>
                  <a:pt x="63" y="57"/>
                  <a:pt x="69" y="75"/>
                </a:cubicBezTo>
                <a:cubicBezTo>
                  <a:pt x="58" y="77"/>
                  <a:pt x="52" y="66"/>
                  <a:pt x="41" y="67"/>
                </a:cubicBezTo>
                <a:cubicBezTo>
                  <a:pt x="33" y="68"/>
                  <a:pt x="27" y="74"/>
                  <a:pt x="21" y="79"/>
                </a:cubicBezTo>
                <a:cubicBezTo>
                  <a:pt x="17" y="78"/>
                  <a:pt x="17" y="74"/>
                  <a:pt x="18" y="71"/>
                </a:cubicBezTo>
                <a:cubicBezTo>
                  <a:pt x="22" y="57"/>
                  <a:pt x="19" y="46"/>
                  <a:pt x="6" y="38"/>
                </a:cubicBezTo>
                <a:cubicBezTo>
                  <a:pt x="0" y="34"/>
                  <a:pt x="1" y="30"/>
                  <a:pt x="6" y="27"/>
                </a:cubicBezTo>
                <a:cubicBezTo>
                  <a:pt x="12" y="19"/>
                  <a:pt x="22" y="28"/>
                  <a:pt x="28" y="23"/>
                </a:cubicBezTo>
                <a:cubicBezTo>
                  <a:pt x="32" y="15"/>
                  <a:pt x="35" y="7"/>
                  <a:pt x="38" y="0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" name="Freeform 52"/>
          <p:cNvSpPr>
            <a:spLocks/>
          </p:cNvSpPr>
          <p:nvPr/>
        </p:nvSpPr>
        <p:spPr bwMode="auto">
          <a:xfrm>
            <a:off x="5365750" y="5908675"/>
            <a:ext cx="238125" cy="225425"/>
          </a:xfrm>
          <a:custGeom>
            <a:avLst/>
            <a:gdLst>
              <a:gd name="T0" fmla="*/ 40 w 83"/>
              <a:gd name="T1" fmla="*/ 68 h 79"/>
              <a:gd name="T2" fmla="*/ 23 w 83"/>
              <a:gd name="T3" fmla="*/ 79 h 79"/>
              <a:gd name="T4" fmla="*/ 19 w 83"/>
              <a:gd name="T5" fmla="*/ 73 h 79"/>
              <a:gd name="T6" fmla="*/ 0 w 83"/>
              <a:gd name="T7" fmla="*/ 31 h 79"/>
              <a:gd name="T8" fmla="*/ 0 w 83"/>
              <a:gd name="T9" fmla="*/ 29 h 79"/>
              <a:gd name="T10" fmla="*/ 26 w 83"/>
              <a:gd name="T11" fmla="*/ 24 h 79"/>
              <a:gd name="T12" fmla="*/ 39 w 83"/>
              <a:gd name="T13" fmla="*/ 0 h 79"/>
              <a:gd name="T14" fmla="*/ 67 w 83"/>
              <a:gd name="T15" fmla="*/ 24 h 79"/>
              <a:gd name="T16" fmla="*/ 79 w 83"/>
              <a:gd name="T17" fmla="*/ 25 h 79"/>
              <a:gd name="T18" fmla="*/ 83 w 83"/>
              <a:gd name="T19" fmla="*/ 28 h 79"/>
              <a:gd name="T20" fmla="*/ 70 w 83"/>
              <a:gd name="T21" fmla="*/ 75 h 79"/>
              <a:gd name="T22" fmla="*/ 40 w 83"/>
              <a:gd name="T23" fmla="*/ 6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79">
                <a:moveTo>
                  <a:pt x="40" y="68"/>
                </a:moveTo>
                <a:cubicBezTo>
                  <a:pt x="33" y="70"/>
                  <a:pt x="27" y="74"/>
                  <a:pt x="23" y="79"/>
                </a:cubicBezTo>
                <a:cubicBezTo>
                  <a:pt x="20" y="78"/>
                  <a:pt x="18" y="75"/>
                  <a:pt x="19" y="73"/>
                </a:cubicBezTo>
                <a:cubicBezTo>
                  <a:pt x="26" y="53"/>
                  <a:pt x="14" y="42"/>
                  <a:pt x="0" y="31"/>
                </a:cubicBezTo>
                <a:cubicBezTo>
                  <a:pt x="0" y="31"/>
                  <a:pt x="0" y="29"/>
                  <a:pt x="0" y="29"/>
                </a:cubicBezTo>
                <a:cubicBezTo>
                  <a:pt x="7" y="19"/>
                  <a:pt x="17" y="25"/>
                  <a:pt x="26" y="24"/>
                </a:cubicBezTo>
                <a:cubicBezTo>
                  <a:pt x="34" y="18"/>
                  <a:pt x="35" y="8"/>
                  <a:pt x="39" y="0"/>
                </a:cubicBezTo>
                <a:cubicBezTo>
                  <a:pt x="55" y="1"/>
                  <a:pt x="55" y="19"/>
                  <a:pt x="67" y="24"/>
                </a:cubicBezTo>
                <a:cubicBezTo>
                  <a:pt x="71" y="24"/>
                  <a:pt x="75" y="24"/>
                  <a:pt x="79" y="25"/>
                </a:cubicBezTo>
                <a:cubicBezTo>
                  <a:pt x="81" y="26"/>
                  <a:pt x="82" y="27"/>
                  <a:pt x="83" y="28"/>
                </a:cubicBezTo>
                <a:cubicBezTo>
                  <a:pt x="67" y="41"/>
                  <a:pt x="60" y="56"/>
                  <a:pt x="70" y="75"/>
                </a:cubicBezTo>
                <a:cubicBezTo>
                  <a:pt x="59" y="78"/>
                  <a:pt x="52" y="63"/>
                  <a:pt x="40" y="68"/>
                </a:cubicBezTo>
                <a:close/>
              </a:path>
            </a:pathLst>
          </a:custGeom>
          <a:solidFill>
            <a:srgbClr val="66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952500" y="1524000"/>
            <a:ext cx="236538" cy="228600"/>
          </a:xfrm>
          <a:custGeom>
            <a:avLst/>
            <a:gdLst>
              <a:gd name="T0" fmla="*/ 22 w 83"/>
              <a:gd name="T1" fmla="*/ 24 h 80"/>
              <a:gd name="T2" fmla="*/ 39 w 83"/>
              <a:gd name="T3" fmla="*/ 1 h 80"/>
              <a:gd name="T4" fmla="*/ 51 w 83"/>
              <a:gd name="T5" fmla="*/ 14 h 80"/>
              <a:gd name="T6" fmla="*/ 70 w 83"/>
              <a:gd name="T7" fmla="*/ 23 h 80"/>
              <a:gd name="T8" fmla="*/ 82 w 83"/>
              <a:gd name="T9" fmla="*/ 25 h 80"/>
              <a:gd name="T10" fmla="*/ 83 w 83"/>
              <a:gd name="T11" fmla="*/ 28 h 80"/>
              <a:gd name="T12" fmla="*/ 70 w 83"/>
              <a:gd name="T13" fmla="*/ 76 h 80"/>
              <a:gd name="T14" fmla="*/ 38 w 83"/>
              <a:gd name="T15" fmla="*/ 68 h 80"/>
              <a:gd name="T16" fmla="*/ 26 w 83"/>
              <a:gd name="T17" fmla="*/ 76 h 80"/>
              <a:gd name="T18" fmla="*/ 20 w 83"/>
              <a:gd name="T19" fmla="*/ 74 h 80"/>
              <a:gd name="T20" fmla="*/ 0 w 83"/>
              <a:gd name="T21" fmla="*/ 31 h 80"/>
              <a:gd name="T22" fmla="*/ 22 w 83"/>
              <a:gd name="T23" fmla="*/ 2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0">
                <a:moveTo>
                  <a:pt x="22" y="24"/>
                </a:moveTo>
                <a:cubicBezTo>
                  <a:pt x="38" y="24"/>
                  <a:pt x="34" y="9"/>
                  <a:pt x="39" y="1"/>
                </a:cubicBezTo>
                <a:cubicBezTo>
                  <a:pt x="48" y="0"/>
                  <a:pt x="48" y="9"/>
                  <a:pt x="51" y="14"/>
                </a:cubicBezTo>
                <a:cubicBezTo>
                  <a:pt x="55" y="22"/>
                  <a:pt x="61" y="25"/>
                  <a:pt x="70" y="23"/>
                </a:cubicBezTo>
                <a:cubicBezTo>
                  <a:pt x="74" y="24"/>
                  <a:pt x="78" y="24"/>
                  <a:pt x="82" y="25"/>
                </a:cubicBezTo>
                <a:cubicBezTo>
                  <a:pt x="82" y="26"/>
                  <a:pt x="83" y="27"/>
                  <a:pt x="83" y="28"/>
                </a:cubicBezTo>
                <a:cubicBezTo>
                  <a:pt x="63" y="40"/>
                  <a:pt x="66" y="58"/>
                  <a:pt x="70" y="76"/>
                </a:cubicBezTo>
                <a:cubicBezTo>
                  <a:pt x="57" y="80"/>
                  <a:pt x="49" y="69"/>
                  <a:pt x="38" y="68"/>
                </a:cubicBezTo>
                <a:cubicBezTo>
                  <a:pt x="34" y="71"/>
                  <a:pt x="30" y="74"/>
                  <a:pt x="26" y="76"/>
                </a:cubicBezTo>
                <a:cubicBezTo>
                  <a:pt x="23" y="76"/>
                  <a:pt x="18" y="77"/>
                  <a:pt x="20" y="74"/>
                </a:cubicBezTo>
                <a:cubicBezTo>
                  <a:pt x="26" y="55"/>
                  <a:pt x="17" y="42"/>
                  <a:pt x="0" y="31"/>
                </a:cubicBezTo>
                <a:cubicBezTo>
                  <a:pt x="9" y="28"/>
                  <a:pt x="16" y="26"/>
                  <a:pt x="22" y="24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3" name="Freeform 54"/>
          <p:cNvSpPr>
            <a:spLocks/>
          </p:cNvSpPr>
          <p:nvPr/>
        </p:nvSpPr>
        <p:spPr bwMode="auto">
          <a:xfrm>
            <a:off x="2192338" y="1933575"/>
            <a:ext cx="1685925" cy="68263"/>
          </a:xfrm>
          <a:custGeom>
            <a:avLst/>
            <a:gdLst>
              <a:gd name="T0" fmla="*/ 579 w 591"/>
              <a:gd name="T1" fmla="*/ 9 h 24"/>
              <a:gd name="T2" fmla="*/ 591 w 591"/>
              <a:gd name="T3" fmla="*/ 13 h 24"/>
              <a:gd name="T4" fmla="*/ 570 w 591"/>
              <a:gd name="T5" fmla="*/ 15 h 24"/>
              <a:gd name="T6" fmla="*/ 49 w 591"/>
              <a:gd name="T7" fmla="*/ 15 h 24"/>
              <a:gd name="T8" fmla="*/ 0 w 591"/>
              <a:gd name="T9" fmla="*/ 14 h 24"/>
              <a:gd name="T10" fmla="*/ 7 w 591"/>
              <a:gd name="T11" fmla="*/ 9 h 24"/>
              <a:gd name="T12" fmla="*/ 32 w 591"/>
              <a:gd name="T13" fmla="*/ 9 h 24"/>
              <a:gd name="T14" fmla="*/ 51 w 591"/>
              <a:gd name="T15" fmla="*/ 9 h 24"/>
              <a:gd name="T16" fmla="*/ 76 w 591"/>
              <a:gd name="T17" fmla="*/ 9 h 24"/>
              <a:gd name="T18" fmla="*/ 95 w 591"/>
              <a:gd name="T19" fmla="*/ 9 h 24"/>
              <a:gd name="T20" fmla="*/ 120 w 591"/>
              <a:gd name="T21" fmla="*/ 9 h 24"/>
              <a:gd name="T22" fmla="*/ 139 w 591"/>
              <a:gd name="T23" fmla="*/ 9 h 24"/>
              <a:gd name="T24" fmla="*/ 164 w 591"/>
              <a:gd name="T25" fmla="*/ 9 h 24"/>
              <a:gd name="T26" fmla="*/ 183 w 591"/>
              <a:gd name="T27" fmla="*/ 9 h 24"/>
              <a:gd name="T28" fmla="*/ 208 w 591"/>
              <a:gd name="T29" fmla="*/ 9 h 24"/>
              <a:gd name="T30" fmla="*/ 227 w 591"/>
              <a:gd name="T31" fmla="*/ 9 h 24"/>
              <a:gd name="T32" fmla="*/ 252 w 591"/>
              <a:gd name="T33" fmla="*/ 9 h 24"/>
              <a:gd name="T34" fmla="*/ 271 w 591"/>
              <a:gd name="T35" fmla="*/ 9 h 24"/>
              <a:gd name="T36" fmla="*/ 296 w 591"/>
              <a:gd name="T37" fmla="*/ 9 h 24"/>
              <a:gd name="T38" fmla="*/ 315 w 591"/>
              <a:gd name="T39" fmla="*/ 9 h 24"/>
              <a:gd name="T40" fmla="*/ 340 w 591"/>
              <a:gd name="T41" fmla="*/ 9 h 24"/>
              <a:gd name="T42" fmla="*/ 359 w 591"/>
              <a:gd name="T43" fmla="*/ 9 h 24"/>
              <a:gd name="T44" fmla="*/ 384 w 591"/>
              <a:gd name="T45" fmla="*/ 9 h 24"/>
              <a:gd name="T46" fmla="*/ 447 w 591"/>
              <a:gd name="T47" fmla="*/ 9 h 24"/>
              <a:gd name="T48" fmla="*/ 472 w 591"/>
              <a:gd name="T49" fmla="*/ 9 h 24"/>
              <a:gd name="T50" fmla="*/ 491 w 591"/>
              <a:gd name="T51" fmla="*/ 9 h 24"/>
              <a:gd name="T52" fmla="*/ 516 w 591"/>
              <a:gd name="T53" fmla="*/ 9 h 24"/>
              <a:gd name="T54" fmla="*/ 535 w 591"/>
              <a:gd name="T55" fmla="*/ 9 h 24"/>
              <a:gd name="T56" fmla="*/ 560 w 591"/>
              <a:gd name="T57" fmla="*/ 9 h 24"/>
              <a:gd name="T58" fmla="*/ 579 w 591"/>
              <a:gd name="T5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1" h="24">
                <a:moveTo>
                  <a:pt x="579" y="9"/>
                </a:moveTo>
                <a:cubicBezTo>
                  <a:pt x="584" y="10"/>
                  <a:pt x="589" y="8"/>
                  <a:pt x="591" y="13"/>
                </a:cubicBezTo>
                <a:cubicBezTo>
                  <a:pt x="585" y="17"/>
                  <a:pt x="577" y="15"/>
                  <a:pt x="570" y="15"/>
                </a:cubicBezTo>
                <a:cubicBezTo>
                  <a:pt x="396" y="15"/>
                  <a:pt x="223" y="15"/>
                  <a:pt x="49" y="15"/>
                </a:cubicBezTo>
                <a:cubicBezTo>
                  <a:pt x="33" y="15"/>
                  <a:pt x="16" y="24"/>
                  <a:pt x="0" y="14"/>
                </a:cubicBezTo>
                <a:cubicBezTo>
                  <a:pt x="1" y="10"/>
                  <a:pt x="4" y="9"/>
                  <a:pt x="7" y="9"/>
                </a:cubicBezTo>
                <a:cubicBezTo>
                  <a:pt x="15" y="9"/>
                  <a:pt x="23" y="9"/>
                  <a:pt x="32" y="9"/>
                </a:cubicBezTo>
                <a:cubicBezTo>
                  <a:pt x="38" y="9"/>
                  <a:pt x="45" y="9"/>
                  <a:pt x="51" y="9"/>
                </a:cubicBezTo>
                <a:cubicBezTo>
                  <a:pt x="59" y="9"/>
                  <a:pt x="68" y="9"/>
                  <a:pt x="76" y="9"/>
                </a:cubicBezTo>
                <a:cubicBezTo>
                  <a:pt x="82" y="9"/>
                  <a:pt x="89" y="9"/>
                  <a:pt x="95" y="9"/>
                </a:cubicBezTo>
                <a:cubicBezTo>
                  <a:pt x="103" y="9"/>
                  <a:pt x="112" y="9"/>
                  <a:pt x="120" y="9"/>
                </a:cubicBezTo>
                <a:cubicBezTo>
                  <a:pt x="126" y="9"/>
                  <a:pt x="133" y="9"/>
                  <a:pt x="139" y="9"/>
                </a:cubicBezTo>
                <a:cubicBezTo>
                  <a:pt x="147" y="9"/>
                  <a:pt x="156" y="9"/>
                  <a:pt x="164" y="9"/>
                </a:cubicBezTo>
                <a:cubicBezTo>
                  <a:pt x="170" y="4"/>
                  <a:pt x="177" y="4"/>
                  <a:pt x="183" y="9"/>
                </a:cubicBezTo>
                <a:cubicBezTo>
                  <a:pt x="191" y="9"/>
                  <a:pt x="200" y="9"/>
                  <a:pt x="208" y="9"/>
                </a:cubicBezTo>
                <a:cubicBezTo>
                  <a:pt x="214" y="9"/>
                  <a:pt x="221" y="9"/>
                  <a:pt x="227" y="9"/>
                </a:cubicBezTo>
                <a:cubicBezTo>
                  <a:pt x="236" y="9"/>
                  <a:pt x="244" y="9"/>
                  <a:pt x="252" y="9"/>
                </a:cubicBezTo>
                <a:cubicBezTo>
                  <a:pt x="258" y="9"/>
                  <a:pt x="265" y="9"/>
                  <a:pt x="271" y="9"/>
                </a:cubicBezTo>
                <a:cubicBezTo>
                  <a:pt x="279" y="9"/>
                  <a:pt x="288" y="9"/>
                  <a:pt x="296" y="9"/>
                </a:cubicBezTo>
                <a:cubicBezTo>
                  <a:pt x="302" y="9"/>
                  <a:pt x="309" y="9"/>
                  <a:pt x="315" y="9"/>
                </a:cubicBezTo>
                <a:cubicBezTo>
                  <a:pt x="324" y="9"/>
                  <a:pt x="332" y="9"/>
                  <a:pt x="340" y="9"/>
                </a:cubicBezTo>
                <a:cubicBezTo>
                  <a:pt x="346" y="9"/>
                  <a:pt x="353" y="9"/>
                  <a:pt x="359" y="9"/>
                </a:cubicBezTo>
                <a:cubicBezTo>
                  <a:pt x="368" y="9"/>
                  <a:pt x="376" y="9"/>
                  <a:pt x="384" y="9"/>
                </a:cubicBezTo>
                <a:cubicBezTo>
                  <a:pt x="405" y="0"/>
                  <a:pt x="426" y="0"/>
                  <a:pt x="447" y="9"/>
                </a:cubicBezTo>
                <a:cubicBezTo>
                  <a:pt x="456" y="9"/>
                  <a:pt x="464" y="9"/>
                  <a:pt x="472" y="9"/>
                </a:cubicBezTo>
                <a:cubicBezTo>
                  <a:pt x="478" y="9"/>
                  <a:pt x="485" y="9"/>
                  <a:pt x="491" y="9"/>
                </a:cubicBezTo>
                <a:cubicBezTo>
                  <a:pt x="500" y="9"/>
                  <a:pt x="508" y="9"/>
                  <a:pt x="516" y="9"/>
                </a:cubicBezTo>
                <a:cubicBezTo>
                  <a:pt x="523" y="9"/>
                  <a:pt x="529" y="9"/>
                  <a:pt x="535" y="9"/>
                </a:cubicBezTo>
                <a:cubicBezTo>
                  <a:pt x="544" y="9"/>
                  <a:pt x="552" y="9"/>
                  <a:pt x="560" y="9"/>
                </a:cubicBezTo>
                <a:cubicBezTo>
                  <a:pt x="567" y="3"/>
                  <a:pt x="573" y="4"/>
                  <a:pt x="579" y="9"/>
                </a:cubicBezTo>
                <a:close/>
              </a:path>
            </a:pathLst>
          </a:custGeom>
          <a:solidFill>
            <a:srgbClr val="185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2192338" y="1970088"/>
            <a:ext cx="1685925" cy="34925"/>
          </a:xfrm>
          <a:custGeom>
            <a:avLst/>
            <a:gdLst>
              <a:gd name="T0" fmla="*/ 0 w 591"/>
              <a:gd name="T1" fmla="*/ 1 h 12"/>
              <a:gd name="T2" fmla="*/ 290 w 591"/>
              <a:gd name="T3" fmla="*/ 0 h 12"/>
              <a:gd name="T4" fmla="*/ 591 w 591"/>
              <a:gd name="T5" fmla="*/ 0 h 12"/>
              <a:gd name="T6" fmla="*/ 576 w 591"/>
              <a:gd name="T7" fmla="*/ 4 h 12"/>
              <a:gd name="T8" fmla="*/ 42 w 591"/>
              <a:gd name="T9" fmla="*/ 4 h 12"/>
              <a:gd name="T10" fmla="*/ 32 w 591"/>
              <a:gd name="T11" fmla="*/ 5 h 12"/>
              <a:gd name="T12" fmla="*/ 4 w 591"/>
              <a:gd name="T13" fmla="*/ 5 h 12"/>
              <a:gd name="T14" fmla="*/ 0 w 591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1" h="12">
                <a:moveTo>
                  <a:pt x="0" y="1"/>
                </a:moveTo>
                <a:cubicBezTo>
                  <a:pt x="97" y="1"/>
                  <a:pt x="193" y="0"/>
                  <a:pt x="290" y="0"/>
                </a:cubicBezTo>
                <a:cubicBezTo>
                  <a:pt x="390" y="0"/>
                  <a:pt x="491" y="0"/>
                  <a:pt x="591" y="0"/>
                </a:cubicBezTo>
                <a:cubicBezTo>
                  <a:pt x="588" y="8"/>
                  <a:pt x="581" y="4"/>
                  <a:pt x="576" y="4"/>
                </a:cubicBezTo>
                <a:cubicBezTo>
                  <a:pt x="398" y="4"/>
                  <a:pt x="220" y="4"/>
                  <a:pt x="42" y="4"/>
                </a:cubicBezTo>
                <a:cubicBezTo>
                  <a:pt x="38" y="4"/>
                  <a:pt x="35" y="5"/>
                  <a:pt x="32" y="5"/>
                </a:cubicBezTo>
                <a:cubicBezTo>
                  <a:pt x="22" y="12"/>
                  <a:pt x="13" y="9"/>
                  <a:pt x="4" y="5"/>
                </a:cubicBezTo>
                <a:cubicBezTo>
                  <a:pt x="3" y="4"/>
                  <a:pt x="2" y="2"/>
                  <a:pt x="0" y="1"/>
                </a:cubicBezTo>
                <a:close/>
              </a:path>
            </a:pathLst>
          </a:custGeom>
          <a:solidFill>
            <a:srgbClr val="6CC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5321300" y="5424488"/>
            <a:ext cx="809625" cy="9525"/>
          </a:xfrm>
          <a:custGeom>
            <a:avLst/>
            <a:gdLst>
              <a:gd name="T0" fmla="*/ 0 w 284"/>
              <a:gd name="T1" fmla="*/ 0 h 3"/>
              <a:gd name="T2" fmla="*/ 284 w 284"/>
              <a:gd name="T3" fmla="*/ 0 h 3"/>
              <a:gd name="T4" fmla="*/ 284 w 284"/>
              <a:gd name="T5" fmla="*/ 3 h 3"/>
              <a:gd name="T6" fmla="*/ 0 w 284"/>
              <a:gd name="T7" fmla="*/ 3 h 3"/>
              <a:gd name="T8" fmla="*/ 0 w 28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3">
                <a:moveTo>
                  <a:pt x="0" y="0"/>
                </a:moveTo>
                <a:cubicBezTo>
                  <a:pt x="95" y="0"/>
                  <a:pt x="189" y="0"/>
                  <a:pt x="284" y="0"/>
                </a:cubicBezTo>
                <a:cubicBezTo>
                  <a:pt x="284" y="1"/>
                  <a:pt x="284" y="2"/>
                  <a:pt x="284" y="3"/>
                </a:cubicBezTo>
                <a:cubicBezTo>
                  <a:pt x="189" y="3"/>
                  <a:pt x="95" y="3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4CBD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6" name="Freeform 57"/>
          <p:cNvSpPr>
            <a:spLocks/>
          </p:cNvSpPr>
          <p:nvPr/>
        </p:nvSpPr>
        <p:spPr bwMode="auto">
          <a:xfrm>
            <a:off x="8766175" y="2184400"/>
            <a:ext cx="138113" cy="139700"/>
          </a:xfrm>
          <a:custGeom>
            <a:avLst/>
            <a:gdLst>
              <a:gd name="T0" fmla="*/ 48 w 48"/>
              <a:gd name="T1" fmla="*/ 26 h 49"/>
              <a:gd name="T2" fmla="*/ 23 w 48"/>
              <a:gd name="T3" fmla="*/ 48 h 49"/>
              <a:gd name="T4" fmla="*/ 0 w 48"/>
              <a:gd name="T5" fmla="*/ 24 h 49"/>
              <a:gd name="T6" fmla="*/ 25 w 48"/>
              <a:gd name="T7" fmla="*/ 1 h 49"/>
              <a:gd name="T8" fmla="*/ 48 w 48"/>
              <a:gd name="T9" fmla="*/ 2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9">
                <a:moveTo>
                  <a:pt x="48" y="26"/>
                </a:moveTo>
                <a:cubicBezTo>
                  <a:pt x="46" y="40"/>
                  <a:pt x="38" y="49"/>
                  <a:pt x="23" y="48"/>
                </a:cubicBezTo>
                <a:cubicBezTo>
                  <a:pt x="9" y="48"/>
                  <a:pt x="0" y="39"/>
                  <a:pt x="0" y="24"/>
                </a:cubicBezTo>
                <a:cubicBezTo>
                  <a:pt x="1" y="9"/>
                  <a:pt x="10" y="0"/>
                  <a:pt x="25" y="1"/>
                </a:cubicBezTo>
                <a:cubicBezTo>
                  <a:pt x="40" y="1"/>
                  <a:pt x="47" y="11"/>
                  <a:pt x="48" y="26"/>
                </a:cubicBezTo>
                <a:close/>
              </a:path>
            </a:pathLst>
          </a:custGeom>
          <a:solidFill>
            <a:srgbClr val="66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7" name="Freeform 58"/>
          <p:cNvSpPr>
            <a:spLocks/>
          </p:cNvSpPr>
          <p:nvPr/>
        </p:nvSpPr>
        <p:spPr bwMode="auto">
          <a:xfrm>
            <a:off x="801688" y="6134100"/>
            <a:ext cx="1319213" cy="42863"/>
          </a:xfrm>
          <a:custGeom>
            <a:avLst/>
            <a:gdLst>
              <a:gd name="T0" fmla="*/ 75 w 462"/>
              <a:gd name="T1" fmla="*/ 14 h 15"/>
              <a:gd name="T2" fmla="*/ 0 w 462"/>
              <a:gd name="T3" fmla="*/ 13 h 15"/>
              <a:gd name="T4" fmla="*/ 0 w 462"/>
              <a:gd name="T5" fmla="*/ 10 h 15"/>
              <a:gd name="T6" fmla="*/ 64 w 462"/>
              <a:gd name="T7" fmla="*/ 5 h 15"/>
              <a:gd name="T8" fmla="*/ 185 w 462"/>
              <a:gd name="T9" fmla="*/ 7 h 15"/>
              <a:gd name="T10" fmla="*/ 209 w 462"/>
              <a:gd name="T11" fmla="*/ 7 h 15"/>
              <a:gd name="T12" fmla="*/ 416 w 462"/>
              <a:gd name="T13" fmla="*/ 7 h 15"/>
              <a:gd name="T14" fmla="*/ 462 w 462"/>
              <a:gd name="T15" fmla="*/ 11 h 15"/>
              <a:gd name="T16" fmla="*/ 445 w 462"/>
              <a:gd name="T17" fmla="*/ 13 h 15"/>
              <a:gd name="T18" fmla="*/ 87 w 462"/>
              <a:gd name="T19" fmla="*/ 13 h 15"/>
              <a:gd name="T20" fmla="*/ 75 w 462"/>
              <a:gd name="T21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2" h="15">
                <a:moveTo>
                  <a:pt x="75" y="14"/>
                </a:moveTo>
                <a:cubicBezTo>
                  <a:pt x="50" y="14"/>
                  <a:pt x="25" y="13"/>
                  <a:pt x="0" y="13"/>
                </a:cubicBezTo>
                <a:cubicBezTo>
                  <a:pt x="0" y="12"/>
                  <a:pt x="0" y="11"/>
                  <a:pt x="0" y="10"/>
                </a:cubicBezTo>
                <a:cubicBezTo>
                  <a:pt x="21" y="3"/>
                  <a:pt x="43" y="6"/>
                  <a:pt x="64" y="5"/>
                </a:cubicBezTo>
                <a:cubicBezTo>
                  <a:pt x="104" y="2"/>
                  <a:pt x="145" y="0"/>
                  <a:pt x="185" y="7"/>
                </a:cubicBezTo>
                <a:cubicBezTo>
                  <a:pt x="193" y="8"/>
                  <a:pt x="201" y="7"/>
                  <a:pt x="209" y="7"/>
                </a:cubicBezTo>
                <a:cubicBezTo>
                  <a:pt x="278" y="7"/>
                  <a:pt x="347" y="7"/>
                  <a:pt x="416" y="7"/>
                </a:cubicBezTo>
                <a:cubicBezTo>
                  <a:pt x="432" y="7"/>
                  <a:pt x="447" y="0"/>
                  <a:pt x="462" y="11"/>
                </a:cubicBezTo>
                <a:cubicBezTo>
                  <a:pt x="457" y="15"/>
                  <a:pt x="451" y="13"/>
                  <a:pt x="445" y="13"/>
                </a:cubicBezTo>
                <a:cubicBezTo>
                  <a:pt x="325" y="13"/>
                  <a:pt x="206" y="13"/>
                  <a:pt x="87" y="13"/>
                </a:cubicBezTo>
                <a:cubicBezTo>
                  <a:pt x="83" y="13"/>
                  <a:pt x="79" y="14"/>
                  <a:pt x="75" y="14"/>
                </a:cubicBezTo>
                <a:close/>
              </a:path>
            </a:pathLst>
          </a:custGeom>
          <a:solidFill>
            <a:srgbClr val="6CC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8" name="Freeform 59"/>
          <p:cNvSpPr>
            <a:spLocks/>
          </p:cNvSpPr>
          <p:nvPr/>
        </p:nvSpPr>
        <p:spPr bwMode="auto">
          <a:xfrm>
            <a:off x="801688" y="6130925"/>
            <a:ext cx="1319213" cy="34925"/>
          </a:xfrm>
          <a:custGeom>
            <a:avLst/>
            <a:gdLst>
              <a:gd name="T0" fmla="*/ 462 w 462"/>
              <a:gd name="T1" fmla="*/ 12 h 12"/>
              <a:gd name="T2" fmla="*/ 289 w 462"/>
              <a:gd name="T3" fmla="*/ 10 h 12"/>
              <a:gd name="T4" fmla="*/ 18 w 462"/>
              <a:gd name="T5" fmla="*/ 10 h 12"/>
              <a:gd name="T6" fmla="*/ 0 w 462"/>
              <a:gd name="T7" fmla="*/ 11 h 12"/>
              <a:gd name="T8" fmla="*/ 7 w 462"/>
              <a:gd name="T9" fmla="*/ 6 h 12"/>
              <a:gd name="T10" fmla="*/ 31 w 462"/>
              <a:gd name="T11" fmla="*/ 6 h 12"/>
              <a:gd name="T12" fmla="*/ 51 w 462"/>
              <a:gd name="T13" fmla="*/ 6 h 12"/>
              <a:gd name="T14" fmla="*/ 74 w 462"/>
              <a:gd name="T15" fmla="*/ 0 h 12"/>
              <a:gd name="T16" fmla="*/ 95 w 462"/>
              <a:gd name="T17" fmla="*/ 0 h 12"/>
              <a:gd name="T18" fmla="*/ 122 w 462"/>
              <a:gd name="T19" fmla="*/ 0 h 12"/>
              <a:gd name="T20" fmla="*/ 139 w 462"/>
              <a:gd name="T21" fmla="*/ 0 h 12"/>
              <a:gd name="T22" fmla="*/ 167 w 462"/>
              <a:gd name="T23" fmla="*/ 1 h 12"/>
              <a:gd name="T24" fmla="*/ 183 w 462"/>
              <a:gd name="T25" fmla="*/ 6 h 12"/>
              <a:gd name="T26" fmla="*/ 211 w 462"/>
              <a:gd name="T27" fmla="*/ 6 h 12"/>
              <a:gd name="T28" fmla="*/ 227 w 462"/>
              <a:gd name="T29" fmla="*/ 6 h 12"/>
              <a:gd name="T30" fmla="*/ 255 w 462"/>
              <a:gd name="T31" fmla="*/ 6 h 12"/>
              <a:gd name="T32" fmla="*/ 271 w 462"/>
              <a:gd name="T33" fmla="*/ 6 h 12"/>
              <a:gd name="T34" fmla="*/ 299 w 462"/>
              <a:gd name="T35" fmla="*/ 6 h 12"/>
              <a:gd name="T36" fmla="*/ 315 w 462"/>
              <a:gd name="T37" fmla="*/ 6 h 12"/>
              <a:gd name="T38" fmla="*/ 343 w 462"/>
              <a:gd name="T39" fmla="*/ 6 h 12"/>
              <a:gd name="T40" fmla="*/ 359 w 462"/>
              <a:gd name="T41" fmla="*/ 6 h 12"/>
              <a:gd name="T42" fmla="*/ 387 w 462"/>
              <a:gd name="T43" fmla="*/ 6 h 12"/>
              <a:gd name="T44" fmla="*/ 403 w 462"/>
              <a:gd name="T45" fmla="*/ 6 h 12"/>
              <a:gd name="T46" fmla="*/ 431 w 462"/>
              <a:gd name="T47" fmla="*/ 6 h 12"/>
              <a:gd name="T48" fmla="*/ 450 w 462"/>
              <a:gd name="T49" fmla="*/ 6 h 12"/>
              <a:gd name="T50" fmla="*/ 462 w 462"/>
              <a:gd name="T5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12">
                <a:moveTo>
                  <a:pt x="462" y="12"/>
                </a:moveTo>
                <a:cubicBezTo>
                  <a:pt x="404" y="11"/>
                  <a:pt x="346" y="10"/>
                  <a:pt x="289" y="10"/>
                </a:cubicBezTo>
                <a:cubicBezTo>
                  <a:pt x="198" y="10"/>
                  <a:pt x="108" y="10"/>
                  <a:pt x="18" y="10"/>
                </a:cubicBezTo>
                <a:cubicBezTo>
                  <a:pt x="12" y="10"/>
                  <a:pt x="6" y="11"/>
                  <a:pt x="0" y="11"/>
                </a:cubicBezTo>
                <a:cubicBezTo>
                  <a:pt x="0" y="7"/>
                  <a:pt x="4" y="7"/>
                  <a:pt x="7" y="6"/>
                </a:cubicBezTo>
                <a:cubicBezTo>
                  <a:pt x="15" y="6"/>
                  <a:pt x="23" y="6"/>
                  <a:pt x="31" y="6"/>
                </a:cubicBezTo>
                <a:cubicBezTo>
                  <a:pt x="38" y="6"/>
                  <a:pt x="44" y="6"/>
                  <a:pt x="51" y="6"/>
                </a:cubicBezTo>
                <a:cubicBezTo>
                  <a:pt x="58" y="0"/>
                  <a:pt x="66" y="0"/>
                  <a:pt x="74" y="0"/>
                </a:cubicBezTo>
                <a:cubicBezTo>
                  <a:pt x="81" y="0"/>
                  <a:pt x="88" y="0"/>
                  <a:pt x="95" y="0"/>
                </a:cubicBezTo>
                <a:cubicBezTo>
                  <a:pt x="104" y="0"/>
                  <a:pt x="113" y="0"/>
                  <a:pt x="122" y="0"/>
                </a:cubicBezTo>
                <a:cubicBezTo>
                  <a:pt x="128" y="0"/>
                  <a:pt x="133" y="0"/>
                  <a:pt x="139" y="0"/>
                </a:cubicBezTo>
                <a:cubicBezTo>
                  <a:pt x="148" y="0"/>
                  <a:pt x="157" y="0"/>
                  <a:pt x="167" y="1"/>
                </a:cubicBezTo>
                <a:cubicBezTo>
                  <a:pt x="173" y="0"/>
                  <a:pt x="178" y="2"/>
                  <a:pt x="183" y="6"/>
                </a:cubicBezTo>
                <a:cubicBezTo>
                  <a:pt x="192" y="6"/>
                  <a:pt x="201" y="6"/>
                  <a:pt x="211" y="6"/>
                </a:cubicBezTo>
                <a:cubicBezTo>
                  <a:pt x="216" y="6"/>
                  <a:pt x="221" y="6"/>
                  <a:pt x="227" y="6"/>
                </a:cubicBezTo>
                <a:cubicBezTo>
                  <a:pt x="236" y="6"/>
                  <a:pt x="245" y="6"/>
                  <a:pt x="255" y="6"/>
                </a:cubicBezTo>
                <a:cubicBezTo>
                  <a:pt x="260" y="6"/>
                  <a:pt x="266" y="6"/>
                  <a:pt x="271" y="6"/>
                </a:cubicBezTo>
                <a:cubicBezTo>
                  <a:pt x="280" y="6"/>
                  <a:pt x="289" y="6"/>
                  <a:pt x="299" y="6"/>
                </a:cubicBezTo>
                <a:cubicBezTo>
                  <a:pt x="304" y="6"/>
                  <a:pt x="310" y="6"/>
                  <a:pt x="315" y="6"/>
                </a:cubicBezTo>
                <a:cubicBezTo>
                  <a:pt x="324" y="6"/>
                  <a:pt x="333" y="6"/>
                  <a:pt x="343" y="6"/>
                </a:cubicBezTo>
                <a:cubicBezTo>
                  <a:pt x="348" y="6"/>
                  <a:pt x="354" y="6"/>
                  <a:pt x="359" y="6"/>
                </a:cubicBezTo>
                <a:cubicBezTo>
                  <a:pt x="368" y="6"/>
                  <a:pt x="378" y="6"/>
                  <a:pt x="387" y="6"/>
                </a:cubicBezTo>
                <a:cubicBezTo>
                  <a:pt x="392" y="6"/>
                  <a:pt x="398" y="6"/>
                  <a:pt x="403" y="6"/>
                </a:cubicBezTo>
                <a:cubicBezTo>
                  <a:pt x="412" y="6"/>
                  <a:pt x="421" y="6"/>
                  <a:pt x="431" y="6"/>
                </a:cubicBezTo>
                <a:cubicBezTo>
                  <a:pt x="437" y="1"/>
                  <a:pt x="444" y="0"/>
                  <a:pt x="450" y="6"/>
                </a:cubicBezTo>
                <a:cubicBezTo>
                  <a:pt x="455" y="7"/>
                  <a:pt x="460" y="5"/>
                  <a:pt x="462" y="12"/>
                </a:cubicBezTo>
                <a:close/>
              </a:path>
            </a:pathLst>
          </a:custGeom>
          <a:solidFill>
            <a:srgbClr val="1B55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" name="Freeform 60"/>
          <p:cNvSpPr>
            <a:spLocks/>
          </p:cNvSpPr>
          <p:nvPr/>
        </p:nvSpPr>
        <p:spPr bwMode="auto">
          <a:xfrm>
            <a:off x="9988550" y="5151438"/>
            <a:ext cx="139700" cy="139700"/>
          </a:xfrm>
          <a:custGeom>
            <a:avLst/>
            <a:gdLst>
              <a:gd name="T0" fmla="*/ 49 w 49"/>
              <a:gd name="T1" fmla="*/ 26 h 49"/>
              <a:gd name="T2" fmla="*/ 24 w 49"/>
              <a:gd name="T3" fmla="*/ 49 h 49"/>
              <a:gd name="T4" fmla="*/ 1 w 49"/>
              <a:gd name="T5" fmla="*/ 24 h 49"/>
              <a:gd name="T6" fmla="*/ 26 w 49"/>
              <a:gd name="T7" fmla="*/ 1 h 49"/>
              <a:gd name="T8" fmla="*/ 49 w 49"/>
              <a:gd name="T9" fmla="*/ 2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49" y="26"/>
                </a:moveTo>
                <a:cubicBezTo>
                  <a:pt x="47" y="41"/>
                  <a:pt x="38" y="49"/>
                  <a:pt x="24" y="49"/>
                </a:cubicBezTo>
                <a:cubicBezTo>
                  <a:pt x="9" y="48"/>
                  <a:pt x="0" y="38"/>
                  <a:pt x="1" y="24"/>
                </a:cubicBezTo>
                <a:cubicBezTo>
                  <a:pt x="2" y="9"/>
                  <a:pt x="11" y="0"/>
                  <a:pt x="26" y="1"/>
                </a:cubicBezTo>
                <a:cubicBezTo>
                  <a:pt x="41" y="2"/>
                  <a:pt x="48" y="11"/>
                  <a:pt x="49" y="26"/>
                </a:cubicBezTo>
                <a:close/>
              </a:path>
            </a:pathLst>
          </a:custGeom>
          <a:solidFill>
            <a:srgbClr val="64C3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0" name="Freeform 61"/>
          <p:cNvSpPr>
            <a:spLocks/>
          </p:cNvSpPr>
          <p:nvPr/>
        </p:nvSpPr>
        <p:spPr bwMode="auto">
          <a:xfrm>
            <a:off x="9994900" y="2784475"/>
            <a:ext cx="136525" cy="136525"/>
          </a:xfrm>
          <a:custGeom>
            <a:avLst/>
            <a:gdLst>
              <a:gd name="T0" fmla="*/ 26 w 48"/>
              <a:gd name="T1" fmla="*/ 48 h 48"/>
              <a:gd name="T2" fmla="*/ 0 w 48"/>
              <a:gd name="T3" fmla="*/ 25 h 48"/>
              <a:gd name="T4" fmla="*/ 23 w 48"/>
              <a:gd name="T5" fmla="*/ 0 h 48"/>
              <a:gd name="T6" fmla="*/ 48 w 48"/>
              <a:gd name="T7" fmla="*/ 23 h 48"/>
              <a:gd name="T8" fmla="*/ 26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6" y="48"/>
                </a:moveTo>
                <a:cubicBezTo>
                  <a:pt x="10" y="48"/>
                  <a:pt x="1" y="40"/>
                  <a:pt x="0" y="25"/>
                </a:cubicBezTo>
                <a:cubicBezTo>
                  <a:pt x="0" y="11"/>
                  <a:pt x="8" y="1"/>
                  <a:pt x="23" y="0"/>
                </a:cubicBezTo>
                <a:cubicBezTo>
                  <a:pt x="38" y="0"/>
                  <a:pt x="47" y="9"/>
                  <a:pt x="48" y="23"/>
                </a:cubicBezTo>
                <a:cubicBezTo>
                  <a:pt x="48" y="38"/>
                  <a:pt x="40" y="46"/>
                  <a:pt x="26" y="48"/>
                </a:cubicBezTo>
                <a:close/>
              </a:path>
            </a:pathLst>
          </a:custGeom>
          <a:solidFill>
            <a:srgbClr val="66C3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" name="Freeform 62"/>
          <p:cNvSpPr>
            <a:spLocks/>
          </p:cNvSpPr>
          <p:nvPr/>
        </p:nvSpPr>
        <p:spPr bwMode="auto">
          <a:xfrm>
            <a:off x="4275138" y="6045200"/>
            <a:ext cx="146050" cy="139700"/>
          </a:xfrm>
          <a:custGeom>
            <a:avLst/>
            <a:gdLst>
              <a:gd name="T0" fmla="*/ 25 w 51"/>
              <a:gd name="T1" fmla="*/ 49 h 49"/>
              <a:gd name="T2" fmla="*/ 10 w 51"/>
              <a:gd name="T3" fmla="*/ 42 h 49"/>
              <a:gd name="T4" fmla="*/ 10 w 51"/>
              <a:gd name="T5" fmla="*/ 5 h 49"/>
              <a:gd name="T6" fmla="*/ 22 w 51"/>
              <a:gd name="T7" fmla="*/ 0 h 49"/>
              <a:gd name="T8" fmla="*/ 50 w 51"/>
              <a:gd name="T9" fmla="*/ 21 h 49"/>
              <a:gd name="T10" fmla="*/ 25 w 51"/>
              <a:gd name="T1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49">
                <a:moveTo>
                  <a:pt x="25" y="49"/>
                </a:moveTo>
                <a:cubicBezTo>
                  <a:pt x="20" y="47"/>
                  <a:pt x="15" y="44"/>
                  <a:pt x="10" y="42"/>
                </a:cubicBezTo>
                <a:cubicBezTo>
                  <a:pt x="0" y="30"/>
                  <a:pt x="0" y="18"/>
                  <a:pt x="10" y="5"/>
                </a:cubicBezTo>
                <a:cubicBezTo>
                  <a:pt x="14" y="3"/>
                  <a:pt x="18" y="1"/>
                  <a:pt x="22" y="0"/>
                </a:cubicBezTo>
                <a:cubicBezTo>
                  <a:pt x="36" y="0"/>
                  <a:pt x="48" y="4"/>
                  <a:pt x="50" y="21"/>
                </a:cubicBezTo>
                <a:cubicBezTo>
                  <a:pt x="51" y="38"/>
                  <a:pt x="41" y="46"/>
                  <a:pt x="25" y="49"/>
                </a:cubicBezTo>
                <a:close/>
              </a:path>
            </a:pathLst>
          </a:custGeom>
          <a:solidFill>
            <a:srgbClr val="66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2" name="Freeform 63"/>
          <p:cNvSpPr>
            <a:spLocks/>
          </p:cNvSpPr>
          <p:nvPr/>
        </p:nvSpPr>
        <p:spPr bwMode="auto">
          <a:xfrm>
            <a:off x="6477000" y="1603375"/>
            <a:ext cx="147638" cy="144463"/>
          </a:xfrm>
          <a:custGeom>
            <a:avLst/>
            <a:gdLst>
              <a:gd name="T0" fmla="*/ 34 w 52"/>
              <a:gd name="T1" fmla="*/ 49 h 50"/>
              <a:gd name="T2" fmla="*/ 6 w 52"/>
              <a:gd name="T3" fmla="*/ 41 h 50"/>
              <a:gd name="T4" fmla="*/ 7 w 52"/>
              <a:gd name="T5" fmla="*/ 9 h 50"/>
              <a:gd name="T6" fmla="*/ 30 w 52"/>
              <a:gd name="T7" fmla="*/ 0 h 50"/>
              <a:gd name="T8" fmla="*/ 47 w 52"/>
              <a:gd name="T9" fmla="*/ 13 h 50"/>
              <a:gd name="T10" fmla="*/ 46 w 52"/>
              <a:gd name="T11" fmla="*/ 40 h 50"/>
              <a:gd name="T12" fmla="*/ 34 w 52"/>
              <a:gd name="T13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50">
                <a:moveTo>
                  <a:pt x="34" y="49"/>
                </a:moveTo>
                <a:cubicBezTo>
                  <a:pt x="24" y="50"/>
                  <a:pt x="14" y="48"/>
                  <a:pt x="6" y="41"/>
                </a:cubicBezTo>
                <a:cubicBezTo>
                  <a:pt x="0" y="30"/>
                  <a:pt x="1" y="20"/>
                  <a:pt x="7" y="9"/>
                </a:cubicBezTo>
                <a:cubicBezTo>
                  <a:pt x="14" y="4"/>
                  <a:pt x="21" y="1"/>
                  <a:pt x="30" y="0"/>
                </a:cubicBezTo>
                <a:cubicBezTo>
                  <a:pt x="36" y="4"/>
                  <a:pt x="43" y="7"/>
                  <a:pt x="47" y="13"/>
                </a:cubicBezTo>
                <a:cubicBezTo>
                  <a:pt x="52" y="22"/>
                  <a:pt x="50" y="31"/>
                  <a:pt x="46" y="40"/>
                </a:cubicBezTo>
                <a:cubicBezTo>
                  <a:pt x="42" y="43"/>
                  <a:pt x="38" y="46"/>
                  <a:pt x="34" y="49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3" name="Freeform 64"/>
          <p:cNvSpPr>
            <a:spLocks/>
          </p:cNvSpPr>
          <p:nvPr/>
        </p:nvSpPr>
        <p:spPr bwMode="auto">
          <a:xfrm>
            <a:off x="10871200" y="4352925"/>
            <a:ext cx="136525" cy="138113"/>
          </a:xfrm>
          <a:custGeom>
            <a:avLst/>
            <a:gdLst>
              <a:gd name="T0" fmla="*/ 25 w 48"/>
              <a:gd name="T1" fmla="*/ 0 h 48"/>
              <a:gd name="T2" fmla="*/ 48 w 48"/>
              <a:gd name="T3" fmla="*/ 24 h 48"/>
              <a:gd name="T4" fmla="*/ 24 w 48"/>
              <a:gd name="T5" fmla="*/ 48 h 48"/>
              <a:gd name="T6" fmla="*/ 0 w 48"/>
              <a:gd name="T7" fmla="*/ 23 h 48"/>
              <a:gd name="T8" fmla="*/ 25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5" y="0"/>
                </a:moveTo>
                <a:cubicBezTo>
                  <a:pt x="40" y="1"/>
                  <a:pt x="48" y="9"/>
                  <a:pt x="48" y="24"/>
                </a:cubicBezTo>
                <a:cubicBezTo>
                  <a:pt x="48" y="39"/>
                  <a:pt x="38" y="48"/>
                  <a:pt x="24" y="48"/>
                </a:cubicBezTo>
                <a:cubicBezTo>
                  <a:pt x="9" y="47"/>
                  <a:pt x="0" y="38"/>
                  <a:pt x="0" y="23"/>
                </a:cubicBezTo>
                <a:cubicBezTo>
                  <a:pt x="0" y="9"/>
                  <a:pt x="9" y="0"/>
                  <a:pt x="25" y="0"/>
                </a:cubicBezTo>
                <a:close/>
              </a:path>
            </a:pathLst>
          </a:custGeom>
          <a:solidFill>
            <a:srgbClr val="66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4" name="Freeform 65"/>
          <p:cNvSpPr>
            <a:spLocks/>
          </p:cNvSpPr>
          <p:nvPr/>
        </p:nvSpPr>
        <p:spPr bwMode="auto">
          <a:xfrm>
            <a:off x="9144000" y="4179888"/>
            <a:ext cx="136525" cy="133350"/>
          </a:xfrm>
          <a:custGeom>
            <a:avLst/>
            <a:gdLst>
              <a:gd name="T0" fmla="*/ 48 w 48"/>
              <a:gd name="T1" fmla="*/ 24 h 47"/>
              <a:gd name="T2" fmla="*/ 24 w 48"/>
              <a:gd name="T3" fmla="*/ 47 h 47"/>
              <a:gd name="T4" fmla="*/ 0 w 48"/>
              <a:gd name="T5" fmla="*/ 24 h 47"/>
              <a:gd name="T6" fmla="*/ 24 w 48"/>
              <a:gd name="T7" fmla="*/ 0 h 47"/>
              <a:gd name="T8" fmla="*/ 48 w 48"/>
              <a:gd name="T9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8" y="24"/>
                </a:moveTo>
                <a:cubicBezTo>
                  <a:pt x="47" y="39"/>
                  <a:pt x="39" y="47"/>
                  <a:pt x="24" y="47"/>
                </a:cubicBezTo>
                <a:cubicBezTo>
                  <a:pt x="9" y="47"/>
                  <a:pt x="0" y="38"/>
                  <a:pt x="0" y="24"/>
                </a:cubicBezTo>
                <a:cubicBezTo>
                  <a:pt x="1" y="9"/>
                  <a:pt x="10" y="0"/>
                  <a:pt x="24" y="0"/>
                </a:cubicBezTo>
                <a:cubicBezTo>
                  <a:pt x="39" y="0"/>
                  <a:pt x="47" y="9"/>
                  <a:pt x="48" y="24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5" name="Freeform 66"/>
          <p:cNvSpPr>
            <a:spLocks/>
          </p:cNvSpPr>
          <p:nvPr/>
        </p:nvSpPr>
        <p:spPr bwMode="auto">
          <a:xfrm>
            <a:off x="9967913" y="4710113"/>
            <a:ext cx="1233488" cy="9525"/>
          </a:xfrm>
          <a:custGeom>
            <a:avLst/>
            <a:gdLst>
              <a:gd name="T0" fmla="*/ 432 w 432"/>
              <a:gd name="T1" fmla="*/ 3 h 3"/>
              <a:gd name="T2" fmla="*/ 0 w 432"/>
              <a:gd name="T3" fmla="*/ 3 h 3"/>
              <a:gd name="T4" fmla="*/ 0 w 432"/>
              <a:gd name="T5" fmla="*/ 0 h 3"/>
              <a:gd name="T6" fmla="*/ 432 w 432"/>
              <a:gd name="T7" fmla="*/ 0 h 3"/>
              <a:gd name="T8" fmla="*/ 432 w 432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3">
                <a:moveTo>
                  <a:pt x="432" y="3"/>
                </a:moveTo>
                <a:cubicBezTo>
                  <a:pt x="288" y="3"/>
                  <a:pt x="144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44" y="0"/>
                  <a:pt x="288" y="0"/>
                  <a:pt x="432" y="0"/>
                </a:cubicBezTo>
                <a:cubicBezTo>
                  <a:pt x="432" y="1"/>
                  <a:pt x="432" y="2"/>
                  <a:pt x="432" y="3"/>
                </a:cubicBezTo>
                <a:close/>
              </a:path>
            </a:pathLst>
          </a:custGeom>
          <a:solidFill>
            <a:srgbClr val="6BC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6" name="Freeform 67"/>
          <p:cNvSpPr>
            <a:spLocks/>
          </p:cNvSpPr>
          <p:nvPr/>
        </p:nvSpPr>
        <p:spPr bwMode="auto">
          <a:xfrm>
            <a:off x="523875" y="3230563"/>
            <a:ext cx="506413" cy="7938"/>
          </a:xfrm>
          <a:custGeom>
            <a:avLst/>
            <a:gdLst>
              <a:gd name="T0" fmla="*/ 177 w 177"/>
              <a:gd name="T1" fmla="*/ 3 h 3"/>
              <a:gd name="T2" fmla="*/ 0 w 177"/>
              <a:gd name="T3" fmla="*/ 3 h 3"/>
              <a:gd name="T4" fmla="*/ 0 w 177"/>
              <a:gd name="T5" fmla="*/ 0 h 3"/>
              <a:gd name="T6" fmla="*/ 177 w 177"/>
              <a:gd name="T7" fmla="*/ 0 h 3"/>
              <a:gd name="T8" fmla="*/ 177 w 17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">
                <a:moveTo>
                  <a:pt x="177" y="3"/>
                </a:moveTo>
                <a:cubicBezTo>
                  <a:pt x="118" y="3"/>
                  <a:pt x="59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59" y="0"/>
                  <a:pt x="118" y="0"/>
                  <a:pt x="177" y="0"/>
                </a:cubicBezTo>
                <a:cubicBezTo>
                  <a:pt x="177" y="1"/>
                  <a:pt x="177" y="2"/>
                  <a:pt x="177" y="3"/>
                </a:cubicBezTo>
                <a:close/>
              </a:path>
            </a:pathLst>
          </a:custGeom>
          <a:solidFill>
            <a:srgbClr val="66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7" name="Freeform 68"/>
          <p:cNvSpPr>
            <a:spLocks/>
          </p:cNvSpPr>
          <p:nvPr/>
        </p:nvSpPr>
        <p:spPr bwMode="auto">
          <a:xfrm>
            <a:off x="1255713" y="3221038"/>
            <a:ext cx="450850" cy="41275"/>
          </a:xfrm>
          <a:custGeom>
            <a:avLst/>
            <a:gdLst>
              <a:gd name="T0" fmla="*/ 137 w 158"/>
              <a:gd name="T1" fmla="*/ 9 h 14"/>
              <a:gd name="T2" fmla="*/ 20 w 158"/>
              <a:gd name="T3" fmla="*/ 9 h 14"/>
              <a:gd name="T4" fmla="*/ 4 w 158"/>
              <a:gd name="T5" fmla="*/ 8 h 14"/>
              <a:gd name="T6" fmla="*/ 10 w 158"/>
              <a:gd name="T7" fmla="*/ 2 h 14"/>
              <a:gd name="T8" fmla="*/ 72 w 158"/>
              <a:gd name="T9" fmla="*/ 1 h 14"/>
              <a:gd name="T10" fmla="*/ 158 w 158"/>
              <a:gd name="T11" fmla="*/ 1 h 14"/>
              <a:gd name="T12" fmla="*/ 137 w 158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4">
                <a:moveTo>
                  <a:pt x="137" y="9"/>
                </a:moveTo>
                <a:cubicBezTo>
                  <a:pt x="98" y="6"/>
                  <a:pt x="59" y="7"/>
                  <a:pt x="20" y="9"/>
                </a:cubicBezTo>
                <a:cubicBezTo>
                  <a:pt x="14" y="14"/>
                  <a:pt x="9" y="14"/>
                  <a:pt x="4" y="8"/>
                </a:cubicBezTo>
                <a:cubicBezTo>
                  <a:pt x="0" y="0"/>
                  <a:pt x="7" y="2"/>
                  <a:pt x="10" y="2"/>
                </a:cubicBezTo>
                <a:cubicBezTo>
                  <a:pt x="31" y="1"/>
                  <a:pt x="51" y="1"/>
                  <a:pt x="72" y="1"/>
                </a:cubicBezTo>
                <a:cubicBezTo>
                  <a:pt x="99" y="1"/>
                  <a:pt x="127" y="1"/>
                  <a:pt x="158" y="1"/>
                </a:cubicBezTo>
                <a:cubicBezTo>
                  <a:pt x="150" y="11"/>
                  <a:pt x="142" y="6"/>
                  <a:pt x="137" y="9"/>
                </a:cubicBezTo>
                <a:close/>
              </a:path>
            </a:pathLst>
          </a:custGeom>
          <a:solidFill>
            <a:srgbClr val="66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8" name="Freeform 69"/>
          <p:cNvSpPr>
            <a:spLocks/>
          </p:cNvSpPr>
          <p:nvPr/>
        </p:nvSpPr>
        <p:spPr bwMode="auto">
          <a:xfrm>
            <a:off x="10291763" y="2420938"/>
            <a:ext cx="501650" cy="6350"/>
          </a:xfrm>
          <a:custGeom>
            <a:avLst/>
            <a:gdLst>
              <a:gd name="T0" fmla="*/ 176 w 176"/>
              <a:gd name="T1" fmla="*/ 2 h 2"/>
              <a:gd name="T2" fmla="*/ 0 w 176"/>
              <a:gd name="T3" fmla="*/ 2 h 2"/>
              <a:gd name="T4" fmla="*/ 0 w 176"/>
              <a:gd name="T5" fmla="*/ 0 h 2"/>
              <a:gd name="T6" fmla="*/ 176 w 176"/>
              <a:gd name="T7" fmla="*/ 0 h 2"/>
              <a:gd name="T8" fmla="*/ 176 w 176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2">
                <a:moveTo>
                  <a:pt x="176" y="2"/>
                </a:moveTo>
                <a:cubicBezTo>
                  <a:pt x="117" y="2"/>
                  <a:pt x="59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58" y="0"/>
                  <a:pt x="117" y="0"/>
                  <a:pt x="176" y="0"/>
                </a:cubicBezTo>
                <a:cubicBezTo>
                  <a:pt x="176" y="0"/>
                  <a:pt x="176" y="1"/>
                  <a:pt x="176" y="2"/>
                </a:cubicBezTo>
                <a:close/>
              </a:path>
            </a:pathLst>
          </a:custGeom>
          <a:solidFill>
            <a:srgbClr val="6CC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9" name="Freeform 70"/>
          <p:cNvSpPr>
            <a:spLocks/>
          </p:cNvSpPr>
          <p:nvPr/>
        </p:nvSpPr>
        <p:spPr bwMode="auto">
          <a:xfrm>
            <a:off x="1735138" y="1612900"/>
            <a:ext cx="514350" cy="39688"/>
          </a:xfrm>
          <a:custGeom>
            <a:avLst/>
            <a:gdLst>
              <a:gd name="T0" fmla="*/ 104 w 180"/>
              <a:gd name="T1" fmla="*/ 10 h 14"/>
              <a:gd name="T2" fmla="*/ 76 w 180"/>
              <a:gd name="T3" fmla="*/ 10 h 14"/>
              <a:gd name="T4" fmla="*/ 60 w 180"/>
              <a:gd name="T5" fmla="*/ 10 h 14"/>
              <a:gd name="T6" fmla="*/ 32 w 180"/>
              <a:gd name="T7" fmla="*/ 10 h 14"/>
              <a:gd name="T8" fmla="*/ 16 w 180"/>
              <a:gd name="T9" fmla="*/ 10 h 14"/>
              <a:gd name="T10" fmla="*/ 0 w 180"/>
              <a:gd name="T11" fmla="*/ 5 h 14"/>
              <a:gd name="T12" fmla="*/ 81 w 180"/>
              <a:gd name="T13" fmla="*/ 4 h 14"/>
              <a:gd name="T14" fmla="*/ 166 w 180"/>
              <a:gd name="T15" fmla="*/ 4 h 14"/>
              <a:gd name="T16" fmla="*/ 180 w 180"/>
              <a:gd name="T17" fmla="*/ 9 h 14"/>
              <a:gd name="T18" fmla="*/ 164 w 180"/>
              <a:gd name="T19" fmla="*/ 10 h 14"/>
              <a:gd name="T20" fmla="*/ 148 w 180"/>
              <a:gd name="T21" fmla="*/ 10 h 14"/>
              <a:gd name="T22" fmla="*/ 120 w 180"/>
              <a:gd name="T23" fmla="*/ 10 h 14"/>
              <a:gd name="T24" fmla="*/ 104 w 180"/>
              <a:gd name="T2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" h="14">
                <a:moveTo>
                  <a:pt x="104" y="10"/>
                </a:moveTo>
                <a:cubicBezTo>
                  <a:pt x="94" y="10"/>
                  <a:pt x="85" y="10"/>
                  <a:pt x="76" y="10"/>
                </a:cubicBezTo>
                <a:cubicBezTo>
                  <a:pt x="70" y="10"/>
                  <a:pt x="65" y="10"/>
                  <a:pt x="60" y="10"/>
                </a:cubicBezTo>
                <a:cubicBezTo>
                  <a:pt x="50" y="10"/>
                  <a:pt x="41" y="10"/>
                  <a:pt x="32" y="10"/>
                </a:cubicBezTo>
                <a:cubicBezTo>
                  <a:pt x="26" y="14"/>
                  <a:pt x="21" y="14"/>
                  <a:pt x="16" y="10"/>
                </a:cubicBezTo>
                <a:cubicBezTo>
                  <a:pt x="11" y="7"/>
                  <a:pt x="3" y="14"/>
                  <a:pt x="0" y="5"/>
                </a:cubicBezTo>
                <a:cubicBezTo>
                  <a:pt x="27" y="1"/>
                  <a:pt x="54" y="4"/>
                  <a:pt x="81" y="4"/>
                </a:cubicBezTo>
                <a:cubicBezTo>
                  <a:pt x="109" y="3"/>
                  <a:pt x="137" y="3"/>
                  <a:pt x="166" y="4"/>
                </a:cubicBezTo>
                <a:cubicBezTo>
                  <a:pt x="171" y="4"/>
                  <a:pt x="178" y="0"/>
                  <a:pt x="180" y="9"/>
                </a:cubicBezTo>
                <a:cubicBezTo>
                  <a:pt x="174" y="10"/>
                  <a:pt x="169" y="10"/>
                  <a:pt x="164" y="10"/>
                </a:cubicBezTo>
                <a:cubicBezTo>
                  <a:pt x="158" y="10"/>
                  <a:pt x="153" y="10"/>
                  <a:pt x="148" y="10"/>
                </a:cubicBezTo>
                <a:cubicBezTo>
                  <a:pt x="138" y="10"/>
                  <a:pt x="129" y="10"/>
                  <a:pt x="120" y="10"/>
                </a:cubicBezTo>
                <a:cubicBezTo>
                  <a:pt x="115" y="10"/>
                  <a:pt x="109" y="10"/>
                  <a:pt x="104" y="10"/>
                </a:cubicBezTo>
                <a:close/>
              </a:path>
            </a:pathLst>
          </a:custGeom>
          <a:solidFill>
            <a:srgbClr val="6DC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0" name="Freeform 71"/>
          <p:cNvSpPr>
            <a:spLocks/>
          </p:cNvSpPr>
          <p:nvPr/>
        </p:nvSpPr>
        <p:spPr bwMode="auto">
          <a:xfrm>
            <a:off x="3105150" y="5927725"/>
            <a:ext cx="933450" cy="34925"/>
          </a:xfrm>
          <a:custGeom>
            <a:avLst/>
            <a:gdLst>
              <a:gd name="T0" fmla="*/ 303 w 327"/>
              <a:gd name="T1" fmla="*/ 4 h 12"/>
              <a:gd name="T2" fmla="*/ 327 w 327"/>
              <a:gd name="T3" fmla="*/ 9 h 12"/>
              <a:gd name="T4" fmla="*/ 314 w 327"/>
              <a:gd name="T5" fmla="*/ 11 h 12"/>
              <a:gd name="T6" fmla="*/ 13 w 327"/>
              <a:gd name="T7" fmla="*/ 11 h 12"/>
              <a:gd name="T8" fmla="*/ 0 w 327"/>
              <a:gd name="T9" fmla="*/ 9 h 12"/>
              <a:gd name="T10" fmla="*/ 21 w 327"/>
              <a:gd name="T11" fmla="*/ 5 h 12"/>
              <a:gd name="T12" fmla="*/ 303 w 327"/>
              <a:gd name="T13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7" h="12">
                <a:moveTo>
                  <a:pt x="303" y="4"/>
                </a:moveTo>
                <a:cubicBezTo>
                  <a:pt x="311" y="7"/>
                  <a:pt x="321" y="0"/>
                  <a:pt x="327" y="9"/>
                </a:cubicBezTo>
                <a:cubicBezTo>
                  <a:pt x="323" y="12"/>
                  <a:pt x="319" y="11"/>
                  <a:pt x="314" y="11"/>
                </a:cubicBezTo>
                <a:cubicBezTo>
                  <a:pt x="214" y="11"/>
                  <a:pt x="113" y="11"/>
                  <a:pt x="13" y="11"/>
                </a:cubicBezTo>
                <a:cubicBezTo>
                  <a:pt x="9" y="11"/>
                  <a:pt x="4" y="12"/>
                  <a:pt x="0" y="9"/>
                </a:cubicBezTo>
                <a:cubicBezTo>
                  <a:pt x="5" y="1"/>
                  <a:pt x="14" y="5"/>
                  <a:pt x="21" y="5"/>
                </a:cubicBezTo>
                <a:cubicBezTo>
                  <a:pt x="115" y="5"/>
                  <a:pt x="209" y="5"/>
                  <a:pt x="303" y="4"/>
                </a:cubicBezTo>
                <a:close/>
              </a:path>
            </a:pathLst>
          </a:custGeom>
          <a:solidFill>
            <a:srgbClr val="6C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1" name="Freeform 72"/>
          <p:cNvSpPr>
            <a:spLocks/>
          </p:cNvSpPr>
          <p:nvPr/>
        </p:nvSpPr>
        <p:spPr bwMode="auto">
          <a:xfrm>
            <a:off x="3105150" y="5954713"/>
            <a:ext cx="936625" cy="19050"/>
          </a:xfrm>
          <a:custGeom>
            <a:avLst/>
            <a:gdLst>
              <a:gd name="T0" fmla="*/ 0 w 328"/>
              <a:gd name="T1" fmla="*/ 0 h 7"/>
              <a:gd name="T2" fmla="*/ 327 w 328"/>
              <a:gd name="T3" fmla="*/ 0 h 7"/>
              <a:gd name="T4" fmla="*/ 327 w 328"/>
              <a:gd name="T5" fmla="*/ 4 h 7"/>
              <a:gd name="T6" fmla="*/ 303 w 328"/>
              <a:gd name="T7" fmla="*/ 4 h 7"/>
              <a:gd name="T8" fmla="*/ 284 w 328"/>
              <a:gd name="T9" fmla="*/ 5 h 7"/>
              <a:gd name="T10" fmla="*/ 259 w 328"/>
              <a:gd name="T11" fmla="*/ 4 h 7"/>
              <a:gd name="T12" fmla="*/ 240 w 328"/>
              <a:gd name="T13" fmla="*/ 5 h 7"/>
              <a:gd name="T14" fmla="*/ 215 w 328"/>
              <a:gd name="T15" fmla="*/ 4 h 7"/>
              <a:gd name="T16" fmla="*/ 196 w 328"/>
              <a:gd name="T17" fmla="*/ 5 h 7"/>
              <a:gd name="T18" fmla="*/ 171 w 328"/>
              <a:gd name="T19" fmla="*/ 4 h 7"/>
              <a:gd name="T20" fmla="*/ 152 w 328"/>
              <a:gd name="T21" fmla="*/ 5 h 7"/>
              <a:gd name="T22" fmla="*/ 127 w 328"/>
              <a:gd name="T23" fmla="*/ 4 h 7"/>
              <a:gd name="T24" fmla="*/ 108 w 328"/>
              <a:gd name="T25" fmla="*/ 5 h 7"/>
              <a:gd name="T26" fmla="*/ 83 w 328"/>
              <a:gd name="T27" fmla="*/ 4 h 7"/>
              <a:gd name="T28" fmla="*/ 64 w 328"/>
              <a:gd name="T29" fmla="*/ 4 h 7"/>
              <a:gd name="T30" fmla="*/ 39 w 328"/>
              <a:gd name="T31" fmla="*/ 4 h 7"/>
              <a:gd name="T32" fmla="*/ 20 w 328"/>
              <a:gd name="T33" fmla="*/ 4 h 7"/>
              <a:gd name="T34" fmla="*/ 0 w 328"/>
              <a:gd name="T3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8" h="7">
                <a:moveTo>
                  <a:pt x="0" y="0"/>
                </a:moveTo>
                <a:cubicBezTo>
                  <a:pt x="109" y="0"/>
                  <a:pt x="218" y="0"/>
                  <a:pt x="327" y="0"/>
                </a:cubicBezTo>
                <a:cubicBezTo>
                  <a:pt x="328" y="1"/>
                  <a:pt x="327" y="3"/>
                  <a:pt x="327" y="4"/>
                </a:cubicBezTo>
                <a:cubicBezTo>
                  <a:pt x="319" y="4"/>
                  <a:pt x="311" y="4"/>
                  <a:pt x="303" y="4"/>
                </a:cubicBezTo>
                <a:cubicBezTo>
                  <a:pt x="297" y="4"/>
                  <a:pt x="290" y="5"/>
                  <a:pt x="284" y="5"/>
                </a:cubicBezTo>
                <a:cubicBezTo>
                  <a:pt x="276" y="5"/>
                  <a:pt x="268" y="4"/>
                  <a:pt x="259" y="4"/>
                </a:cubicBezTo>
                <a:cubicBezTo>
                  <a:pt x="253" y="4"/>
                  <a:pt x="247" y="5"/>
                  <a:pt x="240" y="5"/>
                </a:cubicBezTo>
                <a:cubicBezTo>
                  <a:pt x="232" y="5"/>
                  <a:pt x="224" y="4"/>
                  <a:pt x="215" y="4"/>
                </a:cubicBezTo>
                <a:cubicBezTo>
                  <a:pt x="209" y="4"/>
                  <a:pt x="202" y="5"/>
                  <a:pt x="196" y="5"/>
                </a:cubicBezTo>
                <a:cubicBezTo>
                  <a:pt x="188" y="5"/>
                  <a:pt x="180" y="4"/>
                  <a:pt x="171" y="4"/>
                </a:cubicBezTo>
                <a:cubicBezTo>
                  <a:pt x="165" y="4"/>
                  <a:pt x="158" y="5"/>
                  <a:pt x="152" y="5"/>
                </a:cubicBezTo>
                <a:cubicBezTo>
                  <a:pt x="144" y="5"/>
                  <a:pt x="136" y="4"/>
                  <a:pt x="127" y="4"/>
                </a:cubicBezTo>
                <a:cubicBezTo>
                  <a:pt x="121" y="4"/>
                  <a:pt x="114" y="4"/>
                  <a:pt x="108" y="5"/>
                </a:cubicBezTo>
                <a:cubicBezTo>
                  <a:pt x="100" y="4"/>
                  <a:pt x="92" y="4"/>
                  <a:pt x="83" y="4"/>
                </a:cubicBezTo>
                <a:cubicBezTo>
                  <a:pt x="77" y="4"/>
                  <a:pt x="70" y="4"/>
                  <a:pt x="64" y="4"/>
                </a:cubicBezTo>
                <a:cubicBezTo>
                  <a:pt x="56" y="4"/>
                  <a:pt x="47" y="4"/>
                  <a:pt x="39" y="4"/>
                </a:cubicBezTo>
                <a:cubicBezTo>
                  <a:pt x="33" y="4"/>
                  <a:pt x="26" y="4"/>
                  <a:pt x="20" y="4"/>
                </a:cubicBezTo>
                <a:cubicBezTo>
                  <a:pt x="13" y="3"/>
                  <a:pt x="5" y="7"/>
                  <a:pt x="0" y="0"/>
                </a:cubicBezTo>
                <a:close/>
              </a:path>
            </a:pathLst>
          </a:custGeom>
          <a:solidFill>
            <a:srgbClr val="1959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" name="Freeform 73"/>
          <p:cNvSpPr>
            <a:spLocks/>
          </p:cNvSpPr>
          <p:nvPr/>
        </p:nvSpPr>
        <p:spPr bwMode="auto">
          <a:xfrm>
            <a:off x="8658225" y="5867400"/>
            <a:ext cx="282575" cy="266700"/>
          </a:xfrm>
          <a:custGeom>
            <a:avLst/>
            <a:gdLst>
              <a:gd name="T0" fmla="*/ 38 w 99"/>
              <a:gd name="T1" fmla="*/ 93 h 93"/>
              <a:gd name="T2" fmla="*/ 18 w 99"/>
              <a:gd name="T3" fmla="*/ 82 h 93"/>
              <a:gd name="T4" fmla="*/ 21 w 99"/>
              <a:gd name="T5" fmla="*/ 14 h 93"/>
              <a:gd name="T6" fmla="*/ 40 w 99"/>
              <a:gd name="T7" fmla="*/ 2 h 93"/>
              <a:gd name="T8" fmla="*/ 62 w 99"/>
              <a:gd name="T9" fmla="*/ 6 h 93"/>
              <a:gd name="T10" fmla="*/ 78 w 99"/>
              <a:gd name="T11" fmla="*/ 15 h 93"/>
              <a:gd name="T12" fmla="*/ 81 w 99"/>
              <a:gd name="T13" fmla="*/ 82 h 93"/>
              <a:gd name="T14" fmla="*/ 61 w 99"/>
              <a:gd name="T15" fmla="*/ 93 h 93"/>
              <a:gd name="T16" fmla="*/ 38 w 99"/>
              <a:gd name="T1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93">
                <a:moveTo>
                  <a:pt x="38" y="93"/>
                </a:moveTo>
                <a:cubicBezTo>
                  <a:pt x="31" y="90"/>
                  <a:pt x="25" y="86"/>
                  <a:pt x="18" y="82"/>
                </a:cubicBezTo>
                <a:cubicBezTo>
                  <a:pt x="0" y="54"/>
                  <a:pt x="0" y="40"/>
                  <a:pt x="21" y="14"/>
                </a:cubicBezTo>
                <a:cubicBezTo>
                  <a:pt x="25" y="6"/>
                  <a:pt x="32" y="4"/>
                  <a:pt x="40" y="2"/>
                </a:cubicBezTo>
                <a:cubicBezTo>
                  <a:pt x="48" y="1"/>
                  <a:pt x="55" y="0"/>
                  <a:pt x="62" y="6"/>
                </a:cubicBezTo>
                <a:cubicBezTo>
                  <a:pt x="67" y="9"/>
                  <a:pt x="73" y="12"/>
                  <a:pt x="78" y="15"/>
                </a:cubicBezTo>
                <a:cubicBezTo>
                  <a:pt x="98" y="40"/>
                  <a:pt x="99" y="53"/>
                  <a:pt x="81" y="82"/>
                </a:cubicBezTo>
                <a:cubicBezTo>
                  <a:pt x="75" y="85"/>
                  <a:pt x="68" y="89"/>
                  <a:pt x="61" y="93"/>
                </a:cubicBezTo>
                <a:cubicBezTo>
                  <a:pt x="54" y="93"/>
                  <a:pt x="46" y="93"/>
                  <a:pt x="38" y="93"/>
                </a:cubicBezTo>
                <a:close/>
              </a:path>
            </a:pathLst>
          </a:custGeom>
          <a:solidFill>
            <a:srgbClr val="69C4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3" name="Freeform 74"/>
          <p:cNvSpPr>
            <a:spLocks/>
          </p:cNvSpPr>
          <p:nvPr/>
        </p:nvSpPr>
        <p:spPr bwMode="auto">
          <a:xfrm>
            <a:off x="9409113" y="5853113"/>
            <a:ext cx="350838" cy="374650"/>
          </a:xfrm>
          <a:custGeom>
            <a:avLst/>
            <a:gdLst>
              <a:gd name="T0" fmla="*/ 63 w 123"/>
              <a:gd name="T1" fmla="*/ 115 h 131"/>
              <a:gd name="T2" fmla="*/ 45 w 123"/>
              <a:gd name="T3" fmla="*/ 131 h 131"/>
              <a:gd name="T4" fmla="*/ 39 w 123"/>
              <a:gd name="T5" fmla="*/ 94 h 131"/>
              <a:gd name="T6" fmla="*/ 19 w 123"/>
              <a:gd name="T7" fmla="*/ 79 h 131"/>
              <a:gd name="T8" fmla="*/ 0 w 123"/>
              <a:gd name="T9" fmla="*/ 69 h 131"/>
              <a:gd name="T10" fmla="*/ 19 w 123"/>
              <a:gd name="T11" fmla="*/ 56 h 131"/>
              <a:gd name="T12" fmla="*/ 39 w 123"/>
              <a:gd name="T13" fmla="*/ 32 h 131"/>
              <a:gd name="T14" fmla="*/ 41 w 123"/>
              <a:gd name="T15" fmla="*/ 25 h 131"/>
              <a:gd name="T16" fmla="*/ 45 w 123"/>
              <a:gd name="T17" fmla="*/ 3 h 131"/>
              <a:gd name="T18" fmla="*/ 64 w 123"/>
              <a:gd name="T19" fmla="*/ 15 h 131"/>
              <a:gd name="T20" fmla="*/ 81 w 123"/>
              <a:gd name="T21" fmla="*/ 29 h 131"/>
              <a:gd name="T22" fmla="*/ 115 w 123"/>
              <a:gd name="T23" fmla="*/ 27 h 131"/>
              <a:gd name="T24" fmla="*/ 111 w 123"/>
              <a:gd name="T25" fmla="*/ 43 h 131"/>
              <a:gd name="T26" fmla="*/ 112 w 123"/>
              <a:gd name="T27" fmla="*/ 94 h 131"/>
              <a:gd name="T28" fmla="*/ 120 w 123"/>
              <a:gd name="T29" fmla="*/ 106 h 131"/>
              <a:gd name="T30" fmla="*/ 107 w 123"/>
              <a:gd name="T31" fmla="*/ 107 h 131"/>
              <a:gd name="T32" fmla="*/ 83 w 123"/>
              <a:gd name="T33" fmla="*/ 103 h 131"/>
              <a:gd name="T34" fmla="*/ 63 w 123"/>
              <a:gd name="T35" fmla="*/ 11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3" h="131">
                <a:moveTo>
                  <a:pt x="63" y="115"/>
                </a:moveTo>
                <a:cubicBezTo>
                  <a:pt x="58" y="120"/>
                  <a:pt x="52" y="125"/>
                  <a:pt x="45" y="131"/>
                </a:cubicBezTo>
                <a:cubicBezTo>
                  <a:pt x="43" y="118"/>
                  <a:pt x="41" y="106"/>
                  <a:pt x="39" y="94"/>
                </a:cubicBezTo>
                <a:cubicBezTo>
                  <a:pt x="38" y="81"/>
                  <a:pt x="27" y="83"/>
                  <a:pt x="19" y="79"/>
                </a:cubicBezTo>
                <a:cubicBezTo>
                  <a:pt x="13" y="76"/>
                  <a:pt x="6" y="72"/>
                  <a:pt x="0" y="69"/>
                </a:cubicBezTo>
                <a:cubicBezTo>
                  <a:pt x="4" y="61"/>
                  <a:pt x="14" y="62"/>
                  <a:pt x="19" y="56"/>
                </a:cubicBezTo>
                <a:cubicBezTo>
                  <a:pt x="32" y="53"/>
                  <a:pt x="42" y="49"/>
                  <a:pt x="39" y="32"/>
                </a:cubicBezTo>
                <a:cubicBezTo>
                  <a:pt x="41" y="30"/>
                  <a:pt x="40" y="27"/>
                  <a:pt x="41" y="25"/>
                </a:cubicBezTo>
                <a:cubicBezTo>
                  <a:pt x="42" y="17"/>
                  <a:pt x="36" y="7"/>
                  <a:pt x="45" y="3"/>
                </a:cubicBezTo>
                <a:cubicBezTo>
                  <a:pt x="52" y="0"/>
                  <a:pt x="58" y="10"/>
                  <a:pt x="64" y="15"/>
                </a:cubicBezTo>
                <a:cubicBezTo>
                  <a:pt x="69" y="20"/>
                  <a:pt x="72" y="29"/>
                  <a:pt x="81" y="29"/>
                </a:cubicBezTo>
                <a:cubicBezTo>
                  <a:pt x="92" y="24"/>
                  <a:pt x="104" y="30"/>
                  <a:pt x="115" y="27"/>
                </a:cubicBezTo>
                <a:cubicBezTo>
                  <a:pt x="123" y="35"/>
                  <a:pt x="114" y="39"/>
                  <a:pt x="111" y="43"/>
                </a:cubicBezTo>
                <a:cubicBezTo>
                  <a:pt x="99" y="61"/>
                  <a:pt x="99" y="77"/>
                  <a:pt x="112" y="94"/>
                </a:cubicBezTo>
                <a:cubicBezTo>
                  <a:pt x="115" y="97"/>
                  <a:pt x="117" y="102"/>
                  <a:pt x="120" y="106"/>
                </a:cubicBezTo>
                <a:cubicBezTo>
                  <a:pt x="114" y="107"/>
                  <a:pt x="111" y="107"/>
                  <a:pt x="107" y="107"/>
                </a:cubicBezTo>
                <a:cubicBezTo>
                  <a:pt x="99" y="103"/>
                  <a:pt x="91" y="103"/>
                  <a:pt x="83" y="103"/>
                </a:cubicBezTo>
                <a:cubicBezTo>
                  <a:pt x="71" y="99"/>
                  <a:pt x="69" y="110"/>
                  <a:pt x="63" y="115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4" name="Freeform 75"/>
          <p:cNvSpPr>
            <a:spLocks/>
          </p:cNvSpPr>
          <p:nvPr/>
        </p:nvSpPr>
        <p:spPr bwMode="auto">
          <a:xfrm>
            <a:off x="3240088" y="1563688"/>
            <a:ext cx="268288" cy="228600"/>
          </a:xfrm>
          <a:custGeom>
            <a:avLst/>
            <a:gdLst>
              <a:gd name="T0" fmla="*/ 73 w 94"/>
              <a:gd name="T1" fmla="*/ 75 h 80"/>
              <a:gd name="T2" fmla="*/ 61 w 94"/>
              <a:gd name="T3" fmla="*/ 71 h 80"/>
              <a:gd name="T4" fmla="*/ 36 w 94"/>
              <a:gd name="T5" fmla="*/ 74 h 80"/>
              <a:gd name="T6" fmla="*/ 26 w 94"/>
              <a:gd name="T7" fmla="*/ 67 h 80"/>
              <a:gd name="T8" fmla="*/ 17 w 94"/>
              <a:gd name="T9" fmla="*/ 41 h 80"/>
              <a:gd name="T10" fmla="*/ 17 w 94"/>
              <a:gd name="T11" fmla="*/ 26 h 80"/>
              <a:gd name="T12" fmla="*/ 37 w 94"/>
              <a:gd name="T13" fmla="*/ 19 h 80"/>
              <a:gd name="T14" fmla="*/ 46 w 94"/>
              <a:gd name="T15" fmla="*/ 0 h 80"/>
              <a:gd name="T16" fmla="*/ 60 w 94"/>
              <a:gd name="T17" fmla="*/ 16 h 80"/>
              <a:gd name="T18" fmla="*/ 81 w 94"/>
              <a:gd name="T19" fmla="*/ 23 h 80"/>
              <a:gd name="T20" fmla="*/ 86 w 94"/>
              <a:gd name="T21" fmla="*/ 31 h 80"/>
              <a:gd name="T22" fmla="*/ 76 w 94"/>
              <a:gd name="T23" fmla="*/ 71 h 80"/>
              <a:gd name="T24" fmla="*/ 73 w 94"/>
              <a:gd name="T25" fmla="*/ 7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80">
                <a:moveTo>
                  <a:pt x="73" y="75"/>
                </a:moveTo>
                <a:cubicBezTo>
                  <a:pt x="69" y="74"/>
                  <a:pt x="65" y="72"/>
                  <a:pt x="61" y="71"/>
                </a:cubicBezTo>
                <a:cubicBezTo>
                  <a:pt x="53" y="73"/>
                  <a:pt x="45" y="73"/>
                  <a:pt x="36" y="74"/>
                </a:cubicBezTo>
                <a:cubicBezTo>
                  <a:pt x="30" y="76"/>
                  <a:pt x="22" y="80"/>
                  <a:pt x="26" y="67"/>
                </a:cubicBezTo>
                <a:cubicBezTo>
                  <a:pt x="29" y="56"/>
                  <a:pt x="30" y="46"/>
                  <a:pt x="17" y="41"/>
                </a:cubicBezTo>
                <a:cubicBezTo>
                  <a:pt x="17" y="36"/>
                  <a:pt x="0" y="32"/>
                  <a:pt x="17" y="26"/>
                </a:cubicBezTo>
                <a:cubicBezTo>
                  <a:pt x="24" y="25"/>
                  <a:pt x="33" y="30"/>
                  <a:pt x="37" y="19"/>
                </a:cubicBezTo>
                <a:cubicBezTo>
                  <a:pt x="40" y="13"/>
                  <a:pt x="43" y="7"/>
                  <a:pt x="46" y="0"/>
                </a:cubicBezTo>
                <a:cubicBezTo>
                  <a:pt x="55" y="2"/>
                  <a:pt x="54" y="12"/>
                  <a:pt x="60" y="16"/>
                </a:cubicBezTo>
                <a:cubicBezTo>
                  <a:pt x="64" y="27"/>
                  <a:pt x="73" y="22"/>
                  <a:pt x="81" y="23"/>
                </a:cubicBezTo>
                <a:cubicBezTo>
                  <a:pt x="82" y="26"/>
                  <a:pt x="94" y="26"/>
                  <a:pt x="86" y="31"/>
                </a:cubicBezTo>
                <a:cubicBezTo>
                  <a:pt x="70" y="42"/>
                  <a:pt x="70" y="55"/>
                  <a:pt x="76" y="71"/>
                </a:cubicBezTo>
                <a:cubicBezTo>
                  <a:pt x="76" y="72"/>
                  <a:pt x="74" y="74"/>
                  <a:pt x="73" y="75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1735138" y="1598613"/>
            <a:ext cx="522288" cy="39688"/>
          </a:xfrm>
          <a:custGeom>
            <a:avLst/>
            <a:gdLst>
              <a:gd name="T0" fmla="*/ 180 w 183"/>
              <a:gd name="T1" fmla="*/ 14 h 14"/>
              <a:gd name="T2" fmla="*/ 167 w 183"/>
              <a:gd name="T3" fmla="*/ 10 h 14"/>
              <a:gd name="T4" fmla="*/ 0 w 183"/>
              <a:gd name="T5" fmla="*/ 10 h 14"/>
              <a:gd name="T6" fmla="*/ 16 w 183"/>
              <a:gd name="T7" fmla="*/ 6 h 14"/>
              <a:gd name="T8" fmla="*/ 32 w 183"/>
              <a:gd name="T9" fmla="*/ 6 h 14"/>
              <a:gd name="T10" fmla="*/ 60 w 183"/>
              <a:gd name="T11" fmla="*/ 6 h 14"/>
              <a:gd name="T12" fmla="*/ 76 w 183"/>
              <a:gd name="T13" fmla="*/ 6 h 14"/>
              <a:gd name="T14" fmla="*/ 104 w 183"/>
              <a:gd name="T15" fmla="*/ 6 h 14"/>
              <a:gd name="T16" fmla="*/ 123 w 183"/>
              <a:gd name="T17" fmla="*/ 6 h 14"/>
              <a:gd name="T18" fmla="*/ 148 w 183"/>
              <a:gd name="T19" fmla="*/ 6 h 14"/>
              <a:gd name="T20" fmla="*/ 167 w 183"/>
              <a:gd name="T21" fmla="*/ 6 h 14"/>
              <a:gd name="T22" fmla="*/ 180 w 183"/>
              <a:gd name="T2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14">
                <a:moveTo>
                  <a:pt x="180" y="14"/>
                </a:moveTo>
                <a:cubicBezTo>
                  <a:pt x="177" y="9"/>
                  <a:pt x="172" y="10"/>
                  <a:pt x="167" y="10"/>
                </a:cubicBezTo>
                <a:cubicBezTo>
                  <a:pt x="112" y="10"/>
                  <a:pt x="56" y="10"/>
                  <a:pt x="0" y="10"/>
                </a:cubicBezTo>
                <a:cubicBezTo>
                  <a:pt x="4" y="4"/>
                  <a:pt x="10" y="7"/>
                  <a:pt x="16" y="6"/>
                </a:cubicBezTo>
                <a:cubicBezTo>
                  <a:pt x="21" y="6"/>
                  <a:pt x="27" y="6"/>
                  <a:pt x="32" y="6"/>
                </a:cubicBezTo>
                <a:cubicBezTo>
                  <a:pt x="41" y="6"/>
                  <a:pt x="51" y="6"/>
                  <a:pt x="60" y="6"/>
                </a:cubicBezTo>
                <a:cubicBezTo>
                  <a:pt x="65" y="6"/>
                  <a:pt x="71" y="6"/>
                  <a:pt x="76" y="6"/>
                </a:cubicBezTo>
                <a:cubicBezTo>
                  <a:pt x="85" y="6"/>
                  <a:pt x="95" y="6"/>
                  <a:pt x="104" y="6"/>
                </a:cubicBezTo>
                <a:cubicBezTo>
                  <a:pt x="110" y="6"/>
                  <a:pt x="117" y="6"/>
                  <a:pt x="123" y="6"/>
                </a:cubicBezTo>
                <a:cubicBezTo>
                  <a:pt x="131" y="6"/>
                  <a:pt x="140" y="6"/>
                  <a:pt x="148" y="6"/>
                </a:cubicBezTo>
                <a:cubicBezTo>
                  <a:pt x="154" y="6"/>
                  <a:pt x="161" y="6"/>
                  <a:pt x="167" y="6"/>
                </a:cubicBezTo>
                <a:cubicBezTo>
                  <a:pt x="171" y="9"/>
                  <a:pt x="183" y="0"/>
                  <a:pt x="180" y="14"/>
                </a:cubicBezTo>
                <a:close/>
              </a:path>
            </a:pathLst>
          </a:custGeom>
          <a:solidFill>
            <a:srgbClr val="156D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6" name="Freeform 77"/>
          <p:cNvSpPr>
            <a:spLocks/>
          </p:cNvSpPr>
          <p:nvPr/>
        </p:nvSpPr>
        <p:spPr bwMode="auto">
          <a:xfrm>
            <a:off x="2625725" y="1598613"/>
            <a:ext cx="157163" cy="160338"/>
          </a:xfrm>
          <a:custGeom>
            <a:avLst/>
            <a:gdLst>
              <a:gd name="T0" fmla="*/ 16 w 55"/>
              <a:gd name="T1" fmla="*/ 3 h 56"/>
              <a:gd name="T2" fmla="*/ 20 w 55"/>
              <a:gd name="T3" fmla="*/ 2 h 56"/>
              <a:gd name="T4" fmla="*/ 51 w 55"/>
              <a:gd name="T5" fmla="*/ 19 h 56"/>
              <a:gd name="T6" fmla="*/ 32 w 55"/>
              <a:gd name="T7" fmla="*/ 50 h 56"/>
              <a:gd name="T8" fmla="*/ 12 w 55"/>
              <a:gd name="T9" fmla="*/ 45 h 56"/>
              <a:gd name="T10" fmla="*/ 16 w 55"/>
              <a:gd name="T11" fmla="*/ 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56">
                <a:moveTo>
                  <a:pt x="16" y="3"/>
                </a:moveTo>
                <a:cubicBezTo>
                  <a:pt x="17" y="3"/>
                  <a:pt x="18" y="2"/>
                  <a:pt x="20" y="2"/>
                </a:cubicBezTo>
                <a:cubicBezTo>
                  <a:pt x="34" y="0"/>
                  <a:pt x="47" y="3"/>
                  <a:pt x="51" y="19"/>
                </a:cubicBezTo>
                <a:cubicBezTo>
                  <a:pt x="55" y="35"/>
                  <a:pt x="44" y="44"/>
                  <a:pt x="32" y="50"/>
                </a:cubicBezTo>
                <a:cubicBezTo>
                  <a:pt x="23" y="56"/>
                  <a:pt x="17" y="53"/>
                  <a:pt x="12" y="45"/>
                </a:cubicBezTo>
                <a:cubicBezTo>
                  <a:pt x="0" y="30"/>
                  <a:pt x="0" y="16"/>
                  <a:pt x="16" y="3"/>
                </a:cubicBezTo>
                <a:close/>
              </a:path>
            </a:pathLst>
          </a:custGeom>
          <a:solidFill>
            <a:srgbClr val="67C3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7" name="Freeform 78"/>
          <p:cNvSpPr>
            <a:spLocks/>
          </p:cNvSpPr>
          <p:nvPr/>
        </p:nvSpPr>
        <p:spPr bwMode="auto">
          <a:xfrm>
            <a:off x="2168525" y="2690813"/>
            <a:ext cx="354013" cy="322263"/>
          </a:xfrm>
          <a:custGeom>
            <a:avLst/>
            <a:gdLst>
              <a:gd name="T0" fmla="*/ 65 w 124"/>
              <a:gd name="T1" fmla="*/ 37 h 113"/>
              <a:gd name="T2" fmla="*/ 113 w 124"/>
              <a:gd name="T3" fmla="*/ 38 h 113"/>
              <a:gd name="T4" fmla="*/ 98 w 124"/>
              <a:gd name="T5" fmla="*/ 87 h 113"/>
              <a:gd name="T6" fmla="*/ 41 w 124"/>
              <a:gd name="T7" fmla="*/ 105 h 113"/>
              <a:gd name="T8" fmla="*/ 5 w 124"/>
              <a:gd name="T9" fmla="*/ 48 h 113"/>
              <a:gd name="T10" fmla="*/ 22 w 124"/>
              <a:gd name="T11" fmla="*/ 10 h 113"/>
              <a:gd name="T12" fmla="*/ 65 w 124"/>
              <a:gd name="T13" fmla="*/ 3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113">
                <a:moveTo>
                  <a:pt x="65" y="37"/>
                </a:moveTo>
                <a:cubicBezTo>
                  <a:pt x="86" y="22"/>
                  <a:pt x="102" y="22"/>
                  <a:pt x="113" y="38"/>
                </a:cubicBezTo>
                <a:cubicBezTo>
                  <a:pt x="124" y="54"/>
                  <a:pt x="118" y="75"/>
                  <a:pt x="98" y="87"/>
                </a:cubicBezTo>
                <a:cubicBezTo>
                  <a:pt x="80" y="97"/>
                  <a:pt x="59" y="113"/>
                  <a:pt x="41" y="105"/>
                </a:cubicBezTo>
                <a:cubicBezTo>
                  <a:pt x="21" y="96"/>
                  <a:pt x="12" y="70"/>
                  <a:pt x="5" y="48"/>
                </a:cubicBezTo>
                <a:cubicBezTo>
                  <a:pt x="0" y="32"/>
                  <a:pt x="7" y="18"/>
                  <a:pt x="22" y="10"/>
                </a:cubicBezTo>
                <a:cubicBezTo>
                  <a:pt x="41" y="0"/>
                  <a:pt x="55" y="10"/>
                  <a:pt x="65" y="37"/>
                </a:cubicBezTo>
                <a:close/>
              </a:path>
            </a:pathLst>
          </a:custGeom>
          <a:solidFill>
            <a:srgbClr val="FE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8" name="Freeform 79"/>
          <p:cNvSpPr>
            <a:spLocks/>
          </p:cNvSpPr>
          <p:nvPr/>
        </p:nvSpPr>
        <p:spPr bwMode="auto">
          <a:xfrm>
            <a:off x="7947025" y="2144713"/>
            <a:ext cx="346075" cy="336550"/>
          </a:xfrm>
          <a:custGeom>
            <a:avLst/>
            <a:gdLst>
              <a:gd name="T0" fmla="*/ 57 w 121"/>
              <a:gd name="T1" fmla="*/ 38 h 118"/>
              <a:gd name="T2" fmla="*/ 92 w 121"/>
              <a:gd name="T3" fmla="*/ 4 h 118"/>
              <a:gd name="T4" fmla="*/ 115 w 121"/>
              <a:gd name="T5" fmla="*/ 52 h 118"/>
              <a:gd name="T6" fmla="*/ 21 w 121"/>
              <a:gd name="T7" fmla="*/ 86 h 118"/>
              <a:gd name="T8" fmla="*/ 20 w 121"/>
              <a:gd name="T9" fmla="*/ 31 h 118"/>
              <a:gd name="T10" fmla="*/ 57 w 121"/>
              <a:gd name="T11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" h="118">
                <a:moveTo>
                  <a:pt x="57" y="38"/>
                </a:moveTo>
                <a:cubicBezTo>
                  <a:pt x="62" y="12"/>
                  <a:pt x="74" y="0"/>
                  <a:pt x="92" y="4"/>
                </a:cubicBezTo>
                <a:cubicBezTo>
                  <a:pt x="112" y="8"/>
                  <a:pt x="121" y="29"/>
                  <a:pt x="115" y="52"/>
                </a:cubicBezTo>
                <a:cubicBezTo>
                  <a:pt x="99" y="106"/>
                  <a:pt x="68" y="118"/>
                  <a:pt x="21" y="86"/>
                </a:cubicBezTo>
                <a:cubicBezTo>
                  <a:pt x="1" y="72"/>
                  <a:pt x="0" y="42"/>
                  <a:pt x="20" y="31"/>
                </a:cubicBezTo>
                <a:cubicBezTo>
                  <a:pt x="34" y="23"/>
                  <a:pt x="46" y="30"/>
                  <a:pt x="57" y="38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" name="Freeform 80"/>
          <p:cNvSpPr>
            <a:spLocks/>
          </p:cNvSpPr>
          <p:nvPr/>
        </p:nvSpPr>
        <p:spPr bwMode="auto">
          <a:xfrm>
            <a:off x="9763125" y="3573463"/>
            <a:ext cx="317500" cy="306388"/>
          </a:xfrm>
          <a:custGeom>
            <a:avLst/>
            <a:gdLst>
              <a:gd name="T0" fmla="*/ 60 w 111"/>
              <a:gd name="T1" fmla="*/ 45 h 107"/>
              <a:gd name="T2" fmla="*/ 102 w 111"/>
              <a:gd name="T3" fmla="*/ 57 h 107"/>
              <a:gd name="T4" fmla="*/ 79 w 111"/>
              <a:gd name="T5" fmla="*/ 102 h 107"/>
              <a:gd name="T6" fmla="*/ 18 w 111"/>
              <a:gd name="T7" fmla="*/ 102 h 107"/>
              <a:gd name="T8" fmla="*/ 7 w 111"/>
              <a:gd name="T9" fmla="*/ 90 h 107"/>
              <a:gd name="T10" fmla="*/ 1 w 111"/>
              <a:gd name="T11" fmla="*/ 39 h 107"/>
              <a:gd name="T12" fmla="*/ 37 w 111"/>
              <a:gd name="T13" fmla="*/ 2 h 107"/>
              <a:gd name="T14" fmla="*/ 60 w 111"/>
              <a:gd name="T15" fmla="*/ 4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107">
                <a:moveTo>
                  <a:pt x="60" y="45"/>
                </a:moveTo>
                <a:cubicBezTo>
                  <a:pt x="77" y="40"/>
                  <a:pt x="92" y="39"/>
                  <a:pt x="102" y="57"/>
                </a:cubicBezTo>
                <a:cubicBezTo>
                  <a:pt x="111" y="74"/>
                  <a:pt x="100" y="97"/>
                  <a:pt x="79" y="102"/>
                </a:cubicBezTo>
                <a:cubicBezTo>
                  <a:pt x="59" y="107"/>
                  <a:pt x="38" y="105"/>
                  <a:pt x="18" y="102"/>
                </a:cubicBezTo>
                <a:cubicBezTo>
                  <a:pt x="11" y="101"/>
                  <a:pt x="8" y="96"/>
                  <a:pt x="7" y="90"/>
                </a:cubicBezTo>
                <a:cubicBezTo>
                  <a:pt x="2" y="73"/>
                  <a:pt x="0" y="56"/>
                  <a:pt x="1" y="39"/>
                </a:cubicBezTo>
                <a:cubicBezTo>
                  <a:pt x="2" y="15"/>
                  <a:pt x="17" y="0"/>
                  <a:pt x="37" y="2"/>
                </a:cubicBezTo>
                <a:cubicBezTo>
                  <a:pt x="55" y="4"/>
                  <a:pt x="64" y="19"/>
                  <a:pt x="60" y="4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" name="Freeform 81"/>
          <p:cNvSpPr>
            <a:spLocks/>
          </p:cNvSpPr>
          <p:nvPr/>
        </p:nvSpPr>
        <p:spPr bwMode="auto">
          <a:xfrm>
            <a:off x="4710113" y="5710238"/>
            <a:ext cx="311150" cy="331788"/>
          </a:xfrm>
          <a:custGeom>
            <a:avLst/>
            <a:gdLst>
              <a:gd name="T0" fmla="*/ 45 w 109"/>
              <a:gd name="T1" fmla="*/ 49 h 116"/>
              <a:gd name="T2" fmla="*/ 64 w 109"/>
              <a:gd name="T3" fmla="*/ 4 h 116"/>
              <a:gd name="T4" fmla="*/ 104 w 109"/>
              <a:gd name="T5" fmla="*/ 36 h 116"/>
              <a:gd name="T6" fmla="*/ 105 w 109"/>
              <a:gd name="T7" fmla="*/ 43 h 116"/>
              <a:gd name="T8" fmla="*/ 34 w 109"/>
              <a:gd name="T9" fmla="*/ 107 h 116"/>
              <a:gd name="T10" fmla="*/ 2 w 109"/>
              <a:gd name="T11" fmla="*/ 71 h 116"/>
              <a:gd name="T12" fmla="*/ 45 w 109"/>
              <a:gd name="T13" fmla="*/ 4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16">
                <a:moveTo>
                  <a:pt x="45" y="49"/>
                </a:moveTo>
                <a:cubicBezTo>
                  <a:pt x="39" y="23"/>
                  <a:pt x="46" y="9"/>
                  <a:pt x="64" y="4"/>
                </a:cubicBezTo>
                <a:cubicBezTo>
                  <a:pt x="83" y="0"/>
                  <a:pt x="99" y="12"/>
                  <a:pt x="104" y="36"/>
                </a:cubicBezTo>
                <a:cubicBezTo>
                  <a:pt x="104" y="38"/>
                  <a:pt x="104" y="41"/>
                  <a:pt x="105" y="43"/>
                </a:cubicBezTo>
                <a:cubicBezTo>
                  <a:pt x="109" y="97"/>
                  <a:pt x="88" y="116"/>
                  <a:pt x="34" y="107"/>
                </a:cubicBezTo>
                <a:cubicBezTo>
                  <a:pt x="13" y="104"/>
                  <a:pt x="0" y="88"/>
                  <a:pt x="2" y="71"/>
                </a:cubicBezTo>
                <a:cubicBezTo>
                  <a:pt x="5" y="53"/>
                  <a:pt x="20" y="44"/>
                  <a:pt x="45" y="49"/>
                </a:cubicBezTo>
                <a:close/>
              </a:path>
            </a:pathLst>
          </a:custGeom>
          <a:solidFill>
            <a:srgbClr val="FD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" name="Freeform 82"/>
          <p:cNvSpPr>
            <a:spLocks/>
          </p:cNvSpPr>
          <p:nvPr/>
        </p:nvSpPr>
        <p:spPr bwMode="auto">
          <a:xfrm>
            <a:off x="1263650" y="4702175"/>
            <a:ext cx="361950" cy="300038"/>
          </a:xfrm>
          <a:custGeom>
            <a:avLst/>
            <a:gdLst>
              <a:gd name="T0" fmla="*/ 61 w 127"/>
              <a:gd name="T1" fmla="*/ 33 h 105"/>
              <a:gd name="T2" fmla="*/ 86 w 127"/>
              <a:gd name="T3" fmla="*/ 5 h 105"/>
              <a:gd name="T4" fmla="*/ 119 w 127"/>
              <a:gd name="T5" fmla="*/ 47 h 105"/>
              <a:gd name="T6" fmla="*/ 87 w 127"/>
              <a:gd name="T7" fmla="*/ 99 h 105"/>
              <a:gd name="T8" fmla="*/ 71 w 127"/>
              <a:gd name="T9" fmla="*/ 103 h 105"/>
              <a:gd name="T10" fmla="*/ 26 w 127"/>
              <a:gd name="T11" fmla="*/ 82 h 105"/>
              <a:gd name="T12" fmla="*/ 12 w 127"/>
              <a:gd name="T13" fmla="*/ 31 h 105"/>
              <a:gd name="T14" fmla="*/ 61 w 127"/>
              <a:gd name="T15" fmla="*/ 3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05">
                <a:moveTo>
                  <a:pt x="61" y="33"/>
                </a:moveTo>
                <a:cubicBezTo>
                  <a:pt x="65" y="20"/>
                  <a:pt x="70" y="8"/>
                  <a:pt x="86" y="5"/>
                </a:cubicBezTo>
                <a:cubicBezTo>
                  <a:pt x="108" y="0"/>
                  <a:pt x="127" y="23"/>
                  <a:pt x="119" y="47"/>
                </a:cubicBezTo>
                <a:cubicBezTo>
                  <a:pt x="113" y="67"/>
                  <a:pt x="100" y="84"/>
                  <a:pt x="87" y="99"/>
                </a:cubicBezTo>
                <a:cubicBezTo>
                  <a:pt x="82" y="105"/>
                  <a:pt x="77" y="105"/>
                  <a:pt x="71" y="103"/>
                </a:cubicBezTo>
                <a:cubicBezTo>
                  <a:pt x="55" y="98"/>
                  <a:pt x="40" y="91"/>
                  <a:pt x="26" y="82"/>
                </a:cubicBezTo>
                <a:cubicBezTo>
                  <a:pt x="5" y="68"/>
                  <a:pt x="0" y="48"/>
                  <a:pt x="12" y="31"/>
                </a:cubicBezTo>
                <a:cubicBezTo>
                  <a:pt x="24" y="16"/>
                  <a:pt x="39" y="17"/>
                  <a:pt x="61" y="33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848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99085" y="442278"/>
            <a:ext cx="11572875" cy="72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62155"/>
                </a:solidFill>
                <a:latin typeface="Chivo Black" panose="00000A00000000000000" pitchFamily="2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2" y="1357874"/>
            <a:ext cx="5779030" cy="2414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952" y="1167765"/>
            <a:ext cx="2823750" cy="5175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85" y="4206239"/>
            <a:ext cx="2340825" cy="23408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75" y="3845180"/>
            <a:ext cx="1795785" cy="2497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949" y="3520406"/>
            <a:ext cx="3008895" cy="28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9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213542"/>
            <a:ext cx="11572875" cy="725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65" y="1477922"/>
            <a:ext cx="2013750" cy="277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33" y="1217657"/>
            <a:ext cx="3912002" cy="32992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683" y="839346"/>
            <a:ext cx="1857476" cy="27380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408" y="2005786"/>
            <a:ext cx="1676451" cy="17230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29" y="4516936"/>
            <a:ext cx="1506821" cy="1792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495" y="4747580"/>
            <a:ext cx="2136397" cy="16887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537" y="4795563"/>
            <a:ext cx="1560150" cy="16618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680" y="3761072"/>
            <a:ext cx="3073458" cy="26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8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14313"/>
            <a:ext cx="11572875" cy="72548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3" y="1411592"/>
            <a:ext cx="4692439" cy="45973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88" y="744692"/>
            <a:ext cx="2218026" cy="2574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64" y="3795790"/>
            <a:ext cx="3428537" cy="23291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760" y="991819"/>
            <a:ext cx="3211806" cy="23278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6774" y="3554387"/>
            <a:ext cx="2174295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8194" y="425591"/>
            <a:ext cx="11572875" cy="72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141759"/>
            <a:ext cx="6626251" cy="5253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30" y="2130845"/>
            <a:ext cx="1653750" cy="202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03" y="571709"/>
            <a:ext cx="2470068" cy="3794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31" y="2822432"/>
            <a:ext cx="1216018" cy="1305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61" y="4719730"/>
            <a:ext cx="3758683" cy="1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22" y="1927548"/>
            <a:ext cx="4712677" cy="5029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856A4D2-3123-4A08-BD85-A656A908C7F3}"/>
              </a:ext>
            </a:extLst>
          </p:cNvPr>
          <p:cNvCxnSpPr>
            <a:cxnSpLocks/>
          </p:cNvCxnSpPr>
          <p:nvPr/>
        </p:nvCxnSpPr>
        <p:spPr>
          <a:xfrm>
            <a:off x="2636368" y="2262959"/>
            <a:ext cx="2385551" cy="990871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619F311-710F-45E9-B124-10CEA7A68892}"/>
              </a:ext>
            </a:extLst>
          </p:cNvPr>
          <p:cNvSpPr/>
          <p:nvPr/>
        </p:nvSpPr>
        <p:spPr>
          <a:xfrm flipH="1" flipV="1">
            <a:off x="1794388" y="1855062"/>
            <a:ext cx="702482" cy="702000"/>
          </a:xfrm>
          <a:prstGeom prst="ellipse">
            <a:avLst/>
          </a:prstGeom>
          <a:solidFill>
            <a:srgbClr val="643D9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C789B3-F521-4B9B-A469-99E3DAB4BD1D}"/>
              </a:ext>
            </a:extLst>
          </p:cNvPr>
          <p:cNvCxnSpPr>
            <a:cxnSpLocks/>
          </p:cNvCxnSpPr>
          <p:nvPr/>
        </p:nvCxnSpPr>
        <p:spPr>
          <a:xfrm flipV="1">
            <a:off x="2636368" y="5097818"/>
            <a:ext cx="2385552" cy="443092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B5586D7-645D-46C3-8FEA-59B0B369EA48}"/>
              </a:ext>
            </a:extLst>
          </p:cNvPr>
          <p:cNvSpPr/>
          <p:nvPr/>
        </p:nvSpPr>
        <p:spPr>
          <a:xfrm>
            <a:off x="1780778" y="5220944"/>
            <a:ext cx="702000" cy="702000"/>
          </a:xfrm>
          <a:prstGeom prst="ellipse">
            <a:avLst/>
          </a:prstGeom>
          <a:solidFill>
            <a:srgbClr val="E621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7DCE4E3-2A6A-4240-8691-7E57ED5CF71F}"/>
              </a:ext>
            </a:extLst>
          </p:cNvPr>
          <p:cNvCxnSpPr>
            <a:cxnSpLocks/>
          </p:cNvCxnSpPr>
          <p:nvPr/>
        </p:nvCxnSpPr>
        <p:spPr>
          <a:xfrm flipH="1" flipV="1">
            <a:off x="7815840" y="5097818"/>
            <a:ext cx="1609534" cy="359300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CF27207-9A17-4A30-9A27-BADFA14082B0}"/>
              </a:ext>
            </a:extLst>
          </p:cNvPr>
          <p:cNvSpPr/>
          <p:nvPr/>
        </p:nvSpPr>
        <p:spPr>
          <a:xfrm>
            <a:off x="9502488" y="5220944"/>
            <a:ext cx="702000" cy="7020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6450485-EC91-4AB0-A7E7-68DB574C741D}"/>
              </a:ext>
            </a:extLst>
          </p:cNvPr>
          <p:cNvCxnSpPr>
            <a:cxnSpLocks/>
          </p:cNvCxnSpPr>
          <p:nvPr/>
        </p:nvCxnSpPr>
        <p:spPr>
          <a:xfrm flipV="1">
            <a:off x="7815840" y="2169779"/>
            <a:ext cx="1609534" cy="1084050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1B1E48-6319-48B5-9CBB-B6146467DE99}"/>
              </a:ext>
            </a:extLst>
          </p:cNvPr>
          <p:cNvSpPr/>
          <p:nvPr/>
        </p:nvSpPr>
        <p:spPr>
          <a:xfrm rot="10800000">
            <a:off x="9502488" y="1853349"/>
            <a:ext cx="702000" cy="702000"/>
          </a:xfrm>
          <a:prstGeom prst="ellipse">
            <a:avLst/>
          </a:prstGeom>
          <a:solidFill>
            <a:srgbClr val="6AC4D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59097" y="4061194"/>
            <a:ext cx="2753761" cy="1088104"/>
            <a:chOff x="575693" y="4138194"/>
            <a:chExt cx="2155442" cy="10881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933885" y="1890596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907083" y="5235958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609346" y="5220944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609346" y="1864450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476607" y="4061194"/>
            <a:ext cx="2753761" cy="1088104"/>
            <a:chOff x="575693" y="4138194"/>
            <a:chExt cx="2155442" cy="1088104"/>
          </a:xfrm>
        </p:grpSpPr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1023596" y="2802722"/>
            <a:ext cx="2753761" cy="1088104"/>
            <a:chOff x="575693" y="4138194"/>
            <a:chExt cx="2155442" cy="1088104"/>
          </a:xfrm>
        </p:grpSpPr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476607" y="2636839"/>
            <a:ext cx="2753761" cy="1088104"/>
            <a:chOff x="575693" y="4138194"/>
            <a:chExt cx="2155442" cy="1088104"/>
          </a:xfrm>
        </p:grpSpPr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51" name="TextBox 23">
            <a:extLst>
              <a:ext uri="{FF2B5EF4-FFF2-40B4-BE49-F238E27FC236}">
                <a16:creationId xmlns:a16="http://schemas.microsoft.com/office/drawing/2014/main" xmlns="" id="{B584E4C1-F0AA-42F3-9B2A-1E60F6E220C1}"/>
              </a:ext>
            </a:extLst>
          </p:cNvPr>
          <p:cNvSpPr txBox="1"/>
          <p:nvPr/>
        </p:nvSpPr>
        <p:spPr>
          <a:xfrm>
            <a:off x="2926258" y="5924188"/>
            <a:ext cx="661125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0000"/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rPr>
              <a:t>Get a modern PowerPoint  Presentation that is beautifully designed. I hope and I believe that this Template will your Time.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64607" y="49115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 smtClean="0"/>
              <a:t>Infographic Style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14313"/>
            <a:ext cx="11572875" cy="72548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DK Lemon Yellow Sun" panose="02000000000000000000" pitchFamily="50" charset="0"/>
              </a:rPr>
              <a:t>Fully Editable Shapes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3" y="1368829"/>
            <a:ext cx="2441250" cy="7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3" y="1181288"/>
            <a:ext cx="7479551" cy="48537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54" y="2574878"/>
            <a:ext cx="2034054" cy="18884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608" y="2781129"/>
            <a:ext cx="806358" cy="8270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18" y="4882001"/>
            <a:ext cx="1136522" cy="11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5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5693" y="181654"/>
            <a:ext cx="11572875" cy="723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K Lemon Yellow Sun" panose="02000000000000000000" pitchFamily="50" charset="0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40420" y="129586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01666" y="136639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42506" y="432391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4085" y="345827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95376" y="444562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73760" y="344621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92051" y="340427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79174" y="132242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66034" y="132242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38277" y="442269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66808" y="233147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53708" y="127432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36901" y="122801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34096" y="440467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46846" y="527289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65213" y="334884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39413" y="234764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95292" y="339098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88573" y="128457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62552" y="231969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07944" y="342716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52566" y="23419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86566" y="233121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87102" y="237088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82848" y="235573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48295" y="533905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39723" y="227534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65886" y="343791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16570" y="528965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45392" y="538253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88972" y="538253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97345" y="538560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40926" y="537913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43158" y="538560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54048" y="332386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29524" y="334895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07378" y="528019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04585" y="441712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30770" y="235781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55042" y="134306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61170" y="134312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91823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16781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66865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41906" y="438173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856" y="235156"/>
            <a:ext cx="11572875" cy="723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DK Lemon Yellow Sun" panose="02000000000000000000" pitchFamily="50" charset="0"/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30610" y="121797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277752" y="1262264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4995182" y="1247430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15737" y="1259184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40506" y="2282557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60558" y="1251565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277179" y="1347198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02560" y="1239662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460052" y="1240679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180285" y="1293369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07244" y="2236515"/>
            <a:ext cx="325734" cy="529812"/>
            <a:chOff x="2071598" y="2060848"/>
            <a:chExt cx="1917605" cy="3137144"/>
          </a:xfrm>
          <a:solidFill>
            <a:srgbClr val="E62155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18432" y="2236515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129717" y="222414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967058" y="2236486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291731" y="2224144"/>
            <a:ext cx="501857" cy="554554"/>
            <a:chOff x="4835382" y="73243"/>
            <a:chExt cx="2920830" cy="3227535"/>
          </a:xfrm>
          <a:solidFill>
            <a:srgbClr val="E62155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470802" y="2254236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267396" y="2236515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09360" y="3378420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057724" y="2236515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08112" y="3378420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46294" y="3395910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4981798" y="3433611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131808" y="3396674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638809" y="3397256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299366" y="442940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156136" y="3378420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38471" y="3378420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277540" y="3378420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298351" y="4482382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10059" y="4466726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4977686" y="4605590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061410" y="4507504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442486" y="5435640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894833" y="4545399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38471" y="4612527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296572" y="4482382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477090" y="4482382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283026" y="5442170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36017" y="5442170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4971002" y="5442170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21012" y="5442170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36387" y="5431622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25852" y="5468112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088730" y="5431622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358945" y="5432689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7"/>
          <p:cNvSpPr txBox="1">
            <a:spLocks noGrp="1"/>
          </p:cNvSpPr>
          <p:nvPr>
            <p:ph type="title"/>
          </p:nvPr>
        </p:nvSpPr>
        <p:spPr>
          <a:xfrm>
            <a:off x="542867" y="412268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</a:rPr>
              <a:t>IDENTIFYING INFORMATION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4" name="Google Shape;1024;p37"/>
          <p:cNvSpPr txBox="1">
            <a:spLocks noGrp="1"/>
          </p:cNvSpPr>
          <p:nvPr>
            <p:ph type="title" idx="2"/>
          </p:nvPr>
        </p:nvSpPr>
        <p:spPr>
          <a:xfrm>
            <a:off x="1191267" y="4065304"/>
            <a:ext cx="29468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1"/>
          </p:nvPr>
        </p:nvSpPr>
        <p:spPr>
          <a:xfrm>
            <a:off x="119126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rgbClr val="6B6B6B"/>
                </a:solidFill>
              </a:rPr>
              <a:t>Despite being red, Mars is a cold place full of iron oxide dust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026" name="Google Shape;1026;p37"/>
          <p:cNvSpPr txBox="1">
            <a:spLocks noGrp="1"/>
          </p:cNvSpPr>
          <p:nvPr>
            <p:ph type="title" idx="3"/>
          </p:nvPr>
        </p:nvSpPr>
        <p:spPr>
          <a:xfrm>
            <a:off x="4622587" y="4065304"/>
            <a:ext cx="29468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7" name="Google Shape;1027;p37"/>
          <p:cNvSpPr txBox="1">
            <a:spLocks noGrp="1"/>
          </p:cNvSpPr>
          <p:nvPr>
            <p:ph type="subTitle" idx="4"/>
          </p:nvPr>
        </p:nvSpPr>
        <p:spPr>
          <a:xfrm>
            <a:off x="462258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>
                <a:solidFill>
                  <a:srgbClr val="6B6B6B"/>
                </a:solidFill>
              </a:rPr>
              <a:t>It’s a gas giant and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5"/>
          </p:nvPr>
        </p:nvSpPr>
        <p:spPr>
          <a:xfrm>
            <a:off x="8053907" y="4065304"/>
            <a:ext cx="29468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6"/>
          </p:nvPr>
        </p:nvSpPr>
        <p:spPr>
          <a:xfrm>
            <a:off x="805390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>
                <a:solidFill>
                  <a:srgbClr val="6B6B6B"/>
                </a:solidFill>
              </a:rPr>
              <a:t>Saturn is composed mostly of hydrogen and helium</a:t>
            </a:r>
            <a:endParaRPr>
              <a:solidFill>
                <a:srgbClr val="6B6B6B"/>
              </a:solidFill>
            </a:endParaRPr>
          </a:p>
          <a:p>
            <a:pPr marL="0" indent="0"/>
            <a:endParaRPr>
              <a:solidFill>
                <a:srgbClr val="6B6B6B"/>
              </a:solidFill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1715729" y="1812998"/>
            <a:ext cx="1897876" cy="1897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>
            <a:off x="5295166" y="2142482"/>
            <a:ext cx="1601641" cy="16016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030;p37"/>
          <p:cNvSpPr/>
          <p:nvPr/>
        </p:nvSpPr>
        <p:spPr>
          <a:xfrm>
            <a:off x="8578369" y="1846247"/>
            <a:ext cx="1897876" cy="1897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59" y="2214883"/>
            <a:ext cx="1050017" cy="12091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30" y="2477262"/>
            <a:ext cx="872312" cy="100448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99" y="2214882"/>
            <a:ext cx="1050017" cy="12091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779760" y="1135475"/>
            <a:ext cx="3634800" cy="702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rgbClr val="000000"/>
                </a:solidFill>
              </a:rPr>
              <a:t>MARS IS A COLD PLACE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819360" y="204484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</a:rPr>
              <a:t>DISCUSSION</a:t>
            </a:r>
            <a:r>
              <a:rPr lang="en" dirty="0">
                <a:solidFill>
                  <a:srgbClr val="4D5673"/>
                </a:solidFill>
              </a:rPr>
              <a:t> SUMMARY</a:t>
            </a:r>
            <a:endParaRPr dirty="0">
              <a:solidFill>
                <a:srgbClr val="4D5673"/>
              </a:solidFill>
            </a:endParaRPr>
          </a:p>
        </p:txBody>
      </p:sp>
      <p:sp>
        <p:nvSpPr>
          <p:cNvPr id="10" name="Google Shape;1293;p45"/>
          <p:cNvSpPr txBox="1">
            <a:spLocks/>
          </p:cNvSpPr>
          <p:nvPr/>
        </p:nvSpPr>
        <p:spPr>
          <a:xfrm>
            <a:off x="913585" y="2173241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sp>
        <p:nvSpPr>
          <p:cNvPr id="12" name="Google Shape;1293;p45"/>
          <p:cNvSpPr txBox="1">
            <a:spLocks/>
          </p:cNvSpPr>
          <p:nvPr/>
        </p:nvSpPr>
        <p:spPr>
          <a:xfrm>
            <a:off x="8700926" y="2031530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32" y="1712381"/>
            <a:ext cx="4964490" cy="47944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861680" y="600870"/>
            <a:ext cx="8254518" cy="1015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6000" b="1" dirty="0">
                <a:solidFill>
                  <a:srgbClr val="E62155"/>
                </a:solidFill>
              </a:rPr>
              <a:t>Real Estate Infographics</a:t>
            </a:r>
            <a:endParaRPr sz="6000" b="1" dirty="0">
              <a:solidFill>
                <a:srgbClr val="E62155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3532863" y="2913066"/>
            <a:ext cx="5128896" cy="2237737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9195712" y="460541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9195712" y="242931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35%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867413" y="234353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 dirty="0">
                <a:latin typeface="Roboto"/>
                <a:ea typeface="Roboto"/>
                <a:cs typeface="Roboto"/>
                <a:sym typeface="Roboto"/>
              </a:rPr>
              <a:t>29%</a:t>
            </a:r>
            <a:endParaRPr sz="3333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861680" y="452068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21%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91647" y="293770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95447" y="512134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9191912" y="302238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9195713" y="520606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36" y="2305324"/>
            <a:ext cx="4039437" cy="37028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1139164" y="211516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>
                <a:solidFill>
                  <a:srgbClr val="E62155"/>
                </a:solidFill>
              </a:rPr>
              <a:t>PATIENT MONITORING</a:t>
            </a:r>
            <a:endParaRPr b="1" dirty="0">
              <a:solidFill>
                <a:srgbClr val="E62155"/>
              </a:solidFill>
            </a:endParaRPr>
          </a:p>
        </p:txBody>
      </p:sp>
      <p:sp>
        <p:nvSpPr>
          <p:cNvPr id="1365" name="Google Shape;1365;p48"/>
          <p:cNvSpPr txBox="1">
            <a:spLocks noGrp="1"/>
          </p:cNvSpPr>
          <p:nvPr>
            <p:ph type="title" idx="4294967295"/>
          </p:nvPr>
        </p:nvSpPr>
        <p:spPr>
          <a:xfrm>
            <a:off x="1345398" y="1970838"/>
            <a:ext cx="29468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133">
                <a:solidFill>
                  <a:srgbClr val="6B6B6B"/>
                </a:solidFill>
              </a:rPr>
              <a:t>MONTH 1</a:t>
            </a:r>
            <a:endParaRPr sz="2133">
              <a:solidFill>
                <a:srgbClr val="6B6B6B"/>
              </a:solidFill>
            </a:endParaRPr>
          </a:p>
        </p:txBody>
      </p:sp>
      <p:sp>
        <p:nvSpPr>
          <p:cNvPr id="1366" name="Google Shape;1366;p48"/>
          <p:cNvSpPr txBox="1">
            <a:spLocks noGrp="1"/>
          </p:cNvSpPr>
          <p:nvPr>
            <p:ph type="subTitle" idx="4294967295"/>
          </p:nvPr>
        </p:nvSpPr>
        <p:spPr>
          <a:xfrm>
            <a:off x="1340636" y="4938717"/>
            <a:ext cx="3474800" cy="5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rgbClr val="6B6B6B"/>
                </a:solidFill>
              </a:rPr>
              <a:t>Mercury is the smallest one</a:t>
            </a:r>
            <a:endParaRPr sz="1867">
              <a:solidFill>
                <a:srgbClr val="6B6B6B"/>
              </a:solidFill>
            </a:endParaRPr>
          </a:p>
        </p:txBody>
      </p:sp>
      <p:grpSp>
        <p:nvGrpSpPr>
          <p:cNvPr id="1367" name="Google Shape;1367;p48"/>
          <p:cNvGrpSpPr/>
          <p:nvPr/>
        </p:nvGrpSpPr>
        <p:grpSpPr>
          <a:xfrm>
            <a:off x="2559527" y="2968034"/>
            <a:ext cx="1792193" cy="359600"/>
            <a:chOff x="873325" y="2434450"/>
            <a:chExt cx="1592400" cy="269700"/>
          </a:xfrm>
        </p:grpSpPr>
        <p:sp>
          <p:nvSpPr>
            <p:cNvPr id="1368" name="Google Shape;1368;p48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69" name="Google Shape;1369;p48"/>
            <p:cNvCxnSpPr>
              <a:stCxn id="1368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0" name="Google Shape;1370;p48"/>
          <p:cNvGrpSpPr/>
          <p:nvPr/>
        </p:nvGrpSpPr>
        <p:grpSpPr>
          <a:xfrm>
            <a:off x="2559527" y="3566167"/>
            <a:ext cx="1792193" cy="359600"/>
            <a:chOff x="873325" y="2883050"/>
            <a:chExt cx="1592400" cy="269700"/>
          </a:xfrm>
        </p:grpSpPr>
        <p:sp>
          <p:nvSpPr>
            <p:cNvPr id="1371" name="Google Shape;1371;p48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72" name="Google Shape;1372;p48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48"/>
          <p:cNvGrpSpPr/>
          <p:nvPr/>
        </p:nvGrpSpPr>
        <p:grpSpPr>
          <a:xfrm>
            <a:off x="2559527" y="4164301"/>
            <a:ext cx="1792193" cy="359600"/>
            <a:chOff x="873325" y="3331650"/>
            <a:chExt cx="1592400" cy="269700"/>
          </a:xfrm>
        </p:grpSpPr>
        <p:sp>
          <p:nvSpPr>
            <p:cNvPr id="1374" name="Google Shape;1374;p48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75" name="Google Shape;1375;p48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6" name="Google Shape;1376;p48"/>
          <p:cNvSpPr txBox="1">
            <a:spLocks noGrp="1"/>
          </p:cNvSpPr>
          <p:nvPr>
            <p:ph type="title" idx="4294967295"/>
          </p:nvPr>
        </p:nvSpPr>
        <p:spPr>
          <a:xfrm>
            <a:off x="1353356" y="3006226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867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48"/>
          <p:cNvSpPr txBox="1">
            <a:spLocks noGrp="1"/>
          </p:cNvSpPr>
          <p:nvPr>
            <p:ph type="title" idx="4294967295"/>
          </p:nvPr>
        </p:nvSpPr>
        <p:spPr>
          <a:xfrm>
            <a:off x="1353356" y="3604359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867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 idx="4294967295"/>
          </p:nvPr>
        </p:nvSpPr>
        <p:spPr>
          <a:xfrm>
            <a:off x="1353356" y="4202493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867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9" name="Google Shape;1379;p48"/>
          <p:cNvCxnSpPr/>
          <p:nvPr/>
        </p:nvCxnSpPr>
        <p:spPr>
          <a:xfrm>
            <a:off x="1480764" y="2645193"/>
            <a:ext cx="325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0" name="Google Shape;1380;p48"/>
          <p:cNvCxnSpPr/>
          <p:nvPr/>
        </p:nvCxnSpPr>
        <p:spPr>
          <a:xfrm>
            <a:off x="1480764" y="4837017"/>
            <a:ext cx="325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96" y="975116"/>
            <a:ext cx="6472135" cy="5930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3782</Words>
  <Application>Microsoft Office PowerPoint</Application>
  <PresentationFormat>Panorámica</PresentationFormat>
  <Paragraphs>371</Paragraphs>
  <Slides>52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79" baseType="lpstr">
      <vt:lpstr>FZShuTi</vt:lpstr>
      <vt:lpstr>HY견명조</vt:lpstr>
      <vt:lpstr>맑은 고딕</vt:lpstr>
      <vt:lpstr>맑은 고딕</vt:lpstr>
      <vt:lpstr>Adamina</vt:lpstr>
      <vt:lpstr>Amellinda Weddings</vt:lpstr>
      <vt:lpstr>Arial</vt:lpstr>
      <vt:lpstr>Arial Black</vt:lpstr>
      <vt:lpstr>Arial Rounded MT Bold</vt:lpstr>
      <vt:lpstr>Assistant Light</vt:lpstr>
      <vt:lpstr>Bahnschrift SemiCondensed</vt:lpstr>
      <vt:lpstr>Calibri</vt:lpstr>
      <vt:lpstr>Calibri Light</vt:lpstr>
      <vt:lpstr>Century Gothic</vt:lpstr>
      <vt:lpstr>Changa One</vt:lpstr>
      <vt:lpstr>Chivo</vt:lpstr>
      <vt:lpstr>Chivo Black</vt:lpstr>
      <vt:lpstr>DK Lemon Yellow Sun</vt:lpstr>
      <vt:lpstr>Franklin Gothic Heavy</vt:lpstr>
      <vt:lpstr>Kirang Haerang</vt:lpstr>
      <vt:lpstr>Milonga</vt:lpstr>
      <vt:lpstr>Montserrat ExtraBold</vt:lpstr>
      <vt:lpstr>Nunito</vt:lpstr>
      <vt:lpstr>Poppins</vt:lpstr>
      <vt:lpstr>Poppins Black</vt:lpstr>
      <vt:lpstr>Roboto</vt:lpstr>
      <vt:lpstr>Office Theme</vt:lpstr>
      <vt:lpstr>Presentación de PowerPoint</vt:lpstr>
      <vt:lpstr>Presentación de PowerPoint</vt:lpstr>
      <vt:lpstr>TABLE OF CONTENTS</vt:lpstr>
      <vt:lpstr>Presentación de PowerPoint</vt:lpstr>
      <vt:lpstr>Presentación de PowerPoint</vt:lpstr>
      <vt:lpstr>IDENTIFYING INFORMATION</vt:lpstr>
      <vt:lpstr>DISCUSSION SUMMARY</vt:lpstr>
      <vt:lpstr>Real Estate Infographics</vt:lpstr>
      <vt:lpstr>PATIENT MONITORING</vt:lpstr>
      <vt:lpstr>Presentación de PowerPoint</vt:lpstr>
      <vt:lpstr>Next Week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App</vt:lpstr>
      <vt:lpstr>Presentación de PowerPoint</vt:lpstr>
      <vt:lpstr>Presentación de PowerPoint</vt:lpstr>
      <vt:lpstr>Presentación de PowerPoint</vt:lpstr>
      <vt:lpstr>Table Of Contents</vt:lpstr>
      <vt:lpstr>Presentación de PowerPoint</vt:lpstr>
      <vt:lpstr>4,498,300</vt:lpstr>
      <vt:lpstr>Some Percentages</vt:lpstr>
      <vt:lpstr>1M</vt:lpstr>
      <vt:lpstr>Free Template</vt:lpstr>
      <vt:lpstr>INFOGRAPHICS MAKE YOUR IDEA UNDERSTANDABLE</vt:lpstr>
      <vt:lpstr>NOS MOYENS DE CONTACT</vt:lpstr>
      <vt:lpstr>Free Template</vt:lpstr>
      <vt:lpstr>Presentación de PowerPoint</vt:lpstr>
      <vt:lpstr>Presentación de PowerPoint</vt:lpstr>
      <vt:lpstr>Presentación de PowerPoint</vt:lpstr>
      <vt:lpstr>This is a slide title</vt:lpstr>
      <vt:lpstr>You can also split your content</vt:lpstr>
      <vt:lpstr>Followers best awesome</vt:lpstr>
      <vt:lpstr>CONCLUSION</vt:lpstr>
      <vt:lpstr>OUR PRICES</vt:lpstr>
      <vt:lpstr>Old Testament Timeline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tiktok</dc:title>
  <dc:creator>srgrym</dc:creator>
  <cp:lastModifiedBy>ADMIN</cp:lastModifiedBy>
  <cp:revision>72</cp:revision>
  <dcterms:created xsi:type="dcterms:W3CDTF">2021-04-05T06:25:32Z</dcterms:created>
  <dcterms:modified xsi:type="dcterms:W3CDTF">2022-03-09T23:16:15Z</dcterms:modified>
</cp:coreProperties>
</file>