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1125"/>
    <a:srgbClr val="E73245"/>
    <a:srgbClr val="000000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3" Type="http://schemas.openxmlformats.org/officeDocument/2006/relationships/image" Target="../media/image47.svg"/><Relationship Id="rId7" Type="http://schemas.openxmlformats.org/officeDocument/2006/relationships/image" Target="../media/image49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8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7" Type="http://schemas.openxmlformats.org/officeDocument/2006/relationships/image" Target="../media/image29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png"/><Relationship Id="rId5" Type="http://schemas.openxmlformats.org/officeDocument/2006/relationships/image" Target="../media/image58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1.jpg"/><Relationship Id="rId5" Type="http://schemas.openxmlformats.org/officeDocument/2006/relationships/image" Target="../media/image33.sv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33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8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1.svg"/><Relationship Id="rId7" Type="http://schemas.openxmlformats.org/officeDocument/2006/relationships/image" Target="../media/image85.sv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4.png"/><Relationship Id="rId11" Type="http://schemas.openxmlformats.org/officeDocument/2006/relationships/image" Target="../media/image75.svg"/><Relationship Id="rId5" Type="http://schemas.openxmlformats.org/officeDocument/2006/relationships/image" Target="../media/image83.svg"/><Relationship Id="rId10" Type="http://schemas.openxmlformats.org/officeDocument/2006/relationships/image" Target="../media/image74.png"/><Relationship Id="rId4" Type="http://schemas.openxmlformats.org/officeDocument/2006/relationships/image" Target="../media/image82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svg"/><Relationship Id="rId7" Type="http://schemas.openxmlformats.org/officeDocument/2006/relationships/image" Target="../media/image10.sv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9.svg"/><Relationship Id="rId4" Type="http://schemas.openxmlformats.org/officeDocument/2006/relationships/image" Target="../media/image8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sv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3.svg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svg"/><Relationship Id="rId3" Type="http://schemas.openxmlformats.org/officeDocument/2006/relationships/image" Target="../media/image8.svg"/><Relationship Id="rId7" Type="http://schemas.openxmlformats.org/officeDocument/2006/relationships/image" Target="../media/image9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33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7.svg"/><Relationship Id="rId5" Type="http://schemas.openxmlformats.org/officeDocument/2006/relationships/image" Target="../media/image96.png"/><Relationship Id="rId10" Type="http://schemas.openxmlformats.org/officeDocument/2006/relationships/image" Target="../media/image100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4.jpe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9.sv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3.svg"/><Relationship Id="rId5" Type="http://schemas.openxmlformats.org/officeDocument/2006/relationships/image" Target="../media/image28.png"/><Relationship Id="rId4" Type="http://schemas.openxmlformats.org/officeDocument/2006/relationships/image" Target="../media/image3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C8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4A26923-B7DA-4398-B1C4-CC5FC622A5A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4A86156-4E97-4C85-A14E-61B0CF0E925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5237E58-36E4-42E4-BB2B-7B1724EED66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2019-09-16T12:52:43Z</dcterms:modified>
</cp:coreProperties>
</file>