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125"/>
    <a:srgbClr val="E73245"/>
    <a:srgbClr val="00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7.svg"/><Relationship Id="rId7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8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29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58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1.jpg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3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4.png"/><Relationship Id="rId11" Type="http://schemas.openxmlformats.org/officeDocument/2006/relationships/image" Target="../media/image75.svg"/><Relationship Id="rId5" Type="http://schemas.openxmlformats.org/officeDocument/2006/relationships/image" Target="../media/image83.svg"/><Relationship Id="rId10" Type="http://schemas.openxmlformats.org/officeDocument/2006/relationships/image" Target="../media/image74.png"/><Relationship Id="rId4" Type="http://schemas.openxmlformats.org/officeDocument/2006/relationships/image" Target="../media/image82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1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8.svg"/><Relationship Id="rId7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C8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A26923-B7DA-4398-B1C4-CC5FC622A5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A86156-4E97-4C85-A14E-61B0CF0E92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5237E58-36E4-42E4-BB2B-7B1724EED6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2019-09-16T12:52:43Z</dcterms:modified>
</cp:coreProperties>
</file>