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நீரின்றி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உயிரே </a:t>
            </a:r>
            <a:r>
              <a:rPr lang="ta-IN" dirty="0" err="1"/>
              <a:t>நீர்தானே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என்னை நடத்தும் </a:t>
            </a:r>
            <a:r>
              <a:rPr lang="ta-IN" dirty="0" err="1"/>
              <a:t>விதங்கள்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என்னோடு பேசின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8569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நீரின்றி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உயிரே </a:t>
            </a:r>
            <a:r>
              <a:rPr lang="ta-IN" dirty="0" err="1"/>
              <a:t>நீர்தானே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என்னை நடத்தும் </a:t>
            </a:r>
            <a:r>
              <a:rPr lang="ta-IN" dirty="0" err="1"/>
              <a:t>விதங்கள்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என்னோடு பேசின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9367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நீரின்றி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உயிரே </a:t>
            </a:r>
            <a:r>
              <a:rPr lang="ta-IN" dirty="0" err="1"/>
              <a:t>நீர்தானே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என்னை நடத்தும் </a:t>
            </a:r>
            <a:r>
              <a:rPr lang="ta-IN" dirty="0" err="1"/>
              <a:t>விதங்கள்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என்னோடு பேசின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5126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நீரின்றி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உயிரே </a:t>
            </a:r>
            <a:r>
              <a:rPr lang="ta-IN" dirty="0" err="1"/>
              <a:t>நீர்தானே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என்னை நடத்தும் </a:t>
            </a:r>
            <a:r>
              <a:rPr lang="ta-IN" dirty="0" err="1"/>
              <a:t>விதங்கள்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என்னோடு பேசின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5846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D2990C-B12A-F9D7-0A13-D61CCBB7562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AA4B4C9A-DFF2-061C-DFF8-588C6AC62AF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DD8E6B6-AB24-E789-273C-61078A1C89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8FCAA7F-8E81-2D4E-A4B4-6907CB6F12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9711DCD-7F17-5896-416D-FF2FD59CFEF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2025-07-19T01:12:07Z</dcterms:modified>
</cp:coreProperties>
</file>