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52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9917e0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9917e0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3971a789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3971a789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3971a789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3971a789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3971a789f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3971a789f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3971a789f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3971a789f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3971a789f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33971a789f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3971a789f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3971a789f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3971a789f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3971a789f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3971a789f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3971a789f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3971a789f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3971a789f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3971a789f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3971a789f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3971a789f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3971a789f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971a789f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971a789f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3971a789f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3971a789f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3971a789f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3971a789f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3971a789f_0_3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33971a789f_0_3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3971a789f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3971a789f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09917e06e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09917e06e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971a789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3971a789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971a789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3971a789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971a789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3971a789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3971a789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3971a789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3971a789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3971a789f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3971a789f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3971a789f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3971a789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3971a789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902950" y="995000"/>
            <a:ext cx="48969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de-DE" sz="4800" b="1"/>
              <a:t>Das große Ganze sehen</a:t>
            </a:r>
            <a:endParaRPr sz="4800" b="1"/>
          </a:p>
        </p:txBody>
      </p:sp>
      <p:sp>
        <p:nvSpPr>
          <p:cNvPr id="156" name="Google Shape;156;p37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>
                <a:solidFill>
                  <a:srgbClr val="5D7C8A"/>
                </a:solidFill>
              </a:rPr>
              <a:t>Welche Gefühle löst Hassrede bei mir aus? &gt; Medienanalyse &gt; </a:t>
            </a:r>
            <a:r>
              <a:rPr lang="de-DE" b="1">
                <a:solidFill>
                  <a:srgbClr val="5D7C8A"/>
                </a:solidFill>
              </a:rPr>
              <a:t>Das große Ganze sehen</a:t>
            </a:r>
            <a:endParaRPr b="1">
              <a:solidFill>
                <a:srgbClr val="5D7C8A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7"/>
          <p:cNvSpPr txBox="1"/>
          <p:nvPr/>
        </p:nvSpPr>
        <p:spPr>
          <a:xfrm>
            <a:off x="740000" y="3680750"/>
            <a:ext cx="79029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>
                <a:solidFill>
                  <a:srgbClr val="5D7C8A"/>
                </a:solidFill>
              </a:rPr>
              <a:t>„Ein Bild sagt mehr als tausend Worte.“</a:t>
            </a:r>
            <a:endParaRPr sz="3000">
              <a:solidFill>
                <a:srgbClr val="5D7C8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</p:txBody>
      </p:sp>
      <p:sp>
        <p:nvSpPr>
          <p:cNvPr id="159" name="Google Shape;159;p37"/>
          <p:cNvSpPr txBox="1"/>
          <p:nvPr/>
        </p:nvSpPr>
        <p:spPr>
          <a:xfrm>
            <a:off x="902950" y="4141076"/>
            <a:ext cx="79029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i="1">
                <a:solidFill>
                  <a:srgbClr val="5D7C8A"/>
                </a:solidFill>
              </a:rPr>
              <a:t>Frederick R. Barnard</a:t>
            </a:r>
            <a:endParaRPr i="1">
              <a:solidFill>
                <a:srgbClr val="5D7C8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>
                <a:solidFill>
                  <a:srgbClr val="FFFFFF"/>
                </a:solidFill>
              </a:rPr>
              <a:t> </a:t>
            </a:r>
            <a:endParaRPr sz="24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</a:endParaRPr>
          </a:p>
        </p:txBody>
      </p:sp>
      <p:pic>
        <p:nvPicPr>
          <p:cNvPr id="160" name="Google Shape;160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68875" y="1084937"/>
            <a:ext cx="2704725" cy="27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58575" y="628750"/>
            <a:ext cx="1106250" cy="110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72418B0-7109-4BD1-9578-C1736F6D82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6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/>
              <a:t>Was geschieht hier?</a:t>
            </a:r>
            <a:endParaRPr sz="2400" dirty="0"/>
          </a:p>
        </p:txBody>
      </p:sp>
      <p:sp>
        <p:nvSpPr>
          <p:cNvPr id="240" name="Google Shape;240;p46"/>
          <p:cNvSpPr txBox="1"/>
          <p:nvPr/>
        </p:nvSpPr>
        <p:spPr>
          <a:xfrm>
            <a:off x="5295014" y="3795625"/>
            <a:ext cx="3463961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dirty="0"/>
              <a:t>Welche Gefühle löst es bei dir aus?</a:t>
            </a:r>
            <a:endParaRPr sz="2400" dirty="0"/>
          </a:p>
        </p:txBody>
      </p:sp>
      <p:pic>
        <p:nvPicPr>
          <p:cNvPr id="241" name="Google Shape;241;p46"/>
          <p:cNvPicPr preferRelativeResize="0"/>
          <p:nvPr/>
        </p:nvPicPr>
        <p:blipFill rotWithShape="1">
          <a:blip r:embed="rId3">
            <a:alphaModFix/>
          </a:blip>
          <a:srcRect b="11268"/>
          <a:stretch/>
        </p:blipFill>
        <p:spPr>
          <a:xfrm>
            <a:off x="1873225" y="310075"/>
            <a:ext cx="5742021" cy="34002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46"/>
          <p:cNvGrpSpPr/>
          <p:nvPr/>
        </p:nvGrpSpPr>
        <p:grpSpPr>
          <a:xfrm>
            <a:off x="1501575" y="95225"/>
            <a:ext cx="610200" cy="610200"/>
            <a:chOff x="1246800" y="87275"/>
            <a:chExt cx="610200" cy="610200"/>
          </a:xfrm>
        </p:grpSpPr>
        <p:sp>
          <p:nvSpPr>
            <p:cNvPr id="243" name="Google Shape;243;p46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6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3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5E67492F-AEAE-4674-B1B6-2297D1DBF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47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50" name="Google Shape;250;p47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Was geschieht hier?</a:t>
              </a:r>
              <a:endParaRPr sz="2400"/>
            </a:p>
          </p:txBody>
        </p:sp>
        <p:sp>
          <p:nvSpPr>
            <p:cNvPr id="251" name="Google Shape;251;p47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Welche Gefühle löst es bei dir aus?</a:t>
              </a:r>
              <a:endParaRPr sz="2400"/>
            </a:p>
          </p:txBody>
        </p:sp>
      </p:grpSp>
      <p:pic>
        <p:nvPicPr>
          <p:cNvPr id="252" name="Google Shape;252;p47"/>
          <p:cNvPicPr preferRelativeResize="0"/>
          <p:nvPr/>
        </p:nvPicPr>
        <p:blipFill rotWithShape="1">
          <a:blip r:embed="rId3">
            <a:alphaModFix/>
          </a:blip>
          <a:srcRect l="58764" t="58390" r="29554" b="27237"/>
          <a:stretch/>
        </p:blipFill>
        <p:spPr>
          <a:xfrm>
            <a:off x="1242375" y="601288"/>
            <a:ext cx="4038926" cy="372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3" name="Google Shape;253;p47"/>
          <p:cNvGrpSpPr/>
          <p:nvPr/>
        </p:nvGrpSpPr>
        <p:grpSpPr>
          <a:xfrm>
            <a:off x="929959" y="352041"/>
            <a:ext cx="564346" cy="604802"/>
            <a:chOff x="3278784" y="65416"/>
            <a:chExt cx="564346" cy="604802"/>
          </a:xfrm>
        </p:grpSpPr>
        <p:sp>
          <p:nvSpPr>
            <p:cNvPr id="254" name="Google Shape;254;p47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7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1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D0C9766F-6656-4C4B-A5CA-F0263EC34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48"/>
          <p:cNvGrpSpPr/>
          <p:nvPr/>
        </p:nvGrpSpPr>
        <p:grpSpPr>
          <a:xfrm>
            <a:off x="5805325" y="1227816"/>
            <a:ext cx="2999400" cy="2206050"/>
            <a:chOff x="5821375" y="1781638"/>
            <a:chExt cx="2999400" cy="2941400"/>
          </a:xfrm>
        </p:grpSpPr>
        <p:sp>
          <p:nvSpPr>
            <p:cNvPr id="261" name="Google Shape;261;p48"/>
            <p:cNvSpPr txBox="1"/>
            <p:nvPr/>
          </p:nvSpPr>
          <p:spPr>
            <a:xfrm>
              <a:off x="5821375" y="1781638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Was geschieht hier?</a:t>
              </a:r>
              <a:endParaRPr sz="2400"/>
            </a:p>
          </p:txBody>
        </p:sp>
        <p:sp>
          <p:nvSpPr>
            <p:cNvPr id="262" name="Google Shape;262;p48"/>
            <p:cNvSpPr txBox="1"/>
            <p:nvPr/>
          </p:nvSpPr>
          <p:spPr>
            <a:xfrm>
              <a:off x="5821375" y="4200438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Welche Gefühle löst es bei dir aus?</a:t>
              </a:r>
              <a:endParaRPr sz="2400"/>
            </a:p>
          </p:txBody>
        </p:sp>
      </p:grpSp>
      <p:pic>
        <p:nvPicPr>
          <p:cNvPr id="263" name="Google Shape;263;p48"/>
          <p:cNvPicPr preferRelativeResize="0"/>
          <p:nvPr/>
        </p:nvPicPr>
        <p:blipFill rotWithShape="1">
          <a:blip r:embed="rId3">
            <a:alphaModFix/>
          </a:blip>
          <a:srcRect l="58764" t="48964" r="16490" b="26548"/>
          <a:stretch/>
        </p:blipFill>
        <p:spPr>
          <a:xfrm>
            <a:off x="1178375" y="991800"/>
            <a:ext cx="4260552" cy="31599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" name="Google Shape;264;p48"/>
          <p:cNvGrpSpPr/>
          <p:nvPr/>
        </p:nvGrpSpPr>
        <p:grpSpPr>
          <a:xfrm>
            <a:off x="870325" y="672028"/>
            <a:ext cx="564946" cy="605446"/>
            <a:chOff x="727000" y="250028"/>
            <a:chExt cx="564946" cy="605446"/>
          </a:xfrm>
        </p:grpSpPr>
        <p:sp>
          <p:nvSpPr>
            <p:cNvPr id="265" name="Google Shape;265;p48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8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2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64AE704E-621A-46E1-BC00-F63904606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9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Was geschieht hier?</a:t>
            </a:r>
            <a:endParaRPr sz="2400"/>
          </a:p>
        </p:txBody>
      </p:sp>
      <p:sp>
        <p:nvSpPr>
          <p:cNvPr id="272" name="Google Shape;272;p49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Welche Gefühle löst es bei dir aus?</a:t>
            </a:r>
            <a:endParaRPr sz="2400"/>
          </a:p>
        </p:txBody>
      </p:sp>
      <p:pic>
        <p:nvPicPr>
          <p:cNvPr id="273" name="Google Shape;273;p49"/>
          <p:cNvPicPr preferRelativeResize="0"/>
          <p:nvPr/>
        </p:nvPicPr>
        <p:blipFill rotWithShape="1">
          <a:blip r:embed="rId3">
            <a:alphaModFix/>
          </a:blip>
          <a:srcRect t="7535"/>
          <a:stretch/>
        </p:blipFill>
        <p:spPr>
          <a:xfrm>
            <a:off x="2204124" y="178425"/>
            <a:ext cx="5269001" cy="3651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4" name="Google Shape;274;p49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275" name="Google Shape;275;p49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9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3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AEC6FA66-4F55-4FAC-9D2B-F2C37B8E6B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50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82" name="Google Shape;282;p50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Was geschieht hier?</a:t>
              </a:r>
              <a:endParaRPr sz="2400"/>
            </a:p>
          </p:txBody>
        </p:sp>
        <p:sp>
          <p:nvSpPr>
            <p:cNvPr id="283" name="Google Shape;283;p50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Welche Gefühle löst es bei dir aus?</a:t>
              </a:r>
              <a:endParaRPr sz="2400"/>
            </a:p>
          </p:txBody>
        </p:sp>
      </p:grpSp>
      <p:pic>
        <p:nvPicPr>
          <p:cNvPr id="284" name="Google Shape;284;p50"/>
          <p:cNvPicPr preferRelativeResize="0"/>
          <p:nvPr/>
        </p:nvPicPr>
        <p:blipFill rotWithShape="1">
          <a:blip r:embed="rId3">
            <a:alphaModFix/>
          </a:blip>
          <a:srcRect l="24971" t="18124" r="60046" b="59192"/>
          <a:stretch/>
        </p:blipFill>
        <p:spPr>
          <a:xfrm>
            <a:off x="1590325" y="767675"/>
            <a:ext cx="3429224" cy="3464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50"/>
          <p:cNvGrpSpPr/>
          <p:nvPr/>
        </p:nvGrpSpPr>
        <p:grpSpPr>
          <a:xfrm>
            <a:off x="1280284" y="479441"/>
            <a:ext cx="564346" cy="604802"/>
            <a:chOff x="3278784" y="65416"/>
            <a:chExt cx="564346" cy="604802"/>
          </a:xfrm>
        </p:grpSpPr>
        <p:sp>
          <p:nvSpPr>
            <p:cNvPr id="286" name="Google Shape;286;p50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0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1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8FEEA556-918A-4598-9129-B1D3DDED6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51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93" name="Google Shape;293;p51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Was geschieht hier?</a:t>
              </a:r>
              <a:endParaRPr sz="2400"/>
            </a:p>
          </p:txBody>
        </p:sp>
        <p:sp>
          <p:nvSpPr>
            <p:cNvPr id="294" name="Google Shape;294;p51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Welche Gefühle löst es bei dir aus?</a:t>
              </a:r>
              <a:endParaRPr sz="2400"/>
            </a:p>
          </p:txBody>
        </p:sp>
      </p:grpSp>
      <p:pic>
        <p:nvPicPr>
          <p:cNvPr id="295" name="Google Shape;295;p51"/>
          <p:cNvPicPr preferRelativeResize="0"/>
          <p:nvPr/>
        </p:nvPicPr>
        <p:blipFill rotWithShape="1">
          <a:blip r:embed="rId3">
            <a:alphaModFix/>
          </a:blip>
          <a:srcRect l="22612" t="18124" r="38660" b="13274"/>
          <a:stretch/>
        </p:blipFill>
        <p:spPr>
          <a:xfrm>
            <a:off x="1751950" y="501900"/>
            <a:ext cx="3303976" cy="3905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51"/>
          <p:cNvGrpSpPr/>
          <p:nvPr/>
        </p:nvGrpSpPr>
        <p:grpSpPr>
          <a:xfrm>
            <a:off x="1483400" y="250053"/>
            <a:ext cx="564946" cy="605446"/>
            <a:chOff x="727000" y="250028"/>
            <a:chExt cx="564946" cy="605446"/>
          </a:xfrm>
        </p:grpSpPr>
        <p:sp>
          <p:nvSpPr>
            <p:cNvPr id="297" name="Google Shape;297;p51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1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2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40D79DAA-B49C-4943-8B81-A05511012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350" y="358650"/>
            <a:ext cx="5225171" cy="348704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2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Was geschieht hier?</a:t>
            </a:r>
            <a:endParaRPr sz="2400"/>
          </a:p>
        </p:txBody>
      </p:sp>
      <p:sp>
        <p:nvSpPr>
          <p:cNvPr id="305" name="Google Shape;305;p52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Welche Gefühle löst es bei dir aus?</a:t>
            </a:r>
            <a:endParaRPr sz="2400"/>
          </a:p>
        </p:txBody>
      </p:sp>
      <p:grpSp>
        <p:nvGrpSpPr>
          <p:cNvPr id="306" name="Google Shape;306;p52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307" name="Google Shape;307;p52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2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3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C32CF00A-FBEE-404A-BA93-CF203BED4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53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14" name="Google Shape;314;p53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Was geschieht hier?</a:t>
              </a:r>
              <a:endParaRPr sz="2400"/>
            </a:p>
          </p:txBody>
        </p:sp>
        <p:sp>
          <p:nvSpPr>
            <p:cNvPr id="315" name="Google Shape;315;p53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Welche Gefühle löst es bei dir aus?</a:t>
              </a:r>
              <a:endParaRPr sz="2400"/>
            </a:p>
          </p:txBody>
        </p:sp>
      </p:grpSp>
      <p:pic>
        <p:nvPicPr>
          <p:cNvPr id="316" name="Google Shape;316;p53"/>
          <p:cNvPicPr preferRelativeResize="0"/>
          <p:nvPr/>
        </p:nvPicPr>
        <p:blipFill rotWithShape="1">
          <a:blip r:embed="rId3">
            <a:alphaModFix/>
          </a:blip>
          <a:srcRect l="29322" t="24127" r="39953"/>
          <a:stretch/>
        </p:blipFill>
        <p:spPr>
          <a:xfrm>
            <a:off x="1937125" y="511275"/>
            <a:ext cx="2371304" cy="3904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53"/>
          <p:cNvGrpSpPr/>
          <p:nvPr/>
        </p:nvGrpSpPr>
        <p:grpSpPr>
          <a:xfrm>
            <a:off x="1590809" y="280391"/>
            <a:ext cx="564346" cy="604802"/>
            <a:chOff x="3278784" y="65416"/>
            <a:chExt cx="564346" cy="604802"/>
          </a:xfrm>
        </p:grpSpPr>
        <p:sp>
          <p:nvSpPr>
            <p:cNvPr id="318" name="Google Shape;318;p53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3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1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603583B8-F5B1-43D3-90F3-1D71B4737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oogle Shape;324;p54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25" name="Google Shape;325;p54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Was geschieht hier?</a:t>
              </a:r>
              <a:endParaRPr sz="2400"/>
            </a:p>
          </p:txBody>
        </p:sp>
        <p:sp>
          <p:nvSpPr>
            <p:cNvPr id="326" name="Google Shape;326;p54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Welche Gefühle löst es bei dir aus?</a:t>
              </a:r>
              <a:endParaRPr sz="2400"/>
            </a:p>
          </p:txBody>
        </p:sp>
      </p:grpSp>
      <p:pic>
        <p:nvPicPr>
          <p:cNvPr id="327" name="Google Shape;327;p54"/>
          <p:cNvPicPr preferRelativeResize="0"/>
          <p:nvPr/>
        </p:nvPicPr>
        <p:blipFill rotWithShape="1">
          <a:blip r:embed="rId3">
            <a:alphaModFix/>
          </a:blip>
          <a:srcRect l="29323" t="-50"/>
          <a:stretch/>
        </p:blipFill>
        <p:spPr>
          <a:xfrm>
            <a:off x="1280175" y="575400"/>
            <a:ext cx="4000877" cy="3775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8" name="Google Shape;328;p54"/>
          <p:cNvGrpSpPr/>
          <p:nvPr/>
        </p:nvGrpSpPr>
        <p:grpSpPr>
          <a:xfrm>
            <a:off x="1013650" y="297828"/>
            <a:ext cx="564946" cy="605446"/>
            <a:chOff x="727000" y="250028"/>
            <a:chExt cx="564946" cy="605446"/>
          </a:xfrm>
        </p:grpSpPr>
        <p:sp>
          <p:nvSpPr>
            <p:cNvPr id="329" name="Google Shape;329;p54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4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2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7F6C5466-5AC8-4469-9328-B22D41A85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5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Was geschieht hier?</a:t>
            </a:r>
            <a:endParaRPr sz="2400"/>
          </a:p>
        </p:txBody>
      </p:sp>
      <p:sp>
        <p:nvSpPr>
          <p:cNvPr id="336" name="Google Shape;336;p55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Welche Gefühle löst es bei dir aus?</a:t>
            </a:r>
            <a:endParaRPr sz="2400"/>
          </a:p>
        </p:txBody>
      </p:sp>
      <p:pic>
        <p:nvPicPr>
          <p:cNvPr id="337" name="Google Shape;33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6375" y="274725"/>
            <a:ext cx="5281352" cy="3520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55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339" name="Google Shape;339;p55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5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3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9AC95266-6688-4BF5-B9F2-A91265E9A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/>
          <p:nvPr/>
        </p:nvSpPr>
        <p:spPr>
          <a:xfrm>
            <a:off x="1560575" y="3081600"/>
            <a:ext cx="6369600" cy="1330912"/>
          </a:xfrm>
          <a:prstGeom prst="round2DiagRect">
            <a:avLst>
              <a:gd name="adj1" fmla="val 9227"/>
              <a:gd name="adj2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38"/>
          <p:cNvSpPr txBox="1"/>
          <p:nvPr/>
        </p:nvSpPr>
        <p:spPr>
          <a:xfrm>
            <a:off x="907175" y="253099"/>
            <a:ext cx="7902900" cy="24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/>
              <a:t>Bilder sind im Internet ein wirkungsvolles Mittel, um Botschaften, Gedanken und Ideen zu vermitteln.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/>
              <a:t>Sie können auch missverstanden, verfälscht oder gezielt bearbeitet werden. Was wir sehen beeinflusst, wie wir eine Situation einordnen.</a:t>
            </a:r>
            <a:endParaRPr sz="2000" dirty="0">
              <a:solidFill>
                <a:srgbClr val="FFFFFF"/>
              </a:solidFill>
            </a:endParaRPr>
          </a:p>
        </p:txBody>
      </p:sp>
      <p:sp>
        <p:nvSpPr>
          <p:cNvPr id="168" name="Google Shape;168;p38"/>
          <p:cNvSpPr txBox="1"/>
          <p:nvPr/>
        </p:nvSpPr>
        <p:spPr>
          <a:xfrm>
            <a:off x="1783500" y="3145025"/>
            <a:ext cx="62979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>
                <a:solidFill>
                  <a:srgbClr val="FFFFFF"/>
                </a:solidFill>
              </a:rPr>
              <a:t>Schau dir die folgenden Beispiele an und achte darauf, welche Gefühle das Bild bei dir auslöst, wenn du mehr davon siehst.</a:t>
            </a:r>
            <a:endParaRPr dirty="0">
              <a:solidFill>
                <a:srgbClr val="FFFFFF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359BA0-8C29-40AC-9B26-507DDD69B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56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46" name="Google Shape;346;p56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Was geschieht hier?</a:t>
              </a:r>
              <a:endParaRPr sz="2400"/>
            </a:p>
          </p:txBody>
        </p:sp>
        <p:sp>
          <p:nvSpPr>
            <p:cNvPr id="347" name="Google Shape;347;p56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Welche Gefühle löst es bei dir aus?</a:t>
              </a:r>
              <a:endParaRPr sz="2400"/>
            </a:p>
          </p:txBody>
        </p:sp>
      </p:grpSp>
      <p:pic>
        <p:nvPicPr>
          <p:cNvPr id="348" name="Google Shape;348;p56"/>
          <p:cNvPicPr preferRelativeResize="0"/>
          <p:nvPr/>
        </p:nvPicPr>
        <p:blipFill rotWithShape="1">
          <a:blip r:embed="rId3">
            <a:alphaModFix/>
          </a:blip>
          <a:srcRect l="27221" t="56959" r="51485" b="13807"/>
          <a:stretch/>
        </p:blipFill>
        <p:spPr>
          <a:xfrm>
            <a:off x="1180425" y="601450"/>
            <a:ext cx="4064378" cy="3723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56"/>
          <p:cNvGrpSpPr/>
          <p:nvPr/>
        </p:nvGrpSpPr>
        <p:grpSpPr>
          <a:xfrm>
            <a:off x="914034" y="344091"/>
            <a:ext cx="564346" cy="604802"/>
            <a:chOff x="3278784" y="65416"/>
            <a:chExt cx="564346" cy="604802"/>
          </a:xfrm>
        </p:grpSpPr>
        <p:sp>
          <p:nvSpPr>
            <p:cNvPr id="350" name="Google Shape;350;p56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6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1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18C9659F-4DC3-4931-AF89-95C3135D2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57"/>
          <p:cNvGrpSpPr/>
          <p:nvPr/>
        </p:nvGrpSpPr>
        <p:grpSpPr>
          <a:xfrm>
            <a:off x="1578400" y="3972803"/>
            <a:ext cx="6842525" cy="391950"/>
            <a:chOff x="1594450" y="5441620"/>
            <a:chExt cx="6842525" cy="522601"/>
          </a:xfrm>
        </p:grpSpPr>
        <p:sp>
          <p:nvSpPr>
            <p:cNvPr id="357" name="Google Shape;357;p57"/>
            <p:cNvSpPr txBox="1"/>
            <p:nvPr/>
          </p:nvSpPr>
          <p:spPr>
            <a:xfrm>
              <a:off x="1594450" y="5441620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dirty="0"/>
                <a:t>Was geschieht hier?</a:t>
              </a:r>
              <a:endParaRPr sz="2400" dirty="0"/>
            </a:p>
          </p:txBody>
        </p:sp>
        <p:sp>
          <p:nvSpPr>
            <p:cNvPr id="358" name="Google Shape;358;p57"/>
            <p:cNvSpPr txBox="1"/>
            <p:nvPr/>
          </p:nvSpPr>
          <p:spPr>
            <a:xfrm>
              <a:off x="5437575" y="5441621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Welche Gefühle löst es bei dir aus?</a:t>
              </a:r>
              <a:endParaRPr sz="2400"/>
            </a:p>
          </p:txBody>
        </p:sp>
      </p:grpSp>
      <p:pic>
        <p:nvPicPr>
          <p:cNvPr id="359" name="Google Shape;359;p57"/>
          <p:cNvPicPr preferRelativeResize="0"/>
          <p:nvPr/>
        </p:nvPicPr>
        <p:blipFill rotWithShape="1">
          <a:blip r:embed="rId3">
            <a:alphaModFix/>
          </a:blip>
          <a:srcRect l="27220" t="56959" r="19142"/>
          <a:stretch/>
        </p:blipFill>
        <p:spPr>
          <a:xfrm>
            <a:off x="1578400" y="406725"/>
            <a:ext cx="6436772" cy="3446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57"/>
          <p:cNvGrpSpPr/>
          <p:nvPr/>
        </p:nvGrpSpPr>
        <p:grpSpPr>
          <a:xfrm>
            <a:off x="1260475" y="170428"/>
            <a:ext cx="564946" cy="605446"/>
            <a:chOff x="727000" y="250028"/>
            <a:chExt cx="564946" cy="605446"/>
          </a:xfrm>
        </p:grpSpPr>
        <p:sp>
          <p:nvSpPr>
            <p:cNvPr id="361" name="Google Shape;361;p57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7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2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FA44E0D7-A6B4-45B6-9CE7-0AAF81631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8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Was geschieht hier?</a:t>
            </a:r>
            <a:endParaRPr sz="2400"/>
          </a:p>
        </p:txBody>
      </p:sp>
      <p:sp>
        <p:nvSpPr>
          <p:cNvPr id="368" name="Google Shape;368;p58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Welche Gefühle löst es bei dir aus?</a:t>
            </a:r>
            <a:endParaRPr sz="2400"/>
          </a:p>
        </p:txBody>
      </p:sp>
      <p:pic>
        <p:nvPicPr>
          <p:cNvPr id="369" name="Google Shape;369;p58"/>
          <p:cNvPicPr preferRelativeResize="0"/>
          <p:nvPr/>
        </p:nvPicPr>
        <p:blipFill rotWithShape="1">
          <a:blip r:embed="rId3">
            <a:alphaModFix/>
          </a:blip>
          <a:srcRect t="7415"/>
          <a:stretch/>
        </p:blipFill>
        <p:spPr>
          <a:xfrm>
            <a:off x="2129850" y="382200"/>
            <a:ext cx="5524399" cy="3413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0" name="Google Shape;370;p58"/>
          <p:cNvGrpSpPr/>
          <p:nvPr/>
        </p:nvGrpSpPr>
        <p:grpSpPr>
          <a:xfrm>
            <a:off x="1779600" y="150975"/>
            <a:ext cx="610200" cy="610200"/>
            <a:chOff x="1246800" y="87275"/>
            <a:chExt cx="610200" cy="610200"/>
          </a:xfrm>
        </p:grpSpPr>
        <p:sp>
          <p:nvSpPr>
            <p:cNvPr id="371" name="Google Shape;371;p58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8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3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8483DC3F-138C-4289-BEC1-2030D3DCC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59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78" name="Google Shape;378;p59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Was geschieht hier?</a:t>
              </a:r>
              <a:endParaRPr sz="2400"/>
            </a:p>
          </p:txBody>
        </p:sp>
        <p:sp>
          <p:nvSpPr>
            <p:cNvPr id="379" name="Google Shape;379;p59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Welche Gefühle löst es bei dir aus?</a:t>
              </a:r>
              <a:endParaRPr sz="2400"/>
            </a:p>
          </p:txBody>
        </p:sp>
      </p:grpSp>
      <p:pic>
        <p:nvPicPr>
          <p:cNvPr id="380" name="Google Shape;380;p59"/>
          <p:cNvPicPr preferRelativeResize="0"/>
          <p:nvPr/>
        </p:nvPicPr>
        <p:blipFill rotWithShape="1">
          <a:blip r:embed="rId3">
            <a:alphaModFix/>
          </a:blip>
          <a:srcRect l="24343" t="27570" r="46710" b="37476"/>
          <a:stretch/>
        </p:blipFill>
        <p:spPr>
          <a:xfrm>
            <a:off x="1300125" y="893414"/>
            <a:ext cx="4165676" cy="3356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1" name="Google Shape;381;p59"/>
          <p:cNvGrpSpPr/>
          <p:nvPr/>
        </p:nvGrpSpPr>
        <p:grpSpPr>
          <a:xfrm>
            <a:off x="1033459" y="662566"/>
            <a:ext cx="564346" cy="604802"/>
            <a:chOff x="3278784" y="65416"/>
            <a:chExt cx="564346" cy="604802"/>
          </a:xfrm>
        </p:grpSpPr>
        <p:sp>
          <p:nvSpPr>
            <p:cNvPr id="382" name="Google Shape;382;p59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9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1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330C0724-21F2-4E72-927C-5690BC10D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60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389" name="Google Shape;389;p60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Was geschieht hier?</a:t>
              </a:r>
              <a:endParaRPr sz="2400"/>
            </a:p>
          </p:txBody>
        </p:sp>
        <p:sp>
          <p:nvSpPr>
            <p:cNvPr id="390" name="Google Shape;390;p60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/>
                <a:t>Welche Gefühle löst es bei dir aus?</a:t>
              </a:r>
              <a:endParaRPr sz="2400"/>
            </a:p>
          </p:txBody>
        </p:sp>
      </p:grpSp>
      <p:pic>
        <p:nvPicPr>
          <p:cNvPr id="391" name="Google Shape;391;p60"/>
          <p:cNvPicPr preferRelativeResize="0"/>
          <p:nvPr/>
        </p:nvPicPr>
        <p:blipFill rotWithShape="1">
          <a:blip r:embed="rId3">
            <a:alphaModFix/>
          </a:blip>
          <a:srcRect l="1592" t="15107" r="45678" b="13464"/>
          <a:stretch/>
        </p:blipFill>
        <p:spPr>
          <a:xfrm>
            <a:off x="1074225" y="539486"/>
            <a:ext cx="4256302" cy="38477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" name="Google Shape;392;p60"/>
          <p:cNvGrpSpPr/>
          <p:nvPr/>
        </p:nvGrpSpPr>
        <p:grpSpPr>
          <a:xfrm>
            <a:off x="790725" y="281903"/>
            <a:ext cx="564946" cy="605446"/>
            <a:chOff x="727000" y="250028"/>
            <a:chExt cx="564946" cy="605446"/>
          </a:xfrm>
        </p:grpSpPr>
        <p:sp>
          <p:nvSpPr>
            <p:cNvPr id="393" name="Google Shape;393;p60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60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2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7E98728B-30D1-4386-ABC8-B8B76E038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1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Was geschieht hier?</a:t>
            </a:r>
            <a:endParaRPr sz="2400"/>
          </a:p>
        </p:txBody>
      </p:sp>
      <p:sp>
        <p:nvSpPr>
          <p:cNvPr id="400" name="Google Shape;400;p61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Welche Gefühle löst es bei dir aus?</a:t>
            </a:r>
            <a:endParaRPr sz="2400"/>
          </a:p>
        </p:txBody>
      </p:sp>
      <p:pic>
        <p:nvPicPr>
          <p:cNvPr id="401" name="Google Shape;40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325" y="321825"/>
            <a:ext cx="5205325" cy="3473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61"/>
          <p:cNvGrpSpPr/>
          <p:nvPr/>
        </p:nvGrpSpPr>
        <p:grpSpPr>
          <a:xfrm>
            <a:off x="1835325" y="79325"/>
            <a:ext cx="610200" cy="610200"/>
            <a:chOff x="1246800" y="87275"/>
            <a:chExt cx="610200" cy="610200"/>
          </a:xfrm>
        </p:grpSpPr>
        <p:sp>
          <p:nvSpPr>
            <p:cNvPr id="403" name="Google Shape;403;p61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61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3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FADAB90C-6215-485C-BEB5-00B8341B2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62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62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413" name="Google Shape;413;p62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414" name="Google Shape;414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6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62"/>
          <p:cNvPicPr preferRelativeResize="0"/>
          <p:nvPr/>
        </p:nvPicPr>
        <p:blipFill rotWithShape="1">
          <a:blip r:embed="rId9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6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6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6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6E4B3C7-FA50-4AFE-AC3A-590AD7CF04A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9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Was geschieht hier?</a:t>
            </a:r>
            <a:endParaRPr sz="2400"/>
          </a:p>
        </p:txBody>
      </p:sp>
      <p:sp>
        <p:nvSpPr>
          <p:cNvPr id="174" name="Google Shape;174;p39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Welche Gefühle löst es bei dir aus?</a:t>
            </a:r>
            <a:endParaRPr sz="2400"/>
          </a:p>
        </p:txBody>
      </p:sp>
      <p:pic>
        <p:nvPicPr>
          <p:cNvPr id="175" name="Google Shape;175;p39"/>
          <p:cNvPicPr preferRelativeResize="0"/>
          <p:nvPr/>
        </p:nvPicPr>
        <p:blipFill rotWithShape="1">
          <a:blip r:embed="rId3">
            <a:alphaModFix/>
          </a:blip>
          <a:srcRect l="83126" t="28119" b="34452"/>
          <a:stretch/>
        </p:blipFill>
        <p:spPr>
          <a:xfrm>
            <a:off x="3724638" y="156433"/>
            <a:ext cx="1601987" cy="4738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" name="Google Shape;176;p39"/>
          <p:cNvGrpSpPr/>
          <p:nvPr/>
        </p:nvGrpSpPr>
        <p:grpSpPr>
          <a:xfrm>
            <a:off x="3278784" y="65416"/>
            <a:ext cx="564298" cy="604754"/>
            <a:chOff x="3278784" y="65416"/>
            <a:chExt cx="564298" cy="604754"/>
          </a:xfrm>
        </p:grpSpPr>
        <p:sp>
          <p:nvSpPr>
            <p:cNvPr id="177" name="Google Shape;177;p39"/>
            <p:cNvSpPr/>
            <p:nvPr/>
          </p:nvSpPr>
          <p:spPr>
            <a:xfrm>
              <a:off x="3278784" y="105917"/>
              <a:ext cx="564252" cy="564252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9"/>
            <p:cNvSpPr txBox="1"/>
            <p:nvPr/>
          </p:nvSpPr>
          <p:spPr>
            <a:xfrm>
              <a:off x="3278831" y="65416"/>
              <a:ext cx="564252" cy="564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1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C1FDB02B-0D66-46DD-945B-B939FC93C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0"/>
          <p:cNvSpPr txBox="1"/>
          <p:nvPr/>
        </p:nvSpPr>
        <p:spPr>
          <a:xfrm>
            <a:off x="6092338" y="114337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Was geschieht hier?</a:t>
            </a:r>
            <a:endParaRPr sz="2400"/>
          </a:p>
        </p:txBody>
      </p:sp>
      <p:sp>
        <p:nvSpPr>
          <p:cNvPr id="184" name="Google Shape;184;p40"/>
          <p:cNvSpPr txBox="1"/>
          <p:nvPr/>
        </p:nvSpPr>
        <p:spPr>
          <a:xfrm>
            <a:off x="6092338" y="295747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Welche Gefühle löst es bei dir aus?</a:t>
            </a:r>
            <a:endParaRPr sz="2400"/>
          </a:p>
        </p:txBody>
      </p:sp>
      <p:pic>
        <p:nvPicPr>
          <p:cNvPr id="185" name="Google Shape;185;p40"/>
          <p:cNvPicPr preferRelativeResize="0"/>
          <p:nvPr/>
        </p:nvPicPr>
        <p:blipFill rotWithShape="1">
          <a:blip r:embed="rId3">
            <a:alphaModFix/>
          </a:blip>
          <a:srcRect l="38514" t="29785" b="32246"/>
          <a:stretch/>
        </p:blipFill>
        <p:spPr>
          <a:xfrm>
            <a:off x="996029" y="544305"/>
            <a:ext cx="4870245" cy="4009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40"/>
          <p:cNvGrpSpPr/>
          <p:nvPr/>
        </p:nvGrpSpPr>
        <p:grpSpPr>
          <a:xfrm>
            <a:off x="727000" y="250028"/>
            <a:ext cx="564946" cy="605408"/>
            <a:chOff x="727000" y="250028"/>
            <a:chExt cx="564946" cy="605408"/>
          </a:xfrm>
        </p:grpSpPr>
        <p:sp>
          <p:nvSpPr>
            <p:cNvPr id="187" name="Google Shape;187;p40"/>
            <p:cNvSpPr/>
            <p:nvPr/>
          </p:nvSpPr>
          <p:spPr>
            <a:xfrm>
              <a:off x="727000" y="290574"/>
              <a:ext cx="564862" cy="564862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0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2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D99C08AF-71B6-4F73-B77E-2FC9AACF6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1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Was geschieht hier?</a:t>
            </a:r>
            <a:endParaRPr sz="2400"/>
          </a:p>
        </p:txBody>
      </p:sp>
      <p:sp>
        <p:nvSpPr>
          <p:cNvPr id="194" name="Google Shape;194;p41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Welche Gefühle löst es bei dir aus?</a:t>
            </a:r>
            <a:endParaRPr sz="2400"/>
          </a:p>
        </p:txBody>
      </p:sp>
      <p:pic>
        <p:nvPicPr>
          <p:cNvPr id="195" name="Google Shape;19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0125" y="87275"/>
            <a:ext cx="3550050" cy="46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41"/>
          <p:cNvSpPr txBox="1"/>
          <p:nvPr/>
        </p:nvSpPr>
        <p:spPr>
          <a:xfrm rot="-5400000">
            <a:off x="723525" y="3437850"/>
            <a:ext cx="1889700" cy="2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/>
              <a:t>Bildnachweis: NBA/Twitter</a:t>
            </a:r>
            <a:endParaRPr sz="1000"/>
          </a:p>
        </p:txBody>
      </p:sp>
      <p:grpSp>
        <p:nvGrpSpPr>
          <p:cNvPr id="197" name="Google Shape;197;p41"/>
          <p:cNvGrpSpPr/>
          <p:nvPr/>
        </p:nvGrpSpPr>
        <p:grpSpPr>
          <a:xfrm>
            <a:off x="1246800" y="87275"/>
            <a:ext cx="610200" cy="610200"/>
            <a:chOff x="1246800" y="87275"/>
            <a:chExt cx="610200" cy="610200"/>
          </a:xfrm>
        </p:grpSpPr>
        <p:sp>
          <p:nvSpPr>
            <p:cNvPr id="198" name="Google Shape;198;p41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1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3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1D2F0C9F-9733-4B91-AA26-7FC6FAFFC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2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Was geschieht hier?</a:t>
            </a:r>
            <a:endParaRPr sz="2400"/>
          </a:p>
        </p:txBody>
      </p:sp>
      <p:sp>
        <p:nvSpPr>
          <p:cNvPr id="205" name="Google Shape;205;p42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Welche Gefühle löst es bei dir aus?</a:t>
            </a:r>
            <a:endParaRPr sz="2400"/>
          </a:p>
        </p:txBody>
      </p:sp>
      <p:pic>
        <p:nvPicPr>
          <p:cNvPr id="206" name="Google Shape;20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375" y="816550"/>
            <a:ext cx="4517550" cy="30496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42"/>
          <p:cNvSpPr/>
          <p:nvPr/>
        </p:nvSpPr>
        <p:spPr>
          <a:xfrm>
            <a:off x="731182" y="579523"/>
            <a:ext cx="548570" cy="548570"/>
          </a:xfrm>
          <a:prstGeom prst="ellipse">
            <a:avLst/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2"/>
          <p:cNvSpPr txBox="1"/>
          <p:nvPr/>
        </p:nvSpPr>
        <p:spPr>
          <a:xfrm>
            <a:off x="731227" y="540147"/>
            <a:ext cx="548570" cy="54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000" b="1">
                <a:solidFill>
                  <a:srgbClr val="FFFFFF"/>
                </a:solidFill>
              </a:rPr>
              <a:t>4</a:t>
            </a:r>
            <a:endParaRPr sz="3000" b="1">
              <a:solidFill>
                <a:srgbClr val="FFFFFF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31C0FB0-79AA-4403-B188-C15227FDE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/>
          <p:nvPr/>
        </p:nvSpPr>
        <p:spPr>
          <a:xfrm>
            <a:off x="1605515" y="1342200"/>
            <a:ext cx="6220047" cy="1774500"/>
          </a:xfrm>
          <a:prstGeom prst="round2DiagRect">
            <a:avLst>
              <a:gd name="adj1" fmla="val 9227"/>
              <a:gd name="adj2" fmla="val 0"/>
            </a:avLst>
          </a:prstGeom>
          <a:solidFill>
            <a:srgbClr val="5D7C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3"/>
          <p:cNvSpPr txBox="1"/>
          <p:nvPr/>
        </p:nvSpPr>
        <p:spPr>
          <a:xfrm>
            <a:off x="689750" y="1417638"/>
            <a:ext cx="7902900" cy="14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800" dirty="0">
                <a:solidFill>
                  <a:srgbClr val="FFFFFF"/>
                </a:solidFill>
              </a:rPr>
              <a:t>Wie ist es bei diesen Beispielen?</a:t>
            </a:r>
            <a:endParaRPr sz="4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36F47B-A6F8-4693-A4B0-2DC0B8167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4"/>
          <p:cNvSpPr txBox="1"/>
          <p:nvPr/>
        </p:nvSpPr>
        <p:spPr>
          <a:xfrm>
            <a:off x="5821375" y="146873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Was geschieht hier?</a:t>
            </a:r>
            <a:endParaRPr sz="2400"/>
          </a:p>
        </p:txBody>
      </p:sp>
      <p:sp>
        <p:nvSpPr>
          <p:cNvPr id="220" name="Google Shape;220;p44"/>
          <p:cNvSpPr txBox="1"/>
          <p:nvPr/>
        </p:nvSpPr>
        <p:spPr>
          <a:xfrm>
            <a:off x="5821375" y="328283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Welche Gefühle löst es bei dir aus?</a:t>
            </a:r>
            <a:endParaRPr sz="2400"/>
          </a:p>
        </p:txBody>
      </p:sp>
      <p:pic>
        <p:nvPicPr>
          <p:cNvPr id="221" name="Google Shape;221;p44"/>
          <p:cNvPicPr preferRelativeResize="0"/>
          <p:nvPr/>
        </p:nvPicPr>
        <p:blipFill rotWithShape="1">
          <a:blip r:embed="rId3">
            <a:alphaModFix/>
          </a:blip>
          <a:srcRect l="31055" t="23430" r="51556" b="55428"/>
          <a:stretch/>
        </p:blipFill>
        <p:spPr>
          <a:xfrm>
            <a:off x="1122300" y="786950"/>
            <a:ext cx="4412116" cy="3580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44"/>
          <p:cNvGrpSpPr/>
          <p:nvPr/>
        </p:nvGrpSpPr>
        <p:grpSpPr>
          <a:xfrm>
            <a:off x="850334" y="463516"/>
            <a:ext cx="564346" cy="604802"/>
            <a:chOff x="3278784" y="65416"/>
            <a:chExt cx="564346" cy="604802"/>
          </a:xfrm>
        </p:grpSpPr>
        <p:sp>
          <p:nvSpPr>
            <p:cNvPr id="223" name="Google Shape;223;p44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4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1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CB4969BF-C6B0-4A7C-8D11-90D4AFDF5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5"/>
          <p:cNvSpPr txBox="1"/>
          <p:nvPr/>
        </p:nvSpPr>
        <p:spPr>
          <a:xfrm>
            <a:off x="6046225" y="1112400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Was geschieht hier?</a:t>
            </a:r>
            <a:endParaRPr sz="2400"/>
          </a:p>
        </p:txBody>
      </p:sp>
      <p:sp>
        <p:nvSpPr>
          <p:cNvPr id="230" name="Google Shape;230;p45"/>
          <p:cNvSpPr txBox="1"/>
          <p:nvPr/>
        </p:nvSpPr>
        <p:spPr>
          <a:xfrm>
            <a:off x="6046225" y="2926500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/>
              <a:t>Welche Gefühle löst es bei dir aus?</a:t>
            </a:r>
            <a:endParaRPr sz="2400"/>
          </a:p>
        </p:txBody>
      </p:sp>
      <p:pic>
        <p:nvPicPr>
          <p:cNvPr id="231" name="Google Shape;231;p45"/>
          <p:cNvPicPr preferRelativeResize="0"/>
          <p:nvPr/>
        </p:nvPicPr>
        <p:blipFill rotWithShape="1">
          <a:blip r:embed="rId3">
            <a:alphaModFix/>
          </a:blip>
          <a:srcRect l="31055" r="26309" b="55426"/>
          <a:stretch/>
        </p:blipFill>
        <p:spPr>
          <a:xfrm>
            <a:off x="889675" y="649525"/>
            <a:ext cx="4951574" cy="3454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45"/>
          <p:cNvGrpSpPr/>
          <p:nvPr/>
        </p:nvGrpSpPr>
        <p:grpSpPr>
          <a:xfrm>
            <a:off x="623500" y="313728"/>
            <a:ext cx="564946" cy="605446"/>
            <a:chOff x="727000" y="250028"/>
            <a:chExt cx="564946" cy="605446"/>
          </a:xfrm>
        </p:grpSpPr>
        <p:sp>
          <p:nvSpPr>
            <p:cNvPr id="233" name="Google Shape;233;p45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5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3000" b="1">
                  <a:solidFill>
                    <a:srgbClr val="FFFFFF"/>
                  </a:solidFill>
                </a:rPr>
                <a:t>2</a:t>
              </a:r>
              <a:endParaRPr sz="3000" b="1">
                <a:solidFill>
                  <a:srgbClr val="FFFFFF"/>
                </a:solidFill>
              </a:endParaRP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6B1D49C9-2C7C-4D59-905D-6BAB845F7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5" y="2962514"/>
            <a:ext cx="401752" cy="20134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</Words>
  <Application>Microsoft Office PowerPoint</Application>
  <PresentationFormat>Bildschirmpräsentation (16:9)</PresentationFormat>
  <Paragraphs>83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26</vt:i4>
      </vt:variant>
    </vt:vector>
  </HeadingPairs>
  <TitlesOfParts>
    <vt:vector size="30" baseType="lpstr">
      <vt:lpstr>Arial</vt:lpstr>
      <vt:lpstr>Simple Light</vt:lpstr>
      <vt:lpstr>Simple Light</vt:lpstr>
      <vt:lpstr>Simple Light</vt:lpstr>
      <vt:lpstr>Das große Ganze sehen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große Ganze sehen</dc:title>
  <cp:lastModifiedBy>Groschup, Friederike</cp:lastModifiedBy>
  <cp:revision>2</cp:revision>
  <dcterms:modified xsi:type="dcterms:W3CDTF">2019-10-02T09:29:09Z</dcterms:modified>
</cp:coreProperties>
</file>