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6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7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8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9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10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  <p:sldMasterId id="2147484020" r:id="rId2"/>
    <p:sldMasterId id="2147484026" r:id="rId3"/>
    <p:sldMasterId id="2147484031" r:id="rId4"/>
    <p:sldMasterId id="2147484036" r:id="rId5"/>
    <p:sldMasterId id="2147484053" r:id="rId6"/>
    <p:sldMasterId id="2147484058" r:id="rId7"/>
    <p:sldMasterId id="2147484063" r:id="rId8"/>
    <p:sldMasterId id="2147484068" r:id="rId9"/>
    <p:sldMasterId id="2147484073" r:id="rId10"/>
    <p:sldMasterId id="2147484078" r:id="rId11"/>
  </p:sldMasterIdLst>
  <p:notesMasterIdLst>
    <p:notesMasterId r:id="rId25"/>
  </p:notesMasterIdLst>
  <p:sldIdLst>
    <p:sldId id="400" r:id="rId12"/>
    <p:sldId id="401" r:id="rId13"/>
    <p:sldId id="402" r:id="rId14"/>
    <p:sldId id="476" r:id="rId15"/>
    <p:sldId id="488" r:id="rId16"/>
    <p:sldId id="489" r:id="rId17"/>
    <p:sldId id="493" r:id="rId18"/>
    <p:sldId id="497" r:id="rId19"/>
    <p:sldId id="498" r:id="rId20"/>
    <p:sldId id="499" r:id="rId21"/>
    <p:sldId id="500" r:id="rId22"/>
    <p:sldId id="487" r:id="rId23"/>
    <p:sldId id="404" r:id="rId2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9E5FB"/>
    <a:srgbClr val="FFFFFF"/>
    <a:srgbClr val="F8F4E9"/>
    <a:srgbClr val="FCFAF7"/>
    <a:srgbClr val="EDE9DE"/>
    <a:srgbClr val="FAF5EC"/>
    <a:srgbClr val="B5BAB4"/>
    <a:srgbClr val="FFC760"/>
    <a:srgbClr val="F4E7CF"/>
    <a:srgbClr val="5A58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із теми 1 –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92" autoAdjust="0"/>
    <p:restoredTop sz="93852" autoAdjust="0"/>
  </p:normalViewPr>
  <p:slideViewPr>
    <p:cSldViewPr>
      <p:cViewPr varScale="1">
        <p:scale>
          <a:sx n="108" d="100"/>
          <a:sy n="108" d="100"/>
        </p:scale>
        <p:origin x="214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2FB0FD-BE01-43A4-9116-07AD29E3FBC3}" type="datetimeFigureOut">
              <a:rPr lang="ru-RU" smtClean="0"/>
              <a:t>26.07.2026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42579-EC52-4A7A-B41A-85ADFAEBF8C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7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C4CCA7-B90A-4D1A-AFDE-5690372003D4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Місце для дати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2900DF-F99D-4D5D-B89C-D60607FE9421}" type="datetime1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034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uk-UA" smtClean="0"/>
              <a:t>Зразок підзаголовка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F6BAB-C57E-4C1A-83E0-30E33812794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47EDB5-7689-4DAB-A732-657A0E3CD339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864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8E66EB-231C-4451-804F-0E290EDF60AE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4EAF51-FD5D-459C-973A-4EE73DF9D10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640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EB5DBF-57D8-4CD6-AC75-CE685444FC7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6D67F5-8B68-4805-B949-8590DFE33EB3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48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smtClean="0"/>
              <a:t>Зразок підзаголовка</a:t>
            </a:r>
            <a:endParaRPr lang="en-US" dirty="0"/>
          </a:p>
        </p:txBody>
      </p:sp>
      <p:pic>
        <p:nvPicPr>
          <p:cNvPr id="1027" name="Picture 3" descr="C:\Users\Admin\Pictures\Титул Нім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" y="0"/>
            <a:ext cx="9144000" cy="556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ÐµÑÐ±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565" y="1829306"/>
            <a:ext cx="1680809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299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2326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3532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7106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766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135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6981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00205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017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A7D254-3A63-437A-82F1-4C3242815B5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B1BEBE-AF91-4D70-9CD5-C22E634F85DC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785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 userDrawn="1"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 userDrawn="1"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 userDrawn="1"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10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23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10524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11065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92793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 userDrawn="1"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 userDrawn="1"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 userDrawn="1"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1674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23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2797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18833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21960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 userDrawn="1"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 userDrawn="1"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 userDrawn="1"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0517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23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478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973B0D-BAF6-47A2-824C-0A6061C4B1F1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817504-0AA9-4DEC-8476-2C1F6EE62267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108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01864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95746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smtClean="0"/>
              <a:t>Зразок підзаголовка</a:t>
            </a:r>
            <a:endParaRPr lang="en-US" dirty="0"/>
          </a:p>
        </p:txBody>
      </p:sp>
      <p:pic>
        <p:nvPicPr>
          <p:cNvPr id="1027" name="Picture 3" descr="C:\Users\Admin\Pictures\Титул Нім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" y="0"/>
            <a:ext cx="9144000" cy="556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ÐµÑÐ±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565" y="1829306"/>
            <a:ext cx="1680809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299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4753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5391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364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32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smtClean="0"/>
              <a:t>Зразок підзаголовка</a:t>
            </a:r>
            <a:endParaRPr lang="en-US" dirty="0"/>
          </a:p>
        </p:txBody>
      </p:sp>
      <p:pic>
        <p:nvPicPr>
          <p:cNvPr id="1027" name="Picture 3" descr="C:\Users\Admin\Pictures\Титул Нім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" y="0"/>
            <a:ext cx="9144000" cy="556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ÐµÑÐ±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565" y="1829306"/>
            <a:ext cx="1680809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299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3947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385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476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9434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A0DE407-3555-47B2-AC67-9165A6162AC8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65E8D5-AEC5-40FA-9A86-AD64C7BD733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5254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95469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214226"/>
            <a:ext cx="9144000" cy="1643774"/>
            <a:chOff x="0" y="5214226"/>
            <a:chExt cx="9144000" cy="1643774"/>
          </a:xfrm>
        </p:grpSpPr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64281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9507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7" name="Групувати 6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grpSp>
          <p:nvGrpSpPr>
            <p:cNvPr id="14" name="Group 13"/>
            <p:cNvGrpSpPr/>
            <p:nvPr userDrawn="1"/>
          </p:nvGrpSpPr>
          <p:grpSpPr>
            <a:xfrm>
              <a:off x="0" y="5071518"/>
              <a:ext cx="9144000" cy="1786482"/>
              <a:chOff x="0" y="5071518"/>
              <a:chExt cx="9144000" cy="1786482"/>
            </a:xfrm>
          </p:grpSpPr>
          <p:sp>
            <p:nvSpPr>
              <p:cNvPr id="23" name="Freeform 22"/>
              <p:cNvSpPr>
                <a:spLocks/>
              </p:cNvSpPr>
              <p:nvPr userDrawn="1"/>
            </p:nvSpPr>
            <p:spPr bwMode="auto">
              <a:xfrm>
                <a:off x="0" y="5371743"/>
                <a:ext cx="9144000" cy="1486257"/>
              </a:xfrm>
              <a:custGeom>
                <a:avLst/>
                <a:gdLst>
                  <a:gd name="connsiteX0" fmla="*/ 1438962 w 9144000"/>
                  <a:gd name="connsiteY0" fmla="*/ 0 h 1486257"/>
                  <a:gd name="connsiteX1" fmla="*/ 1660683 w 9144000"/>
                  <a:gd name="connsiteY1" fmla="*/ 4041 h 1486257"/>
                  <a:gd name="connsiteX2" fmla="*/ 1893332 w 9144000"/>
                  <a:gd name="connsiteY2" fmla="*/ 16610 h 1486257"/>
                  <a:gd name="connsiteX3" fmla="*/ 2139254 w 9144000"/>
                  <a:gd name="connsiteY3" fmla="*/ 40852 h 1486257"/>
                  <a:gd name="connsiteX4" fmla="*/ 2396887 w 9144000"/>
                  <a:gd name="connsiteY4" fmla="*/ 74970 h 1486257"/>
                  <a:gd name="connsiteX5" fmla="*/ 2667791 w 9144000"/>
                  <a:gd name="connsiteY5" fmla="*/ 121658 h 1486257"/>
                  <a:gd name="connsiteX6" fmla="*/ 2951188 w 9144000"/>
                  <a:gd name="connsiteY6" fmla="*/ 180915 h 1486257"/>
                  <a:gd name="connsiteX7" fmla="*/ 3247074 w 9144000"/>
                  <a:gd name="connsiteY7" fmla="*/ 253191 h 1486257"/>
                  <a:gd name="connsiteX8" fmla="*/ 3556234 w 9144000"/>
                  <a:gd name="connsiteY8" fmla="*/ 340731 h 1486257"/>
                  <a:gd name="connsiteX9" fmla="*/ 3878665 w 9144000"/>
                  <a:gd name="connsiteY9" fmla="*/ 442636 h 1486257"/>
                  <a:gd name="connsiteX10" fmla="*/ 4045736 w 9144000"/>
                  <a:gd name="connsiteY10" fmla="*/ 500097 h 1486257"/>
                  <a:gd name="connsiteX11" fmla="*/ 4210464 w 9144000"/>
                  <a:gd name="connsiteY11" fmla="*/ 557110 h 1486257"/>
                  <a:gd name="connsiteX12" fmla="*/ 4531334 w 9144000"/>
                  <a:gd name="connsiteY12" fmla="*/ 665300 h 1486257"/>
                  <a:gd name="connsiteX13" fmla="*/ 4844396 w 9144000"/>
                  <a:gd name="connsiteY13" fmla="*/ 764511 h 1486257"/>
                  <a:gd name="connsiteX14" fmla="*/ 5148872 w 9144000"/>
                  <a:gd name="connsiteY14" fmla="*/ 856989 h 1486257"/>
                  <a:gd name="connsiteX15" fmla="*/ 5444758 w 9144000"/>
                  <a:gd name="connsiteY15" fmla="*/ 941835 h 1486257"/>
                  <a:gd name="connsiteX16" fmla="*/ 5732057 w 9144000"/>
                  <a:gd name="connsiteY16" fmla="*/ 1019498 h 1486257"/>
                  <a:gd name="connsiteX17" fmla="*/ 6010770 w 9144000"/>
                  <a:gd name="connsiteY17" fmla="*/ 1089979 h 1486257"/>
                  <a:gd name="connsiteX18" fmla="*/ 6281675 w 9144000"/>
                  <a:gd name="connsiteY18" fmla="*/ 1153276 h 1486257"/>
                  <a:gd name="connsiteX19" fmla="*/ 6543991 w 9144000"/>
                  <a:gd name="connsiteY19" fmla="*/ 1210289 h 1486257"/>
                  <a:gd name="connsiteX20" fmla="*/ 6797720 w 9144000"/>
                  <a:gd name="connsiteY20" fmla="*/ 1259670 h 1486257"/>
                  <a:gd name="connsiteX21" fmla="*/ 7043642 w 9144000"/>
                  <a:gd name="connsiteY21" fmla="*/ 1303216 h 1486257"/>
                  <a:gd name="connsiteX22" fmla="*/ 7280977 w 9144000"/>
                  <a:gd name="connsiteY22" fmla="*/ 1340476 h 1486257"/>
                  <a:gd name="connsiteX23" fmla="*/ 7510504 w 9144000"/>
                  <a:gd name="connsiteY23" fmla="*/ 1371003 h 1486257"/>
                  <a:gd name="connsiteX24" fmla="*/ 7732224 w 9144000"/>
                  <a:gd name="connsiteY24" fmla="*/ 1396142 h 1486257"/>
                  <a:gd name="connsiteX25" fmla="*/ 7944576 w 9144000"/>
                  <a:gd name="connsiteY25" fmla="*/ 1414997 h 1486257"/>
                  <a:gd name="connsiteX26" fmla="*/ 8149120 w 9144000"/>
                  <a:gd name="connsiteY26" fmla="*/ 1428015 h 1486257"/>
                  <a:gd name="connsiteX27" fmla="*/ 8345857 w 9144000"/>
                  <a:gd name="connsiteY27" fmla="*/ 1435647 h 1486257"/>
                  <a:gd name="connsiteX28" fmla="*/ 8533227 w 9144000"/>
                  <a:gd name="connsiteY28" fmla="*/ 1437443 h 1486257"/>
                  <a:gd name="connsiteX29" fmla="*/ 8713570 w 9144000"/>
                  <a:gd name="connsiteY29" fmla="*/ 1434300 h 1486257"/>
                  <a:gd name="connsiteX30" fmla="*/ 8886105 w 9144000"/>
                  <a:gd name="connsiteY30" fmla="*/ 1426669 h 1486257"/>
                  <a:gd name="connsiteX31" fmla="*/ 9049273 w 9144000"/>
                  <a:gd name="connsiteY31" fmla="*/ 1413201 h 1486257"/>
                  <a:gd name="connsiteX32" fmla="*/ 9144000 w 9144000"/>
                  <a:gd name="connsiteY32" fmla="*/ 1402035 h 1486257"/>
                  <a:gd name="connsiteX33" fmla="*/ 9144000 w 9144000"/>
                  <a:gd name="connsiteY33" fmla="*/ 1486257 h 1486257"/>
                  <a:gd name="connsiteX34" fmla="*/ 0 w 9144000"/>
                  <a:gd name="connsiteY34" fmla="*/ 1486257 h 1486257"/>
                  <a:gd name="connsiteX35" fmla="*/ 0 w 9144000"/>
                  <a:gd name="connsiteY35" fmla="*/ 248990 h 1486257"/>
                  <a:gd name="connsiteX36" fmla="*/ 74289 w 9144000"/>
                  <a:gd name="connsiteY36" fmla="*/ 220420 h 1486257"/>
                  <a:gd name="connsiteX37" fmla="*/ 207010 w 9144000"/>
                  <a:gd name="connsiteY37" fmla="*/ 175977 h 1486257"/>
                  <a:gd name="connsiteX38" fmla="*/ 350659 w 9144000"/>
                  <a:gd name="connsiteY38" fmla="*/ 134227 h 1486257"/>
                  <a:gd name="connsiteX39" fmla="*/ 503677 w 9144000"/>
                  <a:gd name="connsiteY39" fmla="*/ 97416 h 1486257"/>
                  <a:gd name="connsiteX40" fmla="*/ 669187 w 9144000"/>
                  <a:gd name="connsiteY40" fmla="*/ 65094 h 1486257"/>
                  <a:gd name="connsiteX41" fmla="*/ 844846 w 9144000"/>
                  <a:gd name="connsiteY41" fmla="*/ 38607 h 1486257"/>
                  <a:gd name="connsiteX42" fmla="*/ 1031434 w 9144000"/>
                  <a:gd name="connsiteY42" fmla="*/ 17957 h 1486257"/>
                  <a:gd name="connsiteX43" fmla="*/ 1228952 w 9144000"/>
                  <a:gd name="connsiteY43" fmla="*/ 4938 h 1486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9144000" h="1486257">
                    <a:moveTo>
                      <a:pt x="1438962" y="0"/>
                    </a:moveTo>
                    <a:lnTo>
                      <a:pt x="1660683" y="4041"/>
                    </a:lnTo>
                    <a:lnTo>
                      <a:pt x="1893332" y="16610"/>
                    </a:lnTo>
                    <a:lnTo>
                      <a:pt x="2139254" y="40852"/>
                    </a:lnTo>
                    <a:lnTo>
                      <a:pt x="2396887" y="74970"/>
                    </a:lnTo>
                    <a:lnTo>
                      <a:pt x="2667791" y="121658"/>
                    </a:lnTo>
                    <a:lnTo>
                      <a:pt x="2951188" y="180915"/>
                    </a:lnTo>
                    <a:lnTo>
                      <a:pt x="3247074" y="253191"/>
                    </a:lnTo>
                    <a:lnTo>
                      <a:pt x="3556234" y="340731"/>
                    </a:lnTo>
                    <a:lnTo>
                      <a:pt x="3878665" y="442636"/>
                    </a:lnTo>
                    <a:lnTo>
                      <a:pt x="4045736" y="500097"/>
                    </a:lnTo>
                    <a:lnTo>
                      <a:pt x="4210464" y="557110"/>
                    </a:lnTo>
                    <a:lnTo>
                      <a:pt x="4531334" y="665300"/>
                    </a:lnTo>
                    <a:lnTo>
                      <a:pt x="4844396" y="764511"/>
                    </a:lnTo>
                    <a:lnTo>
                      <a:pt x="5148872" y="856989"/>
                    </a:lnTo>
                    <a:lnTo>
                      <a:pt x="5444758" y="941835"/>
                    </a:lnTo>
                    <a:lnTo>
                      <a:pt x="5732057" y="1019498"/>
                    </a:lnTo>
                    <a:lnTo>
                      <a:pt x="6010770" y="1089979"/>
                    </a:lnTo>
                    <a:lnTo>
                      <a:pt x="6281675" y="1153276"/>
                    </a:lnTo>
                    <a:lnTo>
                      <a:pt x="6543991" y="1210289"/>
                    </a:lnTo>
                    <a:lnTo>
                      <a:pt x="6797720" y="1259670"/>
                    </a:lnTo>
                    <a:lnTo>
                      <a:pt x="7043642" y="1303216"/>
                    </a:lnTo>
                    <a:lnTo>
                      <a:pt x="7280977" y="1340476"/>
                    </a:lnTo>
                    <a:lnTo>
                      <a:pt x="7510504" y="1371003"/>
                    </a:lnTo>
                    <a:lnTo>
                      <a:pt x="7732224" y="1396142"/>
                    </a:lnTo>
                    <a:lnTo>
                      <a:pt x="7944576" y="1414997"/>
                    </a:lnTo>
                    <a:lnTo>
                      <a:pt x="8149120" y="1428015"/>
                    </a:lnTo>
                    <a:lnTo>
                      <a:pt x="8345857" y="1435647"/>
                    </a:lnTo>
                    <a:lnTo>
                      <a:pt x="8533227" y="1437443"/>
                    </a:lnTo>
                    <a:lnTo>
                      <a:pt x="8713570" y="1434300"/>
                    </a:lnTo>
                    <a:lnTo>
                      <a:pt x="8886105" y="1426669"/>
                    </a:lnTo>
                    <a:lnTo>
                      <a:pt x="9049273" y="1413201"/>
                    </a:lnTo>
                    <a:lnTo>
                      <a:pt x="9144000" y="1402035"/>
                    </a:lnTo>
                    <a:lnTo>
                      <a:pt x="9144000" y="1486257"/>
                    </a:lnTo>
                    <a:lnTo>
                      <a:pt x="0" y="1486257"/>
                    </a:lnTo>
                    <a:lnTo>
                      <a:pt x="0" y="248990"/>
                    </a:lnTo>
                    <a:lnTo>
                      <a:pt x="74289" y="220420"/>
                    </a:lnTo>
                    <a:lnTo>
                      <a:pt x="207010" y="175977"/>
                    </a:lnTo>
                    <a:lnTo>
                      <a:pt x="350659" y="134227"/>
                    </a:lnTo>
                    <a:lnTo>
                      <a:pt x="503677" y="97416"/>
                    </a:lnTo>
                    <a:lnTo>
                      <a:pt x="669187" y="65094"/>
                    </a:lnTo>
                    <a:lnTo>
                      <a:pt x="844846" y="38607"/>
                    </a:lnTo>
                    <a:lnTo>
                      <a:pt x="1031434" y="17957"/>
                    </a:lnTo>
                    <a:lnTo>
                      <a:pt x="1228952" y="4938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0" y="5214226"/>
                <a:ext cx="9144000" cy="1297833"/>
              </a:xfrm>
              <a:custGeom>
                <a:avLst/>
                <a:gdLst>
                  <a:gd name="connsiteX0" fmla="*/ 1167414 w 9144000"/>
                  <a:gd name="connsiteY0" fmla="*/ 0 h 1297833"/>
                  <a:gd name="connsiteX1" fmla="*/ 1376658 w 9144000"/>
                  <a:gd name="connsiteY1" fmla="*/ 449 h 1297833"/>
                  <a:gd name="connsiteX2" fmla="*/ 1598393 w 9144000"/>
                  <a:gd name="connsiteY2" fmla="*/ 9424 h 1297833"/>
                  <a:gd name="connsiteX3" fmla="*/ 1831841 w 9144000"/>
                  <a:gd name="connsiteY3" fmla="*/ 26926 h 1297833"/>
                  <a:gd name="connsiteX4" fmla="*/ 2079341 w 9144000"/>
                  <a:gd name="connsiteY4" fmla="*/ 53403 h 1297833"/>
                  <a:gd name="connsiteX5" fmla="*/ 2339334 w 9144000"/>
                  <a:gd name="connsiteY5" fmla="*/ 89754 h 1297833"/>
                  <a:gd name="connsiteX6" fmla="*/ 2613381 w 9144000"/>
                  <a:gd name="connsiteY6" fmla="*/ 135977 h 1297833"/>
                  <a:gd name="connsiteX7" fmla="*/ 2901481 w 9144000"/>
                  <a:gd name="connsiteY7" fmla="*/ 193867 h 1297833"/>
                  <a:gd name="connsiteX8" fmla="*/ 3202073 w 9144000"/>
                  <a:gd name="connsiteY8" fmla="*/ 263426 h 1297833"/>
                  <a:gd name="connsiteX9" fmla="*/ 3518281 w 9144000"/>
                  <a:gd name="connsiteY9" fmla="*/ 345102 h 1297833"/>
                  <a:gd name="connsiteX10" fmla="*/ 3848542 w 9144000"/>
                  <a:gd name="connsiteY10" fmla="*/ 439791 h 1297833"/>
                  <a:gd name="connsiteX11" fmla="*/ 4021090 w 9144000"/>
                  <a:gd name="connsiteY11" fmla="*/ 493643 h 1297833"/>
                  <a:gd name="connsiteX12" fmla="*/ 4207692 w 9144000"/>
                  <a:gd name="connsiteY12" fmla="*/ 551534 h 1297833"/>
                  <a:gd name="connsiteX13" fmla="*/ 4570745 w 9144000"/>
                  <a:gd name="connsiteY13" fmla="*/ 659687 h 1297833"/>
                  <a:gd name="connsiteX14" fmla="*/ 4918183 w 9144000"/>
                  <a:gd name="connsiteY14" fmla="*/ 756621 h 1297833"/>
                  <a:gd name="connsiteX15" fmla="*/ 5251567 w 9144000"/>
                  <a:gd name="connsiteY15" fmla="*/ 843233 h 1297833"/>
                  <a:gd name="connsiteX16" fmla="*/ 5570898 w 9144000"/>
                  <a:gd name="connsiteY16" fmla="*/ 919972 h 1297833"/>
                  <a:gd name="connsiteX17" fmla="*/ 5875394 w 9144000"/>
                  <a:gd name="connsiteY17" fmla="*/ 986389 h 1297833"/>
                  <a:gd name="connsiteX18" fmla="*/ 6168179 w 9144000"/>
                  <a:gd name="connsiteY18" fmla="*/ 1044280 h 1297833"/>
                  <a:gd name="connsiteX19" fmla="*/ 6447690 w 9144000"/>
                  <a:gd name="connsiteY19" fmla="*/ 1092747 h 1297833"/>
                  <a:gd name="connsiteX20" fmla="*/ 6715491 w 9144000"/>
                  <a:gd name="connsiteY20" fmla="*/ 1132687 h 1297833"/>
                  <a:gd name="connsiteX21" fmla="*/ 6969238 w 9144000"/>
                  <a:gd name="connsiteY21" fmla="*/ 1164101 h 1297833"/>
                  <a:gd name="connsiteX22" fmla="*/ 7213616 w 9144000"/>
                  <a:gd name="connsiteY22" fmla="*/ 1187437 h 1297833"/>
                  <a:gd name="connsiteX23" fmla="*/ 7445501 w 9144000"/>
                  <a:gd name="connsiteY23" fmla="*/ 1203143 h 1297833"/>
                  <a:gd name="connsiteX24" fmla="*/ 7666456 w 9144000"/>
                  <a:gd name="connsiteY24" fmla="*/ 1211670 h 1297833"/>
                  <a:gd name="connsiteX25" fmla="*/ 7876480 w 9144000"/>
                  <a:gd name="connsiteY25" fmla="*/ 1213465 h 1297833"/>
                  <a:gd name="connsiteX26" fmla="*/ 8077135 w 9144000"/>
                  <a:gd name="connsiteY26" fmla="*/ 1208080 h 1297833"/>
                  <a:gd name="connsiteX27" fmla="*/ 8268421 w 9144000"/>
                  <a:gd name="connsiteY27" fmla="*/ 1196412 h 1297833"/>
                  <a:gd name="connsiteX28" fmla="*/ 8448777 w 9144000"/>
                  <a:gd name="connsiteY28" fmla="*/ 1179808 h 1297833"/>
                  <a:gd name="connsiteX29" fmla="*/ 8622105 w 9144000"/>
                  <a:gd name="connsiteY29" fmla="*/ 1156472 h 1297833"/>
                  <a:gd name="connsiteX30" fmla="*/ 8786065 w 9144000"/>
                  <a:gd name="connsiteY30" fmla="*/ 1128648 h 1297833"/>
                  <a:gd name="connsiteX31" fmla="*/ 8941436 w 9144000"/>
                  <a:gd name="connsiteY31" fmla="*/ 1095888 h 1297833"/>
                  <a:gd name="connsiteX32" fmla="*/ 9089780 w 9144000"/>
                  <a:gd name="connsiteY32" fmla="*/ 1058192 h 1297833"/>
                  <a:gd name="connsiteX33" fmla="*/ 9144000 w 9144000"/>
                  <a:gd name="connsiteY33" fmla="*/ 1042091 h 1297833"/>
                  <a:gd name="connsiteX34" fmla="*/ 9144000 w 9144000"/>
                  <a:gd name="connsiteY34" fmla="*/ 1193668 h 1297833"/>
                  <a:gd name="connsiteX35" fmla="*/ 8996870 w 9144000"/>
                  <a:gd name="connsiteY35" fmla="*/ 1222889 h 1297833"/>
                  <a:gd name="connsiteX36" fmla="*/ 8839157 w 9144000"/>
                  <a:gd name="connsiteY36" fmla="*/ 1248469 h 1297833"/>
                  <a:gd name="connsiteX37" fmla="*/ 8672855 w 9144000"/>
                  <a:gd name="connsiteY37" fmla="*/ 1268215 h 1297833"/>
                  <a:gd name="connsiteX38" fmla="*/ 8496403 w 9144000"/>
                  <a:gd name="connsiteY38" fmla="*/ 1283921 h 1297833"/>
                  <a:gd name="connsiteX39" fmla="*/ 8312144 w 9144000"/>
                  <a:gd name="connsiteY39" fmla="*/ 1293346 h 1297833"/>
                  <a:gd name="connsiteX40" fmla="*/ 8117735 w 9144000"/>
                  <a:gd name="connsiteY40" fmla="*/ 1297833 h 1297833"/>
                  <a:gd name="connsiteX41" fmla="*/ 7913176 w 9144000"/>
                  <a:gd name="connsiteY41" fmla="*/ 1296038 h 1297833"/>
                  <a:gd name="connsiteX42" fmla="*/ 7697686 w 9144000"/>
                  <a:gd name="connsiteY42" fmla="*/ 1287512 h 1297833"/>
                  <a:gd name="connsiteX43" fmla="*/ 7473608 w 9144000"/>
                  <a:gd name="connsiteY43" fmla="*/ 1272702 h 1297833"/>
                  <a:gd name="connsiteX44" fmla="*/ 7237038 w 9144000"/>
                  <a:gd name="connsiteY44" fmla="*/ 1250713 h 1297833"/>
                  <a:gd name="connsiteX45" fmla="*/ 6989538 w 9144000"/>
                  <a:gd name="connsiteY45" fmla="*/ 1221992 h 1297833"/>
                  <a:gd name="connsiteX46" fmla="*/ 6731106 w 9144000"/>
                  <a:gd name="connsiteY46" fmla="*/ 1184744 h 1297833"/>
                  <a:gd name="connsiteX47" fmla="*/ 6460183 w 9144000"/>
                  <a:gd name="connsiteY47" fmla="*/ 1139867 h 1297833"/>
                  <a:gd name="connsiteX48" fmla="*/ 6176767 w 9144000"/>
                  <a:gd name="connsiteY48" fmla="*/ 1087362 h 1297833"/>
                  <a:gd name="connsiteX49" fmla="*/ 5882421 w 9144000"/>
                  <a:gd name="connsiteY49" fmla="*/ 1025881 h 1297833"/>
                  <a:gd name="connsiteX50" fmla="*/ 5574801 w 9144000"/>
                  <a:gd name="connsiteY50" fmla="*/ 955424 h 1297833"/>
                  <a:gd name="connsiteX51" fmla="*/ 5253128 w 9144000"/>
                  <a:gd name="connsiteY51" fmla="*/ 876890 h 1297833"/>
                  <a:gd name="connsiteX52" fmla="*/ 4918183 w 9144000"/>
                  <a:gd name="connsiteY52" fmla="*/ 788034 h 1297833"/>
                  <a:gd name="connsiteX53" fmla="*/ 4569183 w 9144000"/>
                  <a:gd name="connsiteY53" fmla="*/ 689306 h 1297833"/>
                  <a:gd name="connsiteX54" fmla="*/ 4207692 w 9144000"/>
                  <a:gd name="connsiteY54" fmla="*/ 581602 h 1297833"/>
                  <a:gd name="connsiteX55" fmla="*/ 4021090 w 9144000"/>
                  <a:gd name="connsiteY55" fmla="*/ 522813 h 1297833"/>
                  <a:gd name="connsiteX56" fmla="*/ 3848542 w 9144000"/>
                  <a:gd name="connsiteY56" fmla="*/ 469410 h 1297833"/>
                  <a:gd name="connsiteX57" fmla="*/ 3518281 w 9144000"/>
                  <a:gd name="connsiteY57" fmla="*/ 376067 h 1297833"/>
                  <a:gd name="connsiteX58" fmla="*/ 3202073 w 9144000"/>
                  <a:gd name="connsiteY58" fmla="*/ 296635 h 1297833"/>
                  <a:gd name="connsiteX59" fmla="*/ 2901481 w 9144000"/>
                  <a:gd name="connsiteY59" fmla="*/ 229769 h 1297833"/>
                  <a:gd name="connsiteX60" fmla="*/ 2613381 w 9144000"/>
                  <a:gd name="connsiteY60" fmla="*/ 176366 h 1297833"/>
                  <a:gd name="connsiteX61" fmla="*/ 2339334 w 9144000"/>
                  <a:gd name="connsiteY61" fmla="*/ 135079 h 1297833"/>
                  <a:gd name="connsiteX62" fmla="*/ 2079341 w 9144000"/>
                  <a:gd name="connsiteY62" fmla="*/ 104563 h 1297833"/>
                  <a:gd name="connsiteX63" fmla="*/ 1831841 w 9144000"/>
                  <a:gd name="connsiteY63" fmla="*/ 84368 h 1297833"/>
                  <a:gd name="connsiteX64" fmla="*/ 1598393 w 9144000"/>
                  <a:gd name="connsiteY64" fmla="*/ 74047 h 1297833"/>
                  <a:gd name="connsiteX65" fmla="*/ 1376658 w 9144000"/>
                  <a:gd name="connsiteY65" fmla="*/ 72700 h 1297833"/>
                  <a:gd name="connsiteX66" fmla="*/ 1167414 w 9144000"/>
                  <a:gd name="connsiteY66" fmla="*/ 79881 h 1297833"/>
                  <a:gd name="connsiteX67" fmla="*/ 970663 w 9144000"/>
                  <a:gd name="connsiteY67" fmla="*/ 94241 h 1297833"/>
                  <a:gd name="connsiteX68" fmla="*/ 785623 w 9144000"/>
                  <a:gd name="connsiteY68" fmla="*/ 115333 h 1297833"/>
                  <a:gd name="connsiteX69" fmla="*/ 612294 w 9144000"/>
                  <a:gd name="connsiteY69" fmla="*/ 142708 h 1297833"/>
                  <a:gd name="connsiteX70" fmla="*/ 450677 w 9144000"/>
                  <a:gd name="connsiteY70" fmla="*/ 175019 h 1297833"/>
                  <a:gd name="connsiteX71" fmla="*/ 299990 w 9144000"/>
                  <a:gd name="connsiteY71" fmla="*/ 211818 h 1297833"/>
                  <a:gd name="connsiteX72" fmla="*/ 160234 w 9144000"/>
                  <a:gd name="connsiteY72" fmla="*/ 252656 h 1297833"/>
                  <a:gd name="connsiteX73" fmla="*/ 31409 w 9144000"/>
                  <a:gd name="connsiteY73" fmla="*/ 296635 h 1297833"/>
                  <a:gd name="connsiteX74" fmla="*/ 0 w 9144000"/>
                  <a:gd name="connsiteY74" fmla="*/ 308749 h 1297833"/>
                  <a:gd name="connsiteX75" fmla="*/ 0 w 9144000"/>
                  <a:gd name="connsiteY75" fmla="*/ 161990 h 1297833"/>
                  <a:gd name="connsiteX76" fmla="*/ 31409 w 9144000"/>
                  <a:gd name="connsiteY76" fmla="*/ 152132 h 1297833"/>
                  <a:gd name="connsiteX77" fmla="*/ 160234 w 9144000"/>
                  <a:gd name="connsiteY77" fmla="*/ 118026 h 1297833"/>
                  <a:gd name="connsiteX78" fmla="*/ 299990 w 9144000"/>
                  <a:gd name="connsiteY78" fmla="*/ 86612 h 1297833"/>
                  <a:gd name="connsiteX79" fmla="*/ 450677 w 9144000"/>
                  <a:gd name="connsiteY79" fmla="*/ 59237 h 1297833"/>
                  <a:gd name="connsiteX80" fmla="*/ 612294 w 9144000"/>
                  <a:gd name="connsiteY80" fmla="*/ 35902 h 1297833"/>
                  <a:gd name="connsiteX81" fmla="*/ 785623 w 9144000"/>
                  <a:gd name="connsiteY81" fmla="*/ 17951 h 1297833"/>
                  <a:gd name="connsiteX82" fmla="*/ 970663 w 9144000"/>
                  <a:gd name="connsiteY82" fmla="*/ 5834 h 1297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9144000" h="1297833">
                    <a:moveTo>
                      <a:pt x="1167414" y="0"/>
                    </a:moveTo>
                    <a:lnTo>
                      <a:pt x="1376658" y="449"/>
                    </a:lnTo>
                    <a:lnTo>
                      <a:pt x="1598393" y="9424"/>
                    </a:lnTo>
                    <a:lnTo>
                      <a:pt x="1831841" y="26926"/>
                    </a:lnTo>
                    <a:lnTo>
                      <a:pt x="2079341" y="53403"/>
                    </a:lnTo>
                    <a:lnTo>
                      <a:pt x="2339334" y="89754"/>
                    </a:lnTo>
                    <a:lnTo>
                      <a:pt x="2613381" y="135977"/>
                    </a:lnTo>
                    <a:lnTo>
                      <a:pt x="2901481" y="193867"/>
                    </a:lnTo>
                    <a:lnTo>
                      <a:pt x="3202073" y="263426"/>
                    </a:lnTo>
                    <a:lnTo>
                      <a:pt x="3518281" y="345102"/>
                    </a:lnTo>
                    <a:lnTo>
                      <a:pt x="3848542" y="439791"/>
                    </a:lnTo>
                    <a:lnTo>
                      <a:pt x="4021090" y="493643"/>
                    </a:lnTo>
                    <a:lnTo>
                      <a:pt x="4207692" y="551534"/>
                    </a:lnTo>
                    <a:lnTo>
                      <a:pt x="4570745" y="659687"/>
                    </a:lnTo>
                    <a:lnTo>
                      <a:pt x="4918183" y="756621"/>
                    </a:lnTo>
                    <a:lnTo>
                      <a:pt x="5251567" y="843233"/>
                    </a:lnTo>
                    <a:lnTo>
                      <a:pt x="5570898" y="919972"/>
                    </a:lnTo>
                    <a:lnTo>
                      <a:pt x="5875394" y="986389"/>
                    </a:lnTo>
                    <a:lnTo>
                      <a:pt x="6168179" y="1044280"/>
                    </a:lnTo>
                    <a:lnTo>
                      <a:pt x="6447690" y="1092747"/>
                    </a:lnTo>
                    <a:lnTo>
                      <a:pt x="6715491" y="1132687"/>
                    </a:lnTo>
                    <a:lnTo>
                      <a:pt x="6969238" y="1164101"/>
                    </a:lnTo>
                    <a:lnTo>
                      <a:pt x="7213616" y="1187437"/>
                    </a:lnTo>
                    <a:lnTo>
                      <a:pt x="7445501" y="1203143"/>
                    </a:lnTo>
                    <a:lnTo>
                      <a:pt x="7666456" y="1211670"/>
                    </a:lnTo>
                    <a:lnTo>
                      <a:pt x="7876480" y="1213465"/>
                    </a:lnTo>
                    <a:lnTo>
                      <a:pt x="8077135" y="1208080"/>
                    </a:lnTo>
                    <a:lnTo>
                      <a:pt x="8268421" y="1196412"/>
                    </a:lnTo>
                    <a:lnTo>
                      <a:pt x="8448777" y="1179808"/>
                    </a:lnTo>
                    <a:lnTo>
                      <a:pt x="8622105" y="1156472"/>
                    </a:lnTo>
                    <a:lnTo>
                      <a:pt x="8786065" y="1128648"/>
                    </a:lnTo>
                    <a:lnTo>
                      <a:pt x="8941436" y="1095888"/>
                    </a:lnTo>
                    <a:lnTo>
                      <a:pt x="9089780" y="1058192"/>
                    </a:lnTo>
                    <a:lnTo>
                      <a:pt x="9144000" y="1042091"/>
                    </a:lnTo>
                    <a:lnTo>
                      <a:pt x="9144000" y="1193668"/>
                    </a:lnTo>
                    <a:lnTo>
                      <a:pt x="8996870" y="1222889"/>
                    </a:lnTo>
                    <a:lnTo>
                      <a:pt x="8839157" y="1248469"/>
                    </a:lnTo>
                    <a:lnTo>
                      <a:pt x="8672855" y="1268215"/>
                    </a:lnTo>
                    <a:lnTo>
                      <a:pt x="8496403" y="1283921"/>
                    </a:lnTo>
                    <a:lnTo>
                      <a:pt x="8312144" y="1293346"/>
                    </a:lnTo>
                    <a:lnTo>
                      <a:pt x="8117735" y="1297833"/>
                    </a:lnTo>
                    <a:lnTo>
                      <a:pt x="7913176" y="1296038"/>
                    </a:lnTo>
                    <a:lnTo>
                      <a:pt x="7697686" y="1287512"/>
                    </a:lnTo>
                    <a:lnTo>
                      <a:pt x="7473608" y="1272702"/>
                    </a:lnTo>
                    <a:lnTo>
                      <a:pt x="7237038" y="1250713"/>
                    </a:lnTo>
                    <a:lnTo>
                      <a:pt x="6989538" y="1221992"/>
                    </a:lnTo>
                    <a:lnTo>
                      <a:pt x="6731106" y="1184744"/>
                    </a:lnTo>
                    <a:lnTo>
                      <a:pt x="6460183" y="1139867"/>
                    </a:lnTo>
                    <a:lnTo>
                      <a:pt x="6176767" y="1087362"/>
                    </a:lnTo>
                    <a:lnTo>
                      <a:pt x="5882421" y="1025881"/>
                    </a:lnTo>
                    <a:lnTo>
                      <a:pt x="5574801" y="955424"/>
                    </a:lnTo>
                    <a:lnTo>
                      <a:pt x="5253128" y="876890"/>
                    </a:lnTo>
                    <a:lnTo>
                      <a:pt x="4918183" y="788034"/>
                    </a:lnTo>
                    <a:lnTo>
                      <a:pt x="4569183" y="689306"/>
                    </a:lnTo>
                    <a:lnTo>
                      <a:pt x="4207692" y="581602"/>
                    </a:lnTo>
                    <a:lnTo>
                      <a:pt x="4021090" y="522813"/>
                    </a:lnTo>
                    <a:lnTo>
                      <a:pt x="3848542" y="469410"/>
                    </a:lnTo>
                    <a:lnTo>
                      <a:pt x="3518281" y="376067"/>
                    </a:lnTo>
                    <a:lnTo>
                      <a:pt x="3202073" y="296635"/>
                    </a:lnTo>
                    <a:lnTo>
                      <a:pt x="2901481" y="229769"/>
                    </a:lnTo>
                    <a:lnTo>
                      <a:pt x="2613381" y="176366"/>
                    </a:lnTo>
                    <a:lnTo>
                      <a:pt x="2339334" y="135079"/>
                    </a:lnTo>
                    <a:lnTo>
                      <a:pt x="2079341" y="104563"/>
                    </a:lnTo>
                    <a:lnTo>
                      <a:pt x="1831841" y="84368"/>
                    </a:lnTo>
                    <a:lnTo>
                      <a:pt x="1598393" y="74047"/>
                    </a:lnTo>
                    <a:lnTo>
                      <a:pt x="1376658" y="72700"/>
                    </a:lnTo>
                    <a:lnTo>
                      <a:pt x="1167414" y="79881"/>
                    </a:lnTo>
                    <a:lnTo>
                      <a:pt x="970663" y="94241"/>
                    </a:lnTo>
                    <a:lnTo>
                      <a:pt x="785623" y="115333"/>
                    </a:lnTo>
                    <a:lnTo>
                      <a:pt x="612294" y="142708"/>
                    </a:lnTo>
                    <a:lnTo>
                      <a:pt x="450677" y="175019"/>
                    </a:lnTo>
                    <a:lnTo>
                      <a:pt x="299990" y="211818"/>
                    </a:lnTo>
                    <a:lnTo>
                      <a:pt x="160234" y="252656"/>
                    </a:lnTo>
                    <a:lnTo>
                      <a:pt x="31409" y="296635"/>
                    </a:lnTo>
                    <a:lnTo>
                      <a:pt x="0" y="308749"/>
                    </a:lnTo>
                    <a:lnTo>
                      <a:pt x="0" y="161990"/>
                    </a:lnTo>
                    <a:lnTo>
                      <a:pt x="31409" y="152132"/>
                    </a:lnTo>
                    <a:lnTo>
                      <a:pt x="160234" y="118026"/>
                    </a:lnTo>
                    <a:lnTo>
                      <a:pt x="299990" y="86612"/>
                    </a:lnTo>
                    <a:lnTo>
                      <a:pt x="450677" y="59237"/>
                    </a:lnTo>
                    <a:lnTo>
                      <a:pt x="612294" y="35902"/>
                    </a:lnTo>
                    <a:lnTo>
                      <a:pt x="785623" y="17951"/>
                    </a:lnTo>
                    <a:lnTo>
                      <a:pt x="970663" y="5834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0" y="5071518"/>
                <a:ext cx="4263906" cy="662844"/>
              </a:xfrm>
              <a:custGeom>
                <a:avLst/>
                <a:gdLst>
                  <a:gd name="connsiteX0" fmla="*/ 1183641 w 4263906"/>
                  <a:gd name="connsiteY0" fmla="*/ 0 h 662844"/>
                  <a:gd name="connsiteX1" fmla="*/ 1376548 w 4263906"/>
                  <a:gd name="connsiteY1" fmla="*/ 4485 h 662844"/>
                  <a:gd name="connsiteX2" fmla="*/ 1577265 w 4263906"/>
                  <a:gd name="connsiteY2" fmla="*/ 15697 h 662844"/>
                  <a:gd name="connsiteX3" fmla="*/ 1789697 w 4263906"/>
                  <a:gd name="connsiteY3" fmla="*/ 33636 h 662844"/>
                  <a:gd name="connsiteX4" fmla="*/ 2011501 w 4263906"/>
                  <a:gd name="connsiteY4" fmla="*/ 58302 h 662844"/>
                  <a:gd name="connsiteX5" fmla="*/ 2243458 w 4263906"/>
                  <a:gd name="connsiteY5" fmla="*/ 91040 h 662844"/>
                  <a:gd name="connsiteX6" fmla="*/ 2484787 w 4263906"/>
                  <a:gd name="connsiteY6" fmla="*/ 131851 h 662844"/>
                  <a:gd name="connsiteX7" fmla="*/ 2737051 w 4263906"/>
                  <a:gd name="connsiteY7" fmla="*/ 181632 h 662844"/>
                  <a:gd name="connsiteX8" fmla="*/ 3000248 w 4263906"/>
                  <a:gd name="connsiteY8" fmla="*/ 240830 h 662844"/>
                  <a:gd name="connsiteX9" fmla="*/ 3273598 w 4263906"/>
                  <a:gd name="connsiteY9" fmla="*/ 309447 h 662844"/>
                  <a:gd name="connsiteX10" fmla="*/ 3557101 w 4263906"/>
                  <a:gd name="connsiteY10" fmla="*/ 388378 h 662844"/>
                  <a:gd name="connsiteX11" fmla="*/ 3852319 w 4263906"/>
                  <a:gd name="connsiteY11" fmla="*/ 478073 h 662844"/>
                  <a:gd name="connsiteX12" fmla="*/ 4004614 w 4263906"/>
                  <a:gd name="connsiteY12" fmla="*/ 527853 h 662844"/>
                  <a:gd name="connsiteX13" fmla="*/ 4124888 w 4263906"/>
                  <a:gd name="connsiteY13" fmla="*/ 567767 h 662844"/>
                  <a:gd name="connsiteX14" fmla="*/ 4241257 w 4263906"/>
                  <a:gd name="connsiteY14" fmla="*/ 606336 h 662844"/>
                  <a:gd name="connsiteX15" fmla="*/ 4263906 w 4263906"/>
                  <a:gd name="connsiteY15" fmla="*/ 662844 h 662844"/>
                  <a:gd name="connsiteX16" fmla="*/ 4143632 w 4263906"/>
                  <a:gd name="connsiteY16" fmla="*/ 626069 h 662844"/>
                  <a:gd name="connsiteX17" fmla="*/ 4022577 w 4263906"/>
                  <a:gd name="connsiteY17" fmla="*/ 587949 h 662844"/>
                  <a:gd name="connsiteX18" fmla="*/ 3849976 w 4263906"/>
                  <a:gd name="connsiteY18" fmla="*/ 535029 h 662844"/>
                  <a:gd name="connsiteX19" fmla="*/ 3519613 w 4263906"/>
                  <a:gd name="connsiteY19" fmla="*/ 439952 h 662844"/>
                  <a:gd name="connsiteX20" fmla="*/ 3203308 w 4263906"/>
                  <a:gd name="connsiteY20" fmla="*/ 357882 h 662844"/>
                  <a:gd name="connsiteX21" fmla="*/ 2902623 w 4263906"/>
                  <a:gd name="connsiteY21" fmla="*/ 288817 h 662844"/>
                  <a:gd name="connsiteX22" fmla="*/ 2614433 w 4263906"/>
                  <a:gd name="connsiteY22" fmla="*/ 231412 h 662844"/>
                  <a:gd name="connsiteX23" fmla="*/ 2340302 w 4263906"/>
                  <a:gd name="connsiteY23" fmla="*/ 184771 h 662844"/>
                  <a:gd name="connsiteX24" fmla="*/ 2080229 w 4263906"/>
                  <a:gd name="connsiteY24" fmla="*/ 149342 h 662844"/>
                  <a:gd name="connsiteX25" fmla="*/ 1832652 w 4263906"/>
                  <a:gd name="connsiteY25" fmla="*/ 123330 h 662844"/>
                  <a:gd name="connsiteX26" fmla="*/ 1599133 w 4263906"/>
                  <a:gd name="connsiteY26" fmla="*/ 106288 h 662844"/>
                  <a:gd name="connsiteX27" fmla="*/ 1377329 w 4263906"/>
                  <a:gd name="connsiteY27" fmla="*/ 97767 h 662844"/>
                  <a:gd name="connsiteX28" fmla="*/ 1168021 w 4263906"/>
                  <a:gd name="connsiteY28" fmla="*/ 96870 h 662844"/>
                  <a:gd name="connsiteX29" fmla="*/ 971209 w 4263906"/>
                  <a:gd name="connsiteY29" fmla="*/ 103598 h 662844"/>
                  <a:gd name="connsiteX30" fmla="*/ 786112 w 4263906"/>
                  <a:gd name="connsiteY30" fmla="*/ 116603 h 662844"/>
                  <a:gd name="connsiteX31" fmla="*/ 612730 w 4263906"/>
                  <a:gd name="connsiteY31" fmla="*/ 134991 h 662844"/>
                  <a:gd name="connsiteX32" fmla="*/ 451063 w 4263906"/>
                  <a:gd name="connsiteY32" fmla="*/ 158311 h 662844"/>
                  <a:gd name="connsiteX33" fmla="*/ 300330 w 4263906"/>
                  <a:gd name="connsiteY33" fmla="*/ 186117 h 662844"/>
                  <a:gd name="connsiteX34" fmla="*/ 160531 w 4263906"/>
                  <a:gd name="connsiteY34" fmla="*/ 218407 h 662844"/>
                  <a:gd name="connsiteX35" fmla="*/ 31665 w 4263906"/>
                  <a:gd name="connsiteY35" fmla="*/ 253388 h 662844"/>
                  <a:gd name="connsiteX36" fmla="*/ 0 w 4263906"/>
                  <a:gd name="connsiteY36" fmla="*/ 263197 h 662844"/>
                  <a:gd name="connsiteX37" fmla="*/ 0 w 4263906"/>
                  <a:gd name="connsiteY37" fmla="*/ 125177 h 662844"/>
                  <a:gd name="connsiteX38" fmla="*/ 104299 w 4263906"/>
                  <a:gd name="connsiteY38" fmla="*/ 100907 h 662844"/>
                  <a:gd name="connsiteX39" fmla="*/ 231602 w 4263906"/>
                  <a:gd name="connsiteY39" fmla="*/ 75792 h 662844"/>
                  <a:gd name="connsiteX40" fmla="*/ 366715 w 4263906"/>
                  <a:gd name="connsiteY40" fmla="*/ 52920 h 662844"/>
                  <a:gd name="connsiteX41" fmla="*/ 511200 w 4263906"/>
                  <a:gd name="connsiteY41" fmla="*/ 33636 h 662844"/>
                  <a:gd name="connsiteX42" fmla="*/ 665838 w 4263906"/>
                  <a:gd name="connsiteY42" fmla="*/ 18836 h 662844"/>
                  <a:gd name="connsiteX43" fmla="*/ 829848 w 4263906"/>
                  <a:gd name="connsiteY43" fmla="*/ 7176 h 662844"/>
                  <a:gd name="connsiteX44" fmla="*/ 1001668 w 4263906"/>
                  <a:gd name="connsiteY44" fmla="*/ 897 h 662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4263906" h="662844">
                    <a:moveTo>
                      <a:pt x="1183641" y="0"/>
                    </a:moveTo>
                    <a:lnTo>
                      <a:pt x="1376548" y="4485"/>
                    </a:lnTo>
                    <a:lnTo>
                      <a:pt x="1577265" y="15697"/>
                    </a:lnTo>
                    <a:lnTo>
                      <a:pt x="1789697" y="33636"/>
                    </a:lnTo>
                    <a:lnTo>
                      <a:pt x="2011501" y="58302"/>
                    </a:lnTo>
                    <a:lnTo>
                      <a:pt x="2243458" y="91040"/>
                    </a:lnTo>
                    <a:lnTo>
                      <a:pt x="2484787" y="131851"/>
                    </a:lnTo>
                    <a:lnTo>
                      <a:pt x="2737051" y="181632"/>
                    </a:lnTo>
                    <a:lnTo>
                      <a:pt x="3000248" y="240830"/>
                    </a:lnTo>
                    <a:lnTo>
                      <a:pt x="3273598" y="309447"/>
                    </a:lnTo>
                    <a:lnTo>
                      <a:pt x="3557101" y="388378"/>
                    </a:lnTo>
                    <a:lnTo>
                      <a:pt x="3852319" y="478073"/>
                    </a:lnTo>
                    <a:lnTo>
                      <a:pt x="4004614" y="527853"/>
                    </a:lnTo>
                    <a:lnTo>
                      <a:pt x="4124888" y="567767"/>
                    </a:lnTo>
                    <a:lnTo>
                      <a:pt x="4241257" y="606336"/>
                    </a:lnTo>
                    <a:lnTo>
                      <a:pt x="4263906" y="662844"/>
                    </a:lnTo>
                    <a:lnTo>
                      <a:pt x="4143632" y="626069"/>
                    </a:lnTo>
                    <a:lnTo>
                      <a:pt x="4022577" y="587949"/>
                    </a:lnTo>
                    <a:lnTo>
                      <a:pt x="3849976" y="535029"/>
                    </a:lnTo>
                    <a:lnTo>
                      <a:pt x="3519613" y="439952"/>
                    </a:lnTo>
                    <a:lnTo>
                      <a:pt x="3203308" y="357882"/>
                    </a:lnTo>
                    <a:lnTo>
                      <a:pt x="2902623" y="288817"/>
                    </a:lnTo>
                    <a:lnTo>
                      <a:pt x="2614433" y="231412"/>
                    </a:lnTo>
                    <a:lnTo>
                      <a:pt x="2340302" y="184771"/>
                    </a:lnTo>
                    <a:lnTo>
                      <a:pt x="2080229" y="149342"/>
                    </a:lnTo>
                    <a:lnTo>
                      <a:pt x="1832652" y="123330"/>
                    </a:lnTo>
                    <a:lnTo>
                      <a:pt x="1599133" y="106288"/>
                    </a:lnTo>
                    <a:lnTo>
                      <a:pt x="1377329" y="97767"/>
                    </a:lnTo>
                    <a:lnTo>
                      <a:pt x="1168021" y="96870"/>
                    </a:lnTo>
                    <a:lnTo>
                      <a:pt x="971209" y="103598"/>
                    </a:lnTo>
                    <a:lnTo>
                      <a:pt x="786112" y="116603"/>
                    </a:lnTo>
                    <a:lnTo>
                      <a:pt x="612730" y="134991"/>
                    </a:lnTo>
                    <a:lnTo>
                      <a:pt x="451063" y="158311"/>
                    </a:lnTo>
                    <a:lnTo>
                      <a:pt x="300330" y="186117"/>
                    </a:lnTo>
                    <a:lnTo>
                      <a:pt x="160531" y="218407"/>
                    </a:lnTo>
                    <a:lnTo>
                      <a:pt x="31665" y="253388"/>
                    </a:lnTo>
                    <a:lnTo>
                      <a:pt x="0" y="263197"/>
                    </a:lnTo>
                    <a:lnTo>
                      <a:pt x="0" y="125177"/>
                    </a:lnTo>
                    <a:lnTo>
                      <a:pt x="104299" y="100907"/>
                    </a:lnTo>
                    <a:lnTo>
                      <a:pt x="231602" y="75792"/>
                    </a:lnTo>
                    <a:lnTo>
                      <a:pt x="366715" y="52920"/>
                    </a:lnTo>
                    <a:lnTo>
                      <a:pt x="511200" y="33636"/>
                    </a:lnTo>
                    <a:lnTo>
                      <a:pt x="665838" y="18836"/>
                    </a:lnTo>
                    <a:lnTo>
                      <a:pt x="829848" y="7176"/>
                    </a:lnTo>
                    <a:lnTo>
                      <a:pt x="1001668" y="897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4256880" y="5842947"/>
                <a:ext cx="4887120" cy="845476"/>
              </a:xfrm>
              <a:custGeom>
                <a:avLst/>
                <a:gdLst>
                  <a:gd name="connsiteX0" fmla="*/ 0 w 4887120"/>
                  <a:gd name="connsiteY0" fmla="*/ 0 h 845476"/>
                  <a:gd name="connsiteX1" fmla="*/ 202191 w 4887120"/>
                  <a:gd name="connsiteY1" fmla="*/ 66004 h 845476"/>
                  <a:gd name="connsiteX2" fmla="*/ 590960 w 4887120"/>
                  <a:gd name="connsiteY2" fmla="*/ 184092 h 845476"/>
                  <a:gd name="connsiteX3" fmla="*/ 964896 w 4887120"/>
                  <a:gd name="connsiteY3" fmla="*/ 288710 h 845476"/>
                  <a:gd name="connsiteX4" fmla="*/ 1322438 w 4887120"/>
                  <a:gd name="connsiteY4" fmla="*/ 380756 h 845476"/>
                  <a:gd name="connsiteX5" fmla="*/ 1665147 w 4887120"/>
                  <a:gd name="connsiteY5" fmla="*/ 458883 h 845476"/>
                  <a:gd name="connsiteX6" fmla="*/ 1992244 w 4887120"/>
                  <a:gd name="connsiteY6" fmla="*/ 525336 h 845476"/>
                  <a:gd name="connsiteX7" fmla="*/ 2305288 w 4887120"/>
                  <a:gd name="connsiteY7" fmla="*/ 580563 h 845476"/>
                  <a:gd name="connsiteX8" fmla="*/ 2602719 w 4887120"/>
                  <a:gd name="connsiteY8" fmla="*/ 625015 h 845476"/>
                  <a:gd name="connsiteX9" fmla="*/ 2886099 w 4887120"/>
                  <a:gd name="connsiteY9" fmla="*/ 658690 h 845476"/>
                  <a:gd name="connsiteX10" fmla="*/ 3154646 w 4887120"/>
                  <a:gd name="connsiteY10" fmla="*/ 683385 h 845476"/>
                  <a:gd name="connsiteX11" fmla="*/ 3409922 w 4887120"/>
                  <a:gd name="connsiteY11" fmla="*/ 698652 h 845476"/>
                  <a:gd name="connsiteX12" fmla="*/ 3652707 w 4887120"/>
                  <a:gd name="connsiteY12" fmla="*/ 705836 h 845476"/>
                  <a:gd name="connsiteX13" fmla="*/ 3880659 w 4887120"/>
                  <a:gd name="connsiteY13" fmla="*/ 705387 h 845476"/>
                  <a:gd name="connsiteX14" fmla="*/ 4096902 w 4887120"/>
                  <a:gd name="connsiteY14" fmla="*/ 697305 h 845476"/>
                  <a:gd name="connsiteX15" fmla="*/ 4300654 w 4887120"/>
                  <a:gd name="connsiteY15" fmla="*/ 683385 h 845476"/>
                  <a:gd name="connsiteX16" fmla="*/ 4491135 w 4887120"/>
                  <a:gd name="connsiteY16" fmla="*/ 663180 h 845476"/>
                  <a:gd name="connsiteX17" fmla="*/ 4669906 w 4887120"/>
                  <a:gd name="connsiteY17" fmla="*/ 638036 h 845476"/>
                  <a:gd name="connsiteX18" fmla="*/ 4836186 w 4887120"/>
                  <a:gd name="connsiteY18" fmla="*/ 608402 h 845476"/>
                  <a:gd name="connsiteX19" fmla="*/ 4887120 w 4887120"/>
                  <a:gd name="connsiteY19" fmla="*/ 597361 h 845476"/>
                  <a:gd name="connsiteX20" fmla="*/ 4887120 w 4887120"/>
                  <a:gd name="connsiteY20" fmla="*/ 782168 h 845476"/>
                  <a:gd name="connsiteX21" fmla="*/ 4884588 w 4887120"/>
                  <a:gd name="connsiteY21" fmla="*/ 782616 h 845476"/>
                  <a:gd name="connsiteX22" fmla="*/ 4722210 w 4887120"/>
                  <a:gd name="connsiteY22" fmla="*/ 805964 h 845476"/>
                  <a:gd name="connsiteX23" fmla="*/ 4546562 w 4887120"/>
                  <a:gd name="connsiteY23" fmla="*/ 824373 h 845476"/>
                  <a:gd name="connsiteX24" fmla="*/ 4357642 w 4887120"/>
                  <a:gd name="connsiteY24" fmla="*/ 837843 h 845476"/>
                  <a:gd name="connsiteX25" fmla="*/ 4157794 w 4887120"/>
                  <a:gd name="connsiteY25" fmla="*/ 845027 h 845476"/>
                  <a:gd name="connsiteX26" fmla="*/ 3943893 w 4887120"/>
                  <a:gd name="connsiteY26" fmla="*/ 845476 h 845476"/>
                  <a:gd name="connsiteX27" fmla="*/ 3715940 w 4887120"/>
                  <a:gd name="connsiteY27" fmla="*/ 839190 h 845476"/>
                  <a:gd name="connsiteX28" fmla="*/ 3475497 w 4887120"/>
                  <a:gd name="connsiteY28" fmla="*/ 824822 h 845476"/>
                  <a:gd name="connsiteX29" fmla="*/ 3220221 w 4887120"/>
                  <a:gd name="connsiteY29" fmla="*/ 802821 h 845476"/>
                  <a:gd name="connsiteX30" fmla="*/ 2950113 w 4887120"/>
                  <a:gd name="connsiteY30" fmla="*/ 771390 h 845476"/>
                  <a:gd name="connsiteX31" fmla="*/ 2665953 w 4887120"/>
                  <a:gd name="connsiteY31" fmla="*/ 730531 h 845476"/>
                  <a:gd name="connsiteX32" fmla="*/ 2366960 w 4887120"/>
                  <a:gd name="connsiteY32" fmla="*/ 679793 h 845476"/>
                  <a:gd name="connsiteX33" fmla="*/ 2052354 w 4887120"/>
                  <a:gd name="connsiteY33" fmla="*/ 618729 h 845476"/>
                  <a:gd name="connsiteX34" fmla="*/ 1720574 w 4887120"/>
                  <a:gd name="connsiteY34" fmla="*/ 545541 h 845476"/>
                  <a:gd name="connsiteX35" fmla="*/ 1374742 w 4887120"/>
                  <a:gd name="connsiteY35" fmla="*/ 460679 h 845476"/>
                  <a:gd name="connsiteX36" fmla="*/ 1010174 w 4887120"/>
                  <a:gd name="connsiteY36" fmla="*/ 363245 h 845476"/>
                  <a:gd name="connsiteX37" fmla="*/ 629993 w 4887120"/>
                  <a:gd name="connsiteY37" fmla="*/ 253239 h 845476"/>
                  <a:gd name="connsiteX38" fmla="*/ 233417 w 4887120"/>
                  <a:gd name="connsiteY38" fmla="*/ 129314 h 845476"/>
                  <a:gd name="connsiteX39" fmla="*/ 26543 w 4887120"/>
                  <a:gd name="connsiteY39" fmla="*/ 61065 h 845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4887120" h="845476">
                    <a:moveTo>
                      <a:pt x="0" y="0"/>
                    </a:moveTo>
                    <a:lnTo>
                      <a:pt x="202191" y="66004"/>
                    </a:lnTo>
                    <a:lnTo>
                      <a:pt x="590960" y="184092"/>
                    </a:lnTo>
                    <a:lnTo>
                      <a:pt x="964896" y="288710"/>
                    </a:lnTo>
                    <a:lnTo>
                      <a:pt x="1322438" y="380756"/>
                    </a:lnTo>
                    <a:lnTo>
                      <a:pt x="1665147" y="458883"/>
                    </a:lnTo>
                    <a:lnTo>
                      <a:pt x="1992244" y="525336"/>
                    </a:lnTo>
                    <a:lnTo>
                      <a:pt x="2305288" y="580563"/>
                    </a:lnTo>
                    <a:lnTo>
                      <a:pt x="2602719" y="625015"/>
                    </a:lnTo>
                    <a:lnTo>
                      <a:pt x="2886099" y="658690"/>
                    </a:lnTo>
                    <a:lnTo>
                      <a:pt x="3154646" y="683385"/>
                    </a:lnTo>
                    <a:lnTo>
                      <a:pt x="3409922" y="698652"/>
                    </a:lnTo>
                    <a:lnTo>
                      <a:pt x="3652707" y="705836"/>
                    </a:lnTo>
                    <a:lnTo>
                      <a:pt x="3880659" y="705387"/>
                    </a:lnTo>
                    <a:lnTo>
                      <a:pt x="4096902" y="697305"/>
                    </a:lnTo>
                    <a:lnTo>
                      <a:pt x="4300654" y="683385"/>
                    </a:lnTo>
                    <a:lnTo>
                      <a:pt x="4491135" y="663180"/>
                    </a:lnTo>
                    <a:lnTo>
                      <a:pt x="4669906" y="638036"/>
                    </a:lnTo>
                    <a:lnTo>
                      <a:pt x="4836186" y="608402"/>
                    </a:lnTo>
                    <a:lnTo>
                      <a:pt x="4887120" y="597361"/>
                    </a:lnTo>
                    <a:lnTo>
                      <a:pt x="4887120" y="782168"/>
                    </a:lnTo>
                    <a:lnTo>
                      <a:pt x="4884588" y="782616"/>
                    </a:lnTo>
                    <a:lnTo>
                      <a:pt x="4722210" y="805964"/>
                    </a:lnTo>
                    <a:lnTo>
                      <a:pt x="4546562" y="824373"/>
                    </a:lnTo>
                    <a:lnTo>
                      <a:pt x="4357642" y="837843"/>
                    </a:lnTo>
                    <a:lnTo>
                      <a:pt x="4157794" y="845027"/>
                    </a:lnTo>
                    <a:lnTo>
                      <a:pt x="3943893" y="845476"/>
                    </a:lnTo>
                    <a:lnTo>
                      <a:pt x="3715940" y="839190"/>
                    </a:lnTo>
                    <a:lnTo>
                      <a:pt x="3475497" y="824822"/>
                    </a:lnTo>
                    <a:lnTo>
                      <a:pt x="3220221" y="802821"/>
                    </a:lnTo>
                    <a:lnTo>
                      <a:pt x="2950113" y="771390"/>
                    </a:lnTo>
                    <a:lnTo>
                      <a:pt x="2665953" y="730531"/>
                    </a:lnTo>
                    <a:lnTo>
                      <a:pt x="2366960" y="679793"/>
                    </a:lnTo>
                    <a:lnTo>
                      <a:pt x="2052354" y="618729"/>
                    </a:lnTo>
                    <a:lnTo>
                      <a:pt x="1720574" y="545541"/>
                    </a:lnTo>
                    <a:lnTo>
                      <a:pt x="1374742" y="460679"/>
                    </a:lnTo>
                    <a:lnTo>
                      <a:pt x="1010174" y="363245"/>
                    </a:lnTo>
                    <a:lnTo>
                      <a:pt x="629993" y="253239"/>
                    </a:lnTo>
                    <a:lnTo>
                      <a:pt x="233417" y="129314"/>
                    </a:lnTo>
                    <a:lnTo>
                      <a:pt x="26543" y="61065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3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95398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18362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214226"/>
            <a:ext cx="9144000" cy="1643774"/>
            <a:chOff x="0" y="5214226"/>
            <a:chExt cx="9144000" cy="1643774"/>
          </a:xfrm>
        </p:grpSpPr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79063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2172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7" name="Групувати 6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grpSp>
          <p:nvGrpSpPr>
            <p:cNvPr id="14" name="Group 13"/>
            <p:cNvGrpSpPr/>
            <p:nvPr userDrawn="1"/>
          </p:nvGrpSpPr>
          <p:grpSpPr>
            <a:xfrm>
              <a:off x="0" y="5071518"/>
              <a:ext cx="9144000" cy="1786482"/>
              <a:chOff x="0" y="5071518"/>
              <a:chExt cx="9144000" cy="1786482"/>
            </a:xfrm>
          </p:grpSpPr>
          <p:sp>
            <p:nvSpPr>
              <p:cNvPr id="23" name="Freeform 22"/>
              <p:cNvSpPr>
                <a:spLocks/>
              </p:cNvSpPr>
              <p:nvPr userDrawn="1"/>
            </p:nvSpPr>
            <p:spPr bwMode="auto">
              <a:xfrm>
                <a:off x="0" y="5371743"/>
                <a:ext cx="9144000" cy="1486257"/>
              </a:xfrm>
              <a:custGeom>
                <a:avLst/>
                <a:gdLst>
                  <a:gd name="connsiteX0" fmla="*/ 1438962 w 9144000"/>
                  <a:gd name="connsiteY0" fmla="*/ 0 h 1486257"/>
                  <a:gd name="connsiteX1" fmla="*/ 1660683 w 9144000"/>
                  <a:gd name="connsiteY1" fmla="*/ 4041 h 1486257"/>
                  <a:gd name="connsiteX2" fmla="*/ 1893332 w 9144000"/>
                  <a:gd name="connsiteY2" fmla="*/ 16610 h 1486257"/>
                  <a:gd name="connsiteX3" fmla="*/ 2139254 w 9144000"/>
                  <a:gd name="connsiteY3" fmla="*/ 40852 h 1486257"/>
                  <a:gd name="connsiteX4" fmla="*/ 2396887 w 9144000"/>
                  <a:gd name="connsiteY4" fmla="*/ 74970 h 1486257"/>
                  <a:gd name="connsiteX5" fmla="*/ 2667791 w 9144000"/>
                  <a:gd name="connsiteY5" fmla="*/ 121658 h 1486257"/>
                  <a:gd name="connsiteX6" fmla="*/ 2951188 w 9144000"/>
                  <a:gd name="connsiteY6" fmla="*/ 180915 h 1486257"/>
                  <a:gd name="connsiteX7" fmla="*/ 3247074 w 9144000"/>
                  <a:gd name="connsiteY7" fmla="*/ 253191 h 1486257"/>
                  <a:gd name="connsiteX8" fmla="*/ 3556234 w 9144000"/>
                  <a:gd name="connsiteY8" fmla="*/ 340731 h 1486257"/>
                  <a:gd name="connsiteX9" fmla="*/ 3878665 w 9144000"/>
                  <a:gd name="connsiteY9" fmla="*/ 442636 h 1486257"/>
                  <a:gd name="connsiteX10" fmla="*/ 4045736 w 9144000"/>
                  <a:gd name="connsiteY10" fmla="*/ 500097 h 1486257"/>
                  <a:gd name="connsiteX11" fmla="*/ 4210464 w 9144000"/>
                  <a:gd name="connsiteY11" fmla="*/ 557110 h 1486257"/>
                  <a:gd name="connsiteX12" fmla="*/ 4531334 w 9144000"/>
                  <a:gd name="connsiteY12" fmla="*/ 665300 h 1486257"/>
                  <a:gd name="connsiteX13" fmla="*/ 4844396 w 9144000"/>
                  <a:gd name="connsiteY13" fmla="*/ 764511 h 1486257"/>
                  <a:gd name="connsiteX14" fmla="*/ 5148872 w 9144000"/>
                  <a:gd name="connsiteY14" fmla="*/ 856989 h 1486257"/>
                  <a:gd name="connsiteX15" fmla="*/ 5444758 w 9144000"/>
                  <a:gd name="connsiteY15" fmla="*/ 941835 h 1486257"/>
                  <a:gd name="connsiteX16" fmla="*/ 5732057 w 9144000"/>
                  <a:gd name="connsiteY16" fmla="*/ 1019498 h 1486257"/>
                  <a:gd name="connsiteX17" fmla="*/ 6010770 w 9144000"/>
                  <a:gd name="connsiteY17" fmla="*/ 1089979 h 1486257"/>
                  <a:gd name="connsiteX18" fmla="*/ 6281675 w 9144000"/>
                  <a:gd name="connsiteY18" fmla="*/ 1153276 h 1486257"/>
                  <a:gd name="connsiteX19" fmla="*/ 6543991 w 9144000"/>
                  <a:gd name="connsiteY19" fmla="*/ 1210289 h 1486257"/>
                  <a:gd name="connsiteX20" fmla="*/ 6797720 w 9144000"/>
                  <a:gd name="connsiteY20" fmla="*/ 1259670 h 1486257"/>
                  <a:gd name="connsiteX21" fmla="*/ 7043642 w 9144000"/>
                  <a:gd name="connsiteY21" fmla="*/ 1303216 h 1486257"/>
                  <a:gd name="connsiteX22" fmla="*/ 7280977 w 9144000"/>
                  <a:gd name="connsiteY22" fmla="*/ 1340476 h 1486257"/>
                  <a:gd name="connsiteX23" fmla="*/ 7510504 w 9144000"/>
                  <a:gd name="connsiteY23" fmla="*/ 1371003 h 1486257"/>
                  <a:gd name="connsiteX24" fmla="*/ 7732224 w 9144000"/>
                  <a:gd name="connsiteY24" fmla="*/ 1396142 h 1486257"/>
                  <a:gd name="connsiteX25" fmla="*/ 7944576 w 9144000"/>
                  <a:gd name="connsiteY25" fmla="*/ 1414997 h 1486257"/>
                  <a:gd name="connsiteX26" fmla="*/ 8149120 w 9144000"/>
                  <a:gd name="connsiteY26" fmla="*/ 1428015 h 1486257"/>
                  <a:gd name="connsiteX27" fmla="*/ 8345857 w 9144000"/>
                  <a:gd name="connsiteY27" fmla="*/ 1435647 h 1486257"/>
                  <a:gd name="connsiteX28" fmla="*/ 8533227 w 9144000"/>
                  <a:gd name="connsiteY28" fmla="*/ 1437443 h 1486257"/>
                  <a:gd name="connsiteX29" fmla="*/ 8713570 w 9144000"/>
                  <a:gd name="connsiteY29" fmla="*/ 1434300 h 1486257"/>
                  <a:gd name="connsiteX30" fmla="*/ 8886105 w 9144000"/>
                  <a:gd name="connsiteY30" fmla="*/ 1426669 h 1486257"/>
                  <a:gd name="connsiteX31" fmla="*/ 9049273 w 9144000"/>
                  <a:gd name="connsiteY31" fmla="*/ 1413201 h 1486257"/>
                  <a:gd name="connsiteX32" fmla="*/ 9144000 w 9144000"/>
                  <a:gd name="connsiteY32" fmla="*/ 1402035 h 1486257"/>
                  <a:gd name="connsiteX33" fmla="*/ 9144000 w 9144000"/>
                  <a:gd name="connsiteY33" fmla="*/ 1486257 h 1486257"/>
                  <a:gd name="connsiteX34" fmla="*/ 0 w 9144000"/>
                  <a:gd name="connsiteY34" fmla="*/ 1486257 h 1486257"/>
                  <a:gd name="connsiteX35" fmla="*/ 0 w 9144000"/>
                  <a:gd name="connsiteY35" fmla="*/ 248990 h 1486257"/>
                  <a:gd name="connsiteX36" fmla="*/ 74289 w 9144000"/>
                  <a:gd name="connsiteY36" fmla="*/ 220420 h 1486257"/>
                  <a:gd name="connsiteX37" fmla="*/ 207010 w 9144000"/>
                  <a:gd name="connsiteY37" fmla="*/ 175977 h 1486257"/>
                  <a:gd name="connsiteX38" fmla="*/ 350659 w 9144000"/>
                  <a:gd name="connsiteY38" fmla="*/ 134227 h 1486257"/>
                  <a:gd name="connsiteX39" fmla="*/ 503677 w 9144000"/>
                  <a:gd name="connsiteY39" fmla="*/ 97416 h 1486257"/>
                  <a:gd name="connsiteX40" fmla="*/ 669187 w 9144000"/>
                  <a:gd name="connsiteY40" fmla="*/ 65094 h 1486257"/>
                  <a:gd name="connsiteX41" fmla="*/ 844846 w 9144000"/>
                  <a:gd name="connsiteY41" fmla="*/ 38607 h 1486257"/>
                  <a:gd name="connsiteX42" fmla="*/ 1031434 w 9144000"/>
                  <a:gd name="connsiteY42" fmla="*/ 17957 h 1486257"/>
                  <a:gd name="connsiteX43" fmla="*/ 1228952 w 9144000"/>
                  <a:gd name="connsiteY43" fmla="*/ 4938 h 1486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9144000" h="1486257">
                    <a:moveTo>
                      <a:pt x="1438962" y="0"/>
                    </a:moveTo>
                    <a:lnTo>
                      <a:pt x="1660683" y="4041"/>
                    </a:lnTo>
                    <a:lnTo>
                      <a:pt x="1893332" y="16610"/>
                    </a:lnTo>
                    <a:lnTo>
                      <a:pt x="2139254" y="40852"/>
                    </a:lnTo>
                    <a:lnTo>
                      <a:pt x="2396887" y="74970"/>
                    </a:lnTo>
                    <a:lnTo>
                      <a:pt x="2667791" y="121658"/>
                    </a:lnTo>
                    <a:lnTo>
                      <a:pt x="2951188" y="180915"/>
                    </a:lnTo>
                    <a:lnTo>
                      <a:pt x="3247074" y="253191"/>
                    </a:lnTo>
                    <a:lnTo>
                      <a:pt x="3556234" y="340731"/>
                    </a:lnTo>
                    <a:lnTo>
                      <a:pt x="3878665" y="442636"/>
                    </a:lnTo>
                    <a:lnTo>
                      <a:pt x="4045736" y="500097"/>
                    </a:lnTo>
                    <a:lnTo>
                      <a:pt x="4210464" y="557110"/>
                    </a:lnTo>
                    <a:lnTo>
                      <a:pt x="4531334" y="665300"/>
                    </a:lnTo>
                    <a:lnTo>
                      <a:pt x="4844396" y="764511"/>
                    </a:lnTo>
                    <a:lnTo>
                      <a:pt x="5148872" y="856989"/>
                    </a:lnTo>
                    <a:lnTo>
                      <a:pt x="5444758" y="941835"/>
                    </a:lnTo>
                    <a:lnTo>
                      <a:pt x="5732057" y="1019498"/>
                    </a:lnTo>
                    <a:lnTo>
                      <a:pt x="6010770" y="1089979"/>
                    </a:lnTo>
                    <a:lnTo>
                      <a:pt x="6281675" y="1153276"/>
                    </a:lnTo>
                    <a:lnTo>
                      <a:pt x="6543991" y="1210289"/>
                    </a:lnTo>
                    <a:lnTo>
                      <a:pt x="6797720" y="1259670"/>
                    </a:lnTo>
                    <a:lnTo>
                      <a:pt x="7043642" y="1303216"/>
                    </a:lnTo>
                    <a:lnTo>
                      <a:pt x="7280977" y="1340476"/>
                    </a:lnTo>
                    <a:lnTo>
                      <a:pt x="7510504" y="1371003"/>
                    </a:lnTo>
                    <a:lnTo>
                      <a:pt x="7732224" y="1396142"/>
                    </a:lnTo>
                    <a:lnTo>
                      <a:pt x="7944576" y="1414997"/>
                    </a:lnTo>
                    <a:lnTo>
                      <a:pt x="8149120" y="1428015"/>
                    </a:lnTo>
                    <a:lnTo>
                      <a:pt x="8345857" y="1435647"/>
                    </a:lnTo>
                    <a:lnTo>
                      <a:pt x="8533227" y="1437443"/>
                    </a:lnTo>
                    <a:lnTo>
                      <a:pt x="8713570" y="1434300"/>
                    </a:lnTo>
                    <a:lnTo>
                      <a:pt x="8886105" y="1426669"/>
                    </a:lnTo>
                    <a:lnTo>
                      <a:pt x="9049273" y="1413201"/>
                    </a:lnTo>
                    <a:lnTo>
                      <a:pt x="9144000" y="1402035"/>
                    </a:lnTo>
                    <a:lnTo>
                      <a:pt x="9144000" y="1486257"/>
                    </a:lnTo>
                    <a:lnTo>
                      <a:pt x="0" y="1486257"/>
                    </a:lnTo>
                    <a:lnTo>
                      <a:pt x="0" y="248990"/>
                    </a:lnTo>
                    <a:lnTo>
                      <a:pt x="74289" y="220420"/>
                    </a:lnTo>
                    <a:lnTo>
                      <a:pt x="207010" y="175977"/>
                    </a:lnTo>
                    <a:lnTo>
                      <a:pt x="350659" y="134227"/>
                    </a:lnTo>
                    <a:lnTo>
                      <a:pt x="503677" y="97416"/>
                    </a:lnTo>
                    <a:lnTo>
                      <a:pt x="669187" y="65094"/>
                    </a:lnTo>
                    <a:lnTo>
                      <a:pt x="844846" y="38607"/>
                    </a:lnTo>
                    <a:lnTo>
                      <a:pt x="1031434" y="17957"/>
                    </a:lnTo>
                    <a:lnTo>
                      <a:pt x="1228952" y="4938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0" y="5214226"/>
                <a:ext cx="9144000" cy="1297833"/>
              </a:xfrm>
              <a:custGeom>
                <a:avLst/>
                <a:gdLst>
                  <a:gd name="connsiteX0" fmla="*/ 1167414 w 9144000"/>
                  <a:gd name="connsiteY0" fmla="*/ 0 h 1297833"/>
                  <a:gd name="connsiteX1" fmla="*/ 1376658 w 9144000"/>
                  <a:gd name="connsiteY1" fmla="*/ 449 h 1297833"/>
                  <a:gd name="connsiteX2" fmla="*/ 1598393 w 9144000"/>
                  <a:gd name="connsiteY2" fmla="*/ 9424 h 1297833"/>
                  <a:gd name="connsiteX3" fmla="*/ 1831841 w 9144000"/>
                  <a:gd name="connsiteY3" fmla="*/ 26926 h 1297833"/>
                  <a:gd name="connsiteX4" fmla="*/ 2079341 w 9144000"/>
                  <a:gd name="connsiteY4" fmla="*/ 53403 h 1297833"/>
                  <a:gd name="connsiteX5" fmla="*/ 2339334 w 9144000"/>
                  <a:gd name="connsiteY5" fmla="*/ 89754 h 1297833"/>
                  <a:gd name="connsiteX6" fmla="*/ 2613381 w 9144000"/>
                  <a:gd name="connsiteY6" fmla="*/ 135977 h 1297833"/>
                  <a:gd name="connsiteX7" fmla="*/ 2901481 w 9144000"/>
                  <a:gd name="connsiteY7" fmla="*/ 193867 h 1297833"/>
                  <a:gd name="connsiteX8" fmla="*/ 3202073 w 9144000"/>
                  <a:gd name="connsiteY8" fmla="*/ 263426 h 1297833"/>
                  <a:gd name="connsiteX9" fmla="*/ 3518281 w 9144000"/>
                  <a:gd name="connsiteY9" fmla="*/ 345102 h 1297833"/>
                  <a:gd name="connsiteX10" fmla="*/ 3848542 w 9144000"/>
                  <a:gd name="connsiteY10" fmla="*/ 439791 h 1297833"/>
                  <a:gd name="connsiteX11" fmla="*/ 4021090 w 9144000"/>
                  <a:gd name="connsiteY11" fmla="*/ 493643 h 1297833"/>
                  <a:gd name="connsiteX12" fmla="*/ 4207692 w 9144000"/>
                  <a:gd name="connsiteY12" fmla="*/ 551534 h 1297833"/>
                  <a:gd name="connsiteX13" fmla="*/ 4570745 w 9144000"/>
                  <a:gd name="connsiteY13" fmla="*/ 659687 h 1297833"/>
                  <a:gd name="connsiteX14" fmla="*/ 4918183 w 9144000"/>
                  <a:gd name="connsiteY14" fmla="*/ 756621 h 1297833"/>
                  <a:gd name="connsiteX15" fmla="*/ 5251567 w 9144000"/>
                  <a:gd name="connsiteY15" fmla="*/ 843233 h 1297833"/>
                  <a:gd name="connsiteX16" fmla="*/ 5570898 w 9144000"/>
                  <a:gd name="connsiteY16" fmla="*/ 919972 h 1297833"/>
                  <a:gd name="connsiteX17" fmla="*/ 5875394 w 9144000"/>
                  <a:gd name="connsiteY17" fmla="*/ 986389 h 1297833"/>
                  <a:gd name="connsiteX18" fmla="*/ 6168179 w 9144000"/>
                  <a:gd name="connsiteY18" fmla="*/ 1044280 h 1297833"/>
                  <a:gd name="connsiteX19" fmla="*/ 6447690 w 9144000"/>
                  <a:gd name="connsiteY19" fmla="*/ 1092747 h 1297833"/>
                  <a:gd name="connsiteX20" fmla="*/ 6715491 w 9144000"/>
                  <a:gd name="connsiteY20" fmla="*/ 1132687 h 1297833"/>
                  <a:gd name="connsiteX21" fmla="*/ 6969238 w 9144000"/>
                  <a:gd name="connsiteY21" fmla="*/ 1164101 h 1297833"/>
                  <a:gd name="connsiteX22" fmla="*/ 7213616 w 9144000"/>
                  <a:gd name="connsiteY22" fmla="*/ 1187437 h 1297833"/>
                  <a:gd name="connsiteX23" fmla="*/ 7445501 w 9144000"/>
                  <a:gd name="connsiteY23" fmla="*/ 1203143 h 1297833"/>
                  <a:gd name="connsiteX24" fmla="*/ 7666456 w 9144000"/>
                  <a:gd name="connsiteY24" fmla="*/ 1211670 h 1297833"/>
                  <a:gd name="connsiteX25" fmla="*/ 7876480 w 9144000"/>
                  <a:gd name="connsiteY25" fmla="*/ 1213465 h 1297833"/>
                  <a:gd name="connsiteX26" fmla="*/ 8077135 w 9144000"/>
                  <a:gd name="connsiteY26" fmla="*/ 1208080 h 1297833"/>
                  <a:gd name="connsiteX27" fmla="*/ 8268421 w 9144000"/>
                  <a:gd name="connsiteY27" fmla="*/ 1196412 h 1297833"/>
                  <a:gd name="connsiteX28" fmla="*/ 8448777 w 9144000"/>
                  <a:gd name="connsiteY28" fmla="*/ 1179808 h 1297833"/>
                  <a:gd name="connsiteX29" fmla="*/ 8622105 w 9144000"/>
                  <a:gd name="connsiteY29" fmla="*/ 1156472 h 1297833"/>
                  <a:gd name="connsiteX30" fmla="*/ 8786065 w 9144000"/>
                  <a:gd name="connsiteY30" fmla="*/ 1128648 h 1297833"/>
                  <a:gd name="connsiteX31" fmla="*/ 8941436 w 9144000"/>
                  <a:gd name="connsiteY31" fmla="*/ 1095888 h 1297833"/>
                  <a:gd name="connsiteX32" fmla="*/ 9089780 w 9144000"/>
                  <a:gd name="connsiteY32" fmla="*/ 1058192 h 1297833"/>
                  <a:gd name="connsiteX33" fmla="*/ 9144000 w 9144000"/>
                  <a:gd name="connsiteY33" fmla="*/ 1042091 h 1297833"/>
                  <a:gd name="connsiteX34" fmla="*/ 9144000 w 9144000"/>
                  <a:gd name="connsiteY34" fmla="*/ 1193668 h 1297833"/>
                  <a:gd name="connsiteX35" fmla="*/ 8996870 w 9144000"/>
                  <a:gd name="connsiteY35" fmla="*/ 1222889 h 1297833"/>
                  <a:gd name="connsiteX36" fmla="*/ 8839157 w 9144000"/>
                  <a:gd name="connsiteY36" fmla="*/ 1248469 h 1297833"/>
                  <a:gd name="connsiteX37" fmla="*/ 8672855 w 9144000"/>
                  <a:gd name="connsiteY37" fmla="*/ 1268215 h 1297833"/>
                  <a:gd name="connsiteX38" fmla="*/ 8496403 w 9144000"/>
                  <a:gd name="connsiteY38" fmla="*/ 1283921 h 1297833"/>
                  <a:gd name="connsiteX39" fmla="*/ 8312144 w 9144000"/>
                  <a:gd name="connsiteY39" fmla="*/ 1293346 h 1297833"/>
                  <a:gd name="connsiteX40" fmla="*/ 8117735 w 9144000"/>
                  <a:gd name="connsiteY40" fmla="*/ 1297833 h 1297833"/>
                  <a:gd name="connsiteX41" fmla="*/ 7913176 w 9144000"/>
                  <a:gd name="connsiteY41" fmla="*/ 1296038 h 1297833"/>
                  <a:gd name="connsiteX42" fmla="*/ 7697686 w 9144000"/>
                  <a:gd name="connsiteY42" fmla="*/ 1287512 h 1297833"/>
                  <a:gd name="connsiteX43" fmla="*/ 7473608 w 9144000"/>
                  <a:gd name="connsiteY43" fmla="*/ 1272702 h 1297833"/>
                  <a:gd name="connsiteX44" fmla="*/ 7237038 w 9144000"/>
                  <a:gd name="connsiteY44" fmla="*/ 1250713 h 1297833"/>
                  <a:gd name="connsiteX45" fmla="*/ 6989538 w 9144000"/>
                  <a:gd name="connsiteY45" fmla="*/ 1221992 h 1297833"/>
                  <a:gd name="connsiteX46" fmla="*/ 6731106 w 9144000"/>
                  <a:gd name="connsiteY46" fmla="*/ 1184744 h 1297833"/>
                  <a:gd name="connsiteX47" fmla="*/ 6460183 w 9144000"/>
                  <a:gd name="connsiteY47" fmla="*/ 1139867 h 1297833"/>
                  <a:gd name="connsiteX48" fmla="*/ 6176767 w 9144000"/>
                  <a:gd name="connsiteY48" fmla="*/ 1087362 h 1297833"/>
                  <a:gd name="connsiteX49" fmla="*/ 5882421 w 9144000"/>
                  <a:gd name="connsiteY49" fmla="*/ 1025881 h 1297833"/>
                  <a:gd name="connsiteX50" fmla="*/ 5574801 w 9144000"/>
                  <a:gd name="connsiteY50" fmla="*/ 955424 h 1297833"/>
                  <a:gd name="connsiteX51" fmla="*/ 5253128 w 9144000"/>
                  <a:gd name="connsiteY51" fmla="*/ 876890 h 1297833"/>
                  <a:gd name="connsiteX52" fmla="*/ 4918183 w 9144000"/>
                  <a:gd name="connsiteY52" fmla="*/ 788034 h 1297833"/>
                  <a:gd name="connsiteX53" fmla="*/ 4569183 w 9144000"/>
                  <a:gd name="connsiteY53" fmla="*/ 689306 h 1297833"/>
                  <a:gd name="connsiteX54" fmla="*/ 4207692 w 9144000"/>
                  <a:gd name="connsiteY54" fmla="*/ 581602 h 1297833"/>
                  <a:gd name="connsiteX55" fmla="*/ 4021090 w 9144000"/>
                  <a:gd name="connsiteY55" fmla="*/ 522813 h 1297833"/>
                  <a:gd name="connsiteX56" fmla="*/ 3848542 w 9144000"/>
                  <a:gd name="connsiteY56" fmla="*/ 469410 h 1297833"/>
                  <a:gd name="connsiteX57" fmla="*/ 3518281 w 9144000"/>
                  <a:gd name="connsiteY57" fmla="*/ 376067 h 1297833"/>
                  <a:gd name="connsiteX58" fmla="*/ 3202073 w 9144000"/>
                  <a:gd name="connsiteY58" fmla="*/ 296635 h 1297833"/>
                  <a:gd name="connsiteX59" fmla="*/ 2901481 w 9144000"/>
                  <a:gd name="connsiteY59" fmla="*/ 229769 h 1297833"/>
                  <a:gd name="connsiteX60" fmla="*/ 2613381 w 9144000"/>
                  <a:gd name="connsiteY60" fmla="*/ 176366 h 1297833"/>
                  <a:gd name="connsiteX61" fmla="*/ 2339334 w 9144000"/>
                  <a:gd name="connsiteY61" fmla="*/ 135079 h 1297833"/>
                  <a:gd name="connsiteX62" fmla="*/ 2079341 w 9144000"/>
                  <a:gd name="connsiteY62" fmla="*/ 104563 h 1297833"/>
                  <a:gd name="connsiteX63" fmla="*/ 1831841 w 9144000"/>
                  <a:gd name="connsiteY63" fmla="*/ 84368 h 1297833"/>
                  <a:gd name="connsiteX64" fmla="*/ 1598393 w 9144000"/>
                  <a:gd name="connsiteY64" fmla="*/ 74047 h 1297833"/>
                  <a:gd name="connsiteX65" fmla="*/ 1376658 w 9144000"/>
                  <a:gd name="connsiteY65" fmla="*/ 72700 h 1297833"/>
                  <a:gd name="connsiteX66" fmla="*/ 1167414 w 9144000"/>
                  <a:gd name="connsiteY66" fmla="*/ 79881 h 1297833"/>
                  <a:gd name="connsiteX67" fmla="*/ 970663 w 9144000"/>
                  <a:gd name="connsiteY67" fmla="*/ 94241 h 1297833"/>
                  <a:gd name="connsiteX68" fmla="*/ 785623 w 9144000"/>
                  <a:gd name="connsiteY68" fmla="*/ 115333 h 1297833"/>
                  <a:gd name="connsiteX69" fmla="*/ 612294 w 9144000"/>
                  <a:gd name="connsiteY69" fmla="*/ 142708 h 1297833"/>
                  <a:gd name="connsiteX70" fmla="*/ 450677 w 9144000"/>
                  <a:gd name="connsiteY70" fmla="*/ 175019 h 1297833"/>
                  <a:gd name="connsiteX71" fmla="*/ 299990 w 9144000"/>
                  <a:gd name="connsiteY71" fmla="*/ 211818 h 1297833"/>
                  <a:gd name="connsiteX72" fmla="*/ 160234 w 9144000"/>
                  <a:gd name="connsiteY72" fmla="*/ 252656 h 1297833"/>
                  <a:gd name="connsiteX73" fmla="*/ 31409 w 9144000"/>
                  <a:gd name="connsiteY73" fmla="*/ 296635 h 1297833"/>
                  <a:gd name="connsiteX74" fmla="*/ 0 w 9144000"/>
                  <a:gd name="connsiteY74" fmla="*/ 308749 h 1297833"/>
                  <a:gd name="connsiteX75" fmla="*/ 0 w 9144000"/>
                  <a:gd name="connsiteY75" fmla="*/ 161990 h 1297833"/>
                  <a:gd name="connsiteX76" fmla="*/ 31409 w 9144000"/>
                  <a:gd name="connsiteY76" fmla="*/ 152132 h 1297833"/>
                  <a:gd name="connsiteX77" fmla="*/ 160234 w 9144000"/>
                  <a:gd name="connsiteY77" fmla="*/ 118026 h 1297833"/>
                  <a:gd name="connsiteX78" fmla="*/ 299990 w 9144000"/>
                  <a:gd name="connsiteY78" fmla="*/ 86612 h 1297833"/>
                  <a:gd name="connsiteX79" fmla="*/ 450677 w 9144000"/>
                  <a:gd name="connsiteY79" fmla="*/ 59237 h 1297833"/>
                  <a:gd name="connsiteX80" fmla="*/ 612294 w 9144000"/>
                  <a:gd name="connsiteY80" fmla="*/ 35902 h 1297833"/>
                  <a:gd name="connsiteX81" fmla="*/ 785623 w 9144000"/>
                  <a:gd name="connsiteY81" fmla="*/ 17951 h 1297833"/>
                  <a:gd name="connsiteX82" fmla="*/ 970663 w 9144000"/>
                  <a:gd name="connsiteY82" fmla="*/ 5834 h 1297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9144000" h="1297833">
                    <a:moveTo>
                      <a:pt x="1167414" y="0"/>
                    </a:moveTo>
                    <a:lnTo>
                      <a:pt x="1376658" y="449"/>
                    </a:lnTo>
                    <a:lnTo>
                      <a:pt x="1598393" y="9424"/>
                    </a:lnTo>
                    <a:lnTo>
                      <a:pt x="1831841" y="26926"/>
                    </a:lnTo>
                    <a:lnTo>
                      <a:pt x="2079341" y="53403"/>
                    </a:lnTo>
                    <a:lnTo>
                      <a:pt x="2339334" y="89754"/>
                    </a:lnTo>
                    <a:lnTo>
                      <a:pt x="2613381" y="135977"/>
                    </a:lnTo>
                    <a:lnTo>
                      <a:pt x="2901481" y="193867"/>
                    </a:lnTo>
                    <a:lnTo>
                      <a:pt x="3202073" y="263426"/>
                    </a:lnTo>
                    <a:lnTo>
                      <a:pt x="3518281" y="345102"/>
                    </a:lnTo>
                    <a:lnTo>
                      <a:pt x="3848542" y="439791"/>
                    </a:lnTo>
                    <a:lnTo>
                      <a:pt x="4021090" y="493643"/>
                    </a:lnTo>
                    <a:lnTo>
                      <a:pt x="4207692" y="551534"/>
                    </a:lnTo>
                    <a:lnTo>
                      <a:pt x="4570745" y="659687"/>
                    </a:lnTo>
                    <a:lnTo>
                      <a:pt x="4918183" y="756621"/>
                    </a:lnTo>
                    <a:lnTo>
                      <a:pt x="5251567" y="843233"/>
                    </a:lnTo>
                    <a:lnTo>
                      <a:pt x="5570898" y="919972"/>
                    </a:lnTo>
                    <a:lnTo>
                      <a:pt x="5875394" y="986389"/>
                    </a:lnTo>
                    <a:lnTo>
                      <a:pt x="6168179" y="1044280"/>
                    </a:lnTo>
                    <a:lnTo>
                      <a:pt x="6447690" y="1092747"/>
                    </a:lnTo>
                    <a:lnTo>
                      <a:pt x="6715491" y="1132687"/>
                    </a:lnTo>
                    <a:lnTo>
                      <a:pt x="6969238" y="1164101"/>
                    </a:lnTo>
                    <a:lnTo>
                      <a:pt x="7213616" y="1187437"/>
                    </a:lnTo>
                    <a:lnTo>
                      <a:pt x="7445501" y="1203143"/>
                    </a:lnTo>
                    <a:lnTo>
                      <a:pt x="7666456" y="1211670"/>
                    </a:lnTo>
                    <a:lnTo>
                      <a:pt x="7876480" y="1213465"/>
                    </a:lnTo>
                    <a:lnTo>
                      <a:pt x="8077135" y="1208080"/>
                    </a:lnTo>
                    <a:lnTo>
                      <a:pt x="8268421" y="1196412"/>
                    </a:lnTo>
                    <a:lnTo>
                      <a:pt x="8448777" y="1179808"/>
                    </a:lnTo>
                    <a:lnTo>
                      <a:pt x="8622105" y="1156472"/>
                    </a:lnTo>
                    <a:lnTo>
                      <a:pt x="8786065" y="1128648"/>
                    </a:lnTo>
                    <a:lnTo>
                      <a:pt x="8941436" y="1095888"/>
                    </a:lnTo>
                    <a:lnTo>
                      <a:pt x="9089780" y="1058192"/>
                    </a:lnTo>
                    <a:lnTo>
                      <a:pt x="9144000" y="1042091"/>
                    </a:lnTo>
                    <a:lnTo>
                      <a:pt x="9144000" y="1193668"/>
                    </a:lnTo>
                    <a:lnTo>
                      <a:pt x="8996870" y="1222889"/>
                    </a:lnTo>
                    <a:lnTo>
                      <a:pt x="8839157" y="1248469"/>
                    </a:lnTo>
                    <a:lnTo>
                      <a:pt x="8672855" y="1268215"/>
                    </a:lnTo>
                    <a:lnTo>
                      <a:pt x="8496403" y="1283921"/>
                    </a:lnTo>
                    <a:lnTo>
                      <a:pt x="8312144" y="1293346"/>
                    </a:lnTo>
                    <a:lnTo>
                      <a:pt x="8117735" y="1297833"/>
                    </a:lnTo>
                    <a:lnTo>
                      <a:pt x="7913176" y="1296038"/>
                    </a:lnTo>
                    <a:lnTo>
                      <a:pt x="7697686" y="1287512"/>
                    </a:lnTo>
                    <a:lnTo>
                      <a:pt x="7473608" y="1272702"/>
                    </a:lnTo>
                    <a:lnTo>
                      <a:pt x="7237038" y="1250713"/>
                    </a:lnTo>
                    <a:lnTo>
                      <a:pt x="6989538" y="1221992"/>
                    </a:lnTo>
                    <a:lnTo>
                      <a:pt x="6731106" y="1184744"/>
                    </a:lnTo>
                    <a:lnTo>
                      <a:pt x="6460183" y="1139867"/>
                    </a:lnTo>
                    <a:lnTo>
                      <a:pt x="6176767" y="1087362"/>
                    </a:lnTo>
                    <a:lnTo>
                      <a:pt x="5882421" y="1025881"/>
                    </a:lnTo>
                    <a:lnTo>
                      <a:pt x="5574801" y="955424"/>
                    </a:lnTo>
                    <a:lnTo>
                      <a:pt x="5253128" y="876890"/>
                    </a:lnTo>
                    <a:lnTo>
                      <a:pt x="4918183" y="788034"/>
                    </a:lnTo>
                    <a:lnTo>
                      <a:pt x="4569183" y="689306"/>
                    </a:lnTo>
                    <a:lnTo>
                      <a:pt x="4207692" y="581602"/>
                    </a:lnTo>
                    <a:lnTo>
                      <a:pt x="4021090" y="522813"/>
                    </a:lnTo>
                    <a:lnTo>
                      <a:pt x="3848542" y="469410"/>
                    </a:lnTo>
                    <a:lnTo>
                      <a:pt x="3518281" y="376067"/>
                    </a:lnTo>
                    <a:lnTo>
                      <a:pt x="3202073" y="296635"/>
                    </a:lnTo>
                    <a:lnTo>
                      <a:pt x="2901481" y="229769"/>
                    </a:lnTo>
                    <a:lnTo>
                      <a:pt x="2613381" y="176366"/>
                    </a:lnTo>
                    <a:lnTo>
                      <a:pt x="2339334" y="135079"/>
                    </a:lnTo>
                    <a:lnTo>
                      <a:pt x="2079341" y="104563"/>
                    </a:lnTo>
                    <a:lnTo>
                      <a:pt x="1831841" y="84368"/>
                    </a:lnTo>
                    <a:lnTo>
                      <a:pt x="1598393" y="74047"/>
                    </a:lnTo>
                    <a:lnTo>
                      <a:pt x="1376658" y="72700"/>
                    </a:lnTo>
                    <a:lnTo>
                      <a:pt x="1167414" y="79881"/>
                    </a:lnTo>
                    <a:lnTo>
                      <a:pt x="970663" y="94241"/>
                    </a:lnTo>
                    <a:lnTo>
                      <a:pt x="785623" y="115333"/>
                    </a:lnTo>
                    <a:lnTo>
                      <a:pt x="612294" y="142708"/>
                    </a:lnTo>
                    <a:lnTo>
                      <a:pt x="450677" y="175019"/>
                    </a:lnTo>
                    <a:lnTo>
                      <a:pt x="299990" y="211818"/>
                    </a:lnTo>
                    <a:lnTo>
                      <a:pt x="160234" y="252656"/>
                    </a:lnTo>
                    <a:lnTo>
                      <a:pt x="31409" y="296635"/>
                    </a:lnTo>
                    <a:lnTo>
                      <a:pt x="0" y="308749"/>
                    </a:lnTo>
                    <a:lnTo>
                      <a:pt x="0" y="161990"/>
                    </a:lnTo>
                    <a:lnTo>
                      <a:pt x="31409" y="152132"/>
                    </a:lnTo>
                    <a:lnTo>
                      <a:pt x="160234" y="118026"/>
                    </a:lnTo>
                    <a:lnTo>
                      <a:pt x="299990" y="86612"/>
                    </a:lnTo>
                    <a:lnTo>
                      <a:pt x="450677" y="59237"/>
                    </a:lnTo>
                    <a:lnTo>
                      <a:pt x="612294" y="35902"/>
                    </a:lnTo>
                    <a:lnTo>
                      <a:pt x="785623" y="17951"/>
                    </a:lnTo>
                    <a:lnTo>
                      <a:pt x="970663" y="5834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0" y="5071518"/>
                <a:ext cx="4263906" cy="662844"/>
              </a:xfrm>
              <a:custGeom>
                <a:avLst/>
                <a:gdLst>
                  <a:gd name="connsiteX0" fmla="*/ 1183641 w 4263906"/>
                  <a:gd name="connsiteY0" fmla="*/ 0 h 662844"/>
                  <a:gd name="connsiteX1" fmla="*/ 1376548 w 4263906"/>
                  <a:gd name="connsiteY1" fmla="*/ 4485 h 662844"/>
                  <a:gd name="connsiteX2" fmla="*/ 1577265 w 4263906"/>
                  <a:gd name="connsiteY2" fmla="*/ 15697 h 662844"/>
                  <a:gd name="connsiteX3" fmla="*/ 1789697 w 4263906"/>
                  <a:gd name="connsiteY3" fmla="*/ 33636 h 662844"/>
                  <a:gd name="connsiteX4" fmla="*/ 2011501 w 4263906"/>
                  <a:gd name="connsiteY4" fmla="*/ 58302 h 662844"/>
                  <a:gd name="connsiteX5" fmla="*/ 2243458 w 4263906"/>
                  <a:gd name="connsiteY5" fmla="*/ 91040 h 662844"/>
                  <a:gd name="connsiteX6" fmla="*/ 2484787 w 4263906"/>
                  <a:gd name="connsiteY6" fmla="*/ 131851 h 662844"/>
                  <a:gd name="connsiteX7" fmla="*/ 2737051 w 4263906"/>
                  <a:gd name="connsiteY7" fmla="*/ 181632 h 662844"/>
                  <a:gd name="connsiteX8" fmla="*/ 3000248 w 4263906"/>
                  <a:gd name="connsiteY8" fmla="*/ 240830 h 662844"/>
                  <a:gd name="connsiteX9" fmla="*/ 3273598 w 4263906"/>
                  <a:gd name="connsiteY9" fmla="*/ 309447 h 662844"/>
                  <a:gd name="connsiteX10" fmla="*/ 3557101 w 4263906"/>
                  <a:gd name="connsiteY10" fmla="*/ 388378 h 662844"/>
                  <a:gd name="connsiteX11" fmla="*/ 3852319 w 4263906"/>
                  <a:gd name="connsiteY11" fmla="*/ 478073 h 662844"/>
                  <a:gd name="connsiteX12" fmla="*/ 4004614 w 4263906"/>
                  <a:gd name="connsiteY12" fmla="*/ 527853 h 662844"/>
                  <a:gd name="connsiteX13" fmla="*/ 4124888 w 4263906"/>
                  <a:gd name="connsiteY13" fmla="*/ 567767 h 662844"/>
                  <a:gd name="connsiteX14" fmla="*/ 4241257 w 4263906"/>
                  <a:gd name="connsiteY14" fmla="*/ 606336 h 662844"/>
                  <a:gd name="connsiteX15" fmla="*/ 4263906 w 4263906"/>
                  <a:gd name="connsiteY15" fmla="*/ 662844 h 662844"/>
                  <a:gd name="connsiteX16" fmla="*/ 4143632 w 4263906"/>
                  <a:gd name="connsiteY16" fmla="*/ 626069 h 662844"/>
                  <a:gd name="connsiteX17" fmla="*/ 4022577 w 4263906"/>
                  <a:gd name="connsiteY17" fmla="*/ 587949 h 662844"/>
                  <a:gd name="connsiteX18" fmla="*/ 3849976 w 4263906"/>
                  <a:gd name="connsiteY18" fmla="*/ 535029 h 662844"/>
                  <a:gd name="connsiteX19" fmla="*/ 3519613 w 4263906"/>
                  <a:gd name="connsiteY19" fmla="*/ 439952 h 662844"/>
                  <a:gd name="connsiteX20" fmla="*/ 3203308 w 4263906"/>
                  <a:gd name="connsiteY20" fmla="*/ 357882 h 662844"/>
                  <a:gd name="connsiteX21" fmla="*/ 2902623 w 4263906"/>
                  <a:gd name="connsiteY21" fmla="*/ 288817 h 662844"/>
                  <a:gd name="connsiteX22" fmla="*/ 2614433 w 4263906"/>
                  <a:gd name="connsiteY22" fmla="*/ 231412 h 662844"/>
                  <a:gd name="connsiteX23" fmla="*/ 2340302 w 4263906"/>
                  <a:gd name="connsiteY23" fmla="*/ 184771 h 662844"/>
                  <a:gd name="connsiteX24" fmla="*/ 2080229 w 4263906"/>
                  <a:gd name="connsiteY24" fmla="*/ 149342 h 662844"/>
                  <a:gd name="connsiteX25" fmla="*/ 1832652 w 4263906"/>
                  <a:gd name="connsiteY25" fmla="*/ 123330 h 662844"/>
                  <a:gd name="connsiteX26" fmla="*/ 1599133 w 4263906"/>
                  <a:gd name="connsiteY26" fmla="*/ 106288 h 662844"/>
                  <a:gd name="connsiteX27" fmla="*/ 1377329 w 4263906"/>
                  <a:gd name="connsiteY27" fmla="*/ 97767 h 662844"/>
                  <a:gd name="connsiteX28" fmla="*/ 1168021 w 4263906"/>
                  <a:gd name="connsiteY28" fmla="*/ 96870 h 662844"/>
                  <a:gd name="connsiteX29" fmla="*/ 971209 w 4263906"/>
                  <a:gd name="connsiteY29" fmla="*/ 103598 h 662844"/>
                  <a:gd name="connsiteX30" fmla="*/ 786112 w 4263906"/>
                  <a:gd name="connsiteY30" fmla="*/ 116603 h 662844"/>
                  <a:gd name="connsiteX31" fmla="*/ 612730 w 4263906"/>
                  <a:gd name="connsiteY31" fmla="*/ 134991 h 662844"/>
                  <a:gd name="connsiteX32" fmla="*/ 451063 w 4263906"/>
                  <a:gd name="connsiteY32" fmla="*/ 158311 h 662844"/>
                  <a:gd name="connsiteX33" fmla="*/ 300330 w 4263906"/>
                  <a:gd name="connsiteY33" fmla="*/ 186117 h 662844"/>
                  <a:gd name="connsiteX34" fmla="*/ 160531 w 4263906"/>
                  <a:gd name="connsiteY34" fmla="*/ 218407 h 662844"/>
                  <a:gd name="connsiteX35" fmla="*/ 31665 w 4263906"/>
                  <a:gd name="connsiteY35" fmla="*/ 253388 h 662844"/>
                  <a:gd name="connsiteX36" fmla="*/ 0 w 4263906"/>
                  <a:gd name="connsiteY36" fmla="*/ 263197 h 662844"/>
                  <a:gd name="connsiteX37" fmla="*/ 0 w 4263906"/>
                  <a:gd name="connsiteY37" fmla="*/ 125177 h 662844"/>
                  <a:gd name="connsiteX38" fmla="*/ 104299 w 4263906"/>
                  <a:gd name="connsiteY38" fmla="*/ 100907 h 662844"/>
                  <a:gd name="connsiteX39" fmla="*/ 231602 w 4263906"/>
                  <a:gd name="connsiteY39" fmla="*/ 75792 h 662844"/>
                  <a:gd name="connsiteX40" fmla="*/ 366715 w 4263906"/>
                  <a:gd name="connsiteY40" fmla="*/ 52920 h 662844"/>
                  <a:gd name="connsiteX41" fmla="*/ 511200 w 4263906"/>
                  <a:gd name="connsiteY41" fmla="*/ 33636 h 662844"/>
                  <a:gd name="connsiteX42" fmla="*/ 665838 w 4263906"/>
                  <a:gd name="connsiteY42" fmla="*/ 18836 h 662844"/>
                  <a:gd name="connsiteX43" fmla="*/ 829848 w 4263906"/>
                  <a:gd name="connsiteY43" fmla="*/ 7176 h 662844"/>
                  <a:gd name="connsiteX44" fmla="*/ 1001668 w 4263906"/>
                  <a:gd name="connsiteY44" fmla="*/ 897 h 662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4263906" h="662844">
                    <a:moveTo>
                      <a:pt x="1183641" y="0"/>
                    </a:moveTo>
                    <a:lnTo>
                      <a:pt x="1376548" y="4485"/>
                    </a:lnTo>
                    <a:lnTo>
                      <a:pt x="1577265" y="15697"/>
                    </a:lnTo>
                    <a:lnTo>
                      <a:pt x="1789697" y="33636"/>
                    </a:lnTo>
                    <a:lnTo>
                      <a:pt x="2011501" y="58302"/>
                    </a:lnTo>
                    <a:lnTo>
                      <a:pt x="2243458" y="91040"/>
                    </a:lnTo>
                    <a:lnTo>
                      <a:pt x="2484787" y="131851"/>
                    </a:lnTo>
                    <a:lnTo>
                      <a:pt x="2737051" y="181632"/>
                    </a:lnTo>
                    <a:lnTo>
                      <a:pt x="3000248" y="240830"/>
                    </a:lnTo>
                    <a:lnTo>
                      <a:pt x="3273598" y="309447"/>
                    </a:lnTo>
                    <a:lnTo>
                      <a:pt x="3557101" y="388378"/>
                    </a:lnTo>
                    <a:lnTo>
                      <a:pt x="3852319" y="478073"/>
                    </a:lnTo>
                    <a:lnTo>
                      <a:pt x="4004614" y="527853"/>
                    </a:lnTo>
                    <a:lnTo>
                      <a:pt x="4124888" y="567767"/>
                    </a:lnTo>
                    <a:lnTo>
                      <a:pt x="4241257" y="606336"/>
                    </a:lnTo>
                    <a:lnTo>
                      <a:pt x="4263906" y="662844"/>
                    </a:lnTo>
                    <a:lnTo>
                      <a:pt x="4143632" y="626069"/>
                    </a:lnTo>
                    <a:lnTo>
                      <a:pt x="4022577" y="587949"/>
                    </a:lnTo>
                    <a:lnTo>
                      <a:pt x="3849976" y="535029"/>
                    </a:lnTo>
                    <a:lnTo>
                      <a:pt x="3519613" y="439952"/>
                    </a:lnTo>
                    <a:lnTo>
                      <a:pt x="3203308" y="357882"/>
                    </a:lnTo>
                    <a:lnTo>
                      <a:pt x="2902623" y="288817"/>
                    </a:lnTo>
                    <a:lnTo>
                      <a:pt x="2614433" y="231412"/>
                    </a:lnTo>
                    <a:lnTo>
                      <a:pt x="2340302" y="184771"/>
                    </a:lnTo>
                    <a:lnTo>
                      <a:pt x="2080229" y="149342"/>
                    </a:lnTo>
                    <a:lnTo>
                      <a:pt x="1832652" y="123330"/>
                    </a:lnTo>
                    <a:lnTo>
                      <a:pt x="1599133" y="106288"/>
                    </a:lnTo>
                    <a:lnTo>
                      <a:pt x="1377329" y="97767"/>
                    </a:lnTo>
                    <a:lnTo>
                      <a:pt x="1168021" y="96870"/>
                    </a:lnTo>
                    <a:lnTo>
                      <a:pt x="971209" y="103598"/>
                    </a:lnTo>
                    <a:lnTo>
                      <a:pt x="786112" y="116603"/>
                    </a:lnTo>
                    <a:lnTo>
                      <a:pt x="612730" y="134991"/>
                    </a:lnTo>
                    <a:lnTo>
                      <a:pt x="451063" y="158311"/>
                    </a:lnTo>
                    <a:lnTo>
                      <a:pt x="300330" y="186117"/>
                    </a:lnTo>
                    <a:lnTo>
                      <a:pt x="160531" y="218407"/>
                    </a:lnTo>
                    <a:lnTo>
                      <a:pt x="31665" y="253388"/>
                    </a:lnTo>
                    <a:lnTo>
                      <a:pt x="0" y="263197"/>
                    </a:lnTo>
                    <a:lnTo>
                      <a:pt x="0" y="125177"/>
                    </a:lnTo>
                    <a:lnTo>
                      <a:pt x="104299" y="100907"/>
                    </a:lnTo>
                    <a:lnTo>
                      <a:pt x="231602" y="75792"/>
                    </a:lnTo>
                    <a:lnTo>
                      <a:pt x="366715" y="52920"/>
                    </a:lnTo>
                    <a:lnTo>
                      <a:pt x="511200" y="33636"/>
                    </a:lnTo>
                    <a:lnTo>
                      <a:pt x="665838" y="18836"/>
                    </a:lnTo>
                    <a:lnTo>
                      <a:pt x="829848" y="7176"/>
                    </a:lnTo>
                    <a:lnTo>
                      <a:pt x="1001668" y="897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4256880" y="5842947"/>
                <a:ext cx="4887120" cy="845476"/>
              </a:xfrm>
              <a:custGeom>
                <a:avLst/>
                <a:gdLst>
                  <a:gd name="connsiteX0" fmla="*/ 0 w 4887120"/>
                  <a:gd name="connsiteY0" fmla="*/ 0 h 845476"/>
                  <a:gd name="connsiteX1" fmla="*/ 202191 w 4887120"/>
                  <a:gd name="connsiteY1" fmla="*/ 66004 h 845476"/>
                  <a:gd name="connsiteX2" fmla="*/ 590960 w 4887120"/>
                  <a:gd name="connsiteY2" fmla="*/ 184092 h 845476"/>
                  <a:gd name="connsiteX3" fmla="*/ 964896 w 4887120"/>
                  <a:gd name="connsiteY3" fmla="*/ 288710 h 845476"/>
                  <a:gd name="connsiteX4" fmla="*/ 1322438 w 4887120"/>
                  <a:gd name="connsiteY4" fmla="*/ 380756 h 845476"/>
                  <a:gd name="connsiteX5" fmla="*/ 1665147 w 4887120"/>
                  <a:gd name="connsiteY5" fmla="*/ 458883 h 845476"/>
                  <a:gd name="connsiteX6" fmla="*/ 1992244 w 4887120"/>
                  <a:gd name="connsiteY6" fmla="*/ 525336 h 845476"/>
                  <a:gd name="connsiteX7" fmla="*/ 2305288 w 4887120"/>
                  <a:gd name="connsiteY7" fmla="*/ 580563 h 845476"/>
                  <a:gd name="connsiteX8" fmla="*/ 2602719 w 4887120"/>
                  <a:gd name="connsiteY8" fmla="*/ 625015 h 845476"/>
                  <a:gd name="connsiteX9" fmla="*/ 2886099 w 4887120"/>
                  <a:gd name="connsiteY9" fmla="*/ 658690 h 845476"/>
                  <a:gd name="connsiteX10" fmla="*/ 3154646 w 4887120"/>
                  <a:gd name="connsiteY10" fmla="*/ 683385 h 845476"/>
                  <a:gd name="connsiteX11" fmla="*/ 3409922 w 4887120"/>
                  <a:gd name="connsiteY11" fmla="*/ 698652 h 845476"/>
                  <a:gd name="connsiteX12" fmla="*/ 3652707 w 4887120"/>
                  <a:gd name="connsiteY12" fmla="*/ 705836 h 845476"/>
                  <a:gd name="connsiteX13" fmla="*/ 3880659 w 4887120"/>
                  <a:gd name="connsiteY13" fmla="*/ 705387 h 845476"/>
                  <a:gd name="connsiteX14" fmla="*/ 4096902 w 4887120"/>
                  <a:gd name="connsiteY14" fmla="*/ 697305 h 845476"/>
                  <a:gd name="connsiteX15" fmla="*/ 4300654 w 4887120"/>
                  <a:gd name="connsiteY15" fmla="*/ 683385 h 845476"/>
                  <a:gd name="connsiteX16" fmla="*/ 4491135 w 4887120"/>
                  <a:gd name="connsiteY16" fmla="*/ 663180 h 845476"/>
                  <a:gd name="connsiteX17" fmla="*/ 4669906 w 4887120"/>
                  <a:gd name="connsiteY17" fmla="*/ 638036 h 845476"/>
                  <a:gd name="connsiteX18" fmla="*/ 4836186 w 4887120"/>
                  <a:gd name="connsiteY18" fmla="*/ 608402 h 845476"/>
                  <a:gd name="connsiteX19" fmla="*/ 4887120 w 4887120"/>
                  <a:gd name="connsiteY19" fmla="*/ 597361 h 845476"/>
                  <a:gd name="connsiteX20" fmla="*/ 4887120 w 4887120"/>
                  <a:gd name="connsiteY20" fmla="*/ 782168 h 845476"/>
                  <a:gd name="connsiteX21" fmla="*/ 4884588 w 4887120"/>
                  <a:gd name="connsiteY21" fmla="*/ 782616 h 845476"/>
                  <a:gd name="connsiteX22" fmla="*/ 4722210 w 4887120"/>
                  <a:gd name="connsiteY22" fmla="*/ 805964 h 845476"/>
                  <a:gd name="connsiteX23" fmla="*/ 4546562 w 4887120"/>
                  <a:gd name="connsiteY23" fmla="*/ 824373 h 845476"/>
                  <a:gd name="connsiteX24" fmla="*/ 4357642 w 4887120"/>
                  <a:gd name="connsiteY24" fmla="*/ 837843 h 845476"/>
                  <a:gd name="connsiteX25" fmla="*/ 4157794 w 4887120"/>
                  <a:gd name="connsiteY25" fmla="*/ 845027 h 845476"/>
                  <a:gd name="connsiteX26" fmla="*/ 3943893 w 4887120"/>
                  <a:gd name="connsiteY26" fmla="*/ 845476 h 845476"/>
                  <a:gd name="connsiteX27" fmla="*/ 3715940 w 4887120"/>
                  <a:gd name="connsiteY27" fmla="*/ 839190 h 845476"/>
                  <a:gd name="connsiteX28" fmla="*/ 3475497 w 4887120"/>
                  <a:gd name="connsiteY28" fmla="*/ 824822 h 845476"/>
                  <a:gd name="connsiteX29" fmla="*/ 3220221 w 4887120"/>
                  <a:gd name="connsiteY29" fmla="*/ 802821 h 845476"/>
                  <a:gd name="connsiteX30" fmla="*/ 2950113 w 4887120"/>
                  <a:gd name="connsiteY30" fmla="*/ 771390 h 845476"/>
                  <a:gd name="connsiteX31" fmla="*/ 2665953 w 4887120"/>
                  <a:gd name="connsiteY31" fmla="*/ 730531 h 845476"/>
                  <a:gd name="connsiteX32" fmla="*/ 2366960 w 4887120"/>
                  <a:gd name="connsiteY32" fmla="*/ 679793 h 845476"/>
                  <a:gd name="connsiteX33" fmla="*/ 2052354 w 4887120"/>
                  <a:gd name="connsiteY33" fmla="*/ 618729 h 845476"/>
                  <a:gd name="connsiteX34" fmla="*/ 1720574 w 4887120"/>
                  <a:gd name="connsiteY34" fmla="*/ 545541 h 845476"/>
                  <a:gd name="connsiteX35" fmla="*/ 1374742 w 4887120"/>
                  <a:gd name="connsiteY35" fmla="*/ 460679 h 845476"/>
                  <a:gd name="connsiteX36" fmla="*/ 1010174 w 4887120"/>
                  <a:gd name="connsiteY36" fmla="*/ 363245 h 845476"/>
                  <a:gd name="connsiteX37" fmla="*/ 629993 w 4887120"/>
                  <a:gd name="connsiteY37" fmla="*/ 253239 h 845476"/>
                  <a:gd name="connsiteX38" fmla="*/ 233417 w 4887120"/>
                  <a:gd name="connsiteY38" fmla="*/ 129314 h 845476"/>
                  <a:gd name="connsiteX39" fmla="*/ 26543 w 4887120"/>
                  <a:gd name="connsiteY39" fmla="*/ 61065 h 845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4887120" h="845476">
                    <a:moveTo>
                      <a:pt x="0" y="0"/>
                    </a:moveTo>
                    <a:lnTo>
                      <a:pt x="202191" y="66004"/>
                    </a:lnTo>
                    <a:lnTo>
                      <a:pt x="590960" y="184092"/>
                    </a:lnTo>
                    <a:lnTo>
                      <a:pt x="964896" y="288710"/>
                    </a:lnTo>
                    <a:lnTo>
                      <a:pt x="1322438" y="380756"/>
                    </a:lnTo>
                    <a:lnTo>
                      <a:pt x="1665147" y="458883"/>
                    </a:lnTo>
                    <a:lnTo>
                      <a:pt x="1992244" y="525336"/>
                    </a:lnTo>
                    <a:lnTo>
                      <a:pt x="2305288" y="580563"/>
                    </a:lnTo>
                    <a:lnTo>
                      <a:pt x="2602719" y="625015"/>
                    </a:lnTo>
                    <a:lnTo>
                      <a:pt x="2886099" y="658690"/>
                    </a:lnTo>
                    <a:lnTo>
                      <a:pt x="3154646" y="683385"/>
                    </a:lnTo>
                    <a:lnTo>
                      <a:pt x="3409922" y="698652"/>
                    </a:lnTo>
                    <a:lnTo>
                      <a:pt x="3652707" y="705836"/>
                    </a:lnTo>
                    <a:lnTo>
                      <a:pt x="3880659" y="705387"/>
                    </a:lnTo>
                    <a:lnTo>
                      <a:pt x="4096902" y="697305"/>
                    </a:lnTo>
                    <a:lnTo>
                      <a:pt x="4300654" y="683385"/>
                    </a:lnTo>
                    <a:lnTo>
                      <a:pt x="4491135" y="663180"/>
                    </a:lnTo>
                    <a:lnTo>
                      <a:pt x="4669906" y="638036"/>
                    </a:lnTo>
                    <a:lnTo>
                      <a:pt x="4836186" y="608402"/>
                    </a:lnTo>
                    <a:lnTo>
                      <a:pt x="4887120" y="597361"/>
                    </a:lnTo>
                    <a:lnTo>
                      <a:pt x="4887120" y="782168"/>
                    </a:lnTo>
                    <a:lnTo>
                      <a:pt x="4884588" y="782616"/>
                    </a:lnTo>
                    <a:lnTo>
                      <a:pt x="4722210" y="805964"/>
                    </a:lnTo>
                    <a:lnTo>
                      <a:pt x="4546562" y="824373"/>
                    </a:lnTo>
                    <a:lnTo>
                      <a:pt x="4357642" y="837843"/>
                    </a:lnTo>
                    <a:lnTo>
                      <a:pt x="4157794" y="845027"/>
                    </a:lnTo>
                    <a:lnTo>
                      <a:pt x="3943893" y="845476"/>
                    </a:lnTo>
                    <a:lnTo>
                      <a:pt x="3715940" y="839190"/>
                    </a:lnTo>
                    <a:lnTo>
                      <a:pt x="3475497" y="824822"/>
                    </a:lnTo>
                    <a:lnTo>
                      <a:pt x="3220221" y="802821"/>
                    </a:lnTo>
                    <a:lnTo>
                      <a:pt x="2950113" y="771390"/>
                    </a:lnTo>
                    <a:lnTo>
                      <a:pt x="2665953" y="730531"/>
                    </a:lnTo>
                    <a:lnTo>
                      <a:pt x="2366960" y="679793"/>
                    </a:lnTo>
                    <a:lnTo>
                      <a:pt x="2052354" y="618729"/>
                    </a:lnTo>
                    <a:lnTo>
                      <a:pt x="1720574" y="545541"/>
                    </a:lnTo>
                    <a:lnTo>
                      <a:pt x="1374742" y="460679"/>
                    </a:lnTo>
                    <a:lnTo>
                      <a:pt x="1010174" y="363245"/>
                    </a:lnTo>
                    <a:lnTo>
                      <a:pt x="629993" y="253239"/>
                    </a:lnTo>
                    <a:lnTo>
                      <a:pt x="233417" y="129314"/>
                    </a:lnTo>
                    <a:lnTo>
                      <a:pt x="26543" y="61065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3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73566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72150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214226"/>
            <a:ext cx="9144000" cy="1643774"/>
            <a:chOff x="0" y="5214226"/>
            <a:chExt cx="9144000" cy="1643774"/>
          </a:xfrm>
        </p:grpSpPr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0898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B578E3-192F-4FAA-B83C-29658963DC8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A60654-C98F-43B7-B895-2F59322CC33D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3743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52056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7" name="Групувати 6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grpSp>
          <p:nvGrpSpPr>
            <p:cNvPr id="14" name="Group 13"/>
            <p:cNvGrpSpPr/>
            <p:nvPr userDrawn="1"/>
          </p:nvGrpSpPr>
          <p:grpSpPr>
            <a:xfrm>
              <a:off x="0" y="5071518"/>
              <a:ext cx="9144000" cy="1786482"/>
              <a:chOff x="0" y="5071518"/>
              <a:chExt cx="9144000" cy="1786482"/>
            </a:xfrm>
          </p:grpSpPr>
          <p:sp>
            <p:nvSpPr>
              <p:cNvPr id="23" name="Freeform 22"/>
              <p:cNvSpPr>
                <a:spLocks/>
              </p:cNvSpPr>
              <p:nvPr userDrawn="1"/>
            </p:nvSpPr>
            <p:spPr bwMode="auto">
              <a:xfrm>
                <a:off x="0" y="5371743"/>
                <a:ext cx="9144000" cy="1486257"/>
              </a:xfrm>
              <a:custGeom>
                <a:avLst/>
                <a:gdLst>
                  <a:gd name="connsiteX0" fmla="*/ 1438962 w 9144000"/>
                  <a:gd name="connsiteY0" fmla="*/ 0 h 1486257"/>
                  <a:gd name="connsiteX1" fmla="*/ 1660683 w 9144000"/>
                  <a:gd name="connsiteY1" fmla="*/ 4041 h 1486257"/>
                  <a:gd name="connsiteX2" fmla="*/ 1893332 w 9144000"/>
                  <a:gd name="connsiteY2" fmla="*/ 16610 h 1486257"/>
                  <a:gd name="connsiteX3" fmla="*/ 2139254 w 9144000"/>
                  <a:gd name="connsiteY3" fmla="*/ 40852 h 1486257"/>
                  <a:gd name="connsiteX4" fmla="*/ 2396887 w 9144000"/>
                  <a:gd name="connsiteY4" fmla="*/ 74970 h 1486257"/>
                  <a:gd name="connsiteX5" fmla="*/ 2667791 w 9144000"/>
                  <a:gd name="connsiteY5" fmla="*/ 121658 h 1486257"/>
                  <a:gd name="connsiteX6" fmla="*/ 2951188 w 9144000"/>
                  <a:gd name="connsiteY6" fmla="*/ 180915 h 1486257"/>
                  <a:gd name="connsiteX7" fmla="*/ 3247074 w 9144000"/>
                  <a:gd name="connsiteY7" fmla="*/ 253191 h 1486257"/>
                  <a:gd name="connsiteX8" fmla="*/ 3556234 w 9144000"/>
                  <a:gd name="connsiteY8" fmla="*/ 340731 h 1486257"/>
                  <a:gd name="connsiteX9" fmla="*/ 3878665 w 9144000"/>
                  <a:gd name="connsiteY9" fmla="*/ 442636 h 1486257"/>
                  <a:gd name="connsiteX10" fmla="*/ 4045736 w 9144000"/>
                  <a:gd name="connsiteY10" fmla="*/ 500097 h 1486257"/>
                  <a:gd name="connsiteX11" fmla="*/ 4210464 w 9144000"/>
                  <a:gd name="connsiteY11" fmla="*/ 557110 h 1486257"/>
                  <a:gd name="connsiteX12" fmla="*/ 4531334 w 9144000"/>
                  <a:gd name="connsiteY12" fmla="*/ 665300 h 1486257"/>
                  <a:gd name="connsiteX13" fmla="*/ 4844396 w 9144000"/>
                  <a:gd name="connsiteY13" fmla="*/ 764511 h 1486257"/>
                  <a:gd name="connsiteX14" fmla="*/ 5148872 w 9144000"/>
                  <a:gd name="connsiteY14" fmla="*/ 856989 h 1486257"/>
                  <a:gd name="connsiteX15" fmla="*/ 5444758 w 9144000"/>
                  <a:gd name="connsiteY15" fmla="*/ 941835 h 1486257"/>
                  <a:gd name="connsiteX16" fmla="*/ 5732057 w 9144000"/>
                  <a:gd name="connsiteY16" fmla="*/ 1019498 h 1486257"/>
                  <a:gd name="connsiteX17" fmla="*/ 6010770 w 9144000"/>
                  <a:gd name="connsiteY17" fmla="*/ 1089979 h 1486257"/>
                  <a:gd name="connsiteX18" fmla="*/ 6281675 w 9144000"/>
                  <a:gd name="connsiteY18" fmla="*/ 1153276 h 1486257"/>
                  <a:gd name="connsiteX19" fmla="*/ 6543991 w 9144000"/>
                  <a:gd name="connsiteY19" fmla="*/ 1210289 h 1486257"/>
                  <a:gd name="connsiteX20" fmla="*/ 6797720 w 9144000"/>
                  <a:gd name="connsiteY20" fmla="*/ 1259670 h 1486257"/>
                  <a:gd name="connsiteX21" fmla="*/ 7043642 w 9144000"/>
                  <a:gd name="connsiteY21" fmla="*/ 1303216 h 1486257"/>
                  <a:gd name="connsiteX22" fmla="*/ 7280977 w 9144000"/>
                  <a:gd name="connsiteY22" fmla="*/ 1340476 h 1486257"/>
                  <a:gd name="connsiteX23" fmla="*/ 7510504 w 9144000"/>
                  <a:gd name="connsiteY23" fmla="*/ 1371003 h 1486257"/>
                  <a:gd name="connsiteX24" fmla="*/ 7732224 w 9144000"/>
                  <a:gd name="connsiteY24" fmla="*/ 1396142 h 1486257"/>
                  <a:gd name="connsiteX25" fmla="*/ 7944576 w 9144000"/>
                  <a:gd name="connsiteY25" fmla="*/ 1414997 h 1486257"/>
                  <a:gd name="connsiteX26" fmla="*/ 8149120 w 9144000"/>
                  <a:gd name="connsiteY26" fmla="*/ 1428015 h 1486257"/>
                  <a:gd name="connsiteX27" fmla="*/ 8345857 w 9144000"/>
                  <a:gd name="connsiteY27" fmla="*/ 1435647 h 1486257"/>
                  <a:gd name="connsiteX28" fmla="*/ 8533227 w 9144000"/>
                  <a:gd name="connsiteY28" fmla="*/ 1437443 h 1486257"/>
                  <a:gd name="connsiteX29" fmla="*/ 8713570 w 9144000"/>
                  <a:gd name="connsiteY29" fmla="*/ 1434300 h 1486257"/>
                  <a:gd name="connsiteX30" fmla="*/ 8886105 w 9144000"/>
                  <a:gd name="connsiteY30" fmla="*/ 1426669 h 1486257"/>
                  <a:gd name="connsiteX31" fmla="*/ 9049273 w 9144000"/>
                  <a:gd name="connsiteY31" fmla="*/ 1413201 h 1486257"/>
                  <a:gd name="connsiteX32" fmla="*/ 9144000 w 9144000"/>
                  <a:gd name="connsiteY32" fmla="*/ 1402035 h 1486257"/>
                  <a:gd name="connsiteX33" fmla="*/ 9144000 w 9144000"/>
                  <a:gd name="connsiteY33" fmla="*/ 1486257 h 1486257"/>
                  <a:gd name="connsiteX34" fmla="*/ 0 w 9144000"/>
                  <a:gd name="connsiteY34" fmla="*/ 1486257 h 1486257"/>
                  <a:gd name="connsiteX35" fmla="*/ 0 w 9144000"/>
                  <a:gd name="connsiteY35" fmla="*/ 248990 h 1486257"/>
                  <a:gd name="connsiteX36" fmla="*/ 74289 w 9144000"/>
                  <a:gd name="connsiteY36" fmla="*/ 220420 h 1486257"/>
                  <a:gd name="connsiteX37" fmla="*/ 207010 w 9144000"/>
                  <a:gd name="connsiteY37" fmla="*/ 175977 h 1486257"/>
                  <a:gd name="connsiteX38" fmla="*/ 350659 w 9144000"/>
                  <a:gd name="connsiteY38" fmla="*/ 134227 h 1486257"/>
                  <a:gd name="connsiteX39" fmla="*/ 503677 w 9144000"/>
                  <a:gd name="connsiteY39" fmla="*/ 97416 h 1486257"/>
                  <a:gd name="connsiteX40" fmla="*/ 669187 w 9144000"/>
                  <a:gd name="connsiteY40" fmla="*/ 65094 h 1486257"/>
                  <a:gd name="connsiteX41" fmla="*/ 844846 w 9144000"/>
                  <a:gd name="connsiteY41" fmla="*/ 38607 h 1486257"/>
                  <a:gd name="connsiteX42" fmla="*/ 1031434 w 9144000"/>
                  <a:gd name="connsiteY42" fmla="*/ 17957 h 1486257"/>
                  <a:gd name="connsiteX43" fmla="*/ 1228952 w 9144000"/>
                  <a:gd name="connsiteY43" fmla="*/ 4938 h 1486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9144000" h="1486257">
                    <a:moveTo>
                      <a:pt x="1438962" y="0"/>
                    </a:moveTo>
                    <a:lnTo>
                      <a:pt x="1660683" y="4041"/>
                    </a:lnTo>
                    <a:lnTo>
                      <a:pt x="1893332" y="16610"/>
                    </a:lnTo>
                    <a:lnTo>
                      <a:pt x="2139254" y="40852"/>
                    </a:lnTo>
                    <a:lnTo>
                      <a:pt x="2396887" y="74970"/>
                    </a:lnTo>
                    <a:lnTo>
                      <a:pt x="2667791" y="121658"/>
                    </a:lnTo>
                    <a:lnTo>
                      <a:pt x="2951188" y="180915"/>
                    </a:lnTo>
                    <a:lnTo>
                      <a:pt x="3247074" y="253191"/>
                    </a:lnTo>
                    <a:lnTo>
                      <a:pt x="3556234" y="340731"/>
                    </a:lnTo>
                    <a:lnTo>
                      <a:pt x="3878665" y="442636"/>
                    </a:lnTo>
                    <a:lnTo>
                      <a:pt x="4045736" y="500097"/>
                    </a:lnTo>
                    <a:lnTo>
                      <a:pt x="4210464" y="557110"/>
                    </a:lnTo>
                    <a:lnTo>
                      <a:pt x="4531334" y="665300"/>
                    </a:lnTo>
                    <a:lnTo>
                      <a:pt x="4844396" y="764511"/>
                    </a:lnTo>
                    <a:lnTo>
                      <a:pt x="5148872" y="856989"/>
                    </a:lnTo>
                    <a:lnTo>
                      <a:pt x="5444758" y="941835"/>
                    </a:lnTo>
                    <a:lnTo>
                      <a:pt x="5732057" y="1019498"/>
                    </a:lnTo>
                    <a:lnTo>
                      <a:pt x="6010770" y="1089979"/>
                    </a:lnTo>
                    <a:lnTo>
                      <a:pt x="6281675" y="1153276"/>
                    </a:lnTo>
                    <a:lnTo>
                      <a:pt x="6543991" y="1210289"/>
                    </a:lnTo>
                    <a:lnTo>
                      <a:pt x="6797720" y="1259670"/>
                    </a:lnTo>
                    <a:lnTo>
                      <a:pt x="7043642" y="1303216"/>
                    </a:lnTo>
                    <a:lnTo>
                      <a:pt x="7280977" y="1340476"/>
                    </a:lnTo>
                    <a:lnTo>
                      <a:pt x="7510504" y="1371003"/>
                    </a:lnTo>
                    <a:lnTo>
                      <a:pt x="7732224" y="1396142"/>
                    </a:lnTo>
                    <a:lnTo>
                      <a:pt x="7944576" y="1414997"/>
                    </a:lnTo>
                    <a:lnTo>
                      <a:pt x="8149120" y="1428015"/>
                    </a:lnTo>
                    <a:lnTo>
                      <a:pt x="8345857" y="1435647"/>
                    </a:lnTo>
                    <a:lnTo>
                      <a:pt x="8533227" y="1437443"/>
                    </a:lnTo>
                    <a:lnTo>
                      <a:pt x="8713570" y="1434300"/>
                    </a:lnTo>
                    <a:lnTo>
                      <a:pt x="8886105" y="1426669"/>
                    </a:lnTo>
                    <a:lnTo>
                      <a:pt x="9049273" y="1413201"/>
                    </a:lnTo>
                    <a:lnTo>
                      <a:pt x="9144000" y="1402035"/>
                    </a:lnTo>
                    <a:lnTo>
                      <a:pt x="9144000" y="1486257"/>
                    </a:lnTo>
                    <a:lnTo>
                      <a:pt x="0" y="1486257"/>
                    </a:lnTo>
                    <a:lnTo>
                      <a:pt x="0" y="248990"/>
                    </a:lnTo>
                    <a:lnTo>
                      <a:pt x="74289" y="220420"/>
                    </a:lnTo>
                    <a:lnTo>
                      <a:pt x="207010" y="175977"/>
                    </a:lnTo>
                    <a:lnTo>
                      <a:pt x="350659" y="134227"/>
                    </a:lnTo>
                    <a:lnTo>
                      <a:pt x="503677" y="97416"/>
                    </a:lnTo>
                    <a:lnTo>
                      <a:pt x="669187" y="65094"/>
                    </a:lnTo>
                    <a:lnTo>
                      <a:pt x="844846" y="38607"/>
                    </a:lnTo>
                    <a:lnTo>
                      <a:pt x="1031434" y="17957"/>
                    </a:lnTo>
                    <a:lnTo>
                      <a:pt x="1228952" y="4938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0" y="5214226"/>
                <a:ext cx="9144000" cy="1297833"/>
              </a:xfrm>
              <a:custGeom>
                <a:avLst/>
                <a:gdLst>
                  <a:gd name="connsiteX0" fmla="*/ 1167414 w 9144000"/>
                  <a:gd name="connsiteY0" fmla="*/ 0 h 1297833"/>
                  <a:gd name="connsiteX1" fmla="*/ 1376658 w 9144000"/>
                  <a:gd name="connsiteY1" fmla="*/ 449 h 1297833"/>
                  <a:gd name="connsiteX2" fmla="*/ 1598393 w 9144000"/>
                  <a:gd name="connsiteY2" fmla="*/ 9424 h 1297833"/>
                  <a:gd name="connsiteX3" fmla="*/ 1831841 w 9144000"/>
                  <a:gd name="connsiteY3" fmla="*/ 26926 h 1297833"/>
                  <a:gd name="connsiteX4" fmla="*/ 2079341 w 9144000"/>
                  <a:gd name="connsiteY4" fmla="*/ 53403 h 1297833"/>
                  <a:gd name="connsiteX5" fmla="*/ 2339334 w 9144000"/>
                  <a:gd name="connsiteY5" fmla="*/ 89754 h 1297833"/>
                  <a:gd name="connsiteX6" fmla="*/ 2613381 w 9144000"/>
                  <a:gd name="connsiteY6" fmla="*/ 135977 h 1297833"/>
                  <a:gd name="connsiteX7" fmla="*/ 2901481 w 9144000"/>
                  <a:gd name="connsiteY7" fmla="*/ 193867 h 1297833"/>
                  <a:gd name="connsiteX8" fmla="*/ 3202073 w 9144000"/>
                  <a:gd name="connsiteY8" fmla="*/ 263426 h 1297833"/>
                  <a:gd name="connsiteX9" fmla="*/ 3518281 w 9144000"/>
                  <a:gd name="connsiteY9" fmla="*/ 345102 h 1297833"/>
                  <a:gd name="connsiteX10" fmla="*/ 3848542 w 9144000"/>
                  <a:gd name="connsiteY10" fmla="*/ 439791 h 1297833"/>
                  <a:gd name="connsiteX11" fmla="*/ 4021090 w 9144000"/>
                  <a:gd name="connsiteY11" fmla="*/ 493643 h 1297833"/>
                  <a:gd name="connsiteX12" fmla="*/ 4207692 w 9144000"/>
                  <a:gd name="connsiteY12" fmla="*/ 551534 h 1297833"/>
                  <a:gd name="connsiteX13" fmla="*/ 4570745 w 9144000"/>
                  <a:gd name="connsiteY13" fmla="*/ 659687 h 1297833"/>
                  <a:gd name="connsiteX14" fmla="*/ 4918183 w 9144000"/>
                  <a:gd name="connsiteY14" fmla="*/ 756621 h 1297833"/>
                  <a:gd name="connsiteX15" fmla="*/ 5251567 w 9144000"/>
                  <a:gd name="connsiteY15" fmla="*/ 843233 h 1297833"/>
                  <a:gd name="connsiteX16" fmla="*/ 5570898 w 9144000"/>
                  <a:gd name="connsiteY16" fmla="*/ 919972 h 1297833"/>
                  <a:gd name="connsiteX17" fmla="*/ 5875394 w 9144000"/>
                  <a:gd name="connsiteY17" fmla="*/ 986389 h 1297833"/>
                  <a:gd name="connsiteX18" fmla="*/ 6168179 w 9144000"/>
                  <a:gd name="connsiteY18" fmla="*/ 1044280 h 1297833"/>
                  <a:gd name="connsiteX19" fmla="*/ 6447690 w 9144000"/>
                  <a:gd name="connsiteY19" fmla="*/ 1092747 h 1297833"/>
                  <a:gd name="connsiteX20" fmla="*/ 6715491 w 9144000"/>
                  <a:gd name="connsiteY20" fmla="*/ 1132687 h 1297833"/>
                  <a:gd name="connsiteX21" fmla="*/ 6969238 w 9144000"/>
                  <a:gd name="connsiteY21" fmla="*/ 1164101 h 1297833"/>
                  <a:gd name="connsiteX22" fmla="*/ 7213616 w 9144000"/>
                  <a:gd name="connsiteY22" fmla="*/ 1187437 h 1297833"/>
                  <a:gd name="connsiteX23" fmla="*/ 7445501 w 9144000"/>
                  <a:gd name="connsiteY23" fmla="*/ 1203143 h 1297833"/>
                  <a:gd name="connsiteX24" fmla="*/ 7666456 w 9144000"/>
                  <a:gd name="connsiteY24" fmla="*/ 1211670 h 1297833"/>
                  <a:gd name="connsiteX25" fmla="*/ 7876480 w 9144000"/>
                  <a:gd name="connsiteY25" fmla="*/ 1213465 h 1297833"/>
                  <a:gd name="connsiteX26" fmla="*/ 8077135 w 9144000"/>
                  <a:gd name="connsiteY26" fmla="*/ 1208080 h 1297833"/>
                  <a:gd name="connsiteX27" fmla="*/ 8268421 w 9144000"/>
                  <a:gd name="connsiteY27" fmla="*/ 1196412 h 1297833"/>
                  <a:gd name="connsiteX28" fmla="*/ 8448777 w 9144000"/>
                  <a:gd name="connsiteY28" fmla="*/ 1179808 h 1297833"/>
                  <a:gd name="connsiteX29" fmla="*/ 8622105 w 9144000"/>
                  <a:gd name="connsiteY29" fmla="*/ 1156472 h 1297833"/>
                  <a:gd name="connsiteX30" fmla="*/ 8786065 w 9144000"/>
                  <a:gd name="connsiteY30" fmla="*/ 1128648 h 1297833"/>
                  <a:gd name="connsiteX31" fmla="*/ 8941436 w 9144000"/>
                  <a:gd name="connsiteY31" fmla="*/ 1095888 h 1297833"/>
                  <a:gd name="connsiteX32" fmla="*/ 9089780 w 9144000"/>
                  <a:gd name="connsiteY32" fmla="*/ 1058192 h 1297833"/>
                  <a:gd name="connsiteX33" fmla="*/ 9144000 w 9144000"/>
                  <a:gd name="connsiteY33" fmla="*/ 1042091 h 1297833"/>
                  <a:gd name="connsiteX34" fmla="*/ 9144000 w 9144000"/>
                  <a:gd name="connsiteY34" fmla="*/ 1193668 h 1297833"/>
                  <a:gd name="connsiteX35" fmla="*/ 8996870 w 9144000"/>
                  <a:gd name="connsiteY35" fmla="*/ 1222889 h 1297833"/>
                  <a:gd name="connsiteX36" fmla="*/ 8839157 w 9144000"/>
                  <a:gd name="connsiteY36" fmla="*/ 1248469 h 1297833"/>
                  <a:gd name="connsiteX37" fmla="*/ 8672855 w 9144000"/>
                  <a:gd name="connsiteY37" fmla="*/ 1268215 h 1297833"/>
                  <a:gd name="connsiteX38" fmla="*/ 8496403 w 9144000"/>
                  <a:gd name="connsiteY38" fmla="*/ 1283921 h 1297833"/>
                  <a:gd name="connsiteX39" fmla="*/ 8312144 w 9144000"/>
                  <a:gd name="connsiteY39" fmla="*/ 1293346 h 1297833"/>
                  <a:gd name="connsiteX40" fmla="*/ 8117735 w 9144000"/>
                  <a:gd name="connsiteY40" fmla="*/ 1297833 h 1297833"/>
                  <a:gd name="connsiteX41" fmla="*/ 7913176 w 9144000"/>
                  <a:gd name="connsiteY41" fmla="*/ 1296038 h 1297833"/>
                  <a:gd name="connsiteX42" fmla="*/ 7697686 w 9144000"/>
                  <a:gd name="connsiteY42" fmla="*/ 1287512 h 1297833"/>
                  <a:gd name="connsiteX43" fmla="*/ 7473608 w 9144000"/>
                  <a:gd name="connsiteY43" fmla="*/ 1272702 h 1297833"/>
                  <a:gd name="connsiteX44" fmla="*/ 7237038 w 9144000"/>
                  <a:gd name="connsiteY44" fmla="*/ 1250713 h 1297833"/>
                  <a:gd name="connsiteX45" fmla="*/ 6989538 w 9144000"/>
                  <a:gd name="connsiteY45" fmla="*/ 1221992 h 1297833"/>
                  <a:gd name="connsiteX46" fmla="*/ 6731106 w 9144000"/>
                  <a:gd name="connsiteY46" fmla="*/ 1184744 h 1297833"/>
                  <a:gd name="connsiteX47" fmla="*/ 6460183 w 9144000"/>
                  <a:gd name="connsiteY47" fmla="*/ 1139867 h 1297833"/>
                  <a:gd name="connsiteX48" fmla="*/ 6176767 w 9144000"/>
                  <a:gd name="connsiteY48" fmla="*/ 1087362 h 1297833"/>
                  <a:gd name="connsiteX49" fmla="*/ 5882421 w 9144000"/>
                  <a:gd name="connsiteY49" fmla="*/ 1025881 h 1297833"/>
                  <a:gd name="connsiteX50" fmla="*/ 5574801 w 9144000"/>
                  <a:gd name="connsiteY50" fmla="*/ 955424 h 1297833"/>
                  <a:gd name="connsiteX51" fmla="*/ 5253128 w 9144000"/>
                  <a:gd name="connsiteY51" fmla="*/ 876890 h 1297833"/>
                  <a:gd name="connsiteX52" fmla="*/ 4918183 w 9144000"/>
                  <a:gd name="connsiteY52" fmla="*/ 788034 h 1297833"/>
                  <a:gd name="connsiteX53" fmla="*/ 4569183 w 9144000"/>
                  <a:gd name="connsiteY53" fmla="*/ 689306 h 1297833"/>
                  <a:gd name="connsiteX54" fmla="*/ 4207692 w 9144000"/>
                  <a:gd name="connsiteY54" fmla="*/ 581602 h 1297833"/>
                  <a:gd name="connsiteX55" fmla="*/ 4021090 w 9144000"/>
                  <a:gd name="connsiteY55" fmla="*/ 522813 h 1297833"/>
                  <a:gd name="connsiteX56" fmla="*/ 3848542 w 9144000"/>
                  <a:gd name="connsiteY56" fmla="*/ 469410 h 1297833"/>
                  <a:gd name="connsiteX57" fmla="*/ 3518281 w 9144000"/>
                  <a:gd name="connsiteY57" fmla="*/ 376067 h 1297833"/>
                  <a:gd name="connsiteX58" fmla="*/ 3202073 w 9144000"/>
                  <a:gd name="connsiteY58" fmla="*/ 296635 h 1297833"/>
                  <a:gd name="connsiteX59" fmla="*/ 2901481 w 9144000"/>
                  <a:gd name="connsiteY59" fmla="*/ 229769 h 1297833"/>
                  <a:gd name="connsiteX60" fmla="*/ 2613381 w 9144000"/>
                  <a:gd name="connsiteY60" fmla="*/ 176366 h 1297833"/>
                  <a:gd name="connsiteX61" fmla="*/ 2339334 w 9144000"/>
                  <a:gd name="connsiteY61" fmla="*/ 135079 h 1297833"/>
                  <a:gd name="connsiteX62" fmla="*/ 2079341 w 9144000"/>
                  <a:gd name="connsiteY62" fmla="*/ 104563 h 1297833"/>
                  <a:gd name="connsiteX63" fmla="*/ 1831841 w 9144000"/>
                  <a:gd name="connsiteY63" fmla="*/ 84368 h 1297833"/>
                  <a:gd name="connsiteX64" fmla="*/ 1598393 w 9144000"/>
                  <a:gd name="connsiteY64" fmla="*/ 74047 h 1297833"/>
                  <a:gd name="connsiteX65" fmla="*/ 1376658 w 9144000"/>
                  <a:gd name="connsiteY65" fmla="*/ 72700 h 1297833"/>
                  <a:gd name="connsiteX66" fmla="*/ 1167414 w 9144000"/>
                  <a:gd name="connsiteY66" fmla="*/ 79881 h 1297833"/>
                  <a:gd name="connsiteX67" fmla="*/ 970663 w 9144000"/>
                  <a:gd name="connsiteY67" fmla="*/ 94241 h 1297833"/>
                  <a:gd name="connsiteX68" fmla="*/ 785623 w 9144000"/>
                  <a:gd name="connsiteY68" fmla="*/ 115333 h 1297833"/>
                  <a:gd name="connsiteX69" fmla="*/ 612294 w 9144000"/>
                  <a:gd name="connsiteY69" fmla="*/ 142708 h 1297833"/>
                  <a:gd name="connsiteX70" fmla="*/ 450677 w 9144000"/>
                  <a:gd name="connsiteY70" fmla="*/ 175019 h 1297833"/>
                  <a:gd name="connsiteX71" fmla="*/ 299990 w 9144000"/>
                  <a:gd name="connsiteY71" fmla="*/ 211818 h 1297833"/>
                  <a:gd name="connsiteX72" fmla="*/ 160234 w 9144000"/>
                  <a:gd name="connsiteY72" fmla="*/ 252656 h 1297833"/>
                  <a:gd name="connsiteX73" fmla="*/ 31409 w 9144000"/>
                  <a:gd name="connsiteY73" fmla="*/ 296635 h 1297833"/>
                  <a:gd name="connsiteX74" fmla="*/ 0 w 9144000"/>
                  <a:gd name="connsiteY74" fmla="*/ 308749 h 1297833"/>
                  <a:gd name="connsiteX75" fmla="*/ 0 w 9144000"/>
                  <a:gd name="connsiteY75" fmla="*/ 161990 h 1297833"/>
                  <a:gd name="connsiteX76" fmla="*/ 31409 w 9144000"/>
                  <a:gd name="connsiteY76" fmla="*/ 152132 h 1297833"/>
                  <a:gd name="connsiteX77" fmla="*/ 160234 w 9144000"/>
                  <a:gd name="connsiteY77" fmla="*/ 118026 h 1297833"/>
                  <a:gd name="connsiteX78" fmla="*/ 299990 w 9144000"/>
                  <a:gd name="connsiteY78" fmla="*/ 86612 h 1297833"/>
                  <a:gd name="connsiteX79" fmla="*/ 450677 w 9144000"/>
                  <a:gd name="connsiteY79" fmla="*/ 59237 h 1297833"/>
                  <a:gd name="connsiteX80" fmla="*/ 612294 w 9144000"/>
                  <a:gd name="connsiteY80" fmla="*/ 35902 h 1297833"/>
                  <a:gd name="connsiteX81" fmla="*/ 785623 w 9144000"/>
                  <a:gd name="connsiteY81" fmla="*/ 17951 h 1297833"/>
                  <a:gd name="connsiteX82" fmla="*/ 970663 w 9144000"/>
                  <a:gd name="connsiteY82" fmla="*/ 5834 h 1297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9144000" h="1297833">
                    <a:moveTo>
                      <a:pt x="1167414" y="0"/>
                    </a:moveTo>
                    <a:lnTo>
                      <a:pt x="1376658" y="449"/>
                    </a:lnTo>
                    <a:lnTo>
                      <a:pt x="1598393" y="9424"/>
                    </a:lnTo>
                    <a:lnTo>
                      <a:pt x="1831841" y="26926"/>
                    </a:lnTo>
                    <a:lnTo>
                      <a:pt x="2079341" y="53403"/>
                    </a:lnTo>
                    <a:lnTo>
                      <a:pt x="2339334" y="89754"/>
                    </a:lnTo>
                    <a:lnTo>
                      <a:pt x="2613381" y="135977"/>
                    </a:lnTo>
                    <a:lnTo>
                      <a:pt x="2901481" y="193867"/>
                    </a:lnTo>
                    <a:lnTo>
                      <a:pt x="3202073" y="263426"/>
                    </a:lnTo>
                    <a:lnTo>
                      <a:pt x="3518281" y="345102"/>
                    </a:lnTo>
                    <a:lnTo>
                      <a:pt x="3848542" y="439791"/>
                    </a:lnTo>
                    <a:lnTo>
                      <a:pt x="4021090" y="493643"/>
                    </a:lnTo>
                    <a:lnTo>
                      <a:pt x="4207692" y="551534"/>
                    </a:lnTo>
                    <a:lnTo>
                      <a:pt x="4570745" y="659687"/>
                    </a:lnTo>
                    <a:lnTo>
                      <a:pt x="4918183" y="756621"/>
                    </a:lnTo>
                    <a:lnTo>
                      <a:pt x="5251567" y="843233"/>
                    </a:lnTo>
                    <a:lnTo>
                      <a:pt x="5570898" y="919972"/>
                    </a:lnTo>
                    <a:lnTo>
                      <a:pt x="5875394" y="986389"/>
                    </a:lnTo>
                    <a:lnTo>
                      <a:pt x="6168179" y="1044280"/>
                    </a:lnTo>
                    <a:lnTo>
                      <a:pt x="6447690" y="1092747"/>
                    </a:lnTo>
                    <a:lnTo>
                      <a:pt x="6715491" y="1132687"/>
                    </a:lnTo>
                    <a:lnTo>
                      <a:pt x="6969238" y="1164101"/>
                    </a:lnTo>
                    <a:lnTo>
                      <a:pt x="7213616" y="1187437"/>
                    </a:lnTo>
                    <a:lnTo>
                      <a:pt x="7445501" y="1203143"/>
                    </a:lnTo>
                    <a:lnTo>
                      <a:pt x="7666456" y="1211670"/>
                    </a:lnTo>
                    <a:lnTo>
                      <a:pt x="7876480" y="1213465"/>
                    </a:lnTo>
                    <a:lnTo>
                      <a:pt x="8077135" y="1208080"/>
                    </a:lnTo>
                    <a:lnTo>
                      <a:pt x="8268421" y="1196412"/>
                    </a:lnTo>
                    <a:lnTo>
                      <a:pt x="8448777" y="1179808"/>
                    </a:lnTo>
                    <a:lnTo>
                      <a:pt x="8622105" y="1156472"/>
                    </a:lnTo>
                    <a:lnTo>
                      <a:pt x="8786065" y="1128648"/>
                    </a:lnTo>
                    <a:lnTo>
                      <a:pt x="8941436" y="1095888"/>
                    </a:lnTo>
                    <a:lnTo>
                      <a:pt x="9089780" y="1058192"/>
                    </a:lnTo>
                    <a:lnTo>
                      <a:pt x="9144000" y="1042091"/>
                    </a:lnTo>
                    <a:lnTo>
                      <a:pt x="9144000" y="1193668"/>
                    </a:lnTo>
                    <a:lnTo>
                      <a:pt x="8996870" y="1222889"/>
                    </a:lnTo>
                    <a:lnTo>
                      <a:pt x="8839157" y="1248469"/>
                    </a:lnTo>
                    <a:lnTo>
                      <a:pt x="8672855" y="1268215"/>
                    </a:lnTo>
                    <a:lnTo>
                      <a:pt x="8496403" y="1283921"/>
                    </a:lnTo>
                    <a:lnTo>
                      <a:pt x="8312144" y="1293346"/>
                    </a:lnTo>
                    <a:lnTo>
                      <a:pt x="8117735" y="1297833"/>
                    </a:lnTo>
                    <a:lnTo>
                      <a:pt x="7913176" y="1296038"/>
                    </a:lnTo>
                    <a:lnTo>
                      <a:pt x="7697686" y="1287512"/>
                    </a:lnTo>
                    <a:lnTo>
                      <a:pt x="7473608" y="1272702"/>
                    </a:lnTo>
                    <a:lnTo>
                      <a:pt x="7237038" y="1250713"/>
                    </a:lnTo>
                    <a:lnTo>
                      <a:pt x="6989538" y="1221992"/>
                    </a:lnTo>
                    <a:lnTo>
                      <a:pt x="6731106" y="1184744"/>
                    </a:lnTo>
                    <a:lnTo>
                      <a:pt x="6460183" y="1139867"/>
                    </a:lnTo>
                    <a:lnTo>
                      <a:pt x="6176767" y="1087362"/>
                    </a:lnTo>
                    <a:lnTo>
                      <a:pt x="5882421" y="1025881"/>
                    </a:lnTo>
                    <a:lnTo>
                      <a:pt x="5574801" y="955424"/>
                    </a:lnTo>
                    <a:lnTo>
                      <a:pt x="5253128" y="876890"/>
                    </a:lnTo>
                    <a:lnTo>
                      <a:pt x="4918183" y="788034"/>
                    </a:lnTo>
                    <a:lnTo>
                      <a:pt x="4569183" y="689306"/>
                    </a:lnTo>
                    <a:lnTo>
                      <a:pt x="4207692" y="581602"/>
                    </a:lnTo>
                    <a:lnTo>
                      <a:pt x="4021090" y="522813"/>
                    </a:lnTo>
                    <a:lnTo>
                      <a:pt x="3848542" y="469410"/>
                    </a:lnTo>
                    <a:lnTo>
                      <a:pt x="3518281" y="376067"/>
                    </a:lnTo>
                    <a:lnTo>
                      <a:pt x="3202073" y="296635"/>
                    </a:lnTo>
                    <a:lnTo>
                      <a:pt x="2901481" y="229769"/>
                    </a:lnTo>
                    <a:lnTo>
                      <a:pt x="2613381" y="176366"/>
                    </a:lnTo>
                    <a:lnTo>
                      <a:pt x="2339334" y="135079"/>
                    </a:lnTo>
                    <a:lnTo>
                      <a:pt x="2079341" y="104563"/>
                    </a:lnTo>
                    <a:lnTo>
                      <a:pt x="1831841" y="84368"/>
                    </a:lnTo>
                    <a:lnTo>
                      <a:pt x="1598393" y="74047"/>
                    </a:lnTo>
                    <a:lnTo>
                      <a:pt x="1376658" y="72700"/>
                    </a:lnTo>
                    <a:lnTo>
                      <a:pt x="1167414" y="79881"/>
                    </a:lnTo>
                    <a:lnTo>
                      <a:pt x="970663" y="94241"/>
                    </a:lnTo>
                    <a:lnTo>
                      <a:pt x="785623" y="115333"/>
                    </a:lnTo>
                    <a:lnTo>
                      <a:pt x="612294" y="142708"/>
                    </a:lnTo>
                    <a:lnTo>
                      <a:pt x="450677" y="175019"/>
                    </a:lnTo>
                    <a:lnTo>
                      <a:pt x="299990" y="211818"/>
                    </a:lnTo>
                    <a:lnTo>
                      <a:pt x="160234" y="252656"/>
                    </a:lnTo>
                    <a:lnTo>
                      <a:pt x="31409" y="296635"/>
                    </a:lnTo>
                    <a:lnTo>
                      <a:pt x="0" y="308749"/>
                    </a:lnTo>
                    <a:lnTo>
                      <a:pt x="0" y="161990"/>
                    </a:lnTo>
                    <a:lnTo>
                      <a:pt x="31409" y="152132"/>
                    </a:lnTo>
                    <a:lnTo>
                      <a:pt x="160234" y="118026"/>
                    </a:lnTo>
                    <a:lnTo>
                      <a:pt x="299990" y="86612"/>
                    </a:lnTo>
                    <a:lnTo>
                      <a:pt x="450677" y="59237"/>
                    </a:lnTo>
                    <a:lnTo>
                      <a:pt x="612294" y="35902"/>
                    </a:lnTo>
                    <a:lnTo>
                      <a:pt x="785623" y="17951"/>
                    </a:lnTo>
                    <a:lnTo>
                      <a:pt x="970663" y="5834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0" y="5071518"/>
                <a:ext cx="4263906" cy="662844"/>
              </a:xfrm>
              <a:custGeom>
                <a:avLst/>
                <a:gdLst>
                  <a:gd name="connsiteX0" fmla="*/ 1183641 w 4263906"/>
                  <a:gd name="connsiteY0" fmla="*/ 0 h 662844"/>
                  <a:gd name="connsiteX1" fmla="*/ 1376548 w 4263906"/>
                  <a:gd name="connsiteY1" fmla="*/ 4485 h 662844"/>
                  <a:gd name="connsiteX2" fmla="*/ 1577265 w 4263906"/>
                  <a:gd name="connsiteY2" fmla="*/ 15697 h 662844"/>
                  <a:gd name="connsiteX3" fmla="*/ 1789697 w 4263906"/>
                  <a:gd name="connsiteY3" fmla="*/ 33636 h 662844"/>
                  <a:gd name="connsiteX4" fmla="*/ 2011501 w 4263906"/>
                  <a:gd name="connsiteY4" fmla="*/ 58302 h 662844"/>
                  <a:gd name="connsiteX5" fmla="*/ 2243458 w 4263906"/>
                  <a:gd name="connsiteY5" fmla="*/ 91040 h 662844"/>
                  <a:gd name="connsiteX6" fmla="*/ 2484787 w 4263906"/>
                  <a:gd name="connsiteY6" fmla="*/ 131851 h 662844"/>
                  <a:gd name="connsiteX7" fmla="*/ 2737051 w 4263906"/>
                  <a:gd name="connsiteY7" fmla="*/ 181632 h 662844"/>
                  <a:gd name="connsiteX8" fmla="*/ 3000248 w 4263906"/>
                  <a:gd name="connsiteY8" fmla="*/ 240830 h 662844"/>
                  <a:gd name="connsiteX9" fmla="*/ 3273598 w 4263906"/>
                  <a:gd name="connsiteY9" fmla="*/ 309447 h 662844"/>
                  <a:gd name="connsiteX10" fmla="*/ 3557101 w 4263906"/>
                  <a:gd name="connsiteY10" fmla="*/ 388378 h 662844"/>
                  <a:gd name="connsiteX11" fmla="*/ 3852319 w 4263906"/>
                  <a:gd name="connsiteY11" fmla="*/ 478073 h 662844"/>
                  <a:gd name="connsiteX12" fmla="*/ 4004614 w 4263906"/>
                  <a:gd name="connsiteY12" fmla="*/ 527853 h 662844"/>
                  <a:gd name="connsiteX13" fmla="*/ 4124888 w 4263906"/>
                  <a:gd name="connsiteY13" fmla="*/ 567767 h 662844"/>
                  <a:gd name="connsiteX14" fmla="*/ 4241257 w 4263906"/>
                  <a:gd name="connsiteY14" fmla="*/ 606336 h 662844"/>
                  <a:gd name="connsiteX15" fmla="*/ 4263906 w 4263906"/>
                  <a:gd name="connsiteY15" fmla="*/ 662844 h 662844"/>
                  <a:gd name="connsiteX16" fmla="*/ 4143632 w 4263906"/>
                  <a:gd name="connsiteY16" fmla="*/ 626069 h 662844"/>
                  <a:gd name="connsiteX17" fmla="*/ 4022577 w 4263906"/>
                  <a:gd name="connsiteY17" fmla="*/ 587949 h 662844"/>
                  <a:gd name="connsiteX18" fmla="*/ 3849976 w 4263906"/>
                  <a:gd name="connsiteY18" fmla="*/ 535029 h 662844"/>
                  <a:gd name="connsiteX19" fmla="*/ 3519613 w 4263906"/>
                  <a:gd name="connsiteY19" fmla="*/ 439952 h 662844"/>
                  <a:gd name="connsiteX20" fmla="*/ 3203308 w 4263906"/>
                  <a:gd name="connsiteY20" fmla="*/ 357882 h 662844"/>
                  <a:gd name="connsiteX21" fmla="*/ 2902623 w 4263906"/>
                  <a:gd name="connsiteY21" fmla="*/ 288817 h 662844"/>
                  <a:gd name="connsiteX22" fmla="*/ 2614433 w 4263906"/>
                  <a:gd name="connsiteY22" fmla="*/ 231412 h 662844"/>
                  <a:gd name="connsiteX23" fmla="*/ 2340302 w 4263906"/>
                  <a:gd name="connsiteY23" fmla="*/ 184771 h 662844"/>
                  <a:gd name="connsiteX24" fmla="*/ 2080229 w 4263906"/>
                  <a:gd name="connsiteY24" fmla="*/ 149342 h 662844"/>
                  <a:gd name="connsiteX25" fmla="*/ 1832652 w 4263906"/>
                  <a:gd name="connsiteY25" fmla="*/ 123330 h 662844"/>
                  <a:gd name="connsiteX26" fmla="*/ 1599133 w 4263906"/>
                  <a:gd name="connsiteY26" fmla="*/ 106288 h 662844"/>
                  <a:gd name="connsiteX27" fmla="*/ 1377329 w 4263906"/>
                  <a:gd name="connsiteY27" fmla="*/ 97767 h 662844"/>
                  <a:gd name="connsiteX28" fmla="*/ 1168021 w 4263906"/>
                  <a:gd name="connsiteY28" fmla="*/ 96870 h 662844"/>
                  <a:gd name="connsiteX29" fmla="*/ 971209 w 4263906"/>
                  <a:gd name="connsiteY29" fmla="*/ 103598 h 662844"/>
                  <a:gd name="connsiteX30" fmla="*/ 786112 w 4263906"/>
                  <a:gd name="connsiteY30" fmla="*/ 116603 h 662844"/>
                  <a:gd name="connsiteX31" fmla="*/ 612730 w 4263906"/>
                  <a:gd name="connsiteY31" fmla="*/ 134991 h 662844"/>
                  <a:gd name="connsiteX32" fmla="*/ 451063 w 4263906"/>
                  <a:gd name="connsiteY32" fmla="*/ 158311 h 662844"/>
                  <a:gd name="connsiteX33" fmla="*/ 300330 w 4263906"/>
                  <a:gd name="connsiteY33" fmla="*/ 186117 h 662844"/>
                  <a:gd name="connsiteX34" fmla="*/ 160531 w 4263906"/>
                  <a:gd name="connsiteY34" fmla="*/ 218407 h 662844"/>
                  <a:gd name="connsiteX35" fmla="*/ 31665 w 4263906"/>
                  <a:gd name="connsiteY35" fmla="*/ 253388 h 662844"/>
                  <a:gd name="connsiteX36" fmla="*/ 0 w 4263906"/>
                  <a:gd name="connsiteY36" fmla="*/ 263197 h 662844"/>
                  <a:gd name="connsiteX37" fmla="*/ 0 w 4263906"/>
                  <a:gd name="connsiteY37" fmla="*/ 125177 h 662844"/>
                  <a:gd name="connsiteX38" fmla="*/ 104299 w 4263906"/>
                  <a:gd name="connsiteY38" fmla="*/ 100907 h 662844"/>
                  <a:gd name="connsiteX39" fmla="*/ 231602 w 4263906"/>
                  <a:gd name="connsiteY39" fmla="*/ 75792 h 662844"/>
                  <a:gd name="connsiteX40" fmla="*/ 366715 w 4263906"/>
                  <a:gd name="connsiteY40" fmla="*/ 52920 h 662844"/>
                  <a:gd name="connsiteX41" fmla="*/ 511200 w 4263906"/>
                  <a:gd name="connsiteY41" fmla="*/ 33636 h 662844"/>
                  <a:gd name="connsiteX42" fmla="*/ 665838 w 4263906"/>
                  <a:gd name="connsiteY42" fmla="*/ 18836 h 662844"/>
                  <a:gd name="connsiteX43" fmla="*/ 829848 w 4263906"/>
                  <a:gd name="connsiteY43" fmla="*/ 7176 h 662844"/>
                  <a:gd name="connsiteX44" fmla="*/ 1001668 w 4263906"/>
                  <a:gd name="connsiteY44" fmla="*/ 897 h 662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4263906" h="662844">
                    <a:moveTo>
                      <a:pt x="1183641" y="0"/>
                    </a:moveTo>
                    <a:lnTo>
                      <a:pt x="1376548" y="4485"/>
                    </a:lnTo>
                    <a:lnTo>
                      <a:pt x="1577265" y="15697"/>
                    </a:lnTo>
                    <a:lnTo>
                      <a:pt x="1789697" y="33636"/>
                    </a:lnTo>
                    <a:lnTo>
                      <a:pt x="2011501" y="58302"/>
                    </a:lnTo>
                    <a:lnTo>
                      <a:pt x="2243458" y="91040"/>
                    </a:lnTo>
                    <a:lnTo>
                      <a:pt x="2484787" y="131851"/>
                    </a:lnTo>
                    <a:lnTo>
                      <a:pt x="2737051" y="181632"/>
                    </a:lnTo>
                    <a:lnTo>
                      <a:pt x="3000248" y="240830"/>
                    </a:lnTo>
                    <a:lnTo>
                      <a:pt x="3273598" y="309447"/>
                    </a:lnTo>
                    <a:lnTo>
                      <a:pt x="3557101" y="388378"/>
                    </a:lnTo>
                    <a:lnTo>
                      <a:pt x="3852319" y="478073"/>
                    </a:lnTo>
                    <a:lnTo>
                      <a:pt x="4004614" y="527853"/>
                    </a:lnTo>
                    <a:lnTo>
                      <a:pt x="4124888" y="567767"/>
                    </a:lnTo>
                    <a:lnTo>
                      <a:pt x="4241257" y="606336"/>
                    </a:lnTo>
                    <a:lnTo>
                      <a:pt x="4263906" y="662844"/>
                    </a:lnTo>
                    <a:lnTo>
                      <a:pt x="4143632" y="626069"/>
                    </a:lnTo>
                    <a:lnTo>
                      <a:pt x="4022577" y="587949"/>
                    </a:lnTo>
                    <a:lnTo>
                      <a:pt x="3849976" y="535029"/>
                    </a:lnTo>
                    <a:lnTo>
                      <a:pt x="3519613" y="439952"/>
                    </a:lnTo>
                    <a:lnTo>
                      <a:pt x="3203308" y="357882"/>
                    </a:lnTo>
                    <a:lnTo>
                      <a:pt x="2902623" y="288817"/>
                    </a:lnTo>
                    <a:lnTo>
                      <a:pt x="2614433" y="231412"/>
                    </a:lnTo>
                    <a:lnTo>
                      <a:pt x="2340302" y="184771"/>
                    </a:lnTo>
                    <a:lnTo>
                      <a:pt x="2080229" y="149342"/>
                    </a:lnTo>
                    <a:lnTo>
                      <a:pt x="1832652" y="123330"/>
                    </a:lnTo>
                    <a:lnTo>
                      <a:pt x="1599133" y="106288"/>
                    </a:lnTo>
                    <a:lnTo>
                      <a:pt x="1377329" y="97767"/>
                    </a:lnTo>
                    <a:lnTo>
                      <a:pt x="1168021" y="96870"/>
                    </a:lnTo>
                    <a:lnTo>
                      <a:pt x="971209" y="103598"/>
                    </a:lnTo>
                    <a:lnTo>
                      <a:pt x="786112" y="116603"/>
                    </a:lnTo>
                    <a:lnTo>
                      <a:pt x="612730" y="134991"/>
                    </a:lnTo>
                    <a:lnTo>
                      <a:pt x="451063" y="158311"/>
                    </a:lnTo>
                    <a:lnTo>
                      <a:pt x="300330" y="186117"/>
                    </a:lnTo>
                    <a:lnTo>
                      <a:pt x="160531" y="218407"/>
                    </a:lnTo>
                    <a:lnTo>
                      <a:pt x="31665" y="253388"/>
                    </a:lnTo>
                    <a:lnTo>
                      <a:pt x="0" y="263197"/>
                    </a:lnTo>
                    <a:lnTo>
                      <a:pt x="0" y="125177"/>
                    </a:lnTo>
                    <a:lnTo>
                      <a:pt x="104299" y="100907"/>
                    </a:lnTo>
                    <a:lnTo>
                      <a:pt x="231602" y="75792"/>
                    </a:lnTo>
                    <a:lnTo>
                      <a:pt x="366715" y="52920"/>
                    </a:lnTo>
                    <a:lnTo>
                      <a:pt x="511200" y="33636"/>
                    </a:lnTo>
                    <a:lnTo>
                      <a:pt x="665838" y="18836"/>
                    </a:lnTo>
                    <a:lnTo>
                      <a:pt x="829848" y="7176"/>
                    </a:lnTo>
                    <a:lnTo>
                      <a:pt x="1001668" y="897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4256880" y="5842947"/>
                <a:ext cx="4887120" cy="845476"/>
              </a:xfrm>
              <a:custGeom>
                <a:avLst/>
                <a:gdLst>
                  <a:gd name="connsiteX0" fmla="*/ 0 w 4887120"/>
                  <a:gd name="connsiteY0" fmla="*/ 0 h 845476"/>
                  <a:gd name="connsiteX1" fmla="*/ 202191 w 4887120"/>
                  <a:gd name="connsiteY1" fmla="*/ 66004 h 845476"/>
                  <a:gd name="connsiteX2" fmla="*/ 590960 w 4887120"/>
                  <a:gd name="connsiteY2" fmla="*/ 184092 h 845476"/>
                  <a:gd name="connsiteX3" fmla="*/ 964896 w 4887120"/>
                  <a:gd name="connsiteY3" fmla="*/ 288710 h 845476"/>
                  <a:gd name="connsiteX4" fmla="*/ 1322438 w 4887120"/>
                  <a:gd name="connsiteY4" fmla="*/ 380756 h 845476"/>
                  <a:gd name="connsiteX5" fmla="*/ 1665147 w 4887120"/>
                  <a:gd name="connsiteY5" fmla="*/ 458883 h 845476"/>
                  <a:gd name="connsiteX6" fmla="*/ 1992244 w 4887120"/>
                  <a:gd name="connsiteY6" fmla="*/ 525336 h 845476"/>
                  <a:gd name="connsiteX7" fmla="*/ 2305288 w 4887120"/>
                  <a:gd name="connsiteY7" fmla="*/ 580563 h 845476"/>
                  <a:gd name="connsiteX8" fmla="*/ 2602719 w 4887120"/>
                  <a:gd name="connsiteY8" fmla="*/ 625015 h 845476"/>
                  <a:gd name="connsiteX9" fmla="*/ 2886099 w 4887120"/>
                  <a:gd name="connsiteY9" fmla="*/ 658690 h 845476"/>
                  <a:gd name="connsiteX10" fmla="*/ 3154646 w 4887120"/>
                  <a:gd name="connsiteY10" fmla="*/ 683385 h 845476"/>
                  <a:gd name="connsiteX11" fmla="*/ 3409922 w 4887120"/>
                  <a:gd name="connsiteY11" fmla="*/ 698652 h 845476"/>
                  <a:gd name="connsiteX12" fmla="*/ 3652707 w 4887120"/>
                  <a:gd name="connsiteY12" fmla="*/ 705836 h 845476"/>
                  <a:gd name="connsiteX13" fmla="*/ 3880659 w 4887120"/>
                  <a:gd name="connsiteY13" fmla="*/ 705387 h 845476"/>
                  <a:gd name="connsiteX14" fmla="*/ 4096902 w 4887120"/>
                  <a:gd name="connsiteY14" fmla="*/ 697305 h 845476"/>
                  <a:gd name="connsiteX15" fmla="*/ 4300654 w 4887120"/>
                  <a:gd name="connsiteY15" fmla="*/ 683385 h 845476"/>
                  <a:gd name="connsiteX16" fmla="*/ 4491135 w 4887120"/>
                  <a:gd name="connsiteY16" fmla="*/ 663180 h 845476"/>
                  <a:gd name="connsiteX17" fmla="*/ 4669906 w 4887120"/>
                  <a:gd name="connsiteY17" fmla="*/ 638036 h 845476"/>
                  <a:gd name="connsiteX18" fmla="*/ 4836186 w 4887120"/>
                  <a:gd name="connsiteY18" fmla="*/ 608402 h 845476"/>
                  <a:gd name="connsiteX19" fmla="*/ 4887120 w 4887120"/>
                  <a:gd name="connsiteY19" fmla="*/ 597361 h 845476"/>
                  <a:gd name="connsiteX20" fmla="*/ 4887120 w 4887120"/>
                  <a:gd name="connsiteY20" fmla="*/ 782168 h 845476"/>
                  <a:gd name="connsiteX21" fmla="*/ 4884588 w 4887120"/>
                  <a:gd name="connsiteY21" fmla="*/ 782616 h 845476"/>
                  <a:gd name="connsiteX22" fmla="*/ 4722210 w 4887120"/>
                  <a:gd name="connsiteY22" fmla="*/ 805964 h 845476"/>
                  <a:gd name="connsiteX23" fmla="*/ 4546562 w 4887120"/>
                  <a:gd name="connsiteY23" fmla="*/ 824373 h 845476"/>
                  <a:gd name="connsiteX24" fmla="*/ 4357642 w 4887120"/>
                  <a:gd name="connsiteY24" fmla="*/ 837843 h 845476"/>
                  <a:gd name="connsiteX25" fmla="*/ 4157794 w 4887120"/>
                  <a:gd name="connsiteY25" fmla="*/ 845027 h 845476"/>
                  <a:gd name="connsiteX26" fmla="*/ 3943893 w 4887120"/>
                  <a:gd name="connsiteY26" fmla="*/ 845476 h 845476"/>
                  <a:gd name="connsiteX27" fmla="*/ 3715940 w 4887120"/>
                  <a:gd name="connsiteY27" fmla="*/ 839190 h 845476"/>
                  <a:gd name="connsiteX28" fmla="*/ 3475497 w 4887120"/>
                  <a:gd name="connsiteY28" fmla="*/ 824822 h 845476"/>
                  <a:gd name="connsiteX29" fmla="*/ 3220221 w 4887120"/>
                  <a:gd name="connsiteY29" fmla="*/ 802821 h 845476"/>
                  <a:gd name="connsiteX30" fmla="*/ 2950113 w 4887120"/>
                  <a:gd name="connsiteY30" fmla="*/ 771390 h 845476"/>
                  <a:gd name="connsiteX31" fmla="*/ 2665953 w 4887120"/>
                  <a:gd name="connsiteY31" fmla="*/ 730531 h 845476"/>
                  <a:gd name="connsiteX32" fmla="*/ 2366960 w 4887120"/>
                  <a:gd name="connsiteY32" fmla="*/ 679793 h 845476"/>
                  <a:gd name="connsiteX33" fmla="*/ 2052354 w 4887120"/>
                  <a:gd name="connsiteY33" fmla="*/ 618729 h 845476"/>
                  <a:gd name="connsiteX34" fmla="*/ 1720574 w 4887120"/>
                  <a:gd name="connsiteY34" fmla="*/ 545541 h 845476"/>
                  <a:gd name="connsiteX35" fmla="*/ 1374742 w 4887120"/>
                  <a:gd name="connsiteY35" fmla="*/ 460679 h 845476"/>
                  <a:gd name="connsiteX36" fmla="*/ 1010174 w 4887120"/>
                  <a:gd name="connsiteY36" fmla="*/ 363245 h 845476"/>
                  <a:gd name="connsiteX37" fmla="*/ 629993 w 4887120"/>
                  <a:gd name="connsiteY37" fmla="*/ 253239 h 845476"/>
                  <a:gd name="connsiteX38" fmla="*/ 233417 w 4887120"/>
                  <a:gd name="connsiteY38" fmla="*/ 129314 h 845476"/>
                  <a:gd name="connsiteX39" fmla="*/ 26543 w 4887120"/>
                  <a:gd name="connsiteY39" fmla="*/ 61065 h 845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4887120" h="845476">
                    <a:moveTo>
                      <a:pt x="0" y="0"/>
                    </a:moveTo>
                    <a:lnTo>
                      <a:pt x="202191" y="66004"/>
                    </a:lnTo>
                    <a:lnTo>
                      <a:pt x="590960" y="184092"/>
                    </a:lnTo>
                    <a:lnTo>
                      <a:pt x="964896" y="288710"/>
                    </a:lnTo>
                    <a:lnTo>
                      <a:pt x="1322438" y="380756"/>
                    </a:lnTo>
                    <a:lnTo>
                      <a:pt x="1665147" y="458883"/>
                    </a:lnTo>
                    <a:lnTo>
                      <a:pt x="1992244" y="525336"/>
                    </a:lnTo>
                    <a:lnTo>
                      <a:pt x="2305288" y="580563"/>
                    </a:lnTo>
                    <a:lnTo>
                      <a:pt x="2602719" y="625015"/>
                    </a:lnTo>
                    <a:lnTo>
                      <a:pt x="2886099" y="658690"/>
                    </a:lnTo>
                    <a:lnTo>
                      <a:pt x="3154646" y="683385"/>
                    </a:lnTo>
                    <a:lnTo>
                      <a:pt x="3409922" y="698652"/>
                    </a:lnTo>
                    <a:lnTo>
                      <a:pt x="3652707" y="705836"/>
                    </a:lnTo>
                    <a:lnTo>
                      <a:pt x="3880659" y="705387"/>
                    </a:lnTo>
                    <a:lnTo>
                      <a:pt x="4096902" y="697305"/>
                    </a:lnTo>
                    <a:lnTo>
                      <a:pt x="4300654" y="683385"/>
                    </a:lnTo>
                    <a:lnTo>
                      <a:pt x="4491135" y="663180"/>
                    </a:lnTo>
                    <a:lnTo>
                      <a:pt x="4669906" y="638036"/>
                    </a:lnTo>
                    <a:lnTo>
                      <a:pt x="4836186" y="608402"/>
                    </a:lnTo>
                    <a:lnTo>
                      <a:pt x="4887120" y="597361"/>
                    </a:lnTo>
                    <a:lnTo>
                      <a:pt x="4887120" y="782168"/>
                    </a:lnTo>
                    <a:lnTo>
                      <a:pt x="4884588" y="782616"/>
                    </a:lnTo>
                    <a:lnTo>
                      <a:pt x="4722210" y="805964"/>
                    </a:lnTo>
                    <a:lnTo>
                      <a:pt x="4546562" y="824373"/>
                    </a:lnTo>
                    <a:lnTo>
                      <a:pt x="4357642" y="837843"/>
                    </a:lnTo>
                    <a:lnTo>
                      <a:pt x="4157794" y="845027"/>
                    </a:lnTo>
                    <a:lnTo>
                      <a:pt x="3943893" y="845476"/>
                    </a:lnTo>
                    <a:lnTo>
                      <a:pt x="3715940" y="839190"/>
                    </a:lnTo>
                    <a:lnTo>
                      <a:pt x="3475497" y="824822"/>
                    </a:lnTo>
                    <a:lnTo>
                      <a:pt x="3220221" y="802821"/>
                    </a:lnTo>
                    <a:lnTo>
                      <a:pt x="2950113" y="771390"/>
                    </a:lnTo>
                    <a:lnTo>
                      <a:pt x="2665953" y="730531"/>
                    </a:lnTo>
                    <a:lnTo>
                      <a:pt x="2366960" y="679793"/>
                    </a:lnTo>
                    <a:lnTo>
                      <a:pt x="2052354" y="618729"/>
                    </a:lnTo>
                    <a:lnTo>
                      <a:pt x="1720574" y="545541"/>
                    </a:lnTo>
                    <a:lnTo>
                      <a:pt x="1374742" y="460679"/>
                    </a:lnTo>
                    <a:lnTo>
                      <a:pt x="1010174" y="363245"/>
                    </a:lnTo>
                    <a:lnTo>
                      <a:pt x="629993" y="253239"/>
                    </a:lnTo>
                    <a:lnTo>
                      <a:pt x="233417" y="129314"/>
                    </a:lnTo>
                    <a:lnTo>
                      <a:pt x="26543" y="61065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3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1129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CE1074-1EE8-497C-9D05-5AB96C3B14B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BE1A85-0D8B-4B40-BB8D-C6B81DD5A90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240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023D5E-AA08-4851-9EC6-6A15135B350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B9AB77-5E45-49D3-94BF-48B8182665D2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089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331962-6251-4CEF-8468-5E8ADAAC1BF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72FAF-99E6-4822-A8AB-750C1261B070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502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B44D8F-CA11-4C3E-B316-DB6CCEFC796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shade val="50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shade val="50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988524-406A-442E-8FD0-DDE203347261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661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7.png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4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50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7.png"/><Relationship Id="rId5" Type="http://schemas.openxmlformats.org/officeDocument/2006/relationships/theme" Target="../theme/theme11.xml"/><Relationship Id="rId4" Type="http://schemas.openxmlformats.org/officeDocument/2006/relationships/slideLayout" Target="../slideLayouts/slideLayout5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7.png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31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7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.pn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35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.png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3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7.png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7" name="Прямокутник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029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3D838-A28B-41C9-8B8F-E6D34AA6501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A71485-10F9-4FD8-961F-FC99A094FA7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248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996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4" r:id="rId1"/>
    <p:sldLayoutId id="2147484075" r:id="rId2"/>
    <p:sldLayoutId id="2147484076" r:id="rId3"/>
    <p:sldLayoutId id="2147484077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4376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80" r:id="rId2"/>
    <p:sldLayoutId id="2147484081" r:id="rId3"/>
    <p:sldLayoutId id="2147484082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7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864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5406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6653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9246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164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7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445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7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9403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4" r:id="rId1"/>
    <p:sldLayoutId id="2147484065" r:id="rId2"/>
    <p:sldLayoutId id="2147484066" r:id="rId3"/>
    <p:sldLayoutId id="2147484067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27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К\Downloads\pngwing.com (8)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000"/>
            <a:ext cx="9144000" cy="70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7"/>
          <p:cNvSpPr txBox="1">
            <a:spLocks/>
          </p:cNvSpPr>
          <p:nvPr/>
        </p:nvSpPr>
        <p:spPr>
          <a:xfrm>
            <a:off x="179512" y="1052736"/>
            <a:ext cx="8784976" cy="4176464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0" cap="none" spc="0" normalizeH="0" baseline="0" noProof="0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t>Класна робота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solidFill>
                  <a:prstClr val="black"/>
                </a:solidFill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lvl="0" algn="ctr">
              <a:lnSpc>
                <a:spcPct val="150000"/>
              </a:lnSpc>
            </a:pP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Міжнародні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4000" b="1" kern="0" dirty="0" err="1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відносини</a:t>
            </a:r>
            <a:r>
              <a:rPr lang="ru-RU" sz="4000" b="1" kern="0" dirty="0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4000" b="1" kern="0" dirty="0" err="1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наприкінці</a:t>
            </a:r>
            <a:r>
              <a:rPr lang="ru-RU" sz="4000" b="1" kern="0" dirty="0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ХІХ – </a:t>
            </a:r>
            <a:endParaRPr lang="ru-RU" sz="4000" b="1" kern="0" dirty="0" smtClean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ru-RU" sz="4000" b="1" kern="0" dirty="0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на 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початку ХХ ст.</a:t>
            </a:r>
            <a:endParaRPr kumimoji="0" lang="uk-UA" sz="4000" b="1" i="0" u="none" strike="noStrike" kern="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Дата 7"/>
          <p:cNvSpPr>
            <a:spLocks noGrp="1"/>
          </p:cNvSpPr>
          <p:nvPr/>
        </p:nvSpPr>
        <p:spPr>
          <a:xfrm>
            <a:off x="179512" y="188640"/>
            <a:ext cx="8784976" cy="1080120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90AD36-CE98-462E-A84E-3F7F7EB00585}" type="datetime4">
              <a:rPr kumimoji="0" lang="uk-UA" sz="4000" b="1" i="0" u="none" strike="noStrike" kern="0" cap="none" spc="0" normalizeH="0" baseline="0" noProof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 липня 2026 р.</a:t>
            </a:fld>
            <a:endParaRPr kumimoji="0" lang="uk-UA" sz="4000" b="1" i="0" u="none" strike="noStrike" kern="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01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 с. 152</a:t>
            </a: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-1</a:t>
            </a: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54 </a:t>
            </a:r>
            <a:b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виконайте завдання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5760" y="1744912"/>
            <a:ext cx="8892480" cy="4966543"/>
          </a:xfrm>
        </p:spPr>
        <p:txBody>
          <a:bodyPr rtlCol="0">
            <a:normAutofit/>
          </a:bodyPr>
          <a:lstStyle/>
          <a:p>
            <a:pPr marL="118872" indent="0" algn="ctr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4000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Визначте</a:t>
            </a: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40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основні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40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ознаки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40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наближення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глобального </a:t>
            </a:r>
            <a:r>
              <a:rPr lang="ru-RU" sz="40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конфлікту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на початку ХХ ст.</a:t>
            </a:r>
          </a:p>
        </p:txBody>
      </p:sp>
    </p:spTree>
    <p:extLst>
      <p:ext uri="{BB962C8B-B14F-4D97-AF65-F5344CB8AC3E}">
        <p14:creationId xmlns:p14="http://schemas.microsoft.com/office/powerpoint/2010/main" val="167128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Установіть відповідність </a:t>
            </a: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/>
            </a:r>
            <a:b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між </a:t>
            </a:r>
            <a:r>
              <a:rPr lang="uk-UA" sz="4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подією та її наслідком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8" name="Таблиця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512082"/>
              </p:ext>
            </p:extLst>
          </p:nvPr>
        </p:nvGraphicFramePr>
        <p:xfrm>
          <a:off x="161764" y="1700808"/>
          <a:ext cx="8982236" cy="4145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46140">
                  <a:extLst>
                    <a:ext uri="{9D8B030D-6E8A-4147-A177-3AD203B41FA5}">
                      <a16:colId xmlns:a16="http://schemas.microsoft.com/office/drawing/2014/main" val="1837850544"/>
                    </a:ext>
                  </a:extLst>
                </a:gridCol>
                <a:gridCol w="5436096">
                  <a:extLst>
                    <a:ext uri="{9D8B030D-6E8A-4147-A177-3AD203B41FA5}">
                      <a16:colId xmlns:a16="http://schemas.microsoft.com/office/drawing/2014/main" val="10927026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satMod val="150000"/>
                            </a:schemeClr>
                          </a:solidFill>
                          <a:latin typeface="Century Gothic" pitchFamily="34" charset="0"/>
                          <a:ea typeface="+mj-ea"/>
                          <a:cs typeface="+mj-cs"/>
                        </a:rPr>
                        <a:t>1. </a:t>
                      </a:r>
                      <a:r>
                        <a:rPr lang="uk-UA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Війна США з Іспанією.</a:t>
                      </a:r>
                      <a:endParaRPr lang="uk-UA" sz="2200" b="1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satMod val="150000"/>
                            </a:schemeClr>
                          </a:solidFill>
                          <a:latin typeface="Century Gothic" pitchFamily="34" charset="0"/>
                          <a:ea typeface="+mj-ea"/>
                          <a:cs typeface="+mj-cs"/>
                        </a:rPr>
                        <a:t>А.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 США </a:t>
                      </a:r>
                      <a:r>
                        <a:rPr lang="ru-RU" sz="2200" b="1" kern="12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отримали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 права на </a:t>
                      </a:r>
                      <a:r>
                        <a:rPr lang="ru-RU" sz="2200" b="1" kern="12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Панамський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 канал.</a:t>
                      </a:r>
                      <a:endParaRPr lang="uk-UA" sz="2200" b="1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71314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uk-UA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satMod val="150000"/>
                            </a:schemeClr>
                          </a:solidFill>
                          <a:latin typeface="Century Gothic" pitchFamily="34" charset="0"/>
                          <a:ea typeface="+mj-ea"/>
                          <a:cs typeface="+mj-cs"/>
                        </a:rPr>
                        <a:t>2.</a:t>
                      </a:r>
                      <a:r>
                        <a:rPr lang="uk-UA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 Панамська криза 1903 р.</a:t>
                      </a:r>
                      <a:endParaRPr lang="uk-UA" sz="2200" b="1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satMod val="150000"/>
                            </a:schemeClr>
                          </a:solidFill>
                          <a:latin typeface="Century Gothic" pitchFamily="34" charset="0"/>
                          <a:ea typeface="+mj-ea"/>
                          <a:cs typeface="+mj-cs"/>
                        </a:rPr>
                        <a:t>Б.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200" b="1" kern="12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Італія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200" b="1" kern="12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захопила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200" b="1" kern="12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Триполітанію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 та </a:t>
                      </a:r>
                      <a:r>
                        <a:rPr lang="ru-RU" sz="2200" b="1" kern="12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Киренаїку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uk-UA" sz="2200" b="1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4437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uk-UA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satMod val="150000"/>
                            </a:schemeClr>
                          </a:solidFill>
                          <a:latin typeface="Century Gothic" pitchFamily="34" charset="0"/>
                          <a:ea typeface="+mj-ea"/>
                          <a:cs typeface="+mj-cs"/>
                        </a:rPr>
                        <a:t>3.</a:t>
                      </a:r>
                      <a:r>
                        <a:rPr lang="uk-UA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 Англо-бурська війна 1899-1902 рр.</a:t>
                      </a:r>
                      <a:endParaRPr lang="uk-UA" sz="2200" b="1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satMod val="150000"/>
                            </a:schemeClr>
                          </a:solidFill>
                          <a:latin typeface="Century Gothic" pitchFamily="34" charset="0"/>
                          <a:ea typeface="+mj-ea"/>
                          <a:cs typeface="+mj-cs"/>
                        </a:rPr>
                        <a:t>В.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 Велика </a:t>
                      </a:r>
                      <a:r>
                        <a:rPr lang="ru-RU" sz="2200" b="1" kern="12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Британія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200" b="1" kern="12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захопила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 Трансвааль і </a:t>
                      </a:r>
                      <a:r>
                        <a:rPr lang="ru-RU" sz="2200" b="1" kern="12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Оранжеву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200" b="1" kern="12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Республіку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uk-UA" sz="2200" b="1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702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uk-UA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satMod val="150000"/>
                            </a:schemeClr>
                          </a:solidFill>
                          <a:latin typeface="Century Gothic" pitchFamily="34" charset="0"/>
                          <a:ea typeface="+mj-ea"/>
                          <a:cs typeface="+mj-cs"/>
                        </a:rPr>
                        <a:t>4. </a:t>
                      </a:r>
                      <a:r>
                        <a:rPr lang="uk-UA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Перша Марокканська криза.</a:t>
                      </a:r>
                      <a:endParaRPr lang="uk-UA" sz="2200" b="1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satMod val="150000"/>
                            </a:schemeClr>
                          </a:solidFill>
                          <a:latin typeface="Century Gothic" pitchFamily="34" charset="0"/>
                          <a:ea typeface="+mj-ea"/>
                          <a:cs typeface="+mj-cs"/>
                        </a:rPr>
                        <a:t>Г.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200" b="1" kern="12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Іспанія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200" b="1" kern="12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втратила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 Кубу, </a:t>
                      </a:r>
                      <a:r>
                        <a:rPr lang="ru-RU" sz="2200" b="1" kern="12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Пуерто-Рико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, Гуам і </a:t>
                      </a:r>
                      <a:r>
                        <a:rPr lang="ru-RU" sz="2200" b="1" kern="12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Філіппіни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uk-UA" sz="2200" b="1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0482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uk-UA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satMod val="150000"/>
                            </a:schemeClr>
                          </a:solidFill>
                          <a:latin typeface="Century Gothic" pitchFamily="34" charset="0"/>
                          <a:ea typeface="+mj-ea"/>
                          <a:cs typeface="+mj-cs"/>
                        </a:rPr>
                        <a:t>5. </a:t>
                      </a:r>
                      <a:r>
                        <a:rPr lang="uk-UA" sz="2200" b="1" kern="12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Італійсько</a:t>
                      </a:r>
                      <a:r>
                        <a:rPr lang="uk-UA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-турецька війна 1911–1912 рр.</a:t>
                      </a:r>
                      <a:endParaRPr lang="uk-UA" sz="2200" b="1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satMod val="150000"/>
                            </a:schemeClr>
                          </a:solidFill>
                          <a:latin typeface="Century Gothic" pitchFamily="34" charset="0"/>
                          <a:ea typeface="+mj-ea"/>
                          <a:cs typeface="+mj-cs"/>
                        </a:rPr>
                        <a:t>Д.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 Марокко </a:t>
                      </a:r>
                      <a:r>
                        <a:rPr lang="ru-RU" sz="2200" b="1" kern="12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отримало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200" b="1" kern="12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незалежність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, але </a:t>
                      </a:r>
                      <a:r>
                        <a:rPr lang="ru-RU" sz="2200" b="1" kern="12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залишилося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200" b="1" kern="12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під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200" b="1" kern="12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впливом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200" b="1" kern="12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Франції</a:t>
                      </a:r>
                      <a:r>
                        <a:rPr lang="ru-RU" sz="2200" b="1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uk-UA" sz="2200" b="1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5057784"/>
                  </a:ext>
                </a:extLst>
              </a:tr>
            </a:tbl>
          </a:graphicData>
        </a:graphic>
      </p:graphicFrame>
      <p:sp>
        <p:nvSpPr>
          <p:cNvPr id="9" name="Прямокутник 8"/>
          <p:cNvSpPr/>
          <p:nvPr/>
        </p:nvSpPr>
        <p:spPr>
          <a:xfrm>
            <a:off x="2009440" y="6034100"/>
            <a:ext cx="51251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 – 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Г. 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 – 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А. 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 – 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В. 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4 – 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Д. 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5 – Б.</a:t>
            </a:r>
            <a:endParaRPr lang="uk-UA" sz="2800" b="1" dirty="0">
              <a:ln>
                <a:solidFill>
                  <a:schemeClr val="tx1"/>
                </a:solidFill>
              </a:ln>
              <a:solidFill>
                <a:schemeClr val="accent1">
                  <a:satMod val="150000"/>
                </a:schemeClr>
              </a:solidFill>
              <a:latin typeface="Century Gothi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7233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2134865"/>
            <a:ext cx="8229600" cy="1438151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Дайте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відповіді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питання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1-5 на с.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154.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4624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500" b="1" i="0" u="none" strike="noStrike" kern="1200" cap="none" spc="0" normalizeH="0" baseline="0" noProof="0" dirty="0">
                <a:ln>
                  <a:noFill/>
                </a:ln>
                <a:solidFill>
                  <a:srgbClr val="F0AD00">
                    <a:satMod val="1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Закріплення матеріалу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F0AD00">
                  <a:satMod val="150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6246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Домашнє завдання 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5" descr="Слава ЗСУ! - Orbita-UG Рекламне Агентств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6" t="27448" r="16495" b="31298"/>
          <a:stretch/>
        </p:blipFill>
        <p:spPr bwMode="auto">
          <a:xfrm>
            <a:off x="2762596" y="3310410"/>
            <a:ext cx="3618809" cy="2782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Місце для вмісту 2"/>
          <p:cNvSpPr>
            <a:spLocks noGrp="1"/>
          </p:cNvSpPr>
          <p:nvPr>
            <p:ph idx="1"/>
          </p:nvPr>
        </p:nvSpPr>
        <p:spPr>
          <a:xfrm>
            <a:off x="228600" y="1844824"/>
            <a:ext cx="8686800" cy="1152128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Опрацювати </a:t>
            </a:r>
            <a:r>
              <a:rPr lang="uk-UA" sz="3600" b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§ </a:t>
            </a:r>
            <a:r>
              <a:rPr lang="uk-UA" sz="3600" b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19. </a:t>
            </a:r>
            <a:endParaRPr lang="uk-UA" sz="36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74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6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План</a:t>
            </a:r>
            <a:endParaRPr lang="ru-RU" sz="6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4016" y="1774825"/>
            <a:ext cx="8892480" cy="4625975"/>
          </a:xfrm>
        </p:spPr>
        <p:txBody>
          <a:bodyPr rtlCol="0">
            <a:normAutofit/>
          </a:bodyPr>
          <a:lstStyle/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1.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Міжнародна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ситуація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 Союз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трьох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імператорів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Формування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військово-політичних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блоків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: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Троїстий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союз та Антанта.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Боротьба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за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перерозподіл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світу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888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Опорні поняття і дати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556792"/>
            <a:ext cx="4418470" cy="5301208"/>
          </a:xfrm>
        </p:spPr>
        <p:txBody>
          <a:bodyPr rtlCol="0">
            <a:normAutofit/>
          </a:bodyPr>
          <a:lstStyle/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військово-політичний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союз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;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геополітика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;</a:t>
            </a:r>
          </a:p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метрополія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;</a:t>
            </a:r>
          </a:p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мілітаризація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4" name="Місце для вмісту 2"/>
          <p:cNvSpPr txBox="1">
            <a:spLocks/>
          </p:cNvSpPr>
          <p:nvPr/>
        </p:nvSpPr>
        <p:spPr bwMode="auto">
          <a:xfrm>
            <a:off x="5430190" y="1556792"/>
            <a:ext cx="4326386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438150" indent="-3190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02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3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0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55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Font typeface="Wingdings 2"/>
              <a:buChar char=""/>
              <a:defRPr/>
            </a:pPr>
            <a:r>
              <a:rPr lang="ru-RU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1882 </a:t>
            </a:r>
            <a:r>
              <a:rPr lang="ru-RU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</a:t>
            </a:r>
            <a:r>
              <a:rPr lang="ru-RU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.;</a:t>
            </a:r>
            <a:endParaRPr lang="ru-RU" b="1" dirty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438912" lvl="0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Font typeface="Wingdings 2"/>
              <a:buChar char=""/>
              <a:defRPr/>
            </a:pPr>
            <a:r>
              <a:rPr lang="ru-RU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1907 р</a:t>
            </a:r>
            <a:r>
              <a:rPr lang="ru-RU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  <a:endParaRPr lang="ru-RU" b="1" dirty="0" smtClean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lvl="0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None/>
              <a:defRPr/>
            </a:pPr>
            <a:endParaRPr lang="ru-RU" b="1" dirty="0" smtClean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77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 с. 147</a:t>
            </a: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-1</a:t>
            </a: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49 </a:t>
            </a:r>
            <a:b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виконайте завдання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5760" y="1744912"/>
            <a:ext cx="8892480" cy="4966543"/>
          </a:xfrm>
        </p:spPr>
        <p:txBody>
          <a:bodyPr rtlCol="0">
            <a:normAutofit fontScale="92500" lnSpcReduction="20000"/>
          </a:bodyPr>
          <a:lstStyle/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1.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Доведіть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або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спростуйте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твердження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що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система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європейської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рівноваги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закріплена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рішеннями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Віденського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конгресу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виявилася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дієвою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Поясніть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чому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Союз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трьох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імператорів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не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зміг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стати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міцним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і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тривалим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союзом.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суперечності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призвели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до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його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розпаду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Визначте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«клубок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суперечностей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між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провідними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державами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Європи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наприкінці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ХІХ ст. та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поясніть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у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чому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полягали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їхні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основні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інтереси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й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протиріччя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620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25095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6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Робота в групах. Опрацюйте </a:t>
            </a:r>
            <a:br>
              <a:rPr lang="uk-UA" sz="36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uk-UA" sz="36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с. 150</a:t>
            </a:r>
            <a:r>
              <a:rPr lang="en-US" sz="36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-1</a:t>
            </a:r>
            <a:r>
              <a:rPr lang="uk-UA" sz="36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51 і виконайте завдання</a:t>
            </a:r>
            <a:endParaRPr lang="ru-RU" sz="36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317376" y="1728192"/>
            <a:ext cx="4038600" cy="5373216"/>
          </a:xfrm>
        </p:spPr>
        <p:txBody>
          <a:bodyPr rtlCol="0">
            <a:normAutofit fontScale="77500" lnSpcReduction="20000"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Група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Троїстий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союз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  <a:sym typeface="Wingdings" panose="05000000000000000000" pitchFamily="2" charset="2"/>
              </a:rPr>
              <a:t>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причини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спонукали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Німеччину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та Австро-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Угорщину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до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укладення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союзу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300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sym typeface="Wingdings" panose="05000000000000000000" pitchFamily="2" charset="2"/>
              </a:rPr>
              <a:t>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держави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утворили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Троїстий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союз і коли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він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сформувався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300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sym typeface="Wingdings" panose="05000000000000000000" pitchFamily="2" charset="2"/>
              </a:rPr>
              <a:t>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Проти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якої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загрози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був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спрямований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союз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400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sym typeface="Wingdings" panose="05000000000000000000" pitchFamily="2" charset="2"/>
              </a:rPr>
              <a:t>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зобов’язання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мали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держави-учасниці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400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sym typeface="Wingdings" panose="05000000000000000000" pitchFamily="2" charset="2"/>
              </a:rPr>
              <a:t>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Чому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Італія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почала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шукати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інших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союзників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788024" y="1728192"/>
            <a:ext cx="4038600" cy="5373216"/>
          </a:xfrm>
        </p:spPr>
        <p:txBody>
          <a:bodyPr rtlCol="0">
            <a:normAutofit fontScale="77500" lnSpcReduction="20000"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Група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Антанта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  <a:sym typeface="Wingdings" panose="05000000000000000000" pitchFamily="2" charset="2"/>
              </a:rPr>
              <a:t>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причини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спонукали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Францію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Росію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та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Велику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Британію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до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зближення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400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sym typeface="Wingdings" panose="05000000000000000000" pitchFamily="2" charset="2"/>
              </a:rPr>
              <a:t>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угоди передували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формуванню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Антанти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300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sym typeface="Wingdings" panose="05000000000000000000" pitchFamily="2" charset="2"/>
              </a:rPr>
              <a:t>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держави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увійшли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до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Антанти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та коли вона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сформувалася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3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sym typeface="Wingdings" panose="05000000000000000000" pitchFamily="2" charset="2"/>
              </a:rPr>
              <a:t>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Що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змусило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Велику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Британію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відмовитися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політики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«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блискучої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ізоляції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»?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3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sym typeface="Wingdings" panose="05000000000000000000" pitchFamily="2" charset="2"/>
              </a:rPr>
              <a:t>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Що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означає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слово «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антанта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»?</a:t>
            </a:r>
          </a:p>
        </p:txBody>
      </p:sp>
    </p:spTree>
    <p:extLst>
      <p:ext uri="{BB962C8B-B14F-4D97-AF65-F5344CB8AC3E}">
        <p14:creationId xmlns:p14="http://schemas.microsoft.com/office/powerpoint/2010/main" val="2463033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0670" t="7655" r="4003" b="12967"/>
          <a:stretch/>
        </p:blipFill>
        <p:spPr>
          <a:xfrm>
            <a:off x="0" y="0"/>
            <a:ext cx="9144000" cy="6886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0670" t="7655" r="4003" b="12967"/>
          <a:stretch/>
        </p:blipFill>
        <p:spPr>
          <a:xfrm>
            <a:off x="0" y="0"/>
            <a:ext cx="9144000" cy="6886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0670" t="7657" r="4004" b="12966"/>
          <a:stretch/>
        </p:blipFill>
        <p:spPr>
          <a:xfrm>
            <a:off x="0" y="0"/>
            <a:ext cx="9144000" cy="6886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20670" t="7655" r="4003" b="12967"/>
          <a:stretch/>
        </p:blipFill>
        <p:spPr>
          <a:xfrm>
            <a:off x="0" y="0"/>
            <a:ext cx="9144000" cy="6886800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0" y="0"/>
            <a:ext cx="1259632" cy="3808090"/>
          </a:xfrm>
          <a:prstGeom prst="rect">
            <a:avLst/>
          </a:prstGeom>
          <a:solidFill>
            <a:srgbClr val="B9E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кутник 9"/>
          <p:cNvSpPr/>
          <p:nvPr/>
        </p:nvSpPr>
        <p:spPr>
          <a:xfrm>
            <a:off x="49785" y="0"/>
            <a:ext cx="2232248" cy="404664"/>
          </a:xfrm>
          <a:prstGeom prst="rect">
            <a:avLst/>
          </a:prstGeom>
          <a:solidFill>
            <a:srgbClr val="B9E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кутник 10"/>
          <p:cNvSpPr/>
          <p:nvPr/>
        </p:nvSpPr>
        <p:spPr>
          <a:xfrm>
            <a:off x="0" y="0"/>
            <a:ext cx="2031325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k-UA" sz="2000" b="1" dirty="0">
                <a:latin typeface="Century Gothic" panose="020B0502020202020204" pitchFamily="34" charset="0"/>
              </a:rPr>
              <a:t>Троїстий союз</a:t>
            </a:r>
          </a:p>
        </p:txBody>
      </p:sp>
    </p:spTree>
    <p:extLst>
      <p:ext uri="{BB962C8B-B14F-4D97-AF65-F5344CB8AC3E}">
        <p14:creationId xmlns:p14="http://schemas.microsoft.com/office/powerpoint/2010/main" val="15865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670" t="7655" r="4003" b="12967"/>
          <a:stretch/>
        </p:blipFill>
        <p:spPr>
          <a:xfrm>
            <a:off x="0" y="0"/>
            <a:ext cx="9144000" cy="6886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0672" t="7655" r="4001" b="12967"/>
          <a:stretch/>
        </p:blipFill>
        <p:spPr>
          <a:xfrm>
            <a:off x="0" y="0"/>
            <a:ext cx="9144000" cy="6886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0670" t="7655" r="4003" b="12967"/>
          <a:stretch/>
        </p:blipFill>
        <p:spPr>
          <a:xfrm>
            <a:off x="0" y="0"/>
            <a:ext cx="9144000" cy="6886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20670" t="7655" r="4003" b="12967"/>
          <a:stretch/>
        </p:blipFill>
        <p:spPr>
          <a:xfrm>
            <a:off x="0" y="0"/>
            <a:ext cx="9144000" cy="6886800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0" y="0"/>
            <a:ext cx="1259632" cy="3808090"/>
          </a:xfrm>
          <a:prstGeom prst="rect">
            <a:avLst/>
          </a:prstGeom>
          <a:solidFill>
            <a:srgbClr val="B9E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кутник 9"/>
          <p:cNvSpPr/>
          <p:nvPr/>
        </p:nvSpPr>
        <p:spPr>
          <a:xfrm>
            <a:off x="49785" y="0"/>
            <a:ext cx="2232248" cy="404664"/>
          </a:xfrm>
          <a:prstGeom prst="rect">
            <a:avLst/>
          </a:prstGeom>
          <a:solidFill>
            <a:srgbClr val="B9E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кутник 10"/>
          <p:cNvSpPr/>
          <p:nvPr/>
        </p:nvSpPr>
        <p:spPr>
          <a:xfrm>
            <a:off x="0" y="0"/>
            <a:ext cx="20304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latin typeface="Century Gothic" panose="020B0502020202020204" pitchFamily="34" charset="0"/>
              </a:rPr>
              <a:t>Антанта</a:t>
            </a:r>
            <a:endParaRPr lang="uk-UA" sz="2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31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276149" cy="6858000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6291379" y="260648"/>
            <a:ext cx="285262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Розгляньте </a:t>
            </a:r>
            <a:r>
              <a:rPr lang="uk-UA" sz="2400" b="1" dirty="0" smtClean="0"/>
              <a:t>карикатуру </a:t>
            </a:r>
            <a:r>
              <a:rPr lang="uk-UA" sz="2400" b="1" dirty="0"/>
              <a:t>і </a:t>
            </a:r>
            <a:r>
              <a:rPr lang="uk-UA" sz="2400" b="1" dirty="0" smtClean="0"/>
              <a:t>плакат, </a:t>
            </a:r>
            <a:r>
              <a:rPr lang="uk-UA" sz="2400" b="1" dirty="0"/>
              <a:t>що ілюструють створення Троїстого союзу й Антанти.</a:t>
            </a:r>
          </a:p>
          <a:p>
            <a:pPr algn="ctr"/>
            <a:r>
              <a:rPr lang="uk-UA" sz="2400" b="1" dirty="0"/>
              <a:t>Упізнайте постаті, які символізують держав-учасниць. Поясніть свої міркування.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6276149" y="5949280"/>
            <a:ext cx="28678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«</a:t>
            </a:r>
            <a:r>
              <a:rPr lang="ru-RU" b="1" i="1" dirty="0" err="1"/>
              <a:t>Друзі</a:t>
            </a:r>
            <a:r>
              <a:rPr lang="ru-RU" b="1" i="1" dirty="0"/>
              <a:t> миру» («</a:t>
            </a:r>
            <a:r>
              <a:rPr lang="ru-RU" b="1" i="1" dirty="0" err="1"/>
              <a:t>Троїстий</a:t>
            </a:r>
            <a:r>
              <a:rPr lang="ru-RU" b="1" i="1" dirty="0"/>
              <a:t> союз</a:t>
            </a:r>
            <a:r>
              <a:rPr lang="ru-RU" b="1" i="1" dirty="0" smtClean="0"/>
              <a:t>»), художник </a:t>
            </a:r>
            <a:r>
              <a:rPr lang="ru-RU" b="1" i="1" dirty="0"/>
              <a:t>Жорж </a:t>
            </a:r>
            <a:r>
              <a:rPr lang="ru-RU" b="1" i="1" dirty="0" err="1"/>
              <a:t>Тіре</a:t>
            </a:r>
            <a:r>
              <a:rPr lang="ru-RU" b="1" i="1" dirty="0"/>
              <a:t> Боне, </a:t>
            </a:r>
            <a:r>
              <a:rPr lang="ru-RU" b="1" i="1" dirty="0" err="1"/>
              <a:t>кінець</a:t>
            </a:r>
            <a:r>
              <a:rPr lang="ru-RU" b="1" i="1" dirty="0"/>
              <a:t> ХІХ ст.</a:t>
            </a:r>
            <a:endParaRPr lang="uk-UA" b="1" i="1" dirty="0"/>
          </a:p>
        </p:txBody>
      </p:sp>
    </p:spTree>
    <p:extLst>
      <p:ext uri="{BB962C8B-B14F-4D97-AF65-F5344CB8AC3E}">
        <p14:creationId xmlns:p14="http://schemas.microsoft.com/office/powerpoint/2010/main" val="156382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6291379" y="260648"/>
            <a:ext cx="285262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Розгляньте </a:t>
            </a:r>
            <a:r>
              <a:rPr lang="uk-UA" sz="2400" b="1" dirty="0" smtClean="0"/>
              <a:t>карикатуру </a:t>
            </a:r>
            <a:r>
              <a:rPr lang="uk-UA" sz="2400" b="1" dirty="0"/>
              <a:t>і </a:t>
            </a:r>
            <a:r>
              <a:rPr lang="uk-UA" sz="2400" b="1" dirty="0" smtClean="0"/>
              <a:t>плакат, </a:t>
            </a:r>
            <a:r>
              <a:rPr lang="uk-UA" sz="2400" b="1" dirty="0"/>
              <a:t>що ілюструють створення Троїстого союзу й Антанти.</a:t>
            </a:r>
          </a:p>
          <a:p>
            <a:pPr algn="ctr"/>
            <a:r>
              <a:rPr lang="uk-UA" sz="2400" b="1" dirty="0"/>
              <a:t>Упізнайте постаті, які символізують держав-учасниць. Поясніть свої міркування.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6276149" y="5949280"/>
            <a:ext cx="28678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«Сердечна </a:t>
            </a:r>
            <a:r>
              <a:rPr lang="ru-RU" b="1" i="1" dirty="0" err="1"/>
              <a:t>згода</a:t>
            </a:r>
            <a:r>
              <a:rPr lang="ru-RU" b="1" i="1" dirty="0" smtClean="0"/>
              <a:t>» («</a:t>
            </a:r>
            <a:r>
              <a:rPr lang="ru-RU" b="1" i="1" dirty="0"/>
              <a:t>Антанта»),</a:t>
            </a:r>
          </a:p>
          <a:p>
            <a:pPr algn="ctr"/>
            <a:r>
              <a:rPr lang="ru-RU" b="1" i="1" dirty="0"/>
              <a:t>автор </a:t>
            </a:r>
            <a:r>
              <a:rPr lang="ru-RU" b="1" i="1" dirty="0" err="1"/>
              <a:t>невідомий</a:t>
            </a:r>
            <a:r>
              <a:rPr lang="ru-RU" b="1" i="1" dirty="0"/>
              <a:t>, 1915 р.</a:t>
            </a:r>
            <a:endParaRPr lang="uk-UA" b="1" i="1" dirty="0"/>
          </a:p>
        </p:txBody>
      </p:sp>
      <p:pic>
        <p:nvPicPr>
          <p:cNvPr id="1028" name="Picture 4" descr="ClassicPix Photo Print 8x10: L'entente Cordiale 1915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5" t="18548" r="6105" b="13417"/>
          <a:stretch/>
        </p:blipFill>
        <p:spPr bwMode="auto">
          <a:xfrm>
            <a:off x="0" y="-37617"/>
            <a:ext cx="6408712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56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">
  <a:themeElements>
    <a:clrScheme name="Інше 3">
      <a:dk1>
        <a:sysClr val="windowText" lastClr="000000"/>
      </a:dk1>
      <a:lt1>
        <a:srgbClr val="989FB1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5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11.xml><?xml version="1.0" encoding="utf-8"?>
<a:theme xmlns:a="http://schemas.openxmlformats.org/drawingml/2006/main" name="6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1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015_T_PGO_Flag-Egypt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AA30C9-152C-4C69-9DA5-2393CADD7A96}" vid="{14EB7B71-51E8-4BF6-8861-2F8CC9BEE0FB}"/>
    </a:ext>
  </a:extLst>
</a:theme>
</file>

<file path=ppt/theme/theme3.xml><?xml version="1.0" encoding="utf-8"?>
<a:theme xmlns:a="http://schemas.openxmlformats.org/drawingml/2006/main" name="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4.xml><?xml version="1.0" encoding="utf-8"?>
<a:theme xmlns:a="http://schemas.openxmlformats.org/drawingml/2006/main" name="1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5.xml><?xml version="1.0" encoding="utf-8"?>
<a:theme xmlns:a="http://schemas.openxmlformats.org/drawingml/2006/main" name="2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6.xml><?xml version="1.0" encoding="utf-8"?>
<a:theme xmlns:a="http://schemas.openxmlformats.org/drawingml/2006/main" name="3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7.xml><?xml version="1.0" encoding="utf-8"?>
<a:theme xmlns:a="http://schemas.openxmlformats.org/drawingml/2006/main" name="1_F015_T_PGO_Flag-Egypt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AA30C9-152C-4C69-9DA5-2393CADD7A96}" vid="{14EB7B71-51E8-4BF6-8861-2F8CC9BEE0FB}"/>
    </a:ext>
  </a:extLst>
</a:theme>
</file>

<file path=ppt/theme/theme8.xml><?xml version="1.0" encoding="utf-8"?>
<a:theme xmlns:a="http://schemas.openxmlformats.org/drawingml/2006/main" name="2_F015_T_PGO_Flag-Egypt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AA30C9-152C-4C69-9DA5-2393CADD7A96}" vid="{14EB7B71-51E8-4BF6-8861-2F8CC9BEE0FB}"/>
    </a:ext>
  </a:extLst>
</a:theme>
</file>

<file path=ppt/theme/theme9.xml><?xml version="1.0" encoding="utf-8"?>
<a:theme xmlns:a="http://schemas.openxmlformats.org/drawingml/2006/main" name="4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Override1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7790</TotalTime>
  <Words>470</Words>
  <Application>Microsoft Office PowerPoint</Application>
  <PresentationFormat>Екран (4:3)</PresentationFormat>
  <Paragraphs>77</Paragraphs>
  <Slides>13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11</vt:i4>
      </vt:variant>
      <vt:variant>
        <vt:lpstr>Тема</vt:lpstr>
      </vt:variant>
      <vt:variant>
        <vt:i4>11</vt:i4>
      </vt:variant>
      <vt:variant>
        <vt:lpstr>Заголовки слайдів</vt:lpstr>
      </vt:variant>
      <vt:variant>
        <vt:i4>13</vt:i4>
      </vt:variant>
    </vt:vector>
  </HeadingPairs>
  <TitlesOfParts>
    <vt:vector size="35" baseType="lpstr">
      <vt:lpstr>Arial</vt:lpstr>
      <vt:lpstr>Book Antiqua</vt:lpstr>
      <vt:lpstr>Calibri</vt:lpstr>
      <vt:lpstr>Calibri Light</vt:lpstr>
      <vt:lpstr>Century Gothic</vt:lpstr>
      <vt:lpstr>Corbel</vt:lpstr>
      <vt:lpstr>Open Sans</vt:lpstr>
      <vt:lpstr>Times New Roman</vt:lpstr>
      <vt:lpstr>Wingdings</vt:lpstr>
      <vt:lpstr>Wingdings 2</vt:lpstr>
      <vt:lpstr>Wingdings 3</vt:lpstr>
      <vt:lpstr>Модуль</vt:lpstr>
      <vt:lpstr>F015_T_PGO_Flag-Egypt-Template</vt:lpstr>
      <vt:lpstr>F021_T_PGO_Flag-France-Template</vt:lpstr>
      <vt:lpstr>1_F021_T_PGO_Flag-France-Template</vt:lpstr>
      <vt:lpstr>2_F021_T_PGO_Flag-France-Template</vt:lpstr>
      <vt:lpstr>3_F021_T_PGO_Flag-France-Template</vt:lpstr>
      <vt:lpstr>1_F015_T_PGO_Flag-Egypt-Template</vt:lpstr>
      <vt:lpstr>2_F015_T_PGO_Flag-Egypt-Template</vt:lpstr>
      <vt:lpstr>4_F021_T_PGO_Flag-France-Template</vt:lpstr>
      <vt:lpstr>5_F021_T_PGO_Flag-France-Template</vt:lpstr>
      <vt:lpstr>6_F021_T_PGO_Flag-France-Template</vt:lpstr>
      <vt:lpstr>Презентація PowerPoint</vt:lpstr>
      <vt:lpstr>План</vt:lpstr>
      <vt:lpstr>Опорні поняття і дати</vt:lpstr>
      <vt:lpstr>Опрацюйте с. 147-149  і виконайте завдання</vt:lpstr>
      <vt:lpstr>Робота в групах. Опрацюйте  с. 150-151 і виконайте завдання</vt:lpstr>
      <vt:lpstr>Презентація PowerPoint</vt:lpstr>
      <vt:lpstr>Презентація PowerPoint</vt:lpstr>
      <vt:lpstr>Презентація PowerPoint</vt:lpstr>
      <vt:lpstr>Презентація PowerPoint</vt:lpstr>
      <vt:lpstr>Опрацюйте с. 152-154  і виконайте завдання</vt:lpstr>
      <vt:lpstr>Установіть відповідність  між подією та її наслідком</vt:lpstr>
      <vt:lpstr>Презентація PowerPoint</vt:lpstr>
      <vt:lpstr>Домашнє завдання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26. Міжнародні відносини наприкінці ХІХ – на початку ХХ ст.</dc:title>
  <dc:creator>Анатолій Олегович Гель</dc:creator>
  <cp:lastModifiedBy>Користувач Windows</cp:lastModifiedBy>
  <cp:revision>1402</cp:revision>
  <dcterms:created xsi:type="dcterms:W3CDTF">2010-02-23T11:30:32Z</dcterms:created>
  <dcterms:modified xsi:type="dcterms:W3CDTF">2026-07-26T18:24:05Z</dcterms:modified>
</cp:coreProperties>
</file>