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Arimo" charset="1" panose="020B0604020202020204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99" r="0" b="-3303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285781" y="9787584"/>
            <a:ext cx="18573781" cy="743445"/>
            <a:chOff x="0" y="0"/>
            <a:chExt cx="3813282" cy="1526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813282" cy="152633"/>
            </a:xfrm>
            <a:custGeom>
              <a:avLst/>
              <a:gdLst/>
              <a:ahLst/>
              <a:cxnLst/>
              <a:rect r="r" b="b" t="t" l="l"/>
              <a:pathLst>
                <a:path h="152633" w="3813282">
                  <a:moveTo>
                    <a:pt x="0" y="0"/>
                  </a:moveTo>
                  <a:lnTo>
                    <a:pt x="3813282" y="0"/>
                  </a:lnTo>
                  <a:lnTo>
                    <a:pt x="3813282" y="152633"/>
                  </a:lnTo>
                  <a:lnTo>
                    <a:pt x="0" y="152633"/>
                  </a:lnTo>
                  <a:close/>
                </a:path>
              </a:pathLst>
            </a:custGeom>
            <a:solidFill>
              <a:srgbClr val="026E78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340320" y="792633"/>
            <a:ext cx="688380" cy="8701734"/>
            <a:chOff x="0" y="0"/>
            <a:chExt cx="917840" cy="11602312"/>
          </a:xfrm>
        </p:grpSpPr>
        <p:sp>
          <p:nvSpPr>
            <p:cNvPr name="AutoShape 6" id="6"/>
            <p:cNvSpPr/>
            <p:nvPr/>
          </p:nvSpPr>
          <p:spPr>
            <a:xfrm flipH="true">
              <a:off x="449990" y="27"/>
              <a:ext cx="8930" cy="2911140"/>
            </a:xfrm>
            <a:prstGeom prst="line">
              <a:avLst/>
            </a:prstGeom>
            <a:ln cap="flat" w="17859">
              <a:solidFill>
                <a:srgbClr val="026E78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0">
              <a:off x="0" y="3790365"/>
              <a:ext cx="917840" cy="3760312"/>
              <a:chOff x="0" y="0"/>
              <a:chExt cx="267643" cy="1096511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267643" cy="1096511"/>
              </a:xfrm>
              <a:custGeom>
                <a:avLst/>
                <a:gdLst/>
                <a:ahLst/>
                <a:cxnLst/>
                <a:rect r="r" b="b" t="t" l="l"/>
                <a:pathLst>
                  <a:path h="1096511" w="267643">
                    <a:moveTo>
                      <a:pt x="0" y="0"/>
                    </a:moveTo>
                    <a:lnTo>
                      <a:pt x="267643" y="0"/>
                    </a:lnTo>
                    <a:lnTo>
                      <a:pt x="267643" y="1096511"/>
                    </a:lnTo>
                    <a:lnTo>
                      <a:pt x="0" y="1096511"/>
                    </a:lnTo>
                    <a:close/>
                  </a:path>
                </a:pathLst>
              </a:custGeom>
              <a:solidFill>
                <a:srgbClr val="026E78"/>
              </a:solidFill>
            </p:spPr>
          </p:sp>
        </p:grpSp>
        <p:sp>
          <p:nvSpPr>
            <p:cNvPr name="AutoShape 9" id="9"/>
            <p:cNvSpPr/>
            <p:nvPr/>
          </p:nvSpPr>
          <p:spPr>
            <a:xfrm>
              <a:off x="558949" y="8144632"/>
              <a:ext cx="0" cy="3457679"/>
            </a:xfrm>
            <a:prstGeom prst="line">
              <a:avLst/>
            </a:prstGeom>
            <a:ln cap="flat" w="17859">
              <a:solidFill>
                <a:srgbClr val="026E78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10" id="10"/>
          <p:cNvGrpSpPr/>
          <p:nvPr/>
        </p:nvGrpSpPr>
        <p:grpSpPr>
          <a:xfrm rot="0">
            <a:off x="17259300" y="1028700"/>
            <a:ext cx="688380" cy="8701734"/>
            <a:chOff x="0" y="0"/>
            <a:chExt cx="917840" cy="11602312"/>
          </a:xfrm>
        </p:grpSpPr>
        <p:sp>
          <p:nvSpPr>
            <p:cNvPr name="AutoShape 11" id="11"/>
            <p:cNvSpPr/>
            <p:nvPr/>
          </p:nvSpPr>
          <p:spPr>
            <a:xfrm flipH="true">
              <a:off x="449990" y="27"/>
              <a:ext cx="8930" cy="2911140"/>
            </a:xfrm>
            <a:prstGeom prst="line">
              <a:avLst/>
            </a:prstGeom>
            <a:ln cap="flat" w="17859">
              <a:solidFill>
                <a:srgbClr val="026E78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12" id="12"/>
            <p:cNvGrpSpPr/>
            <p:nvPr/>
          </p:nvGrpSpPr>
          <p:grpSpPr>
            <a:xfrm rot="0">
              <a:off x="0" y="3790365"/>
              <a:ext cx="917840" cy="3760312"/>
              <a:chOff x="0" y="0"/>
              <a:chExt cx="267643" cy="1096511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67643" cy="1096511"/>
              </a:xfrm>
              <a:custGeom>
                <a:avLst/>
                <a:gdLst/>
                <a:ahLst/>
                <a:cxnLst/>
                <a:rect r="r" b="b" t="t" l="l"/>
                <a:pathLst>
                  <a:path h="1096511" w="267643">
                    <a:moveTo>
                      <a:pt x="0" y="0"/>
                    </a:moveTo>
                    <a:lnTo>
                      <a:pt x="267643" y="0"/>
                    </a:lnTo>
                    <a:lnTo>
                      <a:pt x="267643" y="1096511"/>
                    </a:lnTo>
                    <a:lnTo>
                      <a:pt x="0" y="1096511"/>
                    </a:lnTo>
                    <a:close/>
                  </a:path>
                </a:pathLst>
              </a:custGeom>
              <a:solidFill>
                <a:srgbClr val="026E78"/>
              </a:solidFill>
            </p:spPr>
          </p:sp>
        </p:grpSp>
        <p:sp>
          <p:nvSpPr>
            <p:cNvPr name="AutoShape 14" id="14"/>
            <p:cNvSpPr/>
            <p:nvPr/>
          </p:nvSpPr>
          <p:spPr>
            <a:xfrm>
              <a:off x="558949" y="8144632"/>
              <a:ext cx="0" cy="3457679"/>
            </a:xfrm>
            <a:prstGeom prst="line">
              <a:avLst/>
            </a:prstGeom>
            <a:ln cap="flat" w="17859">
              <a:solidFill>
                <a:srgbClr val="026E78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684510" y="0"/>
            <a:ext cx="7639958" cy="2231713"/>
          </a:xfrm>
          <a:custGeom>
            <a:avLst/>
            <a:gdLst/>
            <a:ahLst/>
            <a:cxnLst/>
            <a:rect r="r" b="b" t="t" l="l"/>
            <a:pathLst>
              <a:path h="2231713" w="7639958">
                <a:moveTo>
                  <a:pt x="0" y="0"/>
                </a:moveTo>
                <a:lnTo>
                  <a:pt x="7639958" y="0"/>
                </a:lnTo>
                <a:lnTo>
                  <a:pt x="7639958" y="2231713"/>
                </a:lnTo>
                <a:lnTo>
                  <a:pt x="0" y="22317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501" r="-739" b="-501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2436311" y="2956161"/>
            <a:ext cx="13415378" cy="8731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Título de la ponencia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201023" y="4581763"/>
            <a:ext cx="13415378" cy="6159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Nombre del autor, Adscripción institucional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201023" y="5168505"/>
            <a:ext cx="13415378" cy="6159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Nombre del autor, Adscripción institucional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201023" y="5755247"/>
            <a:ext cx="13415378" cy="6159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Nombre del autor, Adscripción institucional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201023" y="7412547"/>
            <a:ext cx="13415378" cy="6159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Fecha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99" r="0" b="-3303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60328" y="9788718"/>
            <a:ext cx="18448328" cy="636267"/>
            <a:chOff x="0" y="0"/>
            <a:chExt cx="4418781" cy="1524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18781" cy="152400"/>
            </a:xfrm>
            <a:custGeom>
              <a:avLst/>
              <a:gdLst/>
              <a:ahLst/>
              <a:cxnLst/>
              <a:rect r="r" b="b" t="t" l="l"/>
              <a:pathLst>
                <a:path h="152400" w="4418781">
                  <a:moveTo>
                    <a:pt x="0" y="0"/>
                  </a:moveTo>
                  <a:lnTo>
                    <a:pt x="4418781" y="0"/>
                  </a:lnTo>
                  <a:lnTo>
                    <a:pt x="4418781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026E78"/>
            </a:solidFill>
          </p:spPr>
        </p:sp>
      </p:grpSp>
      <p:sp>
        <p:nvSpPr>
          <p:cNvPr name="AutoShape 5" id="5"/>
          <p:cNvSpPr/>
          <p:nvPr/>
        </p:nvSpPr>
        <p:spPr>
          <a:xfrm>
            <a:off x="628340" y="-317815"/>
            <a:ext cx="4871" cy="677447"/>
          </a:xfrm>
          <a:prstGeom prst="line">
            <a:avLst/>
          </a:prstGeom>
          <a:ln cap="flat" w="9525">
            <a:solidFill>
              <a:srgbClr val="026E78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340320" y="1986481"/>
            <a:ext cx="688380" cy="7802237"/>
            <a:chOff x="0" y="0"/>
            <a:chExt cx="917840" cy="10402982"/>
          </a:xfrm>
        </p:grpSpPr>
        <p:sp>
          <p:nvSpPr>
            <p:cNvPr name="AutoShape 7" id="7"/>
            <p:cNvSpPr/>
            <p:nvPr/>
          </p:nvSpPr>
          <p:spPr>
            <a:xfrm>
              <a:off x="458920" y="0"/>
              <a:ext cx="0" cy="2323145"/>
            </a:xfrm>
            <a:prstGeom prst="line">
              <a:avLst/>
            </a:prstGeom>
            <a:ln cap="flat" w="12700">
              <a:solidFill>
                <a:srgbClr val="026E78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8" id="8"/>
            <p:cNvGrpSpPr/>
            <p:nvPr/>
          </p:nvGrpSpPr>
          <p:grpSpPr>
            <a:xfrm rot="0">
              <a:off x="0" y="2591035"/>
              <a:ext cx="917840" cy="3760312"/>
              <a:chOff x="0" y="0"/>
              <a:chExt cx="267643" cy="1096511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267643" cy="1096511"/>
              </a:xfrm>
              <a:custGeom>
                <a:avLst/>
                <a:gdLst/>
                <a:ahLst/>
                <a:cxnLst/>
                <a:rect r="r" b="b" t="t" l="l"/>
                <a:pathLst>
                  <a:path h="1096511" w="267643">
                    <a:moveTo>
                      <a:pt x="0" y="0"/>
                    </a:moveTo>
                    <a:lnTo>
                      <a:pt x="267643" y="0"/>
                    </a:lnTo>
                    <a:lnTo>
                      <a:pt x="267643" y="1096511"/>
                    </a:lnTo>
                    <a:lnTo>
                      <a:pt x="0" y="1096511"/>
                    </a:lnTo>
                    <a:close/>
                  </a:path>
                </a:pathLst>
              </a:custGeom>
              <a:solidFill>
                <a:srgbClr val="026E78"/>
              </a:solidFill>
            </p:spPr>
          </p:sp>
        </p:grpSp>
        <p:sp>
          <p:nvSpPr>
            <p:cNvPr name="AutoShape 10" id="10"/>
            <p:cNvSpPr/>
            <p:nvPr/>
          </p:nvSpPr>
          <p:spPr>
            <a:xfrm>
              <a:off x="558949" y="6945303"/>
              <a:ext cx="0" cy="3457679"/>
            </a:xfrm>
            <a:prstGeom prst="line">
              <a:avLst/>
            </a:prstGeom>
            <a:ln cap="flat" w="12700">
              <a:solidFill>
                <a:srgbClr val="026E78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0" y="0"/>
            <a:ext cx="7639958" cy="2231713"/>
          </a:xfrm>
          <a:custGeom>
            <a:avLst/>
            <a:gdLst/>
            <a:ahLst/>
            <a:cxnLst/>
            <a:rect r="r" b="b" t="t" l="l"/>
            <a:pathLst>
              <a:path h="2231713" w="7639958">
                <a:moveTo>
                  <a:pt x="0" y="0"/>
                </a:moveTo>
                <a:lnTo>
                  <a:pt x="7639958" y="0"/>
                </a:lnTo>
                <a:lnTo>
                  <a:pt x="7639958" y="2231713"/>
                </a:lnTo>
                <a:lnTo>
                  <a:pt x="0" y="22317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501" r="-739" b="-501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569634" y="1900756"/>
            <a:ext cx="13415378" cy="6159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Planteamiento de la problemática 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99" r="0" b="-3303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306689" y="9788718"/>
            <a:ext cx="18964105" cy="636267"/>
            <a:chOff x="0" y="0"/>
            <a:chExt cx="4542321" cy="1524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542321" cy="152400"/>
            </a:xfrm>
            <a:custGeom>
              <a:avLst/>
              <a:gdLst/>
              <a:ahLst/>
              <a:cxnLst/>
              <a:rect r="r" b="b" t="t" l="l"/>
              <a:pathLst>
                <a:path h="152400" w="4542321">
                  <a:moveTo>
                    <a:pt x="0" y="0"/>
                  </a:moveTo>
                  <a:lnTo>
                    <a:pt x="4542321" y="0"/>
                  </a:lnTo>
                  <a:lnTo>
                    <a:pt x="4542321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026E78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307994" y="0"/>
            <a:ext cx="7639958" cy="2231713"/>
          </a:xfrm>
          <a:custGeom>
            <a:avLst/>
            <a:gdLst/>
            <a:ahLst/>
            <a:cxnLst/>
            <a:rect r="r" b="b" t="t" l="l"/>
            <a:pathLst>
              <a:path h="2231713" w="7639958">
                <a:moveTo>
                  <a:pt x="0" y="0"/>
                </a:moveTo>
                <a:lnTo>
                  <a:pt x="7639958" y="0"/>
                </a:lnTo>
                <a:lnTo>
                  <a:pt x="7639958" y="2231713"/>
                </a:lnTo>
                <a:lnTo>
                  <a:pt x="0" y="22317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501" r="-739" b="-501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800630" y="2145988"/>
            <a:ext cx="13415378" cy="6159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Objetivos 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99" r="0" b="-3303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306689" y="9788718"/>
            <a:ext cx="18964105" cy="636267"/>
            <a:chOff x="0" y="0"/>
            <a:chExt cx="4542321" cy="1524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542321" cy="152400"/>
            </a:xfrm>
            <a:custGeom>
              <a:avLst/>
              <a:gdLst/>
              <a:ahLst/>
              <a:cxnLst/>
              <a:rect r="r" b="b" t="t" l="l"/>
              <a:pathLst>
                <a:path h="152400" w="4542321">
                  <a:moveTo>
                    <a:pt x="0" y="0"/>
                  </a:moveTo>
                  <a:lnTo>
                    <a:pt x="4542321" y="0"/>
                  </a:lnTo>
                  <a:lnTo>
                    <a:pt x="4542321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026E78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307994" y="0"/>
            <a:ext cx="7639958" cy="2231713"/>
          </a:xfrm>
          <a:custGeom>
            <a:avLst/>
            <a:gdLst/>
            <a:ahLst/>
            <a:cxnLst/>
            <a:rect r="r" b="b" t="t" l="l"/>
            <a:pathLst>
              <a:path h="2231713" w="7639958">
                <a:moveTo>
                  <a:pt x="0" y="0"/>
                </a:moveTo>
                <a:lnTo>
                  <a:pt x="7639958" y="0"/>
                </a:lnTo>
                <a:lnTo>
                  <a:pt x="7639958" y="2231713"/>
                </a:lnTo>
                <a:lnTo>
                  <a:pt x="0" y="22317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501" r="-739" b="-501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800630" y="2145988"/>
            <a:ext cx="13415378" cy="6159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Metodología 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99" r="0" b="-3303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306689" y="9788718"/>
            <a:ext cx="18964105" cy="636267"/>
            <a:chOff x="0" y="0"/>
            <a:chExt cx="4542321" cy="1524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542321" cy="152400"/>
            </a:xfrm>
            <a:custGeom>
              <a:avLst/>
              <a:gdLst/>
              <a:ahLst/>
              <a:cxnLst/>
              <a:rect r="r" b="b" t="t" l="l"/>
              <a:pathLst>
                <a:path h="152400" w="4542321">
                  <a:moveTo>
                    <a:pt x="0" y="0"/>
                  </a:moveTo>
                  <a:lnTo>
                    <a:pt x="4542321" y="0"/>
                  </a:lnTo>
                  <a:lnTo>
                    <a:pt x="4542321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026E78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307994" y="0"/>
            <a:ext cx="7639958" cy="2231713"/>
          </a:xfrm>
          <a:custGeom>
            <a:avLst/>
            <a:gdLst/>
            <a:ahLst/>
            <a:cxnLst/>
            <a:rect r="r" b="b" t="t" l="l"/>
            <a:pathLst>
              <a:path h="2231713" w="7639958">
                <a:moveTo>
                  <a:pt x="0" y="0"/>
                </a:moveTo>
                <a:lnTo>
                  <a:pt x="7639958" y="0"/>
                </a:lnTo>
                <a:lnTo>
                  <a:pt x="7639958" y="2231713"/>
                </a:lnTo>
                <a:lnTo>
                  <a:pt x="0" y="22317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501" r="-739" b="-501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800630" y="2145988"/>
            <a:ext cx="13415378" cy="6159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Resultados 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99" r="0" b="-3303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306689" y="9788718"/>
            <a:ext cx="18964105" cy="636267"/>
            <a:chOff x="0" y="0"/>
            <a:chExt cx="4542321" cy="1524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542321" cy="152400"/>
            </a:xfrm>
            <a:custGeom>
              <a:avLst/>
              <a:gdLst/>
              <a:ahLst/>
              <a:cxnLst/>
              <a:rect r="r" b="b" t="t" l="l"/>
              <a:pathLst>
                <a:path h="152400" w="4542321">
                  <a:moveTo>
                    <a:pt x="0" y="0"/>
                  </a:moveTo>
                  <a:lnTo>
                    <a:pt x="4542321" y="0"/>
                  </a:lnTo>
                  <a:lnTo>
                    <a:pt x="4542321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026E78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307994" y="0"/>
            <a:ext cx="7639958" cy="2231713"/>
          </a:xfrm>
          <a:custGeom>
            <a:avLst/>
            <a:gdLst/>
            <a:ahLst/>
            <a:cxnLst/>
            <a:rect r="r" b="b" t="t" l="l"/>
            <a:pathLst>
              <a:path h="2231713" w="7639958">
                <a:moveTo>
                  <a:pt x="0" y="0"/>
                </a:moveTo>
                <a:lnTo>
                  <a:pt x="7639958" y="0"/>
                </a:lnTo>
                <a:lnTo>
                  <a:pt x="7639958" y="2231713"/>
                </a:lnTo>
                <a:lnTo>
                  <a:pt x="0" y="22317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501" r="-739" b="-501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800630" y="2145988"/>
            <a:ext cx="13415378" cy="6159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Discusión 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99" r="0" b="-3303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306689" y="9788718"/>
            <a:ext cx="18964105" cy="636267"/>
            <a:chOff x="0" y="0"/>
            <a:chExt cx="4542321" cy="1524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542321" cy="152400"/>
            </a:xfrm>
            <a:custGeom>
              <a:avLst/>
              <a:gdLst/>
              <a:ahLst/>
              <a:cxnLst/>
              <a:rect r="r" b="b" t="t" l="l"/>
              <a:pathLst>
                <a:path h="152400" w="4542321">
                  <a:moveTo>
                    <a:pt x="0" y="0"/>
                  </a:moveTo>
                  <a:lnTo>
                    <a:pt x="4542321" y="0"/>
                  </a:lnTo>
                  <a:lnTo>
                    <a:pt x="4542321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026E78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307994" y="0"/>
            <a:ext cx="7639958" cy="2231713"/>
          </a:xfrm>
          <a:custGeom>
            <a:avLst/>
            <a:gdLst/>
            <a:ahLst/>
            <a:cxnLst/>
            <a:rect r="r" b="b" t="t" l="l"/>
            <a:pathLst>
              <a:path h="2231713" w="7639958">
                <a:moveTo>
                  <a:pt x="0" y="0"/>
                </a:moveTo>
                <a:lnTo>
                  <a:pt x="7639958" y="0"/>
                </a:lnTo>
                <a:lnTo>
                  <a:pt x="7639958" y="2231713"/>
                </a:lnTo>
                <a:lnTo>
                  <a:pt x="0" y="22317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501" r="-739" b="-501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800630" y="2145988"/>
            <a:ext cx="13415378" cy="6159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Referencias 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3333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668330" y="989007"/>
            <a:ext cx="688380" cy="8701734"/>
            <a:chOff x="0" y="0"/>
            <a:chExt cx="917840" cy="11602312"/>
          </a:xfrm>
        </p:grpSpPr>
        <p:sp>
          <p:nvSpPr>
            <p:cNvPr name="AutoShape 4" id="4"/>
            <p:cNvSpPr/>
            <p:nvPr/>
          </p:nvSpPr>
          <p:spPr>
            <a:xfrm flipH="true">
              <a:off x="449990" y="27"/>
              <a:ext cx="8930" cy="2911140"/>
            </a:xfrm>
            <a:prstGeom prst="line">
              <a:avLst/>
            </a:prstGeom>
            <a:ln cap="flat" w="17859">
              <a:solidFill>
                <a:srgbClr val="026E78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5" id="5"/>
            <p:cNvGrpSpPr/>
            <p:nvPr/>
          </p:nvGrpSpPr>
          <p:grpSpPr>
            <a:xfrm rot="0">
              <a:off x="0" y="3790365"/>
              <a:ext cx="917840" cy="3760312"/>
              <a:chOff x="0" y="0"/>
              <a:chExt cx="267643" cy="1096511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267643" cy="1096511"/>
              </a:xfrm>
              <a:custGeom>
                <a:avLst/>
                <a:gdLst/>
                <a:ahLst/>
                <a:cxnLst/>
                <a:rect r="r" b="b" t="t" l="l"/>
                <a:pathLst>
                  <a:path h="1096511" w="267643">
                    <a:moveTo>
                      <a:pt x="0" y="0"/>
                    </a:moveTo>
                    <a:lnTo>
                      <a:pt x="267643" y="0"/>
                    </a:lnTo>
                    <a:lnTo>
                      <a:pt x="267643" y="1096511"/>
                    </a:lnTo>
                    <a:lnTo>
                      <a:pt x="0" y="1096511"/>
                    </a:lnTo>
                    <a:close/>
                  </a:path>
                </a:pathLst>
              </a:custGeom>
              <a:solidFill>
                <a:srgbClr val="026E78"/>
              </a:solidFill>
            </p:spPr>
          </p:sp>
        </p:grpSp>
        <p:sp>
          <p:nvSpPr>
            <p:cNvPr name="AutoShape 7" id="7"/>
            <p:cNvSpPr/>
            <p:nvPr/>
          </p:nvSpPr>
          <p:spPr>
            <a:xfrm>
              <a:off x="558949" y="8144632"/>
              <a:ext cx="0" cy="3457679"/>
            </a:xfrm>
            <a:prstGeom prst="line">
              <a:avLst/>
            </a:prstGeom>
            <a:ln cap="flat" w="17859">
              <a:solidFill>
                <a:srgbClr val="026E78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354193" y="535"/>
            <a:ext cx="7039555" cy="2056329"/>
          </a:xfrm>
          <a:custGeom>
            <a:avLst/>
            <a:gdLst/>
            <a:ahLst/>
            <a:cxnLst/>
            <a:rect r="r" b="b" t="t" l="l"/>
            <a:pathLst>
              <a:path h="2056329" w="7039555">
                <a:moveTo>
                  <a:pt x="0" y="0"/>
                </a:moveTo>
                <a:lnTo>
                  <a:pt x="7039555" y="0"/>
                </a:lnTo>
                <a:lnTo>
                  <a:pt x="7039555" y="2056330"/>
                </a:lnTo>
                <a:lnTo>
                  <a:pt x="0" y="20563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739" b="-1002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DAHEyx2JNzg</dc:identifier>
  <dcterms:modified xsi:type="dcterms:W3CDTF">2011-08-01T06:04:30Z</dcterms:modified>
  <cp:revision>1</cp:revision>
  <dc:title> Plantilla ppt RII 2026 AA</dc:title>
</cp:coreProperties>
</file>