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embeddedFontLst>
    <p:embeddedFont>
      <p:font typeface="Microsoft Yahei" panose="020B0503020204020204" pitchFamily="34" charset="-122"/>
      <p:regular r:id="rId29"/>
      <p:bold r:id="rId30"/>
    </p:embeddedFont>
    <p:embeddedFont>
      <p:font typeface="Calibri" panose="020F0502020204030204" pitchFamily="34" charset="0"/>
      <p:regular r:id="rId31"/>
      <p:bold r:id="rId32"/>
      <p:italic r:id="rId33"/>
      <p:boldItalic r:id="rId34"/>
    </p:embeddedFont>
    <p:embeddedFont>
      <p:font typeface="Lily Script One" panose="020B0604020202020204" charset="0"/>
      <p:regular r:id="rId35"/>
    </p:embeddedFont>
    <p:embeddedFont>
      <p:font typeface="Century Gothic" panose="020B050202020202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i5Pt8zPUXpRXahiUZSF6TB1LJ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216-4D76-A4B8-08723A1CE135}"/>
            </c:ext>
          </c:extLst>
        </c:ser>
        <c:ser>
          <c:idx val="1"/>
          <c:order val="1"/>
          <c:tx>
            <c:strRef>
              <c:f>Sheet1!$C$1</c:f>
              <c:strCache>
                <c:ptCount val="1"/>
                <c:pt idx="0">
                  <c:v>系列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216-4D76-A4B8-08723A1CE135}"/>
            </c:ext>
          </c:extLst>
        </c:ser>
        <c:dLbls>
          <c:showLegendKey val="0"/>
          <c:showVal val="0"/>
          <c:showCatName val="0"/>
          <c:showSerName val="0"/>
          <c:showPercent val="0"/>
          <c:showBubbleSize val="0"/>
        </c:dLbls>
        <c:gapWidth val="219"/>
        <c:overlap val="-27"/>
        <c:axId val="313215776"/>
        <c:axId val="313214600"/>
      </c:barChart>
      <c:catAx>
        <c:axId val="313215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3214600"/>
        <c:crosses val="autoZero"/>
        <c:auto val="1"/>
        <c:lblAlgn val="ctr"/>
        <c:lblOffset val="100"/>
        <c:noMultiLvlLbl val="0"/>
      </c:catAx>
      <c:valAx>
        <c:axId val="313214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32157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‹Nº›</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 name="Google Shape;5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 name="Google Shape;6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4" name="Google Shape;31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87" name="Google Shape;48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18</a:t>
            </a:fld>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8" name="Google Shape;51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1" name="Google Shape;54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4" name="Google Shape;56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4" name="Google Shape;57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22</a:t>
            </a:fld>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9" name="Google Shape;599;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9" name="Google Shape;64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0" name="Google Shape;650;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8" name="Google Shape;67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9" name="Google Shape;67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仅标题">
  <p:cSld name="仅标题">
    <p:spTree>
      <p:nvGrpSpPr>
        <p:cNvPr id="1" name="Shape 12"/>
        <p:cNvGrpSpPr/>
        <p:nvPr/>
      </p:nvGrpSpPr>
      <p:grpSpPr>
        <a:xfrm>
          <a:off x="0" y="0"/>
          <a:ext cx="0" cy="0"/>
          <a:chOff x="0" y="0"/>
          <a:chExt cx="0" cy="0"/>
        </a:xfrm>
      </p:grpSpPr>
      <p:pic>
        <p:nvPicPr>
          <p:cNvPr id="13" name="Google Shape;13;p2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3"/>
              </a:rPr>
              <a:t>plantillaspowerpoint.org</a:t>
            </a:r>
            <a:endParaRPr lang="en-US" sz="1200" dirty="0">
              <a:solidFill>
                <a:schemeClr val="bg1">
                  <a:lumMod val="65000"/>
                </a:schemeClr>
              </a:solidFill>
            </a:endParaRPr>
          </a:p>
        </p:txBody>
      </p:sp>
      <p:pic>
        <p:nvPicPr>
          <p:cNvPr id="4" name="Imagen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自定义版式">
  <p:cSld name="8_自定义版式">
    <p:spTree>
      <p:nvGrpSpPr>
        <p:cNvPr id="1" name="Shape 41"/>
        <p:cNvGrpSpPr/>
        <p:nvPr/>
      </p:nvGrpSpPr>
      <p:grpSpPr>
        <a:xfrm>
          <a:off x="0" y="0"/>
          <a:ext cx="0" cy="0"/>
          <a:chOff x="0" y="0"/>
          <a:chExt cx="0" cy="0"/>
        </a:xfrm>
      </p:grpSpPr>
      <p:sp>
        <p:nvSpPr>
          <p:cNvPr id="42" name="Google Shape;42;p37"/>
          <p:cNvSpPr>
            <a:spLocks noGrp="1"/>
          </p:cNvSpPr>
          <p:nvPr>
            <p:ph type="pic" idx="2"/>
          </p:nvPr>
        </p:nvSpPr>
        <p:spPr>
          <a:xfrm>
            <a:off x="1672045" y="1841863"/>
            <a:ext cx="2377440" cy="2769326"/>
          </a:xfrm>
          <a:prstGeom prst="rect">
            <a:avLst/>
          </a:prstGeom>
          <a:noFill/>
          <a:ln>
            <a:noFill/>
          </a:ln>
        </p:spPr>
      </p:sp>
      <p:sp>
        <p:nvSpPr>
          <p:cNvPr id="43" name="Google Shape;43;p37"/>
          <p:cNvSpPr>
            <a:spLocks noGrp="1"/>
          </p:cNvSpPr>
          <p:nvPr>
            <p:ph type="pic" idx="3"/>
          </p:nvPr>
        </p:nvSpPr>
        <p:spPr>
          <a:xfrm>
            <a:off x="4907280" y="1841863"/>
            <a:ext cx="2377440" cy="2769326"/>
          </a:xfrm>
          <a:prstGeom prst="rect">
            <a:avLst/>
          </a:prstGeom>
          <a:noFill/>
          <a:ln>
            <a:noFill/>
          </a:ln>
        </p:spPr>
      </p:sp>
      <p:sp>
        <p:nvSpPr>
          <p:cNvPr id="44" name="Google Shape;44;p37"/>
          <p:cNvSpPr>
            <a:spLocks noGrp="1"/>
          </p:cNvSpPr>
          <p:nvPr>
            <p:ph type="pic" idx="4"/>
          </p:nvPr>
        </p:nvSpPr>
        <p:spPr>
          <a:xfrm>
            <a:off x="8142515" y="1841863"/>
            <a:ext cx="2377440" cy="2769326"/>
          </a:xfrm>
          <a:prstGeom prst="rect">
            <a:avLst/>
          </a:prstGeom>
          <a:noFill/>
          <a:ln>
            <a:noFill/>
          </a:ln>
        </p:spPr>
      </p:sp>
      <p:sp>
        <p:nvSpPr>
          <p:cNvPr id="45" name="Google Shape;45;p37"/>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0_自定义版式">
  <p:cSld name="20_自定义版式">
    <p:spTree>
      <p:nvGrpSpPr>
        <p:cNvPr id="1" name="Shape 46"/>
        <p:cNvGrpSpPr/>
        <p:nvPr/>
      </p:nvGrpSpPr>
      <p:grpSpPr>
        <a:xfrm>
          <a:off x="0" y="0"/>
          <a:ext cx="0" cy="0"/>
          <a:chOff x="0" y="0"/>
          <a:chExt cx="0" cy="0"/>
        </a:xfrm>
      </p:grpSpPr>
      <p:sp>
        <p:nvSpPr>
          <p:cNvPr id="47" name="Google Shape;47;p38"/>
          <p:cNvSpPr>
            <a:spLocks noGrp="1"/>
          </p:cNvSpPr>
          <p:nvPr>
            <p:ph type="pic" idx="2"/>
          </p:nvPr>
        </p:nvSpPr>
        <p:spPr>
          <a:xfrm>
            <a:off x="2548347" y="2124203"/>
            <a:ext cx="1593215" cy="2977862"/>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7_自定义版式">
  <p:cSld name="7_自定义版式">
    <p:spTree>
      <p:nvGrpSpPr>
        <p:cNvPr id="1" name="Shape 48"/>
        <p:cNvGrpSpPr/>
        <p:nvPr/>
      </p:nvGrpSpPr>
      <p:grpSpPr>
        <a:xfrm>
          <a:off x="0" y="0"/>
          <a:ext cx="0" cy="0"/>
          <a:chOff x="0" y="0"/>
          <a:chExt cx="0" cy="0"/>
        </a:xfrm>
      </p:grpSpPr>
      <p:sp>
        <p:nvSpPr>
          <p:cNvPr id="49" name="Google Shape;49;p39"/>
          <p:cNvSpPr>
            <a:spLocks noGrp="1"/>
          </p:cNvSpPr>
          <p:nvPr>
            <p:ph type="pic" idx="2"/>
          </p:nvPr>
        </p:nvSpPr>
        <p:spPr>
          <a:xfrm>
            <a:off x="1976392" y="2332830"/>
            <a:ext cx="2770146" cy="2770146"/>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2_自定义版式">
  <p:cSld name="12_自定义版式">
    <p:spTree>
      <p:nvGrpSpPr>
        <p:cNvPr id="1" name="Shape 50"/>
        <p:cNvGrpSpPr/>
        <p:nvPr/>
      </p:nvGrpSpPr>
      <p:grpSpPr>
        <a:xfrm>
          <a:off x="0" y="0"/>
          <a:ext cx="0" cy="0"/>
          <a:chOff x="0" y="0"/>
          <a:chExt cx="0" cy="0"/>
        </a:xfrm>
      </p:grpSpPr>
      <p:sp>
        <p:nvSpPr>
          <p:cNvPr id="51" name="Google Shape;51;p40"/>
          <p:cNvSpPr>
            <a:spLocks noGrp="1"/>
          </p:cNvSpPr>
          <p:nvPr>
            <p:ph type="pic" idx="2"/>
          </p:nvPr>
        </p:nvSpPr>
        <p:spPr>
          <a:xfrm>
            <a:off x="1143932" y="2156409"/>
            <a:ext cx="1249364" cy="1249364"/>
          </a:xfrm>
          <a:prstGeom prst="rect">
            <a:avLst/>
          </a:prstGeom>
          <a:noFill/>
          <a:ln w="19050" cap="flat" cmpd="sng">
            <a:solidFill>
              <a:schemeClr val="dk1"/>
            </a:solidFill>
            <a:prstDash val="solid"/>
            <a:round/>
            <a:headEnd type="none" w="sm" len="sm"/>
            <a:tailEnd type="none" w="sm" len="sm"/>
          </a:ln>
        </p:spPr>
      </p:sp>
      <p:sp>
        <p:nvSpPr>
          <p:cNvPr id="52" name="Google Shape;52;p40"/>
          <p:cNvSpPr>
            <a:spLocks noGrp="1"/>
          </p:cNvSpPr>
          <p:nvPr>
            <p:ph type="pic" idx="3"/>
          </p:nvPr>
        </p:nvSpPr>
        <p:spPr>
          <a:xfrm>
            <a:off x="1143932" y="3997909"/>
            <a:ext cx="1249364" cy="1249364"/>
          </a:xfrm>
          <a:prstGeom prst="rect">
            <a:avLst/>
          </a:prstGeom>
          <a:noFill/>
          <a:ln w="19050" cap="flat" cmpd="sng">
            <a:solidFill>
              <a:schemeClr val="dk1"/>
            </a:solidFill>
            <a:prstDash val="solid"/>
            <a:round/>
            <a:headEnd type="none" w="sm" len="sm"/>
            <a:tailEnd type="none" w="sm" len="sm"/>
          </a:ln>
        </p:spPr>
      </p:sp>
      <p:sp>
        <p:nvSpPr>
          <p:cNvPr id="53" name="Google Shape;53;p40"/>
          <p:cNvSpPr>
            <a:spLocks noGrp="1"/>
          </p:cNvSpPr>
          <p:nvPr>
            <p:ph type="pic" idx="4"/>
          </p:nvPr>
        </p:nvSpPr>
        <p:spPr>
          <a:xfrm>
            <a:off x="6236632" y="2156409"/>
            <a:ext cx="1249364" cy="1249364"/>
          </a:xfrm>
          <a:prstGeom prst="rect">
            <a:avLst/>
          </a:prstGeom>
          <a:noFill/>
          <a:ln w="19050" cap="flat" cmpd="sng">
            <a:solidFill>
              <a:schemeClr val="dk1"/>
            </a:solidFill>
            <a:prstDash val="solid"/>
            <a:round/>
            <a:headEnd type="none" w="sm" len="sm"/>
            <a:tailEnd type="none" w="sm" len="sm"/>
          </a:ln>
        </p:spPr>
      </p:sp>
      <p:sp>
        <p:nvSpPr>
          <p:cNvPr id="54" name="Google Shape;54;p40"/>
          <p:cNvSpPr>
            <a:spLocks noGrp="1"/>
          </p:cNvSpPr>
          <p:nvPr>
            <p:ph type="pic" idx="5"/>
          </p:nvPr>
        </p:nvSpPr>
        <p:spPr>
          <a:xfrm>
            <a:off x="6236632" y="3997909"/>
            <a:ext cx="1249364" cy="1249364"/>
          </a:xfrm>
          <a:prstGeom prst="rect">
            <a:avLst/>
          </a:prstGeom>
          <a:noFill/>
          <a:ln w="19050" cap="flat" cmpd="sng">
            <a:solidFill>
              <a:schemeClr val="dk1"/>
            </a:solidFill>
            <a:prstDash val="solid"/>
            <a:round/>
            <a:headEnd type="none" w="sm" len="sm"/>
            <a:tailEnd type="none" w="sm" len="sm"/>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自定义版式">
  <p:cSld name="18_自定义版式">
    <p:spTree>
      <p:nvGrpSpPr>
        <p:cNvPr id="1" name="Shape 55"/>
        <p:cNvGrpSpPr/>
        <p:nvPr/>
      </p:nvGrpSpPr>
      <p:grpSpPr>
        <a:xfrm>
          <a:off x="0" y="0"/>
          <a:ext cx="0" cy="0"/>
          <a:chOff x="0" y="0"/>
          <a:chExt cx="0" cy="0"/>
        </a:xfrm>
      </p:grpSpPr>
      <p:sp>
        <p:nvSpPr>
          <p:cNvPr id="56" name="Google Shape;56;p41"/>
          <p:cNvSpPr>
            <a:spLocks noGrp="1"/>
          </p:cNvSpPr>
          <p:nvPr>
            <p:ph type="pic" idx="2"/>
          </p:nvPr>
        </p:nvSpPr>
        <p:spPr>
          <a:xfrm>
            <a:off x="917115" y="1716411"/>
            <a:ext cx="6084144" cy="3040554"/>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自定义版式">
  <p:cSld name="自定义版式">
    <p:spTree>
      <p:nvGrpSpPr>
        <p:cNvPr id="1" name="Shape 14"/>
        <p:cNvGrpSpPr/>
        <p:nvPr/>
      </p:nvGrpSpPr>
      <p:grpSpPr>
        <a:xfrm>
          <a:off x="0" y="0"/>
          <a:ext cx="0" cy="0"/>
          <a:chOff x="0" y="0"/>
          <a:chExt cx="0" cy="0"/>
        </a:xfrm>
      </p:grpSpPr>
      <p:pic>
        <p:nvPicPr>
          <p:cNvPr id="15" name="Google Shape;15;p2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3"/>
              </a:rPr>
              <a:t>plantillaspowerpoint.org</a:t>
            </a:r>
            <a:endParaRPr lang="en-US" sz="1200" dirty="0">
              <a:solidFill>
                <a:schemeClr val="bg1">
                  <a:lumMod val="65000"/>
                </a:schemeClr>
              </a:solidFill>
            </a:endParaRPr>
          </a:p>
        </p:txBody>
      </p:sp>
      <p:pic>
        <p:nvPicPr>
          <p:cNvPr id="4" name="Imagen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自定义版式">
  <p:cSld name="2_自定义版式">
    <p:spTree>
      <p:nvGrpSpPr>
        <p:cNvPr id="1" name="Shape 16"/>
        <p:cNvGrpSpPr/>
        <p:nvPr/>
      </p:nvGrpSpPr>
      <p:grpSpPr>
        <a:xfrm>
          <a:off x="0" y="0"/>
          <a:ext cx="0" cy="0"/>
          <a:chOff x="0" y="0"/>
          <a:chExt cx="0" cy="0"/>
        </a:xfrm>
      </p:grpSpPr>
      <p:sp>
        <p:nvSpPr>
          <p:cNvPr id="17" name="Google Shape;17;p30"/>
          <p:cNvSpPr>
            <a:spLocks noGrp="1"/>
          </p:cNvSpPr>
          <p:nvPr>
            <p:ph type="pic" idx="2"/>
          </p:nvPr>
        </p:nvSpPr>
        <p:spPr>
          <a:xfrm>
            <a:off x="2352675" y="1908631"/>
            <a:ext cx="3448050" cy="2162175"/>
          </a:xfrm>
          <a:prstGeom prst="rect">
            <a:avLst/>
          </a:prstGeom>
          <a:noFill/>
          <a:ln>
            <a:noFill/>
          </a:ln>
        </p:spPr>
      </p:sp>
      <p:sp>
        <p:nvSpPr>
          <p:cNvPr id="18" name="Google Shape;18;p30"/>
          <p:cNvSpPr>
            <a:spLocks noGrp="1"/>
          </p:cNvSpPr>
          <p:nvPr>
            <p:ph type="pic" idx="3"/>
          </p:nvPr>
        </p:nvSpPr>
        <p:spPr>
          <a:xfrm>
            <a:off x="6629400" y="3727906"/>
            <a:ext cx="3448050" cy="2162175"/>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7_自定义版式">
  <p:cSld name="17_自定义版式">
    <p:spTree>
      <p:nvGrpSpPr>
        <p:cNvPr id="1" name="Shape 19"/>
        <p:cNvGrpSpPr/>
        <p:nvPr/>
      </p:nvGrpSpPr>
      <p:grpSpPr>
        <a:xfrm>
          <a:off x="0" y="0"/>
          <a:ext cx="0" cy="0"/>
          <a:chOff x="0" y="0"/>
          <a:chExt cx="0" cy="0"/>
        </a:xfrm>
      </p:grpSpPr>
      <p:sp>
        <p:nvSpPr>
          <p:cNvPr id="20" name="Google Shape;20;p31"/>
          <p:cNvSpPr>
            <a:spLocks noGrp="1"/>
          </p:cNvSpPr>
          <p:nvPr>
            <p:ph type="pic" idx="2"/>
          </p:nvPr>
        </p:nvSpPr>
        <p:spPr>
          <a:xfrm>
            <a:off x="6440040" y="1417683"/>
            <a:ext cx="2378388" cy="2378387"/>
          </a:xfrm>
          <a:prstGeom prst="rect">
            <a:avLst/>
          </a:prstGeom>
          <a:noFill/>
          <a:ln>
            <a:noFill/>
          </a:ln>
        </p:spPr>
      </p:sp>
      <p:sp>
        <p:nvSpPr>
          <p:cNvPr id="21" name="Google Shape;21;p31"/>
          <p:cNvSpPr>
            <a:spLocks noGrp="1"/>
          </p:cNvSpPr>
          <p:nvPr>
            <p:ph type="pic" idx="3"/>
          </p:nvPr>
        </p:nvSpPr>
        <p:spPr>
          <a:xfrm>
            <a:off x="8818428" y="1420574"/>
            <a:ext cx="2370236" cy="2370235"/>
          </a:xfrm>
          <a:prstGeom prst="rect">
            <a:avLst/>
          </a:prstGeom>
          <a:noFill/>
          <a:ln>
            <a:noFill/>
          </a:ln>
        </p:spPr>
      </p:sp>
      <p:sp>
        <p:nvSpPr>
          <p:cNvPr id="22" name="Google Shape;22;p31"/>
          <p:cNvSpPr>
            <a:spLocks noGrp="1"/>
          </p:cNvSpPr>
          <p:nvPr>
            <p:ph type="pic" idx="4"/>
          </p:nvPr>
        </p:nvSpPr>
        <p:spPr>
          <a:xfrm>
            <a:off x="6450073" y="3796315"/>
            <a:ext cx="2362083" cy="2364728"/>
          </a:xfrm>
          <a:prstGeom prst="rect">
            <a:avLst/>
          </a:prstGeom>
          <a:noFill/>
          <a:ln>
            <a:noFill/>
          </a:ln>
        </p:spPr>
      </p:sp>
      <p:sp>
        <p:nvSpPr>
          <p:cNvPr id="23" name="Google Shape;23;p31"/>
          <p:cNvSpPr>
            <a:spLocks noGrp="1"/>
          </p:cNvSpPr>
          <p:nvPr>
            <p:ph type="pic" idx="5"/>
          </p:nvPr>
        </p:nvSpPr>
        <p:spPr>
          <a:xfrm>
            <a:off x="8810276" y="3782656"/>
            <a:ext cx="2378388" cy="2378387"/>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自定义版式">
  <p:cSld name="3_自定义版式">
    <p:spTree>
      <p:nvGrpSpPr>
        <p:cNvPr id="1" name="Shape 24"/>
        <p:cNvGrpSpPr/>
        <p:nvPr/>
      </p:nvGrpSpPr>
      <p:grpSpPr>
        <a:xfrm>
          <a:off x="0" y="0"/>
          <a:ext cx="0" cy="0"/>
          <a:chOff x="0" y="0"/>
          <a:chExt cx="0" cy="0"/>
        </a:xfrm>
      </p:grpSpPr>
      <p:sp>
        <p:nvSpPr>
          <p:cNvPr id="25" name="Google Shape;25;p32"/>
          <p:cNvSpPr>
            <a:spLocks noGrp="1"/>
          </p:cNvSpPr>
          <p:nvPr>
            <p:ph type="pic" idx="2"/>
          </p:nvPr>
        </p:nvSpPr>
        <p:spPr>
          <a:xfrm>
            <a:off x="1274762" y="1943100"/>
            <a:ext cx="2157510" cy="1600200"/>
          </a:xfrm>
          <a:prstGeom prst="rect">
            <a:avLst/>
          </a:prstGeom>
          <a:noFill/>
          <a:ln>
            <a:noFill/>
          </a:ln>
        </p:spPr>
      </p:sp>
      <p:sp>
        <p:nvSpPr>
          <p:cNvPr id="26" name="Google Shape;26;p32"/>
          <p:cNvSpPr>
            <a:spLocks noGrp="1"/>
          </p:cNvSpPr>
          <p:nvPr>
            <p:ph type="pic" idx="3"/>
          </p:nvPr>
        </p:nvSpPr>
        <p:spPr>
          <a:xfrm>
            <a:off x="3769750" y="3884613"/>
            <a:ext cx="2157510" cy="1600200"/>
          </a:xfrm>
          <a:prstGeom prst="rect">
            <a:avLst/>
          </a:prstGeom>
          <a:noFill/>
          <a:ln>
            <a:noFill/>
          </a:ln>
        </p:spPr>
      </p:sp>
      <p:sp>
        <p:nvSpPr>
          <p:cNvPr id="27" name="Google Shape;27;p32"/>
          <p:cNvSpPr>
            <a:spLocks noGrp="1"/>
          </p:cNvSpPr>
          <p:nvPr>
            <p:ph type="pic" idx="4"/>
          </p:nvPr>
        </p:nvSpPr>
        <p:spPr>
          <a:xfrm>
            <a:off x="6264739" y="1943100"/>
            <a:ext cx="2157510" cy="1600200"/>
          </a:xfrm>
          <a:prstGeom prst="rect">
            <a:avLst/>
          </a:prstGeom>
          <a:noFill/>
          <a:ln>
            <a:noFill/>
          </a:ln>
        </p:spPr>
      </p:sp>
      <p:sp>
        <p:nvSpPr>
          <p:cNvPr id="28" name="Google Shape;28;p32"/>
          <p:cNvSpPr>
            <a:spLocks noGrp="1"/>
          </p:cNvSpPr>
          <p:nvPr>
            <p:ph type="pic" idx="5"/>
          </p:nvPr>
        </p:nvSpPr>
        <p:spPr>
          <a:xfrm>
            <a:off x="8759727" y="3884613"/>
            <a:ext cx="2157510" cy="1600200"/>
          </a:xfrm>
          <a:prstGeom prst="rect">
            <a:avLst/>
          </a:prstGeom>
          <a:noFill/>
          <a:ln>
            <a:noFill/>
          </a:ln>
        </p:spPr>
      </p:sp>
      <p:sp>
        <p:nvSpPr>
          <p:cNvPr id="29" name="Google Shape;29;p3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3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自定义版式">
  <p:cSld name="4_自定义版式">
    <p:spTree>
      <p:nvGrpSpPr>
        <p:cNvPr id="1" name="Shape 31"/>
        <p:cNvGrpSpPr/>
        <p:nvPr/>
      </p:nvGrpSpPr>
      <p:grpSpPr>
        <a:xfrm>
          <a:off x="0" y="0"/>
          <a:ext cx="0" cy="0"/>
          <a:chOff x="0" y="0"/>
          <a:chExt cx="0" cy="0"/>
        </a:xfrm>
      </p:grpSpPr>
      <p:sp>
        <p:nvSpPr>
          <p:cNvPr id="32" name="Google Shape;32;p34"/>
          <p:cNvSpPr>
            <a:spLocks noGrp="1"/>
          </p:cNvSpPr>
          <p:nvPr>
            <p:ph type="pic" idx="2"/>
          </p:nvPr>
        </p:nvSpPr>
        <p:spPr>
          <a:xfrm>
            <a:off x="7387771" y="1683658"/>
            <a:ext cx="3698006" cy="2044768"/>
          </a:xfrm>
          <a:prstGeom prst="rect">
            <a:avLst/>
          </a:prstGeom>
          <a:noFill/>
          <a:ln>
            <a:noFill/>
          </a:ln>
        </p:spPr>
      </p:sp>
      <p:sp>
        <p:nvSpPr>
          <p:cNvPr id="33" name="Google Shape;33;p34"/>
          <p:cNvSpPr>
            <a:spLocks noGrp="1"/>
          </p:cNvSpPr>
          <p:nvPr>
            <p:ph type="pic" idx="3"/>
          </p:nvPr>
        </p:nvSpPr>
        <p:spPr>
          <a:xfrm>
            <a:off x="7387771" y="3885288"/>
            <a:ext cx="3698006" cy="2044768"/>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自定义版式">
  <p:cSld name="11_自定义版式">
    <p:spTree>
      <p:nvGrpSpPr>
        <p:cNvPr id="1" name="Shape 34"/>
        <p:cNvGrpSpPr/>
        <p:nvPr/>
      </p:nvGrpSpPr>
      <p:grpSpPr>
        <a:xfrm>
          <a:off x="0" y="0"/>
          <a:ext cx="0" cy="0"/>
          <a:chOff x="0" y="0"/>
          <a:chExt cx="0" cy="0"/>
        </a:xfrm>
      </p:grpSpPr>
      <p:sp>
        <p:nvSpPr>
          <p:cNvPr id="35" name="Google Shape;35;p35"/>
          <p:cNvSpPr>
            <a:spLocks noGrp="1"/>
          </p:cNvSpPr>
          <p:nvPr>
            <p:ph type="pic" idx="2"/>
          </p:nvPr>
        </p:nvSpPr>
        <p:spPr>
          <a:xfrm>
            <a:off x="1069535" y="2179214"/>
            <a:ext cx="1964008" cy="2142694"/>
          </a:xfrm>
          <a:prstGeom prst="rect">
            <a:avLst/>
          </a:prstGeom>
          <a:noFill/>
          <a:ln w="19050" cap="flat" cmpd="sng">
            <a:solidFill>
              <a:schemeClr val="dk1"/>
            </a:solidFill>
            <a:prstDash val="solid"/>
            <a:round/>
            <a:headEnd type="none" w="sm" len="sm"/>
            <a:tailEnd type="none" w="sm" len="sm"/>
          </a:ln>
        </p:spPr>
      </p:sp>
      <p:sp>
        <p:nvSpPr>
          <p:cNvPr id="36" name="Google Shape;36;p35"/>
          <p:cNvSpPr>
            <a:spLocks noGrp="1"/>
          </p:cNvSpPr>
          <p:nvPr>
            <p:ph type="pic" idx="3"/>
          </p:nvPr>
        </p:nvSpPr>
        <p:spPr>
          <a:xfrm>
            <a:off x="3715855" y="2179214"/>
            <a:ext cx="1964008" cy="1641532"/>
          </a:xfrm>
          <a:prstGeom prst="rect">
            <a:avLst/>
          </a:prstGeom>
          <a:noFill/>
          <a:ln w="19050" cap="flat" cmpd="sng">
            <a:solidFill>
              <a:schemeClr val="dk1"/>
            </a:solidFill>
            <a:prstDash val="solid"/>
            <a:round/>
            <a:headEnd type="none" w="sm" len="sm"/>
            <a:tailEnd type="none" w="sm" len="sm"/>
          </a:ln>
        </p:spPr>
      </p:sp>
      <p:sp>
        <p:nvSpPr>
          <p:cNvPr id="37" name="Google Shape;37;p35"/>
          <p:cNvSpPr>
            <a:spLocks noGrp="1"/>
          </p:cNvSpPr>
          <p:nvPr>
            <p:ph type="pic" idx="4"/>
          </p:nvPr>
        </p:nvSpPr>
        <p:spPr>
          <a:xfrm>
            <a:off x="6362172" y="2179214"/>
            <a:ext cx="1964008" cy="2450423"/>
          </a:xfrm>
          <a:prstGeom prst="rect">
            <a:avLst/>
          </a:prstGeom>
          <a:noFill/>
          <a:ln w="19050" cap="flat" cmpd="sng">
            <a:solidFill>
              <a:schemeClr val="dk1"/>
            </a:solidFill>
            <a:prstDash val="solid"/>
            <a:round/>
            <a:headEnd type="none" w="sm" len="sm"/>
            <a:tailEnd type="none" w="sm" len="sm"/>
          </a:ln>
        </p:spPr>
      </p:sp>
      <p:sp>
        <p:nvSpPr>
          <p:cNvPr id="38" name="Google Shape;38;p35"/>
          <p:cNvSpPr>
            <a:spLocks noGrp="1"/>
          </p:cNvSpPr>
          <p:nvPr>
            <p:ph type="pic" idx="5"/>
          </p:nvPr>
        </p:nvSpPr>
        <p:spPr>
          <a:xfrm>
            <a:off x="9032075" y="2179214"/>
            <a:ext cx="1964008" cy="1641533"/>
          </a:xfrm>
          <a:prstGeom prst="rect">
            <a:avLst/>
          </a:prstGeom>
          <a:noFill/>
          <a:ln w="19050" cap="flat" cmpd="sng">
            <a:solidFill>
              <a:schemeClr val="dk1"/>
            </a:solidFill>
            <a:prstDash val="solid"/>
            <a:round/>
            <a:headEnd type="none" w="sm" len="sm"/>
            <a:tailEnd type="none" w="sm" len="sm"/>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6_自定义版式">
  <p:cSld name="16_自定义版式">
    <p:spTree>
      <p:nvGrpSpPr>
        <p:cNvPr id="1" name="Shape 39"/>
        <p:cNvGrpSpPr/>
        <p:nvPr/>
      </p:nvGrpSpPr>
      <p:grpSpPr>
        <a:xfrm>
          <a:off x="0" y="0"/>
          <a:ext cx="0" cy="0"/>
          <a:chOff x="0" y="0"/>
          <a:chExt cx="0" cy="0"/>
        </a:xfrm>
      </p:grpSpPr>
      <p:sp>
        <p:nvSpPr>
          <p:cNvPr id="40" name="Google Shape;40;p36"/>
          <p:cNvSpPr>
            <a:spLocks noGrp="1"/>
          </p:cNvSpPr>
          <p:nvPr>
            <p:ph type="pic" idx="2"/>
          </p:nvPr>
        </p:nvSpPr>
        <p:spPr>
          <a:xfrm>
            <a:off x="932769" y="1809902"/>
            <a:ext cx="5073632" cy="3232976"/>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plantillaspowerpoint.org/"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7"/>
          <p:cNvPicPr preferRelativeResize="0"/>
          <p:nvPr/>
        </p:nvPicPr>
        <p:blipFill rotWithShape="1">
          <a:blip r:embed="rId16">
            <a:alphaModFix/>
          </a:blip>
          <a:srcRect/>
          <a:stretch/>
        </p:blipFill>
        <p:spPr>
          <a:xfrm rot="10800000" flipH="1">
            <a:off x="1524" y="0"/>
            <a:ext cx="12188952" cy="6858000"/>
          </a:xfrm>
          <a:prstGeom prst="rect">
            <a:avLst/>
          </a:prstGeom>
          <a:noFill/>
          <a:ln>
            <a:noFill/>
          </a:ln>
        </p:spPr>
      </p:pic>
      <p:sp>
        <p:nvSpPr>
          <p:cNvPr id="11" name="Google Shape;11;p27"/>
          <p:cNvSpPr txBox="1"/>
          <p:nvPr/>
        </p:nvSpPr>
        <p:spPr>
          <a:xfrm>
            <a:off x="4318000" y="2971800"/>
            <a:ext cx="3556000" cy="2298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 b="0" i="0" u="none" strike="noStrike" cap="none">
                <a:solidFill>
                  <a:schemeClr val="lt1"/>
                </a:solidFill>
                <a:latin typeface="Microsoft Yahei"/>
                <a:ea typeface="Microsoft Yahei"/>
                <a:cs typeface="Microsoft Yahei"/>
                <a:sym typeface="Microsoft Yahei"/>
              </a:rPr>
              <a:t>感谢您下载包图网平台上提供的PPT作品，为了您和包图网以及原创作者的利益，请勿复制、传播、销售，否则将承担法律责任！包图网将对作品进行维权，按照传播下载次数进行十倍的索取赔偿！</a:t>
            </a:r>
            <a:endParaRPr/>
          </a:p>
          <a:p>
            <a:pPr marL="0" marR="0" lvl="0" indent="0" algn="l" rtl="0">
              <a:spcBef>
                <a:spcPts val="0"/>
              </a:spcBef>
              <a:spcAft>
                <a:spcPts val="0"/>
              </a:spcAft>
              <a:buNone/>
            </a:pPr>
            <a:r>
              <a:rPr lang="en-US" sz="600">
                <a:solidFill>
                  <a:schemeClr val="lt1"/>
                </a:solidFill>
                <a:latin typeface="Microsoft Yahei"/>
                <a:ea typeface="Microsoft Yahei"/>
                <a:cs typeface="Microsoft Yahei"/>
                <a:sym typeface="Microsoft Yahei"/>
              </a:rPr>
              <a:t>ibaotu.com</a:t>
            </a:r>
            <a:endParaRPr/>
          </a:p>
        </p:txBody>
      </p:sp>
      <p:sp>
        <p:nvSpPr>
          <p:cNvPr id="4"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17"/>
              </a:rPr>
              <a:t>plantillaspowerpoint.org</a:t>
            </a:r>
            <a:endParaRPr lang="en-US" sz="1200" dirty="0">
              <a:solidFill>
                <a:schemeClr val="bg1">
                  <a:lumMod val="65000"/>
                </a:schemeClr>
              </a:solidFill>
            </a:endParaRPr>
          </a:p>
        </p:txBody>
      </p:sp>
      <p:pic>
        <p:nvPicPr>
          <p:cNvPr id="5" name="Imagen 4"/>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23.jpg"/><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chart" Target="../charts/char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
          <p:cNvSpPr txBox="1"/>
          <p:nvPr/>
        </p:nvSpPr>
        <p:spPr>
          <a:xfrm rot="-2706557">
            <a:off x="71980" y="1992976"/>
            <a:ext cx="2865264"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i="1">
                <a:solidFill>
                  <a:schemeClr val="lt1"/>
                </a:solidFill>
                <a:latin typeface="Lily Script One"/>
                <a:ea typeface="Lily Script One"/>
                <a:cs typeface="Lily Script One"/>
                <a:sym typeface="Lily Script One"/>
              </a:rPr>
              <a:t>2020</a:t>
            </a:r>
            <a:endParaRPr sz="8000" i="1">
              <a:solidFill>
                <a:schemeClr val="lt1"/>
              </a:solidFill>
              <a:latin typeface="Lily Script One"/>
              <a:ea typeface="Lily Script One"/>
              <a:cs typeface="Lily Script One"/>
              <a:sym typeface="Lily Script One"/>
            </a:endParaRPr>
          </a:p>
        </p:txBody>
      </p:sp>
      <p:grpSp>
        <p:nvGrpSpPr>
          <p:cNvPr id="63" name="Google Shape;63;p1"/>
          <p:cNvGrpSpPr/>
          <p:nvPr/>
        </p:nvGrpSpPr>
        <p:grpSpPr>
          <a:xfrm>
            <a:off x="8161940" y="4071651"/>
            <a:ext cx="2448000" cy="432000"/>
            <a:chOff x="4872000" y="5105400"/>
            <a:chExt cx="2448000" cy="432000"/>
          </a:xfrm>
        </p:grpSpPr>
        <p:sp>
          <p:nvSpPr>
            <p:cNvPr id="64" name="Google Shape;64;p1"/>
            <p:cNvSpPr/>
            <p:nvPr/>
          </p:nvSpPr>
          <p:spPr>
            <a:xfrm>
              <a:off x="4872000" y="5105400"/>
              <a:ext cx="2448000" cy="432000"/>
            </a:xfrm>
            <a:prstGeom prst="roundRect">
              <a:avLst>
                <a:gd name="adj" fmla="val 50000"/>
              </a:avLst>
            </a:prstGeom>
            <a:solidFill>
              <a:srgbClr val="1C75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 name="Google Shape;65;p1"/>
            <p:cNvSpPr txBox="1"/>
            <p:nvPr/>
          </p:nvSpPr>
          <p:spPr>
            <a:xfrm>
              <a:off x="5317582" y="5146392"/>
              <a:ext cx="155683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Reporter: xxx</a:t>
              </a:r>
              <a:endParaRPr sz="1800">
                <a:solidFill>
                  <a:schemeClr val="lt1"/>
                </a:solidFill>
                <a:latin typeface="Arial"/>
                <a:ea typeface="Arial"/>
                <a:cs typeface="Arial"/>
                <a:sym typeface="Arial"/>
              </a:endParaRPr>
            </a:p>
          </p:txBody>
        </p:sp>
      </p:grpSp>
      <p:sp>
        <p:nvSpPr>
          <p:cNvPr id="66" name="Google Shape;66;p1"/>
          <p:cNvSpPr txBox="1"/>
          <p:nvPr/>
        </p:nvSpPr>
        <p:spPr>
          <a:xfrm>
            <a:off x="5127270" y="1733746"/>
            <a:ext cx="5631540" cy="156966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4800" b="1">
                <a:solidFill>
                  <a:srgbClr val="595959"/>
                </a:solidFill>
                <a:latin typeface="Arial"/>
                <a:ea typeface="Arial"/>
                <a:cs typeface="Arial"/>
                <a:sym typeface="Arial"/>
              </a:rPr>
              <a:t>Activity plan planning template</a:t>
            </a:r>
            <a:endParaRPr sz="4800" b="1">
              <a:solidFill>
                <a:srgbClr val="595959"/>
              </a:solidFill>
              <a:latin typeface="Arial"/>
              <a:ea typeface="Arial"/>
              <a:cs typeface="Arial"/>
              <a:sym typeface="Arial"/>
            </a:endParaRPr>
          </a:p>
        </p:txBody>
      </p:sp>
      <p:sp>
        <p:nvSpPr>
          <p:cNvPr id="67" name="Google Shape;67;p1"/>
          <p:cNvSpPr txBox="1"/>
          <p:nvPr/>
        </p:nvSpPr>
        <p:spPr>
          <a:xfrm>
            <a:off x="5384800" y="3379116"/>
            <a:ext cx="5275940" cy="583493"/>
          </a:xfrm>
          <a:prstGeom prst="rect">
            <a:avLst/>
          </a:prstGeom>
          <a:noFill/>
          <a:ln>
            <a:noFill/>
          </a:ln>
        </p:spPr>
        <p:txBody>
          <a:bodyPr spcFirstLastPara="1" wrap="square" lIns="91425" tIns="45700" rIns="91425" bIns="45700" anchor="t" anchorCtr="0">
            <a:spAutoFit/>
          </a:bodyPr>
          <a:lstStyle/>
          <a:p>
            <a:pPr marL="0" marR="0" lvl="0" indent="0" algn="r" rtl="0">
              <a:lnSpc>
                <a:spcPct val="114000"/>
              </a:lnSpc>
              <a:spcBef>
                <a:spcPts val="0"/>
              </a:spcBef>
              <a:spcAft>
                <a:spcPts val="0"/>
              </a:spcAft>
              <a:buNone/>
            </a:pPr>
            <a:r>
              <a:rPr lang="en-US" sz="1400">
                <a:solidFill>
                  <a:srgbClr val="7F7F7F"/>
                </a:solidFill>
                <a:latin typeface="Arial"/>
                <a:ea typeface="Arial"/>
                <a:cs typeface="Arial"/>
                <a:sym typeface="Arial"/>
              </a:rPr>
              <a:t>The user can demonstrate on a projector or computer, or print the presentation be used in a wider field</a:t>
            </a:r>
            <a:endParaRPr/>
          </a:p>
        </p:txBody>
      </p:sp>
      <p:sp>
        <p:nvSpPr>
          <p:cNvPr id="68" name="Google Shape;68;p1"/>
          <p:cNvSpPr/>
          <p:nvPr/>
        </p:nvSpPr>
        <p:spPr>
          <a:xfrm>
            <a:off x="4965700" y="5499100"/>
            <a:ext cx="558800" cy="5588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9" name="Google Shape;69;p1"/>
          <p:cNvSpPr/>
          <p:nvPr/>
        </p:nvSpPr>
        <p:spPr>
          <a:xfrm>
            <a:off x="5848350" y="5499100"/>
            <a:ext cx="558800" cy="5588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 name="Google Shape;70;p1"/>
          <p:cNvSpPr/>
          <p:nvPr/>
        </p:nvSpPr>
        <p:spPr>
          <a:xfrm>
            <a:off x="6731000" y="5499100"/>
            <a:ext cx="558800" cy="5588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1" name="Google Shape;71;p1"/>
          <p:cNvSpPr/>
          <p:nvPr/>
        </p:nvSpPr>
        <p:spPr>
          <a:xfrm>
            <a:off x="5127270" y="5626100"/>
            <a:ext cx="235660" cy="304800"/>
          </a:xfrm>
          <a:custGeom>
            <a:avLst/>
            <a:gdLst/>
            <a:ahLst/>
            <a:cxnLst/>
            <a:rect l="l" t="t" r="r" b="b"/>
            <a:pathLst>
              <a:path w="1843" h="2387" extrusionOk="0">
                <a:moveTo>
                  <a:pt x="1843" y="1594"/>
                </a:moveTo>
                <a:lnTo>
                  <a:pt x="1843" y="1337"/>
                </a:lnTo>
                <a:lnTo>
                  <a:pt x="1726" y="1337"/>
                </a:lnTo>
                <a:cubicBezTo>
                  <a:pt x="1706" y="1208"/>
                  <a:pt x="1655" y="1089"/>
                  <a:pt x="1581" y="987"/>
                </a:cubicBezTo>
                <a:lnTo>
                  <a:pt x="1664" y="905"/>
                </a:lnTo>
                <a:lnTo>
                  <a:pt x="1482" y="723"/>
                </a:lnTo>
                <a:lnTo>
                  <a:pt x="1400" y="806"/>
                </a:lnTo>
                <a:cubicBezTo>
                  <a:pt x="1298" y="732"/>
                  <a:pt x="1179" y="681"/>
                  <a:pt x="1050" y="661"/>
                </a:cubicBezTo>
                <a:lnTo>
                  <a:pt x="1050" y="544"/>
                </a:lnTo>
                <a:lnTo>
                  <a:pt x="793" y="544"/>
                </a:lnTo>
                <a:lnTo>
                  <a:pt x="793" y="661"/>
                </a:lnTo>
                <a:cubicBezTo>
                  <a:pt x="664" y="681"/>
                  <a:pt x="545" y="732"/>
                  <a:pt x="443" y="806"/>
                </a:cubicBezTo>
                <a:lnTo>
                  <a:pt x="361" y="723"/>
                </a:lnTo>
                <a:lnTo>
                  <a:pt x="179" y="905"/>
                </a:lnTo>
                <a:lnTo>
                  <a:pt x="262" y="987"/>
                </a:lnTo>
                <a:cubicBezTo>
                  <a:pt x="188" y="1089"/>
                  <a:pt x="137" y="1208"/>
                  <a:pt x="117" y="1337"/>
                </a:cubicBezTo>
                <a:lnTo>
                  <a:pt x="0" y="1337"/>
                </a:lnTo>
                <a:lnTo>
                  <a:pt x="0" y="1594"/>
                </a:lnTo>
                <a:lnTo>
                  <a:pt x="117" y="1594"/>
                </a:lnTo>
                <a:cubicBezTo>
                  <a:pt x="137" y="1723"/>
                  <a:pt x="188" y="1842"/>
                  <a:pt x="262" y="1944"/>
                </a:cubicBezTo>
                <a:lnTo>
                  <a:pt x="179" y="2026"/>
                </a:lnTo>
                <a:lnTo>
                  <a:pt x="361" y="2208"/>
                </a:lnTo>
                <a:lnTo>
                  <a:pt x="443" y="2125"/>
                </a:lnTo>
                <a:cubicBezTo>
                  <a:pt x="545" y="2199"/>
                  <a:pt x="664" y="2250"/>
                  <a:pt x="793" y="2270"/>
                </a:cubicBezTo>
                <a:lnTo>
                  <a:pt x="793" y="2387"/>
                </a:lnTo>
                <a:lnTo>
                  <a:pt x="1050" y="2387"/>
                </a:lnTo>
                <a:lnTo>
                  <a:pt x="1050" y="2270"/>
                </a:lnTo>
                <a:cubicBezTo>
                  <a:pt x="1179" y="2250"/>
                  <a:pt x="1298" y="2199"/>
                  <a:pt x="1399" y="2125"/>
                </a:cubicBezTo>
                <a:lnTo>
                  <a:pt x="1482" y="2208"/>
                </a:lnTo>
                <a:lnTo>
                  <a:pt x="1664" y="2026"/>
                </a:lnTo>
                <a:lnTo>
                  <a:pt x="1581" y="1944"/>
                </a:lnTo>
                <a:cubicBezTo>
                  <a:pt x="1655" y="1842"/>
                  <a:pt x="1705" y="1723"/>
                  <a:pt x="1726" y="1594"/>
                </a:cubicBezTo>
                <a:lnTo>
                  <a:pt x="1843" y="1594"/>
                </a:lnTo>
                <a:close/>
                <a:moveTo>
                  <a:pt x="1480" y="1466"/>
                </a:moveTo>
                <a:cubicBezTo>
                  <a:pt x="1480" y="1774"/>
                  <a:pt x="1230" y="2025"/>
                  <a:pt x="921" y="2025"/>
                </a:cubicBezTo>
                <a:cubicBezTo>
                  <a:pt x="613" y="2025"/>
                  <a:pt x="362" y="1774"/>
                  <a:pt x="362" y="1466"/>
                </a:cubicBezTo>
                <a:cubicBezTo>
                  <a:pt x="362" y="1157"/>
                  <a:pt x="613" y="906"/>
                  <a:pt x="921" y="906"/>
                </a:cubicBezTo>
                <a:cubicBezTo>
                  <a:pt x="1230" y="906"/>
                  <a:pt x="1480" y="1157"/>
                  <a:pt x="1480" y="1466"/>
                </a:cubicBezTo>
                <a:close/>
                <a:moveTo>
                  <a:pt x="921" y="1010"/>
                </a:moveTo>
                <a:cubicBezTo>
                  <a:pt x="670" y="1010"/>
                  <a:pt x="466" y="1215"/>
                  <a:pt x="466" y="1466"/>
                </a:cubicBezTo>
                <a:cubicBezTo>
                  <a:pt x="466" y="1716"/>
                  <a:pt x="670" y="1921"/>
                  <a:pt x="921" y="1921"/>
                </a:cubicBezTo>
                <a:cubicBezTo>
                  <a:pt x="1172" y="1921"/>
                  <a:pt x="1376" y="1717"/>
                  <a:pt x="1376" y="1466"/>
                </a:cubicBezTo>
                <a:cubicBezTo>
                  <a:pt x="1377" y="1215"/>
                  <a:pt x="1172" y="1010"/>
                  <a:pt x="921" y="1010"/>
                </a:cubicBezTo>
                <a:close/>
                <a:moveTo>
                  <a:pt x="921" y="1835"/>
                </a:moveTo>
                <a:cubicBezTo>
                  <a:pt x="718" y="1835"/>
                  <a:pt x="552" y="1669"/>
                  <a:pt x="552" y="1465"/>
                </a:cubicBezTo>
                <a:cubicBezTo>
                  <a:pt x="552" y="1262"/>
                  <a:pt x="718" y="1096"/>
                  <a:pt x="921" y="1096"/>
                </a:cubicBezTo>
                <a:cubicBezTo>
                  <a:pt x="1125" y="1096"/>
                  <a:pt x="1291" y="1262"/>
                  <a:pt x="1291" y="1465"/>
                </a:cubicBezTo>
                <a:cubicBezTo>
                  <a:pt x="1291" y="1669"/>
                  <a:pt x="1125" y="1835"/>
                  <a:pt x="921" y="1835"/>
                </a:cubicBezTo>
                <a:close/>
                <a:moveTo>
                  <a:pt x="1181" y="469"/>
                </a:moveTo>
                <a:lnTo>
                  <a:pt x="1129" y="520"/>
                </a:lnTo>
                <a:lnTo>
                  <a:pt x="1190" y="581"/>
                </a:lnTo>
                <a:lnTo>
                  <a:pt x="1241" y="530"/>
                </a:lnTo>
                <a:cubicBezTo>
                  <a:pt x="1272" y="551"/>
                  <a:pt x="1307" y="566"/>
                  <a:pt x="1345" y="573"/>
                </a:cubicBezTo>
                <a:lnTo>
                  <a:pt x="1345" y="645"/>
                </a:lnTo>
                <a:lnTo>
                  <a:pt x="1431" y="645"/>
                </a:lnTo>
                <a:lnTo>
                  <a:pt x="1431" y="573"/>
                </a:lnTo>
                <a:cubicBezTo>
                  <a:pt x="1469" y="566"/>
                  <a:pt x="1504" y="551"/>
                  <a:pt x="1535" y="530"/>
                </a:cubicBezTo>
                <a:lnTo>
                  <a:pt x="1586" y="581"/>
                </a:lnTo>
                <a:lnTo>
                  <a:pt x="1646" y="520"/>
                </a:lnTo>
                <a:lnTo>
                  <a:pt x="1595" y="469"/>
                </a:lnTo>
                <a:cubicBezTo>
                  <a:pt x="1617" y="439"/>
                  <a:pt x="1631" y="404"/>
                  <a:pt x="1638" y="365"/>
                </a:cubicBezTo>
                <a:lnTo>
                  <a:pt x="1710" y="365"/>
                </a:lnTo>
                <a:lnTo>
                  <a:pt x="1710" y="280"/>
                </a:lnTo>
                <a:lnTo>
                  <a:pt x="1638" y="280"/>
                </a:lnTo>
                <a:cubicBezTo>
                  <a:pt x="1631" y="242"/>
                  <a:pt x="1617" y="206"/>
                  <a:pt x="1595" y="176"/>
                </a:cubicBezTo>
                <a:lnTo>
                  <a:pt x="1646" y="125"/>
                </a:lnTo>
                <a:lnTo>
                  <a:pt x="1586" y="64"/>
                </a:lnTo>
                <a:lnTo>
                  <a:pt x="1535" y="115"/>
                </a:lnTo>
                <a:cubicBezTo>
                  <a:pt x="1504" y="94"/>
                  <a:pt x="1469" y="79"/>
                  <a:pt x="1431" y="72"/>
                </a:cubicBezTo>
                <a:lnTo>
                  <a:pt x="1431" y="0"/>
                </a:lnTo>
                <a:lnTo>
                  <a:pt x="1345" y="0"/>
                </a:lnTo>
                <a:lnTo>
                  <a:pt x="1345" y="72"/>
                </a:lnTo>
                <a:cubicBezTo>
                  <a:pt x="1307" y="79"/>
                  <a:pt x="1272" y="94"/>
                  <a:pt x="1241" y="115"/>
                </a:cubicBezTo>
                <a:lnTo>
                  <a:pt x="1190" y="64"/>
                </a:lnTo>
                <a:lnTo>
                  <a:pt x="1129" y="125"/>
                </a:lnTo>
                <a:lnTo>
                  <a:pt x="1181" y="176"/>
                </a:lnTo>
                <a:cubicBezTo>
                  <a:pt x="1159" y="206"/>
                  <a:pt x="1144" y="241"/>
                  <a:pt x="1138" y="280"/>
                </a:cubicBezTo>
                <a:lnTo>
                  <a:pt x="1065" y="280"/>
                </a:lnTo>
                <a:lnTo>
                  <a:pt x="1065" y="365"/>
                </a:lnTo>
                <a:lnTo>
                  <a:pt x="1138" y="365"/>
                </a:lnTo>
                <a:cubicBezTo>
                  <a:pt x="1144" y="404"/>
                  <a:pt x="1159" y="439"/>
                  <a:pt x="1181" y="469"/>
                </a:cubicBezTo>
                <a:close/>
                <a:moveTo>
                  <a:pt x="1388" y="197"/>
                </a:moveTo>
                <a:cubicBezTo>
                  <a:pt x="1457" y="197"/>
                  <a:pt x="1514" y="253"/>
                  <a:pt x="1514" y="323"/>
                </a:cubicBezTo>
                <a:cubicBezTo>
                  <a:pt x="1514" y="392"/>
                  <a:pt x="1457" y="449"/>
                  <a:pt x="1388" y="449"/>
                </a:cubicBezTo>
                <a:cubicBezTo>
                  <a:pt x="1318" y="449"/>
                  <a:pt x="1262" y="392"/>
                  <a:pt x="1262" y="323"/>
                </a:cubicBezTo>
                <a:cubicBezTo>
                  <a:pt x="1262" y="253"/>
                  <a:pt x="1318" y="197"/>
                  <a:pt x="1388" y="19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 name="Google Shape;72;p1"/>
          <p:cNvSpPr/>
          <p:nvPr/>
        </p:nvSpPr>
        <p:spPr>
          <a:xfrm>
            <a:off x="6000564" y="5626100"/>
            <a:ext cx="254371" cy="304800"/>
          </a:xfrm>
          <a:custGeom>
            <a:avLst/>
            <a:gdLst/>
            <a:ahLst/>
            <a:cxnLst/>
            <a:rect l="l" t="t" r="r" b="b"/>
            <a:pathLst>
              <a:path w="507048" h="607568" extrusionOk="0">
                <a:moveTo>
                  <a:pt x="304509" y="455632"/>
                </a:moveTo>
                <a:cubicBezTo>
                  <a:pt x="290489" y="455632"/>
                  <a:pt x="279162" y="467034"/>
                  <a:pt x="279162" y="480939"/>
                </a:cubicBezTo>
                <a:cubicBezTo>
                  <a:pt x="279162" y="494937"/>
                  <a:pt x="290489" y="506246"/>
                  <a:pt x="304509" y="506246"/>
                </a:cubicBezTo>
                <a:lnTo>
                  <a:pt x="380550" y="506246"/>
                </a:lnTo>
                <a:cubicBezTo>
                  <a:pt x="394570" y="506246"/>
                  <a:pt x="405897" y="494937"/>
                  <a:pt x="405897" y="480939"/>
                </a:cubicBezTo>
                <a:cubicBezTo>
                  <a:pt x="405897" y="467034"/>
                  <a:pt x="394570" y="455632"/>
                  <a:pt x="380550" y="455632"/>
                </a:cubicBezTo>
                <a:close/>
                <a:moveTo>
                  <a:pt x="126986" y="455632"/>
                </a:moveTo>
                <a:cubicBezTo>
                  <a:pt x="113059" y="455632"/>
                  <a:pt x="101639" y="467034"/>
                  <a:pt x="101639" y="480939"/>
                </a:cubicBezTo>
                <a:cubicBezTo>
                  <a:pt x="101639" y="494937"/>
                  <a:pt x="113059" y="506246"/>
                  <a:pt x="126986" y="506246"/>
                </a:cubicBezTo>
                <a:lnTo>
                  <a:pt x="203120" y="506246"/>
                </a:lnTo>
                <a:cubicBezTo>
                  <a:pt x="217047" y="506246"/>
                  <a:pt x="228468" y="494937"/>
                  <a:pt x="228468" y="480939"/>
                </a:cubicBezTo>
                <a:cubicBezTo>
                  <a:pt x="228468" y="467034"/>
                  <a:pt x="217047" y="455632"/>
                  <a:pt x="203120" y="455632"/>
                </a:cubicBezTo>
                <a:close/>
                <a:moveTo>
                  <a:pt x="355203" y="354403"/>
                </a:moveTo>
                <a:cubicBezTo>
                  <a:pt x="341183" y="354403"/>
                  <a:pt x="329856" y="365712"/>
                  <a:pt x="329856" y="379710"/>
                </a:cubicBezTo>
                <a:cubicBezTo>
                  <a:pt x="329856" y="393708"/>
                  <a:pt x="341183" y="405017"/>
                  <a:pt x="355203" y="405017"/>
                </a:cubicBezTo>
                <a:lnTo>
                  <a:pt x="380550" y="405017"/>
                </a:lnTo>
                <a:cubicBezTo>
                  <a:pt x="394570" y="405017"/>
                  <a:pt x="405897" y="393708"/>
                  <a:pt x="405897" y="379710"/>
                </a:cubicBezTo>
                <a:cubicBezTo>
                  <a:pt x="405897" y="365712"/>
                  <a:pt x="394570" y="354403"/>
                  <a:pt x="380550" y="354403"/>
                </a:cubicBezTo>
                <a:close/>
                <a:moveTo>
                  <a:pt x="126986" y="354403"/>
                </a:moveTo>
                <a:cubicBezTo>
                  <a:pt x="113059" y="354403"/>
                  <a:pt x="101639" y="365712"/>
                  <a:pt x="101639" y="379710"/>
                </a:cubicBezTo>
                <a:cubicBezTo>
                  <a:pt x="101639" y="393708"/>
                  <a:pt x="113059" y="405017"/>
                  <a:pt x="126986" y="405017"/>
                </a:cubicBezTo>
                <a:lnTo>
                  <a:pt x="152333" y="405017"/>
                </a:lnTo>
                <a:cubicBezTo>
                  <a:pt x="166353" y="405017"/>
                  <a:pt x="177681" y="393708"/>
                  <a:pt x="177681" y="379710"/>
                </a:cubicBezTo>
                <a:cubicBezTo>
                  <a:pt x="177681" y="365712"/>
                  <a:pt x="166353" y="354403"/>
                  <a:pt x="152333" y="354403"/>
                </a:cubicBezTo>
                <a:close/>
                <a:moveTo>
                  <a:pt x="304509" y="253174"/>
                </a:moveTo>
                <a:cubicBezTo>
                  <a:pt x="290489" y="253174"/>
                  <a:pt x="279162" y="264483"/>
                  <a:pt x="279162" y="278481"/>
                </a:cubicBezTo>
                <a:cubicBezTo>
                  <a:pt x="279162" y="292386"/>
                  <a:pt x="290489" y="303788"/>
                  <a:pt x="304509" y="303788"/>
                </a:cubicBezTo>
                <a:lnTo>
                  <a:pt x="380550" y="303788"/>
                </a:lnTo>
                <a:cubicBezTo>
                  <a:pt x="394570" y="303788"/>
                  <a:pt x="405897" y="292386"/>
                  <a:pt x="405897" y="278481"/>
                </a:cubicBezTo>
                <a:cubicBezTo>
                  <a:pt x="405897" y="264483"/>
                  <a:pt x="394570" y="253174"/>
                  <a:pt x="380550" y="253174"/>
                </a:cubicBezTo>
                <a:close/>
                <a:moveTo>
                  <a:pt x="126986" y="253174"/>
                </a:moveTo>
                <a:cubicBezTo>
                  <a:pt x="113059" y="253174"/>
                  <a:pt x="101639" y="264483"/>
                  <a:pt x="101639" y="278481"/>
                </a:cubicBezTo>
                <a:cubicBezTo>
                  <a:pt x="101639" y="292386"/>
                  <a:pt x="113059" y="303788"/>
                  <a:pt x="126986" y="303788"/>
                </a:cubicBezTo>
                <a:lnTo>
                  <a:pt x="203120" y="303788"/>
                </a:lnTo>
                <a:cubicBezTo>
                  <a:pt x="217047" y="303788"/>
                  <a:pt x="228468" y="292386"/>
                  <a:pt x="228468" y="278481"/>
                </a:cubicBezTo>
                <a:cubicBezTo>
                  <a:pt x="228468" y="264483"/>
                  <a:pt x="217047" y="253174"/>
                  <a:pt x="203120" y="253174"/>
                </a:cubicBezTo>
                <a:close/>
                <a:moveTo>
                  <a:pt x="109253" y="35142"/>
                </a:moveTo>
                <a:lnTo>
                  <a:pt x="120301" y="62396"/>
                </a:lnTo>
                <a:cubicBezTo>
                  <a:pt x="122251" y="73984"/>
                  <a:pt x="122251" y="82605"/>
                  <a:pt x="122158" y="95119"/>
                </a:cubicBezTo>
                <a:lnTo>
                  <a:pt x="122066" y="103926"/>
                </a:lnTo>
                <a:cubicBezTo>
                  <a:pt x="122066" y="144343"/>
                  <a:pt x="155862" y="177159"/>
                  <a:pt x="197271" y="177159"/>
                </a:cubicBezTo>
                <a:lnTo>
                  <a:pt x="308965" y="177159"/>
                </a:lnTo>
                <a:cubicBezTo>
                  <a:pt x="349075" y="177159"/>
                  <a:pt x="380550" y="144992"/>
                  <a:pt x="380550" y="103926"/>
                </a:cubicBezTo>
                <a:cubicBezTo>
                  <a:pt x="380550" y="93265"/>
                  <a:pt x="382221" y="85664"/>
                  <a:pt x="384542" y="75003"/>
                </a:cubicBezTo>
                <a:cubicBezTo>
                  <a:pt x="385378" y="71110"/>
                  <a:pt x="386307" y="67031"/>
                  <a:pt x="387142" y="62581"/>
                </a:cubicBezTo>
                <a:lnTo>
                  <a:pt x="398284" y="35328"/>
                </a:lnTo>
                <a:cubicBezTo>
                  <a:pt x="419731" y="42744"/>
                  <a:pt x="437001" y="48862"/>
                  <a:pt x="438579" y="49418"/>
                </a:cubicBezTo>
                <a:cubicBezTo>
                  <a:pt x="488809" y="66753"/>
                  <a:pt x="511185" y="98642"/>
                  <a:pt x="504779" y="143973"/>
                </a:cubicBezTo>
                <a:cubicBezTo>
                  <a:pt x="490945" y="243070"/>
                  <a:pt x="490945" y="344113"/>
                  <a:pt x="504871" y="444230"/>
                </a:cubicBezTo>
                <a:lnTo>
                  <a:pt x="506543" y="463326"/>
                </a:lnTo>
                <a:cubicBezTo>
                  <a:pt x="509792" y="500592"/>
                  <a:pt x="497258" y="537857"/>
                  <a:pt x="472004" y="565297"/>
                </a:cubicBezTo>
                <a:cubicBezTo>
                  <a:pt x="447399" y="592180"/>
                  <a:pt x="412489" y="607568"/>
                  <a:pt x="376279" y="607568"/>
                </a:cubicBezTo>
                <a:lnTo>
                  <a:pt x="130700" y="607568"/>
                </a:lnTo>
                <a:cubicBezTo>
                  <a:pt x="94490" y="607568"/>
                  <a:pt x="59580" y="592180"/>
                  <a:pt x="34976" y="565297"/>
                </a:cubicBezTo>
                <a:cubicBezTo>
                  <a:pt x="9814" y="537857"/>
                  <a:pt x="-2813" y="500684"/>
                  <a:pt x="529" y="463326"/>
                </a:cubicBezTo>
                <a:lnTo>
                  <a:pt x="2108" y="445435"/>
                </a:lnTo>
                <a:cubicBezTo>
                  <a:pt x="11950" y="347450"/>
                  <a:pt x="11950" y="242977"/>
                  <a:pt x="2108" y="142953"/>
                </a:cubicBezTo>
                <a:cubicBezTo>
                  <a:pt x="-2349" y="97715"/>
                  <a:pt x="20027" y="66197"/>
                  <a:pt x="68679" y="49325"/>
                </a:cubicBezTo>
                <a:cubicBezTo>
                  <a:pt x="70164" y="48769"/>
                  <a:pt x="87527" y="42651"/>
                  <a:pt x="109253" y="35142"/>
                </a:cubicBezTo>
                <a:close/>
                <a:moveTo>
                  <a:pt x="252149" y="0"/>
                </a:moveTo>
                <a:cubicBezTo>
                  <a:pt x="252892" y="0"/>
                  <a:pt x="253634" y="0"/>
                  <a:pt x="254377" y="0"/>
                </a:cubicBezTo>
                <a:cubicBezTo>
                  <a:pt x="277863" y="649"/>
                  <a:pt x="300792" y="4171"/>
                  <a:pt x="322606" y="10474"/>
                </a:cubicBezTo>
                <a:cubicBezTo>
                  <a:pt x="330126" y="12699"/>
                  <a:pt x="339687" y="15665"/>
                  <a:pt x="350084" y="19094"/>
                </a:cubicBezTo>
                <a:lnTo>
                  <a:pt x="339223" y="45790"/>
                </a:lnTo>
                <a:cubicBezTo>
                  <a:pt x="338573" y="47366"/>
                  <a:pt x="338109" y="49034"/>
                  <a:pt x="337738" y="50795"/>
                </a:cubicBezTo>
                <a:cubicBezTo>
                  <a:pt x="336902" y="55615"/>
                  <a:pt x="335881" y="60064"/>
                  <a:pt x="335046" y="64143"/>
                </a:cubicBezTo>
                <a:cubicBezTo>
                  <a:pt x="332446" y="75822"/>
                  <a:pt x="329847" y="87779"/>
                  <a:pt x="329847" y="103907"/>
                </a:cubicBezTo>
                <a:cubicBezTo>
                  <a:pt x="329847" y="117255"/>
                  <a:pt x="321214" y="126524"/>
                  <a:pt x="308961" y="126524"/>
                </a:cubicBezTo>
                <a:lnTo>
                  <a:pt x="197287" y="126524"/>
                </a:lnTo>
                <a:cubicBezTo>
                  <a:pt x="184012" y="126524"/>
                  <a:pt x="172780" y="116143"/>
                  <a:pt x="172780" y="103907"/>
                </a:cubicBezTo>
                <a:lnTo>
                  <a:pt x="172873" y="95380"/>
                </a:lnTo>
                <a:cubicBezTo>
                  <a:pt x="172965" y="80920"/>
                  <a:pt x="173058" y="68407"/>
                  <a:pt x="169809" y="50795"/>
                </a:cubicBezTo>
                <a:cubicBezTo>
                  <a:pt x="169531" y="49034"/>
                  <a:pt x="168974" y="47366"/>
                  <a:pt x="168324" y="45790"/>
                </a:cubicBezTo>
                <a:lnTo>
                  <a:pt x="157370" y="18909"/>
                </a:lnTo>
                <a:cubicBezTo>
                  <a:pt x="167581" y="15572"/>
                  <a:pt x="177050" y="12606"/>
                  <a:pt x="184383" y="10474"/>
                </a:cubicBezTo>
                <a:cubicBezTo>
                  <a:pt x="206105" y="4171"/>
                  <a:pt x="228942" y="741"/>
                  <a:pt x="25214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 name="Google Shape;73;p1"/>
          <p:cNvSpPr/>
          <p:nvPr/>
        </p:nvSpPr>
        <p:spPr>
          <a:xfrm>
            <a:off x="6886396" y="5626100"/>
            <a:ext cx="248008" cy="304800"/>
          </a:xfrm>
          <a:custGeom>
            <a:avLst/>
            <a:gdLst/>
            <a:ahLst/>
            <a:cxnLst/>
            <a:rect l="l" t="t" r="r" b="b"/>
            <a:pathLst>
              <a:path w="494593" h="607851" extrusionOk="0">
                <a:moveTo>
                  <a:pt x="337979" y="279269"/>
                </a:moveTo>
                <a:cubicBezTo>
                  <a:pt x="312838" y="282845"/>
                  <a:pt x="230550" y="328207"/>
                  <a:pt x="221300" y="336550"/>
                </a:cubicBezTo>
                <a:cubicBezTo>
                  <a:pt x="212123" y="344967"/>
                  <a:pt x="215555" y="363664"/>
                  <a:pt x="229058" y="378487"/>
                </a:cubicBezTo>
                <a:cubicBezTo>
                  <a:pt x="242561" y="393235"/>
                  <a:pt x="260914" y="398375"/>
                  <a:pt x="270165" y="390032"/>
                </a:cubicBezTo>
                <a:cubicBezTo>
                  <a:pt x="279341" y="381615"/>
                  <a:pt x="332086" y="303925"/>
                  <a:pt x="337979" y="279269"/>
                </a:cubicBezTo>
                <a:close/>
                <a:moveTo>
                  <a:pt x="247261" y="202100"/>
                </a:moveTo>
                <a:cubicBezTo>
                  <a:pt x="335070" y="202100"/>
                  <a:pt x="406316" y="273236"/>
                  <a:pt x="406316" y="360908"/>
                </a:cubicBezTo>
                <a:cubicBezTo>
                  <a:pt x="406316" y="448579"/>
                  <a:pt x="335070" y="519715"/>
                  <a:pt x="247261" y="519715"/>
                </a:cubicBezTo>
                <a:cubicBezTo>
                  <a:pt x="159453" y="519715"/>
                  <a:pt x="88207" y="448579"/>
                  <a:pt x="88207" y="360908"/>
                </a:cubicBezTo>
                <a:cubicBezTo>
                  <a:pt x="88207" y="273236"/>
                  <a:pt x="159453" y="202100"/>
                  <a:pt x="247261" y="202100"/>
                </a:cubicBezTo>
                <a:close/>
                <a:moveTo>
                  <a:pt x="247297" y="160521"/>
                </a:moveTo>
                <a:cubicBezTo>
                  <a:pt x="136517" y="160521"/>
                  <a:pt x="46625" y="250211"/>
                  <a:pt x="46625" y="360907"/>
                </a:cubicBezTo>
                <a:cubicBezTo>
                  <a:pt x="46625" y="471603"/>
                  <a:pt x="136442" y="561293"/>
                  <a:pt x="247297" y="561293"/>
                </a:cubicBezTo>
                <a:cubicBezTo>
                  <a:pt x="358151" y="561293"/>
                  <a:pt x="447968" y="471603"/>
                  <a:pt x="447968" y="360907"/>
                </a:cubicBezTo>
                <a:cubicBezTo>
                  <a:pt x="447968" y="250285"/>
                  <a:pt x="358151" y="160521"/>
                  <a:pt x="247297" y="160521"/>
                </a:cubicBezTo>
                <a:close/>
                <a:moveTo>
                  <a:pt x="247297" y="113963"/>
                </a:moveTo>
                <a:cubicBezTo>
                  <a:pt x="383888" y="113963"/>
                  <a:pt x="494593" y="224510"/>
                  <a:pt x="494593" y="360907"/>
                </a:cubicBezTo>
                <a:cubicBezTo>
                  <a:pt x="494593" y="497304"/>
                  <a:pt x="383888" y="607851"/>
                  <a:pt x="247297" y="607851"/>
                </a:cubicBezTo>
                <a:cubicBezTo>
                  <a:pt x="110705" y="607851"/>
                  <a:pt x="0" y="497304"/>
                  <a:pt x="0" y="360907"/>
                </a:cubicBezTo>
                <a:cubicBezTo>
                  <a:pt x="0" y="224510"/>
                  <a:pt x="110705" y="113963"/>
                  <a:pt x="247297" y="113963"/>
                </a:cubicBezTo>
                <a:close/>
                <a:moveTo>
                  <a:pt x="106836" y="58655"/>
                </a:moveTo>
                <a:cubicBezTo>
                  <a:pt x="111899" y="60015"/>
                  <a:pt x="116449" y="63312"/>
                  <a:pt x="119283" y="68229"/>
                </a:cubicBezTo>
                <a:lnTo>
                  <a:pt x="139719" y="103546"/>
                </a:lnTo>
                <a:lnTo>
                  <a:pt x="68863" y="144377"/>
                </a:lnTo>
                <a:lnTo>
                  <a:pt x="48427" y="109060"/>
                </a:lnTo>
                <a:cubicBezTo>
                  <a:pt x="42833" y="99225"/>
                  <a:pt x="46189" y="86782"/>
                  <a:pt x="55960" y="81119"/>
                </a:cubicBezTo>
                <a:lnTo>
                  <a:pt x="91313" y="60704"/>
                </a:lnTo>
                <a:cubicBezTo>
                  <a:pt x="96199" y="57873"/>
                  <a:pt x="101774" y="57295"/>
                  <a:pt x="106836" y="58655"/>
                </a:cubicBezTo>
                <a:close/>
                <a:moveTo>
                  <a:pt x="385319" y="58655"/>
                </a:moveTo>
                <a:cubicBezTo>
                  <a:pt x="390363" y="57295"/>
                  <a:pt x="395920" y="57873"/>
                  <a:pt x="400805" y="60704"/>
                </a:cubicBezTo>
                <a:lnTo>
                  <a:pt x="436233" y="81119"/>
                </a:lnTo>
                <a:cubicBezTo>
                  <a:pt x="446004" y="86782"/>
                  <a:pt x="449360" y="99225"/>
                  <a:pt x="443692" y="109060"/>
                </a:cubicBezTo>
                <a:lnTo>
                  <a:pt x="423255" y="144377"/>
                </a:lnTo>
                <a:lnTo>
                  <a:pt x="352474" y="103546"/>
                </a:lnTo>
                <a:lnTo>
                  <a:pt x="372910" y="68229"/>
                </a:lnTo>
                <a:cubicBezTo>
                  <a:pt x="375744" y="63312"/>
                  <a:pt x="380276" y="60015"/>
                  <a:pt x="385319" y="58655"/>
                </a:cubicBezTo>
                <a:close/>
                <a:moveTo>
                  <a:pt x="202278" y="0"/>
                </a:moveTo>
                <a:lnTo>
                  <a:pt x="292455" y="0"/>
                </a:lnTo>
                <a:cubicBezTo>
                  <a:pt x="302972" y="0"/>
                  <a:pt x="311475" y="8492"/>
                  <a:pt x="311475" y="18996"/>
                </a:cubicBezTo>
                <a:lnTo>
                  <a:pt x="311475" y="61756"/>
                </a:lnTo>
                <a:lnTo>
                  <a:pt x="285295" y="61905"/>
                </a:lnTo>
                <a:lnTo>
                  <a:pt x="285295" y="94981"/>
                </a:lnTo>
                <a:cubicBezTo>
                  <a:pt x="272838" y="93193"/>
                  <a:pt x="260158" y="91927"/>
                  <a:pt x="247255" y="91927"/>
                </a:cubicBezTo>
                <a:cubicBezTo>
                  <a:pt x="234351" y="91927"/>
                  <a:pt x="221671" y="93193"/>
                  <a:pt x="209215" y="94981"/>
                </a:cubicBezTo>
                <a:lnTo>
                  <a:pt x="209215" y="61905"/>
                </a:lnTo>
                <a:lnTo>
                  <a:pt x="183258" y="61756"/>
                </a:lnTo>
                <a:lnTo>
                  <a:pt x="183258" y="18996"/>
                </a:lnTo>
                <a:cubicBezTo>
                  <a:pt x="183258" y="8492"/>
                  <a:pt x="191761" y="0"/>
                  <a:pt x="20227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p:tgtEl>
                                          <p:spTgt spid="62"/>
                                        </p:tgtEl>
                                        <p:attrNameLst>
                                          <p:attrName>ppt_w</p:attrName>
                                        </p:attrNameLst>
                                      </p:cBhvr>
                                      <p:tavLst>
                                        <p:tav tm="0">
                                          <p:val>
                                            <p:strVal val="0"/>
                                          </p:val>
                                        </p:tav>
                                        <p:tav tm="100000">
                                          <p:val>
                                            <p:strVal val="#ppt_w"/>
                                          </p:val>
                                        </p:tav>
                                      </p:tavLst>
                                    </p:anim>
                                    <p:anim calcmode="lin" valueType="num">
                                      <p:cBhvr additive="base">
                                        <p:cTn id="8" dur="500"/>
                                        <p:tgtEl>
                                          <p:spTgt spid="62"/>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fade">
                                      <p:cBhvr>
                                        <p:cTn id="12" dur="1000"/>
                                        <p:tgtEl>
                                          <p:spTgt spid="66"/>
                                        </p:tgtEl>
                                      </p:cBhvr>
                                    </p:animEffect>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fade">
                                      <p:cBhvr>
                                        <p:cTn id="16" dur="500"/>
                                        <p:tgtEl>
                                          <p:spTgt spid="67"/>
                                        </p:tgtEl>
                                      </p:cBhvr>
                                    </p:animEffect>
                                  </p:childTnLst>
                                </p:cTn>
                              </p:par>
                            </p:childTnLst>
                          </p:cTn>
                        </p:par>
                        <p:par>
                          <p:cTn id="17" fill="hold">
                            <p:stCondLst>
                              <p:cond delay="2000"/>
                            </p:stCondLst>
                            <p:childTnLst>
                              <p:par>
                                <p:cTn id="18" presetID="23" presetClass="entr" presetSubtype="16" fill="hold" nodeType="afterEffect">
                                  <p:stCondLst>
                                    <p:cond delay="0"/>
                                  </p:stCondLst>
                                  <p:childTnLst>
                                    <p:set>
                                      <p:cBhvr>
                                        <p:cTn id="19" dur="1" fill="hold">
                                          <p:stCondLst>
                                            <p:cond delay="0"/>
                                          </p:stCondLst>
                                        </p:cTn>
                                        <p:tgtEl>
                                          <p:spTgt spid="63"/>
                                        </p:tgtEl>
                                        <p:attrNameLst>
                                          <p:attrName>style.visibility</p:attrName>
                                        </p:attrNameLst>
                                      </p:cBhvr>
                                      <p:to>
                                        <p:strVal val="visible"/>
                                      </p:to>
                                    </p:set>
                                    <p:anim calcmode="lin" valueType="num">
                                      <p:cBhvr additive="base">
                                        <p:cTn id="20" dur="500"/>
                                        <p:tgtEl>
                                          <p:spTgt spid="63"/>
                                        </p:tgtEl>
                                        <p:attrNameLst>
                                          <p:attrName>ppt_w</p:attrName>
                                        </p:attrNameLst>
                                      </p:cBhvr>
                                      <p:tavLst>
                                        <p:tav tm="0">
                                          <p:val>
                                            <p:strVal val="0"/>
                                          </p:val>
                                        </p:tav>
                                        <p:tav tm="100000">
                                          <p:val>
                                            <p:strVal val="#ppt_w"/>
                                          </p:val>
                                        </p:tav>
                                      </p:tavLst>
                                    </p:anim>
                                    <p:anim calcmode="lin" valueType="num">
                                      <p:cBhvr additive="base">
                                        <p:cTn id="21" dur="500"/>
                                        <p:tgtEl>
                                          <p:spTgt spid="63"/>
                                        </p:tgtEl>
                                        <p:attrNameLst>
                                          <p:attrName>ppt_h</p:attrName>
                                        </p:attrNameLst>
                                      </p:cBhvr>
                                      <p:tavLst>
                                        <p:tav tm="0">
                                          <p:val>
                                            <p:strVal val="0"/>
                                          </p:val>
                                        </p:tav>
                                        <p:tav tm="100000">
                                          <p:val>
                                            <p:strVal val="#ppt_h"/>
                                          </p:val>
                                        </p:tav>
                                      </p:tavLst>
                                    </p:anim>
                                  </p:childTnLst>
                                </p:cTn>
                              </p:par>
                            </p:childTnLst>
                          </p:cTn>
                        </p:par>
                        <p:par>
                          <p:cTn id="22" fill="hold">
                            <p:stCondLst>
                              <p:cond delay="2500"/>
                            </p:stCondLst>
                            <p:childTnLst>
                              <p:par>
                                <p:cTn id="23" presetID="23" presetClass="entr" presetSubtype="16" fill="hold" nodeType="afterEffect">
                                  <p:stCondLst>
                                    <p:cond delay="0"/>
                                  </p:stCondLst>
                                  <p:childTnLst>
                                    <p:set>
                                      <p:cBhvr>
                                        <p:cTn id="24" dur="1" fill="hold">
                                          <p:stCondLst>
                                            <p:cond delay="0"/>
                                          </p:stCondLst>
                                        </p:cTn>
                                        <p:tgtEl>
                                          <p:spTgt spid="68"/>
                                        </p:tgtEl>
                                        <p:attrNameLst>
                                          <p:attrName>style.visibility</p:attrName>
                                        </p:attrNameLst>
                                      </p:cBhvr>
                                      <p:to>
                                        <p:strVal val="visible"/>
                                      </p:to>
                                    </p:set>
                                    <p:anim calcmode="lin" valueType="num">
                                      <p:cBhvr additive="base">
                                        <p:cTn id="25" dur="500"/>
                                        <p:tgtEl>
                                          <p:spTgt spid="68"/>
                                        </p:tgtEl>
                                        <p:attrNameLst>
                                          <p:attrName>ppt_w</p:attrName>
                                        </p:attrNameLst>
                                      </p:cBhvr>
                                      <p:tavLst>
                                        <p:tav tm="0">
                                          <p:val>
                                            <p:strVal val="0"/>
                                          </p:val>
                                        </p:tav>
                                        <p:tav tm="100000">
                                          <p:val>
                                            <p:strVal val="#ppt_w"/>
                                          </p:val>
                                        </p:tav>
                                      </p:tavLst>
                                    </p:anim>
                                    <p:anim calcmode="lin" valueType="num">
                                      <p:cBhvr additive="base">
                                        <p:cTn id="26" dur="500"/>
                                        <p:tgtEl>
                                          <p:spTgt spid="68"/>
                                        </p:tgtEl>
                                        <p:attrNameLst>
                                          <p:attrName>ppt_h</p:attrName>
                                        </p:attrNameLst>
                                      </p:cBhvr>
                                      <p:tavLst>
                                        <p:tav tm="0">
                                          <p:val>
                                            <p:str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69"/>
                                        </p:tgtEl>
                                        <p:attrNameLst>
                                          <p:attrName>style.visibility</p:attrName>
                                        </p:attrNameLst>
                                      </p:cBhvr>
                                      <p:to>
                                        <p:strVal val="visible"/>
                                      </p:to>
                                    </p:set>
                                    <p:anim calcmode="lin" valueType="num">
                                      <p:cBhvr additive="base">
                                        <p:cTn id="29" dur="500"/>
                                        <p:tgtEl>
                                          <p:spTgt spid="69"/>
                                        </p:tgtEl>
                                        <p:attrNameLst>
                                          <p:attrName>ppt_w</p:attrName>
                                        </p:attrNameLst>
                                      </p:cBhvr>
                                      <p:tavLst>
                                        <p:tav tm="0">
                                          <p:val>
                                            <p:strVal val="0"/>
                                          </p:val>
                                        </p:tav>
                                        <p:tav tm="100000">
                                          <p:val>
                                            <p:strVal val="#ppt_w"/>
                                          </p:val>
                                        </p:tav>
                                      </p:tavLst>
                                    </p:anim>
                                    <p:anim calcmode="lin" valueType="num">
                                      <p:cBhvr additive="base">
                                        <p:cTn id="30" dur="500"/>
                                        <p:tgtEl>
                                          <p:spTgt spid="69"/>
                                        </p:tgtEl>
                                        <p:attrNameLst>
                                          <p:attrName>ppt_h</p:attrName>
                                        </p:attrNameLst>
                                      </p:cBhvr>
                                      <p:tavLst>
                                        <p:tav tm="0">
                                          <p:val>
                                            <p:strVal val="0"/>
                                          </p:val>
                                        </p:tav>
                                        <p:tav tm="100000">
                                          <p:val>
                                            <p:strVal val="#ppt_h"/>
                                          </p:val>
                                        </p:tav>
                                      </p:tavLst>
                                    </p:anim>
                                  </p:childTnLst>
                                </p:cTn>
                              </p:par>
                              <p:par>
                                <p:cTn id="31" presetID="23" presetClass="entr" presetSubtype="16" fill="hold" nodeType="withEffect">
                                  <p:stCondLst>
                                    <p:cond delay="0"/>
                                  </p:stCondLst>
                                  <p:childTnLst>
                                    <p:set>
                                      <p:cBhvr>
                                        <p:cTn id="32" dur="1" fill="hold">
                                          <p:stCondLst>
                                            <p:cond delay="0"/>
                                          </p:stCondLst>
                                        </p:cTn>
                                        <p:tgtEl>
                                          <p:spTgt spid="70"/>
                                        </p:tgtEl>
                                        <p:attrNameLst>
                                          <p:attrName>style.visibility</p:attrName>
                                        </p:attrNameLst>
                                      </p:cBhvr>
                                      <p:to>
                                        <p:strVal val="visible"/>
                                      </p:to>
                                    </p:set>
                                    <p:anim calcmode="lin" valueType="num">
                                      <p:cBhvr additive="base">
                                        <p:cTn id="33" dur="500"/>
                                        <p:tgtEl>
                                          <p:spTgt spid="70"/>
                                        </p:tgtEl>
                                        <p:attrNameLst>
                                          <p:attrName>ppt_w</p:attrName>
                                        </p:attrNameLst>
                                      </p:cBhvr>
                                      <p:tavLst>
                                        <p:tav tm="0">
                                          <p:val>
                                            <p:strVal val="0"/>
                                          </p:val>
                                        </p:tav>
                                        <p:tav tm="100000">
                                          <p:val>
                                            <p:strVal val="#ppt_w"/>
                                          </p:val>
                                        </p:tav>
                                      </p:tavLst>
                                    </p:anim>
                                    <p:anim calcmode="lin" valueType="num">
                                      <p:cBhvr additive="base">
                                        <p:cTn id="34" dur="500"/>
                                        <p:tgtEl>
                                          <p:spTgt spid="70"/>
                                        </p:tgtEl>
                                        <p:attrNameLst>
                                          <p:attrName>ppt_h</p:attrName>
                                        </p:attrNameLst>
                                      </p:cBhvr>
                                      <p:tavLst>
                                        <p:tav tm="0">
                                          <p:val>
                                            <p:strVal val="0"/>
                                          </p:val>
                                        </p:tav>
                                        <p:tav tm="100000">
                                          <p:val>
                                            <p:strVal val="#ppt_h"/>
                                          </p:val>
                                        </p:tav>
                                      </p:tavLst>
                                    </p:anim>
                                  </p:childTnLst>
                                </p:cTn>
                              </p:par>
                              <p:par>
                                <p:cTn id="35" presetID="23" presetClass="entr" presetSubtype="16" fill="hold" nodeType="withEffect">
                                  <p:stCondLst>
                                    <p:cond delay="0"/>
                                  </p:stCondLst>
                                  <p:childTnLst>
                                    <p:set>
                                      <p:cBhvr>
                                        <p:cTn id="36" dur="1" fill="hold">
                                          <p:stCondLst>
                                            <p:cond delay="0"/>
                                          </p:stCondLst>
                                        </p:cTn>
                                        <p:tgtEl>
                                          <p:spTgt spid="71"/>
                                        </p:tgtEl>
                                        <p:attrNameLst>
                                          <p:attrName>style.visibility</p:attrName>
                                        </p:attrNameLst>
                                      </p:cBhvr>
                                      <p:to>
                                        <p:strVal val="visible"/>
                                      </p:to>
                                    </p:set>
                                    <p:anim calcmode="lin" valueType="num">
                                      <p:cBhvr additive="base">
                                        <p:cTn id="37" dur="500"/>
                                        <p:tgtEl>
                                          <p:spTgt spid="71"/>
                                        </p:tgtEl>
                                        <p:attrNameLst>
                                          <p:attrName>ppt_w</p:attrName>
                                        </p:attrNameLst>
                                      </p:cBhvr>
                                      <p:tavLst>
                                        <p:tav tm="0">
                                          <p:val>
                                            <p:strVal val="0"/>
                                          </p:val>
                                        </p:tav>
                                        <p:tav tm="100000">
                                          <p:val>
                                            <p:strVal val="#ppt_w"/>
                                          </p:val>
                                        </p:tav>
                                      </p:tavLst>
                                    </p:anim>
                                    <p:anim calcmode="lin" valueType="num">
                                      <p:cBhvr additive="base">
                                        <p:cTn id="38" dur="500"/>
                                        <p:tgtEl>
                                          <p:spTgt spid="71"/>
                                        </p:tgtEl>
                                        <p:attrNameLst>
                                          <p:attrName>ppt_h</p:attrName>
                                        </p:attrNameLst>
                                      </p:cBhvr>
                                      <p:tavLst>
                                        <p:tav tm="0">
                                          <p:val>
                                            <p:str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72"/>
                                        </p:tgtEl>
                                        <p:attrNameLst>
                                          <p:attrName>style.visibility</p:attrName>
                                        </p:attrNameLst>
                                      </p:cBhvr>
                                      <p:to>
                                        <p:strVal val="visible"/>
                                      </p:to>
                                    </p:set>
                                    <p:anim calcmode="lin" valueType="num">
                                      <p:cBhvr additive="base">
                                        <p:cTn id="41" dur="500"/>
                                        <p:tgtEl>
                                          <p:spTgt spid="72"/>
                                        </p:tgtEl>
                                        <p:attrNameLst>
                                          <p:attrName>ppt_w</p:attrName>
                                        </p:attrNameLst>
                                      </p:cBhvr>
                                      <p:tavLst>
                                        <p:tav tm="0">
                                          <p:val>
                                            <p:strVal val="0"/>
                                          </p:val>
                                        </p:tav>
                                        <p:tav tm="100000">
                                          <p:val>
                                            <p:strVal val="#ppt_w"/>
                                          </p:val>
                                        </p:tav>
                                      </p:tavLst>
                                    </p:anim>
                                    <p:anim calcmode="lin" valueType="num">
                                      <p:cBhvr additive="base">
                                        <p:cTn id="42" dur="500"/>
                                        <p:tgtEl>
                                          <p:spTgt spid="72"/>
                                        </p:tgtEl>
                                        <p:attrNameLst>
                                          <p:attrName>ppt_h</p:attrName>
                                        </p:attrNameLst>
                                      </p:cBhvr>
                                      <p:tavLst>
                                        <p:tav tm="0">
                                          <p:val>
                                            <p:str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73"/>
                                        </p:tgtEl>
                                        <p:attrNameLst>
                                          <p:attrName>style.visibility</p:attrName>
                                        </p:attrNameLst>
                                      </p:cBhvr>
                                      <p:to>
                                        <p:strVal val="visible"/>
                                      </p:to>
                                    </p:set>
                                    <p:anim calcmode="lin" valueType="num">
                                      <p:cBhvr additive="base">
                                        <p:cTn id="45" dur="500"/>
                                        <p:tgtEl>
                                          <p:spTgt spid="73"/>
                                        </p:tgtEl>
                                        <p:attrNameLst>
                                          <p:attrName>ppt_w</p:attrName>
                                        </p:attrNameLst>
                                      </p:cBhvr>
                                      <p:tavLst>
                                        <p:tav tm="0">
                                          <p:val>
                                            <p:strVal val="0"/>
                                          </p:val>
                                        </p:tav>
                                        <p:tav tm="100000">
                                          <p:val>
                                            <p:strVal val="#ppt_w"/>
                                          </p:val>
                                        </p:tav>
                                      </p:tavLst>
                                    </p:anim>
                                    <p:anim calcmode="lin" valueType="num">
                                      <p:cBhvr additive="base">
                                        <p:cTn id="46" dur="500"/>
                                        <p:tgtEl>
                                          <p:spTgt spid="7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0"/>
          <p:cNvSpPr/>
          <p:nvPr/>
        </p:nvSpPr>
        <p:spPr>
          <a:xfrm>
            <a:off x="2614893" y="1720850"/>
            <a:ext cx="2628900" cy="26289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7" name="Google Shape;307;p10"/>
          <p:cNvSpPr/>
          <p:nvPr/>
        </p:nvSpPr>
        <p:spPr>
          <a:xfrm>
            <a:off x="3091508" y="2197465"/>
            <a:ext cx="1675670" cy="1675670"/>
          </a:xfrm>
          <a:prstGeom prst="ellipse">
            <a:avLst/>
          </a:prstGeom>
          <a:solidFill>
            <a:schemeClr val="lt1"/>
          </a:solidFill>
          <a:ln>
            <a:noFill/>
          </a:ln>
          <a:effectLst>
            <a:outerShdw blurRad="292100" sx="102000" sy="102000" algn="c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08" name="Google Shape;308;p10"/>
          <p:cNvCxnSpPr/>
          <p:nvPr/>
        </p:nvCxnSpPr>
        <p:spPr>
          <a:xfrm>
            <a:off x="5852272" y="3075641"/>
            <a:ext cx="1304365" cy="0"/>
          </a:xfrm>
          <a:prstGeom prst="straightConnector1">
            <a:avLst/>
          </a:prstGeom>
          <a:noFill/>
          <a:ln w="38100" cap="flat" cmpd="sng">
            <a:solidFill>
              <a:schemeClr val="accent1"/>
            </a:solidFill>
            <a:prstDash val="solid"/>
            <a:miter lim="800000"/>
            <a:headEnd type="none" w="sm" len="sm"/>
            <a:tailEnd type="none" w="sm" len="sm"/>
          </a:ln>
        </p:spPr>
      </p:cxnSp>
      <p:sp>
        <p:nvSpPr>
          <p:cNvPr id="309" name="Google Shape;309;p10"/>
          <p:cNvSpPr txBox="1"/>
          <p:nvPr/>
        </p:nvSpPr>
        <p:spPr>
          <a:xfrm>
            <a:off x="5738298" y="2456798"/>
            <a:ext cx="383880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composition</a:t>
            </a:r>
            <a:endParaRPr sz="2800" b="1">
              <a:solidFill>
                <a:srgbClr val="3F3F3F"/>
              </a:solidFill>
              <a:latin typeface="Arial"/>
              <a:ea typeface="Arial"/>
              <a:cs typeface="Arial"/>
              <a:sym typeface="Arial"/>
            </a:endParaRPr>
          </a:p>
        </p:txBody>
      </p:sp>
      <p:sp>
        <p:nvSpPr>
          <p:cNvPr id="310" name="Google Shape;310;p10"/>
          <p:cNvSpPr txBox="1"/>
          <p:nvPr/>
        </p:nvSpPr>
        <p:spPr>
          <a:xfrm>
            <a:off x="5738297" y="3169770"/>
            <a:ext cx="3838809"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7F7F7F"/>
                </a:solidFill>
                <a:latin typeface="Arial"/>
                <a:ea typeface="Arial"/>
                <a:cs typeface="Arial"/>
                <a:sym typeface="Arial"/>
              </a:rPr>
              <a:t>The user can demonstrate on a projector or computer, or print the presentation and make it into a film to be used in a wider field</a:t>
            </a:r>
            <a:endParaRPr/>
          </a:p>
        </p:txBody>
      </p:sp>
      <p:sp>
        <p:nvSpPr>
          <p:cNvPr id="311" name="Google Shape;311;p10"/>
          <p:cNvSpPr txBox="1"/>
          <p:nvPr/>
        </p:nvSpPr>
        <p:spPr>
          <a:xfrm>
            <a:off x="3091508" y="2475476"/>
            <a:ext cx="167567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i="1">
                <a:solidFill>
                  <a:schemeClr val="accent1"/>
                </a:solidFill>
                <a:latin typeface="Lily Script One"/>
                <a:ea typeface="Lily Script One"/>
                <a:cs typeface="Lily Script One"/>
                <a:sym typeface="Lily Script One"/>
              </a:rPr>
              <a:t>02</a:t>
            </a:r>
            <a:endParaRPr sz="7200" b="1" i="1">
              <a:solidFill>
                <a:schemeClr val="accent1"/>
              </a:solidFill>
              <a:latin typeface="Lily Script One"/>
              <a:ea typeface="Lily Script One"/>
              <a:cs typeface="Lily Script One"/>
              <a:sym typeface="Lily Script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06"/>
                                        </p:tgtEl>
                                        <p:attrNameLst>
                                          <p:attrName>style.visibility</p:attrName>
                                        </p:attrNameLst>
                                      </p:cBhvr>
                                      <p:to>
                                        <p:strVal val="visible"/>
                                      </p:to>
                                    </p:set>
                                    <p:anim calcmode="lin" valueType="num">
                                      <p:cBhvr additive="base">
                                        <p:cTn id="7" dur="500"/>
                                        <p:tgtEl>
                                          <p:spTgt spid="306"/>
                                        </p:tgtEl>
                                        <p:attrNameLst>
                                          <p:attrName>ppt_w</p:attrName>
                                        </p:attrNameLst>
                                      </p:cBhvr>
                                      <p:tavLst>
                                        <p:tav tm="0">
                                          <p:val>
                                            <p:strVal val="0"/>
                                          </p:val>
                                        </p:tav>
                                        <p:tav tm="100000">
                                          <p:val>
                                            <p:strVal val="#ppt_w"/>
                                          </p:val>
                                        </p:tav>
                                      </p:tavLst>
                                    </p:anim>
                                    <p:anim calcmode="lin" valueType="num">
                                      <p:cBhvr additive="base">
                                        <p:cTn id="8" dur="500"/>
                                        <p:tgtEl>
                                          <p:spTgt spid="306"/>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100"/>
                                  </p:stCondLst>
                                  <p:childTnLst>
                                    <p:set>
                                      <p:cBhvr>
                                        <p:cTn id="10" dur="1" fill="hold">
                                          <p:stCondLst>
                                            <p:cond delay="0"/>
                                          </p:stCondLst>
                                        </p:cTn>
                                        <p:tgtEl>
                                          <p:spTgt spid="307"/>
                                        </p:tgtEl>
                                        <p:attrNameLst>
                                          <p:attrName>style.visibility</p:attrName>
                                        </p:attrNameLst>
                                      </p:cBhvr>
                                      <p:to>
                                        <p:strVal val="visible"/>
                                      </p:to>
                                    </p:set>
                                    <p:anim calcmode="lin" valueType="num">
                                      <p:cBhvr additive="base">
                                        <p:cTn id="11" dur="500"/>
                                        <p:tgtEl>
                                          <p:spTgt spid="307"/>
                                        </p:tgtEl>
                                        <p:attrNameLst>
                                          <p:attrName>ppt_w</p:attrName>
                                        </p:attrNameLst>
                                      </p:cBhvr>
                                      <p:tavLst>
                                        <p:tav tm="0">
                                          <p:val>
                                            <p:strVal val="0"/>
                                          </p:val>
                                        </p:tav>
                                        <p:tav tm="100000">
                                          <p:val>
                                            <p:strVal val="#ppt_w"/>
                                          </p:val>
                                        </p:tav>
                                      </p:tavLst>
                                    </p:anim>
                                    <p:anim calcmode="lin" valueType="num">
                                      <p:cBhvr additive="base">
                                        <p:cTn id="12" dur="500"/>
                                        <p:tgtEl>
                                          <p:spTgt spid="307"/>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200"/>
                                  </p:stCondLst>
                                  <p:childTnLst>
                                    <p:set>
                                      <p:cBhvr>
                                        <p:cTn id="14" dur="1" fill="hold">
                                          <p:stCondLst>
                                            <p:cond delay="0"/>
                                          </p:stCondLst>
                                        </p:cTn>
                                        <p:tgtEl>
                                          <p:spTgt spid="311"/>
                                        </p:tgtEl>
                                        <p:attrNameLst>
                                          <p:attrName>style.visibility</p:attrName>
                                        </p:attrNameLst>
                                      </p:cBhvr>
                                      <p:to>
                                        <p:strVal val="visible"/>
                                      </p:to>
                                    </p:set>
                                    <p:anim calcmode="lin" valueType="num">
                                      <p:cBhvr additive="base">
                                        <p:cTn id="15" dur="500"/>
                                        <p:tgtEl>
                                          <p:spTgt spid="311"/>
                                        </p:tgtEl>
                                        <p:attrNameLst>
                                          <p:attrName>ppt_w</p:attrName>
                                        </p:attrNameLst>
                                      </p:cBhvr>
                                      <p:tavLst>
                                        <p:tav tm="0">
                                          <p:val>
                                            <p:strVal val="0"/>
                                          </p:val>
                                        </p:tav>
                                        <p:tav tm="100000">
                                          <p:val>
                                            <p:strVal val="#ppt_w"/>
                                          </p:val>
                                        </p:tav>
                                      </p:tavLst>
                                    </p:anim>
                                    <p:anim calcmode="lin" valueType="num">
                                      <p:cBhvr additive="base">
                                        <p:cTn id="16" dur="500"/>
                                        <p:tgtEl>
                                          <p:spTgt spid="311"/>
                                        </p:tgtEl>
                                        <p:attrNameLst>
                                          <p:attrName>ppt_h</p:attrName>
                                        </p:attrNameLst>
                                      </p:cBhvr>
                                      <p:tavLst>
                                        <p:tav tm="0">
                                          <p:val>
                                            <p:strVal val="0"/>
                                          </p:val>
                                        </p:tav>
                                        <p:tav tm="100000">
                                          <p:val>
                                            <p:strVal val="#ppt_h"/>
                                          </p:val>
                                        </p:tav>
                                      </p:tavLst>
                                    </p:anim>
                                  </p:childTnLst>
                                </p:cTn>
                              </p:par>
                            </p:childTnLst>
                          </p:cTn>
                        </p:par>
                        <p:par>
                          <p:cTn id="17" fill="hold">
                            <p:stCondLst>
                              <p:cond delay="500"/>
                            </p:stCondLst>
                            <p:childTnLst>
                              <p:par>
                                <p:cTn id="18" presetID="2" presetClass="entr" presetSubtype="2" fill="hold" nodeType="afterEffect">
                                  <p:stCondLst>
                                    <p:cond delay="0"/>
                                  </p:stCondLst>
                                  <p:childTnLst>
                                    <p:set>
                                      <p:cBhvr>
                                        <p:cTn id="19" dur="1" fill="hold">
                                          <p:stCondLst>
                                            <p:cond delay="0"/>
                                          </p:stCondLst>
                                        </p:cTn>
                                        <p:tgtEl>
                                          <p:spTgt spid="309"/>
                                        </p:tgtEl>
                                        <p:attrNameLst>
                                          <p:attrName>style.visibility</p:attrName>
                                        </p:attrNameLst>
                                      </p:cBhvr>
                                      <p:to>
                                        <p:strVal val="visible"/>
                                      </p:to>
                                    </p:set>
                                    <p:anim calcmode="lin" valueType="num">
                                      <p:cBhvr additive="base">
                                        <p:cTn id="20" dur="500"/>
                                        <p:tgtEl>
                                          <p:spTgt spid="309"/>
                                        </p:tgtEl>
                                        <p:attrNameLst>
                                          <p:attrName>ppt_x</p:attrName>
                                        </p:attrNameLst>
                                      </p:cBhvr>
                                      <p:tavLst>
                                        <p:tav tm="0">
                                          <p:val>
                                            <p:strVal val="#ppt_x+1"/>
                                          </p:val>
                                        </p:tav>
                                        <p:tav tm="100000">
                                          <p:val>
                                            <p:strVal val="#ppt_x"/>
                                          </p:val>
                                        </p:tav>
                                      </p:tavLst>
                                    </p:anim>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308"/>
                                        </p:tgtEl>
                                        <p:attrNameLst>
                                          <p:attrName>style.visibility</p:attrName>
                                        </p:attrNameLst>
                                      </p:cBhvr>
                                      <p:to>
                                        <p:strVal val="visible"/>
                                      </p:to>
                                    </p:set>
                                    <p:animEffect transition="in" filter="fade">
                                      <p:cBhvr>
                                        <p:cTn id="24" dur="500"/>
                                        <p:tgtEl>
                                          <p:spTgt spid="308"/>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10"/>
                                        </p:tgtEl>
                                        <p:attrNameLst>
                                          <p:attrName>style.visibility</p:attrName>
                                        </p:attrNameLst>
                                      </p:cBhvr>
                                      <p:to>
                                        <p:strVal val="visible"/>
                                      </p:to>
                                    </p:set>
                                    <p:animEffect transition="in" filter="fade">
                                      <p:cBhvr>
                                        <p:cTn id="28" dur="500"/>
                                        <p:tgtEl>
                                          <p:spTgt spid="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grpSp>
        <p:nvGrpSpPr>
          <p:cNvPr id="317" name="Google Shape;317;p11"/>
          <p:cNvGrpSpPr/>
          <p:nvPr/>
        </p:nvGrpSpPr>
        <p:grpSpPr>
          <a:xfrm>
            <a:off x="1102160" y="1916742"/>
            <a:ext cx="2486894" cy="3462400"/>
            <a:chOff x="3325814" y="1978252"/>
            <a:chExt cx="2592387" cy="3609273"/>
          </a:xfrm>
        </p:grpSpPr>
        <p:sp>
          <p:nvSpPr>
            <p:cNvPr id="318" name="Google Shape;318;p11"/>
            <p:cNvSpPr/>
            <p:nvPr/>
          </p:nvSpPr>
          <p:spPr>
            <a:xfrm>
              <a:off x="3325814" y="1978252"/>
              <a:ext cx="2592387" cy="421573"/>
            </a:xfrm>
            <a:custGeom>
              <a:avLst/>
              <a:gdLst/>
              <a:ahLst/>
              <a:cxnLst/>
              <a:rect l="l" t="t" r="r" b="b"/>
              <a:pathLst>
                <a:path w="4282044" h="648072" extrusionOk="0">
                  <a:moveTo>
                    <a:pt x="0" y="0"/>
                  </a:moveTo>
                  <a:lnTo>
                    <a:pt x="4032448" y="0"/>
                  </a:lnTo>
                  <a:lnTo>
                    <a:pt x="4282044" y="293785"/>
                  </a:lnTo>
                  <a:cubicBezTo>
                    <a:pt x="4269184" y="314189"/>
                    <a:pt x="4197708" y="404929"/>
                    <a:pt x="4032448" y="648072"/>
                  </a:cubicBezTo>
                  <a:lnTo>
                    <a:pt x="0" y="648072"/>
                  </a:lnTo>
                  <a:lnTo>
                    <a:pt x="0" y="0"/>
                  </a:lnTo>
                  <a:close/>
                </a:path>
              </a:pathLst>
            </a:custGeom>
            <a:solidFill>
              <a:schemeClr val="accent1"/>
            </a:solidFill>
            <a:ln>
              <a:noFill/>
            </a:ln>
          </p:spPr>
          <p:txBody>
            <a:bodyPr spcFirstLastPara="1" wrap="square" lIns="0" tIns="0" rIns="0" bIns="0" anchor="ctr" anchorCtr="0">
              <a:normAutofit/>
            </a:bodyPr>
            <a:lstStyle/>
            <a:p>
              <a:pPr marL="0" marR="0" lvl="0" indent="0" algn="ctr" rtl="0">
                <a:spcBef>
                  <a:spcPts val="0"/>
                </a:spcBef>
                <a:spcAft>
                  <a:spcPts val="0"/>
                </a:spcAft>
                <a:buNone/>
              </a:pPr>
              <a:endParaRPr sz="2000">
                <a:solidFill>
                  <a:srgbClr val="FFFFFF"/>
                </a:solidFill>
                <a:latin typeface="Arial"/>
                <a:ea typeface="Arial"/>
                <a:cs typeface="Arial"/>
                <a:sym typeface="Arial"/>
              </a:endParaRPr>
            </a:p>
          </p:txBody>
        </p:sp>
        <p:sp>
          <p:nvSpPr>
            <p:cNvPr id="319" name="Google Shape;319;p11"/>
            <p:cNvSpPr/>
            <p:nvPr/>
          </p:nvSpPr>
          <p:spPr>
            <a:xfrm>
              <a:off x="3325814" y="3040289"/>
              <a:ext cx="2592387" cy="421573"/>
            </a:xfrm>
            <a:custGeom>
              <a:avLst/>
              <a:gdLst/>
              <a:ahLst/>
              <a:cxnLst/>
              <a:rect l="l" t="t" r="r" b="b"/>
              <a:pathLst>
                <a:path w="4282044" h="648072" extrusionOk="0">
                  <a:moveTo>
                    <a:pt x="0" y="0"/>
                  </a:moveTo>
                  <a:lnTo>
                    <a:pt x="4032448" y="0"/>
                  </a:lnTo>
                  <a:lnTo>
                    <a:pt x="4282044" y="293785"/>
                  </a:lnTo>
                  <a:cubicBezTo>
                    <a:pt x="4269184" y="314189"/>
                    <a:pt x="4197708" y="404929"/>
                    <a:pt x="4032448" y="648072"/>
                  </a:cubicBezTo>
                  <a:lnTo>
                    <a:pt x="0" y="648072"/>
                  </a:lnTo>
                  <a:lnTo>
                    <a:pt x="0" y="0"/>
                  </a:lnTo>
                  <a:close/>
                </a:path>
              </a:pathLst>
            </a:custGeom>
            <a:solidFill>
              <a:schemeClr val="accent3"/>
            </a:solidFill>
            <a:ln>
              <a:noFill/>
            </a:ln>
          </p:spPr>
          <p:txBody>
            <a:bodyPr spcFirstLastPara="1" wrap="square" lIns="0" tIns="0" rIns="0" bIns="0" anchor="ctr" anchorCtr="0">
              <a:normAutofit/>
            </a:bodyPr>
            <a:lstStyle/>
            <a:p>
              <a:pPr marL="0" marR="0" lvl="0" indent="0" algn="ctr" rtl="0">
                <a:spcBef>
                  <a:spcPts val="0"/>
                </a:spcBef>
                <a:spcAft>
                  <a:spcPts val="0"/>
                </a:spcAft>
                <a:buNone/>
              </a:pPr>
              <a:endParaRPr sz="2000">
                <a:solidFill>
                  <a:srgbClr val="FFFFFF"/>
                </a:solidFill>
                <a:latin typeface="Arial"/>
                <a:ea typeface="Arial"/>
                <a:cs typeface="Arial"/>
                <a:sym typeface="Arial"/>
              </a:endParaRPr>
            </a:p>
          </p:txBody>
        </p:sp>
        <p:sp>
          <p:nvSpPr>
            <p:cNvPr id="320" name="Google Shape;320;p11"/>
            <p:cNvSpPr/>
            <p:nvPr/>
          </p:nvSpPr>
          <p:spPr>
            <a:xfrm>
              <a:off x="3325814" y="4103914"/>
              <a:ext cx="2592387" cy="421573"/>
            </a:xfrm>
            <a:custGeom>
              <a:avLst/>
              <a:gdLst/>
              <a:ahLst/>
              <a:cxnLst/>
              <a:rect l="l" t="t" r="r" b="b"/>
              <a:pathLst>
                <a:path w="4282044" h="648072" extrusionOk="0">
                  <a:moveTo>
                    <a:pt x="0" y="0"/>
                  </a:moveTo>
                  <a:lnTo>
                    <a:pt x="4032448" y="0"/>
                  </a:lnTo>
                  <a:lnTo>
                    <a:pt x="4282044" y="293785"/>
                  </a:lnTo>
                  <a:cubicBezTo>
                    <a:pt x="4269184" y="314189"/>
                    <a:pt x="4197708" y="404929"/>
                    <a:pt x="4032448" y="648072"/>
                  </a:cubicBezTo>
                  <a:lnTo>
                    <a:pt x="0" y="648072"/>
                  </a:lnTo>
                  <a:lnTo>
                    <a:pt x="0" y="0"/>
                  </a:lnTo>
                  <a:close/>
                </a:path>
              </a:pathLst>
            </a:custGeom>
            <a:solidFill>
              <a:schemeClr val="accent1"/>
            </a:solidFill>
            <a:ln>
              <a:noFill/>
            </a:ln>
          </p:spPr>
          <p:txBody>
            <a:bodyPr spcFirstLastPara="1" wrap="square" lIns="0" tIns="0" rIns="0" bIns="0" anchor="ctr" anchorCtr="0">
              <a:normAutofit/>
            </a:bodyPr>
            <a:lstStyle/>
            <a:p>
              <a:pPr marL="0" marR="0" lvl="0" indent="0" algn="ctr" rtl="0">
                <a:spcBef>
                  <a:spcPts val="0"/>
                </a:spcBef>
                <a:spcAft>
                  <a:spcPts val="0"/>
                </a:spcAft>
                <a:buNone/>
              </a:pPr>
              <a:endParaRPr sz="2000">
                <a:solidFill>
                  <a:srgbClr val="FFFFFF"/>
                </a:solidFill>
                <a:latin typeface="Arial"/>
                <a:ea typeface="Arial"/>
                <a:cs typeface="Arial"/>
                <a:sym typeface="Arial"/>
              </a:endParaRPr>
            </a:p>
          </p:txBody>
        </p:sp>
        <p:sp>
          <p:nvSpPr>
            <p:cNvPr id="321" name="Google Shape;321;p11"/>
            <p:cNvSpPr/>
            <p:nvPr/>
          </p:nvSpPr>
          <p:spPr>
            <a:xfrm>
              <a:off x="3325814" y="5165952"/>
              <a:ext cx="2592387" cy="421573"/>
            </a:xfrm>
            <a:custGeom>
              <a:avLst/>
              <a:gdLst/>
              <a:ahLst/>
              <a:cxnLst/>
              <a:rect l="l" t="t" r="r" b="b"/>
              <a:pathLst>
                <a:path w="4282044" h="648072" extrusionOk="0">
                  <a:moveTo>
                    <a:pt x="0" y="0"/>
                  </a:moveTo>
                  <a:lnTo>
                    <a:pt x="4032448" y="0"/>
                  </a:lnTo>
                  <a:lnTo>
                    <a:pt x="4282044" y="293785"/>
                  </a:lnTo>
                  <a:cubicBezTo>
                    <a:pt x="4269184" y="314189"/>
                    <a:pt x="4197708" y="404929"/>
                    <a:pt x="4032448" y="648072"/>
                  </a:cubicBezTo>
                  <a:lnTo>
                    <a:pt x="0" y="648072"/>
                  </a:lnTo>
                  <a:lnTo>
                    <a:pt x="0" y="0"/>
                  </a:lnTo>
                  <a:close/>
                </a:path>
              </a:pathLst>
            </a:custGeom>
            <a:solidFill>
              <a:schemeClr val="accent3"/>
            </a:solidFill>
            <a:ln>
              <a:noFill/>
            </a:ln>
          </p:spPr>
          <p:txBody>
            <a:bodyPr spcFirstLastPara="1" wrap="square" lIns="0" tIns="0" rIns="0" bIns="0" anchor="ctr" anchorCtr="0">
              <a:normAutofit/>
            </a:bodyPr>
            <a:lstStyle/>
            <a:p>
              <a:pPr marL="0" marR="0" lvl="0" indent="0" algn="ctr" rtl="0">
                <a:spcBef>
                  <a:spcPts val="0"/>
                </a:spcBef>
                <a:spcAft>
                  <a:spcPts val="0"/>
                </a:spcAft>
                <a:buNone/>
              </a:pPr>
              <a:endParaRPr sz="2000">
                <a:solidFill>
                  <a:srgbClr val="FFFFFF"/>
                </a:solidFill>
                <a:latin typeface="Arial"/>
                <a:ea typeface="Arial"/>
                <a:cs typeface="Arial"/>
                <a:sym typeface="Arial"/>
              </a:endParaRPr>
            </a:p>
          </p:txBody>
        </p:sp>
      </p:grpSp>
      <p:sp>
        <p:nvSpPr>
          <p:cNvPr id="322" name="Google Shape;322;p11"/>
          <p:cNvSpPr/>
          <p:nvPr/>
        </p:nvSpPr>
        <p:spPr>
          <a:xfrm>
            <a:off x="1481472" y="2375482"/>
            <a:ext cx="5300328" cy="295145"/>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a:t>
            </a:r>
            <a:endParaRPr sz="1200">
              <a:solidFill>
                <a:srgbClr val="3F3F3F"/>
              </a:solidFill>
              <a:latin typeface="Arial"/>
              <a:ea typeface="Arial"/>
              <a:cs typeface="Arial"/>
              <a:sym typeface="Arial"/>
            </a:endParaRPr>
          </a:p>
        </p:txBody>
      </p:sp>
      <p:sp>
        <p:nvSpPr>
          <p:cNvPr id="323" name="Google Shape;323;p11"/>
          <p:cNvSpPr/>
          <p:nvPr/>
        </p:nvSpPr>
        <p:spPr>
          <a:xfrm>
            <a:off x="1188153" y="1935118"/>
            <a:ext cx="2050552" cy="367665"/>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20000"/>
              </a:lnSpc>
              <a:spcBef>
                <a:spcPts val="0"/>
              </a:spcBef>
              <a:spcAft>
                <a:spcPts val="0"/>
              </a:spcAft>
              <a:buClr>
                <a:schemeClr val="lt1"/>
              </a:buClr>
              <a:buSzPts val="1600"/>
              <a:buFont typeface="Noto Sans Symbols"/>
              <a:buChar char="●"/>
            </a:pPr>
            <a:r>
              <a:rPr lang="en-US" sz="1600" b="1">
                <a:solidFill>
                  <a:schemeClr val="lt1"/>
                </a:solidFill>
                <a:latin typeface="Arial"/>
                <a:ea typeface="Arial"/>
                <a:cs typeface="Arial"/>
                <a:sym typeface="Arial"/>
              </a:rPr>
              <a:t>activity theme</a:t>
            </a:r>
            <a:endParaRPr sz="1600" b="1">
              <a:solidFill>
                <a:schemeClr val="lt1"/>
              </a:solidFill>
              <a:latin typeface="Arial"/>
              <a:ea typeface="Arial"/>
              <a:cs typeface="Arial"/>
              <a:sym typeface="Arial"/>
            </a:endParaRPr>
          </a:p>
        </p:txBody>
      </p:sp>
      <p:sp>
        <p:nvSpPr>
          <p:cNvPr id="324" name="Google Shape;324;p11"/>
          <p:cNvSpPr/>
          <p:nvPr/>
        </p:nvSpPr>
        <p:spPr>
          <a:xfrm>
            <a:off x="1188153" y="2946312"/>
            <a:ext cx="2050552" cy="367665"/>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20000"/>
              </a:lnSpc>
              <a:spcBef>
                <a:spcPts val="0"/>
              </a:spcBef>
              <a:spcAft>
                <a:spcPts val="0"/>
              </a:spcAft>
              <a:buClr>
                <a:schemeClr val="lt1"/>
              </a:buClr>
              <a:buSzPts val="1600"/>
              <a:buFont typeface="Noto Sans Symbols"/>
              <a:buChar char="●"/>
            </a:pPr>
            <a:r>
              <a:rPr lang="en-US" sz="1600" b="1">
                <a:solidFill>
                  <a:schemeClr val="lt1"/>
                </a:solidFill>
                <a:latin typeface="Arial"/>
                <a:ea typeface="Arial"/>
                <a:cs typeface="Arial"/>
                <a:sym typeface="Arial"/>
              </a:rPr>
              <a:t>activity theme</a:t>
            </a:r>
            <a:endParaRPr sz="1600" b="1">
              <a:solidFill>
                <a:schemeClr val="lt1"/>
              </a:solidFill>
              <a:latin typeface="Arial"/>
              <a:ea typeface="Arial"/>
              <a:cs typeface="Arial"/>
              <a:sym typeface="Arial"/>
            </a:endParaRPr>
          </a:p>
        </p:txBody>
      </p:sp>
      <p:sp>
        <p:nvSpPr>
          <p:cNvPr id="325" name="Google Shape;325;p11"/>
          <p:cNvSpPr/>
          <p:nvPr/>
        </p:nvSpPr>
        <p:spPr>
          <a:xfrm>
            <a:off x="1188153" y="3973327"/>
            <a:ext cx="2050552" cy="367665"/>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20000"/>
              </a:lnSpc>
              <a:spcBef>
                <a:spcPts val="0"/>
              </a:spcBef>
              <a:spcAft>
                <a:spcPts val="0"/>
              </a:spcAft>
              <a:buClr>
                <a:schemeClr val="lt1"/>
              </a:buClr>
              <a:buSzPts val="1600"/>
              <a:buFont typeface="Noto Sans Symbols"/>
              <a:buChar char="●"/>
            </a:pPr>
            <a:r>
              <a:rPr lang="en-US" sz="1600" b="1">
                <a:solidFill>
                  <a:schemeClr val="lt1"/>
                </a:solidFill>
                <a:latin typeface="Arial"/>
                <a:ea typeface="Arial"/>
                <a:cs typeface="Arial"/>
                <a:sym typeface="Arial"/>
              </a:rPr>
              <a:t>activity theme</a:t>
            </a:r>
            <a:endParaRPr sz="1600" b="1">
              <a:solidFill>
                <a:schemeClr val="lt1"/>
              </a:solidFill>
              <a:latin typeface="Arial"/>
              <a:ea typeface="Arial"/>
              <a:cs typeface="Arial"/>
              <a:sym typeface="Arial"/>
            </a:endParaRPr>
          </a:p>
        </p:txBody>
      </p:sp>
      <p:sp>
        <p:nvSpPr>
          <p:cNvPr id="326" name="Google Shape;326;p11"/>
          <p:cNvSpPr/>
          <p:nvPr/>
        </p:nvSpPr>
        <p:spPr>
          <a:xfrm>
            <a:off x="1188153" y="4987424"/>
            <a:ext cx="2050552" cy="367665"/>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20000"/>
              </a:lnSpc>
              <a:spcBef>
                <a:spcPts val="0"/>
              </a:spcBef>
              <a:spcAft>
                <a:spcPts val="0"/>
              </a:spcAft>
              <a:buClr>
                <a:schemeClr val="lt1"/>
              </a:buClr>
              <a:buSzPts val="1600"/>
              <a:buFont typeface="Noto Sans Symbols"/>
              <a:buChar char="●"/>
            </a:pPr>
            <a:r>
              <a:rPr lang="en-US" sz="1600" b="1">
                <a:solidFill>
                  <a:schemeClr val="lt1"/>
                </a:solidFill>
                <a:latin typeface="Arial"/>
                <a:ea typeface="Arial"/>
                <a:cs typeface="Arial"/>
                <a:sym typeface="Arial"/>
              </a:rPr>
              <a:t>activity theme</a:t>
            </a:r>
            <a:endParaRPr sz="1600" b="1">
              <a:solidFill>
                <a:schemeClr val="lt1"/>
              </a:solidFill>
              <a:latin typeface="Arial"/>
              <a:ea typeface="Arial"/>
              <a:cs typeface="Arial"/>
              <a:sym typeface="Arial"/>
            </a:endParaRPr>
          </a:p>
        </p:txBody>
      </p:sp>
      <p:sp>
        <p:nvSpPr>
          <p:cNvPr id="327" name="Google Shape;327;p11"/>
          <p:cNvSpPr/>
          <p:nvPr/>
        </p:nvSpPr>
        <p:spPr>
          <a:xfrm>
            <a:off x="1481472" y="3394818"/>
            <a:ext cx="5300328" cy="295145"/>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a:t>
            </a:r>
            <a:endParaRPr sz="1200">
              <a:solidFill>
                <a:srgbClr val="3F3F3F"/>
              </a:solidFill>
              <a:latin typeface="Arial"/>
              <a:ea typeface="Arial"/>
              <a:cs typeface="Arial"/>
              <a:sym typeface="Arial"/>
            </a:endParaRPr>
          </a:p>
        </p:txBody>
      </p:sp>
      <p:sp>
        <p:nvSpPr>
          <p:cNvPr id="328" name="Google Shape;328;p11"/>
          <p:cNvSpPr/>
          <p:nvPr/>
        </p:nvSpPr>
        <p:spPr>
          <a:xfrm>
            <a:off x="1481472" y="4409938"/>
            <a:ext cx="5300328" cy="295145"/>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a:t>
            </a:r>
            <a:endParaRPr sz="1200">
              <a:solidFill>
                <a:srgbClr val="3F3F3F"/>
              </a:solidFill>
              <a:latin typeface="Arial"/>
              <a:ea typeface="Arial"/>
              <a:cs typeface="Arial"/>
              <a:sym typeface="Arial"/>
            </a:endParaRPr>
          </a:p>
        </p:txBody>
      </p:sp>
      <p:sp>
        <p:nvSpPr>
          <p:cNvPr id="329" name="Google Shape;329;p11"/>
          <p:cNvSpPr/>
          <p:nvPr/>
        </p:nvSpPr>
        <p:spPr>
          <a:xfrm>
            <a:off x="1481472" y="5425058"/>
            <a:ext cx="5300328" cy="295145"/>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a:t>
            </a:r>
            <a:endParaRPr sz="1200">
              <a:solidFill>
                <a:srgbClr val="3F3F3F"/>
              </a:solidFill>
              <a:latin typeface="Arial"/>
              <a:ea typeface="Arial"/>
              <a:cs typeface="Arial"/>
              <a:sym typeface="Arial"/>
            </a:endParaRPr>
          </a:p>
        </p:txBody>
      </p:sp>
      <p:pic>
        <p:nvPicPr>
          <p:cNvPr id="330" name="Google Shape;330;p11"/>
          <p:cNvPicPr preferRelativeResize="0">
            <a:picLocks noGrp="1"/>
          </p:cNvPicPr>
          <p:nvPr>
            <p:ph type="pic" idx="2"/>
          </p:nvPr>
        </p:nvPicPr>
        <p:blipFill rotWithShape="1">
          <a:blip r:embed="rId3">
            <a:alphaModFix/>
          </a:blip>
          <a:srcRect t="8518" b="8518"/>
          <a:stretch/>
        </p:blipFill>
        <p:spPr>
          <a:xfrm>
            <a:off x="7387771" y="1683658"/>
            <a:ext cx="3698006" cy="2044768"/>
          </a:xfrm>
          <a:prstGeom prst="rect">
            <a:avLst/>
          </a:prstGeom>
          <a:noFill/>
          <a:ln>
            <a:noFill/>
          </a:ln>
        </p:spPr>
      </p:pic>
      <p:pic>
        <p:nvPicPr>
          <p:cNvPr id="331" name="Google Shape;331;p11"/>
          <p:cNvPicPr preferRelativeResize="0">
            <a:picLocks noGrp="1"/>
          </p:cNvPicPr>
          <p:nvPr>
            <p:ph type="pic" idx="3"/>
          </p:nvPr>
        </p:nvPicPr>
        <p:blipFill rotWithShape="1">
          <a:blip r:embed="rId4">
            <a:alphaModFix/>
          </a:blip>
          <a:srcRect t="8523" b="8522"/>
          <a:stretch/>
        </p:blipFill>
        <p:spPr>
          <a:xfrm>
            <a:off x="7387771" y="3885288"/>
            <a:ext cx="3698006" cy="2044768"/>
          </a:xfrm>
          <a:prstGeom prst="rect">
            <a:avLst/>
          </a:prstGeom>
          <a:noFill/>
          <a:ln>
            <a:noFill/>
          </a:ln>
        </p:spPr>
      </p:pic>
      <p:grpSp>
        <p:nvGrpSpPr>
          <p:cNvPr id="332" name="Google Shape;332;p11"/>
          <p:cNvGrpSpPr/>
          <p:nvPr/>
        </p:nvGrpSpPr>
        <p:grpSpPr>
          <a:xfrm>
            <a:off x="1080557" y="537832"/>
            <a:ext cx="6020232" cy="716067"/>
            <a:chOff x="5402407" y="1247256"/>
            <a:chExt cx="6020232" cy="716067"/>
          </a:xfrm>
        </p:grpSpPr>
        <p:sp>
          <p:nvSpPr>
            <p:cNvPr id="333" name="Google Shape;333;p11"/>
            <p:cNvSpPr txBox="1"/>
            <p:nvPr/>
          </p:nvSpPr>
          <p:spPr>
            <a:xfrm>
              <a:off x="5402407" y="1247256"/>
              <a:ext cx="602023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Overall thinking of the activity</a:t>
              </a:r>
              <a:endParaRPr sz="2800" b="1">
                <a:solidFill>
                  <a:srgbClr val="3F3F3F"/>
                </a:solidFill>
                <a:latin typeface="Arial"/>
                <a:ea typeface="Arial"/>
                <a:cs typeface="Arial"/>
                <a:sym typeface="Arial"/>
              </a:endParaRPr>
            </a:p>
          </p:txBody>
        </p:sp>
        <p:sp>
          <p:nvSpPr>
            <p:cNvPr id="334" name="Google Shape;334;p11"/>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17"/>
                                        </p:tgtEl>
                                        <p:attrNameLst>
                                          <p:attrName>style.visibility</p:attrName>
                                        </p:attrNameLst>
                                      </p:cBhvr>
                                      <p:to>
                                        <p:strVal val="visible"/>
                                      </p:to>
                                    </p:set>
                                    <p:anim calcmode="lin" valueType="num">
                                      <p:cBhvr additive="base">
                                        <p:cTn id="7" dur="500"/>
                                        <p:tgtEl>
                                          <p:spTgt spid="317"/>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322"/>
                                        </p:tgtEl>
                                        <p:attrNameLst>
                                          <p:attrName>style.visibility</p:attrName>
                                        </p:attrNameLst>
                                      </p:cBhvr>
                                      <p:to>
                                        <p:strVal val="visible"/>
                                      </p:to>
                                    </p:set>
                                    <p:anim calcmode="lin" valueType="num">
                                      <p:cBhvr additive="base">
                                        <p:cTn id="10" dur="500"/>
                                        <p:tgtEl>
                                          <p:spTgt spid="322"/>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323"/>
                                        </p:tgtEl>
                                        <p:attrNameLst>
                                          <p:attrName>style.visibility</p:attrName>
                                        </p:attrNameLst>
                                      </p:cBhvr>
                                      <p:to>
                                        <p:strVal val="visible"/>
                                      </p:to>
                                    </p:set>
                                    <p:anim calcmode="lin" valueType="num">
                                      <p:cBhvr additive="base">
                                        <p:cTn id="13" dur="500"/>
                                        <p:tgtEl>
                                          <p:spTgt spid="323"/>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324"/>
                                        </p:tgtEl>
                                        <p:attrNameLst>
                                          <p:attrName>style.visibility</p:attrName>
                                        </p:attrNameLst>
                                      </p:cBhvr>
                                      <p:to>
                                        <p:strVal val="visible"/>
                                      </p:to>
                                    </p:set>
                                    <p:anim calcmode="lin" valueType="num">
                                      <p:cBhvr additive="base">
                                        <p:cTn id="16" dur="500"/>
                                        <p:tgtEl>
                                          <p:spTgt spid="324"/>
                                        </p:tgtEl>
                                        <p:attrNameLst>
                                          <p:attrName>ppt_x</p:attrName>
                                        </p:attrNameLst>
                                      </p:cBhvr>
                                      <p:tavLst>
                                        <p:tav tm="0">
                                          <p:val>
                                            <p:strVal val="#ppt_x+1"/>
                                          </p:val>
                                        </p:tav>
                                        <p:tav tm="100000">
                                          <p:val>
                                            <p:strVal val="#ppt_x"/>
                                          </p:val>
                                        </p:tav>
                                      </p:tavLst>
                                    </p:anim>
                                  </p:childTnLst>
                                </p:cTn>
                              </p:par>
                              <p:par>
                                <p:cTn id="17" presetID="2" presetClass="entr" presetSubtype="2" fill="hold" nodeType="withEffect">
                                  <p:stCondLst>
                                    <p:cond delay="0"/>
                                  </p:stCondLst>
                                  <p:childTnLst>
                                    <p:set>
                                      <p:cBhvr>
                                        <p:cTn id="18" dur="1" fill="hold">
                                          <p:stCondLst>
                                            <p:cond delay="0"/>
                                          </p:stCondLst>
                                        </p:cTn>
                                        <p:tgtEl>
                                          <p:spTgt spid="325"/>
                                        </p:tgtEl>
                                        <p:attrNameLst>
                                          <p:attrName>style.visibility</p:attrName>
                                        </p:attrNameLst>
                                      </p:cBhvr>
                                      <p:to>
                                        <p:strVal val="visible"/>
                                      </p:to>
                                    </p:set>
                                    <p:anim calcmode="lin" valueType="num">
                                      <p:cBhvr additive="base">
                                        <p:cTn id="19" dur="500"/>
                                        <p:tgtEl>
                                          <p:spTgt spid="325"/>
                                        </p:tgtEl>
                                        <p:attrNameLst>
                                          <p:attrName>ppt_x</p:attrName>
                                        </p:attrNameLst>
                                      </p:cBhvr>
                                      <p:tavLst>
                                        <p:tav tm="0">
                                          <p:val>
                                            <p:strVal val="#ppt_x+1"/>
                                          </p:val>
                                        </p:tav>
                                        <p:tav tm="100000">
                                          <p:val>
                                            <p:strVal val="#ppt_x"/>
                                          </p:val>
                                        </p:tav>
                                      </p:tavLst>
                                    </p:anim>
                                  </p:childTnLst>
                                </p:cTn>
                              </p:par>
                              <p:par>
                                <p:cTn id="20" presetID="2" presetClass="entr" presetSubtype="2" fill="hold" nodeType="withEffect">
                                  <p:stCondLst>
                                    <p:cond delay="0"/>
                                  </p:stCondLst>
                                  <p:childTnLst>
                                    <p:set>
                                      <p:cBhvr>
                                        <p:cTn id="21" dur="1" fill="hold">
                                          <p:stCondLst>
                                            <p:cond delay="0"/>
                                          </p:stCondLst>
                                        </p:cTn>
                                        <p:tgtEl>
                                          <p:spTgt spid="326"/>
                                        </p:tgtEl>
                                        <p:attrNameLst>
                                          <p:attrName>style.visibility</p:attrName>
                                        </p:attrNameLst>
                                      </p:cBhvr>
                                      <p:to>
                                        <p:strVal val="visible"/>
                                      </p:to>
                                    </p:set>
                                    <p:anim calcmode="lin" valueType="num">
                                      <p:cBhvr additive="base">
                                        <p:cTn id="22" dur="500"/>
                                        <p:tgtEl>
                                          <p:spTgt spid="326"/>
                                        </p:tgtEl>
                                        <p:attrNameLst>
                                          <p:attrName>ppt_x</p:attrName>
                                        </p:attrNameLst>
                                      </p:cBhvr>
                                      <p:tavLst>
                                        <p:tav tm="0">
                                          <p:val>
                                            <p:strVal val="#ppt_x+1"/>
                                          </p:val>
                                        </p:tav>
                                        <p:tav tm="100000">
                                          <p:val>
                                            <p:strVal val="#ppt_x"/>
                                          </p:val>
                                        </p:tav>
                                      </p:tavLst>
                                    </p:anim>
                                  </p:childTnLst>
                                </p:cTn>
                              </p:par>
                              <p:par>
                                <p:cTn id="23" presetID="2" presetClass="entr" presetSubtype="2" fill="hold" nodeType="withEffect">
                                  <p:stCondLst>
                                    <p:cond delay="0"/>
                                  </p:stCondLst>
                                  <p:childTnLst>
                                    <p:set>
                                      <p:cBhvr>
                                        <p:cTn id="24" dur="1" fill="hold">
                                          <p:stCondLst>
                                            <p:cond delay="0"/>
                                          </p:stCondLst>
                                        </p:cTn>
                                        <p:tgtEl>
                                          <p:spTgt spid="327"/>
                                        </p:tgtEl>
                                        <p:attrNameLst>
                                          <p:attrName>style.visibility</p:attrName>
                                        </p:attrNameLst>
                                      </p:cBhvr>
                                      <p:to>
                                        <p:strVal val="visible"/>
                                      </p:to>
                                    </p:set>
                                    <p:anim calcmode="lin" valueType="num">
                                      <p:cBhvr additive="base">
                                        <p:cTn id="25" dur="500"/>
                                        <p:tgtEl>
                                          <p:spTgt spid="327"/>
                                        </p:tgtEl>
                                        <p:attrNameLst>
                                          <p:attrName>ppt_x</p:attrName>
                                        </p:attrNameLst>
                                      </p:cBhvr>
                                      <p:tavLst>
                                        <p:tav tm="0">
                                          <p:val>
                                            <p:strVal val="#ppt_x+1"/>
                                          </p:val>
                                        </p:tav>
                                        <p:tav tm="100000">
                                          <p:val>
                                            <p:strVal val="#ppt_x"/>
                                          </p:val>
                                        </p:tav>
                                      </p:tavLst>
                                    </p:anim>
                                  </p:childTnLst>
                                </p:cTn>
                              </p:par>
                              <p:par>
                                <p:cTn id="26" presetID="2" presetClass="entr" presetSubtype="2" fill="hold" nodeType="withEffect">
                                  <p:stCondLst>
                                    <p:cond delay="0"/>
                                  </p:stCondLst>
                                  <p:childTnLst>
                                    <p:set>
                                      <p:cBhvr>
                                        <p:cTn id="27" dur="1" fill="hold">
                                          <p:stCondLst>
                                            <p:cond delay="0"/>
                                          </p:stCondLst>
                                        </p:cTn>
                                        <p:tgtEl>
                                          <p:spTgt spid="328"/>
                                        </p:tgtEl>
                                        <p:attrNameLst>
                                          <p:attrName>style.visibility</p:attrName>
                                        </p:attrNameLst>
                                      </p:cBhvr>
                                      <p:to>
                                        <p:strVal val="visible"/>
                                      </p:to>
                                    </p:set>
                                    <p:anim calcmode="lin" valueType="num">
                                      <p:cBhvr additive="base">
                                        <p:cTn id="28" dur="500"/>
                                        <p:tgtEl>
                                          <p:spTgt spid="328"/>
                                        </p:tgtEl>
                                        <p:attrNameLst>
                                          <p:attrName>ppt_x</p:attrName>
                                        </p:attrNameLst>
                                      </p:cBhvr>
                                      <p:tavLst>
                                        <p:tav tm="0">
                                          <p:val>
                                            <p:strVal val="#ppt_x+1"/>
                                          </p:val>
                                        </p:tav>
                                        <p:tav tm="100000">
                                          <p:val>
                                            <p:strVal val="#ppt_x"/>
                                          </p:val>
                                        </p:tav>
                                      </p:tavLst>
                                    </p:anim>
                                  </p:childTnLst>
                                </p:cTn>
                              </p:par>
                              <p:par>
                                <p:cTn id="29" presetID="2" presetClass="entr" presetSubtype="2" fill="hold" nodeType="withEffect">
                                  <p:stCondLst>
                                    <p:cond delay="0"/>
                                  </p:stCondLst>
                                  <p:childTnLst>
                                    <p:set>
                                      <p:cBhvr>
                                        <p:cTn id="30" dur="1" fill="hold">
                                          <p:stCondLst>
                                            <p:cond delay="0"/>
                                          </p:stCondLst>
                                        </p:cTn>
                                        <p:tgtEl>
                                          <p:spTgt spid="329"/>
                                        </p:tgtEl>
                                        <p:attrNameLst>
                                          <p:attrName>style.visibility</p:attrName>
                                        </p:attrNameLst>
                                      </p:cBhvr>
                                      <p:to>
                                        <p:strVal val="visible"/>
                                      </p:to>
                                    </p:set>
                                    <p:anim calcmode="lin" valueType="num">
                                      <p:cBhvr additive="base">
                                        <p:cTn id="31" dur="500"/>
                                        <p:tgtEl>
                                          <p:spTgt spid="329"/>
                                        </p:tgtEl>
                                        <p:attrNameLst>
                                          <p:attrName>ppt_x</p:attrName>
                                        </p:attrNameLst>
                                      </p:cBhvr>
                                      <p:tavLst>
                                        <p:tav tm="0">
                                          <p:val>
                                            <p:strVal val="#ppt_x+1"/>
                                          </p:val>
                                        </p:tav>
                                        <p:tav tm="100000">
                                          <p:val>
                                            <p:strVal val="#ppt_x"/>
                                          </p:val>
                                        </p:tav>
                                      </p:tavLst>
                                    </p:anim>
                                  </p:childTnLst>
                                </p:cTn>
                              </p:par>
                            </p:childTnLst>
                          </p:cTn>
                        </p:par>
                        <p:par>
                          <p:cTn id="32" fill="hold">
                            <p:stCondLst>
                              <p:cond delay="500"/>
                            </p:stCondLst>
                            <p:childTnLst>
                              <p:par>
                                <p:cTn id="33" presetID="23" presetClass="entr" presetSubtype="16" fill="hold" nodeType="afterEffect">
                                  <p:stCondLst>
                                    <p:cond delay="0"/>
                                  </p:stCondLst>
                                  <p:childTnLst>
                                    <p:set>
                                      <p:cBhvr>
                                        <p:cTn id="34" dur="1" fill="hold">
                                          <p:stCondLst>
                                            <p:cond delay="0"/>
                                          </p:stCondLst>
                                        </p:cTn>
                                        <p:tgtEl>
                                          <p:spTgt spid="330"/>
                                        </p:tgtEl>
                                        <p:attrNameLst>
                                          <p:attrName>style.visibility</p:attrName>
                                        </p:attrNameLst>
                                      </p:cBhvr>
                                      <p:to>
                                        <p:strVal val="visible"/>
                                      </p:to>
                                    </p:set>
                                    <p:anim calcmode="lin" valueType="num">
                                      <p:cBhvr additive="base">
                                        <p:cTn id="35" dur="500"/>
                                        <p:tgtEl>
                                          <p:spTgt spid="330"/>
                                        </p:tgtEl>
                                        <p:attrNameLst>
                                          <p:attrName>ppt_w</p:attrName>
                                        </p:attrNameLst>
                                      </p:cBhvr>
                                      <p:tavLst>
                                        <p:tav tm="0">
                                          <p:val>
                                            <p:strVal val="0"/>
                                          </p:val>
                                        </p:tav>
                                        <p:tav tm="100000">
                                          <p:val>
                                            <p:strVal val="#ppt_w"/>
                                          </p:val>
                                        </p:tav>
                                      </p:tavLst>
                                    </p:anim>
                                    <p:anim calcmode="lin" valueType="num">
                                      <p:cBhvr additive="base">
                                        <p:cTn id="36" dur="500"/>
                                        <p:tgtEl>
                                          <p:spTgt spid="330"/>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331"/>
                                        </p:tgtEl>
                                        <p:attrNameLst>
                                          <p:attrName>style.visibility</p:attrName>
                                        </p:attrNameLst>
                                      </p:cBhvr>
                                      <p:to>
                                        <p:strVal val="visible"/>
                                      </p:to>
                                    </p:set>
                                    <p:anim calcmode="lin" valueType="num">
                                      <p:cBhvr additive="base">
                                        <p:cTn id="39" dur="500"/>
                                        <p:tgtEl>
                                          <p:spTgt spid="331"/>
                                        </p:tgtEl>
                                        <p:attrNameLst>
                                          <p:attrName>ppt_w</p:attrName>
                                        </p:attrNameLst>
                                      </p:cBhvr>
                                      <p:tavLst>
                                        <p:tav tm="0">
                                          <p:val>
                                            <p:strVal val="0"/>
                                          </p:val>
                                        </p:tav>
                                        <p:tav tm="100000">
                                          <p:val>
                                            <p:strVal val="#ppt_w"/>
                                          </p:val>
                                        </p:tav>
                                      </p:tavLst>
                                    </p:anim>
                                    <p:anim calcmode="lin" valueType="num">
                                      <p:cBhvr additive="base">
                                        <p:cTn id="40" dur="500"/>
                                        <p:tgtEl>
                                          <p:spTgt spid="33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2"/>
          <p:cNvSpPr/>
          <p:nvPr/>
        </p:nvSpPr>
        <p:spPr>
          <a:xfrm>
            <a:off x="981700" y="4742591"/>
            <a:ext cx="2051844" cy="110267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400">
                <a:solidFill>
                  <a:srgbClr val="3F3F3F"/>
                </a:solidFill>
                <a:latin typeface="Arial"/>
                <a:ea typeface="Arial"/>
                <a:cs typeface="Arial"/>
                <a:sym typeface="Arial"/>
              </a:rPr>
              <a:t>Users can work on projectors or film into a wider range of applications</a:t>
            </a:r>
            <a:endParaRPr sz="1400">
              <a:solidFill>
                <a:srgbClr val="3F3F3F"/>
              </a:solidFill>
              <a:latin typeface="Arial"/>
              <a:ea typeface="Arial"/>
              <a:cs typeface="Arial"/>
              <a:sym typeface="Arial"/>
            </a:endParaRPr>
          </a:p>
        </p:txBody>
      </p:sp>
      <p:sp>
        <p:nvSpPr>
          <p:cNvPr id="341" name="Google Shape;341;p12"/>
          <p:cNvSpPr/>
          <p:nvPr/>
        </p:nvSpPr>
        <p:spPr>
          <a:xfrm>
            <a:off x="6318254" y="5032444"/>
            <a:ext cx="2051844" cy="110267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400">
                <a:solidFill>
                  <a:srgbClr val="3F3F3F"/>
                </a:solidFill>
                <a:latin typeface="Arial"/>
                <a:ea typeface="Arial"/>
                <a:cs typeface="Arial"/>
                <a:sym typeface="Arial"/>
              </a:rPr>
              <a:t>Users can work on projectors or film into a wider range of applications</a:t>
            </a:r>
            <a:endParaRPr sz="1400">
              <a:solidFill>
                <a:srgbClr val="3F3F3F"/>
              </a:solidFill>
              <a:latin typeface="Arial"/>
              <a:ea typeface="Arial"/>
              <a:cs typeface="Arial"/>
              <a:sym typeface="Arial"/>
            </a:endParaRPr>
          </a:p>
        </p:txBody>
      </p:sp>
      <p:sp>
        <p:nvSpPr>
          <p:cNvPr id="342" name="Google Shape;342;p12"/>
          <p:cNvSpPr/>
          <p:nvPr/>
        </p:nvSpPr>
        <p:spPr>
          <a:xfrm>
            <a:off x="3671937" y="4223554"/>
            <a:ext cx="2051844" cy="110267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400">
                <a:solidFill>
                  <a:srgbClr val="3F3F3F"/>
                </a:solidFill>
                <a:latin typeface="Arial"/>
                <a:ea typeface="Arial"/>
                <a:cs typeface="Arial"/>
                <a:sym typeface="Arial"/>
              </a:rPr>
              <a:t>Users can work on projectors or film into a wider range of applications</a:t>
            </a:r>
            <a:endParaRPr sz="1400">
              <a:solidFill>
                <a:srgbClr val="3F3F3F"/>
              </a:solidFill>
              <a:latin typeface="Arial"/>
              <a:ea typeface="Arial"/>
              <a:cs typeface="Arial"/>
              <a:sym typeface="Arial"/>
            </a:endParaRPr>
          </a:p>
        </p:txBody>
      </p:sp>
      <p:sp>
        <p:nvSpPr>
          <p:cNvPr id="343" name="Google Shape;343;p12"/>
          <p:cNvSpPr/>
          <p:nvPr/>
        </p:nvSpPr>
        <p:spPr>
          <a:xfrm>
            <a:off x="8988157" y="4223553"/>
            <a:ext cx="2051844" cy="110267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400">
                <a:solidFill>
                  <a:srgbClr val="3F3F3F"/>
                </a:solidFill>
                <a:latin typeface="Arial"/>
                <a:ea typeface="Arial"/>
                <a:cs typeface="Arial"/>
                <a:sym typeface="Arial"/>
              </a:rPr>
              <a:t>Users can work on projectors or film into a wider range of applications</a:t>
            </a:r>
            <a:endParaRPr sz="1400">
              <a:solidFill>
                <a:srgbClr val="3F3F3F"/>
              </a:solidFill>
              <a:latin typeface="Arial"/>
              <a:ea typeface="Arial"/>
              <a:cs typeface="Arial"/>
              <a:sym typeface="Arial"/>
            </a:endParaRPr>
          </a:p>
        </p:txBody>
      </p:sp>
      <p:pic>
        <p:nvPicPr>
          <p:cNvPr id="344" name="Google Shape;344;p12"/>
          <p:cNvPicPr preferRelativeResize="0">
            <a:picLocks noGrp="1"/>
          </p:cNvPicPr>
          <p:nvPr>
            <p:ph type="pic" idx="2"/>
          </p:nvPr>
        </p:nvPicPr>
        <p:blipFill rotWithShape="1">
          <a:blip r:embed="rId3">
            <a:alphaModFix/>
          </a:blip>
          <a:srcRect l="19511" r="19510"/>
          <a:stretch/>
        </p:blipFill>
        <p:spPr>
          <a:xfrm>
            <a:off x="1069535" y="2484014"/>
            <a:ext cx="1964008" cy="2142694"/>
          </a:xfrm>
          <a:prstGeom prst="rect">
            <a:avLst/>
          </a:prstGeom>
          <a:noFill/>
          <a:ln w="9525" cap="flat" cmpd="sng">
            <a:solidFill>
              <a:srgbClr val="D8D8D8"/>
            </a:solidFill>
            <a:prstDash val="solid"/>
            <a:round/>
            <a:headEnd type="none" w="sm" len="sm"/>
            <a:tailEnd type="none" w="sm" len="sm"/>
          </a:ln>
        </p:spPr>
      </p:pic>
      <p:pic>
        <p:nvPicPr>
          <p:cNvPr id="345" name="Google Shape;345;p12"/>
          <p:cNvPicPr preferRelativeResize="0">
            <a:picLocks noGrp="1"/>
          </p:cNvPicPr>
          <p:nvPr>
            <p:ph type="pic" idx="3"/>
          </p:nvPr>
        </p:nvPicPr>
        <p:blipFill rotWithShape="1">
          <a:blip r:embed="rId4">
            <a:alphaModFix/>
          </a:blip>
          <a:srcRect l="10110" r="10109"/>
          <a:stretch/>
        </p:blipFill>
        <p:spPr>
          <a:xfrm>
            <a:off x="3715855" y="2484014"/>
            <a:ext cx="1964008" cy="1641532"/>
          </a:xfrm>
          <a:prstGeom prst="rect">
            <a:avLst/>
          </a:prstGeom>
          <a:noFill/>
          <a:ln w="9525" cap="flat" cmpd="sng">
            <a:solidFill>
              <a:srgbClr val="D8D8D8"/>
            </a:solidFill>
            <a:prstDash val="solid"/>
            <a:round/>
            <a:headEnd type="none" w="sm" len="sm"/>
            <a:tailEnd type="none" w="sm" len="sm"/>
          </a:ln>
        </p:spPr>
      </p:pic>
      <p:pic>
        <p:nvPicPr>
          <p:cNvPr id="346" name="Google Shape;346;p12"/>
          <p:cNvPicPr preferRelativeResize="0">
            <a:picLocks noGrp="1"/>
          </p:cNvPicPr>
          <p:nvPr>
            <p:ph type="pic" idx="4"/>
          </p:nvPr>
        </p:nvPicPr>
        <p:blipFill rotWithShape="1">
          <a:blip r:embed="rId5">
            <a:alphaModFix/>
          </a:blip>
          <a:srcRect l="23444" r="23443"/>
          <a:stretch/>
        </p:blipFill>
        <p:spPr>
          <a:xfrm>
            <a:off x="6362172" y="2484014"/>
            <a:ext cx="1964008" cy="2450423"/>
          </a:xfrm>
          <a:prstGeom prst="rect">
            <a:avLst/>
          </a:prstGeom>
          <a:noFill/>
          <a:ln w="9525" cap="flat" cmpd="sng">
            <a:solidFill>
              <a:srgbClr val="D8D8D8"/>
            </a:solidFill>
            <a:prstDash val="solid"/>
            <a:round/>
            <a:headEnd type="none" w="sm" len="sm"/>
            <a:tailEnd type="none" w="sm" len="sm"/>
          </a:ln>
        </p:spPr>
      </p:pic>
      <p:pic>
        <p:nvPicPr>
          <p:cNvPr id="347" name="Google Shape;347;p12"/>
          <p:cNvPicPr preferRelativeResize="0">
            <a:picLocks noGrp="1"/>
          </p:cNvPicPr>
          <p:nvPr>
            <p:ph type="pic" idx="5"/>
          </p:nvPr>
        </p:nvPicPr>
        <p:blipFill rotWithShape="1">
          <a:blip r:embed="rId6">
            <a:alphaModFix/>
          </a:blip>
          <a:srcRect l="5850" r="5849"/>
          <a:stretch/>
        </p:blipFill>
        <p:spPr>
          <a:xfrm>
            <a:off x="9032075" y="2484014"/>
            <a:ext cx="1964008" cy="1641533"/>
          </a:xfrm>
          <a:prstGeom prst="rect">
            <a:avLst/>
          </a:prstGeom>
          <a:noFill/>
          <a:ln w="9525" cap="flat" cmpd="sng">
            <a:solidFill>
              <a:srgbClr val="D8D8D8"/>
            </a:solidFill>
            <a:prstDash val="solid"/>
            <a:round/>
            <a:headEnd type="none" w="sm" len="sm"/>
            <a:tailEnd type="none" w="sm" len="sm"/>
          </a:ln>
        </p:spPr>
      </p:pic>
      <p:grpSp>
        <p:nvGrpSpPr>
          <p:cNvPr id="348" name="Google Shape;348;p12"/>
          <p:cNvGrpSpPr/>
          <p:nvPr/>
        </p:nvGrpSpPr>
        <p:grpSpPr>
          <a:xfrm>
            <a:off x="1080556" y="537832"/>
            <a:ext cx="6102213" cy="716067"/>
            <a:chOff x="5402406" y="1247256"/>
            <a:chExt cx="6102213" cy="716067"/>
          </a:xfrm>
        </p:grpSpPr>
        <p:sp>
          <p:nvSpPr>
            <p:cNvPr id="349" name="Google Shape;349;p12"/>
            <p:cNvSpPr txBox="1"/>
            <p:nvPr/>
          </p:nvSpPr>
          <p:spPr>
            <a:xfrm>
              <a:off x="5402406" y="1247256"/>
              <a:ext cx="610221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Overall thinking of the activity</a:t>
              </a:r>
              <a:endParaRPr sz="2800" b="1">
                <a:solidFill>
                  <a:srgbClr val="3F3F3F"/>
                </a:solidFill>
                <a:latin typeface="Arial"/>
                <a:ea typeface="Arial"/>
                <a:cs typeface="Arial"/>
                <a:sym typeface="Arial"/>
              </a:endParaRPr>
            </a:p>
          </p:txBody>
        </p:sp>
        <p:sp>
          <p:nvSpPr>
            <p:cNvPr id="350" name="Google Shape;350;p12"/>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4"/>
                                        </p:tgtEl>
                                        <p:attrNameLst>
                                          <p:attrName>style.visibility</p:attrName>
                                        </p:attrNameLst>
                                      </p:cBhvr>
                                      <p:to>
                                        <p:strVal val="visible"/>
                                      </p:to>
                                    </p:set>
                                    <p:animEffect transition="in" filter="fade">
                                      <p:cBhvr>
                                        <p:cTn id="7" dur="1000"/>
                                        <p:tgtEl>
                                          <p:spTgt spid="34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45"/>
                                        </p:tgtEl>
                                        <p:attrNameLst>
                                          <p:attrName>style.visibility</p:attrName>
                                        </p:attrNameLst>
                                      </p:cBhvr>
                                      <p:to>
                                        <p:strVal val="visible"/>
                                      </p:to>
                                    </p:set>
                                    <p:animEffect transition="in" filter="fade">
                                      <p:cBhvr>
                                        <p:cTn id="11" dur="1000"/>
                                        <p:tgtEl>
                                          <p:spTgt spid="34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46"/>
                                        </p:tgtEl>
                                        <p:attrNameLst>
                                          <p:attrName>style.visibility</p:attrName>
                                        </p:attrNameLst>
                                      </p:cBhvr>
                                      <p:to>
                                        <p:strVal val="visible"/>
                                      </p:to>
                                    </p:set>
                                    <p:animEffect transition="in" filter="fade">
                                      <p:cBhvr>
                                        <p:cTn id="15" dur="1000"/>
                                        <p:tgtEl>
                                          <p:spTgt spid="346"/>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47"/>
                                        </p:tgtEl>
                                        <p:attrNameLst>
                                          <p:attrName>style.visibility</p:attrName>
                                        </p:attrNameLst>
                                      </p:cBhvr>
                                      <p:to>
                                        <p:strVal val="visible"/>
                                      </p:to>
                                    </p:set>
                                    <p:animEffect transition="in" filter="fade">
                                      <p:cBhvr>
                                        <p:cTn id="19" dur="1000"/>
                                        <p:tgtEl>
                                          <p:spTgt spid="347"/>
                                        </p:tgtEl>
                                      </p:cBhvr>
                                    </p:animEffect>
                                  </p:childTnLst>
                                </p:cTn>
                              </p:par>
                            </p:childTnLst>
                          </p:cTn>
                        </p:par>
                        <p:par>
                          <p:cTn id="20" fill="hold">
                            <p:stCondLst>
                              <p:cond delay="4000"/>
                            </p:stCondLst>
                            <p:childTnLst>
                              <p:par>
                                <p:cTn id="21" presetID="23" presetClass="entr" presetSubtype="16" fill="hold" nodeType="afterEffect">
                                  <p:stCondLst>
                                    <p:cond delay="0"/>
                                  </p:stCondLst>
                                  <p:childTnLst>
                                    <p:set>
                                      <p:cBhvr>
                                        <p:cTn id="22" dur="1" fill="hold">
                                          <p:stCondLst>
                                            <p:cond delay="0"/>
                                          </p:stCondLst>
                                        </p:cTn>
                                        <p:tgtEl>
                                          <p:spTgt spid="340"/>
                                        </p:tgtEl>
                                        <p:attrNameLst>
                                          <p:attrName>style.visibility</p:attrName>
                                        </p:attrNameLst>
                                      </p:cBhvr>
                                      <p:to>
                                        <p:strVal val="visible"/>
                                      </p:to>
                                    </p:set>
                                    <p:anim calcmode="lin" valueType="num">
                                      <p:cBhvr additive="base">
                                        <p:cTn id="23" dur="500"/>
                                        <p:tgtEl>
                                          <p:spTgt spid="340"/>
                                        </p:tgtEl>
                                        <p:attrNameLst>
                                          <p:attrName>ppt_w</p:attrName>
                                        </p:attrNameLst>
                                      </p:cBhvr>
                                      <p:tavLst>
                                        <p:tav tm="0">
                                          <p:val>
                                            <p:strVal val="0"/>
                                          </p:val>
                                        </p:tav>
                                        <p:tav tm="100000">
                                          <p:val>
                                            <p:strVal val="#ppt_w"/>
                                          </p:val>
                                        </p:tav>
                                      </p:tavLst>
                                    </p:anim>
                                    <p:anim calcmode="lin" valueType="num">
                                      <p:cBhvr additive="base">
                                        <p:cTn id="24" dur="500"/>
                                        <p:tgtEl>
                                          <p:spTgt spid="340"/>
                                        </p:tgtEl>
                                        <p:attrNameLst>
                                          <p:attrName>ppt_h</p:attrName>
                                        </p:attrNameLst>
                                      </p:cBhvr>
                                      <p:tavLst>
                                        <p:tav tm="0">
                                          <p:val>
                                            <p:str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342"/>
                                        </p:tgtEl>
                                        <p:attrNameLst>
                                          <p:attrName>style.visibility</p:attrName>
                                        </p:attrNameLst>
                                      </p:cBhvr>
                                      <p:to>
                                        <p:strVal val="visible"/>
                                      </p:to>
                                    </p:set>
                                    <p:anim calcmode="lin" valueType="num">
                                      <p:cBhvr additive="base">
                                        <p:cTn id="27" dur="500"/>
                                        <p:tgtEl>
                                          <p:spTgt spid="342"/>
                                        </p:tgtEl>
                                        <p:attrNameLst>
                                          <p:attrName>ppt_w</p:attrName>
                                        </p:attrNameLst>
                                      </p:cBhvr>
                                      <p:tavLst>
                                        <p:tav tm="0">
                                          <p:val>
                                            <p:strVal val="0"/>
                                          </p:val>
                                        </p:tav>
                                        <p:tav tm="100000">
                                          <p:val>
                                            <p:strVal val="#ppt_w"/>
                                          </p:val>
                                        </p:tav>
                                      </p:tavLst>
                                    </p:anim>
                                    <p:anim calcmode="lin" valueType="num">
                                      <p:cBhvr additive="base">
                                        <p:cTn id="28" dur="500"/>
                                        <p:tgtEl>
                                          <p:spTgt spid="342"/>
                                        </p:tgtEl>
                                        <p:attrNameLst>
                                          <p:attrName>ppt_h</p:attrName>
                                        </p:attrNameLst>
                                      </p:cBhvr>
                                      <p:tavLst>
                                        <p:tav tm="0">
                                          <p:val>
                                            <p:strVal val="0"/>
                                          </p:val>
                                        </p:tav>
                                        <p:tav tm="100000">
                                          <p:val>
                                            <p:strVal val="#ppt_h"/>
                                          </p:val>
                                        </p:tav>
                                      </p:tavLst>
                                    </p:anim>
                                  </p:childTnLst>
                                </p:cTn>
                              </p:par>
                              <p:par>
                                <p:cTn id="29" presetID="23" presetClass="entr" presetSubtype="16" fill="hold" nodeType="withEffect">
                                  <p:stCondLst>
                                    <p:cond delay="0"/>
                                  </p:stCondLst>
                                  <p:childTnLst>
                                    <p:set>
                                      <p:cBhvr>
                                        <p:cTn id="30" dur="1" fill="hold">
                                          <p:stCondLst>
                                            <p:cond delay="0"/>
                                          </p:stCondLst>
                                        </p:cTn>
                                        <p:tgtEl>
                                          <p:spTgt spid="341"/>
                                        </p:tgtEl>
                                        <p:attrNameLst>
                                          <p:attrName>style.visibility</p:attrName>
                                        </p:attrNameLst>
                                      </p:cBhvr>
                                      <p:to>
                                        <p:strVal val="visible"/>
                                      </p:to>
                                    </p:set>
                                    <p:anim calcmode="lin" valueType="num">
                                      <p:cBhvr additive="base">
                                        <p:cTn id="31" dur="500"/>
                                        <p:tgtEl>
                                          <p:spTgt spid="341"/>
                                        </p:tgtEl>
                                        <p:attrNameLst>
                                          <p:attrName>ppt_w</p:attrName>
                                        </p:attrNameLst>
                                      </p:cBhvr>
                                      <p:tavLst>
                                        <p:tav tm="0">
                                          <p:val>
                                            <p:strVal val="0"/>
                                          </p:val>
                                        </p:tav>
                                        <p:tav tm="100000">
                                          <p:val>
                                            <p:strVal val="#ppt_w"/>
                                          </p:val>
                                        </p:tav>
                                      </p:tavLst>
                                    </p:anim>
                                    <p:anim calcmode="lin" valueType="num">
                                      <p:cBhvr additive="base">
                                        <p:cTn id="32" dur="500"/>
                                        <p:tgtEl>
                                          <p:spTgt spid="341"/>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343"/>
                                        </p:tgtEl>
                                        <p:attrNameLst>
                                          <p:attrName>style.visibility</p:attrName>
                                        </p:attrNameLst>
                                      </p:cBhvr>
                                      <p:to>
                                        <p:strVal val="visible"/>
                                      </p:to>
                                    </p:set>
                                    <p:anim calcmode="lin" valueType="num">
                                      <p:cBhvr additive="base">
                                        <p:cTn id="35" dur="500"/>
                                        <p:tgtEl>
                                          <p:spTgt spid="343"/>
                                        </p:tgtEl>
                                        <p:attrNameLst>
                                          <p:attrName>ppt_w</p:attrName>
                                        </p:attrNameLst>
                                      </p:cBhvr>
                                      <p:tavLst>
                                        <p:tav tm="0">
                                          <p:val>
                                            <p:strVal val="0"/>
                                          </p:val>
                                        </p:tav>
                                        <p:tav tm="100000">
                                          <p:val>
                                            <p:strVal val="#ppt_w"/>
                                          </p:val>
                                        </p:tav>
                                      </p:tavLst>
                                    </p:anim>
                                    <p:anim calcmode="lin" valueType="num">
                                      <p:cBhvr additive="base">
                                        <p:cTn id="36" dur="500"/>
                                        <p:tgtEl>
                                          <p:spTgt spid="34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3"/>
          <p:cNvPicPr preferRelativeResize="0">
            <a:picLocks noGrp="1"/>
          </p:cNvPicPr>
          <p:nvPr>
            <p:ph type="pic" idx="2"/>
          </p:nvPr>
        </p:nvPicPr>
        <p:blipFill rotWithShape="1">
          <a:blip r:embed="rId3">
            <a:alphaModFix/>
          </a:blip>
          <a:srcRect t="7509" b="7509"/>
          <a:stretch/>
        </p:blipFill>
        <p:spPr>
          <a:xfrm>
            <a:off x="932769" y="1809902"/>
            <a:ext cx="5073632" cy="3232976"/>
          </a:xfrm>
          <a:prstGeom prst="rect">
            <a:avLst/>
          </a:prstGeom>
          <a:noFill/>
          <a:ln>
            <a:noFill/>
          </a:ln>
        </p:spPr>
      </p:pic>
      <p:grpSp>
        <p:nvGrpSpPr>
          <p:cNvPr id="357" name="Google Shape;357;p13"/>
          <p:cNvGrpSpPr/>
          <p:nvPr/>
        </p:nvGrpSpPr>
        <p:grpSpPr>
          <a:xfrm>
            <a:off x="1483668" y="4543882"/>
            <a:ext cx="916722" cy="916722"/>
            <a:chOff x="1305642" y="4543882"/>
            <a:chExt cx="916722" cy="916722"/>
          </a:xfrm>
        </p:grpSpPr>
        <p:sp>
          <p:nvSpPr>
            <p:cNvPr id="358" name="Google Shape;358;p13"/>
            <p:cNvSpPr/>
            <p:nvPr/>
          </p:nvSpPr>
          <p:spPr>
            <a:xfrm>
              <a:off x="1305642" y="4543882"/>
              <a:ext cx="916722" cy="916722"/>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9" name="Google Shape;359;p13"/>
            <p:cNvSpPr/>
            <p:nvPr/>
          </p:nvSpPr>
          <p:spPr>
            <a:xfrm>
              <a:off x="1530676" y="4769176"/>
              <a:ext cx="449010" cy="449006"/>
            </a:xfrm>
            <a:custGeom>
              <a:avLst/>
              <a:gdLst/>
              <a:ahLst/>
              <a:cxnLst/>
              <a:rect l="l" t="t" r="r" b="b"/>
              <a:pathLst>
                <a:path w="634" h="634" extrusionOk="0">
                  <a:moveTo>
                    <a:pt x="324" y="0"/>
                  </a:moveTo>
                  <a:lnTo>
                    <a:pt x="324" y="0"/>
                  </a:lnTo>
                  <a:cubicBezTo>
                    <a:pt x="148" y="0"/>
                    <a:pt x="0" y="147"/>
                    <a:pt x="0" y="324"/>
                  </a:cubicBezTo>
                  <a:cubicBezTo>
                    <a:pt x="0" y="486"/>
                    <a:pt x="148" y="633"/>
                    <a:pt x="324" y="633"/>
                  </a:cubicBezTo>
                  <a:cubicBezTo>
                    <a:pt x="486" y="633"/>
                    <a:pt x="633" y="486"/>
                    <a:pt x="633" y="324"/>
                  </a:cubicBezTo>
                  <a:cubicBezTo>
                    <a:pt x="633" y="147"/>
                    <a:pt x="486" y="0"/>
                    <a:pt x="324" y="0"/>
                  </a:cubicBezTo>
                  <a:close/>
                  <a:moveTo>
                    <a:pt x="545" y="162"/>
                  </a:moveTo>
                  <a:lnTo>
                    <a:pt x="545" y="162"/>
                  </a:lnTo>
                  <a:cubicBezTo>
                    <a:pt x="574" y="206"/>
                    <a:pt x="589" y="251"/>
                    <a:pt x="589" y="294"/>
                  </a:cubicBezTo>
                  <a:cubicBezTo>
                    <a:pt x="442" y="294"/>
                    <a:pt x="442" y="294"/>
                    <a:pt x="442" y="294"/>
                  </a:cubicBezTo>
                  <a:cubicBezTo>
                    <a:pt x="442" y="265"/>
                    <a:pt x="427" y="221"/>
                    <a:pt x="427" y="192"/>
                  </a:cubicBezTo>
                  <a:cubicBezTo>
                    <a:pt x="471" y="192"/>
                    <a:pt x="516" y="177"/>
                    <a:pt x="545" y="162"/>
                  </a:cubicBezTo>
                  <a:close/>
                  <a:moveTo>
                    <a:pt x="516" y="133"/>
                  </a:moveTo>
                  <a:lnTo>
                    <a:pt x="516" y="133"/>
                  </a:lnTo>
                  <a:cubicBezTo>
                    <a:pt x="486" y="147"/>
                    <a:pt x="457" y="147"/>
                    <a:pt x="412" y="147"/>
                  </a:cubicBezTo>
                  <a:cubicBezTo>
                    <a:pt x="412" y="118"/>
                    <a:pt x="398" y="89"/>
                    <a:pt x="383" y="59"/>
                  </a:cubicBezTo>
                  <a:cubicBezTo>
                    <a:pt x="442" y="59"/>
                    <a:pt x="486" y="89"/>
                    <a:pt x="516" y="133"/>
                  </a:cubicBezTo>
                  <a:close/>
                  <a:moveTo>
                    <a:pt x="236" y="294"/>
                  </a:moveTo>
                  <a:lnTo>
                    <a:pt x="236" y="294"/>
                  </a:lnTo>
                  <a:cubicBezTo>
                    <a:pt x="236" y="265"/>
                    <a:pt x="251" y="236"/>
                    <a:pt x="251" y="192"/>
                  </a:cubicBezTo>
                  <a:cubicBezTo>
                    <a:pt x="280" y="206"/>
                    <a:pt x="295" y="206"/>
                    <a:pt x="324" y="206"/>
                  </a:cubicBezTo>
                  <a:cubicBezTo>
                    <a:pt x="339" y="206"/>
                    <a:pt x="369" y="206"/>
                    <a:pt x="383" y="192"/>
                  </a:cubicBezTo>
                  <a:cubicBezTo>
                    <a:pt x="398" y="236"/>
                    <a:pt x="398" y="265"/>
                    <a:pt x="398" y="294"/>
                  </a:cubicBezTo>
                  <a:lnTo>
                    <a:pt x="236" y="294"/>
                  </a:lnTo>
                  <a:close/>
                  <a:moveTo>
                    <a:pt x="398" y="339"/>
                  </a:moveTo>
                  <a:lnTo>
                    <a:pt x="398" y="339"/>
                  </a:lnTo>
                  <a:cubicBezTo>
                    <a:pt x="398" y="368"/>
                    <a:pt x="398" y="412"/>
                    <a:pt x="383" y="442"/>
                  </a:cubicBezTo>
                  <a:cubicBezTo>
                    <a:pt x="369" y="442"/>
                    <a:pt x="339" y="442"/>
                    <a:pt x="324" y="442"/>
                  </a:cubicBezTo>
                  <a:cubicBezTo>
                    <a:pt x="295" y="442"/>
                    <a:pt x="280" y="442"/>
                    <a:pt x="251" y="442"/>
                  </a:cubicBezTo>
                  <a:cubicBezTo>
                    <a:pt x="251" y="412"/>
                    <a:pt x="236" y="368"/>
                    <a:pt x="236" y="339"/>
                  </a:cubicBezTo>
                  <a:lnTo>
                    <a:pt x="398" y="339"/>
                  </a:lnTo>
                  <a:close/>
                  <a:moveTo>
                    <a:pt x="295" y="44"/>
                  </a:moveTo>
                  <a:lnTo>
                    <a:pt x="295" y="44"/>
                  </a:lnTo>
                  <a:cubicBezTo>
                    <a:pt x="310" y="44"/>
                    <a:pt x="310" y="44"/>
                    <a:pt x="324" y="44"/>
                  </a:cubicBezTo>
                  <a:lnTo>
                    <a:pt x="339" y="44"/>
                  </a:lnTo>
                  <a:cubicBezTo>
                    <a:pt x="354" y="74"/>
                    <a:pt x="369" y="118"/>
                    <a:pt x="383" y="162"/>
                  </a:cubicBezTo>
                  <a:cubicBezTo>
                    <a:pt x="354" y="162"/>
                    <a:pt x="339" y="162"/>
                    <a:pt x="324" y="162"/>
                  </a:cubicBezTo>
                  <a:cubicBezTo>
                    <a:pt x="295" y="162"/>
                    <a:pt x="280" y="162"/>
                    <a:pt x="265" y="162"/>
                  </a:cubicBezTo>
                  <a:cubicBezTo>
                    <a:pt x="265" y="118"/>
                    <a:pt x="280" y="74"/>
                    <a:pt x="295" y="44"/>
                  </a:cubicBezTo>
                  <a:close/>
                  <a:moveTo>
                    <a:pt x="251" y="59"/>
                  </a:moveTo>
                  <a:lnTo>
                    <a:pt x="251" y="59"/>
                  </a:lnTo>
                  <a:cubicBezTo>
                    <a:pt x="236" y="89"/>
                    <a:pt x="221" y="118"/>
                    <a:pt x="221" y="147"/>
                  </a:cubicBezTo>
                  <a:cubicBezTo>
                    <a:pt x="192" y="147"/>
                    <a:pt x="148" y="147"/>
                    <a:pt x="118" y="133"/>
                  </a:cubicBezTo>
                  <a:cubicBezTo>
                    <a:pt x="148" y="89"/>
                    <a:pt x="207" y="59"/>
                    <a:pt x="251" y="59"/>
                  </a:cubicBezTo>
                  <a:close/>
                  <a:moveTo>
                    <a:pt x="89" y="162"/>
                  </a:moveTo>
                  <a:lnTo>
                    <a:pt x="89" y="162"/>
                  </a:lnTo>
                  <a:cubicBezTo>
                    <a:pt x="133" y="177"/>
                    <a:pt x="177" y="192"/>
                    <a:pt x="207" y="192"/>
                  </a:cubicBezTo>
                  <a:cubicBezTo>
                    <a:pt x="207" y="221"/>
                    <a:pt x="207" y="265"/>
                    <a:pt x="207" y="294"/>
                  </a:cubicBezTo>
                  <a:cubicBezTo>
                    <a:pt x="44" y="294"/>
                    <a:pt x="44" y="294"/>
                    <a:pt x="44" y="294"/>
                  </a:cubicBezTo>
                  <a:cubicBezTo>
                    <a:pt x="44" y="251"/>
                    <a:pt x="59" y="206"/>
                    <a:pt x="89" y="162"/>
                  </a:cubicBezTo>
                  <a:close/>
                  <a:moveTo>
                    <a:pt x="89" y="471"/>
                  </a:moveTo>
                  <a:lnTo>
                    <a:pt x="89" y="471"/>
                  </a:lnTo>
                  <a:cubicBezTo>
                    <a:pt x="59" y="427"/>
                    <a:pt x="44" y="383"/>
                    <a:pt x="44" y="339"/>
                  </a:cubicBezTo>
                  <a:cubicBezTo>
                    <a:pt x="207" y="339"/>
                    <a:pt x="207" y="339"/>
                    <a:pt x="207" y="339"/>
                  </a:cubicBezTo>
                  <a:cubicBezTo>
                    <a:pt x="207" y="368"/>
                    <a:pt x="207" y="412"/>
                    <a:pt x="207" y="442"/>
                  </a:cubicBezTo>
                  <a:cubicBezTo>
                    <a:pt x="177" y="457"/>
                    <a:pt x="133" y="457"/>
                    <a:pt x="89" y="471"/>
                  </a:cubicBezTo>
                  <a:close/>
                  <a:moveTo>
                    <a:pt x="118" y="501"/>
                  </a:moveTo>
                  <a:lnTo>
                    <a:pt x="118" y="501"/>
                  </a:lnTo>
                  <a:cubicBezTo>
                    <a:pt x="148" y="501"/>
                    <a:pt x="192" y="486"/>
                    <a:pt x="221" y="486"/>
                  </a:cubicBezTo>
                  <a:cubicBezTo>
                    <a:pt x="221" y="515"/>
                    <a:pt x="236" y="560"/>
                    <a:pt x="251" y="589"/>
                  </a:cubicBezTo>
                  <a:cubicBezTo>
                    <a:pt x="207" y="574"/>
                    <a:pt x="148" y="545"/>
                    <a:pt x="118" y="501"/>
                  </a:cubicBezTo>
                  <a:close/>
                  <a:moveTo>
                    <a:pt x="339" y="589"/>
                  </a:moveTo>
                  <a:lnTo>
                    <a:pt x="339" y="589"/>
                  </a:lnTo>
                  <a:lnTo>
                    <a:pt x="324" y="589"/>
                  </a:lnTo>
                  <a:cubicBezTo>
                    <a:pt x="310" y="589"/>
                    <a:pt x="310" y="589"/>
                    <a:pt x="295" y="589"/>
                  </a:cubicBezTo>
                  <a:cubicBezTo>
                    <a:pt x="280" y="560"/>
                    <a:pt x="265" y="515"/>
                    <a:pt x="265" y="471"/>
                  </a:cubicBezTo>
                  <a:cubicBezTo>
                    <a:pt x="280" y="471"/>
                    <a:pt x="295" y="471"/>
                    <a:pt x="324" y="471"/>
                  </a:cubicBezTo>
                  <a:cubicBezTo>
                    <a:pt x="339" y="471"/>
                    <a:pt x="354" y="471"/>
                    <a:pt x="383" y="471"/>
                  </a:cubicBezTo>
                  <a:cubicBezTo>
                    <a:pt x="369" y="515"/>
                    <a:pt x="354" y="560"/>
                    <a:pt x="339" y="589"/>
                  </a:cubicBezTo>
                  <a:close/>
                  <a:moveTo>
                    <a:pt x="383" y="589"/>
                  </a:moveTo>
                  <a:lnTo>
                    <a:pt x="383" y="589"/>
                  </a:lnTo>
                  <a:cubicBezTo>
                    <a:pt x="398" y="560"/>
                    <a:pt x="412" y="515"/>
                    <a:pt x="412" y="486"/>
                  </a:cubicBezTo>
                  <a:cubicBezTo>
                    <a:pt x="457" y="486"/>
                    <a:pt x="486" y="501"/>
                    <a:pt x="516" y="501"/>
                  </a:cubicBezTo>
                  <a:cubicBezTo>
                    <a:pt x="486" y="545"/>
                    <a:pt x="442" y="574"/>
                    <a:pt x="383" y="589"/>
                  </a:cubicBezTo>
                  <a:close/>
                  <a:moveTo>
                    <a:pt x="545" y="471"/>
                  </a:moveTo>
                  <a:lnTo>
                    <a:pt x="545" y="471"/>
                  </a:lnTo>
                  <a:cubicBezTo>
                    <a:pt x="516" y="457"/>
                    <a:pt x="471" y="457"/>
                    <a:pt x="427" y="442"/>
                  </a:cubicBezTo>
                  <a:cubicBezTo>
                    <a:pt x="427" y="412"/>
                    <a:pt x="442" y="368"/>
                    <a:pt x="442" y="339"/>
                  </a:cubicBezTo>
                  <a:cubicBezTo>
                    <a:pt x="589" y="339"/>
                    <a:pt x="589" y="339"/>
                    <a:pt x="589" y="339"/>
                  </a:cubicBezTo>
                  <a:cubicBezTo>
                    <a:pt x="589" y="383"/>
                    <a:pt x="574" y="427"/>
                    <a:pt x="545" y="4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grpSp>
      <p:grpSp>
        <p:nvGrpSpPr>
          <p:cNvPr id="360" name="Google Shape;360;p13"/>
          <p:cNvGrpSpPr/>
          <p:nvPr/>
        </p:nvGrpSpPr>
        <p:grpSpPr>
          <a:xfrm>
            <a:off x="4513546" y="4553213"/>
            <a:ext cx="916722" cy="916722"/>
            <a:chOff x="4335520" y="4553213"/>
            <a:chExt cx="916722" cy="916722"/>
          </a:xfrm>
        </p:grpSpPr>
        <p:sp>
          <p:nvSpPr>
            <p:cNvPr id="361" name="Google Shape;361;p13"/>
            <p:cNvSpPr/>
            <p:nvPr/>
          </p:nvSpPr>
          <p:spPr>
            <a:xfrm>
              <a:off x="4335520" y="4553213"/>
              <a:ext cx="916722" cy="916722"/>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2" name="Google Shape;362;p13"/>
            <p:cNvSpPr/>
            <p:nvPr/>
          </p:nvSpPr>
          <p:spPr>
            <a:xfrm>
              <a:off x="4561345" y="4793559"/>
              <a:ext cx="449008" cy="436030"/>
            </a:xfrm>
            <a:custGeom>
              <a:avLst/>
              <a:gdLst/>
              <a:ahLst/>
              <a:cxnLst/>
              <a:rect l="l" t="t" r="r" b="b"/>
              <a:pathLst>
                <a:path w="634" h="619" extrusionOk="0">
                  <a:moveTo>
                    <a:pt x="177" y="191"/>
                  </a:moveTo>
                  <a:lnTo>
                    <a:pt x="177" y="191"/>
                  </a:lnTo>
                  <a:lnTo>
                    <a:pt x="162" y="205"/>
                  </a:lnTo>
                  <a:cubicBezTo>
                    <a:pt x="162" y="412"/>
                    <a:pt x="162" y="412"/>
                    <a:pt x="162" y="412"/>
                  </a:cubicBezTo>
                  <a:lnTo>
                    <a:pt x="177" y="426"/>
                  </a:lnTo>
                  <a:cubicBezTo>
                    <a:pt x="192" y="426"/>
                    <a:pt x="207" y="412"/>
                    <a:pt x="207" y="412"/>
                  </a:cubicBezTo>
                  <a:cubicBezTo>
                    <a:pt x="207" y="205"/>
                    <a:pt x="207" y="205"/>
                    <a:pt x="207" y="205"/>
                  </a:cubicBezTo>
                  <a:cubicBezTo>
                    <a:pt x="207" y="205"/>
                    <a:pt x="192" y="191"/>
                    <a:pt x="177" y="191"/>
                  </a:cubicBezTo>
                  <a:close/>
                  <a:moveTo>
                    <a:pt x="339" y="250"/>
                  </a:moveTo>
                  <a:lnTo>
                    <a:pt x="339" y="250"/>
                  </a:lnTo>
                  <a:cubicBezTo>
                    <a:pt x="324" y="250"/>
                    <a:pt x="324" y="264"/>
                    <a:pt x="324" y="264"/>
                  </a:cubicBezTo>
                  <a:cubicBezTo>
                    <a:pt x="324" y="382"/>
                    <a:pt x="324" y="382"/>
                    <a:pt x="324" y="382"/>
                  </a:cubicBezTo>
                  <a:cubicBezTo>
                    <a:pt x="324" y="397"/>
                    <a:pt x="324" y="412"/>
                    <a:pt x="339" y="412"/>
                  </a:cubicBezTo>
                  <a:cubicBezTo>
                    <a:pt x="354" y="412"/>
                    <a:pt x="354" y="397"/>
                    <a:pt x="354" y="382"/>
                  </a:cubicBezTo>
                  <a:cubicBezTo>
                    <a:pt x="354" y="264"/>
                    <a:pt x="354" y="264"/>
                    <a:pt x="354" y="264"/>
                  </a:cubicBezTo>
                  <a:cubicBezTo>
                    <a:pt x="354" y="264"/>
                    <a:pt x="354" y="250"/>
                    <a:pt x="339" y="250"/>
                  </a:cubicBezTo>
                  <a:close/>
                  <a:moveTo>
                    <a:pt x="471" y="0"/>
                  </a:moveTo>
                  <a:lnTo>
                    <a:pt x="471" y="0"/>
                  </a:lnTo>
                  <a:cubicBezTo>
                    <a:pt x="324" y="117"/>
                    <a:pt x="324" y="117"/>
                    <a:pt x="324" y="117"/>
                  </a:cubicBezTo>
                  <a:cubicBezTo>
                    <a:pt x="162" y="58"/>
                    <a:pt x="162" y="58"/>
                    <a:pt x="162" y="58"/>
                  </a:cubicBezTo>
                  <a:cubicBezTo>
                    <a:pt x="0" y="147"/>
                    <a:pt x="0" y="147"/>
                    <a:pt x="0" y="147"/>
                  </a:cubicBezTo>
                  <a:cubicBezTo>
                    <a:pt x="0" y="618"/>
                    <a:pt x="0" y="618"/>
                    <a:pt x="0" y="618"/>
                  </a:cubicBezTo>
                  <a:cubicBezTo>
                    <a:pt x="162" y="530"/>
                    <a:pt x="162" y="530"/>
                    <a:pt x="162" y="530"/>
                  </a:cubicBezTo>
                  <a:cubicBezTo>
                    <a:pt x="324" y="588"/>
                    <a:pt x="324" y="588"/>
                    <a:pt x="324" y="588"/>
                  </a:cubicBezTo>
                  <a:cubicBezTo>
                    <a:pt x="471" y="471"/>
                    <a:pt x="471" y="471"/>
                    <a:pt x="471" y="471"/>
                  </a:cubicBezTo>
                  <a:cubicBezTo>
                    <a:pt x="633" y="588"/>
                    <a:pt x="633" y="588"/>
                    <a:pt x="633" y="588"/>
                  </a:cubicBezTo>
                  <a:cubicBezTo>
                    <a:pt x="633" y="117"/>
                    <a:pt x="633" y="117"/>
                    <a:pt x="633" y="117"/>
                  </a:cubicBezTo>
                  <a:lnTo>
                    <a:pt x="471" y="0"/>
                  </a:lnTo>
                  <a:close/>
                  <a:moveTo>
                    <a:pt x="589" y="515"/>
                  </a:moveTo>
                  <a:lnTo>
                    <a:pt x="589" y="515"/>
                  </a:lnTo>
                  <a:cubicBezTo>
                    <a:pt x="471" y="426"/>
                    <a:pt x="471" y="426"/>
                    <a:pt x="471" y="426"/>
                  </a:cubicBezTo>
                  <a:cubicBezTo>
                    <a:pt x="324" y="544"/>
                    <a:pt x="324" y="544"/>
                    <a:pt x="324" y="544"/>
                  </a:cubicBezTo>
                  <a:cubicBezTo>
                    <a:pt x="162" y="485"/>
                    <a:pt x="162" y="485"/>
                    <a:pt x="162" y="485"/>
                  </a:cubicBezTo>
                  <a:cubicBezTo>
                    <a:pt x="44" y="559"/>
                    <a:pt x="44" y="559"/>
                    <a:pt x="44" y="559"/>
                  </a:cubicBezTo>
                  <a:cubicBezTo>
                    <a:pt x="44" y="162"/>
                    <a:pt x="44" y="162"/>
                    <a:pt x="44" y="162"/>
                  </a:cubicBezTo>
                  <a:cubicBezTo>
                    <a:pt x="162" y="88"/>
                    <a:pt x="162" y="88"/>
                    <a:pt x="162" y="88"/>
                  </a:cubicBezTo>
                  <a:cubicBezTo>
                    <a:pt x="324" y="147"/>
                    <a:pt x="324" y="147"/>
                    <a:pt x="324" y="147"/>
                  </a:cubicBezTo>
                  <a:cubicBezTo>
                    <a:pt x="471" y="29"/>
                    <a:pt x="471" y="29"/>
                    <a:pt x="471" y="29"/>
                  </a:cubicBezTo>
                  <a:cubicBezTo>
                    <a:pt x="589" y="117"/>
                    <a:pt x="589" y="117"/>
                    <a:pt x="589" y="117"/>
                  </a:cubicBezTo>
                  <a:lnTo>
                    <a:pt x="589" y="515"/>
                  </a:lnTo>
                  <a:close/>
                  <a:moveTo>
                    <a:pt x="471" y="323"/>
                  </a:moveTo>
                  <a:lnTo>
                    <a:pt x="471" y="323"/>
                  </a:lnTo>
                  <a:cubicBezTo>
                    <a:pt x="471" y="338"/>
                    <a:pt x="486" y="353"/>
                    <a:pt x="501" y="353"/>
                  </a:cubicBezTo>
                  <a:cubicBezTo>
                    <a:pt x="501" y="353"/>
                    <a:pt x="516" y="338"/>
                    <a:pt x="516" y="323"/>
                  </a:cubicBezTo>
                  <a:cubicBezTo>
                    <a:pt x="516" y="176"/>
                    <a:pt x="516" y="176"/>
                    <a:pt x="516" y="176"/>
                  </a:cubicBezTo>
                  <a:cubicBezTo>
                    <a:pt x="516" y="162"/>
                    <a:pt x="501" y="147"/>
                    <a:pt x="501" y="147"/>
                  </a:cubicBezTo>
                  <a:cubicBezTo>
                    <a:pt x="486" y="147"/>
                    <a:pt x="471" y="162"/>
                    <a:pt x="471" y="176"/>
                  </a:cubicBezTo>
                  <a:lnTo>
                    <a:pt x="471" y="32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grpSp>
      <p:grpSp>
        <p:nvGrpSpPr>
          <p:cNvPr id="363" name="Google Shape;363;p13"/>
          <p:cNvGrpSpPr/>
          <p:nvPr/>
        </p:nvGrpSpPr>
        <p:grpSpPr>
          <a:xfrm>
            <a:off x="2815826" y="4415571"/>
            <a:ext cx="1282284" cy="1282284"/>
            <a:chOff x="2637800" y="4415571"/>
            <a:chExt cx="1282284" cy="1282284"/>
          </a:xfrm>
        </p:grpSpPr>
        <p:sp>
          <p:nvSpPr>
            <p:cNvPr id="364" name="Google Shape;364;p13"/>
            <p:cNvSpPr/>
            <p:nvPr/>
          </p:nvSpPr>
          <p:spPr>
            <a:xfrm>
              <a:off x="2637800" y="4415571"/>
              <a:ext cx="1282284" cy="1282284"/>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5" name="Google Shape;365;p13"/>
            <p:cNvSpPr/>
            <p:nvPr/>
          </p:nvSpPr>
          <p:spPr>
            <a:xfrm>
              <a:off x="3037389" y="4753014"/>
              <a:ext cx="483106" cy="579728"/>
            </a:xfrm>
            <a:custGeom>
              <a:avLst/>
              <a:gdLst/>
              <a:ahLst/>
              <a:cxnLst/>
              <a:rect l="l" t="t" r="r" b="b"/>
              <a:pathLst>
                <a:path w="517" h="619" extrusionOk="0">
                  <a:moveTo>
                    <a:pt x="501" y="235"/>
                  </a:moveTo>
                  <a:lnTo>
                    <a:pt x="501" y="235"/>
                  </a:lnTo>
                  <a:cubicBezTo>
                    <a:pt x="442" y="117"/>
                    <a:pt x="442" y="117"/>
                    <a:pt x="442" y="117"/>
                  </a:cubicBezTo>
                  <a:cubicBezTo>
                    <a:pt x="442" y="117"/>
                    <a:pt x="442" y="117"/>
                    <a:pt x="427" y="117"/>
                  </a:cubicBezTo>
                  <a:cubicBezTo>
                    <a:pt x="309" y="117"/>
                    <a:pt x="309" y="117"/>
                    <a:pt x="309" y="117"/>
                  </a:cubicBezTo>
                  <a:cubicBezTo>
                    <a:pt x="309" y="73"/>
                    <a:pt x="309" y="73"/>
                    <a:pt x="309" y="73"/>
                  </a:cubicBezTo>
                  <a:cubicBezTo>
                    <a:pt x="309" y="29"/>
                    <a:pt x="280" y="0"/>
                    <a:pt x="236" y="0"/>
                  </a:cubicBezTo>
                  <a:cubicBezTo>
                    <a:pt x="192" y="0"/>
                    <a:pt x="192" y="0"/>
                    <a:pt x="192" y="0"/>
                  </a:cubicBezTo>
                  <a:cubicBezTo>
                    <a:pt x="148" y="0"/>
                    <a:pt x="118" y="29"/>
                    <a:pt x="118" y="73"/>
                  </a:cubicBezTo>
                  <a:cubicBezTo>
                    <a:pt x="118" y="117"/>
                    <a:pt x="118" y="117"/>
                    <a:pt x="118" y="117"/>
                  </a:cubicBezTo>
                  <a:cubicBezTo>
                    <a:pt x="45" y="117"/>
                    <a:pt x="45" y="117"/>
                    <a:pt x="45" y="117"/>
                  </a:cubicBezTo>
                  <a:cubicBezTo>
                    <a:pt x="15" y="117"/>
                    <a:pt x="0" y="132"/>
                    <a:pt x="0" y="147"/>
                  </a:cubicBezTo>
                  <a:cubicBezTo>
                    <a:pt x="0" y="353"/>
                    <a:pt x="0" y="353"/>
                    <a:pt x="0" y="353"/>
                  </a:cubicBezTo>
                  <a:cubicBezTo>
                    <a:pt x="0" y="367"/>
                    <a:pt x="15" y="382"/>
                    <a:pt x="45" y="382"/>
                  </a:cubicBezTo>
                  <a:cubicBezTo>
                    <a:pt x="118" y="382"/>
                    <a:pt x="118" y="382"/>
                    <a:pt x="118" y="382"/>
                  </a:cubicBezTo>
                  <a:cubicBezTo>
                    <a:pt x="118" y="544"/>
                    <a:pt x="118" y="544"/>
                    <a:pt x="118" y="544"/>
                  </a:cubicBezTo>
                  <a:cubicBezTo>
                    <a:pt x="118" y="588"/>
                    <a:pt x="148" y="618"/>
                    <a:pt x="192" y="618"/>
                  </a:cubicBezTo>
                  <a:cubicBezTo>
                    <a:pt x="236" y="618"/>
                    <a:pt x="236" y="618"/>
                    <a:pt x="236" y="618"/>
                  </a:cubicBezTo>
                  <a:cubicBezTo>
                    <a:pt x="280" y="618"/>
                    <a:pt x="309" y="588"/>
                    <a:pt x="309" y="544"/>
                  </a:cubicBezTo>
                  <a:cubicBezTo>
                    <a:pt x="309" y="382"/>
                    <a:pt x="309" y="382"/>
                    <a:pt x="309" y="382"/>
                  </a:cubicBezTo>
                  <a:cubicBezTo>
                    <a:pt x="427" y="382"/>
                    <a:pt x="427" y="382"/>
                    <a:pt x="427" y="382"/>
                  </a:cubicBezTo>
                  <a:cubicBezTo>
                    <a:pt x="442" y="382"/>
                    <a:pt x="442" y="382"/>
                    <a:pt x="442" y="382"/>
                  </a:cubicBezTo>
                  <a:cubicBezTo>
                    <a:pt x="501" y="264"/>
                    <a:pt x="501" y="264"/>
                    <a:pt x="501" y="264"/>
                  </a:cubicBezTo>
                  <a:cubicBezTo>
                    <a:pt x="516" y="250"/>
                    <a:pt x="516" y="250"/>
                    <a:pt x="516" y="250"/>
                  </a:cubicBezTo>
                  <a:cubicBezTo>
                    <a:pt x="516" y="250"/>
                    <a:pt x="516" y="235"/>
                    <a:pt x="501" y="235"/>
                  </a:cubicBezTo>
                  <a:close/>
                  <a:moveTo>
                    <a:pt x="162" y="73"/>
                  </a:moveTo>
                  <a:lnTo>
                    <a:pt x="162" y="73"/>
                  </a:lnTo>
                  <a:cubicBezTo>
                    <a:pt x="162" y="58"/>
                    <a:pt x="177" y="29"/>
                    <a:pt x="192" y="29"/>
                  </a:cubicBezTo>
                  <a:cubicBezTo>
                    <a:pt x="236" y="29"/>
                    <a:pt x="236" y="29"/>
                    <a:pt x="236" y="29"/>
                  </a:cubicBezTo>
                  <a:cubicBezTo>
                    <a:pt x="251" y="29"/>
                    <a:pt x="280" y="58"/>
                    <a:pt x="280" y="73"/>
                  </a:cubicBezTo>
                  <a:cubicBezTo>
                    <a:pt x="280" y="117"/>
                    <a:pt x="280" y="117"/>
                    <a:pt x="280" y="117"/>
                  </a:cubicBezTo>
                  <a:cubicBezTo>
                    <a:pt x="162" y="117"/>
                    <a:pt x="162" y="117"/>
                    <a:pt x="162" y="117"/>
                  </a:cubicBezTo>
                  <a:lnTo>
                    <a:pt x="162" y="73"/>
                  </a:lnTo>
                  <a:close/>
                  <a:moveTo>
                    <a:pt x="280" y="544"/>
                  </a:moveTo>
                  <a:lnTo>
                    <a:pt x="280" y="544"/>
                  </a:lnTo>
                  <a:cubicBezTo>
                    <a:pt x="280" y="559"/>
                    <a:pt x="251" y="588"/>
                    <a:pt x="236" y="588"/>
                  </a:cubicBezTo>
                  <a:cubicBezTo>
                    <a:pt x="192" y="588"/>
                    <a:pt x="192" y="588"/>
                    <a:pt x="192" y="588"/>
                  </a:cubicBezTo>
                  <a:cubicBezTo>
                    <a:pt x="177" y="588"/>
                    <a:pt x="162" y="559"/>
                    <a:pt x="162" y="544"/>
                  </a:cubicBezTo>
                  <a:cubicBezTo>
                    <a:pt x="162" y="382"/>
                    <a:pt x="162" y="382"/>
                    <a:pt x="162" y="382"/>
                  </a:cubicBezTo>
                  <a:cubicBezTo>
                    <a:pt x="280" y="382"/>
                    <a:pt x="280" y="382"/>
                    <a:pt x="280" y="382"/>
                  </a:cubicBezTo>
                  <a:lnTo>
                    <a:pt x="280" y="544"/>
                  </a:lnTo>
                  <a:close/>
                  <a:moveTo>
                    <a:pt x="427" y="338"/>
                  </a:moveTo>
                  <a:lnTo>
                    <a:pt x="427" y="338"/>
                  </a:lnTo>
                  <a:cubicBezTo>
                    <a:pt x="427" y="353"/>
                    <a:pt x="413" y="353"/>
                    <a:pt x="413" y="353"/>
                  </a:cubicBezTo>
                  <a:cubicBezTo>
                    <a:pt x="59" y="353"/>
                    <a:pt x="59" y="353"/>
                    <a:pt x="59" y="353"/>
                  </a:cubicBezTo>
                  <a:cubicBezTo>
                    <a:pt x="45" y="353"/>
                    <a:pt x="45" y="338"/>
                    <a:pt x="45" y="323"/>
                  </a:cubicBezTo>
                  <a:cubicBezTo>
                    <a:pt x="45" y="176"/>
                    <a:pt x="45" y="176"/>
                    <a:pt x="45" y="176"/>
                  </a:cubicBezTo>
                  <a:cubicBezTo>
                    <a:pt x="45" y="162"/>
                    <a:pt x="45" y="147"/>
                    <a:pt x="59" y="147"/>
                  </a:cubicBezTo>
                  <a:cubicBezTo>
                    <a:pt x="413" y="147"/>
                    <a:pt x="413" y="147"/>
                    <a:pt x="413" y="147"/>
                  </a:cubicBezTo>
                  <a:cubicBezTo>
                    <a:pt x="413" y="147"/>
                    <a:pt x="427" y="147"/>
                    <a:pt x="427" y="162"/>
                  </a:cubicBezTo>
                  <a:cubicBezTo>
                    <a:pt x="472" y="250"/>
                    <a:pt x="472" y="250"/>
                    <a:pt x="472" y="250"/>
                  </a:cubicBezTo>
                  <a:lnTo>
                    <a:pt x="427" y="33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grpSp>
      <p:grpSp>
        <p:nvGrpSpPr>
          <p:cNvPr id="366" name="Google Shape;366;p13"/>
          <p:cNvGrpSpPr/>
          <p:nvPr/>
        </p:nvGrpSpPr>
        <p:grpSpPr>
          <a:xfrm>
            <a:off x="6678662" y="1876616"/>
            <a:ext cx="4408438" cy="1130981"/>
            <a:chOff x="7483988" y="3339882"/>
            <a:chExt cx="4408438" cy="1130981"/>
          </a:xfrm>
        </p:grpSpPr>
        <p:sp>
          <p:nvSpPr>
            <p:cNvPr id="367" name="Google Shape;367;p13"/>
            <p:cNvSpPr/>
            <p:nvPr/>
          </p:nvSpPr>
          <p:spPr>
            <a:xfrm>
              <a:off x="7483989" y="3732519"/>
              <a:ext cx="4408437" cy="73834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The user can either present the projector in the projector or the demo, or display the presentation on the computer or print th</a:t>
              </a:r>
              <a:endParaRPr sz="1200">
                <a:solidFill>
                  <a:srgbClr val="3F3F3F"/>
                </a:solidFill>
                <a:latin typeface="Arial"/>
                <a:ea typeface="Arial"/>
                <a:cs typeface="Arial"/>
                <a:sym typeface="Arial"/>
              </a:endParaRPr>
            </a:p>
          </p:txBody>
        </p:sp>
        <p:sp>
          <p:nvSpPr>
            <p:cNvPr id="368" name="Google Shape;368;p13"/>
            <p:cNvSpPr/>
            <p:nvPr/>
          </p:nvSpPr>
          <p:spPr>
            <a:xfrm>
              <a:off x="7483988" y="3339882"/>
              <a:ext cx="2704973" cy="43037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Activity strategy</a:t>
              </a:r>
              <a:endParaRPr sz="2000" b="1">
                <a:solidFill>
                  <a:srgbClr val="3F3F3F"/>
                </a:solidFill>
                <a:latin typeface="Arial"/>
                <a:ea typeface="Arial"/>
                <a:cs typeface="Arial"/>
                <a:sym typeface="Arial"/>
              </a:endParaRPr>
            </a:p>
          </p:txBody>
        </p:sp>
      </p:grpSp>
      <p:grpSp>
        <p:nvGrpSpPr>
          <p:cNvPr id="369" name="Google Shape;369;p13"/>
          <p:cNvGrpSpPr/>
          <p:nvPr/>
        </p:nvGrpSpPr>
        <p:grpSpPr>
          <a:xfrm>
            <a:off x="6678662" y="3254988"/>
            <a:ext cx="4408438" cy="1130981"/>
            <a:chOff x="7483988" y="3339882"/>
            <a:chExt cx="4408438" cy="1130981"/>
          </a:xfrm>
        </p:grpSpPr>
        <p:sp>
          <p:nvSpPr>
            <p:cNvPr id="370" name="Google Shape;370;p13"/>
            <p:cNvSpPr/>
            <p:nvPr/>
          </p:nvSpPr>
          <p:spPr>
            <a:xfrm>
              <a:off x="7483989" y="3732519"/>
              <a:ext cx="4408437" cy="73834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The user can either present the projector in the projector or the demo, or display the presentation on the computer or print th</a:t>
              </a:r>
              <a:endParaRPr sz="1200">
                <a:solidFill>
                  <a:srgbClr val="3F3F3F"/>
                </a:solidFill>
                <a:latin typeface="Arial"/>
                <a:ea typeface="Arial"/>
                <a:cs typeface="Arial"/>
                <a:sym typeface="Arial"/>
              </a:endParaRPr>
            </a:p>
          </p:txBody>
        </p:sp>
        <p:sp>
          <p:nvSpPr>
            <p:cNvPr id="371" name="Google Shape;371;p13"/>
            <p:cNvSpPr/>
            <p:nvPr/>
          </p:nvSpPr>
          <p:spPr>
            <a:xfrm>
              <a:off x="7483988" y="3339882"/>
              <a:ext cx="3020283" cy="43037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Activity strategy</a:t>
              </a:r>
              <a:endParaRPr sz="2000" b="1">
                <a:solidFill>
                  <a:srgbClr val="3F3F3F"/>
                </a:solidFill>
                <a:latin typeface="Arial"/>
                <a:ea typeface="Arial"/>
                <a:cs typeface="Arial"/>
                <a:sym typeface="Arial"/>
              </a:endParaRPr>
            </a:p>
          </p:txBody>
        </p:sp>
      </p:grpSp>
      <p:grpSp>
        <p:nvGrpSpPr>
          <p:cNvPr id="372" name="Google Shape;372;p13"/>
          <p:cNvGrpSpPr/>
          <p:nvPr/>
        </p:nvGrpSpPr>
        <p:grpSpPr>
          <a:xfrm>
            <a:off x="6678662" y="4633360"/>
            <a:ext cx="4408438" cy="1130981"/>
            <a:chOff x="7483988" y="3339882"/>
            <a:chExt cx="4408438" cy="1130981"/>
          </a:xfrm>
        </p:grpSpPr>
        <p:sp>
          <p:nvSpPr>
            <p:cNvPr id="373" name="Google Shape;373;p13"/>
            <p:cNvSpPr/>
            <p:nvPr/>
          </p:nvSpPr>
          <p:spPr>
            <a:xfrm>
              <a:off x="7483989" y="3732519"/>
              <a:ext cx="4408437" cy="73834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The user can either present the projector in the projector or the demo, or display the presentation on the computer or print th</a:t>
              </a:r>
              <a:endParaRPr sz="1200">
                <a:solidFill>
                  <a:srgbClr val="3F3F3F"/>
                </a:solidFill>
                <a:latin typeface="Arial"/>
                <a:ea typeface="Arial"/>
                <a:cs typeface="Arial"/>
                <a:sym typeface="Arial"/>
              </a:endParaRPr>
            </a:p>
          </p:txBody>
        </p:sp>
        <p:sp>
          <p:nvSpPr>
            <p:cNvPr id="374" name="Google Shape;374;p13"/>
            <p:cNvSpPr/>
            <p:nvPr/>
          </p:nvSpPr>
          <p:spPr>
            <a:xfrm>
              <a:off x="7483988" y="3339882"/>
              <a:ext cx="2900465" cy="43037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Activity strategy</a:t>
              </a:r>
              <a:endParaRPr sz="2000" b="1">
                <a:solidFill>
                  <a:srgbClr val="3F3F3F"/>
                </a:solidFill>
                <a:latin typeface="Arial"/>
                <a:ea typeface="Arial"/>
                <a:cs typeface="Arial"/>
                <a:sym typeface="Arial"/>
              </a:endParaRPr>
            </a:p>
          </p:txBody>
        </p:sp>
      </p:grpSp>
      <p:grpSp>
        <p:nvGrpSpPr>
          <p:cNvPr id="375" name="Google Shape;375;p13"/>
          <p:cNvGrpSpPr/>
          <p:nvPr/>
        </p:nvGrpSpPr>
        <p:grpSpPr>
          <a:xfrm>
            <a:off x="1080557" y="537832"/>
            <a:ext cx="6133744" cy="716067"/>
            <a:chOff x="5402407" y="1247256"/>
            <a:chExt cx="6133744" cy="716067"/>
          </a:xfrm>
        </p:grpSpPr>
        <p:sp>
          <p:nvSpPr>
            <p:cNvPr id="376" name="Google Shape;376;p13"/>
            <p:cNvSpPr txBox="1"/>
            <p:nvPr/>
          </p:nvSpPr>
          <p:spPr>
            <a:xfrm>
              <a:off x="5402407" y="1247256"/>
              <a:ext cx="613374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Overall thinking of the activity</a:t>
              </a:r>
              <a:endParaRPr sz="2800" b="1">
                <a:solidFill>
                  <a:srgbClr val="3F3F3F"/>
                </a:solidFill>
                <a:latin typeface="Arial"/>
                <a:ea typeface="Arial"/>
                <a:cs typeface="Arial"/>
                <a:sym typeface="Arial"/>
              </a:endParaRPr>
            </a:p>
          </p:txBody>
        </p:sp>
        <p:sp>
          <p:nvSpPr>
            <p:cNvPr id="377" name="Google Shape;377;p13"/>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56"/>
                                        </p:tgtEl>
                                        <p:attrNameLst>
                                          <p:attrName>style.visibility</p:attrName>
                                        </p:attrNameLst>
                                      </p:cBhvr>
                                      <p:to>
                                        <p:strVal val="visible"/>
                                      </p:to>
                                    </p:set>
                                    <p:anim calcmode="lin" valueType="num">
                                      <p:cBhvr additive="base">
                                        <p:cTn id="7" dur="500"/>
                                        <p:tgtEl>
                                          <p:spTgt spid="356"/>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357"/>
                                        </p:tgtEl>
                                        <p:attrNameLst>
                                          <p:attrName>style.visibility</p:attrName>
                                        </p:attrNameLst>
                                      </p:cBhvr>
                                      <p:to>
                                        <p:strVal val="visible"/>
                                      </p:to>
                                    </p:set>
                                    <p:anim calcmode="lin" valueType="num">
                                      <p:cBhvr additive="base">
                                        <p:cTn id="11" dur="500"/>
                                        <p:tgtEl>
                                          <p:spTgt spid="357"/>
                                        </p:tgtEl>
                                        <p:attrNameLst>
                                          <p:attrName>ppt_w</p:attrName>
                                        </p:attrNameLst>
                                      </p:cBhvr>
                                      <p:tavLst>
                                        <p:tav tm="0">
                                          <p:val>
                                            <p:strVal val="0"/>
                                          </p:val>
                                        </p:tav>
                                        <p:tav tm="100000">
                                          <p:val>
                                            <p:strVal val="#ppt_w"/>
                                          </p:val>
                                        </p:tav>
                                      </p:tavLst>
                                    </p:anim>
                                    <p:anim calcmode="lin" valueType="num">
                                      <p:cBhvr additive="base">
                                        <p:cTn id="12" dur="500"/>
                                        <p:tgtEl>
                                          <p:spTgt spid="357"/>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360"/>
                                        </p:tgtEl>
                                        <p:attrNameLst>
                                          <p:attrName>style.visibility</p:attrName>
                                        </p:attrNameLst>
                                      </p:cBhvr>
                                      <p:to>
                                        <p:strVal val="visible"/>
                                      </p:to>
                                    </p:set>
                                    <p:anim calcmode="lin" valueType="num">
                                      <p:cBhvr additive="base">
                                        <p:cTn id="15" dur="500"/>
                                        <p:tgtEl>
                                          <p:spTgt spid="360"/>
                                        </p:tgtEl>
                                        <p:attrNameLst>
                                          <p:attrName>ppt_w</p:attrName>
                                        </p:attrNameLst>
                                      </p:cBhvr>
                                      <p:tavLst>
                                        <p:tav tm="0">
                                          <p:val>
                                            <p:strVal val="0"/>
                                          </p:val>
                                        </p:tav>
                                        <p:tav tm="100000">
                                          <p:val>
                                            <p:strVal val="#ppt_w"/>
                                          </p:val>
                                        </p:tav>
                                      </p:tavLst>
                                    </p:anim>
                                    <p:anim calcmode="lin" valueType="num">
                                      <p:cBhvr additive="base">
                                        <p:cTn id="16" dur="500"/>
                                        <p:tgtEl>
                                          <p:spTgt spid="360"/>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363"/>
                                        </p:tgtEl>
                                        <p:attrNameLst>
                                          <p:attrName>style.visibility</p:attrName>
                                        </p:attrNameLst>
                                      </p:cBhvr>
                                      <p:to>
                                        <p:strVal val="visible"/>
                                      </p:to>
                                    </p:set>
                                    <p:anim calcmode="lin" valueType="num">
                                      <p:cBhvr additive="base">
                                        <p:cTn id="19" dur="500"/>
                                        <p:tgtEl>
                                          <p:spTgt spid="363"/>
                                        </p:tgtEl>
                                        <p:attrNameLst>
                                          <p:attrName>ppt_w</p:attrName>
                                        </p:attrNameLst>
                                      </p:cBhvr>
                                      <p:tavLst>
                                        <p:tav tm="0">
                                          <p:val>
                                            <p:strVal val="0"/>
                                          </p:val>
                                        </p:tav>
                                        <p:tav tm="100000">
                                          <p:val>
                                            <p:strVal val="#ppt_w"/>
                                          </p:val>
                                        </p:tav>
                                      </p:tavLst>
                                    </p:anim>
                                    <p:anim calcmode="lin" valueType="num">
                                      <p:cBhvr additive="base">
                                        <p:cTn id="20" dur="500"/>
                                        <p:tgtEl>
                                          <p:spTgt spid="363"/>
                                        </p:tgtEl>
                                        <p:attrNameLst>
                                          <p:attrName>ppt_h</p:attrName>
                                        </p:attrNameLst>
                                      </p:cBhvr>
                                      <p:tavLst>
                                        <p:tav tm="0">
                                          <p:val>
                                            <p:strVal val="0"/>
                                          </p:val>
                                        </p:tav>
                                        <p:tav tm="100000">
                                          <p:val>
                                            <p:strVal val="#ppt_h"/>
                                          </p:val>
                                        </p:tav>
                                      </p:tavLst>
                                    </p:anim>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366"/>
                                        </p:tgtEl>
                                        <p:attrNameLst>
                                          <p:attrName>style.visibility</p:attrName>
                                        </p:attrNameLst>
                                      </p:cBhvr>
                                      <p:to>
                                        <p:strVal val="visible"/>
                                      </p:to>
                                    </p:set>
                                    <p:animEffect transition="in" filter="fade">
                                      <p:cBhvr>
                                        <p:cTn id="24" dur="500"/>
                                        <p:tgtEl>
                                          <p:spTgt spid="366"/>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69"/>
                                        </p:tgtEl>
                                        <p:attrNameLst>
                                          <p:attrName>style.visibility</p:attrName>
                                        </p:attrNameLst>
                                      </p:cBhvr>
                                      <p:to>
                                        <p:strVal val="visible"/>
                                      </p:to>
                                    </p:set>
                                    <p:animEffect transition="in" filter="fade">
                                      <p:cBhvr>
                                        <p:cTn id="28" dur="500"/>
                                        <p:tgtEl>
                                          <p:spTgt spid="369"/>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372"/>
                                        </p:tgtEl>
                                        <p:attrNameLst>
                                          <p:attrName>style.visibility</p:attrName>
                                        </p:attrNameLst>
                                      </p:cBhvr>
                                      <p:to>
                                        <p:strVal val="visible"/>
                                      </p:to>
                                    </p:set>
                                    <p:animEffect transition="in" filter="fade">
                                      <p:cBhvr>
                                        <p:cTn id="32" dur="500"/>
                                        <p:tgtEl>
                                          <p:spTgt spid="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grpSp>
        <p:nvGrpSpPr>
          <p:cNvPr id="383" name="Google Shape;383;p14"/>
          <p:cNvGrpSpPr/>
          <p:nvPr/>
        </p:nvGrpSpPr>
        <p:grpSpPr>
          <a:xfrm>
            <a:off x="1194155" y="2568610"/>
            <a:ext cx="9804046" cy="1311498"/>
            <a:chOff x="730710" y="2731814"/>
            <a:chExt cx="10781731" cy="1442284"/>
          </a:xfrm>
        </p:grpSpPr>
        <p:sp>
          <p:nvSpPr>
            <p:cNvPr id="384" name="Google Shape;384;p14"/>
            <p:cNvSpPr/>
            <p:nvPr/>
          </p:nvSpPr>
          <p:spPr>
            <a:xfrm>
              <a:off x="730710" y="2731814"/>
              <a:ext cx="3234201" cy="1442284"/>
            </a:xfrm>
            <a:custGeom>
              <a:avLst/>
              <a:gdLst/>
              <a:ahLst/>
              <a:cxnLst/>
              <a:rect l="l" t="t" r="r" b="b"/>
              <a:pathLst>
                <a:path w="296" h="132" extrusionOk="0">
                  <a:moveTo>
                    <a:pt x="204" y="132"/>
                  </a:moveTo>
                  <a:lnTo>
                    <a:pt x="296" y="0"/>
                  </a:lnTo>
                  <a:lnTo>
                    <a:pt x="95" y="0"/>
                  </a:lnTo>
                  <a:lnTo>
                    <a:pt x="0" y="132"/>
                  </a:lnTo>
                  <a:lnTo>
                    <a:pt x="204" y="132"/>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85" name="Google Shape;385;p14"/>
            <p:cNvSpPr/>
            <p:nvPr/>
          </p:nvSpPr>
          <p:spPr>
            <a:xfrm>
              <a:off x="3194896" y="2731814"/>
              <a:ext cx="3234201" cy="1442284"/>
            </a:xfrm>
            <a:custGeom>
              <a:avLst/>
              <a:gdLst/>
              <a:ahLst/>
              <a:cxnLst/>
              <a:rect l="l" t="t" r="r" b="b"/>
              <a:pathLst>
                <a:path w="296" h="132" extrusionOk="0">
                  <a:moveTo>
                    <a:pt x="204" y="132"/>
                  </a:moveTo>
                  <a:lnTo>
                    <a:pt x="296" y="0"/>
                  </a:lnTo>
                  <a:lnTo>
                    <a:pt x="95" y="0"/>
                  </a:lnTo>
                  <a:lnTo>
                    <a:pt x="0" y="132"/>
                  </a:lnTo>
                  <a:lnTo>
                    <a:pt x="204" y="132"/>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86" name="Google Shape;386;p14"/>
            <p:cNvSpPr/>
            <p:nvPr/>
          </p:nvSpPr>
          <p:spPr>
            <a:xfrm>
              <a:off x="5735869" y="2731814"/>
              <a:ext cx="3234201" cy="1442284"/>
            </a:xfrm>
            <a:custGeom>
              <a:avLst/>
              <a:gdLst/>
              <a:ahLst/>
              <a:cxnLst/>
              <a:rect l="l" t="t" r="r" b="b"/>
              <a:pathLst>
                <a:path w="296" h="132" extrusionOk="0">
                  <a:moveTo>
                    <a:pt x="204" y="132"/>
                  </a:moveTo>
                  <a:lnTo>
                    <a:pt x="296" y="0"/>
                  </a:lnTo>
                  <a:lnTo>
                    <a:pt x="95" y="0"/>
                  </a:lnTo>
                  <a:lnTo>
                    <a:pt x="0" y="132"/>
                  </a:lnTo>
                  <a:lnTo>
                    <a:pt x="204" y="132"/>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87" name="Google Shape;387;p14"/>
            <p:cNvSpPr/>
            <p:nvPr/>
          </p:nvSpPr>
          <p:spPr>
            <a:xfrm>
              <a:off x="8278240" y="2731814"/>
              <a:ext cx="3234201" cy="1442284"/>
            </a:xfrm>
            <a:custGeom>
              <a:avLst/>
              <a:gdLst/>
              <a:ahLst/>
              <a:cxnLst/>
              <a:rect l="l" t="t" r="r" b="b"/>
              <a:pathLst>
                <a:path w="296" h="132" extrusionOk="0">
                  <a:moveTo>
                    <a:pt x="204" y="132"/>
                  </a:moveTo>
                  <a:lnTo>
                    <a:pt x="296" y="0"/>
                  </a:lnTo>
                  <a:lnTo>
                    <a:pt x="95" y="0"/>
                  </a:lnTo>
                  <a:lnTo>
                    <a:pt x="0" y="132"/>
                  </a:lnTo>
                  <a:lnTo>
                    <a:pt x="204" y="132"/>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388" name="Google Shape;388;p14"/>
            <p:cNvGrpSpPr/>
            <p:nvPr/>
          </p:nvGrpSpPr>
          <p:grpSpPr>
            <a:xfrm>
              <a:off x="6755430" y="2945453"/>
              <a:ext cx="1195063" cy="1015012"/>
              <a:chOff x="6972300" y="1030288"/>
              <a:chExt cx="958851" cy="814387"/>
            </a:xfrm>
          </p:grpSpPr>
          <p:sp>
            <p:nvSpPr>
              <p:cNvPr id="389" name="Google Shape;389;p14"/>
              <p:cNvSpPr/>
              <p:nvPr/>
            </p:nvSpPr>
            <p:spPr>
              <a:xfrm>
                <a:off x="6972300" y="1384300"/>
                <a:ext cx="298450" cy="334962"/>
              </a:xfrm>
              <a:custGeom>
                <a:avLst/>
                <a:gdLst/>
                <a:ahLst/>
                <a:cxnLst/>
                <a:rect l="l" t="t" r="r" b="b"/>
                <a:pathLst>
                  <a:path w="79" h="88" extrusionOk="0">
                    <a:moveTo>
                      <a:pt x="79" y="48"/>
                    </a:moveTo>
                    <a:cubicBezTo>
                      <a:pt x="79" y="48"/>
                      <a:pt x="79" y="48"/>
                      <a:pt x="79" y="48"/>
                    </a:cubicBezTo>
                    <a:cubicBezTo>
                      <a:pt x="79" y="48"/>
                      <a:pt x="79" y="48"/>
                      <a:pt x="79" y="48"/>
                    </a:cubicBezTo>
                    <a:cubicBezTo>
                      <a:pt x="45" y="14"/>
                      <a:pt x="45" y="14"/>
                      <a:pt x="45" y="14"/>
                    </a:cubicBezTo>
                    <a:cubicBezTo>
                      <a:pt x="46" y="13"/>
                      <a:pt x="46" y="12"/>
                      <a:pt x="46" y="10"/>
                    </a:cubicBezTo>
                    <a:cubicBezTo>
                      <a:pt x="46" y="7"/>
                      <a:pt x="40" y="0"/>
                      <a:pt x="40" y="0"/>
                    </a:cubicBezTo>
                    <a:cubicBezTo>
                      <a:pt x="40" y="0"/>
                      <a:pt x="33" y="7"/>
                      <a:pt x="33" y="10"/>
                    </a:cubicBezTo>
                    <a:cubicBezTo>
                      <a:pt x="33" y="12"/>
                      <a:pt x="34" y="13"/>
                      <a:pt x="34" y="14"/>
                    </a:cubicBezTo>
                    <a:cubicBezTo>
                      <a:pt x="0" y="48"/>
                      <a:pt x="0" y="48"/>
                      <a:pt x="0" y="48"/>
                    </a:cubicBezTo>
                    <a:cubicBezTo>
                      <a:pt x="0" y="48"/>
                      <a:pt x="0" y="48"/>
                      <a:pt x="0" y="48"/>
                    </a:cubicBezTo>
                    <a:cubicBezTo>
                      <a:pt x="0" y="70"/>
                      <a:pt x="18" y="88"/>
                      <a:pt x="40" y="88"/>
                    </a:cubicBezTo>
                    <a:cubicBezTo>
                      <a:pt x="61" y="88"/>
                      <a:pt x="79" y="70"/>
                      <a:pt x="79" y="48"/>
                    </a:cubicBezTo>
                    <a:close/>
                    <a:moveTo>
                      <a:pt x="39" y="48"/>
                    </a:moveTo>
                    <a:cubicBezTo>
                      <a:pt x="4" y="48"/>
                      <a:pt x="4" y="48"/>
                      <a:pt x="4" y="48"/>
                    </a:cubicBezTo>
                    <a:cubicBezTo>
                      <a:pt x="36" y="16"/>
                      <a:pt x="36" y="16"/>
                      <a:pt x="36" y="16"/>
                    </a:cubicBezTo>
                    <a:cubicBezTo>
                      <a:pt x="37" y="16"/>
                      <a:pt x="38" y="17"/>
                      <a:pt x="39" y="17"/>
                    </a:cubicBezTo>
                    <a:lnTo>
                      <a:pt x="39" y="48"/>
                    </a:lnTo>
                    <a:close/>
                    <a:moveTo>
                      <a:pt x="40" y="17"/>
                    </a:moveTo>
                    <a:cubicBezTo>
                      <a:pt x="41" y="17"/>
                      <a:pt x="42" y="16"/>
                      <a:pt x="43" y="16"/>
                    </a:cubicBezTo>
                    <a:cubicBezTo>
                      <a:pt x="75" y="48"/>
                      <a:pt x="75" y="48"/>
                      <a:pt x="75" y="48"/>
                    </a:cubicBezTo>
                    <a:cubicBezTo>
                      <a:pt x="40" y="48"/>
                      <a:pt x="40" y="48"/>
                      <a:pt x="40" y="48"/>
                    </a:cubicBezTo>
                    <a:lnTo>
                      <a:pt x="40" y="17"/>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90" name="Google Shape;390;p14"/>
              <p:cNvSpPr/>
              <p:nvPr/>
            </p:nvSpPr>
            <p:spPr>
              <a:xfrm>
                <a:off x="7627938" y="1384300"/>
                <a:ext cx="303213" cy="334962"/>
              </a:xfrm>
              <a:custGeom>
                <a:avLst/>
                <a:gdLst/>
                <a:ahLst/>
                <a:cxnLst/>
                <a:rect l="l" t="t" r="r" b="b"/>
                <a:pathLst>
                  <a:path w="80" h="88" extrusionOk="0">
                    <a:moveTo>
                      <a:pt x="79" y="48"/>
                    </a:moveTo>
                    <a:cubicBezTo>
                      <a:pt x="79" y="48"/>
                      <a:pt x="79" y="48"/>
                      <a:pt x="79" y="48"/>
                    </a:cubicBezTo>
                    <a:cubicBezTo>
                      <a:pt x="45" y="14"/>
                      <a:pt x="45" y="14"/>
                      <a:pt x="45" y="14"/>
                    </a:cubicBezTo>
                    <a:cubicBezTo>
                      <a:pt x="46" y="13"/>
                      <a:pt x="47" y="12"/>
                      <a:pt x="47" y="10"/>
                    </a:cubicBezTo>
                    <a:cubicBezTo>
                      <a:pt x="47" y="7"/>
                      <a:pt x="40" y="0"/>
                      <a:pt x="40" y="0"/>
                    </a:cubicBezTo>
                    <a:cubicBezTo>
                      <a:pt x="40" y="0"/>
                      <a:pt x="34" y="7"/>
                      <a:pt x="34" y="10"/>
                    </a:cubicBezTo>
                    <a:cubicBezTo>
                      <a:pt x="34" y="12"/>
                      <a:pt x="34" y="13"/>
                      <a:pt x="35" y="14"/>
                    </a:cubicBezTo>
                    <a:cubicBezTo>
                      <a:pt x="0" y="48"/>
                      <a:pt x="0" y="48"/>
                      <a:pt x="0" y="48"/>
                    </a:cubicBezTo>
                    <a:cubicBezTo>
                      <a:pt x="1" y="48"/>
                      <a:pt x="1" y="48"/>
                      <a:pt x="1" y="48"/>
                    </a:cubicBezTo>
                    <a:cubicBezTo>
                      <a:pt x="1" y="70"/>
                      <a:pt x="18" y="88"/>
                      <a:pt x="40" y="88"/>
                    </a:cubicBezTo>
                    <a:cubicBezTo>
                      <a:pt x="62" y="88"/>
                      <a:pt x="80" y="70"/>
                      <a:pt x="80" y="48"/>
                    </a:cubicBezTo>
                    <a:lnTo>
                      <a:pt x="79" y="48"/>
                    </a:lnTo>
                    <a:close/>
                    <a:moveTo>
                      <a:pt x="39" y="48"/>
                    </a:moveTo>
                    <a:cubicBezTo>
                      <a:pt x="4" y="48"/>
                      <a:pt x="4" y="48"/>
                      <a:pt x="4" y="48"/>
                    </a:cubicBezTo>
                    <a:cubicBezTo>
                      <a:pt x="37" y="16"/>
                      <a:pt x="37" y="16"/>
                      <a:pt x="37" y="16"/>
                    </a:cubicBezTo>
                    <a:cubicBezTo>
                      <a:pt x="38" y="16"/>
                      <a:pt x="38" y="17"/>
                      <a:pt x="39" y="17"/>
                    </a:cubicBezTo>
                    <a:lnTo>
                      <a:pt x="39" y="48"/>
                    </a:lnTo>
                    <a:close/>
                    <a:moveTo>
                      <a:pt x="41" y="48"/>
                    </a:moveTo>
                    <a:cubicBezTo>
                      <a:pt x="41" y="17"/>
                      <a:pt x="41" y="17"/>
                      <a:pt x="41" y="17"/>
                    </a:cubicBezTo>
                    <a:cubicBezTo>
                      <a:pt x="42" y="17"/>
                      <a:pt x="42" y="16"/>
                      <a:pt x="43" y="16"/>
                    </a:cubicBezTo>
                    <a:cubicBezTo>
                      <a:pt x="75" y="48"/>
                      <a:pt x="75" y="48"/>
                      <a:pt x="75" y="48"/>
                    </a:cubicBezTo>
                    <a:lnTo>
                      <a:pt x="41" y="48"/>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91" name="Google Shape;391;p14"/>
              <p:cNvSpPr/>
              <p:nvPr/>
            </p:nvSpPr>
            <p:spPr>
              <a:xfrm>
                <a:off x="7081838" y="1030288"/>
                <a:ext cx="739775" cy="814387"/>
              </a:xfrm>
              <a:custGeom>
                <a:avLst/>
                <a:gdLst/>
                <a:ahLst/>
                <a:cxnLst/>
                <a:rect l="l" t="t" r="r" b="b"/>
                <a:pathLst>
                  <a:path w="195" h="214" extrusionOk="0">
                    <a:moveTo>
                      <a:pt x="150" y="189"/>
                    </a:moveTo>
                    <a:cubicBezTo>
                      <a:pt x="138" y="189"/>
                      <a:pt x="138" y="189"/>
                      <a:pt x="138" y="189"/>
                    </a:cubicBezTo>
                    <a:cubicBezTo>
                      <a:pt x="138" y="184"/>
                      <a:pt x="138" y="184"/>
                      <a:pt x="138" y="184"/>
                    </a:cubicBezTo>
                    <a:cubicBezTo>
                      <a:pt x="138" y="179"/>
                      <a:pt x="133" y="174"/>
                      <a:pt x="128" y="174"/>
                    </a:cubicBezTo>
                    <a:cubicBezTo>
                      <a:pt x="111" y="174"/>
                      <a:pt x="111" y="174"/>
                      <a:pt x="111" y="174"/>
                    </a:cubicBezTo>
                    <a:cubicBezTo>
                      <a:pt x="111" y="172"/>
                      <a:pt x="112" y="169"/>
                      <a:pt x="112" y="165"/>
                    </a:cubicBezTo>
                    <a:cubicBezTo>
                      <a:pt x="112" y="158"/>
                      <a:pt x="109" y="151"/>
                      <a:pt x="105" y="146"/>
                    </a:cubicBezTo>
                    <a:cubicBezTo>
                      <a:pt x="105" y="52"/>
                      <a:pt x="105" y="52"/>
                      <a:pt x="105" y="52"/>
                    </a:cubicBezTo>
                    <a:cubicBezTo>
                      <a:pt x="131" y="56"/>
                      <a:pt x="155" y="67"/>
                      <a:pt x="175" y="85"/>
                    </a:cubicBezTo>
                    <a:cubicBezTo>
                      <a:pt x="176" y="89"/>
                      <a:pt x="180" y="91"/>
                      <a:pt x="184" y="91"/>
                    </a:cubicBezTo>
                    <a:cubicBezTo>
                      <a:pt x="190" y="91"/>
                      <a:pt x="195" y="86"/>
                      <a:pt x="195" y="79"/>
                    </a:cubicBezTo>
                    <a:cubicBezTo>
                      <a:pt x="195" y="73"/>
                      <a:pt x="190" y="68"/>
                      <a:pt x="184" y="68"/>
                    </a:cubicBezTo>
                    <a:cubicBezTo>
                      <a:pt x="180" y="68"/>
                      <a:pt x="177" y="70"/>
                      <a:pt x="175" y="73"/>
                    </a:cubicBezTo>
                    <a:cubicBezTo>
                      <a:pt x="155" y="56"/>
                      <a:pt x="131" y="46"/>
                      <a:pt x="105" y="42"/>
                    </a:cubicBezTo>
                    <a:cubicBezTo>
                      <a:pt x="105" y="35"/>
                      <a:pt x="105" y="35"/>
                      <a:pt x="105" y="35"/>
                    </a:cubicBezTo>
                    <a:cubicBezTo>
                      <a:pt x="110" y="32"/>
                      <a:pt x="113" y="27"/>
                      <a:pt x="113" y="21"/>
                    </a:cubicBezTo>
                    <a:cubicBezTo>
                      <a:pt x="113" y="13"/>
                      <a:pt x="97" y="0"/>
                      <a:pt x="97" y="0"/>
                    </a:cubicBezTo>
                    <a:cubicBezTo>
                      <a:pt x="97" y="0"/>
                      <a:pt x="81" y="13"/>
                      <a:pt x="81" y="21"/>
                    </a:cubicBezTo>
                    <a:cubicBezTo>
                      <a:pt x="81" y="27"/>
                      <a:pt x="85" y="32"/>
                      <a:pt x="89" y="35"/>
                    </a:cubicBezTo>
                    <a:cubicBezTo>
                      <a:pt x="89" y="42"/>
                      <a:pt x="89" y="42"/>
                      <a:pt x="89" y="42"/>
                    </a:cubicBezTo>
                    <a:cubicBezTo>
                      <a:pt x="64" y="46"/>
                      <a:pt x="40" y="56"/>
                      <a:pt x="20" y="73"/>
                    </a:cubicBezTo>
                    <a:cubicBezTo>
                      <a:pt x="18" y="70"/>
                      <a:pt x="15" y="68"/>
                      <a:pt x="11" y="68"/>
                    </a:cubicBezTo>
                    <a:cubicBezTo>
                      <a:pt x="5" y="68"/>
                      <a:pt x="0" y="73"/>
                      <a:pt x="0" y="79"/>
                    </a:cubicBezTo>
                    <a:cubicBezTo>
                      <a:pt x="0" y="86"/>
                      <a:pt x="5" y="91"/>
                      <a:pt x="11" y="91"/>
                    </a:cubicBezTo>
                    <a:cubicBezTo>
                      <a:pt x="15" y="91"/>
                      <a:pt x="19" y="89"/>
                      <a:pt x="21" y="85"/>
                    </a:cubicBezTo>
                    <a:cubicBezTo>
                      <a:pt x="40" y="67"/>
                      <a:pt x="64" y="56"/>
                      <a:pt x="89" y="52"/>
                    </a:cubicBezTo>
                    <a:cubicBezTo>
                      <a:pt x="89" y="146"/>
                      <a:pt x="89" y="146"/>
                      <a:pt x="89" y="146"/>
                    </a:cubicBezTo>
                    <a:cubicBezTo>
                      <a:pt x="85" y="151"/>
                      <a:pt x="83" y="158"/>
                      <a:pt x="83" y="165"/>
                    </a:cubicBezTo>
                    <a:cubicBezTo>
                      <a:pt x="83" y="169"/>
                      <a:pt x="83" y="172"/>
                      <a:pt x="84" y="174"/>
                    </a:cubicBezTo>
                    <a:cubicBezTo>
                      <a:pt x="67" y="174"/>
                      <a:pt x="67" y="174"/>
                      <a:pt x="67" y="174"/>
                    </a:cubicBezTo>
                    <a:cubicBezTo>
                      <a:pt x="61" y="174"/>
                      <a:pt x="57" y="179"/>
                      <a:pt x="57" y="184"/>
                    </a:cubicBezTo>
                    <a:cubicBezTo>
                      <a:pt x="57" y="189"/>
                      <a:pt x="57" y="189"/>
                      <a:pt x="57" y="189"/>
                    </a:cubicBezTo>
                    <a:cubicBezTo>
                      <a:pt x="44" y="189"/>
                      <a:pt x="44" y="189"/>
                      <a:pt x="44" y="189"/>
                    </a:cubicBezTo>
                    <a:cubicBezTo>
                      <a:pt x="35" y="189"/>
                      <a:pt x="27" y="196"/>
                      <a:pt x="27" y="206"/>
                    </a:cubicBezTo>
                    <a:cubicBezTo>
                      <a:pt x="27" y="214"/>
                      <a:pt x="27" y="214"/>
                      <a:pt x="27" y="214"/>
                    </a:cubicBezTo>
                    <a:cubicBezTo>
                      <a:pt x="168" y="214"/>
                      <a:pt x="168" y="214"/>
                      <a:pt x="168" y="214"/>
                    </a:cubicBezTo>
                    <a:cubicBezTo>
                      <a:pt x="168" y="206"/>
                      <a:pt x="168" y="206"/>
                      <a:pt x="168" y="206"/>
                    </a:cubicBezTo>
                    <a:cubicBezTo>
                      <a:pt x="168" y="196"/>
                      <a:pt x="160" y="189"/>
                      <a:pt x="150" y="18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grpSp>
          <p:nvGrpSpPr>
            <p:cNvPr id="392" name="Google Shape;392;p14"/>
            <p:cNvGrpSpPr/>
            <p:nvPr/>
          </p:nvGrpSpPr>
          <p:grpSpPr>
            <a:xfrm>
              <a:off x="4301315" y="2971645"/>
              <a:ext cx="1021362" cy="962619"/>
              <a:chOff x="6130925" y="742950"/>
              <a:chExt cx="855663" cy="806451"/>
            </a:xfrm>
          </p:grpSpPr>
          <p:sp>
            <p:nvSpPr>
              <p:cNvPr id="393" name="Google Shape;393;p14"/>
              <p:cNvSpPr/>
              <p:nvPr/>
            </p:nvSpPr>
            <p:spPr>
              <a:xfrm>
                <a:off x="6130925" y="1214438"/>
                <a:ext cx="855663" cy="334963"/>
              </a:xfrm>
              <a:custGeom>
                <a:avLst/>
                <a:gdLst/>
                <a:ahLst/>
                <a:cxnLst/>
                <a:rect l="l" t="t" r="r" b="b"/>
                <a:pathLst>
                  <a:path w="539" h="211" extrusionOk="0">
                    <a:moveTo>
                      <a:pt x="518" y="58"/>
                    </a:moveTo>
                    <a:lnTo>
                      <a:pt x="336" y="0"/>
                    </a:lnTo>
                    <a:lnTo>
                      <a:pt x="300" y="161"/>
                    </a:lnTo>
                    <a:lnTo>
                      <a:pt x="278" y="34"/>
                    </a:lnTo>
                    <a:lnTo>
                      <a:pt x="288" y="24"/>
                    </a:lnTo>
                    <a:lnTo>
                      <a:pt x="305" y="5"/>
                    </a:lnTo>
                    <a:lnTo>
                      <a:pt x="235" y="5"/>
                    </a:lnTo>
                    <a:lnTo>
                      <a:pt x="252" y="24"/>
                    </a:lnTo>
                    <a:lnTo>
                      <a:pt x="261" y="34"/>
                    </a:lnTo>
                    <a:lnTo>
                      <a:pt x="240" y="161"/>
                    </a:lnTo>
                    <a:lnTo>
                      <a:pt x="204" y="0"/>
                    </a:lnTo>
                    <a:lnTo>
                      <a:pt x="20" y="58"/>
                    </a:lnTo>
                    <a:lnTo>
                      <a:pt x="0" y="211"/>
                    </a:lnTo>
                    <a:lnTo>
                      <a:pt x="539" y="211"/>
                    </a:lnTo>
                    <a:lnTo>
                      <a:pt x="518" y="58"/>
                    </a:lnTo>
                    <a:close/>
                    <a:moveTo>
                      <a:pt x="460" y="156"/>
                    </a:moveTo>
                    <a:lnTo>
                      <a:pt x="367" y="156"/>
                    </a:lnTo>
                    <a:lnTo>
                      <a:pt x="367" y="130"/>
                    </a:lnTo>
                    <a:lnTo>
                      <a:pt x="412" y="122"/>
                    </a:lnTo>
                    <a:lnTo>
                      <a:pt x="460" y="130"/>
                    </a:lnTo>
                    <a:lnTo>
                      <a:pt x="460" y="156"/>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94" name="Google Shape;394;p14"/>
              <p:cNvSpPr/>
              <p:nvPr/>
            </p:nvSpPr>
            <p:spPr>
              <a:xfrm>
                <a:off x="6367463" y="742950"/>
                <a:ext cx="384175" cy="425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grpSp>
          <p:nvGrpSpPr>
            <p:cNvPr id="395" name="Google Shape;395;p14"/>
            <p:cNvGrpSpPr/>
            <p:nvPr/>
          </p:nvGrpSpPr>
          <p:grpSpPr>
            <a:xfrm>
              <a:off x="1926017" y="2991646"/>
              <a:ext cx="761698" cy="922621"/>
              <a:chOff x="6799263" y="279400"/>
              <a:chExt cx="1014412" cy="1228725"/>
            </a:xfrm>
          </p:grpSpPr>
          <p:sp>
            <p:nvSpPr>
              <p:cNvPr id="396" name="Google Shape;396;p14"/>
              <p:cNvSpPr/>
              <p:nvPr/>
            </p:nvSpPr>
            <p:spPr>
              <a:xfrm>
                <a:off x="6799263" y="279400"/>
                <a:ext cx="904875" cy="1228725"/>
              </a:xfrm>
              <a:custGeom>
                <a:avLst/>
                <a:gdLst/>
                <a:ahLst/>
                <a:cxnLst/>
                <a:rect l="l" t="t" r="r" b="b"/>
                <a:pathLst>
                  <a:path w="141" h="192" extrusionOk="0">
                    <a:moveTo>
                      <a:pt x="114" y="178"/>
                    </a:moveTo>
                    <a:cubicBezTo>
                      <a:pt x="13" y="178"/>
                      <a:pt x="13" y="178"/>
                      <a:pt x="13" y="178"/>
                    </a:cubicBezTo>
                    <a:cubicBezTo>
                      <a:pt x="13" y="51"/>
                      <a:pt x="13" y="51"/>
                      <a:pt x="13" y="51"/>
                    </a:cubicBezTo>
                    <a:cubicBezTo>
                      <a:pt x="36" y="51"/>
                      <a:pt x="36" y="51"/>
                      <a:pt x="36" y="51"/>
                    </a:cubicBezTo>
                    <a:cubicBezTo>
                      <a:pt x="44" y="51"/>
                      <a:pt x="51" y="44"/>
                      <a:pt x="51" y="36"/>
                    </a:cubicBezTo>
                    <a:cubicBezTo>
                      <a:pt x="51" y="13"/>
                      <a:pt x="51" y="13"/>
                      <a:pt x="51" y="13"/>
                    </a:cubicBezTo>
                    <a:cubicBezTo>
                      <a:pt x="127" y="13"/>
                      <a:pt x="127" y="13"/>
                      <a:pt x="127" y="13"/>
                    </a:cubicBezTo>
                    <a:cubicBezTo>
                      <a:pt x="127" y="126"/>
                      <a:pt x="127" y="126"/>
                      <a:pt x="127" y="126"/>
                    </a:cubicBezTo>
                    <a:cubicBezTo>
                      <a:pt x="128" y="126"/>
                      <a:pt x="128" y="126"/>
                      <a:pt x="128" y="126"/>
                    </a:cubicBezTo>
                    <a:cubicBezTo>
                      <a:pt x="141" y="140"/>
                      <a:pt x="141" y="140"/>
                      <a:pt x="141" y="140"/>
                    </a:cubicBezTo>
                    <a:cubicBezTo>
                      <a:pt x="141" y="9"/>
                      <a:pt x="141" y="9"/>
                      <a:pt x="141" y="9"/>
                    </a:cubicBezTo>
                    <a:cubicBezTo>
                      <a:pt x="141" y="4"/>
                      <a:pt x="137" y="0"/>
                      <a:pt x="132" y="0"/>
                    </a:cubicBezTo>
                    <a:cubicBezTo>
                      <a:pt x="46" y="0"/>
                      <a:pt x="46" y="0"/>
                      <a:pt x="46" y="0"/>
                    </a:cubicBezTo>
                    <a:cubicBezTo>
                      <a:pt x="0" y="46"/>
                      <a:pt x="0" y="46"/>
                      <a:pt x="0" y="46"/>
                    </a:cubicBezTo>
                    <a:cubicBezTo>
                      <a:pt x="0" y="50"/>
                      <a:pt x="0" y="50"/>
                      <a:pt x="0" y="50"/>
                    </a:cubicBezTo>
                    <a:cubicBezTo>
                      <a:pt x="0" y="51"/>
                      <a:pt x="0" y="51"/>
                      <a:pt x="0" y="51"/>
                    </a:cubicBezTo>
                    <a:cubicBezTo>
                      <a:pt x="0" y="51"/>
                      <a:pt x="0" y="51"/>
                      <a:pt x="0" y="51"/>
                    </a:cubicBezTo>
                    <a:cubicBezTo>
                      <a:pt x="0" y="183"/>
                      <a:pt x="0" y="183"/>
                      <a:pt x="0" y="183"/>
                    </a:cubicBezTo>
                    <a:cubicBezTo>
                      <a:pt x="0" y="188"/>
                      <a:pt x="4" y="192"/>
                      <a:pt x="9" y="192"/>
                    </a:cubicBezTo>
                    <a:cubicBezTo>
                      <a:pt x="127" y="192"/>
                      <a:pt x="127" y="192"/>
                      <a:pt x="127" y="192"/>
                    </a:cubicBezTo>
                    <a:lnTo>
                      <a:pt x="114" y="178"/>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97" name="Google Shape;397;p14"/>
              <p:cNvSpPr/>
              <p:nvPr/>
            </p:nvSpPr>
            <p:spPr>
              <a:xfrm>
                <a:off x="6896100" y="573088"/>
                <a:ext cx="917575" cy="928688"/>
              </a:xfrm>
              <a:custGeom>
                <a:avLst/>
                <a:gdLst/>
                <a:ahLst/>
                <a:cxnLst/>
                <a:rect l="l" t="t" r="r" b="b"/>
                <a:pathLst>
                  <a:path w="143" h="145" extrusionOk="0">
                    <a:moveTo>
                      <a:pt x="142" y="128"/>
                    </a:moveTo>
                    <a:cubicBezTo>
                      <a:pt x="99" y="81"/>
                      <a:pt x="99" y="81"/>
                      <a:pt x="99" y="81"/>
                    </a:cubicBezTo>
                    <a:cubicBezTo>
                      <a:pt x="99" y="81"/>
                      <a:pt x="99" y="81"/>
                      <a:pt x="99" y="80"/>
                    </a:cubicBezTo>
                    <a:cubicBezTo>
                      <a:pt x="105" y="69"/>
                      <a:pt x="107" y="55"/>
                      <a:pt x="103" y="41"/>
                    </a:cubicBezTo>
                    <a:cubicBezTo>
                      <a:pt x="95" y="14"/>
                      <a:pt x="67" y="0"/>
                      <a:pt x="41" y="8"/>
                    </a:cubicBezTo>
                    <a:cubicBezTo>
                      <a:pt x="14" y="16"/>
                      <a:pt x="0" y="44"/>
                      <a:pt x="8" y="71"/>
                    </a:cubicBezTo>
                    <a:cubicBezTo>
                      <a:pt x="16" y="97"/>
                      <a:pt x="44" y="112"/>
                      <a:pt x="70" y="103"/>
                    </a:cubicBezTo>
                    <a:cubicBezTo>
                      <a:pt x="75" y="102"/>
                      <a:pt x="78" y="100"/>
                      <a:pt x="82" y="98"/>
                    </a:cubicBezTo>
                    <a:cubicBezTo>
                      <a:pt x="124" y="144"/>
                      <a:pt x="124" y="144"/>
                      <a:pt x="124" y="144"/>
                    </a:cubicBezTo>
                    <a:cubicBezTo>
                      <a:pt x="126" y="145"/>
                      <a:pt x="128" y="145"/>
                      <a:pt x="131" y="143"/>
                    </a:cubicBezTo>
                    <a:cubicBezTo>
                      <a:pt x="141" y="134"/>
                      <a:pt x="141" y="134"/>
                      <a:pt x="141" y="134"/>
                    </a:cubicBezTo>
                    <a:cubicBezTo>
                      <a:pt x="143" y="132"/>
                      <a:pt x="143" y="129"/>
                      <a:pt x="142" y="128"/>
                    </a:cubicBezTo>
                    <a:close/>
                    <a:moveTo>
                      <a:pt x="21" y="67"/>
                    </a:moveTo>
                    <a:cubicBezTo>
                      <a:pt x="15" y="47"/>
                      <a:pt x="25" y="27"/>
                      <a:pt x="45" y="21"/>
                    </a:cubicBezTo>
                    <a:cubicBezTo>
                      <a:pt x="64" y="15"/>
                      <a:pt x="84" y="26"/>
                      <a:pt x="90" y="45"/>
                    </a:cubicBezTo>
                    <a:cubicBezTo>
                      <a:pt x="96" y="64"/>
                      <a:pt x="86" y="84"/>
                      <a:pt x="66" y="90"/>
                    </a:cubicBezTo>
                    <a:cubicBezTo>
                      <a:pt x="47" y="96"/>
                      <a:pt x="27" y="86"/>
                      <a:pt x="21" y="6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98" name="Google Shape;398;p14"/>
              <p:cNvSpPr/>
              <p:nvPr/>
            </p:nvSpPr>
            <p:spPr>
              <a:xfrm>
                <a:off x="7062788" y="708025"/>
                <a:ext cx="398462" cy="295275"/>
              </a:xfrm>
              <a:custGeom>
                <a:avLst/>
                <a:gdLst/>
                <a:ahLst/>
                <a:cxnLst/>
                <a:rect l="l" t="t" r="r" b="b"/>
                <a:pathLst>
                  <a:path w="62" h="46" extrusionOk="0">
                    <a:moveTo>
                      <a:pt x="12" y="20"/>
                    </a:moveTo>
                    <a:cubicBezTo>
                      <a:pt x="32" y="14"/>
                      <a:pt x="52" y="25"/>
                      <a:pt x="59" y="44"/>
                    </a:cubicBezTo>
                    <a:cubicBezTo>
                      <a:pt x="59" y="45"/>
                      <a:pt x="59" y="45"/>
                      <a:pt x="59" y="46"/>
                    </a:cubicBezTo>
                    <a:cubicBezTo>
                      <a:pt x="61" y="40"/>
                      <a:pt x="62" y="32"/>
                      <a:pt x="60" y="25"/>
                    </a:cubicBezTo>
                    <a:cubicBezTo>
                      <a:pt x="55" y="9"/>
                      <a:pt x="37" y="0"/>
                      <a:pt x="21" y="5"/>
                    </a:cubicBezTo>
                    <a:cubicBezTo>
                      <a:pt x="10" y="8"/>
                      <a:pt x="3" y="17"/>
                      <a:pt x="0" y="27"/>
                    </a:cubicBezTo>
                    <a:cubicBezTo>
                      <a:pt x="3" y="24"/>
                      <a:pt x="7" y="21"/>
                      <a:pt x="12" y="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399" name="Google Shape;399;p14"/>
            <p:cNvSpPr/>
            <p:nvPr/>
          </p:nvSpPr>
          <p:spPr>
            <a:xfrm>
              <a:off x="9440863" y="3005281"/>
              <a:ext cx="960437" cy="895351"/>
            </a:xfrm>
            <a:custGeom>
              <a:avLst/>
              <a:gdLst/>
              <a:ahLst/>
              <a:cxnLst/>
              <a:rect l="l" t="t" r="r" b="b"/>
              <a:pathLst>
                <a:path w="140" h="130" extrusionOk="0">
                  <a:moveTo>
                    <a:pt x="64" y="28"/>
                  </a:moveTo>
                  <a:cubicBezTo>
                    <a:pt x="64" y="55"/>
                    <a:pt x="48" y="77"/>
                    <a:pt x="26" y="77"/>
                  </a:cubicBezTo>
                  <a:cubicBezTo>
                    <a:pt x="10" y="77"/>
                    <a:pt x="0" y="66"/>
                    <a:pt x="0" y="49"/>
                  </a:cubicBezTo>
                  <a:cubicBezTo>
                    <a:pt x="0" y="24"/>
                    <a:pt x="15" y="0"/>
                    <a:pt x="39" y="0"/>
                  </a:cubicBezTo>
                  <a:cubicBezTo>
                    <a:pt x="56" y="0"/>
                    <a:pt x="64" y="13"/>
                    <a:pt x="64" y="28"/>
                  </a:cubicBezTo>
                  <a:close/>
                  <a:moveTo>
                    <a:pt x="15" y="130"/>
                  </a:moveTo>
                  <a:cubicBezTo>
                    <a:pt x="109" y="0"/>
                    <a:pt x="109" y="0"/>
                    <a:pt x="109" y="0"/>
                  </a:cubicBezTo>
                  <a:cubicBezTo>
                    <a:pt x="123" y="0"/>
                    <a:pt x="123" y="0"/>
                    <a:pt x="123" y="0"/>
                  </a:cubicBezTo>
                  <a:cubicBezTo>
                    <a:pt x="30" y="130"/>
                    <a:pt x="30" y="130"/>
                    <a:pt x="30" y="130"/>
                  </a:cubicBezTo>
                  <a:lnTo>
                    <a:pt x="15" y="130"/>
                  </a:lnTo>
                  <a:close/>
                  <a:moveTo>
                    <a:pt x="17" y="49"/>
                  </a:moveTo>
                  <a:cubicBezTo>
                    <a:pt x="17" y="57"/>
                    <a:pt x="20" y="64"/>
                    <a:pt x="28" y="64"/>
                  </a:cubicBezTo>
                  <a:cubicBezTo>
                    <a:pt x="40" y="64"/>
                    <a:pt x="47" y="42"/>
                    <a:pt x="47" y="28"/>
                  </a:cubicBezTo>
                  <a:cubicBezTo>
                    <a:pt x="47" y="21"/>
                    <a:pt x="44" y="14"/>
                    <a:pt x="36" y="14"/>
                  </a:cubicBezTo>
                  <a:cubicBezTo>
                    <a:pt x="24" y="14"/>
                    <a:pt x="17" y="35"/>
                    <a:pt x="17" y="49"/>
                  </a:cubicBezTo>
                  <a:close/>
                  <a:moveTo>
                    <a:pt x="140" y="80"/>
                  </a:moveTo>
                  <a:cubicBezTo>
                    <a:pt x="140" y="107"/>
                    <a:pt x="124" y="129"/>
                    <a:pt x="102" y="129"/>
                  </a:cubicBezTo>
                  <a:cubicBezTo>
                    <a:pt x="86" y="129"/>
                    <a:pt x="75" y="118"/>
                    <a:pt x="75" y="100"/>
                  </a:cubicBezTo>
                  <a:cubicBezTo>
                    <a:pt x="75" y="76"/>
                    <a:pt x="90" y="52"/>
                    <a:pt x="114" y="52"/>
                  </a:cubicBezTo>
                  <a:cubicBezTo>
                    <a:pt x="131" y="52"/>
                    <a:pt x="140" y="65"/>
                    <a:pt x="140" y="80"/>
                  </a:cubicBezTo>
                  <a:close/>
                  <a:moveTo>
                    <a:pt x="93" y="101"/>
                  </a:moveTo>
                  <a:cubicBezTo>
                    <a:pt x="93" y="109"/>
                    <a:pt x="96" y="116"/>
                    <a:pt x="103" y="116"/>
                  </a:cubicBezTo>
                  <a:cubicBezTo>
                    <a:pt x="116" y="116"/>
                    <a:pt x="122" y="94"/>
                    <a:pt x="122" y="80"/>
                  </a:cubicBezTo>
                  <a:cubicBezTo>
                    <a:pt x="122" y="73"/>
                    <a:pt x="120" y="65"/>
                    <a:pt x="112" y="65"/>
                  </a:cubicBezTo>
                  <a:cubicBezTo>
                    <a:pt x="100" y="65"/>
                    <a:pt x="93" y="87"/>
                    <a:pt x="93" y="10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grpSp>
        <p:nvGrpSpPr>
          <p:cNvPr id="400" name="Google Shape;400;p14"/>
          <p:cNvGrpSpPr/>
          <p:nvPr/>
        </p:nvGrpSpPr>
        <p:grpSpPr>
          <a:xfrm>
            <a:off x="1194154" y="4225762"/>
            <a:ext cx="2583263" cy="1352580"/>
            <a:chOff x="7483988" y="3339882"/>
            <a:chExt cx="2583263" cy="1352580"/>
          </a:xfrm>
        </p:grpSpPr>
        <p:sp>
          <p:nvSpPr>
            <p:cNvPr id="401" name="Google Shape;401;p14"/>
            <p:cNvSpPr/>
            <p:nvPr/>
          </p:nvSpPr>
          <p:spPr>
            <a:xfrm>
              <a:off x="7483990" y="3732519"/>
              <a:ext cx="2075596" cy="959943"/>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 print out a film</a:t>
              </a:r>
              <a:endParaRPr sz="1200">
                <a:solidFill>
                  <a:srgbClr val="3F3F3F"/>
                </a:solidFill>
                <a:latin typeface="Arial"/>
                <a:ea typeface="Arial"/>
                <a:cs typeface="Arial"/>
                <a:sym typeface="Arial"/>
              </a:endParaRPr>
            </a:p>
          </p:txBody>
        </p:sp>
        <p:sp>
          <p:nvSpPr>
            <p:cNvPr id="402" name="Google Shape;402;p14"/>
            <p:cNvSpPr/>
            <p:nvPr/>
          </p:nvSpPr>
          <p:spPr>
            <a:xfrm>
              <a:off x="7483988" y="3339882"/>
              <a:ext cx="2583263" cy="43037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Activity process</a:t>
              </a:r>
              <a:endParaRPr sz="2000" b="1">
                <a:solidFill>
                  <a:srgbClr val="3F3F3F"/>
                </a:solidFill>
                <a:latin typeface="Arial"/>
                <a:ea typeface="Arial"/>
                <a:cs typeface="Arial"/>
                <a:sym typeface="Arial"/>
              </a:endParaRPr>
            </a:p>
          </p:txBody>
        </p:sp>
      </p:grpSp>
      <p:grpSp>
        <p:nvGrpSpPr>
          <p:cNvPr id="403" name="Google Shape;403;p14"/>
          <p:cNvGrpSpPr/>
          <p:nvPr/>
        </p:nvGrpSpPr>
        <p:grpSpPr>
          <a:xfrm>
            <a:off x="3437739" y="4225762"/>
            <a:ext cx="2583263" cy="1352580"/>
            <a:chOff x="7483988" y="3339882"/>
            <a:chExt cx="2583263" cy="1352580"/>
          </a:xfrm>
        </p:grpSpPr>
        <p:sp>
          <p:nvSpPr>
            <p:cNvPr id="404" name="Google Shape;404;p14"/>
            <p:cNvSpPr/>
            <p:nvPr/>
          </p:nvSpPr>
          <p:spPr>
            <a:xfrm>
              <a:off x="7483990" y="3732519"/>
              <a:ext cx="2075596" cy="959943"/>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 print out a film</a:t>
              </a:r>
              <a:endParaRPr sz="1200">
                <a:solidFill>
                  <a:srgbClr val="3F3F3F"/>
                </a:solidFill>
                <a:latin typeface="Arial"/>
                <a:ea typeface="Arial"/>
                <a:cs typeface="Arial"/>
                <a:sym typeface="Arial"/>
              </a:endParaRPr>
            </a:p>
          </p:txBody>
        </p:sp>
        <p:sp>
          <p:nvSpPr>
            <p:cNvPr id="405" name="Google Shape;405;p14"/>
            <p:cNvSpPr/>
            <p:nvPr/>
          </p:nvSpPr>
          <p:spPr>
            <a:xfrm>
              <a:off x="7483988" y="3339882"/>
              <a:ext cx="2583263" cy="43037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Activity process</a:t>
              </a:r>
              <a:endParaRPr sz="2000" b="1">
                <a:solidFill>
                  <a:srgbClr val="3F3F3F"/>
                </a:solidFill>
                <a:latin typeface="Arial"/>
                <a:ea typeface="Arial"/>
                <a:cs typeface="Arial"/>
                <a:sym typeface="Arial"/>
              </a:endParaRPr>
            </a:p>
          </p:txBody>
        </p:sp>
      </p:grpSp>
      <p:grpSp>
        <p:nvGrpSpPr>
          <p:cNvPr id="406" name="Google Shape;406;p14"/>
          <p:cNvGrpSpPr/>
          <p:nvPr/>
        </p:nvGrpSpPr>
        <p:grpSpPr>
          <a:xfrm>
            <a:off x="5745447" y="4225762"/>
            <a:ext cx="2519140" cy="1352580"/>
            <a:chOff x="7483989" y="3339882"/>
            <a:chExt cx="2519140" cy="1352580"/>
          </a:xfrm>
        </p:grpSpPr>
        <p:sp>
          <p:nvSpPr>
            <p:cNvPr id="407" name="Google Shape;407;p14"/>
            <p:cNvSpPr/>
            <p:nvPr/>
          </p:nvSpPr>
          <p:spPr>
            <a:xfrm>
              <a:off x="7483990" y="3732519"/>
              <a:ext cx="2075596" cy="959943"/>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 print out a film</a:t>
              </a:r>
              <a:endParaRPr sz="1200">
                <a:solidFill>
                  <a:srgbClr val="3F3F3F"/>
                </a:solidFill>
                <a:latin typeface="Arial"/>
                <a:ea typeface="Arial"/>
                <a:cs typeface="Arial"/>
                <a:sym typeface="Arial"/>
              </a:endParaRPr>
            </a:p>
          </p:txBody>
        </p:sp>
        <p:sp>
          <p:nvSpPr>
            <p:cNvPr id="408" name="Google Shape;408;p14"/>
            <p:cNvSpPr/>
            <p:nvPr/>
          </p:nvSpPr>
          <p:spPr>
            <a:xfrm>
              <a:off x="7483989" y="3339882"/>
              <a:ext cx="2519140" cy="43037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Activity process</a:t>
              </a:r>
              <a:endParaRPr sz="2000" b="1">
                <a:solidFill>
                  <a:srgbClr val="3F3F3F"/>
                </a:solidFill>
                <a:latin typeface="Arial"/>
                <a:ea typeface="Arial"/>
                <a:cs typeface="Arial"/>
                <a:sym typeface="Arial"/>
              </a:endParaRPr>
            </a:p>
          </p:txBody>
        </p:sp>
      </p:grpSp>
      <p:grpSp>
        <p:nvGrpSpPr>
          <p:cNvPr id="409" name="Google Shape;409;p14"/>
          <p:cNvGrpSpPr/>
          <p:nvPr/>
        </p:nvGrpSpPr>
        <p:grpSpPr>
          <a:xfrm>
            <a:off x="8057277" y="4225762"/>
            <a:ext cx="2505620" cy="1352580"/>
            <a:chOff x="7483989" y="3339882"/>
            <a:chExt cx="2505620" cy="1352580"/>
          </a:xfrm>
        </p:grpSpPr>
        <p:sp>
          <p:nvSpPr>
            <p:cNvPr id="410" name="Google Shape;410;p14"/>
            <p:cNvSpPr/>
            <p:nvPr/>
          </p:nvSpPr>
          <p:spPr>
            <a:xfrm>
              <a:off x="7483990" y="3732519"/>
              <a:ext cx="2075596" cy="959943"/>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 print out a film</a:t>
              </a:r>
              <a:endParaRPr sz="1200">
                <a:solidFill>
                  <a:srgbClr val="3F3F3F"/>
                </a:solidFill>
                <a:latin typeface="Arial"/>
                <a:ea typeface="Arial"/>
                <a:cs typeface="Arial"/>
                <a:sym typeface="Arial"/>
              </a:endParaRPr>
            </a:p>
          </p:txBody>
        </p:sp>
        <p:sp>
          <p:nvSpPr>
            <p:cNvPr id="411" name="Google Shape;411;p14"/>
            <p:cNvSpPr/>
            <p:nvPr/>
          </p:nvSpPr>
          <p:spPr>
            <a:xfrm>
              <a:off x="7483989" y="3339882"/>
              <a:ext cx="2505620" cy="43037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Activity process</a:t>
              </a:r>
              <a:endParaRPr sz="2000" b="1">
                <a:solidFill>
                  <a:srgbClr val="3F3F3F"/>
                </a:solidFill>
                <a:latin typeface="Arial"/>
                <a:ea typeface="Arial"/>
                <a:cs typeface="Arial"/>
                <a:sym typeface="Arial"/>
              </a:endParaRPr>
            </a:p>
          </p:txBody>
        </p:sp>
      </p:grpSp>
      <p:grpSp>
        <p:nvGrpSpPr>
          <p:cNvPr id="412" name="Google Shape;412;p14"/>
          <p:cNvGrpSpPr/>
          <p:nvPr/>
        </p:nvGrpSpPr>
        <p:grpSpPr>
          <a:xfrm>
            <a:off x="1080557" y="537832"/>
            <a:ext cx="6335052" cy="716067"/>
            <a:chOff x="5402407" y="1247256"/>
            <a:chExt cx="6335052" cy="716067"/>
          </a:xfrm>
        </p:grpSpPr>
        <p:sp>
          <p:nvSpPr>
            <p:cNvPr id="413" name="Google Shape;413;p14"/>
            <p:cNvSpPr txBox="1"/>
            <p:nvPr/>
          </p:nvSpPr>
          <p:spPr>
            <a:xfrm>
              <a:off x="5402407" y="1247256"/>
              <a:ext cx="633505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Overall thinking of the activity</a:t>
              </a:r>
              <a:endParaRPr sz="2800" b="1">
                <a:solidFill>
                  <a:srgbClr val="3F3F3F"/>
                </a:solidFill>
                <a:latin typeface="Arial"/>
                <a:ea typeface="Arial"/>
                <a:cs typeface="Arial"/>
                <a:sym typeface="Arial"/>
              </a:endParaRPr>
            </a:p>
          </p:txBody>
        </p:sp>
        <p:sp>
          <p:nvSpPr>
            <p:cNvPr id="414" name="Google Shape;414;p14"/>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83"/>
                                        </p:tgtEl>
                                        <p:attrNameLst>
                                          <p:attrName>style.visibility</p:attrName>
                                        </p:attrNameLst>
                                      </p:cBhvr>
                                      <p:to>
                                        <p:strVal val="visible"/>
                                      </p:to>
                                    </p:set>
                                    <p:anim calcmode="lin" valueType="num">
                                      <p:cBhvr additive="base">
                                        <p:cTn id="7" dur="500"/>
                                        <p:tgtEl>
                                          <p:spTgt spid="383"/>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00"/>
                                        </p:tgtEl>
                                        <p:attrNameLst>
                                          <p:attrName>style.visibility</p:attrName>
                                        </p:attrNameLst>
                                      </p:cBhvr>
                                      <p:to>
                                        <p:strVal val="visible"/>
                                      </p:to>
                                    </p:set>
                                    <p:animEffect transition="in" filter="fade">
                                      <p:cBhvr>
                                        <p:cTn id="11" dur="1000"/>
                                        <p:tgtEl>
                                          <p:spTgt spid="400"/>
                                        </p:tgtEl>
                                      </p:cBhvr>
                                    </p:animEffect>
                                  </p:childTnLst>
                                </p:cTn>
                              </p:par>
                              <p:par>
                                <p:cTn id="12" presetID="10" presetClass="entr" presetSubtype="0" fill="hold" nodeType="withEffect">
                                  <p:stCondLst>
                                    <p:cond delay="0"/>
                                  </p:stCondLst>
                                  <p:childTnLst>
                                    <p:set>
                                      <p:cBhvr>
                                        <p:cTn id="13" dur="1" fill="hold">
                                          <p:stCondLst>
                                            <p:cond delay="0"/>
                                          </p:stCondLst>
                                        </p:cTn>
                                        <p:tgtEl>
                                          <p:spTgt spid="403"/>
                                        </p:tgtEl>
                                        <p:attrNameLst>
                                          <p:attrName>style.visibility</p:attrName>
                                        </p:attrNameLst>
                                      </p:cBhvr>
                                      <p:to>
                                        <p:strVal val="visible"/>
                                      </p:to>
                                    </p:set>
                                    <p:animEffect transition="in" filter="fade">
                                      <p:cBhvr>
                                        <p:cTn id="14" dur="1000"/>
                                        <p:tgtEl>
                                          <p:spTgt spid="403"/>
                                        </p:tgtEl>
                                      </p:cBhvr>
                                    </p:animEffect>
                                  </p:childTnLst>
                                </p:cTn>
                              </p:par>
                              <p:par>
                                <p:cTn id="15" presetID="10" presetClass="entr" presetSubtype="0" fill="hold" nodeType="withEffect">
                                  <p:stCondLst>
                                    <p:cond delay="0"/>
                                  </p:stCondLst>
                                  <p:childTnLst>
                                    <p:set>
                                      <p:cBhvr>
                                        <p:cTn id="16" dur="1" fill="hold">
                                          <p:stCondLst>
                                            <p:cond delay="0"/>
                                          </p:stCondLst>
                                        </p:cTn>
                                        <p:tgtEl>
                                          <p:spTgt spid="406"/>
                                        </p:tgtEl>
                                        <p:attrNameLst>
                                          <p:attrName>style.visibility</p:attrName>
                                        </p:attrNameLst>
                                      </p:cBhvr>
                                      <p:to>
                                        <p:strVal val="visible"/>
                                      </p:to>
                                    </p:set>
                                    <p:animEffect transition="in" filter="fade">
                                      <p:cBhvr>
                                        <p:cTn id="17" dur="1000"/>
                                        <p:tgtEl>
                                          <p:spTgt spid="406"/>
                                        </p:tgtEl>
                                      </p:cBhvr>
                                    </p:animEffect>
                                  </p:childTnLst>
                                </p:cTn>
                              </p:par>
                              <p:par>
                                <p:cTn id="18" presetID="10" presetClass="entr" presetSubtype="0" fill="hold" nodeType="withEffect">
                                  <p:stCondLst>
                                    <p:cond delay="0"/>
                                  </p:stCondLst>
                                  <p:childTnLst>
                                    <p:set>
                                      <p:cBhvr>
                                        <p:cTn id="19" dur="1" fill="hold">
                                          <p:stCondLst>
                                            <p:cond delay="0"/>
                                          </p:stCondLst>
                                        </p:cTn>
                                        <p:tgtEl>
                                          <p:spTgt spid="409"/>
                                        </p:tgtEl>
                                        <p:attrNameLst>
                                          <p:attrName>style.visibility</p:attrName>
                                        </p:attrNameLst>
                                      </p:cBhvr>
                                      <p:to>
                                        <p:strVal val="visible"/>
                                      </p:to>
                                    </p:set>
                                    <p:animEffect transition="in" filter="fade">
                                      <p:cBhvr>
                                        <p:cTn id="20" dur="1000"/>
                                        <p:tgtEl>
                                          <p:spTgt spid="4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15"/>
          <p:cNvSpPr/>
          <p:nvPr/>
        </p:nvSpPr>
        <p:spPr>
          <a:xfrm>
            <a:off x="2614893" y="1720850"/>
            <a:ext cx="2628900" cy="26289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1" name="Google Shape;421;p15"/>
          <p:cNvSpPr/>
          <p:nvPr/>
        </p:nvSpPr>
        <p:spPr>
          <a:xfrm>
            <a:off x="3091508" y="2197465"/>
            <a:ext cx="1675670" cy="1675670"/>
          </a:xfrm>
          <a:prstGeom prst="ellipse">
            <a:avLst/>
          </a:prstGeom>
          <a:solidFill>
            <a:schemeClr val="lt1"/>
          </a:solidFill>
          <a:ln>
            <a:noFill/>
          </a:ln>
          <a:effectLst>
            <a:outerShdw blurRad="292100" sx="102000" sy="102000" algn="c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422" name="Google Shape;422;p15"/>
          <p:cNvCxnSpPr/>
          <p:nvPr/>
        </p:nvCxnSpPr>
        <p:spPr>
          <a:xfrm>
            <a:off x="5852272" y="3075641"/>
            <a:ext cx="1304365" cy="0"/>
          </a:xfrm>
          <a:prstGeom prst="straightConnector1">
            <a:avLst/>
          </a:prstGeom>
          <a:noFill/>
          <a:ln w="38100" cap="flat" cmpd="sng">
            <a:solidFill>
              <a:schemeClr val="accent1"/>
            </a:solidFill>
            <a:prstDash val="solid"/>
            <a:miter lim="800000"/>
            <a:headEnd type="none" w="sm" len="sm"/>
            <a:tailEnd type="none" w="sm" len="sm"/>
          </a:ln>
        </p:spPr>
      </p:cxnSp>
      <p:sp>
        <p:nvSpPr>
          <p:cNvPr id="423" name="Google Shape;423;p15"/>
          <p:cNvSpPr txBox="1"/>
          <p:nvPr/>
        </p:nvSpPr>
        <p:spPr>
          <a:xfrm>
            <a:off x="5738298" y="2456798"/>
            <a:ext cx="442730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execution plan</a:t>
            </a:r>
            <a:endParaRPr sz="2800" b="1">
              <a:solidFill>
                <a:srgbClr val="3F3F3F"/>
              </a:solidFill>
              <a:latin typeface="Arial"/>
              <a:ea typeface="Arial"/>
              <a:cs typeface="Arial"/>
              <a:sym typeface="Arial"/>
            </a:endParaRPr>
          </a:p>
        </p:txBody>
      </p:sp>
      <p:sp>
        <p:nvSpPr>
          <p:cNvPr id="424" name="Google Shape;424;p15"/>
          <p:cNvSpPr txBox="1"/>
          <p:nvPr/>
        </p:nvSpPr>
        <p:spPr>
          <a:xfrm>
            <a:off x="5738297" y="3169770"/>
            <a:ext cx="3838809"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7F7F7F"/>
                </a:solidFill>
                <a:latin typeface="Arial"/>
                <a:ea typeface="Arial"/>
                <a:cs typeface="Arial"/>
                <a:sym typeface="Arial"/>
              </a:rPr>
              <a:t>The user can demonstrate on a projector or computer, or print the presentation and make it into a film to be used in a wider field</a:t>
            </a:r>
            <a:endParaRPr/>
          </a:p>
        </p:txBody>
      </p:sp>
      <p:sp>
        <p:nvSpPr>
          <p:cNvPr id="425" name="Google Shape;425;p15"/>
          <p:cNvSpPr txBox="1"/>
          <p:nvPr/>
        </p:nvSpPr>
        <p:spPr>
          <a:xfrm>
            <a:off x="3091508" y="2475476"/>
            <a:ext cx="167567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i="1">
                <a:solidFill>
                  <a:schemeClr val="accent1"/>
                </a:solidFill>
                <a:latin typeface="Lily Script One"/>
                <a:ea typeface="Lily Script One"/>
                <a:cs typeface="Lily Script One"/>
                <a:sym typeface="Lily Script One"/>
              </a:rPr>
              <a:t>03</a:t>
            </a:r>
            <a:endParaRPr sz="7200" b="1" i="1">
              <a:solidFill>
                <a:schemeClr val="accent1"/>
              </a:solidFill>
              <a:latin typeface="Lily Script One"/>
              <a:ea typeface="Lily Script One"/>
              <a:cs typeface="Lily Script One"/>
              <a:sym typeface="Lily Script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20"/>
                                        </p:tgtEl>
                                        <p:attrNameLst>
                                          <p:attrName>style.visibility</p:attrName>
                                        </p:attrNameLst>
                                      </p:cBhvr>
                                      <p:to>
                                        <p:strVal val="visible"/>
                                      </p:to>
                                    </p:set>
                                    <p:anim calcmode="lin" valueType="num">
                                      <p:cBhvr additive="base">
                                        <p:cTn id="7" dur="500"/>
                                        <p:tgtEl>
                                          <p:spTgt spid="420"/>
                                        </p:tgtEl>
                                        <p:attrNameLst>
                                          <p:attrName>ppt_w</p:attrName>
                                        </p:attrNameLst>
                                      </p:cBhvr>
                                      <p:tavLst>
                                        <p:tav tm="0">
                                          <p:val>
                                            <p:strVal val="0"/>
                                          </p:val>
                                        </p:tav>
                                        <p:tav tm="100000">
                                          <p:val>
                                            <p:strVal val="#ppt_w"/>
                                          </p:val>
                                        </p:tav>
                                      </p:tavLst>
                                    </p:anim>
                                    <p:anim calcmode="lin" valueType="num">
                                      <p:cBhvr additive="base">
                                        <p:cTn id="8" dur="500"/>
                                        <p:tgtEl>
                                          <p:spTgt spid="420"/>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100"/>
                                  </p:stCondLst>
                                  <p:childTnLst>
                                    <p:set>
                                      <p:cBhvr>
                                        <p:cTn id="10" dur="1" fill="hold">
                                          <p:stCondLst>
                                            <p:cond delay="0"/>
                                          </p:stCondLst>
                                        </p:cTn>
                                        <p:tgtEl>
                                          <p:spTgt spid="421"/>
                                        </p:tgtEl>
                                        <p:attrNameLst>
                                          <p:attrName>style.visibility</p:attrName>
                                        </p:attrNameLst>
                                      </p:cBhvr>
                                      <p:to>
                                        <p:strVal val="visible"/>
                                      </p:to>
                                    </p:set>
                                    <p:anim calcmode="lin" valueType="num">
                                      <p:cBhvr additive="base">
                                        <p:cTn id="11" dur="500"/>
                                        <p:tgtEl>
                                          <p:spTgt spid="421"/>
                                        </p:tgtEl>
                                        <p:attrNameLst>
                                          <p:attrName>ppt_w</p:attrName>
                                        </p:attrNameLst>
                                      </p:cBhvr>
                                      <p:tavLst>
                                        <p:tav tm="0">
                                          <p:val>
                                            <p:strVal val="0"/>
                                          </p:val>
                                        </p:tav>
                                        <p:tav tm="100000">
                                          <p:val>
                                            <p:strVal val="#ppt_w"/>
                                          </p:val>
                                        </p:tav>
                                      </p:tavLst>
                                    </p:anim>
                                    <p:anim calcmode="lin" valueType="num">
                                      <p:cBhvr additive="base">
                                        <p:cTn id="12" dur="500"/>
                                        <p:tgtEl>
                                          <p:spTgt spid="421"/>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200"/>
                                  </p:stCondLst>
                                  <p:childTnLst>
                                    <p:set>
                                      <p:cBhvr>
                                        <p:cTn id="14" dur="1" fill="hold">
                                          <p:stCondLst>
                                            <p:cond delay="0"/>
                                          </p:stCondLst>
                                        </p:cTn>
                                        <p:tgtEl>
                                          <p:spTgt spid="425"/>
                                        </p:tgtEl>
                                        <p:attrNameLst>
                                          <p:attrName>style.visibility</p:attrName>
                                        </p:attrNameLst>
                                      </p:cBhvr>
                                      <p:to>
                                        <p:strVal val="visible"/>
                                      </p:to>
                                    </p:set>
                                    <p:anim calcmode="lin" valueType="num">
                                      <p:cBhvr additive="base">
                                        <p:cTn id="15" dur="500"/>
                                        <p:tgtEl>
                                          <p:spTgt spid="425"/>
                                        </p:tgtEl>
                                        <p:attrNameLst>
                                          <p:attrName>ppt_w</p:attrName>
                                        </p:attrNameLst>
                                      </p:cBhvr>
                                      <p:tavLst>
                                        <p:tav tm="0">
                                          <p:val>
                                            <p:strVal val="0"/>
                                          </p:val>
                                        </p:tav>
                                        <p:tav tm="100000">
                                          <p:val>
                                            <p:strVal val="#ppt_w"/>
                                          </p:val>
                                        </p:tav>
                                      </p:tavLst>
                                    </p:anim>
                                    <p:anim calcmode="lin" valueType="num">
                                      <p:cBhvr additive="base">
                                        <p:cTn id="16" dur="500"/>
                                        <p:tgtEl>
                                          <p:spTgt spid="425"/>
                                        </p:tgtEl>
                                        <p:attrNameLst>
                                          <p:attrName>ppt_h</p:attrName>
                                        </p:attrNameLst>
                                      </p:cBhvr>
                                      <p:tavLst>
                                        <p:tav tm="0">
                                          <p:val>
                                            <p:strVal val="0"/>
                                          </p:val>
                                        </p:tav>
                                        <p:tav tm="100000">
                                          <p:val>
                                            <p:strVal val="#ppt_h"/>
                                          </p:val>
                                        </p:tav>
                                      </p:tavLst>
                                    </p:anim>
                                  </p:childTnLst>
                                </p:cTn>
                              </p:par>
                            </p:childTnLst>
                          </p:cTn>
                        </p:par>
                        <p:par>
                          <p:cTn id="17" fill="hold">
                            <p:stCondLst>
                              <p:cond delay="500"/>
                            </p:stCondLst>
                            <p:childTnLst>
                              <p:par>
                                <p:cTn id="18" presetID="2" presetClass="entr" presetSubtype="2" fill="hold" nodeType="afterEffect">
                                  <p:stCondLst>
                                    <p:cond delay="0"/>
                                  </p:stCondLst>
                                  <p:childTnLst>
                                    <p:set>
                                      <p:cBhvr>
                                        <p:cTn id="19" dur="1" fill="hold">
                                          <p:stCondLst>
                                            <p:cond delay="0"/>
                                          </p:stCondLst>
                                        </p:cTn>
                                        <p:tgtEl>
                                          <p:spTgt spid="423"/>
                                        </p:tgtEl>
                                        <p:attrNameLst>
                                          <p:attrName>style.visibility</p:attrName>
                                        </p:attrNameLst>
                                      </p:cBhvr>
                                      <p:to>
                                        <p:strVal val="visible"/>
                                      </p:to>
                                    </p:set>
                                    <p:anim calcmode="lin" valueType="num">
                                      <p:cBhvr additive="base">
                                        <p:cTn id="20" dur="500"/>
                                        <p:tgtEl>
                                          <p:spTgt spid="423"/>
                                        </p:tgtEl>
                                        <p:attrNameLst>
                                          <p:attrName>ppt_x</p:attrName>
                                        </p:attrNameLst>
                                      </p:cBhvr>
                                      <p:tavLst>
                                        <p:tav tm="0">
                                          <p:val>
                                            <p:strVal val="#ppt_x+1"/>
                                          </p:val>
                                        </p:tav>
                                        <p:tav tm="100000">
                                          <p:val>
                                            <p:strVal val="#ppt_x"/>
                                          </p:val>
                                        </p:tav>
                                      </p:tavLst>
                                    </p:anim>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422"/>
                                        </p:tgtEl>
                                        <p:attrNameLst>
                                          <p:attrName>style.visibility</p:attrName>
                                        </p:attrNameLst>
                                      </p:cBhvr>
                                      <p:to>
                                        <p:strVal val="visible"/>
                                      </p:to>
                                    </p:set>
                                    <p:animEffect transition="in" filter="fade">
                                      <p:cBhvr>
                                        <p:cTn id="24" dur="500"/>
                                        <p:tgtEl>
                                          <p:spTgt spid="422"/>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424"/>
                                        </p:tgtEl>
                                        <p:attrNameLst>
                                          <p:attrName>style.visibility</p:attrName>
                                        </p:attrNameLst>
                                      </p:cBhvr>
                                      <p:to>
                                        <p:strVal val="visible"/>
                                      </p:to>
                                    </p:set>
                                    <p:animEffect transition="in" filter="fade">
                                      <p:cBhvr>
                                        <p:cTn id="28" dur="500"/>
                                        <p:tgtEl>
                                          <p:spTgt spid="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grpSp>
        <p:nvGrpSpPr>
          <p:cNvPr id="431" name="Google Shape;431;p16"/>
          <p:cNvGrpSpPr/>
          <p:nvPr/>
        </p:nvGrpSpPr>
        <p:grpSpPr>
          <a:xfrm>
            <a:off x="5131797" y="5237163"/>
            <a:ext cx="1934936" cy="442504"/>
            <a:chOff x="1893297" y="5211763"/>
            <a:chExt cx="1934936" cy="442504"/>
          </a:xfrm>
        </p:grpSpPr>
        <p:sp>
          <p:nvSpPr>
            <p:cNvPr id="432" name="Google Shape;432;p16"/>
            <p:cNvSpPr/>
            <p:nvPr/>
          </p:nvSpPr>
          <p:spPr>
            <a:xfrm>
              <a:off x="1893297" y="5211763"/>
              <a:ext cx="442504" cy="442504"/>
            </a:xfrm>
            <a:prstGeom prst="ellipse">
              <a:avLst/>
            </a:prstGeom>
            <a:no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3" name="Google Shape;433;p16"/>
            <p:cNvSpPr/>
            <p:nvPr/>
          </p:nvSpPr>
          <p:spPr>
            <a:xfrm>
              <a:off x="1968584" y="5287285"/>
              <a:ext cx="291930" cy="291461"/>
            </a:xfrm>
            <a:custGeom>
              <a:avLst/>
              <a:gdLst/>
              <a:ahLst/>
              <a:cxnLst/>
              <a:rect l="l" t="t" r="r" b="b"/>
              <a:pathLst>
                <a:path w="337091" h="336550" extrusionOk="0">
                  <a:moveTo>
                    <a:pt x="199017" y="34925"/>
                  </a:moveTo>
                  <a:cubicBezTo>
                    <a:pt x="204283" y="34925"/>
                    <a:pt x="206916" y="38884"/>
                    <a:pt x="206916" y="42844"/>
                  </a:cubicBezTo>
                  <a:cubicBezTo>
                    <a:pt x="206916" y="46803"/>
                    <a:pt x="204283" y="50762"/>
                    <a:pt x="199017" y="50762"/>
                  </a:cubicBezTo>
                  <a:cubicBezTo>
                    <a:pt x="152941" y="50762"/>
                    <a:pt x="114764" y="89034"/>
                    <a:pt x="114764" y="136545"/>
                  </a:cubicBezTo>
                  <a:cubicBezTo>
                    <a:pt x="114764" y="140504"/>
                    <a:pt x="110814" y="144463"/>
                    <a:pt x="106865" y="144463"/>
                  </a:cubicBezTo>
                  <a:cubicBezTo>
                    <a:pt x="102916" y="144463"/>
                    <a:pt x="98966" y="140504"/>
                    <a:pt x="98966" y="136545"/>
                  </a:cubicBezTo>
                  <a:cubicBezTo>
                    <a:pt x="98966" y="79796"/>
                    <a:pt x="143726" y="34925"/>
                    <a:pt x="199017" y="34925"/>
                  </a:cubicBezTo>
                  <a:close/>
                  <a:moveTo>
                    <a:pt x="199907" y="15875"/>
                  </a:moveTo>
                  <a:cubicBezTo>
                    <a:pt x="168261" y="15875"/>
                    <a:pt x="137934" y="27742"/>
                    <a:pt x="114199" y="51477"/>
                  </a:cubicBezTo>
                  <a:cubicBezTo>
                    <a:pt x="91783" y="73893"/>
                    <a:pt x="79916" y="104220"/>
                    <a:pt x="79916" y="137185"/>
                  </a:cubicBezTo>
                  <a:cubicBezTo>
                    <a:pt x="79916" y="168830"/>
                    <a:pt x="91783" y="199158"/>
                    <a:pt x="114199" y="222892"/>
                  </a:cubicBezTo>
                  <a:cubicBezTo>
                    <a:pt x="137934" y="245308"/>
                    <a:pt x="168261" y="257175"/>
                    <a:pt x="199907" y="257175"/>
                  </a:cubicBezTo>
                  <a:cubicBezTo>
                    <a:pt x="232871" y="257175"/>
                    <a:pt x="263199" y="245308"/>
                    <a:pt x="285614" y="222892"/>
                  </a:cubicBezTo>
                  <a:cubicBezTo>
                    <a:pt x="309349" y="199158"/>
                    <a:pt x="321216" y="168830"/>
                    <a:pt x="321216" y="137185"/>
                  </a:cubicBezTo>
                  <a:cubicBezTo>
                    <a:pt x="321216" y="104220"/>
                    <a:pt x="309349" y="73893"/>
                    <a:pt x="285614" y="51477"/>
                  </a:cubicBezTo>
                  <a:cubicBezTo>
                    <a:pt x="263199" y="27742"/>
                    <a:pt x="232871" y="15875"/>
                    <a:pt x="199907" y="15875"/>
                  </a:cubicBezTo>
                  <a:close/>
                  <a:moveTo>
                    <a:pt x="200148" y="0"/>
                  </a:moveTo>
                  <a:cubicBezTo>
                    <a:pt x="237017" y="0"/>
                    <a:pt x="271253" y="14461"/>
                    <a:pt x="297588" y="39440"/>
                  </a:cubicBezTo>
                  <a:cubicBezTo>
                    <a:pt x="322607" y="65733"/>
                    <a:pt x="337091" y="99914"/>
                    <a:pt x="337091" y="136724"/>
                  </a:cubicBezTo>
                  <a:cubicBezTo>
                    <a:pt x="337091" y="172219"/>
                    <a:pt x="322607" y="206400"/>
                    <a:pt x="297588" y="232693"/>
                  </a:cubicBezTo>
                  <a:cubicBezTo>
                    <a:pt x="271253" y="258986"/>
                    <a:pt x="237017" y="272132"/>
                    <a:pt x="200148" y="272132"/>
                  </a:cubicBezTo>
                  <a:cubicBezTo>
                    <a:pt x="172496" y="272132"/>
                    <a:pt x="146160" y="264245"/>
                    <a:pt x="123775" y="248469"/>
                  </a:cubicBezTo>
                  <a:cubicBezTo>
                    <a:pt x="123775" y="248469"/>
                    <a:pt x="123775" y="248469"/>
                    <a:pt x="43453" y="328662"/>
                  </a:cubicBezTo>
                  <a:cubicBezTo>
                    <a:pt x="39502" y="333921"/>
                    <a:pt x="32918" y="336550"/>
                    <a:pt x="25018" y="336550"/>
                  </a:cubicBezTo>
                  <a:cubicBezTo>
                    <a:pt x="18434" y="336550"/>
                    <a:pt x="11850" y="333921"/>
                    <a:pt x="7900" y="328662"/>
                  </a:cubicBezTo>
                  <a:cubicBezTo>
                    <a:pt x="-2634" y="319460"/>
                    <a:pt x="-2634" y="302369"/>
                    <a:pt x="7900" y="293167"/>
                  </a:cubicBezTo>
                  <a:cubicBezTo>
                    <a:pt x="7900" y="293167"/>
                    <a:pt x="7900" y="293167"/>
                    <a:pt x="88223" y="212973"/>
                  </a:cubicBezTo>
                  <a:cubicBezTo>
                    <a:pt x="72421" y="190624"/>
                    <a:pt x="64521" y="164331"/>
                    <a:pt x="64521" y="136724"/>
                  </a:cubicBezTo>
                  <a:cubicBezTo>
                    <a:pt x="64521" y="99914"/>
                    <a:pt x="77688" y="65733"/>
                    <a:pt x="104024" y="39440"/>
                  </a:cubicBezTo>
                  <a:cubicBezTo>
                    <a:pt x="130359" y="14461"/>
                    <a:pt x="164595" y="0"/>
                    <a:pt x="20014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4" name="Google Shape;434;p16"/>
            <p:cNvSpPr/>
            <p:nvPr/>
          </p:nvSpPr>
          <p:spPr>
            <a:xfrm>
              <a:off x="2639513" y="5211763"/>
              <a:ext cx="442504" cy="442504"/>
            </a:xfrm>
            <a:prstGeom prst="ellipse">
              <a:avLst/>
            </a:prstGeom>
            <a:no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5" name="Google Shape;435;p16"/>
            <p:cNvSpPr/>
            <p:nvPr/>
          </p:nvSpPr>
          <p:spPr>
            <a:xfrm>
              <a:off x="2750075" y="5287050"/>
              <a:ext cx="221380" cy="291930"/>
            </a:xfrm>
            <a:custGeom>
              <a:avLst/>
              <a:gdLst/>
              <a:ahLst/>
              <a:cxnLst/>
              <a:rect l="l" t="t" r="r" b="b"/>
              <a:pathLst>
                <a:path w="219" h="289" extrusionOk="0">
                  <a:moveTo>
                    <a:pt x="195" y="23"/>
                  </a:moveTo>
                  <a:cubicBezTo>
                    <a:pt x="192" y="19"/>
                    <a:pt x="188" y="16"/>
                    <a:pt x="185" y="14"/>
                  </a:cubicBezTo>
                  <a:cubicBezTo>
                    <a:pt x="181" y="11"/>
                    <a:pt x="175" y="6"/>
                    <a:pt x="170" y="5"/>
                  </a:cubicBezTo>
                  <a:cubicBezTo>
                    <a:pt x="168" y="2"/>
                    <a:pt x="165" y="0"/>
                    <a:pt x="161" y="2"/>
                  </a:cubicBezTo>
                  <a:cubicBezTo>
                    <a:pt x="140" y="12"/>
                    <a:pt x="98" y="45"/>
                    <a:pt x="111" y="75"/>
                  </a:cubicBezTo>
                  <a:cubicBezTo>
                    <a:pt x="113" y="79"/>
                    <a:pt x="114" y="82"/>
                    <a:pt x="119" y="86"/>
                  </a:cubicBezTo>
                  <a:cubicBezTo>
                    <a:pt x="123" y="88"/>
                    <a:pt x="134" y="88"/>
                    <a:pt x="136" y="90"/>
                  </a:cubicBezTo>
                  <a:cubicBezTo>
                    <a:pt x="146" y="101"/>
                    <a:pt x="134" y="116"/>
                    <a:pt x="128" y="124"/>
                  </a:cubicBezTo>
                  <a:cubicBezTo>
                    <a:pt x="120" y="134"/>
                    <a:pt x="112" y="149"/>
                    <a:pt x="102" y="160"/>
                  </a:cubicBezTo>
                  <a:cubicBezTo>
                    <a:pt x="100" y="162"/>
                    <a:pt x="98" y="164"/>
                    <a:pt x="96" y="166"/>
                  </a:cubicBezTo>
                  <a:cubicBezTo>
                    <a:pt x="87" y="174"/>
                    <a:pt x="76" y="178"/>
                    <a:pt x="63" y="174"/>
                  </a:cubicBezTo>
                  <a:cubicBezTo>
                    <a:pt x="52" y="171"/>
                    <a:pt x="56" y="163"/>
                    <a:pt x="42" y="164"/>
                  </a:cubicBezTo>
                  <a:cubicBezTo>
                    <a:pt x="18" y="165"/>
                    <a:pt x="4" y="197"/>
                    <a:pt x="0" y="217"/>
                  </a:cubicBezTo>
                  <a:cubicBezTo>
                    <a:pt x="0" y="218"/>
                    <a:pt x="0" y="218"/>
                    <a:pt x="0" y="218"/>
                  </a:cubicBezTo>
                  <a:cubicBezTo>
                    <a:pt x="0" y="219"/>
                    <a:pt x="0" y="219"/>
                    <a:pt x="0" y="219"/>
                  </a:cubicBezTo>
                  <a:cubicBezTo>
                    <a:pt x="0" y="221"/>
                    <a:pt x="1" y="223"/>
                    <a:pt x="2" y="224"/>
                  </a:cubicBezTo>
                  <a:cubicBezTo>
                    <a:pt x="39" y="289"/>
                    <a:pt x="113" y="245"/>
                    <a:pt x="144" y="199"/>
                  </a:cubicBezTo>
                  <a:cubicBezTo>
                    <a:pt x="158" y="177"/>
                    <a:pt x="171" y="155"/>
                    <a:pt x="184" y="133"/>
                  </a:cubicBezTo>
                  <a:cubicBezTo>
                    <a:pt x="195" y="115"/>
                    <a:pt x="217" y="90"/>
                    <a:pt x="218" y="67"/>
                  </a:cubicBezTo>
                  <a:cubicBezTo>
                    <a:pt x="219" y="48"/>
                    <a:pt x="209" y="34"/>
                    <a:pt x="195" y="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6" name="Google Shape;436;p16"/>
            <p:cNvSpPr/>
            <p:nvPr/>
          </p:nvSpPr>
          <p:spPr>
            <a:xfrm>
              <a:off x="3385729" y="5211763"/>
              <a:ext cx="442504" cy="442504"/>
            </a:xfrm>
            <a:prstGeom prst="ellipse">
              <a:avLst/>
            </a:prstGeom>
            <a:no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7" name="Google Shape;437;p16"/>
            <p:cNvSpPr/>
            <p:nvPr/>
          </p:nvSpPr>
          <p:spPr>
            <a:xfrm>
              <a:off x="3505769" y="5287050"/>
              <a:ext cx="202423" cy="291930"/>
            </a:xfrm>
            <a:custGeom>
              <a:avLst/>
              <a:gdLst/>
              <a:ahLst/>
              <a:cxnLst/>
              <a:rect l="l" t="t" r="r" b="b"/>
              <a:pathLst>
                <a:path w="233363" h="336550" extrusionOk="0">
                  <a:moveTo>
                    <a:pt x="116681" y="74613"/>
                  </a:moveTo>
                  <a:cubicBezTo>
                    <a:pt x="93447" y="74613"/>
                    <a:pt x="74612" y="93448"/>
                    <a:pt x="74612" y="116682"/>
                  </a:cubicBezTo>
                  <a:cubicBezTo>
                    <a:pt x="74612" y="139916"/>
                    <a:pt x="93447" y="158751"/>
                    <a:pt x="116681" y="158751"/>
                  </a:cubicBezTo>
                  <a:cubicBezTo>
                    <a:pt x="139915" y="158751"/>
                    <a:pt x="158750" y="139916"/>
                    <a:pt x="158750" y="116682"/>
                  </a:cubicBezTo>
                  <a:cubicBezTo>
                    <a:pt x="158750" y="93448"/>
                    <a:pt x="139915" y="74613"/>
                    <a:pt x="116681" y="74613"/>
                  </a:cubicBezTo>
                  <a:close/>
                  <a:moveTo>
                    <a:pt x="116682" y="0"/>
                  </a:moveTo>
                  <a:cubicBezTo>
                    <a:pt x="180922" y="0"/>
                    <a:pt x="233363" y="52586"/>
                    <a:pt x="233363" y="117004"/>
                  </a:cubicBezTo>
                  <a:cubicBezTo>
                    <a:pt x="233363" y="178792"/>
                    <a:pt x="127170" y="323404"/>
                    <a:pt x="123237" y="329977"/>
                  </a:cubicBezTo>
                  <a:cubicBezTo>
                    <a:pt x="123237" y="329977"/>
                    <a:pt x="123237" y="329977"/>
                    <a:pt x="119304" y="335236"/>
                  </a:cubicBezTo>
                  <a:cubicBezTo>
                    <a:pt x="117993" y="336550"/>
                    <a:pt x="117993" y="336550"/>
                    <a:pt x="116682" y="336550"/>
                  </a:cubicBezTo>
                  <a:cubicBezTo>
                    <a:pt x="115371" y="336550"/>
                    <a:pt x="115371" y="336550"/>
                    <a:pt x="114059" y="335236"/>
                  </a:cubicBezTo>
                  <a:cubicBezTo>
                    <a:pt x="114059" y="335236"/>
                    <a:pt x="114059" y="335236"/>
                    <a:pt x="110126" y="329977"/>
                  </a:cubicBezTo>
                  <a:cubicBezTo>
                    <a:pt x="106193" y="323404"/>
                    <a:pt x="0" y="178792"/>
                    <a:pt x="0" y="117004"/>
                  </a:cubicBezTo>
                  <a:cubicBezTo>
                    <a:pt x="0" y="52586"/>
                    <a:pt x="52441" y="0"/>
                    <a:pt x="1166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438" name="Google Shape;438;p16"/>
          <p:cNvGrpSpPr/>
          <p:nvPr/>
        </p:nvGrpSpPr>
        <p:grpSpPr>
          <a:xfrm>
            <a:off x="8361867" y="5237163"/>
            <a:ext cx="1934936" cy="442504"/>
            <a:chOff x="1893297" y="5211763"/>
            <a:chExt cx="1934936" cy="442504"/>
          </a:xfrm>
        </p:grpSpPr>
        <p:sp>
          <p:nvSpPr>
            <p:cNvPr id="439" name="Google Shape;439;p16"/>
            <p:cNvSpPr/>
            <p:nvPr/>
          </p:nvSpPr>
          <p:spPr>
            <a:xfrm>
              <a:off x="1893297" y="5211763"/>
              <a:ext cx="442504" cy="442504"/>
            </a:xfrm>
            <a:prstGeom prst="ellipse">
              <a:avLst/>
            </a:prstGeom>
            <a:no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0" name="Google Shape;440;p16"/>
            <p:cNvSpPr/>
            <p:nvPr/>
          </p:nvSpPr>
          <p:spPr>
            <a:xfrm>
              <a:off x="1968584" y="5287285"/>
              <a:ext cx="291930" cy="291461"/>
            </a:xfrm>
            <a:custGeom>
              <a:avLst/>
              <a:gdLst/>
              <a:ahLst/>
              <a:cxnLst/>
              <a:rect l="l" t="t" r="r" b="b"/>
              <a:pathLst>
                <a:path w="337091" h="336550" extrusionOk="0">
                  <a:moveTo>
                    <a:pt x="199017" y="34925"/>
                  </a:moveTo>
                  <a:cubicBezTo>
                    <a:pt x="204283" y="34925"/>
                    <a:pt x="206916" y="38884"/>
                    <a:pt x="206916" y="42844"/>
                  </a:cubicBezTo>
                  <a:cubicBezTo>
                    <a:pt x="206916" y="46803"/>
                    <a:pt x="204283" y="50762"/>
                    <a:pt x="199017" y="50762"/>
                  </a:cubicBezTo>
                  <a:cubicBezTo>
                    <a:pt x="152941" y="50762"/>
                    <a:pt x="114764" y="89034"/>
                    <a:pt x="114764" y="136545"/>
                  </a:cubicBezTo>
                  <a:cubicBezTo>
                    <a:pt x="114764" y="140504"/>
                    <a:pt x="110814" y="144463"/>
                    <a:pt x="106865" y="144463"/>
                  </a:cubicBezTo>
                  <a:cubicBezTo>
                    <a:pt x="102916" y="144463"/>
                    <a:pt x="98966" y="140504"/>
                    <a:pt x="98966" y="136545"/>
                  </a:cubicBezTo>
                  <a:cubicBezTo>
                    <a:pt x="98966" y="79796"/>
                    <a:pt x="143726" y="34925"/>
                    <a:pt x="199017" y="34925"/>
                  </a:cubicBezTo>
                  <a:close/>
                  <a:moveTo>
                    <a:pt x="199907" y="15875"/>
                  </a:moveTo>
                  <a:cubicBezTo>
                    <a:pt x="168261" y="15875"/>
                    <a:pt x="137934" y="27742"/>
                    <a:pt x="114199" y="51477"/>
                  </a:cubicBezTo>
                  <a:cubicBezTo>
                    <a:pt x="91783" y="73893"/>
                    <a:pt x="79916" y="104220"/>
                    <a:pt x="79916" y="137185"/>
                  </a:cubicBezTo>
                  <a:cubicBezTo>
                    <a:pt x="79916" y="168830"/>
                    <a:pt x="91783" y="199158"/>
                    <a:pt x="114199" y="222892"/>
                  </a:cubicBezTo>
                  <a:cubicBezTo>
                    <a:pt x="137934" y="245308"/>
                    <a:pt x="168261" y="257175"/>
                    <a:pt x="199907" y="257175"/>
                  </a:cubicBezTo>
                  <a:cubicBezTo>
                    <a:pt x="232871" y="257175"/>
                    <a:pt x="263199" y="245308"/>
                    <a:pt x="285614" y="222892"/>
                  </a:cubicBezTo>
                  <a:cubicBezTo>
                    <a:pt x="309349" y="199158"/>
                    <a:pt x="321216" y="168830"/>
                    <a:pt x="321216" y="137185"/>
                  </a:cubicBezTo>
                  <a:cubicBezTo>
                    <a:pt x="321216" y="104220"/>
                    <a:pt x="309349" y="73893"/>
                    <a:pt x="285614" y="51477"/>
                  </a:cubicBezTo>
                  <a:cubicBezTo>
                    <a:pt x="263199" y="27742"/>
                    <a:pt x="232871" y="15875"/>
                    <a:pt x="199907" y="15875"/>
                  </a:cubicBezTo>
                  <a:close/>
                  <a:moveTo>
                    <a:pt x="200148" y="0"/>
                  </a:moveTo>
                  <a:cubicBezTo>
                    <a:pt x="237017" y="0"/>
                    <a:pt x="271253" y="14461"/>
                    <a:pt x="297588" y="39440"/>
                  </a:cubicBezTo>
                  <a:cubicBezTo>
                    <a:pt x="322607" y="65733"/>
                    <a:pt x="337091" y="99914"/>
                    <a:pt x="337091" y="136724"/>
                  </a:cubicBezTo>
                  <a:cubicBezTo>
                    <a:pt x="337091" y="172219"/>
                    <a:pt x="322607" y="206400"/>
                    <a:pt x="297588" y="232693"/>
                  </a:cubicBezTo>
                  <a:cubicBezTo>
                    <a:pt x="271253" y="258986"/>
                    <a:pt x="237017" y="272132"/>
                    <a:pt x="200148" y="272132"/>
                  </a:cubicBezTo>
                  <a:cubicBezTo>
                    <a:pt x="172496" y="272132"/>
                    <a:pt x="146160" y="264245"/>
                    <a:pt x="123775" y="248469"/>
                  </a:cubicBezTo>
                  <a:cubicBezTo>
                    <a:pt x="123775" y="248469"/>
                    <a:pt x="123775" y="248469"/>
                    <a:pt x="43453" y="328662"/>
                  </a:cubicBezTo>
                  <a:cubicBezTo>
                    <a:pt x="39502" y="333921"/>
                    <a:pt x="32918" y="336550"/>
                    <a:pt x="25018" y="336550"/>
                  </a:cubicBezTo>
                  <a:cubicBezTo>
                    <a:pt x="18434" y="336550"/>
                    <a:pt x="11850" y="333921"/>
                    <a:pt x="7900" y="328662"/>
                  </a:cubicBezTo>
                  <a:cubicBezTo>
                    <a:pt x="-2634" y="319460"/>
                    <a:pt x="-2634" y="302369"/>
                    <a:pt x="7900" y="293167"/>
                  </a:cubicBezTo>
                  <a:cubicBezTo>
                    <a:pt x="7900" y="293167"/>
                    <a:pt x="7900" y="293167"/>
                    <a:pt x="88223" y="212973"/>
                  </a:cubicBezTo>
                  <a:cubicBezTo>
                    <a:pt x="72421" y="190624"/>
                    <a:pt x="64521" y="164331"/>
                    <a:pt x="64521" y="136724"/>
                  </a:cubicBezTo>
                  <a:cubicBezTo>
                    <a:pt x="64521" y="99914"/>
                    <a:pt x="77688" y="65733"/>
                    <a:pt x="104024" y="39440"/>
                  </a:cubicBezTo>
                  <a:cubicBezTo>
                    <a:pt x="130359" y="14461"/>
                    <a:pt x="164595" y="0"/>
                    <a:pt x="20014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1" name="Google Shape;441;p16"/>
            <p:cNvSpPr/>
            <p:nvPr/>
          </p:nvSpPr>
          <p:spPr>
            <a:xfrm>
              <a:off x="2639513" y="5211763"/>
              <a:ext cx="442504" cy="442504"/>
            </a:xfrm>
            <a:prstGeom prst="ellipse">
              <a:avLst/>
            </a:prstGeom>
            <a:no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2" name="Google Shape;442;p16"/>
            <p:cNvSpPr/>
            <p:nvPr/>
          </p:nvSpPr>
          <p:spPr>
            <a:xfrm>
              <a:off x="2750075" y="5287050"/>
              <a:ext cx="221380" cy="291930"/>
            </a:xfrm>
            <a:custGeom>
              <a:avLst/>
              <a:gdLst/>
              <a:ahLst/>
              <a:cxnLst/>
              <a:rect l="l" t="t" r="r" b="b"/>
              <a:pathLst>
                <a:path w="219" h="289" extrusionOk="0">
                  <a:moveTo>
                    <a:pt x="195" y="23"/>
                  </a:moveTo>
                  <a:cubicBezTo>
                    <a:pt x="192" y="19"/>
                    <a:pt x="188" y="16"/>
                    <a:pt x="185" y="14"/>
                  </a:cubicBezTo>
                  <a:cubicBezTo>
                    <a:pt x="181" y="11"/>
                    <a:pt x="175" y="6"/>
                    <a:pt x="170" y="5"/>
                  </a:cubicBezTo>
                  <a:cubicBezTo>
                    <a:pt x="168" y="2"/>
                    <a:pt x="165" y="0"/>
                    <a:pt x="161" y="2"/>
                  </a:cubicBezTo>
                  <a:cubicBezTo>
                    <a:pt x="140" y="12"/>
                    <a:pt x="98" y="45"/>
                    <a:pt x="111" y="75"/>
                  </a:cubicBezTo>
                  <a:cubicBezTo>
                    <a:pt x="113" y="79"/>
                    <a:pt x="114" y="82"/>
                    <a:pt x="119" y="86"/>
                  </a:cubicBezTo>
                  <a:cubicBezTo>
                    <a:pt x="123" y="88"/>
                    <a:pt x="134" y="88"/>
                    <a:pt x="136" y="90"/>
                  </a:cubicBezTo>
                  <a:cubicBezTo>
                    <a:pt x="146" y="101"/>
                    <a:pt x="134" y="116"/>
                    <a:pt x="128" y="124"/>
                  </a:cubicBezTo>
                  <a:cubicBezTo>
                    <a:pt x="120" y="134"/>
                    <a:pt x="112" y="149"/>
                    <a:pt x="102" y="160"/>
                  </a:cubicBezTo>
                  <a:cubicBezTo>
                    <a:pt x="100" y="162"/>
                    <a:pt x="98" y="164"/>
                    <a:pt x="96" y="166"/>
                  </a:cubicBezTo>
                  <a:cubicBezTo>
                    <a:pt x="87" y="174"/>
                    <a:pt x="76" y="178"/>
                    <a:pt x="63" y="174"/>
                  </a:cubicBezTo>
                  <a:cubicBezTo>
                    <a:pt x="52" y="171"/>
                    <a:pt x="56" y="163"/>
                    <a:pt x="42" y="164"/>
                  </a:cubicBezTo>
                  <a:cubicBezTo>
                    <a:pt x="18" y="165"/>
                    <a:pt x="4" y="197"/>
                    <a:pt x="0" y="217"/>
                  </a:cubicBezTo>
                  <a:cubicBezTo>
                    <a:pt x="0" y="218"/>
                    <a:pt x="0" y="218"/>
                    <a:pt x="0" y="218"/>
                  </a:cubicBezTo>
                  <a:cubicBezTo>
                    <a:pt x="0" y="219"/>
                    <a:pt x="0" y="219"/>
                    <a:pt x="0" y="219"/>
                  </a:cubicBezTo>
                  <a:cubicBezTo>
                    <a:pt x="0" y="221"/>
                    <a:pt x="1" y="223"/>
                    <a:pt x="2" y="224"/>
                  </a:cubicBezTo>
                  <a:cubicBezTo>
                    <a:pt x="39" y="289"/>
                    <a:pt x="113" y="245"/>
                    <a:pt x="144" y="199"/>
                  </a:cubicBezTo>
                  <a:cubicBezTo>
                    <a:pt x="158" y="177"/>
                    <a:pt x="171" y="155"/>
                    <a:pt x="184" y="133"/>
                  </a:cubicBezTo>
                  <a:cubicBezTo>
                    <a:pt x="195" y="115"/>
                    <a:pt x="217" y="90"/>
                    <a:pt x="218" y="67"/>
                  </a:cubicBezTo>
                  <a:cubicBezTo>
                    <a:pt x="219" y="48"/>
                    <a:pt x="209" y="34"/>
                    <a:pt x="195" y="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3" name="Google Shape;443;p16"/>
            <p:cNvSpPr/>
            <p:nvPr/>
          </p:nvSpPr>
          <p:spPr>
            <a:xfrm>
              <a:off x="3385729" y="5211763"/>
              <a:ext cx="442504" cy="442504"/>
            </a:xfrm>
            <a:prstGeom prst="ellipse">
              <a:avLst/>
            </a:prstGeom>
            <a:no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16"/>
            <p:cNvSpPr/>
            <p:nvPr/>
          </p:nvSpPr>
          <p:spPr>
            <a:xfrm>
              <a:off x="3505769" y="5287050"/>
              <a:ext cx="202423" cy="291930"/>
            </a:xfrm>
            <a:custGeom>
              <a:avLst/>
              <a:gdLst/>
              <a:ahLst/>
              <a:cxnLst/>
              <a:rect l="l" t="t" r="r" b="b"/>
              <a:pathLst>
                <a:path w="233363" h="336550" extrusionOk="0">
                  <a:moveTo>
                    <a:pt x="116681" y="74613"/>
                  </a:moveTo>
                  <a:cubicBezTo>
                    <a:pt x="93447" y="74613"/>
                    <a:pt x="74612" y="93448"/>
                    <a:pt x="74612" y="116682"/>
                  </a:cubicBezTo>
                  <a:cubicBezTo>
                    <a:pt x="74612" y="139916"/>
                    <a:pt x="93447" y="158751"/>
                    <a:pt x="116681" y="158751"/>
                  </a:cubicBezTo>
                  <a:cubicBezTo>
                    <a:pt x="139915" y="158751"/>
                    <a:pt x="158750" y="139916"/>
                    <a:pt x="158750" y="116682"/>
                  </a:cubicBezTo>
                  <a:cubicBezTo>
                    <a:pt x="158750" y="93448"/>
                    <a:pt x="139915" y="74613"/>
                    <a:pt x="116681" y="74613"/>
                  </a:cubicBezTo>
                  <a:close/>
                  <a:moveTo>
                    <a:pt x="116682" y="0"/>
                  </a:moveTo>
                  <a:cubicBezTo>
                    <a:pt x="180922" y="0"/>
                    <a:pt x="233363" y="52586"/>
                    <a:pt x="233363" y="117004"/>
                  </a:cubicBezTo>
                  <a:cubicBezTo>
                    <a:pt x="233363" y="178792"/>
                    <a:pt x="127170" y="323404"/>
                    <a:pt x="123237" y="329977"/>
                  </a:cubicBezTo>
                  <a:cubicBezTo>
                    <a:pt x="123237" y="329977"/>
                    <a:pt x="123237" y="329977"/>
                    <a:pt x="119304" y="335236"/>
                  </a:cubicBezTo>
                  <a:cubicBezTo>
                    <a:pt x="117993" y="336550"/>
                    <a:pt x="117993" y="336550"/>
                    <a:pt x="116682" y="336550"/>
                  </a:cubicBezTo>
                  <a:cubicBezTo>
                    <a:pt x="115371" y="336550"/>
                    <a:pt x="115371" y="336550"/>
                    <a:pt x="114059" y="335236"/>
                  </a:cubicBezTo>
                  <a:cubicBezTo>
                    <a:pt x="114059" y="335236"/>
                    <a:pt x="114059" y="335236"/>
                    <a:pt x="110126" y="329977"/>
                  </a:cubicBezTo>
                  <a:cubicBezTo>
                    <a:pt x="106193" y="323404"/>
                    <a:pt x="0" y="178792"/>
                    <a:pt x="0" y="117004"/>
                  </a:cubicBezTo>
                  <a:cubicBezTo>
                    <a:pt x="0" y="52586"/>
                    <a:pt x="52441" y="0"/>
                    <a:pt x="1166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pic>
        <p:nvPicPr>
          <p:cNvPr id="445" name="Google Shape;445;p16"/>
          <p:cNvPicPr preferRelativeResize="0">
            <a:picLocks noGrp="1"/>
          </p:cNvPicPr>
          <p:nvPr>
            <p:ph type="pic" idx="2"/>
          </p:nvPr>
        </p:nvPicPr>
        <p:blipFill rotWithShape="1">
          <a:blip r:embed="rId3">
            <a:alphaModFix/>
          </a:blip>
          <a:srcRect l="24" r="24"/>
          <a:stretch/>
        </p:blipFill>
        <p:spPr>
          <a:xfrm>
            <a:off x="1524000" y="2095500"/>
            <a:ext cx="2673530" cy="2274388"/>
          </a:xfrm>
          <a:prstGeom prst="rect">
            <a:avLst/>
          </a:prstGeom>
          <a:noFill/>
          <a:ln w="38100" cap="flat" cmpd="sng">
            <a:solidFill>
              <a:srgbClr val="D8D8D8"/>
            </a:solidFill>
            <a:prstDash val="solid"/>
            <a:round/>
            <a:headEnd type="none" w="sm" len="sm"/>
            <a:tailEnd type="none" w="sm" len="sm"/>
          </a:ln>
        </p:spPr>
      </p:pic>
      <p:pic>
        <p:nvPicPr>
          <p:cNvPr id="446" name="Google Shape;446;p16"/>
          <p:cNvPicPr preferRelativeResize="0">
            <a:picLocks noGrp="1"/>
          </p:cNvPicPr>
          <p:nvPr>
            <p:ph type="pic" idx="3"/>
          </p:nvPr>
        </p:nvPicPr>
        <p:blipFill rotWithShape="1">
          <a:blip r:embed="rId4">
            <a:alphaModFix/>
          </a:blip>
          <a:srcRect l="24" r="24"/>
          <a:stretch/>
        </p:blipFill>
        <p:spPr>
          <a:xfrm>
            <a:off x="4759235" y="2095500"/>
            <a:ext cx="2673530" cy="2274388"/>
          </a:xfrm>
          <a:prstGeom prst="rect">
            <a:avLst/>
          </a:prstGeom>
          <a:noFill/>
          <a:ln w="38100" cap="flat" cmpd="sng">
            <a:solidFill>
              <a:srgbClr val="D8D8D8"/>
            </a:solidFill>
            <a:prstDash val="solid"/>
            <a:round/>
            <a:headEnd type="none" w="sm" len="sm"/>
            <a:tailEnd type="none" w="sm" len="sm"/>
          </a:ln>
        </p:spPr>
      </p:pic>
      <p:pic>
        <p:nvPicPr>
          <p:cNvPr id="447" name="Google Shape;447;p16"/>
          <p:cNvPicPr preferRelativeResize="0">
            <a:picLocks noGrp="1"/>
          </p:cNvPicPr>
          <p:nvPr>
            <p:ph type="pic" idx="4"/>
          </p:nvPr>
        </p:nvPicPr>
        <p:blipFill rotWithShape="1">
          <a:blip r:embed="rId5">
            <a:alphaModFix/>
          </a:blip>
          <a:srcRect l="12592" r="12592"/>
          <a:stretch/>
        </p:blipFill>
        <p:spPr>
          <a:xfrm>
            <a:off x="7994470" y="2095500"/>
            <a:ext cx="2673530" cy="2274388"/>
          </a:xfrm>
          <a:prstGeom prst="rect">
            <a:avLst/>
          </a:prstGeom>
          <a:noFill/>
          <a:ln w="38100" cap="flat" cmpd="sng">
            <a:solidFill>
              <a:srgbClr val="D8D8D8"/>
            </a:solidFill>
            <a:prstDash val="solid"/>
            <a:round/>
            <a:headEnd type="none" w="sm" len="sm"/>
            <a:tailEnd type="none" w="sm" len="sm"/>
          </a:ln>
        </p:spPr>
      </p:pic>
      <p:grpSp>
        <p:nvGrpSpPr>
          <p:cNvPr id="448" name="Google Shape;448;p16"/>
          <p:cNvGrpSpPr/>
          <p:nvPr/>
        </p:nvGrpSpPr>
        <p:grpSpPr>
          <a:xfrm>
            <a:off x="1893297" y="5237163"/>
            <a:ext cx="1934936" cy="442504"/>
            <a:chOff x="1893297" y="5211763"/>
            <a:chExt cx="1934936" cy="442504"/>
          </a:xfrm>
        </p:grpSpPr>
        <p:sp>
          <p:nvSpPr>
            <p:cNvPr id="449" name="Google Shape;449;p16"/>
            <p:cNvSpPr/>
            <p:nvPr/>
          </p:nvSpPr>
          <p:spPr>
            <a:xfrm>
              <a:off x="1893297" y="5211763"/>
              <a:ext cx="442504" cy="442504"/>
            </a:xfrm>
            <a:prstGeom prst="ellipse">
              <a:avLst/>
            </a:prstGeom>
            <a:no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0" name="Google Shape;450;p16"/>
            <p:cNvSpPr/>
            <p:nvPr/>
          </p:nvSpPr>
          <p:spPr>
            <a:xfrm>
              <a:off x="1968584" y="5287285"/>
              <a:ext cx="291930" cy="291461"/>
            </a:xfrm>
            <a:custGeom>
              <a:avLst/>
              <a:gdLst/>
              <a:ahLst/>
              <a:cxnLst/>
              <a:rect l="l" t="t" r="r" b="b"/>
              <a:pathLst>
                <a:path w="337091" h="336550" extrusionOk="0">
                  <a:moveTo>
                    <a:pt x="199017" y="34925"/>
                  </a:moveTo>
                  <a:cubicBezTo>
                    <a:pt x="204283" y="34925"/>
                    <a:pt x="206916" y="38884"/>
                    <a:pt x="206916" y="42844"/>
                  </a:cubicBezTo>
                  <a:cubicBezTo>
                    <a:pt x="206916" y="46803"/>
                    <a:pt x="204283" y="50762"/>
                    <a:pt x="199017" y="50762"/>
                  </a:cubicBezTo>
                  <a:cubicBezTo>
                    <a:pt x="152941" y="50762"/>
                    <a:pt x="114764" y="89034"/>
                    <a:pt x="114764" y="136545"/>
                  </a:cubicBezTo>
                  <a:cubicBezTo>
                    <a:pt x="114764" y="140504"/>
                    <a:pt x="110814" y="144463"/>
                    <a:pt x="106865" y="144463"/>
                  </a:cubicBezTo>
                  <a:cubicBezTo>
                    <a:pt x="102916" y="144463"/>
                    <a:pt x="98966" y="140504"/>
                    <a:pt x="98966" y="136545"/>
                  </a:cubicBezTo>
                  <a:cubicBezTo>
                    <a:pt x="98966" y="79796"/>
                    <a:pt x="143726" y="34925"/>
                    <a:pt x="199017" y="34925"/>
                  </a:cubicBezTo>
                  <a:close/>
                  <a:moveTo>
                    <a:pt x="199907" y="15875"/>
                  </a:moveTo>
                  <a:cubicBezTo>
                    <a:pt x="168261" y="15875"/>
                    <a:pt x="137934" y="27742"/>
                    <a:pt x="114199" y="51477"/>
                  </a:cubicBezTo>
                  <a:cubicBezTo>
                    <a:pt x="91783" y="73893"/>
                    <a:pt x="79916" y="104220"/>
                    <a:pt x="79916" y="137185"/>
                  </a:cubicBezTo>
                  <a:cubicBezTo>
                    <a:pt x="79916" y="168830"/>
                    <a:pt x="91783" y="199158"/>
                    <a:pt x="114199" y="222892"/>
                  </a:cubicBezTo>
                  <a:cubicBezTo>
                    <a:pt x="137934" y="245308"/>
                    <a:pt x="168261" y="257175"/>
                    <a:pt x="199907" y="257175"/>
                  </a:cubicBezTo>
                  <a:cubicBezTo>
                    <a:pt x="232871" y="257175"/>
                    <a:pt x="263199" y="245308"/>
                    <a:pt x="285614" y="222892"/>
                  </a:cubicBezTo>
                  <a:cubicBezTo>
                    <a:pt x="309349" y="199158"/>
                    <a:pt x="321216" y="168830"/>
                    <a:pt x="321216" y="137185"/>
                  </a:cubicBezTo>
                  <a:cubicBezTo>
                    <a:pt x="321216" y="104220"/>
                    <a:pt x="309349" y="73893"/>
                    <a:pt x="285614" y="51477"/>
                  </a:cubicBezTo>
                  <a:cubicBezTo>
                    <a:pt x="263199" y="27742"/>
                    <a:pt x="232871" y="15875"/>
                    <a:pt x="199907" y="15875"/>
                  </a:cubicBezTo>
                  <a:close/>
                  <a:moveTo>
                    <a:pt x="200148" y="0"/>
                  </a:moveTo>
                  <a:cubicBezTo>
                    <a:pt x="237017" y="0"/>
                    <a:pt x="271253" y="14461"/>
                    <a:pt x="297588" y="39440"/>
                  </a:cubicBezTo>
                  <a:cubicBezTo>
                    <a:pt x="322607" y="65733"/>
                    <a:pt x="337091" y="99914"/>
                    <a:pt x="337091" y="136724"/>
                  </a:cubicBezTo>
                  <a:cubicBezTo>
                    <a:pt x="337091" y="172219"/>
                    <a:pt x="322607" y="206400"/>
                    <a:pt x="297588" y="232693"/>
                  </a:cubicBezTo>
                  <a:cubicBezTo>
                    <a:pt x="271253" y="258986"/>
                    <a:pt x="237017" y="272132"/>
                    <a:pt x="200148" y="272132"/>
                  </a:cubicBezTo>
                  <a:cubicBezTo>
                    <a:pt x="172496" y="272132"/>
                    <a:pt x="146160" y="264245"/>
                    <a:pt x="123775" y="248469"/>
                  </a:cubicBezTo>
                  <a:cubicBezTo>
                    <a:pt x="123775" y="248469"/>
                    <a:pt x="123775" y="248469"/>
                    <a:pt x="43453" y="328662"/>
                  </a:cubicBezTo>
                  <a:cubicBezTo>
                    <a:pt x="39502" y="333921"/>
                    <a:pt x="32918" y="336550"/>
                    <a:pt x="25018" y="336550"/>
                  </a:cubicBezTo>
                  <a:cubicBezTo>
                    <a:pt x="18434" y="336550"/>
                    <a:pt x="11850" y="333921"/>
                    <a:pt x="7900" y="328662"/>
                  </a:cubicBezTo>
                  <a:cubicBezTo>
                    <a:pt x="-2634" y="319460"/>
                    <a:pt x="-2634" y="302369"/>
                    <a:pt x="7900" y="293167"/>
                  </a:cubicBezTo>
                  <a:cubicBezTo>
                    <a:pt x="7900" y="293167"/>
                    <a:pt x="7900" y="293167"/>
                    <a:pt x="88223" y="212973"/>
                  </a:cubicBezTo>
                  <a:cubicBezTo>
                    <a:pt x="72421" y="190624"/>
                    <a:pt x="64521" y="164331"/>
                    <a:pt x="64521" y="136724"/>
                  </a:cubicBezTo>
                  <a:cubicBezTo>
                    <a:pt x="64521" y="99914"/>
                    <a:pt x="77688" y="65733"/>
                    <a:pt x="104024" y="39440"/>
                  </a:cubicBezTo>
                  <a:cubicBezTo>
                    <a:pt x="130359" y="14461"/>
                    <a:pt x="164595" y="0"/>
                    <a:pt x="20014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1" name="Google Shape;451;p16"/>
            <p:cNvSpPr/>
            <p:nvPr/>
          </p:nvSpPr>
          <p:spPr>
            <a:xfrm>
              <a:off x="2639513" y="5211763"/>
              <a:ext cx="442504" cy="442504"/>
            </a:xfrm>
            <a:prstGeom prst="ellipse">
              <a:avLst/>
            </a:prstGeom>
            <a:no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2" name="Google Shape;452;p16"/>
            <p:cNvSpPr/>
            <p:nvPr/>
          </p:nvSpPr>
          <p:spPr>
            <a:xfrm>
              <a:off x="2750075" y="5287050"/>
              <a:ext cx="221380" cy="291930"/>
            </a:xfrm>
            <a:custGeom>
              <a:avLst/>
              <a:gdLst/>
              <a:ahLst/>
              <a:cxnLst/>
              <a:rect l="l" t="t" r="r" b="b"/>
              <a:pathLst>
                <a:path w="219" h="289" extrusionOk="0">
                  <a:moveTo>
                    <a:pt x="195" y="23"/>
                  </a:moveTo>
                  <a:cubicBezTo>
                    <a:pt x="192" y="19"/>
                    <a:pt x="188" y="16"/>
                    <a:pt x="185" y="14"/>
                  </a:cubicBezTo>
                  <a:cubicBezTo>
                    <a:pt x="181" y="11"/>
                    <a:pt x="175" y="6"/>
                    <a:pt x="170" y="5"/>
                  </a:cubicBezTo>
                  <a:cubicBezTo>
                    <a:pt x="168" y="2"/>
                    <a:pt x="165" y="0"/>
                    <a:pt x="161" y="2"/>
                  </a:cubicBezTo>
                  <a:cubicBezTo>
                    <a:pt x="140" y="12"/>
                    <a:pt x="98" y="45"/>
                    <a:pt x="111" y="75"/>
                  </a:cubicBezTo>
                  <a:cubicBezTo>
                    <a:pt x="113" y="79"/>
                    <a:pt x="114" y="82"/>
                    <a:pt x="119" y="86"/>
                  </a:cubicBezTo>
                  <a:cubicBezTo>
                    <a:pt x="123" y="88"/>
                    <a:pt x="134" y="88"/>
                    <a:pt x="136" y="90"/>
                  </a:cubicBezTo>
                  <a:cubicBezTo>
                    <a:pt x="146" y="101"/>
                    <a:pt x="134" y="116"/>
                    <a:pt x="128" y="124"/>
                  </a:cubicBezTo>
                  <a:cubicBezTo>
                    <a:pt x="120" y="134"/>
                    <a:pt x="112" y="149"/>
                    <a:pt x="102" y="160"/>
                  </a:cubicBezTo>
                  <a:cubicBezTo>
                    <a:pt x="100" y="162"/>
                    <a:pt x="98" y="164"/>
                    <a:pt x="96" y="166"/>
                  </a:cubicBezTo>
                  <a:cubicBezTo>
                    <a:pt x="87" y="174"/>
                    <a:pt x="76" y="178"/>
                    <a:pt x="63" y="174"/>
                  </a:cubicBezTo>
                  <a:cubicBezTo>
                    <a:pt x="52" y="171"/>
                    <a:pt x="56" y="163"/>
                    <a:pt x="42" y="164"/>
                  </a:cubicBezTo>
                  <a:cubicBezTo>
                    <a:pt x="18" y="165"/>
                    <a:pt x="4" y="197"/>
                    <a:pt x="0" y="217"/>
                  </a:cubicBezTo>
                  <a:cubicBezTo>
                    <a:pt x="0" y="218"/>
                    <a:pt x="0" y="218"/>
                    <a:pt x="0" y="218"/>
                  </a:cubicBezTo>
                  <a:cubicBezTo>
                    <a:pt x="0" y="219"/>
                    <a:pt x="0" y="219"/>
                    <a:pt x="0" y="219"/>
                  </a:cubicBezTo>
                  <a:cubicBezTo>
                    <a:pt x="0" y="221"/>
                    <a:pt x="1" y="223"/>
                    <a:pt x="2" y="224"/>
                  </a:cubicBezTo>
                  <a:cubicBezTo>
                    <a:pt x="39" y="289"/>
                    <a:pt x="113" y="245"/>
                    <a:pt x="144" y="199"/>
                  </a:cubicBezTo>
                  <a:cubicBezTo>
                    <a:pt x="158" y="177"/>
                    <a:pt x="171" y="155"/>
                    <a:pt x="184" y="133"/>
                  </a:cubicBezTo>
                  <a:cubicBezTo>
                    <a:pt x="195" y="115"/>
                    <a:pt x="217" y="90"/>
                    <a:pt x="218" y="67"/>
                  </a:cubicBezTo>
                  <a:cubicBezTo>
                    <a:pt x="219" y="48"/>
                    <a:pt x="209" y="34"/>
                    <a:pt x="195" y="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3" name="Google Shape;453;p16"/>
            <p:cNvSpPr/>
            <p:nvPr/>
          </p:nvSpPr>
          <p:spPr>
            <a:xfrm>
              <a:off x="3385729" y="5211763"/>
              <a:ext cx="442504" cy="442504"/>
            </a:xfrm>
            <a:prstGeom prst="ellipse">
              <a:avLst/>
            </a:prstGeom>
            <a:no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4" name="Google Shape;454;p16"/>
            <p:cNvSpPr/>
            <p:nvPr/>
          </p:nvSpPr>
          <p:spPr>
            <a:xfrm>
              <a:off x="3505769" y="5287050"/>
              <a:ext cx="202423" cy="291930"/>
            </a:xfrm>
            <a:custGeom>
              <a:avLst/>
              <a:gdLst/>
              <a:ahLst/>
              <a:cxnLst/>
              <a:rect l="l" t="t" r="r" b="b"/>
              <a:pathLst>
                <a:path w="233363" h="336550" extrusionOk="0">
                  <a:moveTo>
                    <a:pt x="116681" y="74613"/>
                  </a:moveTo>
                  <a:cubicBezTo>
                    <a:pt x="93447" y="74613"/>
                    <a:pt x="74612" y="93448"/>
                    <a:pt x="74612" y="116682"/>
                  </a:cubicBezTo>
                  <a:cubicBezTo>
                    <a:pt x="74612" y="139916"/>
                    <a:pt x="93447" y="158751"/>
                    <a:pt x="116681" y="158751"/>
                  </a:cubicBezTo>
                  <a:cubicBezTo>
                    <a:pt x="139915" y="158751"/>
                    <a:pt x="158750" y="139916"/>
                    <a:pt x="158750" y="116682"/>
                  </a:cubicBezTo>
                  <a:cubicBezTo>
                    <a:pt x="158750" y="93448"/>
                    <a:pt x="139915" y="74613"/>
                    <a:pt x="116681" y="74613"/>
                  </a:cubicBezTo>
                  <a:close/>
                  <a:moveTo>
                    <a:pt x="116682" y="0"/>
                  </a:moveTo>
                  <a:cubicBezTo>
                    <a:pt x="180922" y="0"/>
                    <a:pt x="233363" y="52586"/>
                    <a:pt x="233363" y="117004"/>
                  </a:cubicBezTo>
                  <a:cubicBezTo>
                    <a:pt x="233363" y="178792"/>
                    <a:pt x="127170" y="323404"/>
                    <a:pt x="123237" y="329977"/>
                  </a:cubicBezTo>
                  <a:cubicBezTo>
                    <a:pt x="123237" y="329977"/>
                    <a:pt x="123237" y="329977"/>
                    <a:pt x="119304" y="335236"/>
                  </a:cubicBezTo>
                  <a:cubicBezTo>
                    <a:pt x="117993" y="336550"/>
                    <a:pt x="117993" y="336550"/>
                    <a:pt x="116682" y="336550"/>
                  </a:cubicBezTo>
                  <a:cubicBezTo>
                    <a:pt x="115371" y="336550"/>
                    <a:pt x="115371" y="336550"/>
                    <a:pt x="114059" y="335236"/>
                  </a:cubicBezTo>
                  <a:cubicBezTo>
                    <a:pt x="114059" y="335236"/>
                    <a:pt x="114059" y="335236"/>
                    <a:pt x="110126" y="329977"/>
                  </a:cubicBezTo>
                  <a:cubicBezTo>
                    <a:pt x="106193" y="323404"/>
                    <a:pt x="0" y="178792"/>
                    <a:pt x="0" y="117004"/>
                  </a:cubicBezTo>
                  <a:cubicBezTo>
                    <a:pt x="0" y="52586"/>
                    <a:pt x="52441" y="0"/>
                    <a:pt x="1166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455" name="Google Shape;455;p16"/>
          <p:cNvSpPr/>
          <p:nvPr/>
        </p:nvSpPr>
        <p:spPr>
          <a:xfrm>
            <a:off x="1835489" y="4587493"/>
            <a:ext cx="2050552" cy="728982"/>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800" b="1">
                <a:solidFill>
                  <a:srgbClr val="3F3F3F"/>
                </a:solidFill>
                <a:latin typeface="Arial"/>
                <a:ea typeface="Arial"/>
                <a:cs typeface="Arial"/>
                <a:sym typeface="Arial"/>
              </a:rPr>
              <a:t>Activity work arrangement</a:t>
            </a:r>
            <a:endParaRPr sz="1800" b="1">
              <a:solidFill>
                <a:srgbClr val="3F3F3F"/>
              </a:solidFill>
              <a:latin typeface="Arial"/>
              <a:ea typeface="Arial"/>
              <a:cs typeface="Arial"/>
              <a:sym typeface="Arial"/>
            </a:endParaRPr>
          </a:p>
        </p:txBody>
      </p:sp>
      <p:sp>
        <p:nvSpPr>
          <p:cNvPr id="456" name="Google Shape;456;p16"/>
          <p:cNvSpPr/>
          <p:nvPr/>
        </p:nvSpPr>
        <p:spPr>
          <a:xfrm>
            <a:off x="5070724" y="4587493"/>
            <a:ext cx="2050552" cy="728982"/>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800" b="1">
                <a:solidFill>
                  <a:srgbClr val="3F3F3F"/>
                </a:solidFill>
                <a:latin typeface="Arial"/>
                <a:ea typeface="Arial"/>
                <a:cs typeface="Arial"/>
                <a:sym typeface="Arial"/>
              </a:rPr>
              <a:t>Activity work arrangement</a:t>
            </a:r>
            <a:endParaRPr sz="1800" b="1">
              <a:solidFill>
                <a:srgbClr val="3F3F3F"/>
              </a:solidFill>
              <a:latin typeface="Arial"/>
              <a:ea typeface="Arial"/>
              <a:cs typeface="Arial"/>
              <a:sym typeface="Arial"/>
            </a:endParaRPr>
          </a:p>
        </p:txBody>
      </p:sp>
      <p:sp>
        <p:nvSpPr>
          <p:cNvPr id="457" name="Google Shape;457;p16"/>
          <p:cNvSpPr/>
          <p:nvPr/>
        </p:nvSpPr>
        <p:spPr>
          <a:xfrm>
            <a:off x="8290605" y="4587493"/>
            <a:ext cx="2050552" cy="728982"/>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800" b="1">
                <a:solidFill>
                  <a:srgbClr val="3F3F3F"/>
                </a:solidFill>
                <a:latin typeface="Arial"/>
                <a:ea typeface="Arial"/>
                <a:cs typeface="Arial"/>
                <a:sym typeface="Arial"/>
              </a:rPr>
              <a:t>Activity work arrangement</a:t>
            </a:r>
            <a:endParaRPr sz="1800" b="1">
              <a:solidFill>
                <a:srgbClr val="3F3F3F"/>
              </a:solidFill>
              <a:latin typeface="Arial"/>
              <a:ea typeface="Arial"/>
              <a:cs typeface="Arial"/>
              <a:sym typeface="Arial"/>
            </a:endParaRPr>
          </a:p>
        </p:txBody>
      </p:sp>
      <p:grpSp>
        <p:nvGrpSpPr>
          <p:cNvPr id="458" name="Google Shape;458;p16"/>
          <p:cNvGrpSpPr/>
          <p:nvPr/>
        </p:nvGrpSpPr>
        <p:grpSpPr>
          <a:xfrm>
            <a:off x="1080557" y="537832"/>
            <a:ext cx="5144895" cy="716067"/>
            <a:chOff x="5402407" y="1247256"/>
            <a:chExt cx="5144895" cy="716067"/>
          </a:xfrm>
        </p:grpSpPr>
        <p:sp>
          <p:nvSpPr>
            <p:cNvPr id="459" name="Google Shape;459;p16"/>
            <p:cNvSpPr txBox="1"/>
            <p:nvPr/>
          </p:nvSpPr>
          <p:spPr>
            <a:xfrm>
              <a:off x="5402407" y="1247256"/>
              <a:ext cx="514489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execution plan</a:t>
              </a:r>
              <a:endParaRPr sz="2800" b="1">
                <a:solidFill>
                  <a:srgbClr val="3F3F3F"/>
                </a:solidFill>
                <a:latin typeface="Arial"/>
                <a:ea typeface="Arial"/>
                <a:cs typeface="Arial"/>
                <a:sym typeface="Arial"/>
              </a:endParaRPr>
            </a:p>
          </p:txBody>
        </p:sp>
        <p:sp>
          <p:nvSpPr>
            <p:cNvPr id="460" name="Google Shape;460;p16"/>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45"/>
                                        </p:tgtEl>
                                        <p:attrNameLst>
                                          <p:attrName>style.visibility</p:attrName>
                                        </p:attrNameLst>
                                      </p:cBhvr>
                                      <p:to>
                                        <p:strVal val="visible"/>
                                      </p:to>
                                    </p:set>
                                    <p:anim calcmode="lin" valueType="num">
                                      <p:cBhvr additive="base">
                                        <p:cTn id="7" dur="500"/>
                                        <p:tgtEl>
                                          <p:spTgt spid="445"/>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446"/>
                                        </p:tgtEl>
                                        <p:attrNameLst>
                                          <p:attrName>style.visibility</p:attrName>
                                        </p:attrNameLst>
                                      </p:cBhvr>
                                      <p:to>
                                        <p:strVal val="visible"/>
                                      </p:to>
                                    </p:set>
                                    <p:anim calcmode="lin" valueType="num">
                                      <p:cBhvr additive="base">
                                        <p:cTn id="10" dur="500"/>
                                        <p:tgtEl>
                                          <p:spTgt spid="446"/>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447"/>
                                        </p:tgtEl>
                                        <p:attrNameLst>
                                          <p:attrName>style.visibility</p:attrName>
                                        </p:attrNameLst>
                                      </p:cBhvr>
                                      <p:to>
                                        <p:strVal val="visible"/>
                                      </p:to>
                                    </p:set>
                                    <p:anim calcmode="lin" valueType="num">
                                      <p:cBhvr additive="base">
                                        <p:cTn id="13" dur="500"/>
                                        <p:tgtEl>
                                          <p:spTgt spid="447"/>
                                        </p:tgtEl>
                                        <p:attrNameLst>
                                          <p:attrName>ppt_x</p:attrName>
                                        </p:attrNameLst>
                                      </p:cBhvr>
                                      <p:tavLst>
                                        <p:tav tm="0">
                                          <p:val>
                                            <p:strVal val="#ppt_x+1"/>
                                          </p:val>
                                        </p:tav>
                                        <p:tav tm="100000">
                                          <p:val>
                                            <p:strVal val="#ppt_x"/>
                                          </p:val>
                                        </p:tav>
                                      </p:tavLst>
                                    </p:anim>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455"/>
                                        </p:tgtEl>
                                        <p:attrNameLst>
                                          <p:attrName>style.visibility</p:attrName>
                                        </p:attrNameLst>
                                      </p:cBhvr>
                                      <p:to>
                                        <p:strVal val="visible"/>
                                      </p:to>
                                    </p:set>
                                    <p:anim calcmode="lin" valueType="num">
                                      <p:cBhvr additive="base">
                                        <p:cTn id="17" dur="500"/>
                                        <p:tgtEl>
                                          <p:spTgt spid="455"/>
                                        </p:tgtEl>
                                        <p:attrNameLst>
                                          <p:attrName>ppt_w</p:attrName>
                                        </p:attrNameLst>
                                      </p:cBhvr>
                                      <p:tavLst>
                                        <p:tav tm="0">
                                          <p:val>
                                            <p:strVal val="0"/>
                                          </p:val>
                                        </p:tav>
                                        <p:tav tm="100000">
                                          <p:val>
                                            <p:strVal val="#ppt_w"/>
                                          </p:val>
                                        </p:tav>
                                      </p:tavLst>
                                    </p:anim>
                                    <p:anim calcmode="lin" valueType="num">
                                      <p:cBhvr additive="base">
                                        <p:cTn id="18" dur="500"/>
                                        <p:tgtEl>
                                          <p:spTgt spid="455"/>
                                        </p:tgtEl>
                                        <p:attrNameLst>
                                          <p:attrName>ppt_h</p:attrName>
                                        </p:attrNameLst>
                                      </p:cBhvr>
                                      <p:tavLst>
                                        <p:tav tm="0">
                                          <p:val>
                                            <p:str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456"/>
                                        </p:tgtEl>
                                        <p:attrNameLst>
                                          <p:attrName>style.visibility</p:attrName>
                                        </p:attrNameLst>
                                      </p:cBhvr>
                                      <p:to>
                                        <p:strVal val="visible"/>
                                      </p:to>
                                    </p:set>
                                    <p:anim calcmode="lin" valueType="num">
                                      <p:cBhvr additive="base">
                                        <p:cTn id="21" dur="500"/>
                                        <p:tgtEl>
                                          <p:spTgt spid="456"/>
                                        </p:tgtEl>
                                        <p:attrNameLst>
                                          <p:attrName>ppt_w</p:attrName>
                                        </p:attrNameLst>
                                      </p:cBhvr>
                                      <p:tavLst>
                                        <p:tav tm="0">
                                          <p:val>
                                            <p:strVal val="0"/>
                                          </p:val>
                                        </p:tav>
                                        <p:tav tm="100000">
                                          <p:val>
                                            <p:strVal val="#ppt_w"/>
                                          </p:val>
                                        </p:tav>
                                      </p:tavLst>
                                    </p:anim>
                                    <p:anim calcmode="lin" valueType="num">
                                      <p:cBhvr additive="base">
                                        <p:cTn id="22" dur="500"/>
                                        <p:tgtEl>
                                          <p:spTgt spid="456"/>
                                        </p:tgtEl>
                                        <p:attrNameLst>
                                          <p:attrName>ppt_h</p:attrName>
                                        </p:attrNameLst>
                                      </p:cBhvr>
                                      <p:tavLst>
                                        <p:tav tm="0">
                                          <p:val>
                                            <p:strVal val="0"/>
                                          </p:val>
                                        </p:tav>
                                        <p:tav tm="100000">
                                          <p:val>
                                            <p:strVal val="#ppt_h"/>
                                          </p:val>
                                        </p:tav>
                                      </p:tavLst>
                                    </p:anim>
                                  </p:childTnLst>
                                </p:cTn>
                              </p:par>
                              <p:par>
                                <p:cTn id="23" presetID="23" presetClass="entr" presetSubtype="16" fill="hold" nodeType="withEffect">
                                  <p:stCondLst>
                                    <p:cond delay="0"/>
                                  </p:stCondLst>
                                  <p:childTnLst>
                                    <p:set>
                                      <p:cBhvr>
                                        <p:cTn id="24" dur="1" fill="hold">
                                          <p:stCondLst>
                                            <p:cond delay="0"/>
                                          </p:stCondLst>
                                        </p:cTn>
                                        <p:tgtEl>
                                          <p:spTgt spid="457"/>
                                        </p:tgtEl>
                                        <p:attrNameLst>
                                          <p:attrName>style.visibility</p:attrName>
                                        </p:attrNameLst>
                                      </p:cBhvr>
                                      <p:to>
                                        <p:strVal val="visible"/>
                                      </p:to>
                                    </p:set>
                                    <p:anim calcmode="lin" valueType="num">
                                      <p:cBhvr additive="base">
                                        <p:cTn id="25" dur="500"/>
                                        <p:tgtEl>
                                          <p:spTgt spid="457"/>
                                        </p:tgtEl>
                                        <p:attrNameLst>
                                          <p:attrName>ppt_w</p:attrName>
                                        </p:attrNameLst>
                                      </p:cBhvr>
                                      <p:tavLst>
                                        <p:tav tm="0">
                                          <p:val>
                                            <p:strVal val="0"/>
                                          </p:val>
                                        </p:tav>
                                        <p:tav tm="100000">
                                          <p:val>
                                            <p:strVal val="#ppt_w"/>
                                          </p:val>
                                        </p:tav>
                                      </p:tavLst>
                                    </p:anim>
                                    <p:anim calcmode="lin" valueType="num">
                                      <p:cBhvr additive="base">
                                        <p:cTn id="26" dur="500"/>
                                        <p:tgtEl>
                                          <p:spTgt spid="457"/>
                                        </p:tgtEl>
                                        <p:attrNameLst>
                                          <p:attrName>ppt_h</p:attrName>
                                        </p:attrNameLst>
                                      </p:cBhvr>
                                      <p:tavLst>
                                        <p:tav tm="0">
                                          <p:val>
                                            <p:strVal val="0"/>
                                          </p:val>
                                        </p:tav>
                                        <p:tav tm="100000">
                                          <p:val>
                                            <p:strVal val="#ppt_h"/>
                                          </p:val>
                                        </p:tav>
                                      </p:tavLst>
                                    </p:anim>
                                  </p:childTnLst>
                                </p:cTn>
                              </p:par>
                            </p:childTnLst>
                          </p:cTn>
                        </p:par>
                        <p:par>
                          <p:cTn id="27" fill="hold">
                            <p:stCondLst>
                              <p:cond delay="1000"/>
                            </p:stCondLst>
                            <p:childTnLst>
                              <p:par>
                                <p:cTn id="28" presetID="10" presetClass="entr" presetSubtype="0" fill="hold" nodeType="afterEffect">
                                  <p:stCondLst>
                                    <p:cond delay="0"/>
                                  </p:stCondLst>
                                  <p:childTnLst>
                                    <p:set>
                                      <p:cBhvr>
                                        <p:cTn id="29" dur="1" fill="hold">
                                          <p:stCondLst>
                                            <p:cond delay="0"/>
                                          </p:stCondLst>
                                        </p:cTn>
                                        <p:tgtEl>
                                          <p:spTgt spid="431"/>
                                        </p:tgtEl>
                                        <p:attrNameLst>
                                          <p:attrName>style.visibility</p:attrName>
                                        </p:attrNameLst>
                                      </p:cBhvr>
                                      <p:to>
                                        <p:strVal val="visible"/>
                                      </p:to>
                                    </p:set>
                                    <p:animEffect transition="in" filter="fade">
                                      <p:cBhvr>
                                        <p:cTn id="30" dur="500"/>
                                        <p:tgtEl>
                                          <p:spTgt spid="431"/>
                                        </p:tgtEl>
                                      </p:cBhvr>
                                    </p:animEffect>
                                  </p:childTnLst>
                                </p:cTn>
                              </p:par>
                              <p:par>
                                <p:cTn id="31" presetID="10" presetClass="entr" presetSubtype="0" fill="hold" nodeType="withEffect">
                                  <p:stCondLst>
                                    <p:cond delay="0"/>
                                  </p:stCondLst>
                                  <p:childTnLst>
                                    <p:set>
                                      <p:cBhvr>
                                        <p:cTn id="32" dur="1" fill="hold">
                                          <p:stCondLst>
                                            <p:cond delay="0"/>
                                          </p:stCondLst>
                                        </p:cTn>
                                        <p:tgtEl>
                                          <p:spTgt spid="438"/>
                                        </p:tgtEl>
                                        <p:attrNameLst>
                                          <p:attrName>style.visibility</p:attrName>
                                        </p:attrNameLst>
                                      </p:cBhvr>
                                      <p:to>
                                        <p:strVal val="visible"/>
                                      </p:to>
                                    </p:set>
                                    <p:animEffect transition="in" filter="fade">
                                      <p:cBhvr>
                                        <p:cTn id="33" dur="500"/>
                                        <p:tgtEl>
                                          <p:spTgt spid="438"/>
                                        </p:tgtEl>
                                      </p:cBhvr>
                                    </p:animEffect>
                                  </p:childTnLst>
                                </p:cTn>
                              </p:par>
                              <p:par>
                                <p:cTn id="34" presetID="10" presetClass="entr" presetSubtype="0" fill="hold" nodeType="withEffect">
                                  <p:stCondLst>
                                    <p:cond delay="0"/>
                                  </p:stCondLst>
                                  <p:childTnLst>
                                    <p:set>
                                      <p:cBhvr>
                                        <p:cTn id="35" dur="1" fill="hold">
                                          <p:stCondLst>
                                            <p:cond delay="0"/>
                                          </p:stCondLst>
                                        </p:cTn>
                                        <p:tgtEl>
                                          <p:spTgt spid="448"/>
                                        </p:tgtEl>
                                        <p:attrNameLst>
                                          <p:attrName>style.visibility</p:attrName>
                                        </p:attrNameLst>
                                      </p:cBhvr>
                                      <p:to>
                                        <p:strVal val="visible"/>
                                      </p:to>
                                    </p:set>
                                    <p:animEffect transition="in" filter="fade">
                                      <p:cBhvr>
                                        <p:cTn id="36" dur="500"/>
                                        <p:tgtEl>
                                          <p:spTgt spid="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Google Shape;466;p17"/>
          <p:cNvPicPr preferRelativeResize="0">
            <a:picLocks noGrp="1"/>
          </p:cNvPicPr>
          <p:nvPr>
            <p:ph type="pic" idx="2"/>
          </p:nvPr>
        </p:nvPicPr>
        <p:blipFill rotWithShape="1">
          <a:blip r:embed="rId3">
            <a:alphaModFix/>
          </a:blip>
          <a:srcRect l="29931" r="29931"/>
          <a:stretch/>
        </p:blipFill>
        <p:spPr>
          <a:xfrm>
            <a:off x="2438555" y="2105152"/>
            <a:ext cx="1701645" cy="3139947"/>
          </a:xfrm>
          <a:prstGeom prst="rect">
            <a:avLst/>
          </a:prstGeom>
          <a:noFill/>
          <a:ln>
            <a:noFill/>
          </a:ln>
        </p:spPr>
      </p:pic>
      <p:sp>
        <p:nvSpPr>
          <p:cNvPr id="467" name="Google Shape;467;p17"/>
          <p:cNvSpPr/>
          <p:nvPr/>
        </p:nvSpPr>
        <p:spPr>
          <a:xfrm>
            <a:off x="2116184" y="4431106"/>
            <a:ext cx="254062" cy="330941"/>
          </a:xfrm>
          <a:custGeom>
            <a:avLst/>
            <a:gdLst/>
            <a:ahLst/>
            <a:cxnLst/>
            <a:rect l="l" t="t" r="r" b="b"/>
            <a:pathLst>
              <a:path w="107" h="142" extrusionOk="0">
                <a:moveTo>
                  <a:pt x="38" y="142"/>
                </a:moveTo>
                <a:cubicBezTo>
                  <a:pt x="37" y="127"/>
                  <a:pt x="37" y="127"/>
                  <a:pt x="37" y="127"/>
                </a:cubicBezTo>
                <a:cubicBezTo>
                  <a:pt x="37" y="127"/>
                  <a:pt x="36" y="105"/>
                  <a:pt x="57" y="76"/>
                </a:cubicBezTo>
                <a:cubicBezTo>
                  <a:pt x="74" y="54"/>
                  <a:pt x="86" y="44"/>
                  <a:pt x="94" y="37"/>
                </a:cubicBezTo>
                <a:cubicBezTo>
                  <a:pt x="97" y="35"/>
                  <a:pt x="99" y="33"/>
                  <a:pt x="101" y="31"/>
                </a:cubicBezTo>
                <a:cubicBezTo>
                  <a:pt x="105" y="27"/>
                  <a:pt x="107" y="21"/>
                  <a:pt x="106" y="16"/>
                </a:cubicBezTo>
                <a:cubicBezTo>
                  <a:pt x="104" y="10"/>
                  <a:pt x="99" y="6"/>
                  <a:pt x="92" y="3"/>
                </a:cubicBezTo>
                <a:cubicBezTo>
                  <a:pt x="88" y="2"/>
                  <a:pt x="80" y="0"/>
                  <a:pt x="70" y="0"/>
                </a:cubicBezTo>
                <a:cubicBezTo>
                  <a:pt x="56" y="0"/>
                  <a:pt x="36" y="4"/>
                  <a:pt x="22" y="25"/>
                </a:cubicBezTo>
                <a:cubicBezTo>
                  <a:pt x="0" y="56"/>
                  <a:pt x="5" y="77"/>
                  <a:pt x="11" y="93"/>
                </a:cubicBezTo>
                <a:cubicBezTo>
                  <a:pt x="17" y="110"/>
                  <a:pt x="29" y="128"/>
                  <a:pt x="30" y="129"/>
                </a:cubicBezTo>
                <a:lnTo>
                  <a:pt x="38" y="142"/>
                </a:lnTo>
                <a:close/>
                <a:moveTo>
                  <a:pt x="28" y="29"/>
                </a:moveTo>
                <a:cubicBezTo>
                  <a:pt x="38" y="15"/>
                  <a:pt x="52" y="8"/>
                  <a:pt x="70" y="8"/>
                </a:cubicBezTo>
                <a:cubicBezTo>
                  <a:pt x="79" y="8"/>
                  <a:pt x="87" y="10"/>
                  <a:pt x="90" y="11"/>
                </a:cubicBezTo>
                <a:cubicBezTo>
                  <a:pt x="94" y="12"/>
                  <a:pt x="97" y="15"/>
                  <a:pt x="98" y="18"/>
                </a:cubicBezTo>
                <a:cubicBezTo>
                  <a:pt x="98" y="20"/>
                  <a:pt x="97" y="23"/>
                  <a:pt x="95" y="25"/>
                </a:cubicBezTo>
                <a:cubicBezTo>
                  <a:pt x="94" y="27"/>
                  <a:pt x="92" y="28"/>
                  <a:pt x="89" y="31"/>
                </a:cubicBezTo>
                <a:cubicBezTo>
                  <a:pt x="81" y="38"/>
                  <a:pt x="68" y="48"/>
                  <a:pt x="51" y="72"/>
                </a:cubicBezTo>
                <a:cubicBezTo>
                  <a:pt x="38" y="89"/>
                  <a:pt x="33" y="105"/>
                  <a:pt x="30" y="115"/>
                </a:cubicBezTo>
                <a:cubicBezTo>
                  <a:pt x="27" y="108"/>
                  <a:pt x="22" y="99"/>
                  <a:pt x="19" y="91"/>
                </a:cubicBezTo>
                <a:cubicBezTo>
                  <a:pt x="13" y="74"/>
                  <a:pt x="9" y="57"/>
                  <a:pt x="28" y="2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68" name="Google Shape;468;p17"/>
          <p:cNvSpPr/>
          <p:nvPr/>
        </p:nvSpPr>
        <p:spPr>
          <a:xfrm>
            <a:off x="2149349" y="4873367"/>
            <a:ext cx="236490" cy="247473"/>
          </a:xfrm>
          <a:custGeom>
            <a:avLst/>
            <a:gdLst/>
            <a:ahLst/>
            <a:cxnLst/>
            <a:rect l="l" t="t" r="r" b="b"/>
            <a:pathLst>
              <a:path w="100" h="106" extrusionOk="0">
                <a:moveTo>
                  <a:pt x="83" y="0"/>
                </a:moveTo>
                <a:cubicBezTo>
                  <a:pt x="77" y="0"/>
                  <a:pt x="69" y="1"/>
                  <a:pt x="60" y="3"/>
                </a:cubicBezTo>
                <a:cubicBezTo>
                  <a:pt x="43" y="5"/>
                  <a:pt x="25" y="9"/>
                  <a:pt x="12" y="37"/>
                </a:cubicBezTo>
                <a:cubicBezTo>
                  <a:pt x="0" y="66"/>
                  <a:pt x="8" y="82"/>
                  <a:pt x="14" y="87"/>
                </a:cubicBezTo>
                <a:cubicBezTo>
                  <a:pt x="20" y="92"/>
                  <a:pt x="40" y="101"/>
                  <a:pt x="47" y="105"/>
                </a:cubicBezTo>
                <a:cubicBezTo>
                  <a:pt x="50" y="106"/>
                  <a:pt x="52" y="106"/>
                  <a:pt x="54" y="106"/>
                </a:cubicBezTo>
                <a:cubicBezTo>
                  <a:pt x="58" y="106"/>
                  <a:pt x="60" y="105"/>
                  <a:pt x="61" y="104"/>
                </a:cubicBezTo>
                <a:cubicBezTo>
                  <a:pt x="63" y="102"/>
                  <a:pt x="64" y="98"/>
                  <a:pt x="63" y="93"/>
                </a:cubicBezTo>
                <a:cubicBezTo>
                  <a:pt x="64" y="89"/>
                  <a:pt x="69" y="57"/>
                  <a:pt x="78" y="40"/>
                </a:cubicBezTo>
                <a:cubicBezTo>
                  <a:pt x="83" y="30"/>
                  <a:pt x="89" y="23"/>
                  <a:pt x="93" y="19"/>
                </a:cubicBezTo>
                <a:cubicBezTo>
                  <a:pt x="97" y="14"/>
                  <a:pt x="100" y="11"/>
                  <a:pt x="99" y="7"/>
                </a:cubicBezTo>
                <a:cubicBezTo>
                  <a:pt x="98" y="1"/>
                  <a:pt x="90" y="0"/>
                  <a:pt x="83" y="0"/>
                </a:cubicBezTo>
                <a:close/>
                <a:moveTo>
                  <a:pt x="87" y="13"/>
                </a:moveTo>
                <a:cubicBezTo>
                  <a:pt x="83" y="18"/>
                  <a:pt x="77" y="25"/>
                  <a:pt x="71" y="36"/>
                </a:cubicBezTo>
                <a:cubicBezTo>
                  <a:pt x="61" y="56"/>
                  <a:pt x="55" y="91"/>
                  <a:pt x="55" y="92"/>
                </a:cubicBezTo>
                <a:cubicBezTo>
                  <a:pt x="55" y="93"/>
                  <a:pt x="55" y="93"/>
                  <a:pt x="55" y="93"/>
                </a:cubicBezTo>
                <a:cubicBezTo>
                  <a:pt x="55" y="93"/>
                  <a:pt x="55" y="93"/>
                  <a:pt x="55" y="93"/>
                </a:cubicBezTo>
                <a:cubicBezTo>
                  <a:pt x="55" y="97"/>
                  <a:pt x="55" y="98"/>
                  <a:pt x="55" y="98"/>
                </a:cubicBezTo>
                <a:cubicBezTo>
                  <a:pt x="55" y="98"/>
                  <a:pt x="54" y="99"/>
                  <a:pt x="51" y="97"/>
                </a:cubicBezTo>
                <a:cubicBezTo>
                  <a:pt x="42" y="94"/>
                  <a:pt x="24" y="84"/>
                  <a:pt x="19" y="80"/>
                </a:cubicBezTo>
                <a:cubicBezTo>
                  <a:pt x="14" y="77"/>
                  <a:pt x="10" y="63"/>
                  <a:pt x="20" y="40"/>
                </a:cubicBezTo>
                <a:cubicBezTo>
                  <a:pt x="30" y="16"/>
                  <a:pt x="45" y="13"/>
                  <a:pt x="61" y="10"/>
                </a:cubicBezTo>
                <a:cubicBezTo>
                  <a:pt x="70" y="9"/>
                  <a:pt x="78" y="8"/>
                  <a:pt x="83" y="8"/>
                </a:cubicBezTo>
                <a:cubicBezTo>
                  <a:pt x="87" y="8"/>
                  <a:pt x="89" y="9"/>
                  <a:pt x="91" y="9"/>
                </a:cubicBezTo>
                <a:cubicBezTo>
                  <a:pt x="90" y="10"/>
                  <a:pt x="88" y="12"/>
                  <a:pt x="87" y="1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69" name="Google Shape;469;p17"/>
          <p:cNvSpPr/>
          <p:nvPr/>
        </p:nvSpPr>
        <p:spPr>
          <a:xfrm>
            <a:off x="3120639" y="1917871"/>
            <a:ext cx="49787" cy="49055"/>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70" name="Google Shape;470;p17"/>
          <p:cNvSpPr/>
          <p:nvPr/>
        </p:nvSpPr>
        <p:spPr>
          <a:xfrm>
            <a:off x="3322539" y="1841327"/>
            <a:ext cx="52716" cy="51252"/>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71" name="Google Shape;471;p17"/>
          <p:cNvSpPr/>
          <p:nvPr/>
        </p:nvSpPr>
        <p:spPr>
          <a:xfrm>
            <a:off x="3118497" y="1924959"/>
            <a:ext cx="355275" cy="45719"/>
          </a:xfrm>
          <a:custGeom>
            <a:avLst/>
            <a:gdLst/>
            <a:ahLst/>
            <a:cxnLst/>
            <a:rect l="l" t="t" r="r" b="b"/>
            <a:pathLst>
              <a:path w="115" h="15" extrusionOk="0">
                <a:moveTo>
                  <a:pt x="8" y="15"/>
                </a:moveTo>
                <a:cubicBezTo>
                  <a:pt x="108" y="15"/>
                  <a:pt x="108" y="15"/>
                  <a:pt x="108" y="15"/>
                </a:cubicBezTo>
                <a:cubicBezTo>
                  <a:pt x="112" y="15"/>
                  <a:pt x="115" y="12"/>
                  <a:pt x="115" y="8"/>
                </a:cubicBezTo>
                <a:cubicBezTo>
                  <a:pt x="115" y="7"/>
                  <a:pt x="115" y="7"/>
                  <a:pt x="115" y="7"/>
                </a:cubicBezTo>
                <a:cubicBezTo>
                  <a:pt x="115" y="3"/>
                  <a:pt x="112" y="0"/>
                  <a:pt x="108" y="0"/>
                </a:cubicBezTo>
                <a:cubicBezTo>
                  <a:pt x="8" y="0"/>
                  <a:pt x="8" y="0"/>
                  <a:pt x="8" y="0"/>
                </a:cubicBezTo>
                <a:cubicBezTo>
                  <a:pt x="3" y="0"/>
                  <a:pt x="0" y="3"/>
                  <a:pt x="0" y="7"/>
                </a:cubicBezTo>
                <a:cubicBezTo>
                  <a:pt x="0" y="8"/>
                  <a:pt x="0" y="8"/>
                  <a:pt x="0" y="8"/>
                </a:cubicBezTo>
                <a:cubicBezTo>
                  <a:pt x="0" y="12"/>
                  <a:pt x="3" y="15"/>
                  <a:pt x="8" y="1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72" name="Google Shape;472;p17"/>
          <p:cNvSpPr/>
          <p:nvPr/>
        </p:nvSpPr>
        <p:spPr>
          <a:xfrm>
            <a:off x="1911741" y="1744229"/>
            <a:ext cx="3208386" cy="5113771"/>
          </a:xfrm>
          <a:custGeom>
            <a:avLst/>
            <a:gdLst/>
            <a:ahLst/>
            <a:cxnLst/>
            <a:rect l="l" t="t" r="r" b="b"/>
            <a:pathLst>
              <a:path w="3105768" h="4950211" extrusionOk="0">
                <a:moveTo>
                  <a:pt x="403967" y="3504120"/>
                </a:moveTo>
                <a:cubicBezTo>
                  <a:pt x="383320" y="3517667"/>
                  <a:pt x="358083" y="3526698"/>
                  <a:pt x="335141" y="3531213"/>
                </a:cubicBezTo>
                <a:cubicBezTo>
                  <a:pt x="371849" y="3549276"/>
                  <a:pt x="410850" y="3571854"/>
                  <a:pt x="431498" y="3585401"/>
                </a:cubicBezTo>
                <a:cubicBezTo>
                  <a:pt x="433792" y="3585401"/>
                  <a:pt x="436086" y="3587659"/>
                  <a:pt x="438380" y="3589917"/>
                </a:cubicBezTo>
                <a:cubicBezTo>
                  <a:pt x="422321" y="3562823"/>
                  <a:pt x="410850" y="3535729"/>
                  <a:pt x="403967" y="3504120"/>
                </a:cubicBezTo>
                <a:close/>
                <a:moveTo>
                  <a:pt x="259433" y="3072878"/>
                </a:moveTo>
                <a:cubicBezTo>
                  <a:pt x="241079" y="3072878"/>
                  <a:pt x="225020" y="3075136"/>
                  <a:pt x="211255" y="3077394"/>
                </a:cubicBezTo>
                <a:cubicBezTo>
                  <a:pt x="195196" y="3079652"/>
                  <a:pt x="176842" y="3086425"/>
                  <a:pt x="158488" y="3093199"/>
                </a:cubicBezTo>
                <a:cubicBezTo>
                  <a:pt x="126370" y="3109003"/>
                  <a:pt x="119487" y="3129323"/>
                  <a:pt x="87368" y="3192542"/>
                </a:cubicBezTo>
                <a:cubicBezTo>
                  <a:pt x="55250" y="3258019"/>
                  <a:pt x="41484" y="3305433"/>
                  <a:pt x="69015" y="3368651"/>
                </a:cubicBezTo>
                <a:cubicBezTo>
                  <a:pt x="98839" y="3429612"/>
                  <a:pt x="174548" y="3454448"/>
                  <a:pt x="183725" y="3461221"/>
                </a:cubicBezTo>
                <a:cubicBezTo>
                  <a:pt x="188313" y="3463479"/>
                  <a:pt x="195196" y="3467995"/>
                  <a:pt x="206667" y="3474768"/>
                </a:cubicBezTo>
                <a:cubicBezTo>
                  <a:pt x="231903" y="3488315"/>
                  <a:pt x="394791" y="3490573"/>
                  <a:pt x="429203" y="3398003"/>
                </a:cubicBezTo>
                <a:cubicBezTo>
                  <a:pt x="463616" y="3305433"/>
                  <a:pt x="454440" y="3246730"/>
                  <a:pt x="454440" y="3197058"/>
                </a:cubicBezTo>
                <a:cubicBezTo>
                  <a:pt x="454440" y="3163191"/>
                  <a:pt x="454440" y="3124808"/>
                  <a:pt x="436086" y="3099972"/>
                </a:cubicBezTo>
                <a:cubicBezTo>
                  <a:pt x="424615" y="3090941"/>
                  <a:pt x="410850" y="3084167"/>
                  <a:pt x="399379" y="3079652"/>
                </a:cubicBezTo>
                <a:cubicBezTo>
                  <a:pt x="399379" y="3079652"/>
                  <a:pt x="399379" y="3079652"/>
                  <a:pt x="321376" y="3072878"/>
                </a:cubicBezTo>
                <a:cubicBezTo>
                  <a:pt x="321376" y="3072878"/>
                  <a:pt x="321376" y="3072878"/>
                  <a:pt x="319082" y="3072878"/>
                </a:cubicBezTo>
                <a:cubicBezTo>
                  <a:pt x="298434" y="3072878"/>
                  <a:pt x="277787" y="3072878"/>
                  <a:pt x="259433" y="3072878"/>
                </a:cubicBezTo>
                <a:close/>
                <a:moveTo>
                  <a:pt x="491147" y="3050300"/>
                </a:moveTo>
                <a:cubicBezTo>
                  <a:pt x="486558" y="3057074"/>
                  <a:pt x="481970" y="3061589"/>
                  <a:pt x="477382" y="3066105"/>
                </a:cubicBezTo>
                <a:cubicBezTo>
                  <a:pt x="481970" y="3072878"/>
                  <a:pt x="486558" y="3079652"/>
                  <a:pt x="491147" y="3086425"/>
                </a:cubicBezTo>
                <a:cubicBezTo>
                  <a:pt x="491147" y="3086425"/>
                  <a:pt x="491147" y="3086425"/>
                  <a:pt x="491147" y="3050300"/>
                </a:cubicBezTo>
                <a:close/>
                <a:moveTo>
                  <a:pt x="2264560" y="2632605"/>
                </a:moveTo>
                <a:cubicBezTo>
                  <a:pt x="2264560" y="2632605"/>
                  <a:pt x="2264560" y="2632605"/>
                  <a:pt x="2264560" y="2740980"/>
                </a:cubicBezTo>
                <a:cubicBezTo>
                  <a:pt x="2269148" y="2734207"/>
                  <a:pt x="2273737" y="2727433"/>
                  <a:pt x="2276031" y="2725176"/>
                </a:cubicBezTo>
                <a:cubicBezTo>
                  <a:pt x="2273737" y="2713887"/>
                  <a:pt x="2271443" y="2677762"/>
                  <a:pt x="2269148" y="2657441"/>
                </a:cubicBezTo>
                <a:cubicBezTo>
                  <a:pt x="2269148" y="2652926"/>
                  <a:pt x="2266854" y="2643895"/>
                  <a:pt x="2264560" y="2632605"/>
                </a:cubicBezTo>
                <a:close/>
                <a:moveTo>
                  <a:pt x="135546" y="2598738"/>
                </a:moveTo>
                <a:cubicBezTo>
                  <a:pt x="128664" y="2605512"/>
                  <a:pt x="124075" y="2610027"/>
                  <a:pt x="117193" y="2616801"/>
                </a:cubicBezTo>
                <a:cubicBezTo>
                  <a:pt x="98839" y="2637121"/>
                  <a:pt x="69015" y="2684535"/>
                  <a:pt x="55250" y="2781621"/>
                </a:cubicBezTo>
                <a:cubicBezTo>
                  <a:pt x="43779" y="2871933"/>
                  <a:pt x="119487" y="2953214"/>
                  <a:pt x="147017" y="3002886"/>
                </a:cubicBezTo>
                <a:cubicBezTo>
                  <a:pt x="147017" y="3002886"/>
                  <a:pt x="183725" y="3057074"/>
                  <a:pt x="307611" y="3045785"/>
                </a:cubicBezTo>
                <a:cubicBezTo>
                  <a:pt x="319082" y="3045785"/>
                  <a:pt x="330553" y="3043527"/>
                  <a:pt x="342024" y="3041269"/>
                </a:cubicBezTo>
                <a:cubicBezTo>
                  <a:pt x="355789" y="3039011"/>
                  <a:pt x="367260" y="3036753"/>
                  <a:pt x="378731" y="3032238"/>
                </a:cubicBezTo>
                <a:cubicBezTo>
                  <a:pt x="410850" y="3020949"/>
                  <a:pt x="442969" y="2993855"/>
                  <a:pt x="468205" y="2935152"/>
                </a:cubicBezTo>
                <a:cubicBezTo>
                  <a:pt x="511795" y="2838066"/>
                  <a:pt x="484264" y="2752269"/>
                  <a:pt x="456734" y="2704855"/>
                </a:cubicBezTo>
                <a:cubicBezTo>
                  <a:pt x="456734" y="2702598"/>
                  <a:pt x="454440" y="2700340"/>
                  <a:pt x="454440" y="2700340"/>
                </a:cubicBezTo>
                <a:cubicBezTo>
                  <a:pt x="429203" y="2666473"/>
                  <a:pt x="399379" y="2655184"/>
                  <a:pt x="399379" y="2616801"/>
                </a:cubicBezTo>
                <a:cubicBezTo>
                  <a:pt x="399379" y="2616801"/>
                  <a:pt x="399379" y="2616801"/>
                  <a:pt x="399379" y="2603254"/>
                </a:cubicBezTo>
                <a:cubicBezTo>
                  <a:pt x="353495" y="2630348"/>
                  <a:pt x="293846" y="2632605"/>
                  <a:pt x="254845" y="2632605"/>
                </a:cubicBezTo>
                <a:cubicBezTo>
                  <a:pt x="208961" y="2632605"/>
                  <a:pt x="165371" y="2616801"/>
                  <a:pt x="135546" y="2598738"/>
                </a:cubicBezTo>
                <a:close/>
                <a:moveTo>
                  <a:pt x="491147" y="2503910"/>
                </a:moveTo>
                <a:cubicBezTo>
                  <a:pt x="486558" y="2510684"/>
                  <a:pt x="481970" y="2519715"/>
                  <a:pt x="477382" y="2526488"/>
                </a:cubicBezTo>
                <a:cubicBezTo>
                  <a:pt x="477382" y="2526488"/>
                  <a:pt x="477382" y="2526488"/>
                  <a:pt x="477382" y="2598738"/>
                </a:cubicBezTo>
                <a:cubicBezTo>
                  <a:pt x="477382" y="2623574"/>
                  <a:pt x="477382" y="2630348"/>
                  <a:pt x="491147" y="2655184"/>
                </a:cubicBezTo>
                <a:cubicBezTo>
                  <a:pt x="491147" y="2655184"/>
                  <a:pt x="491147" y="2655184"/>
                  <a:pt x="491147" y="2503910"/>
                </a:cubicBezTo>
                <a:close/>
                <a:moveTo>
                  <a:pt x="285852" y="2202916"/>
                </a:moveTo>
                <a:cubicBezTo>
                  <a:pt x="260150" y="2203763"/>
                  <a:pt x="219285" y="2216040"/>
                  <a:pt x="195196" y="2239747"/>
                </a:cubicBezTo>
                <a:cubicBezTo>
                  <a:pt x="160783" y="2273614"/>
                  <a:pt x="137841" y="2327801"/>
                  <a:pt x="133252" y="2343606"/>
                </a:cubicBezTo>
                <a:cubicBezTo>
                  <a:pt x="124075" y="2366184"/>
                  <a:pt x="121781" y="2391020"/>
                  <a:pt x="119487" y="2406825"/>
                </a:cubicBezTo>
                <a:cubicBezTo>
                  <a:pt x="119487" y="2424887"/>
                  <a:pt x="119487" y="2445207"/>
                  <a:pt x="121781" y="2461012"/>
                </a:cubicBezTo>
                <a:cubicBezTo>
                  <a:pt x="135546" y="2429403"/>
                  <a:pt x="158488" y="2384246"/>
                  <a:pt x="186019" y="2352637"/>
                </a:cubicBezTo>
                <a:cubicBezTo>
                  <a:pt x="234197" y="2300708"/>
                  <a:pt x="298434" y="2251036"/>
                  <a:pt x="319082" y="2239747"/>
                </a:cubicBezTo>
                <a:cubicBezTo>
                  <a:pt x="323670" y="2235231"/>
                  <a:pt x="323670" y="2230715"/>
                  <a:pt x="323670" y="2228458"/>
                </a:cubicBezTo>
                <a:cubicBezTo>
                  <a:pt x="323670" y="2221684"/>
                  <a:pt x="316788" y="2210395"/>
                  <a:pt x="305317" y="2205880"/>
                </a:cubicBezTo>
                <a:cubicBezTo>
                  <a:pt x="301302" y="2203622"/>
                  <a:pt x="294420" y="2202634"/>
                  <a:pt x="285852" y="2202916"/>
                </a:cubicBezTo>
                <a:close/>
                <a:moveTo>
                  <a:pt x="2172792" y="2183301"/>
                </a:moveTo>
                <a:cubicBezTo>
                  <a:pt x="2172792" y="2183301"/>
                  <a:pt x="2172792" y="2183301"/>
                  <a:pt x="2172792" y="3404776"/>
                </a:cubicBezTo>
                <a:cubicBezTo>
                  <a:pt x="2172792" y="3404776"/>
                  <a:pt x="2172792" y="3404776"/>
                  <a:pt x="491147" y="3404776"/>
                </a:cubicBezTo>
                <a:cubicBezTo>
                  <a:pt x="491147" y="3404776"/>
                  <a:pt x="491147" y="3404776"/>
                  <a:pt x="491147" y="3386714"/>
                </a:cubicBezTo>
                <a:cubicBezTo>
                  <a:pt x="488853" y="3395745"/>
                  <a:pt x="484264" y="3407034"/>
                  <a:pt x="481970" y="3416065"/>
                </a:cubicBezTo>
                <a:cubicBezTo>
                  <a:pt x="475087" y="3434128"/>
                  <a:pt x="465911" y="3449932"/>
                  <a:pt x="454440" y="3463479"/>
                </a:cubicBezTo>
                <a:cubicBezTo>
                  <a:pt x="461322" y="3576370"/>
                  <a:pt x="557678" y="3666682"/>
                  <a:pt x="674682" y="3666682"/>
                </a:cubicBezTo>
                <a:cubicBezTo>
                  <a:pt x="674682" y="3666682"/>
                  <a:pt x="674682" y="3666682"/>
                  <a:pt x="1989257" y="3666682"/>
                </a:cubicBezTo>
                <a:cubicBezTo>
                  <a:pt x="2110849" y="3666682"/>
                  <a:pt x="2209499" y="3569596"/>
                  <a:pt x="2209499" y="3449932"/>
                </a:cubicBezTo>
                <a:cubicBezTo>
                  <a:pt x="2209499" y="3449932"/>
                  <a:pt x="2209499" y="3449932"/>
                  <a:pt x="2209499" y="2470043"/>
                </a:cubicBezTo>
                <a:cubicBezTo>
                  <a:pt x="2209499" y="2470043"/>
                  <a:pt x="2209499" y="2470043"/>
                  <a:pt x="2204911" y="2463270"/>
                </a:cubicBezTo>
                <a:cubicBezTo>
                  <a:pt x="2202617" y="2447465"/>
                  <a:pt x="2200323" y="2431660"/>
                  <a:pt x="2198028" y="2420371"/>
                </a:cubicBezTo>
                <a:cubicBezTo>
                  <a:pt x="2188852" y="2354895"/>
                  <a:pt x="2204911" y="2305223"/>
                  <a:pt x="2211793" y="2284903"/>
                </a:cubicBezTo>
                <a:cubicBezTo>
                  <a:pt x="2211793" y="2282645"/>
                  <a:pt x="2211793" y="2282645"/>
                  <a:pt x="2211793" y="2282645"/>
                </a:cubicBezTo>
                <a:cubicBezTo>
                  <a:pt x="2200323" y="2266840"/>
                  <a:pt x="2179675" y="2239747"/>
                  <a:pt x="2175086" y="2199106"/>
                </a:cubicBezTo>
                <a:cubicBezTo>
                  <a:pt x="2172792" y="2194591"/>
                  <a:pt x="2172792" y="2190075"/>
                  <a:pt x="2172792" y="2183301"/>
                </a:cubicBezTo>
                <a:close/>
                <a:moveTo>
                  <a:pt x="397085" y="1975583"/>
                </a:moveTo>
                <a:cubicBezTo>
                  <a:pt x="378731" y="1980099"/>
                  <a:pt x="353495" y="1989130"/>
                  <a:pt x="323670" y="1998161"/>
                </a:cubicBezTo>
                <a:cubicBezTo>
                  <a:pt x="257139" y="2018481"/>
                  <a:pt x="229608" y="2072669"/>
                  <a:pt x="169959" y="2153950"/>
                </a:cubicBezTo>
                <a:cubicBezTo>
                  <a:pt x="110310" y="2237489"/>
                  <a:pt x="103428" y="2293934"/>
                  <a:pt x="112604" y="2323286"/>
                </a:cubicBezTo>
                <a:cubicBezTo>
                  <a:pt x="114899" y="2327801"/>
                  <a:pt x="114899" y="2332317"/>
                  <a:pt x="114899" y="2339090"/>
                </a:cubicBezTo>
                <a:cubicBezTo>
                  <a:pt x="124075" y="2316512"/>
                  <a:pt x="147017" y="2262325"/>
                  <a:pt x="181430" y="2226200"/>
                </a:cubicBezTo>
                <a:cubicBezTo>
                  <a:pt x="218137" y="2192333"/>
                  <a:pt x="289258" y="2174270"/>
                  <a:pt x="314494" y="2190075"/>
                </a:cubicBezTo>
                <a:cubicBezTo>
                  <a:pt x="330553" y="2199106"/>
                  <a:pt x="342024" y="2214911"/>
                  <a:pt x="342024" y="2228458"/>
                </a:cubicBezTo>
                <a:cubicBezTo>
                  <a:pt x="344318" y="2237489"/>
                  <a:pt x="337436" y="2248778"/>
                  <a:pt x="328259" y="2253294"/>
                </a:cubicBezTo>
                <a:cubicBezTo>
                  <a:pt x="309905" y="2266840"/>
                  <a:pt x="245668" y="2314254"/>
                  <a:pt x="199784" y="2366184"/>
                </a:cubicBezTo>
                <a:cubicBezTo>
                  <a:pt x="163077" y="2406825"/>
                  <a:pt x="133252" y="2479074"/>
                  <a:pt x="124075" y="2501653"/>
                </a:cubicBezTo>
                <a:cubicBezTo>
                  <a:pt x="126370" y="2503910"/>
                  <a:pt x="126370" y="2508426"/>
                  <a:pt x="126370" y="2510684"/>
                </a:cubicBezTo>
                <a:cubicBezTo>
                  <a:pt x="128664" y="2519715"/>
                  <a:pt x="130958" y="2526488"/>
                  <a:pt x="133252" y="2535520"/>
                </a:cubicBezTo>
                <a:cubicBezTo>
                  <a:pt x="167665" y="2587449"/>
                  <a:pt x="273198" y="2630348"/>
                  <a:pt x="381025" y="2551324"/>
                </a:cubicBezTo>
                <a:cubicBezTo>
                  <a:pt x="452145" y="2499395"/>
                  <a:pt x="475087" y="2420371"/>
                  <a:pt x="454440" y="2309739"/>
                </a:cubicBezTo>
                <a:cubicBezTo>
                  <a:pt x="452145" y="2298450"/>
                  <a:pt x="449851" y="2287161"/>
                  <a:pt x="447557" y="2278129"/>
                </a:cubicBezTo>
                <a:cubicBezTo>
                  <a:pt x="445263" y="2264583"/>
                  <a:pt x="440674" y="2251036"/>
                  <a:pt x="436086" y="2237489"/>
                </a:cubicBezTo>
                <a:cubicBezTo>
                  <a:pt x="433792" y="2232973"/>
                  <a:pt x="433792" y="2226200"/>
                  <a:pt x="431498" y="2221684"/>
                </a:cubicBezTo>
                <a:cubicBezTo>
                  <a:pt x="397085" y="2142661"/>
                  <a:pt x="397085" y="2072669"/>
                  <a:pt x="397085" y="2038802"/>
                </a:cubicBezTo>
                <a:cubicBezTo>
                  <a:pt x="397085" y="2038802"/>
                  <a:pt x="397085" y="2038802"/>
                  <a:pt x="397085" y="1975583"/>
                </a:cubicBezTo>
                <a:close/>
                <a:moveTo>
                  <a:pt x="2507745" y="1458545"/>
                </a:moveTo>
                <a:cubicBezTo>
                  <a:pt x="2507745" y="1460803"/>
                  <a:pt x="2507745" y="1463060"/>
                  <a:pt x="2505451" y="1465318"/>
                </a:cubicBezTo>
                <a:cubicBezTo>
                  <a:pt x="2505451" y="1474350"/>
                  <a:pt x="2500862" y="1508217"/>
                  <a:pt x="2484803" y="1544342"/>
                </a:cubicBezTo>
                <a:cubicBezTo>
                  <a:pt x="2477920" y="1566920"/>
                  <a:pt x="2450390" y="1636912"/>
                  <a:pt x="2454978" y="1675295"/>
                </a:cubicBezTo>
                <a:cubicBezTo>
                  <a:pt x="2459567" y="1706904"/>
                  <a:pt x="2496274" y="1781412"/>
                  <a:pt x="2530687" y="1817536"/>
                </a:cubicBezTo>
                <a:cubicBezTo>
                  <a:pt x="2537569" y="1824310"/>
                  <a:pt x="2542158" y="1826568"/>
                  <a:pt x="2549040" y="1826568"/>
                </a:cubicBezTo>
                <a:cubicBezTo>
                  <a:pt x="2560511" y="1824310"/>
                  <a:pt x="2569688" y="1806247"/>
                  <a:pt x="2571982" y="1799474"/>
                </a:cubicBezTo>
                <a:cubicBezTo>
                  <a:pt x="2565100" y="1763349"/>
                  <a:pt x="2528392" y="1560146"/>
                  <a:pt x="2521510" y="1521763"/>
                </a:cubicBezTo>
                <a:cubicBezTo>
                  <a:pt x="2516922" y="1485639"/>
                  <a:pt x="2512333" y="1467576"/>
                  <a:pt x="2507745" y="1458545"/>
                </a:cubicBezTo>
                <a:close/>
                <a:moveTo>
                  <a:pt x="394791" y="1345654"/>
                </a:moveTo>
                <a:cubicBezTo>
                  <a:pt x="367260" y="1345654"/>
                  <a:pt x="314494" y="1347912"/>
                  <a:pt x="275492" y="1352428"/>
                </a:cubicBezTo>
                <a:cubicBezTo>
                  <a:pt x="218137" y="1359201"/>
                  <a:pt x="117193" y="1379522"/>
                  <a:pt x="82780" y="1476607"/>
                </a:cubicBezTo>
                <a:cubicBezTo>
                  <a:pt x="50661" y="1575951"/>
                  <a:pt x="96545" y="1639170"/>
                  <a:pt x="174548" y="1715935"/>
                </a:cubicBezTo>
                <a:cubicBezTo>
                  <a:pt x="234197" y="1772380"/>
                  <a:pt x="348907" y="1808505"/>
                  <a:pt x="399379" y="1822052"/>
                </a:cubicBezTo>
                <a:cubicBezTo>
                  <a:pt x="399379" y="1822052"/>
                  <a:pt x="399379" y="1822052"/>
                  <a:pt x="399379" y="1345654"/>
                </a:cubicBezTo>
                <a:cubicBezTo>
                  <a:pt x="397085" y="1345654"/>
                  <a:pt x="394791" y="1345654"/>
                  <a:pt x="394791" y="1345654"/>
                </a:cubicBezTo>
                <a:close/>
                <a:moveTo>
                  <a:pt x="509500" y="349961"/>
                </a:moveTo>
                <a:cubicBezTo>
                  <a:pt x="509500" y="349961"/>
                  <a:pt x="509500" y="349961"/>
                  <a:pt x="509500" y="2309739"/>
                </a:cubicBezTo>
                <a:cubicBezTo>
                  <a:pt x="518677" y="2361669"/>
                  <a:pt x="518677" y="2409082"/>
                  <a:pt x="509500" y="2449723"/>
                </a:cubicBezTo>
                <a:cubicBezTo>
                  <a:pt x="509500" y="2449723"/>
                  <a:pt x="509500" y="2449723"/>
                  <a:pt x="509500" y="2686793"/>
                </a:cubicBezTo>
                <a:cubicBezTo>
                  <a:pt x="543913" y="2747754"/>
                  <a:pt x="553090" y="2808715"/>
                  <a:pt x="520971" y="2946441"/>
                </a:cubicBezTo>
                <a:cubicBezTo>
                  <a:pt x="516383" y="2966761"/>
                  <a:pt x="514089" y="2984824"/>
                  <a:pt x="509500" y="2998371"/>
                </a:cubicBezTo>
                <a:cubicBezTo>
                  <a:pt x="509500" y="2998371"/>
                  <a:pt x="509500" y="2998371"/>
                  <a:pt x="509500" y="3176737"/>
                </a:cubicBezTo>
                <a:cubicBezTo>
                  <a:pt x="509500" y="3183511"/>
                  <a:pt x="509500" y="3190284"/>
                  <a:pt x="509500" y="3197058"/>
                </a:cubicBezTo>
                <a:cubicBezTo>
                  <a:pt x="509500" y="3203831"/>
                  <a:pt x="509500" y="3212862"/>
                  <a:pt x="509500" y="3221894"/>
                </a:cubicBezTo>
                <a:cubicBezTo>
                  <a:pt x="509500" y="3239956"/>
                  <a:pt x="511795" y="3264792"/>
                  <a:pt x="509500" y="3291886"/>
                </a:cubicBezTo>
                <a:cubicBezTo>
                  <a:pt x="509500" y="3291886"/>
                  <a:pt x="509500" y="3291886"/>
                  <a:pt x="509500" y="3386714"/>
                </a:cubicBezTo>
                <a:cubicBezTo>
                  <a:pt x="509500" y="3386714"/>
                  <a:pt x="509500" y="3386714"/>
                  <a:pt x="2154439" y="3386714"/>
                </a:cubicBezTo>
                <a:cubicBezTo>
                  <a:pt x="2154439" y="3386714"/>
                  <a:pt x="2154439" y="3386714"/>
                  <a:pt x="2154439" y="2072669"/>
                </a:cubicBezTo>
                <a:cubicBezTo>
                  <a:pt x="2149850" y="2052349"/>
                  <a:pt x="2145262" y="2029771"/>
                  <a:pt x="2140673" y="2004935"/>
                </a:cubicBezTo>
                <a:cubicBezTo>
                  <a:pt x="2122320" y="1903333"/>
                  <a:pt x="2103966" y="1700130"/>
                  <a:pt x="2154439" y="1560146"/>
                </a:cubicBezTo>
                <a:cubicBezTo>
                  <a:pt x="2154439" y="1560146"/>
                  <a:pt x="2154439" y="1560146"/>
                  <a:pt x="2154439" y="349961"/>
                </a:cubicBezTo>
                <a:cubicBezTo>
                  <a:pt x="2154439" y="349961"/>
                  <a:pt x="2154439" y="349961"/>
                  <a:pt x="509500" y="349961"/>
                </a:cubicBezTo>
                <a:close/>
                <a:moveTo>
                  <a:pt x="674682" y="54187"/>
                </a:moveTo>
                <a:cubicBezTo>
                  <a:pt x="553090" y="54187"/>
                  <a:pt x="454440" y="151273"/>
                  <a:pt x="454440" y="270937"/>
                </a:cubicBezTo>
                <a:lnTo>
                  <a:pt x="454440" y="2074927"/>
                </a:lnTo>
                <a:cubicBezTo>
                  <a:pt x="459028" y="2149435"/>
                  <a:pt x="481970" y="2187817"/>
                  <a:pt x="491147" y="2219426"/>
                </a:cubicBezTo>
                <a:lnTo>
                  <a:pt x="491147" y="2211470"/>
                </a:lnTo>
                <a:cubicBezTo>
                  <a:pt x="491147" y="2157425"/>
                  <a:pt x="491147" y="1869184"/>
                  <a:pt x="491147" y="331898"/>
                </a:cubicBezTo>
                <a:cubicBezTo>
                  <a:pt x="491147" y="331898"/>
                  <a:pt x="491147" y="331898"/>
                  <a:pt x="2172792" y="331898"/>
                </a:cubicBezTo>
                <a:cubicBezTo>
                  <a:pt x="2172792" y="331898"/>
                  <a:pt x="2172792" y="331898"/>
                  <a:pt x="2172792" y="1517248"/>
                </a:cubicBezTo>
                <a:cubicBezTo>
                  <a:pt x="2184263" y="1494670"/>
                  <a:pt x="2195734" y="1476607"/>
                  <a:pt x="2209499" y="1458545"/>
                </a:cubicBezTo>
                <a:cubicBezTo>
                  <a:pt x="2209499" y="1458545"/>
                  <a:pt x="2209499" y="1458545"/>
                  <a:pt x="2209499" y="270937"/>
                </a:cubicBezTo>
                <a:cubicBezTo>
                  <a:pt x="2209499" y="151273"/>
                  <a:pt x="2110849" y="54187"/>
                  <a:pt x="1989257" y="54187"/>
                </a:cubicBezTo>
                <a:cubicBezTo>
                  <a:pt x="1989257" y="54187"/>
                  <a:pt x="1989257" y="54187"/>
                  <a:pt x="674682" y="54187"/>
                </a:cubicBezTo>
                <a:close/>
                <a:moveTo>
                  <a:pt x="674682" y="0"/>
                </a:moveTo>
                <a:cubicBezTo>
                  <a:pt x="674682" y="0"/>
                  <a:pt x="674682" y="0"/>
                  <a:pt x="1989257" y="0"/>
                </a:cubicBezTo>
                <a:cubicBezTo>
                  <a:pt x="2140673" y="0"/>
                  <a:pt x="2264560" y="121922"/>
                  <a:pt x="2264560" y="270937"/>
                </a:cubicBezTo>
                <a:cubicBezTo>
                  <a:pt x="2264560" y="270937"/>
                  <a:pt x="2264560" y="270937"/>
                  <a:pt x="2264560" y="663796"/>
                </a:cubicBezTo>
                <a:cubicBezTo>
                  <a:pt x="2269148" y="668312"/>
                  <a:pt x="2271443" y="675085"/>
                  <a:pt x="2271443" y="684116"/>
                </a:cubicBezTo>
                <a:cubicBezTo>
                  <a:pt x="2271443" y="684116"/>
                  <a:pt x="2271443" y="684116"/>
                  <a:pt x="2271443" y="844421"/>
                </a:cubicBezTo>
                <a:cubicBezTo>
                  <a:pt x="2271443" y="853452"/>
                  <a:pt x="2269148" y="860225"/>
                  <a:pt x="2264560" y="866999"/>
                </a:cubicBezTo>
                <a:cubicBezTo>
                  <a:pt x="2264560" y="866999"/>
                  <a:pt x="2264560" y="866999"/>
                  <a:pt x="2264560" y="1406615"/>
                </a:cubicBezTo>
                <a:cubicBezTo>
                  <a:pt x="2276031" y="1397584"/>
                  <a:pt x="2287502" y="1390811"/>
                  <a:pt x="2298973" y="1386295"/>
                </a:cubicBezTo>
                <a:cubicBezTo>
                  <a:pt x="2344857" y="1361459"/>
                  <a:pt x="2388447" y="1356943"/>
                  <a:pt x="2422859" y="1356943"/>
                </a:cubicBezTo>
                <a:cubicBezTo>
                  <a:pt x="2425154" y="1356943"/>
                  <a:pt x="2427448" y="1354686"/>
                  <a:pt x="2429742" y="1354686"/>
                </a:cubicBezTo>
                <a:cubicBezTo>
                  <a:pt x="2477920" y="1354686"/>
                  <a:pt x="2507745" y="1379522"/>
                  <a:pt x="2526098" y="1404357"/>
                </a:cubicBezTo>
                <a:cubicBezTo>
                  <a:pt x="2530687" y="1406615"/>
                  <a:pt x="2537569" y="1411131"/>
                  <a:pt x="2542158" y="1415646"/>
                </a:cubicBezTo>
                <a:cubicBezTo>
                  <a:pt x="2560511" y="1433709"/>
                  <a:pt x="2567394" y="1458545"/>
                  <a:pt x="2576571" y="1512732"/>
                </a:cubicBezTo>
                <a:cubicBezTo>
                  <a:pt x="2581159" y="1546600"/>
                  <a:pt x="2613278" y="1724966"/>
                  <a:pt x="2624749" y="1779154"/>
                </a:cubicBezTo>
                <a:cubicBezTo>
                  <a:pt x="2631631" y="1788185"/>
                  <a:pt x="2640808" y="1799474"/>
                  <a:pt x="2647691" y="1813021"/>
                </a:cubicBezTo>
                <a:cubicBezTo>
                  <a:pt x="2652279" y="1819794"/>
                  <a:pt x="2656867" y="1831083"/>
                  <a:pt x="2661456" y="1844630"/>
                </a:cubicBezTo>
                <a:cubicBezTo>
                  <a:pt x="2668338" y="1860435"/>
                  <a:pt x="2682104" y="1889786"/>
                  <a:pt x="2686692" y="1898818"/>
                </a:cubicBezTo>
                <a:cubicBezTo>
                  <a:pt x="2693575" y="1910107"/>
                  <a:pt x="2732576" y="1968810"/>
                  <a:pt x="2787637" y="2050091"/>
                </a:cubicBezTo>
                <a:cubicBezTo>
                  <a:pt x="2838109" y="2124598"/>
                  <a:pt x="2840403" y="2178786"/>
                  <a:pt x="2842697" y="2230715"/>
                </a:cubicBezTo>
                <a:cubicBezTo>
                  <a:pt x="2842697" y="2230715"/>
                  <a:pt x="2842697" y="2230715"/>
                  <a:pt x="2842697" y="2237489"/>
                </a:cubicBezTo>
                <a:cubicBezTo>
                  <a:pt x="2844991" y="2275872"/>
                  <a:pt x="2854168" y="2334575"/>
                  <a:pt x="2874816" y="2418114"/>
                </a:cubicBezTo>
                <a:cubicBezTo>
                  <a:pt x="2881699" y="2445207"/>
                  <a:pt x="2888581" y="2474559"/>
                  <a:pt x="2895464" y="2510684"/>
                </a:cubicBezTo>
                <a:cubicBezTo>
                  <a:pt x="2906935" y="2576160"/>
                  <a:pt x="2925288" y="2661957"/>
                  <a:pt x="2957407" y="2799683"/>
                </a:cubicBezTo>
                <a:cubicBezTo>
                  <a:pt x="3007879" y="3009660"/>
                  <a:pt x="2989526" y="3084167"/>
                  <a:pt x="2966584" y="3178995"/>
                </a:cubicBezTo>
                <a:cubicBezTo>
                  <a:pt x="2964290" y="3188027"/>
                  <a:pt x="2961995" y="3197058"/>
                  <a:pt x="2959701" y="3206089"/>
                </a:cubicBezTo>
                <a:cubicBezTo>
                  <a:pt x="2945936" y="3267050"/>
                  <a:pt x="2918406" y="3443159"/>
                  <a:pt x="2890875" y="3612495"/>
                </a:cubicBezTo>
                <a:cubicBezTo>
                  <a:pt x="2872522" y="3727643"/>
                  <a:pt x="2854168" y="3833760"/>
                  <a:pt x="2842697" y="3910525"/>
                </a:cubicBezTo>
                <a:cubicBezTo>
                  <a:pt x="2828932" y="3978260"/>
                  <a:pt x="2824344" y="4036963"/>
                  <a:pt x="2822050" y="4086635"/>
                </a:cubicBezTo>
                <a:cubicBezTo>
                  <a:pt x="2822050" y="4086635"/>
                  <a:pt x="2822050" y="4086635"/>
                  <a:pt x="2819755" y="4158884"/>
                </a:cubicBezTo>
                <a:cubicBezTo>
                  <a:pt x="2819755" y="4206299"/>
                  <a:pt x="2824344" y="4235650"/>
                  <a:pt x="2828932" y="4249197"/>
                </a:cubicBezTo>
                <a:cubicBezTo>
                  <a:pt x="2831226" y="4258228"/>
                  <a:pt x="2847286" y="4287580"/>
                  <a:pt x="2861051" y="4312416"/>
                </a:cubicBezTo>
                <a:cubicBezTo>
                  <a:pt x="2900052" y="4382408"/>
                  <a:pt x="2957407" y="4488525"/>
                  <a:pt x="2996408" y="4603673"/>
                </a:cubicBezTo>
                <a:cubicBezTo>
                  <a:pt x="3030821" y="4706685"/>
                  <a:pt x="3072404" y="4840566"/>
                  <a:pt x="3098751" y="4927042"/>
                </a:cubicBezTo>
                <a:lnTo>
                  <a:pt x="3105768" y="4950211"/>
                </a:lnTo>
                <a:lnTo>
                  <a:pt x="3047747" y="4950211"/>
                </a:lnTo>
                <a:lnTo>
                  <a:pt x="3045985" y="4944434"/>
                </a:lnTo>
                <a:cubicBezTo>
                  <a:pt x="3019637" y="4858311"/>
                  <a:pt x="2978055" y="4723901"/>
                  <a:pt x="2943642" y="4619478"/>
                </a:cubicBezTo>
                <a:cubicBezTo>
                  <a:pt x="2888581" y="4454658"/>
                  <a:pt x="2787637" y="4303384"/>
                  <a:pt x="2776166" y="4265002"/>
                </a:cubicBezTo>
                <a:cubicBezTo>
                  <a:pt x="2769283" y="4246939"/>
                  <a:pt x="2764695" y="4210814"/>
                  <a:pt x="2764695" y="4158884"/>
                </a:cubicBezTo>
                <a:cubicBezTo>
                  <a:pt x="2764695" y="4158884"/>
                  <a:pt x="2764695" y="4158884"/>
                  <a:pt x="2764695" y="4086635"/>
                </a:cubicBezTo>
                <a:cubicBezTo>
                  <a:pt x="2769283" y="4034705"/>
                  <a:pt x="2776166" y="3971486"/>
                  <a:pt x="2787637" y="3901494"/>
                </a:cubicBezTo>
                <a:cubicBezTo>
                  <a:pt x="2822050" y="3711838"/>
                  <a:pt x="2881699" y="3298659"/>
                  <a:pt x="2906935" y="3192542"/>
                </a:cubicBezTo>
                <a:cubicBezTo>
                  <a:pt x="2932171" y="3088683"/>
                  <a:pt x="2955113" y="3027722"/>
                  <a:pt x="2904641" y="2810972"/>
                </a:cubicBezTo>
                <a:cubicBezTo>
                  <a:pt x="2851874" y="2594223"/>
                  <a:pt x="2838109" y="2497137"/>
                  <a:pt x="2822050" y="2431660"/>
                </a:cubicBezTo>
                <a:cubicBezTo>
                  <a:pt x="2805990" y="2366184"/>
                  <a:pt x="2789931" y="2291676"/>
                  <a:pt x="2787637" y="2239747"/>
                </a:cubicBezTo>
                <a:cubicBezTo>
                  <a:pt x="2785342" y="2187817"/>
                  <a:pt x="2785342" y="2144919"/>
                  <a:pt x="2741753" y="2081700"/>
                </a:cubicBezTo>
                <a:cubicBezTo>
                  <a:pt x="2698163" y="2016224"/>
                  <a:pt x="2647691" y="1941716"/>
                  <a:pt x="2638514" y="1925911"/>
                </a:cubicBezTo>
                <a:cubicBezTo>
                  <a:pt x="2629337" y="1910107"/>
                  <a:pt x="2606395" y="1853661"/>
                  <a:pt x="2597218" y="1837857"/>
                </a:cubicBezTo>
                <a:cubicBezTo>
                  <a:pt x="2594924" y="1828826"/>
                  <a:pt x="2588042" y="1822052"/>
                  <a:pt x="2583453" y="1815279"/>
                </a:cubicBezTo>
                <a:cubicBezTo>
                  <a:pt x="2578865" y="1826568"/>
                  <a:pt x="2567394" y="1840115"/>
                  <a:pt x="2551334" y="1842372"/>
                </a:cubicBezTo>
                <a:cubicBezTo>
                  <a:pt x="2549040" y="1844630"/>
                  <a:pt x="2549040" y="1844630"/>
                  <a:pt x="2546746" y="1844630"/>
                </a:cubicBezTo>
                <a:cubicBezTo>
                  <a:pt x="2537569" y="1844630"/>
                  <a:pt x="2526098" y="1840115"/>
                  <a:pt x="2516922" y="1828826"/>
                </a:cubicBezTo>
                <a:cubicBezTo>
                  <a:pt x="2484803" y="1794958"/>
                  <a:pt x="2443507" y="1715935"/>
                  <a:pt x="2436625" y="1677552"/>
                </a:cubicBezTo>
                <a:cubicBezTo>
                  <a:pt x="2432036" y="1636912"/>
                  <a:pt x="2457272" y="1566920"/>
                  <a:pt x="2468743" y="1539826"/>
                </a:cubicBezTo>
                <a:cubicBezTo>
                  <a:pt x="2482509" y="1505959"/>
                  <a:pt x="2487097" y="1474350"/>
                  <a:pt x="2489391" y="1465318"/>
                </a:cubicBezTo>
                <a:cubicBezTo>
                  <a:pt x="2489391" y="1456287"/>
                  <a:pt x="2487097" y="1449514"/>
                  <a:pt x="2487097" y="1444998"/>
                </a:cubicBezTo>
                <a:cubicBezTo>
                  <a:pt x="2482509" y="1435967"/>
                  <a:pt x="2468743" y="1408873"/>
                  <a:pt x="2429742" y="1408873"/>
                </a:cubicBezTo>
                <a:cubicBezTo>
                  <a:pt x="2427448" y="1408873"/>
                  <a:pt x="2427448" y="1408873"/>
                  <a:pt x="2425154" y="1411131"/>
                </a:cubicBezTo>
                <a:cubicBezTo>
                  <a:pt x="2374681" y="1413389"/>
                  <a:pt x="2273737" y="1422420"/>
                  <a:pt x="2214088" y="1555631"/>
                </a:cubicBezTo>
                <a:cubicBezTo>
                  <a:pt x="2156733" y="1686584"/>
                  <a:pt x="2177381" y="1905591"/>
                  <a:pt x="2195734" y="1995903"/>
                </a:cubicBezTo>
                <a:cubicBezTo>
                  <a:pt x="2211793" y="2088474"/>
                  <a:pt x="2225559" y="2165239"/>
                  <a:pt x="2227853" y="2192333"/>
                </a:cubicBezTo>
                <a:cubicBezTo>
                  <a:pt x="2232441" y="2214911"/>
                  <a:pt x="2241618" y="2230715"/>
                  <a:pt x="2250795" y="2242005"/>
                </a:cubicBezTo>
                <a:cubicBezTo>
                  <a:pt x="2285208" y="2271356"/>
                  <a:pt x="2312738" y="2266840"/>
                  <a:pt x="2331092" y="2264583"/>
                </a:cubicBezTo>
                <a:cubicBezTo>
                  <a:pt x="2337974" y="2262325"/>
                  <a:pt x="2342563" y="2262325"/>
                  <a:pt x="2347151" y="2262325"/>
                </a:cubicBezTo>
                <a:cubicBezTo>
                  <a:pt x="2347151" y="2262325"/>
                  <a:pt x="2347151" y="2262325"/>
                  <a:pt x="2344857" y="2280387"/>
                </a:cubicBezTo>
                <a:cubicBezTo>
                  <a:pt x="2342563" y="2280387"/>
                  <a:pt x="2337974" y="2280387"/>
                  <a:pt x="2333386" y="2282645"/>
                </a:cubicBezTo>
                <a:cubicBezTo>
                  <a:pt x="2326503" y="2282645"/>
                  <a:pt x="2317326" y="2284903"/>
                  <a:pt x="2308150" y="2284903"/>
                </a:cubicBezTo>
                <a:cubicBezTo>
                  <a:pt x="2296679" y="2284903"/>
                  <a:pt x="2282914" y="2282645"/>
                  <a:pt x="2266854" y="2273614"/>
                </a:cubicBezTo>
                <a:cubicBezTo>
                  <a:pt x="2266854" y="2280387"/>
                  <a:pt x="2266854" y="2287161"/>
                  <a:pt x="2266854" y="2291676"/>
                </a:cubicBezTo>
                <a:cubicBezTo>
                  <a:pt x="2264560" y="2300708"/>
                  <a:pt x="2241618" y="2345864"/>
                  <a:pt x="2253089" y="2411340"/>
                </a:cubicBezTo>
                <a:cubicBezTo>
                  <a:pt x="2259972" y="2456496"/>
                  <a:pt x="2266854" y="2528746"/>
                  <a:pt x="2269148" y="2571645"/>
                </a:cubicBezTo>
                <a:cubicBezTo>
                  <a:pt x="2273737" y="2589707"/>
                  <a:pt x="2285208" y="2637121"/>
                  <a:pt x="2287502" y="2657441"/>
                </a:cubicBezTo>
                <a:cubicBezTo>
                  <a:pt x="2289796" y="2680019"/>
                  <a:pt x="2294385" y="2727433"/>
                  <a:pt x="2294385" y="2727433"/>
                </a:cubicBezTo>
                <a:cubicBezTo>
                  <a:pt x="2294385" y="2727433"/>
                  <a:pt x="2294385" y="2727433"/>
                  <a:pt x="2294385" y="2729691"/>
                </a:cubicBezTo>
                <a:cubicBezTo>
                  <a:pt x="2294385" y="2729691"/>
                  <a:pt x="2294385" y="2729691"/>
                  <a:pt x="2292090" y="2731949"/>
                </a:cubicBezTo>
                <a:cubicBezTo>
                  <a:pt x="2292090" y="2734207"/>
                  <a:pt x="2278325" y="2752269"/>
                  <a:pt x="2264560" y="2772590"/>
                </a:cubicBezTo>
                <a:cubicBezTo>
                  <a:pt x="2264560" y="2772590"/>
                  <a:pt x="2264560" y="2772590"/>
                  <a:pt x="2264560" y="3449932"/>
                </a:cubicBezTo>
                <a:cubicBezTo>
                  <a:pt x="2264560" y="3598948"/>
                  <a:pt x="2140673" y="3720869"/>
                  <a:pt x="1989257" y="3720869"/>
                </a:cubicBezTo>
                <a:cubicBezTo>
                  <a:pt x="1989257" y="3720869"/>
                  <a:pt x="1989257" y="3720869"/>
                  <a:pt x="674682" y="3720869"/>
                </a:cubicBezTo>
                <a:cubicBezTo>
                  <a:pt x="647152" y="3720869"/>
                  <a:pt x="619622" y="3716354"/>
                  <a:pt x="594386" y="3709580"/>
                </a:cubicBezTo>
                <a:cubicBezTo>
                  <a:pt x="605857" y="3729901"/>
                  <a:pt x="615033" y="3747963"/>
                  <a:pt x="621916" y="3756994"/>
                </a:cubicBezTo>
                <a:cubicBezTo>
                  <a:pt x="635681" y="3777315"/>
                  <a:pt x="665506" y="3831502"/>
                  <a:pt x="665506" y="3831502"/>
                </a:cubicBezTo>
                <a:cubicBezTo>
                  <a:pt x="665506" y="3831502"/>
                  <a:pt x="667800" y="3849565"/>
                  <a:pt x="672388" y="3860854"/>
                </a:cubicBezTo>
                <a:cubicBezTo>
                  <a:pt x="679271" y="3872143"/>
                  <a:pt x="706801" y="3915041"/>
                  <a:pt x="766450" y="3991807"/>
                </a:cubicBezTo>
                <a:cubicBezTo>
                  <a:pt x="784804" y="4016642"/>
                  <a:pt x="812334" y="4050510"/>
                  <a:pt x="839865" y="4086635"/>
                </a:cubicBezTo>
                <a:cubicBezTo>
                  <a:pt x="839865" y="4086635"/>
                  <a:pt x="839865" y="4086635"/>
                  <a:pt x="894925" y="4158884"/>
                </a:cubicBezTo>
                <a:cubicBezTo>
                  <a:pt x="947692" y="4224361"/>
                  <a:pt x="1002752" y="4289837"/>
                  <a:pt x="1046342" y="4339509"/>
                </a:cubicBezTo>
                <a:cubicBezTo>
                  <a:pt x="1135816" y="4438853"/>
                  <a:pt x="1188582" y="4463689"/>
                  <a:pt x="1211524" y="4484009"/>
                </a:cubicBezTo>
                <a:cubicBezTo>
                  <a:pt x="1234466" y="4504329"/>
                  <a:pt x="1353764" y="4617220"/>
                  <a:pt x="1372118" y="4646571"/>
                </a:cubicBezTo>
                <a:cubicBezTo>
                  <a:pt x="1390472" y="4675923"/>
                  <a:pt x="1388177" y="4693985"/>
                  <a:pt x="1399648" y="4707532"/>
                </a:cubicBezTo>
                <a:cubicBezTo>
                  <a:pt x="1411119" y="4721079"/>
                  <a:pt x="1468474" y="4809134"/>
                  <a:pt x="1505181" y="4867837"/>
                </a:cubicBezTo>
                <a:cubicBezTo>
                  <a:pt x="1514358" y="4882513"/>
                  <a:pt x="1521671" y="4899446"/>
                  <a:pt x="1527478" y="4916591"/>
                </a:cubicBezTo>
                <a:lnTo>
                  <a:pt x="1536392" y="4950211"/>
                </a:lnTo>
                <a:lnTo>
                  <a:pt x="1479502" y="4950211"/>
                </a:lnTo>
                <a:lnTo>
                  <a:pt x="1474030" y="4930314"/>
                </a:lnTo>
                <a:cubicBezTo>
                  <a:pt x="1469908" y="4918214"/>
                  <a:pt x="1465033" y="4906784"/>
                  <a:pt x="1459297" y="4897188"/>
                </a:cubicBezTo>
                <a:cubicBezTo>
                  <a:pt x="1415708" y="4829454"/>
                  <a:pt x="1365235" y="4752688"/>
                  <a:pt x="1358353" y="4743657"/>
                </a:cubicBezTo>
                <a:cubicBezTo>
                  <a:pt x="1344588" y="4727852"/>
                  <a:pt x="1339999" y="4714306"/>
                  <a:pt x="1335411" y="4700759"/>
                </a:cubicBezTo>
                <a:cubicBezTo>
                  <a:pt x="1333117" y="4693985"/>
                  <a:pt x="1330822" y="4684954"/>
                  <a:pt x="1326234" y="4675923"/>
                </a:cubicBezTo>
                <a:cubicBezTo>
                  <a:pt x="1312469" y="4655603"/>
                  <a:pt x="1206936" y="4554001"/>
                  <a:pt x="1174817" y="4524650"/>
                </a:cubicBezTo>
                <a:cubicBezTo>
                  <a:pt x="1170229" y="4522392"/>
                  <a:pt x="1163346" y="4517876"/>
                  <a:pt x="1156464" y="4511103"/>
                </a:cubicBezTo>
                <a:cubicBezTo>
                  <a:pt x="1126639" y="4490782"/>
                  <a:pt x="1076167" y="4454658"/>
                  <a:pt x="1005047" y="4375634"/>
                </a:cubicBezTo>
                <a:cubicBezTo>
                  <a:pt x="952280" y="4316931"/>
                  <a:pt x="883454" y="4233392"/>
                  <a:pt x="826099" y="4158884"/>
                </a:cubicBezTo>
                <a:cubicBezTo>
                  <a:pt x="826099" y="4158884"/>
                  <a:pt x="826099" y="4158884"/>
                  <a:pt x="771039" y="4086635"/>
                </a:cubicBezTo>
                <a:cubicBezTo>
                  <a:pt x="757273" y="4068572"/>
                  <a:pt x="743508" y="4052767"/>
                  <a:pt x="732037" y="4039221"/>
                </a:cubicBezTo>
                <a:cubicBezTo>
                  <a:pt x="732037" y="4039221"/>
                  <a:pt x="732037" y="4039221"/>
                  <a:pt x="722861" y="4025674"/>
                </a:cubicBezTo>
                <a:cubicBezTo>
                  <a:pt x="660917" y="3946650"/>
                  <a:pt x="631093" y="3899236"/>
                  <a:pt x="624210" y="3883432"/>
                </a:cubicBezTo>
                <a:cubicBezTo>
                  <a:pt x="617328" y="3872143"/>
                  <a:pt x="615033" y="3858596"/>
                  <a:pt x="612739" y="3849565"/>
                </a:cubicBezTo>
                <a:cubicBezTo>
                  <a:pt x="603562" y="3831502"/>
                  <a:pt x="585209" y="3799893"/>
                  <a:pt x="576032" y="3786346"/>
                </a:cubicBezTo>
                <a:cubicBezTo>
                  <a:pt x="569149" y="3777315"/>
                  <a:pt x="562267" y="3763768"/>
                  <a:pt x="548502" y="3738932"/>
                </a:cubicBezTo>
                <a:cubicBezTo>
                  <a:pt x="541619" y="3725385"/>
                  <a:pt x="527854" y="3698291"/>
                  <a:pt x="520971" y="3687002"/>
                </a:cubicBezTo>
                <a:cubicBezTo>
                  <a:pt x="514089" y="3684745"/>
                  <a:pt x="502618" y="3680229"/>
                  <a:pt x="493441" y="3675713"/>
                </a:cubicBezTo>
                <a:cubicBezTo>
                  <a:pt x="463616" y="3662166"/>
                  <a:pt x="424615" y="3646362"/>
                  <a:pt x="401673" y="3630557"/>
                </a:cubicBezTo>
                <a:cubicBezTo>
                  <a:pt x="364966" y="3605721"/>
                  <a:pt x="282375" y="3562823"/>
                  <a:pt x="261727" y="3556049"/>
                </a:cubicBezTo>
                <a:cubicBezTo>
                  <a:pt x="227314" y="3549276"/>
                  <a:pt x="169959" y="3517667"/>
                  <a:pt x="153900" y="3506378"/>
                </a:cubicBezTo>
                <a:cubicBezTo>
                  <a:pt x="153900" y="3506378"/>
                  <a:pt x="151606" y="3506378"/>
                  <a:pt x="149312" y="3504120"/>
                </a:cubicBezTo>
                <a:cubicBezTo>
                  <a:pt x="119487" y="3490573"/>
                  <a:pt x="52955" y="3458964"/>
                  <a:pt x="20837" y="3391229"/>
                </a:cubicBezTo>
                <a:cubicBezTo>
                  <a:pt x="-20459" y="3303175"/>
                  <a:pt x="7072" y="3233183"/>
                  <a:pt x="39190" y="3169964"/>
                </a:cubicBezTo>
                <a:cubicBezTo>
                  <a:pt x="41484" y="3160933"/>
                  <a:pt x="46073" y="3154159"/>
                  <a:pt x="48367" y="3147386"/>
                </a:cubicBezTo>
                <a:cubicBezTo>
                  <a:pt x="69015" y="3104488"/>
                  <a:pt x="82780" y="3077394"/>
                  <a:pt x="114899" y="3057074"/>
                </a:cubicBezTo>
                <a:cubicBezTo>
                  <a:pt x="110310" y="3050300"/>
                  <a:pt x="105722" y="3043527"/>
                  <a:pt x="103428" y="3036753"/>
                </a:cubicBezTo>
                <a:cubicBezTo>
                  <a:pt x="101133" y="3027722"/>
                  <a:pt x="89663" y="3014175"/>
                  <a:pt x="80486" y="2998371"/>
                </a:cubicBezTo>
                <a:cubicBezTo>
                  <a:pt x="43779" y="2946441"/>
                  <a:pt x="-11282" y="2867418"/>
                  <a:pt x="2483" y="2774847"/>
                </a:cubicBezTo>
                <a:cubicBezTo>
                  <a:pt x="18543" y="2657441"/>
                  <a:pt x="55250" y="2603254"/>
                  <a:pt x="75897" y="2580676"/>
                </a:cubicBezTo>
                <a:cubicBezTo>
                  <a:pt x="80486" y="2576160"/>
                  <a:pt x="82780" y="2573902"/>
                  <a:pt x="87368" y="2569387"/>
                </a:cubicBezTo>
                <a:cubicBezTo>
                  <a:pt x="80486" y="2555840"/>
                  <a:pt x="75897" y="2540035"/>
                  <a:pt x="71309" y="2519715"/>
                </a:cubicBezTo>
                <a:cubicBezTo>
                  <a:pt x="66721" y="2488106"/>
                  <a:pt x="66721" y="2449723"/>
                  <a:pt x="64426" y="2411340"/>
                </a:cubicBezTo>
                <a:cubicBezTo>
                  <a:pt x="64426" y="2386504"/>
                  <a:pt x="62132" y="2348122"/>
                  <a:pt x="59838" y="2339090"/>
                </a:cubicBezTo>
                <a:cubicBezTo>
                  <a:pt x="48367" y="2298450"/>
                  <a:pt x="48367" y="2228458"/>
                  <a:pt x="124075" y="2122341"/>
                </a:cubicBezTo>
                <a:cubicBezTo>
                  <a:pt x="133252" y="2113309"/>
                  <a:pt x="140135" y="2102020"/>
                  <a:pt x="147017" y="2090731"/>
                </a:cubicBezTo>
                <a:cubicBezTo>
                  <a:pt x="195196" y="2022997"/>
                  <a:pt x="231903" y="1971068"/>
                  <a:pt x="307611" y="1946232"/>
                </a:cubicBezTo>
                <a:cubicBezTo>
                  <a:pt x="346612" y="1932685"/>
                  <a:pt x="378731" y="1923654"/>
                  <a:pt x="399379" y="1919138"/>
                </a:cubicBezTo>
                <a:cubicBezTo>
                  <a:pt x="399379" y="1919138"/>
                  <a:pt x="399379" y="1919138"/>
                  <a:pt x="399379" y="1878497"/>
                </a:cubicBezTo>
                <a:cubicBezTo>
                  <a:pt x="353495" y="1867208"/>
                  <a:pt x="213549" y="1828826"/>
                  <a:pt x="137841" y="1754318"/>
                </a:cubicBezTo>
                <a:cubicBezTo>
                  <a:pt x="62132" y="1682068"/>
                  <a:pt x="-13576" y="1594013"/>
                  <a:pt x="32308" y="1460803"/>
                </a:cubicBezTo>
                <a:cubicBezTo>
                  <a:pt x="78192" y="1323076"/>
                  <a:pt x="220432" y="1305014"/>
                  <a:pt x="266316" y="1298240"/>
                </a:cubicBezTo>
                <a:cubicBezTo>
                  <a:pt x="309905" y="1293725"/>
                  <a:pt x="364966" y="1291467"/>
                  <a:pt x="394791" y="1291467"/>
                </a:cubicBezTo>
                <a:cubicBezTo>
                  <a:pt x="394791" y="1291467"/>
                  <a:pt x="397085" y="1291467"/>
                  <a:pt x="399379" y="1291467"/>
                </a:cubicBezTo>
                <a:cubicBezTo>
                  <a:pt x="399379" y="1291467"/>
                  <a:pt x="399379" y="1291467"/>
                  <a:pt x="399379" y="1230506"/>
                </a:cubicBezTo>
                <a:cubicBezTo>
                  <a:pt x="385614" y="1225991"/>
                  <a:pt x="374143" y="1212444"/>
                  <a:pt x="374143" y="1196639"/>
                </a:cubicBezTo>
                <a:cubicBezTo>
                  <a:pt x="374143" y="1196639"/>
                  <a:pt x="374143" y="1196639"/>
                  <a:pt x="374143" y="1034077"/>
                </a:cubicBezTo>
                <a:cubicBezTo>
                  <a:pt x="374143" y="1018272"/>
                  <a:pt x="385614" y="1004725"/>
                  <a:pt x="399379" y="1000210"/>
                </a:cubicBezTo>
                <a:cubicBezTo>
                  <a:pt x="399379" y="1000210"/>
                  <a:pt x="399379" y="1000210"/>
                  <a:pt x="399379" y="923444"/>
                </a:cubicBezTo>
                <a:cubicBezTo>
                  <a:pt x="385614" y="918928"/>
                  <a:pt x="374143" y="905382"/>
                  <a:pt x="374143" y="889577"/>
                </a:cubicBezTo>
                <a:cubicBezTo>
                  <a:pt x="374143" y="889577"/>
                  <a:pt x="374143" y="889577"/>
                  <a:pt x="374143" y="727015"/>
                </a:cubicBezTo>
                <a:cubicBezTo>
                  <a:pt x="374143" y="711210"/>
                  <a:pt x="385614" y="697663"/>
                  <a:pt x="399379" y="693148"/>
                </a:cubicBezTo>
                <a:cubicBezTo>
                  <a:pt x="399379" y="693148"/>
                  <a:pt x="399379" y="693148"/>
                  <a:pt x="399379" y="270937"/>
                </a:cubicBezTo>
                <a:cubicBezTo>
                  <a:pt x="399379" y="121922"/>
                  <a:pt x="520971" y="0"/>
                  <a:pt x="674682"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473" name="Google Shape;473;p17"/>
          <p:cNvGrpSpPr/>
          <p:nvPr/>
        </p:nvGrpSpPr>
        <p:grpSpPr>
          <a:xfrm>
            <a:off x="5840413" y="2162765"/>
            <a:ext cx="4673600" cy="1196766"/>
            <a:chOff x="6462713" y="2410788"/>
            <a:chExt cx="4673600" cy="1196766"/>
          </a:xfrm>
        </p:grpSpPr>
        <p:sp>
          <p:nvSpPr>
            <p:cNvPr id="474" name="Google Shape;474;p17"/>
            <p:cNvSpPr/>
            <p:nvPr/>
          </p:nvSpPr>
          <p:spPr>
            <a:xfrm>
              <a:off x="6462713" y="2763412"/>
              <a:ext cx="4673600" cy="84414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400">
                  <a:solidFill>
                    <a:srgbClr val="3F3F3F"/>
                  </a:solidFill>
                  <a:latin typeface="Arial"/>
                  <a:ea typeface="Arial"/>
                  <a:cs typeface="Arial"/>
                  <a:sym typeface="Arial"/>
                </a:rPr>
                <a:t>Users can demonstrate on a projector or computer or they can print out a film for application to a wider range of fields</a:t>
              </a:r>
              <a:endParaRPr sz="1400">
                <a:solidFill>
                  <a:srgbClr val="3F3F3F"/>
                </a:solidFill>
                <a:latin typeface="Arial"/>
                <a:ea typeface="Arial"/>
                <a:cs typeface="Arial"/>
                <a:sym typeface="Arial"/>
              </a:endParaRPr>
            </a:p>
          </p:txBody>
        </p:sp>
        <p:sp>
          <p:nvSpPr>
            <p:cNvPr id="475" name="Google Shape;475;p17"/>
            <p:cNvSpPr/>
            <p:nvPr/>
          </p:nvSpPr>
          <p:spPr>
            <a:xfrm>
              <a:off x="6462713" y="2410788"/>
              <a:ext cx="3208386" cy="394210"/>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800" b="1">
                  <a:solidFill>
                    <a:srgbClr val="3F3F3F"/>
                  </a:solidFill>
                  <a:latin typeface="Arial"/>
                  <a:ea typeface="Arial"/>
                  <a:cs typeface="Arial"/>
                  <a:sym typeface="Arial"/>
                </a:rPr>
                <a:t>Event venue support</a:t>
              </a:r>
              <a:endParaRPr sz="1800" b="1">
                <a:solidFill>
                  <a:srgbClr val="3F3F3F"/>
                </a:solidFill>
                <a:latin typeface="Arial"/>
                <a:ea typeface="Arial"/>
                <a:cs typeface="Arial"/>
                <a:sym typeface="Arial"/>
              </a:endParaRPr>
            </a:p>
          </p:txBody>
        </p:sp>
      </p:grpSp>
      <p:grpSp>
        <p:nvGrpSpPr>
          <p:cNvPr id="476" name="Google Shape;476;p17"/>
          <p:cNvGrpSpPr/>
          <p:nvPr/>
        </p:nvGrpSpPr>
        <p:grpSpPr>
          <a:xfrm>
            <a:off x="5840413" y="3316232"/>
            <a:ext cx="4673600" cy="1196766"/>
            <a:chOff x="6462713" y="2410788"/>
            <a:chExt cx="4673600" cy="1196766"/>
          </a:xfrm>
        </p:grpSpPr>
        <p:sp>
          <p:nvSpPr>
            <p:cNvPr id="477" name="Google Shape;477;p17"/>
            <p:cNvSpPr/>
            <p:nvPr/>
          </p:nvSpPr>
          <p:spPr>
            <a:xfrm>
              <a:off x="6462713" y="2763412"/>
              <a:ext cx="4673600" cy="84414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400">
                  <a:solidFill>
                    <a:srgbClr val="3F3F3F"/>
                  </a:solidFill>
                  <a:latin typeface="Arial"/>
                  <a:ea typeface="Arial"/>
                  <a:cs typeface="Arial"/>
                  <a:sym typeface="Arial"/>
                </a:rPr>
                <a:t>Users can demonstrate on a projector or computer or they can print out a film for application to a wider range of fields</a:t>
              </a:r>
              <a:endParaRPr sz="1400">
                <a:solidFill>
                  <a:srgbClr val="3F3F3F"/>
                </a:solidFill>
                <a:latin typeface="Arial"/>
                <a:ea typeface="Arial"/>
                <a:cs typeface="Arial"/>
                <a:sym typeface="Arial"/>
              </a:endParaRPr>
            </a:p>
          </p:txBody>
        </p:sp>
        <p:sp>
          <p:nvSpPr>
            <p:cNvPr id="478" name="Google Shape;478;p17"/>
            <p:cNvSpPr/>
            <p:nvPr/>
          </p:nvSpPr>
          <p:spPr>
            <a:xfrm>
              <a:off x="6462713" y="2410788"/>
              <a:ext cx="2899990" cy="394210"/>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800" b="1">
                  <a:solidFill>
                    <a:srgbClr val="3F3F3F"/>
                  </a:solidFill>
                  <a:latin typeface="Arial"/>
                  <a:ea typeface="Arial"/>
                  <a:cs typeface="Arial"/>
                  <a:sym typeface="Arial"/>
                </a:rPr>
                <a:t>Event venue support</a:t>
              </a:r>
              <a:endParaRPr sz="1800" b="1">
                <a:solidFill>
                  <a:srgbClr val="3F3F3F"/>
                </a:solidFill>
                <a:latin typeface="Arial"/>
                <a:ea typeface="Arial"/>
                <a:cs typeface="Arial"/>
                <a:sym typeface="Arial"/>
              </a:endParaRPr>
            </a:p>
          </p:txBody>
        </p:sp>
      </p:grpSp>
      <p:grpSp>
        <p:nvGrpSpPr>
          <p:cNvPr id="479" name="Google Shape;479;p17"/>
          <p:cNvGrpSpPr/>
          <p:nvPr/>
        </p:nvGrpSpPr>
        <p:grpSpPr>
          <a:xfrm>
            <a:off x="5840413" y="4469699"/>
            <a:ext cx="4673600" cy="1196766"/>
            <a:chOff x="6462713" y="2410788"/>
            <a:chExt cx="4673600" cy="1196766"/>
          </a:xfrm>
        </p:grpSpPr>
        <p:sp>
          <p:nvSpPr>
            <p:cNvPr id="480" name="Google Shape;480;p17"/>
            <p:cNvSpPr/>
            <p:nvPr/>
          </p:nvSpPr>
          <p:spPr>
            <a:xfrm>
              <a:off x="6462713" y="2763412"/>
              <a:ext cx="4673600" cy="84414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400">
                  <a:solidFill>
                    <a:srgbClr val="3F3F3F"/>
                  </a:solidFill>
                  <a:latin typeface="Arial"/>
                  <a:ea typeface="Arial"/>
                  <a:cs typeface="Arial"/>
                  <a:sym typeface="Arial"/>
                </a:rPr>
                <a:t>Users can demonstrate on a projector or computer or they can print out a film for application to a wider range of fields</a:t>
              </a:r>
              <a:endParaRPr sz="1400">
                <a:solidFill>
                  <a:srgbClr val="3F3F3F"/>
                </a:solidFill>
                <a:latin typeface="Arial"/>
                <a:ea typeface="Arial"/>
                <a:cs typeface="Arial"/>
                <a:sym typeface="Arial"/>
              </a:endParaRPr>
            </a:p>
          </p:txBody>
        </p:sp>
        <p:sp>
          <p:nvSpPr>
            <p:cNvPr id="481" name="Google Shape;481;p17"/>
            <p:cNvSpPr/>
            <p:nvPr/>
          </p:nvSpPr>
          <p:spPr>
            <a:xfrm>
              <a:off x="6462713" y="2410788"/>
              <a:ext cx="3076564" cy="394210"/>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800" b="1">
                  <a:solidFill>
                    <a:srgbClr val="3F3F3F"/>
                  </a:solidFill>
                  <a:latin typeface="Arial"/>
                  <a:ea typeface="Arial"/>
                  <a:cs typeface="Arial"/>
                  <a:sym typeface="Arial"/>
                </a:rPr>
                <a:t>Event venue support</a:t>
              </a:r>
              <a:endParaRPr sz="1800" b="1">
                <a:solidFill>
                  <a:srgbClr val="3F3F3F"/>
                </a:solidFill>
                <a:latin typeface="Arial"/>
                <a:ea typeface="Arial"/>
                <a:cs typeface="Arial"/>
                <a:sym typeface="Arial"/>
              </a:endParaRPr>
            </a:p>
          </p:txBody>
        </p:sp>
      </p:grpSp>
      <p:grpSp>
        <p:nvGrpSpPr>
          <p:cNvPr id="482" name="Google Shape;482;p17"/>
          <p:cNvGrpSpPr/>
          <p:nvPr/>
        </p:nvGrpSpPr>
        <p:grpSpPr>
          <a:xfrm>
            <a:off x="1080557" y="537832"/>
            <a:ext cx="5440061" cy="716067"/>
            <a:chOff x="5402407" y="1247256"/>
            <a:chExt cx="5440061" cy="716067"/>
          </a:xfrm>
        </p:grpSpPr>
        <p:sp>
          <p:nvSpPr>
            <p:cNvPr id="483" name="Google Shape;483;p17"/>
            <p:cNvSpPr txBox="1"/>
            <p:nvPr/>
          </p:nvSpPr>
          <p:spPr>
            <a:xfrm>
              <a:off x="5402407" y="1247256"/>
              <a:ext cx="544006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execution plan</a:t>
              </a:r>
              <a:endParaRPr sz="2800" b="1">
                <a:solidFill>
                  <a:srgbClr val="3F3F3F"/>
                </a:solidFill>
                <a:latin typeface="Arial"/>
                <a:ea typeface="Arial"/>
                <a:cs typeface="Arial"/>
                <a:sym typeface="Arial"/>
              </a:endParaRPr>
            </a:p>
          </p:txBody>
        </p:sp>
        <p:sp>
          <p:nvSpPr>
            <p:cNvPr id="484" name="Google Shape;484;p17"/>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66"/>
                                        </p:tgtEl>
                                        <p:attrNameLst>
                                          <p:attrName>style.visibility</p:attrName>
                                        </p:attrNameLst>
                                      </p:cBhvr>
                                      <p:to>
                                        <p:strVal val="visible"/>
                                      </p:to>
                                    </p:set>
                                    <p:animEffect transition="in" filter="fade">
                                      <p:cBhvr>
                                        <p:cTn id="7" dur="1000"/>
                                        <p:tgtEl>
                                          <p:spTgt spid="466"/>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473"/>
                                        </p:tgtEl>
                                        <p:attrNameLst>
                                          <p:attrName>style.visibility</p:attrName>
                                        </p:attrNameLst>
                                      </p:cBhvr>
                                      <p:to>
                                        <p:strVal val="visible"/>
                                      </p:to>
                                    </p:set>
                                    <p:anim calcmode="lin" valueType="num">
                                      <p:cBhvr additive="base">
                                        <p:cTn id="11" dur="500"/>
                                        <p:tgtEl>
                                          <p:spTgt spid="473"/>
                                        </p:tgtEl>
                                        <p:attrNameLst>
                                          <p:attrName>ppt_x</p:attrName>
                                        </p:attrNameLst>
                                      </p:cBhvr>
                                      <p:tavLst>
                                        <p:tav tm="0">
                                          <p:val>
                                            <p:strVal val="#ppt_x+1"/>
                                          </p:val>
                                        </p:tav>
                                        <p:tav tm="100000">
                                          <p:val>
                                            <p:strVal val="#ppt_x"/>
                                          </p:val>
                                        </p:tav>
                                      </p:tavLst>
                                    </p:anim>
                                  </p:childTnLst>
                                </p:cTn>
                              </p:par>
                            </p:childTnLst>
                          </p:cTn>
                        </p:par>
                        <p:par>
                          <p:cTn id="12" fill="hold">
                            <p:stCondLst>
                              <p:cond delay="1500"/>
                            </p:stCondLst>
                            <p:childTnLst>
                              <p:par>
                                <p:cTn id="13" presetID="2" presetClass="entr" presetSubtype="2" fill="hold" nodeType="afterEffect">
                                  <p:stCondLst>
                                    <p:cond delay="0"/>
                                  </p:stCondLst>
                                  <p:childTnLst>
                                    <p:set>
                                      <p:cBhvr>
                                        <p:cTn id="14" dur="1" fill="hold">
                                          <p:stCondLst>
                                            <p:cond delay="0"/>
                                          </p:stCondLst>
                                        </p:cTn>
                                        <p:tgtEl>
                                          <p:spTgt spid="476"/>
                                        </p:tgtEl>
                                        <p:attrNameLst>
                                          <p:attrName>style.visibility</p:attrName>
                                        </p:attrNameLst>
                                      </p:cBhvr>
                                      <p:to>
                                        <p:strVal val="visible"/>
                                      </p:to>
                                    </p:set>
                                    <p:anim calcmode="lin" valueType="num">
                                      <p:cBhvr additive="base">
                                        <p:cTn id="15" dur="500"/>
                                        <p:tgtEl>
                                          <p:spTgt spid="476"/>
                                        </p:tgtEl>
                                        <p:attrNameLst>
                                          <p:attrName>ppt_x</p:attrName>
                                        </p:attrNameLst>
                                      </p:cBhvr>
                                      <p:tavLst>
                                        <p:tav tm="0">
                                          <p:val>
                                            <p:strVal val="#ppt_x+1"/>
                                          </p:val>
                                        </p:tav>
                                        <p:tav tm="100000">
                                          <p:val>
                                            <p:strVal val="#ppt_x"/>
                                          </p:val>
                                        </p:tav>
                                      </p:tavLst>
                                    </p:anim>
                                  </p:childTnLst>
                                </p:cTn>
                              </p:par>
                            </p:childTnLst>
                          </p:cTn>
                        </p:par>
                        <p:par>
                          <p:cTn id="16" fill="hold">
                            <p:stCondLst>
                              <p:cond delay="2000"/>
                            </p:stCondLst>
                            <p:childTnLst>
                              <p:par>
                                <p:cTn id="17" presetID="2" presetClass="entr" presetSubtype="2" fill="hold" nodeType="afterEffect">
                                  <p:stCondLst>
                                    <p:cond delay="0"/>
                                  </p:stCondLst>
                                  <p:childTnLst>
                                    <p:set>
                                      <p:cBhvr>
                                        <p:cTn id="18" dur="1" fill="hold">
                                          <p:stCondLst>
                                            <p:cond delay="0"/>
                                          </p:stCondLst>
                                        </p:cTn>
                                        <p:tgtEl>
                                          <p:spTgt spid="479"/>
                                        </p:tgtEl>
                                        <p:attrNameLst>
                                          <p:attrName>style.visibility</p:attrName>
                                        </p:attrNameLst>
                                      </p:cBhvr>
                                      <p:to>
                                        <p:strVal val="visible"/>
                                      </p:to>
                                    </p:set>
                                    <p:anim calcmode="lin" valueType="num">
                                      <p:cBhvr additive="base">
                                        <p:cTn id="19" dur="500"/>
                                        <p:tgtEl>
                                          <p:spTgt spid="47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490" name="Google Shape;490;p18"/>
          <p:cNvPicPr preferRelativeResize="0">
            <a:picLocks noGrp="1"/>
          </p:cNvPicPr>
          <p:nvPr>
            <p:ph type="pic" idx="2"/>
          </p:nvPr>
        </p:nvPicPr>
        <p:blipFill rotWithShape="1">
          <a:blip r:embed="rId3">
            <a:alphaModFix/>
          </a:blip>
          <a:srcRect l="16358" r="16357"/>
          <a:stretch/>
        </p:blipFill>
        <p:spPr>
          <a:xfrm>
            <a:off x="1976392" y="2332830"/>
            <a:ext cx="2770146" cy="2770146"/>
          </a:xfrm>
          <a:prstGeom prst="rect">
            <a:avLst/>
          </a:prstGeom>
          <a:noFill/>
          <a:ln>
            <a:noFill/>
          </a:ln>
        </p:spPr>
      </p:pic>
      <p:grpSp>
        <p:nvGrpSpPr>
          <p:cNvPr id="491" name="Google Shape;491;p18"/>
          <p:cNvGrpSpPr/>
          <p:nvPr/>
        </p:nvGrpSpPr>
        <p:grpSpPr>
          <a:xfrm>
            <a:off x="6268112" y="2105456"/>
            <a:ext cx="4906432" cy="816029"/>
            <a:chOff x="6257721" y="2417410"/>
            <a:chExt cx="4906432" cy="816029"/>
          </a:xfrm>
        </p:grpSpPr>
        <p:sp>
          <p:nvSpPr>
            <p:cNvPr id="492" name="Google Shape;492;p18"/>
            <p:cNvSpPr/>
            <p:nvPr/>
          </p:nvSpPr>
          <p:spPr>
            <a:xfrm>
              <a:off x="6257721" y="2445082"/>
              <a:ext cx="599663" cy="599664"/>
            </a:xfrm>
            <a:prstGeom prst="ellipse">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r>
                <a:rPr lang="en-US" sz="1800" b="0" i="0" u="none" strike="noStrike" cap="none">
                  <a:solidFill>
                    <a:srgbClr val="FFFFFF"/>
                  </a:solidFill>
                  <a:latin typeface="Arial"/>
                  <a:ea typeface="Arial"/>
                  <a:cs typeface="Arial"/>
                  <a:sym typeface="Arial"/>
                </a:rPr>
                <a:t>1</a:t>
              </a:r>
              <a:endParaRPr sz="1800" b="0" i="0" u="none" strike="noStrike" cap="none">
                <a:solidFill>
                  <a:srgbClr val="FFFFFF"/>
                </a:solidFill>
                <a:latin typeface="Arial"/>
                <a:ea typeface="Arial"/>
                <a:cs typeface="Arial"/>
                <a:sym typeface="Arial"/>
              </a:endParaRPr>
            </a:p>
          </p:txBody>
        </p:sp>
        <p:grpSp>
          <p:nvGrpSpPr>
            <p:cNvPr id="493" name="Google Shape;493;p18"/>
            <p:cNvGrpSpPr/>
            <p:nvPr/>
          </p:nvGrpSpPr>
          <p:grpSpPr>
            <a:xfrm>
              <a:off x="7046659" y="2417410"/>
              <a:ext cx="4117494" cy="816029"/>
              <a:chOff x="7483988" y="3433235"/>
              <a:chExt cx="4117494" cy="816029"/>
            </a:xfrm>
          </p:grpSpPr>
          <p:sp>
            <p:nvSpPr>
              <p:cNvPr id="494" name="Google Shape;494;p18"/>
              <p:cNvSpPr/>
              <p:nvPr/>
            </p:nvSpPr>
            <p:spPr>
              <a:xfrm>
                <a:off x="7483990" y="3732519"/>
                <a:ext cx="4117492" cy="516745"/>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a:t>
                </a:r>
                <a:endParaRPr sz="1200">
                  <a:solidFill>
                    <a:srgbClr val="3F3F3F"/>
                  </a:solidFill>
                  <a:latin typeface="Arial"/>
                  <a:ea typeface="Arial"/>
                  <a:cs typeface="Arial"/>
                  <a:sym typeface="Arial"/>
                </a:endParaRPr>
              </a:p>
            </p:txBody>
          </p:sp>
          <p:sp>
            <p:nvSpPr>
              <p:cNvPr id="495" name="Google Shape;495;p18"/>
              <p:cNvSpPr/>
              <p:nvPr/>
            </p:nvSpPr>
            <p:spPr>
              <a:xfrm>
                <a:off x="7483988" y="3433235"/>
                <a:ext cx="2894143" cy="36279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600" b="1">
                    <a:solidFill>
                      <a:srgbClr val="3F3F3F"/>
                    </a:solidFill>
                    <a:latin typeface="Arial"/>
                    <a:ea typeface="Arial"/>
                    <a:cs typeface="Arial"/>
                    <a:sym typeface="Arial"/>
                  </a:rPr>
                  <a:t>Document production</a:t>
                </a:r>
                <a:endParaRPr sz="1600" b="1">
                  <a:solidFill>
                    <a:srgbClr val="3F3F3F"/>
                  </a:solidFill>
                  <a:latin typeface="Arial"/>
                  <a:ea typeface="Arial"/>
                  <a:cs typeface="Arial"/>
                  <a:sym typeface="Arial"/>
                </a:endParaRPr>
              </a:p>
            </p:txBody>
          </p:sp>
        </p:grpSp>
      </p:grpSp>
      <p:grpSp>
        <p:nvGrpSpPr>
          <p:cNvPr id="496" name="Google Shape;496;p18"/>
          <p:cNvGrpSpPr/>
          <p:nvPr/>
        </p:nvGrpSpPr>
        <p:grpSpPr>
          <a:xfrm>
            <a:off x="6268112" y="2992133"/>
            <a:ext cx="4906432" cy="816029"/>
            <a:chOff x="6257721" y="2417410"/>
            <a:chExt cx="4906432" cy="816029"/>
          </a:xfrm>
        </p:grpSpPr>
        <p:sp>
          <p:nvSpPr>
            <p:cNvPr id="497" name="Google Shape;497;p18"/>
            <p:cNvSpPr/>
            <p:nvPr/>
          </p:nvSpPr>
          <p:spPr>
            <a:xfrm>
              <a:off x="6257721" y="2445082"/>
              <a:ext cx="599663" cy="599664"/>
            </a:xfrm>
            <a:prstGeom prst="ellipse">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r>
                <a:rPr lang="en-US" sz="1800" b="0" i="0" u="none" strike="noStrike" cap="none">
                  <a:solidFill>
                    <a:srgbClr val="FFFFFF"/>
                  </a:solidFill>
                  <a:latin typeface="Arial"/>
                  <a:ea typeface="Arial"/>
                  <a:cs typeface="Arial"/>
                  <a:sym typeface="Arial"/>
                </a:rPr>
                <a:t>2</a:t>
              </a:r>
              <a:endParaRPr sz="1800" b="0" i="0" u="none" strike="noStrike" cap="none">
                <a:solidFill>
                  <a:srgbClr val="FFFFFF"/>
                </a:solidFill>
                <a:latin typeface="Arial"/>
                <a:ea typeface="Arial"/>
                <a:cs typeface="Arial"/>
                <a:sym typeface="Arial"/>
              </a:endParaRPr>
            </a:p>
          </p:txBody>
        </p:sp>
        <p:grpSp>
          <p:nvGrpSpPr>
            <p:cNvPr id="498" name="Google Shape;498;p18"/>
            <p:cNvGrpSpPr/>
            <p:nvPr/>
          </p:nvGrpSpPr>
          <p:grpSpPr>
            <a:xfrm>
              <a:off x="7046659" y="2417410"/>
              <a:ext cx="4117494" cy="816029"/>
              <a:chOff x="7483988" y="3433235"/>
              <a:chExt cx="4117494" cy="816029"/>
            </a:xfrm>
          </p:grpSpPr>
          <p:sp>
            <p:nvSpPr>
              <p:cNvPr id="499" name="Google Shape;499;p18"/>
              <p:cNvSpPr/>
              <p:nvPr/>
            </p:nvSpPr>
            <p:spPr>
              <a:xfrm>
                <a:off x="7483990" y="3732519"/>
                <a:ext cx="4117492" cy="516745"/>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a:t>
                </a:r>
                <a:endParaRPr sz="1200">
                  <a:solidFill>
                    <a:srgbClr val="3F3F3F"/>
                  </a:solidFill>
                  <a:latin typeface="Arial"/>
                  <a:ea typeface="Arial"/>
                  <a:cs typeface="Arial"/>
                  <a:sym typeface="Arial"/>
                </a:endParaRPr>
              </a:p>
            </p:txBody>
          </p:sp>
          <p:sp>
            <p:nvSpPr>
              <p:cNvPr id="500" name="Google Shape;500;p18"/>
              <p:cNvSpPr/>
              <p:nvPr/>
            </p:nvSpPr>
            <p:spPr>
              <a:xfrm>
                <a:off x="7483988" y="3433235"/>
                <a:ext cx="2818469" cy="36279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600" b="1">
                    <a:solidFill>
                      <a:srgbClr val="3F3F3F"/>
                    </a:solidFill>
                    <a:latin typeface="Arial"/>
                    <a:ea typeface="Arial"/>
                    <a:cs typeface="Arial"/>
                    <a:sym typeface="Arial"/>
                  </a:rPr>
                  <a:t>Document production</a:t>
                </a:r>
                <a:endParaRPr sz="1600" b="1">
                  <a:solidFill>
                    <a:srgbClr val="3F3F3F"/>
                  </a:solidFill>
                  <a:latin typeface="Arial"/>
                  <a:ea typeface="Arial"/>
                  <a:cs typeface="Arial"/>
                  <a:sym typeface="Arial"/>
                </a:endParaRPr>
              </a:p>
            </p:txBody>
          </p:sp>
        </p:grpSp>
      </p:grpSp>
      <p:grpSp>
        <p:nvGrpSpPr>
          <p:cNvPr id="501" name="Google Shape;501;p18"/>
          <p:cNvGrpSpPr/>
          <p:nvPr/>
        </p:nvGrpSpPr>
        <p:grpSpPr>
          <a:xfrm>
            <a:off x="6268112" y="3878810"/>
            <a:ext cx="4906432" cy="816029"/>
            <a:chOff x="6257721" y="2417410"/>
            <a:chExt cx="4906432" cy="816029"/>
          </a:xfrm>
        </p:grpSpPr>
        <p:sp>
          <p:nvSpPr>
            <p:cNvPr id="502" name="Google Shape;502;p18"/>
            <p:cNvSpPr/>
            <p:nvPr/>
          </p:nvSpPr>
          <p:spPr>
            <a:xfrm>
              <a:off x="6257721" y="2445082"/>
              <a:ext cx="599663" cy="599664"/>
            </a:xfrm>
            <a:prstGeom prst="ellipse">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r>
                <a:rPr lang="en-US" sz="1800" b="0" i="0" u="none" strike="noStrike" cap="none">
                  <a:solidFill>
                    <a:srgbClr val="FFFFFF"/>
                  </a:solidFill>
                  <a:latin typeface="Arial"/>
                  <a:ea typeface="Arial"/>
                  <a:cs typeface="Arial"/>
                  <a:sym typeface="Arial"/>
                </a:rPr>
                <a:t>3</a:t>
              </a:r>
              <a:endParaRPr sz="1800" b="0" i="0" u="none" strike="noStrike" cap="none">
                <a:solidFill>
                  <a:srgbClr val="FFFFFF"/>
                </a:solidFill>
                <a:latin typeface="Arial"/>
                <a:ea typeface="Arial"/>
                <a:cs typeface="Arial"/>
                <a:sym typeface="Arial"/>
              </a:endParaRPr>
            </a:p>
          </p:txBody>
        </p:sp>
        <p:grpSp>
          <p:nvGrpSpPr>
            <p:cNvPr id="503" name="Google Shape;503;p18"/>
            <p:cNvGrpSpPr/>
            <p:nvPr/>
          </p:nvGrpSpPr>
          <p:grpSpPr>
            <a:xfrm>
              <a:off x="7046660" y="2417410"/>
              <a:ext cx="4117493" cy="816029"/>
              <a:chOff x="7483989" y="3433235"/>
              <a:chExt cx="4117493" cy="816029"/>
            </a:xfrm>
          </p:grpSpPr>
          <p:sp>
            <p:nvSpPr>
              <p:cNvPr id="504" name="Google Shape;504;p18"/>
              <p:cNvSpPr/>
              <p:nvPr/>
            </p:nvSpPr>
            <p:spPr>
              <a:xfrm>
                <a:off x="7483990" y="3732519"/>
                <a:ext cx="4117492" cy="516745"/>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a:t>
                </a:r>
                <a:endParaRPr sz="1200">
                  <a:solidFill>
                    <a:srgbClr val="3F3F3F"/>
                  </a:solidFill>
                  <a:latin typeface="Arial"/>
                  <a:ea typeface="Arial"/>
                  <a:cs typeface="Arial"/>
                  <a:sym typeface="Arial"/>
                </a:endParaRPr>
              </a:p>
            </p:txBody>
          </p:sp>
          <p:sp>
            <p:nvSpPr>
              <p:cNvPr id="505" name="Google Shape;505;p18"/>
              <p:cNvSpPr/>
              <p:nvPr/>
            </p:nvSpPr>
            <p:spPr>
              <a:xfrm>
                <a:off x="7483989" y="3433235"/>
                <a:ext cx="2597752" cy="36279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600" b="1">
                    <a:solidFill>
                      <a:srgbClr val="3F3F3F"/>
                    </a:solidFill>
                    <a:latin typeface="Arial"/>
                    <a:ea typeface="Arial"/>
                    <a:cs typeface="Arial"/>
                    <a:sym typeface="Arial"/>
                  </a:rPr>
                  <a:t>Document production</a:t>
                </a:r>
                <a:endParaRPr sz="1600" b="1">
                  <a:solidFill>
                    <a:srgbClr val="3F3F3F"/>
                  </a:solidFill>
                  <a:latin typeface="Arial"/>
                  <a:ea typeface="Arial"/>
                  <a:cs typeface="Arial"/>
                  <a:sym typeface="Arial"/>
                </a:endParaRPr>
              </a:p>
            </p:txBody>
          </p:sp>
        </p:grpSp>
      </p:grpSp>
      <p:grpSp>
        <p:nvGrpSpPr>
          <p:cNvPr id="506" name="Google Shape;506;p18"/>
          <p:cNvGrpSpPr/>
          <p:nvPr/>
        </p:nvGrpSpPr>
        <p:grpSpPr>
          <a:xfrm>
            <a:off x="6268112" y="4765488"/>
            <a:ext cx="4906432" cy="816029"/>
            <a:chOff x="6257721" y="2417410"/>
            <a:chExt cx="4906432" cy="816029"/>
          </a:xfrm>
        </p:grpSpPr>
        <p:sp>
          <p:nvSpPr>
            <p:cNvPr id="507" name="Google Shape;507;p18"/>
            <p:cNvSpPr/>
            <p:nvPr/>
          </p:nvSpPr>
          <p:spPr>
            <a:xfrm>
              <a:off x="6257721" y="2445082"/>
              <a:ext cx="599663" cy="599664"/>
            </a:xfrm>
            <a:prstGeom prst="ellipse">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r>
                <a:rPr lang="en-US" sz="1800" b="0" i="0" u="none" strike="noStrike" cap="none">
                  <a:solidFill>
                    <a:srgbClr val="FFFFFF"/>
                  </a:solidFill>
                  <a:latin typeface="Arial"/>
                  <a:ea typeface="Arial"/>
                  <a:cs typeface="Arial"/>
                  <a:sym typeface="Arial"/>
                </a:rPr>
                <a:t>4</a:t>
              </a:r>
              <a:endParaRPr sz="1800" b="0" i="0" u="none" strike="noStrike" cap="none">
                <a:solidFill>
                  <a:srgbClr val="FFFFFF"/>
                </a:solidFill>
                <a:latin typeface="Arial"/>
                <a:ea typeface="Arial"/>
                <a:cs typeface="Arial"/>
                <a:sym typeface="Arial"/>
              </a:endParaRPr>
            </a:p>
          </p:txBody>
        </p:sp>
        <p:grpSp>
          <p:nvGrpSpPr>
            <p:cNvPr id="508" name="Google Shape;508;p18"/>
            <p:cNvGrpSpPr/>
            <p:nvPr/>
          </p:nvGrpSpPr>
          <p:grpSpPr>
            <a:xfrm>
              <a:off x="7046660" y="2417410"/>
              <a:ext cx="4117493" cy="816029"/>
              <a:chOff x="7483989" y="3433235"/>
              <a:chExt cx="4117493" cy="816029"/>
            </a:xfrm>
          </p:grpSpPr>
          <p:sp>
            <p:nvSpPr>
              <p:cNvPr id="509" name="Google Shape;509;p18"/>
              <p:cNvSpPr/>
              <p:nvPr/>
            </p:nvSpPr>
            <p:spPr>
              <a:xfrm>
                <a:off x="7483990" y="3732519"/>
                <a:ext cx="4117492" cy="516745"/>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a:t>
                </a:r>
                <a:endParaRPr sz="1200">
                  <a:solidFill>
                    <a:srgbClr val="3F3F3F"/>
                  </a:solidFill>
                  <a:latin typeface="Arial"/>
                  <a:ea typeface="Arial"/>
                  <a:cs typeface="Arial"/>
                  <a:sym typeface="Arial"/>
                </a:endParaRPr>
              </a:p>
            </p:txBody>
          </p:sp>
          <p:sp>
            <p:nvSpPr>
              <p:cNvPr id="510" name="Google Shape;510;p18"/>
              <p:cNvSpPr/>
              <p:nvPr/>
            </p:nvSpPr>
            <p:spPr>
              <a:xfrm>
                <a:off x="7483989" y="3433235"/>
                <a:ext cx="2818468" cy="36279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600" b="1">
                    <a:solidFill>
                      <a:srgbClr val="3F3F3F"/>
                    </a:solidFill>
                    <a:latin typeface="Arial"/>
                    <a:ea typeface="Arial"/>
                    <a:cs typeface="Arial"/>
                    <a:sym typeface="Arial"/>
                  </a:rPr>
                  <a:t>Document production</a:t>
                </a:r>
                <a:endParaRPr sz="1600" b="1">
                  <a:solidFill>
                    <a:srgbClr val="3F3F3F"/>
                  </a:solidFill>
                  <a:latin typeface="Arial"/>
                  <a:ea typeface="Arial"/>
                  <a:cs typeface="Arial"/>
                  <a:sym typeface="Arial"/>
                </a:endParaRPr>
              </a:p>
            </p:txBody>
          </p:sp>
        </p:grpSp>
      </p:grpSp>
      <p:pic>
        <p:nvPicPr>
          <p:cNvPr id="511" name="Google Shape;511;p18"/>
          <p:cNvPicPr preferRelativeResize="0"/>
          <p:nvPr/>
        </p:nvPicPr>
        <p:blipFill rotWithShape="1">
          <a:blip r:embed="rId4">
            <a:alphaModFix/>
          </a:blip>
          <a:srcRect/>
          <a:stretch/>
        </p:blipFill>
        <p:spPr>
          <a:xfrm>
            <a:off x="1506086" y="1619452"/>
            <a:ext cx="3761558" cy="4224894"/>
          </a:xfrm>
          <a:prstGeom prst="rect">
            <a:avLst/>
          </a:prstGeom>
          <a:noFill/>
          <a:ln>
            <a:noFill/>
          </a:ln>
        </p:spPr>
      </p:pic>
      <p:grpSp>
        <p:nvGrpSpPr>
          <p:cNvPr id="512" name="Google Shape;512;p18"/>
          <p:cNvGrpSpPr/>
          <p:nvPr/>
        </p:nvGrpSpPr>
        <p:grpSpPr>
          <a:xfrm>
            <a:off x="1080557" y="537832"/>
            <a:ext cx="4885993" cy="716067"/>
            <a:chOff x="5402407" y="1247256"/>
            <a:chExt cx="4885993" cy="716067"/>
          </a:xfrm>
        </p:grpSpPr>
        <p:sp>
          <p:nvSpPr>
            <p:cNvPr id="513" name="Google Shape;513;p18"/>
            <p:cNvSpPr txBox="1"/>
            <p:nvPr/>
          </p:nvSpPr>
          <p:spPr>
            <a:xfrm>
              <a:off x="5402407" y="1247256"/>
              <a:ext cx="472115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execution plan</a:t>
              </a:r>
              <a:endParaRPr sz="2800" b="1">
                <a:solidFill>
                  <a:srgbClr val="3F3F3F"/>
                </a:solidFill>
                <a:latin typeface="Arial"/>
                <a:ea typeface="Arial"/>
                <a:cs typeface="Arial"/>
                <a:sym typeface="Arial"/>
              </a:endParaRPr>
            </a:p>
          </p:txBody>
        </p:sp>
        <p:sp>
          <p:nvSpPr>
            <p:cNvPr id="514" name="Google Shape;514;p18"/>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0"/>
                                        </p:tgtEl>
                                        <p:attrNameLst>
                                          <p:attrName>style.visibility</p:attrName>
                                        </p:attrNameLst>
                                      </p:cBhvr>
                                      <p:to>
                                        <p:strVal val="visible"/>
                                      </p:to>
                                    </p:set>
                                    <p:animEffect transition="in" filter="fade">
                                      <p:cBhvr>
                                        <p:cTn id="7" dur="500"/>
                                        <p:tgtEl>
                                          <p:spTgt spid="49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11"/>
                                        </p:tgtEl>
                                        <p:attrNameLst>
                                          <p:attrName>style.visibility</p:attrName>
                                        </p:attrNameLst>
                                      </p:cBhvr>
                                      <p:to>
                                        <p:strVal val="visible"/>
                                      </p:to>
                                    </p:set>
                                    <p:animEffect transition="in" filter="fade">
                                      <p:cBhvr>
                                        <p:cTn id="11" dur="1000"/>
                                        <p:tgtEl>
                                          <p:spTgt spid="511"/>
                                        </p:tgtEl>
                                      </p:cBhvr>
                                    </p:animEffect>
                                  </p:childTnLst>
                                </p:cTn>
                              </p:par>
                            </p:childTnLst>
                          </p:cTn>
                        </p:par>
                        <p:par>
                          <p:cTn id="12" fill="hold">
                            <p:stCondLst>
                              <p:cond delay="1500"/>
                            </p:stCondLst>
                            <p:childTnLst>
                              <p:par>
                                <p:cTn id="13" presetID="2" presetClass="entr" presetSubtype="2" fill="hold" nodeType="afterEffect">
                                  <p:stCondLst>
                                    <p:cond delay="0"/>
                                  </p:stCondLst>
                                  <p:childTnLst>
                                    <p:set>
                                      <p:cBhvr>
                                        <p:cTn id="14" dur="1" fill="hold">
                                          <p:stCondLst>
                                            <p:cond delay="0"/>
                                          </p:stCondLst>
                                        </p:cTn>
                                        <p:tgtEl>
                                          <p:spTgt spid="491"/>
                                        </p:tgtEl>
                                        <p:attrNameLst>
                                          <p:attrName>style.visibility</p:attrName>
                                        </p:attrNameLst>
                                      </p:cBhvr>
                                      <p:to>
                                        <p:strVal val="visible"/>
                                      </p:to>
                                    </p:set>
                                    <p:anim calcmode="lin" valueType="num">
                                      <p:cBhvr additive="base">
                                        <p:cTn id="15" dur="500"/>
                                        <p:tgtEl>
                                          <p:spTgt spid="491"/>
                                        </p:tgtEl>
                                        <p:attrNameLst>
                                          <p:attrName>ppt_x</p:attrName>
                                        </p:attrNameLst>
                                      </p:cBhvr>
                                      <p:tavLst>
                                        <p:tav tm="0">
                                          <p:val>
                                            <p:strVal val="#ppt_x+1"/>
                                          </p:val>
                                        </p:tav>
                                        <p:tav tm="100000">
                                          <p:val>
                                            <p:strVal val="#ppt_x"/>
                                          </p:val>
                                        </p:tav>
                                      </p:tavLst>
                                    </p:anim>
                                  </p:childTnLst>
                                </p:cTn>
                              </p:par>
                            </p:childTnLst>
                          </p:cTn>
                        </p:par>
                        <p:par>
                          <p:cTn id="16" fill="hold">
                            <p:stCondLst>
                              <p:cond delay="2000"/>
                            </p:stCondLst>
                            <p:childTnLst>
                              <p:par>
                                <p:cTn id="17" presetID="2" presetClass="entr" presetSubtype="2" fill="hold" nodeType="afterEffect">
                                  <p:stCondLst>
                                    <p:cond delay="0"/>
                                  </p:stCondLst>
                                  <p:childTnLst>
                                    <p:set>
                                      <p:cBhvr>
                                        <p:cTn id="18" dur="1" fill="hold">
                                          <p:stCondLst>
                                            <p:cond delay="0"/>
                                          </p:stCondLst>
                                        </p:cTn>
                                        <p:tgtEl>
                                          <p:spTgt spid="496"/>
                                        </p:tgtEl>
                                        <p:attrNameLst>
                                          <p:attrName>style.visibility</p:attrName>
                                        </p:attrNameLst>
                                      </p:cBhvr>
                                      <p:to>
                                        <p:strVal val="visible"/>
                                      </p:to>
                                    </p:set>
                                    <p:anim calcmode="lin" valueType="num">
                                      <p:cBhvr additive="base">
                                        <p:cTn id="19" dur="500"/>
                                        <p:tgtEl>
                                          <p:spTgt spid="496"/>
                                        </p:tgtEl>
                                        <p:attrNameLst>
                                          <p:attrName>ppt_x</p:attrName>
                                        </p:attrNameLst>
                                      </p:cBhvr>
                                      <p:tavLst>
                                        <p:tav tm="0">
                                          <p:val>
                                            <p:strVal val="#ppt_x+1"/>
                                          </p:val>
                                        </p:tav>
                                        <p:tav tm="100000">
                                          <p:val>
                                            <p:strVal val="#ppt_x"/>
                                          </p:val>
                                        </p:tav>
                                      </p:tavLst>
                                    </p:anim>
                                  </p:childTnLst>
                                </p:cTn>
                              </p:par>
                            </p:childTnLst>
                          </p:cTn>
                        </p:par>
                        <p:par>
                          <p:cTn id="20" fill="hold">
                            <p:stCondLst>
                              <p:cond delay="2500"/>
                            </p:stCondLst>
                            <p:childTnLst>
                              <p:par>
                                <p:cTn id="21" presetID="2" presetClass="entr" presetSubtype="2" fill="hold" nodeType="afterEffect">
                                  <p:stCondLst>
                                    <p:cond delay="0"/>
                                  </p:stCondLst>
                                  <p:childTnLst>
                                    <p:set>
                                      <p:cBhvr>
                                        <p:cTn id="22" dur="1" fill="hold">
                                          <p:stCondLst>
                                            <p:cond delay="0"/>
                                          </p:stCondLst>
                                        </p:cTn>
                                        <p:tgtEl>
                                          <p:spTgt spid="501"/>
                                        </p:tgtEl>
                                        <p:attrNameLst>
                                          <p:attrName>style.visibility</p:attrName>
                                        </p:attrNameLst>
                                      </p:cBhvr>
                                      <p:to>
                                        <p:strVal val="visible"/>
                                      </p:to>
                                    </p:set>
                                    <p:anim calcmode="lin" valueType="num">
                                      <p:cBhvr additive="base">
                                        <p:cTn id="23" dur="500"/>
                                        <p:tgtEl>
                                          <p:spTgt spid="501"/>
                                        </p:tgtEl>
                                        <p:attrNameLst>
                                          <p:attrName>ppt_x</p:attrName>
                                        </p:attrNameLst>
                                      </p:cBhvr>
                                      <p:tavLst>
                                        <p:tav tm="0">
                                          <p:val>
                                            <p:strVal val="#ppt_x+1"/>
                                          </p:val>
                                        </p:tav>
                                        <p:tav tm="100000">
                                          <p:val>
                                            <p:strVal val="#ppt_x"/>
                                          </p:val>
                                        </p:tav>
                                      </p:tavLst>
                                    </p:anim>
                                  </p:childTnLst>
                                </p:cTn>
                              </p:par>
                            </p:childTnLst>
                          </p:cTn>
                        </p:par>
                        <p:par>
                          <p:cTn id="24" fill="hold">
                            <p:stCondLst>
                              <p:cond delay="3000"/>
                            </p:stCondLst>
                            <p:childTnLst>
                              <p:par>
                                <p:cTn id="25" presetID="2" presetClass="entr" presetSubtype="2" fill="hold" nodeType="afterEffect">
                                  <p:stCondLst>
                                    <p:cond delay="0"/>
                                  </p:stCondLst>
                                  <p:childTnLst>
                                    <p:set>
                                      <p:cBhvr>
                                        <p:cTn id="26" dur="1" fill="hold">
                                          <p:stCondLst>
                                            <p:cond delay="0"/>
                                          </p:stCondLst>
                                        </p:cTn>
                                        <p:tgtEl>
                                          <p:spTgt spid="506"/>
                                        </p:tgtEl>
                                        <p:attrNameLst>
                                          <p:attrName>style.visibility</p:attrName>
                                        </p:attrNameLst>
                                      </p:cBhvr>
                                      <p:to>
                                        <p:strVal val="visible"/>
                                      </p:to>
                                    </p:set>
                                    <p:anim calcmode="lin" valueType="num">
                                      <p:cBhvr additive="base">
                                        <p:cTn id="27" dur="500"/>
                                        <p:tgtEl>
                                          <p:spTgt spid="50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grpSp>
        <p:nvGrpSpPr>
          <p:cNvPr id="520" name="Google Shape;520;p19"/>
          <p:cNvGrpSpPr/>
          <p:nvPr/>
        </p:nvGrpSpPr>
        <p:grpSpPr>
          <a:xfrm>
            <a:off x="2627313" y="2213748"/>
            <a:ext cx="4038348" cy="1723883"/>
            <a:chOff x="874713" y="3325188"/>
            <a:chExt cx="4038348" cy="1723883"/>
          </a:xfrm>
        </p:grpSpPr>
        <p:sp>
          <p:nvSpPr>
            <p:cNvPr id="521" name="Google Shape;521;p19"/>
            <p:cNvSpPr/>
            <p:nvPr/>
          </p:nvSpPr>
          <p:spPr>
            <a:xfrm>
              <a:off x="874713" y="3802063"/>
              <a:ext cx="3328988" cy="1247008"/>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600">
                  <a:solidFill>
                    <a:schemeClr val="dk1"/>
                  </a:solidFill>
                  <a:latin typeface="Arial"/>
                  <a:ea typeface="Arial"/>
                  <a:cs typeface="Arial"/>
                  <a:sym typeface="Arial"/>
                </a:rPr>
                <a:t>Users can demonstrate on a projector or computer or they can print out a film for application to a wider range of fields</a:t>
              </a:r>
              <a:endParaRPr sz="1600">
                <a:solidFill>
                  <a:schemeClr val="dk1"/>
                </a:solidFill>
                <a:latin typeface="Arial"/>
                <a:ea typeface="Arial"/>
                <a:cs typeface="Arial"/>
                <a:sym typeface="Arial"/>
              </a:endParaRPr>
            </a:p>
          </p:txBody>
        </p:sp>
        <p:sp>
          <p:nvSpPr>
            <p:cNvPr id="522" name="Google Shape;522;p19"/>
            <p:cNvSpPr/>
            <p:nvPr/>
          </p:nvSpPr>
          <p:spPr>
            <a:xfrm>
              <a:off x="874713" y="3325188"/>
              <a:ext cx="4038348" cy="49475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400" b="1">
                  <a:solidFill>
                    <a:schemeClr val="dk1"/>
                  </a:solidFill>
                  <a:latin typeface="Arial"/>
                  <a:ea typeface="Arial"/>
                  <a:cs typeface="Arial"/>
                  <a:sym typeface="Arial"/>
                </a:rPr>
                <a:t>Visual performance</a:t>
              </a:r>
              <a:endParaRPr sz="2400" b="1">
                <a:solidFill>
                  <a:schemeClr val="dk1"/>
                </a:solidFill>
                <a:latin typeface="Arial"/>
                <a:ea typeface="Arial"/>
                <a:cs typeface="Arial"/>
                <a:sym typeface="Arial"/>
              </a:endParaRPr>
            </a:p>
          </p:txBody>
        </p:sp>
      </p:grpSp>
      <p:grpSp>
        <p:nvGrpSpPr>
          <p:cNvPr id="523" name="Google Shape;523;p19"/>
          <p:cNvGrpSpPr/>
          <p:nvPr/>
        </p:nvGrpSpPr>
        <p:grpSpPr>
          <a:xfrm>
            <a:off x="2627313" y="4055248"/>
            <a:ext cx="3328988" cy="1723883"/>
            <a:chOff x="874713" y="3325188"/>
            <a:chExt cx="3328988" cy="1723883"/>
          </a:xfrm>
        </p:grpSpPr>
        <p:sp>
          <p:nvSpPr>
            <p:cNvPr id="524" name="Google Shape;524;p19"/>
            <p:cNvSpPr/>
            <p:nvPr/>
          </p:nvSpPr>
          <p:spPr>
            <a:xfrm>
              <a:off x="874713" y="3802063"/>
              <a:ext cx="3328988" cy="1247008"/>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600">
                  <a:solidFill>
                    <a:schemeClr val="dk1"/>
                  </a:solidFill>
                  <a:latin typeface="Arial"/>
                  <a:ea typeface="Arial"/>
                  <a:cs typeface="Arial"/>
                  <a:sym typeface="Arial"/>
                </a:rPr>
                <a:t>Users can demonstrate on a projector or computer or they can print out a film for application to a wider range of fields</a:t>
              </a:r>
              <a:endParaRPr sz="1600">
                <a:solidFill>
                  <a:schemeClr val="dk1"/>
                </a:solidFill>
                <a:latin typeface="Arial"/>
                <a:ea typeface="Arial"/>
                <a:cs typeface="Arial"/>
                <a:sym typeface="Arial"/>
              </a:endParaRPr>
            </a:p>
          </p:txBody>
        </p:sp>
        <p:sp>
          <p:nvSpPr>
            <p:cNvPr id="525" name="Google Shape;525;p19"/>
            <p:cNvSpPr/>
            <p:nvPr/>
          </p:nvSpPr>
          <p:spPr>
            <a:xfrm>
              <a:off x="874713" y="3325188"/>
              <a:ext cx="3205928" cy="49475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400" b="1">
                  <a:solidFill>
                    <a:schemeClr val="dk1"/>
                  </a:solidFill>
                  <a:latin typeface="Arial"/>
                  <a:ea typeface="Arial"/>
                  <a:cs typeface="Arial"/>
                  <a:sym typeface="Arial"/>
                </a:rPr>
                <a:t>Visual performance</a:t>
              </a:r>
              <a:endParaRPr sz="2400" b="1">
                <a:solidFill>
                  <a:schemeClr val="dk1"/>
                </a:solidFill>
                <a:latin typeface="Arial"/>
                <a:ea typeface="Arial"/>
                <a:cs typeface="Arial"/>
                <a:sym typeface="Arial"/>
              </a:endParaRPr>
            </a:p>
          </p:txBody>
        </p:sp>
      </p:grpSp>
      <p:grpSp>
        <p:nvGrpSpPr>
          <p:cNvPr id="526" name="Google Shape;526;p19"/>
          <p:cNvGrpSpPr/>
          <p:nvPr/>
        </p:nvGrpSpPr>
        <p:grpSpPr>
          <a:xfrm>
            <a:off x="7720012" y="2213748"/>
            <a:ext cx="3435667" cy="1723883"/>
            <a:chOff x="874712" y="3325188"/>
            <a:chExt cx="3435667" cy="1723883"/>
          </a:xfrm>
        </p:grpSpPr>
        <p:sp>
          <p:nvSpPr>
            <p:cNvPr id="527" name="Google Shape;527;p19"/>
            <p:cNvSpPr/>
            <p:nvPr/>
          </p:nvSpPr>
          <p:spPr>
            <a:xfrm>
              <a:off x="874713" y="3802063"/>
              <a:ext cx="3328988" cy="1247008"/>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600">
                  <a:solidFill>
                    <a:schemeClr val="dk1"/>
                  </a:solidFill>
                  <a:latin typeface="Arial"/>
                  <a:ea typeface="Arial"/>
                  <a:cs typeface="Arial"/>
                  <a:sym typeface="Arial"/>
                </a:rPr>
                <a:t>Users can demonstrate on a projector or computer or they can print out a film for application to a wider range of fields</a:t>
              </a:r>
              <a:endParaRPr sz="1600">
                <a:solidFill>
                  <a:schemeClr val="dk1"/>
                </a:solidFill>
                <a:latin typeface="Arial"/>
                <a:ea typeface="Arial"/>
                <a:cs typeface="Arial"/>
                <a:sym typeface="Arial"/>
              </a:endParaRPr>
            </a:p>
          </p:txBody>
        </p:sp>
        <p:sp>
          <p:nvSpPr>
            <p:cNvPr id="528" name="Google Shape;528;p19"/>
            <p:cNvSpPr/>
            <p:nvPr/>
          </p:nvSpPr>
          <p:spPr>
            <a:xfrm>
              <a:off x="874712" y="3325188"/>
              <a:ext cx="3435667" cy="49475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400" b="1">
                  <a:solidFill>
                    <a:schemeClr val="dk1"/>
                  </a:solidFill>
                  <a:latin typeface="Arial"/>
                  <a:ea typeface="Arial"/>
                  <a:cs typeface="Arial"/>
                  <a:sym typeface="Arial"/>
                </a:rPr>
                <a:t>Visual performance</a:t>
              </a:r>
              <a:endParaRPr sz="2400" b="1">
                <a:solidFill>
                  <a:schemeClr val="dk1"/>
                </a:solidFill>
                <a:latin typeface="Arial"/>
                <a:ea typeface="Arial"/>
                <a:cs typeface="Arial"/>
                <a:sym typeface="Arial"/>
              </a:endParaRPr>
            </a:p>
          </p:txBody>
        </p:sp>
      </p:grpSp>
      <p:grpSp>
        <p:nvGrpSpPr>
          <p:cNvPr id="529" name="Google Shape;529;p19"/>
          <p:cNvGrpSpPr/>
          <p:nvPr/>
        </p:nvGrpSpPr>
        <p:grpSpPr>
          <a:xfrm>
            <a:off x="7720013" y="4055248"/>
            <a:ext cx="3328988" cy="1723883"/>
            <a:chOff x="874713" y="3325188"/>
            <a:chExt cx="3328988" cy="1723883"/>
          </a:xfrm>
        </p:grpSpPr>
        <p:sp>
          <p:nvSpPr>
            <p:cNvPr id="530" name="Google Shape;530;p19"/>
            <p:cNvSpPr/>
            <p:nvPr/>
          </p:nvSpPr>
          <p:spPr>
            <a:xfrm>
              <a:off x="874713" y="3802063"/>
              <a:ext cx="3328988" cy="1247008"/>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600">
                  <a:solidFill>
                    <a:schemeClr val="dk1"/>
                  </a:solidFill>
                  <a:latin typeface="Arial"/>
                  <a:ea typeface="Arial"/>
                  <a:cs typeface="Arial"/>
                  <a:sym typeface="Arial"/>
                </a:rPr>
                <a:t>Users can demonstrate on a projector or computer or they can print out a film for application to a wider range of fields</a:t>
              </a:r>
              <a:endParaRPr sz="1600">
                <a:solidFill>
                  <a:schemeClr val="dk1"/>
                </a:solidFill>
                <a:latin typeface="Arial"/>
                <a:ea typeface="Arial"/>
                <a:cs typeface="Arial"/>
                <a:sym typeface="Arial"/>
              </a:endParaRPr>
            </a:p>
          </p:txBody>
        </p:sp>
        <p:sp>
          <p:nvSpPr>
            <p:cNvPr id="531" name="Google Shape;531;p19"/>
            <p:cNvSpPr/>
            <p:nvPr/>
          </p:nvSpPr>
          <p:spPr>
            <a:xfrm>
              <a:off x="874713" y="3325188"/>
              <a:ext cx="3088826" cy="49475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400" b="1">
                  <a:solidFill>
                    <a:schemeClr val="dk1"/>
                  </a:solidFill>
                  <a:latin typeface="Arial"/>
                  <a:ea typeface="Arial"/>
                  <a:cs typeface="Arial"/>
                  <a:sym typeface="Arial"/>
                </a:rPr>
                <a:t>Visual performance</a:t>
              </a:r>
              <a:endParaRPr sz="2400" b="1">
                <a:solidFill>
                  <a:schemeClr val="dk1"/>
                </a:solidFill>
                <a:latin typeface="Arial"/>
                <a:ea typeface="Arial"/>
                <a:cs typeface="Arial"/>
                <a:sym typeface="Arial"/>
              </a:endParaRPr>
            </a:p>
          </p:txBody>
        </p:sp>
      </p:grpSp>
      <p:pic>
        <p:nvPicPr>
          <p:cNvPr id="532" name="Google Shape;532;p19"/>
          <p:cNvPicPr preferRelativeResize="0">
            <a:picLocks noGrp="1"/>
          </p:cNvPicPr>
          <p:nvPr>
            <p:ph type="pic" idx="2"/>
          </p:nvPr>
        </p:nvPicPr>
        <p:blipFill rotWithShape="1">
          <a:blip r:embed="rId3">
            <a:alphaModFix/>
          </a:blip>
          <a:srcRect l="16655" r="16656"/>
          <a:stretch/>
        </p:blipFill>
        <p:spPr>
          <a:xfrm>
            <a:off x="1143932" y="2156409"/>
            <a:ext cx="1249364" cy="1249364"/>
          </a:xfrm>
          <a:prstGeom prst="rect">
            <a:avLst/>
          </a:prstGeom>
          <a:noFill/>
          <a:ln w="38100" cap="flat" cmpd="sng">
            <a:solidFill>
              <a:srgbClr val="BFBFBF"/>
            </a:solidFill>
            <a:prstDash val="solid"/>
            <a:round/>
            <a:headEnd type="none" w="sm" len="sm"/>
            <a:tailEnd type="none" w="sm" len="sm"/>
          </a:ln>
        </p:spPr>
      </p:pic>
      <p:pic>
        <p:nvPicPr>
          <p:cNvPr id="533" name="Google Shape;533;p19"/>
          <p:cNvPicPr preferRelativeResize="0">
            <a:picLocks noGrp="1"/>
          </p:cNvPicPr>
          <p:nvPr>
            <p:ph type="pic" idx="3"/>
          </p:nvPr>
        </p:nvPicPr>
        <p:blipFill rotWithShape="1">
          <a:blip r:embed="rId4">
            <a:alphaModFix/>
          </a:blip>
          <a:srcRect l="20438" r="20437"/>
          <a:stretch/>
        </p:blipFill>
        <p:spPr>
          <a:xfrm>
            <a:off x="1143932" y="3997909"/>
            <a:ext cx="1249364" cy="1249364"/>
          </a:xfrm>
          <a:prstGeom prst="rect">
            <a:avLst/>
          </a:prstGeom>
          <a:noFill/>
          <a:ln w="38100" cap="flat" cmpd="sng">
            <a:solidFill>
              <a:srgbClr val="BFBFBF"/>
            </a:solidFill>
            <a:prstDash val="solid"/>
            <a:round/>
            <a:headEnd type="none" w="sm" len="sm"/>
            <a:tailEnd type="none" w="sm" len="sm"/>
          </a:ln>
        </p:spPr>
      </p:pic>
      <p:pic>
        <p:nvPicPr>
          <p:cNvPr id="534" name="Google Shape;534;p19"/>
          <p:cNvPicPr preferRelativeResize="0">
            <a:picLocks noGrp="1"/>
          </p:cNvPicPr>
          <p:nvPr>
            <p:ph type="pic" idx="4"/>
          </p:nvPr>
        </p:nvPicPr>
        <p:blipFill rotWithShape="1">
          <a:blip r:embed="rId5">
            <a:alphaModFix/>
          </a:blip>
          <a:srcRect l="16655" r="16656"/>
          <a:stretch/>
        </p:blipFill>
        <p:spPr>
          <a:xfrm>
            <a:off x="6236632" y="2156409"/>
            <a:ext cx="1249364" cy="1249364"/>
          </a:xfrm>
          <a:prstGeom prst="rect">
            <a:avLst/>
          </a:prstGeom>
          <a:noFill/>
          <a:ln w="38100" cap="flat" cmpd="sng">
            <a:solidFill>
              <a:srgbClr val="BFBFBF"/>
            </a:solidFill>
            <a:prstDash val="solid"/>
            <a:round/>
            <a:headEnd type="none" w="sm" len="sm"/>
            <a:tailEnd type="none" w="sm" len="sm"/>
          </a:ln>
        </p:spPr>
      </p:pic>
      <p:pic>
        <p:nvPicPr>
          <p:cNvPr id="535" name="Google Shape;535;p19"/>
          <p:cNvPicPr preferRelativeResize="0">
            <a:picLocks noGrp="1"/>
          </p:cNvPicPr>
          <p:nvPr>
            <p:ph type="pic" idx="5"/>
          </p:nvPr>
        </p:nvPicPr>
        <p:blipFill rotWithShape="1">
          <a:blip r:embed="rId6">
            <a:alphaModFix/>
          </a:blip>
          <a:srcRect l="16655" r="16656"/>
          <a:stretch/>
        </p:blipFill>
        <p:spPr>
          <a:xfrm>
            <a:off x="6236632" y="3997909"/>
            <a:ext cx="1249364" cy="1249364"/>
          </a:xfrm>
          <a:prstGeom prst="rect">
            <a:avLst/>
          </a:prstGeom>
          <a:noFill/>
          <a:ln w="38100" cap="flat" cmpd="sng">
            <a:solidFill>
              <a:srgbClr val="BFBFBF"/>
            </a:solidFill>
            <a:prstDash val="solid"/>
            <a:round/>
            <a:headEnd type="none" w="sm" len="sm"/>
            <a:tailEnd type="none" w="sm" len="sm"/>
          </a:ln>
        </p:spPr>
      </p:pic>
      <p:grpSp>
        <p:nvGrpSpPr>
          <p:cNvPr id="536" name="Google Shape;536;p19"/>
          <p:cNvGrpSpPr/>
          <p:nvPr/>
        </p:nvGrpSpPr>
        <p:grpSpPr>
          <a:xfrm>
            <a:off x="1080557" y="537832"/>
            <a:ext cx="4885993" cy="716067"/>
            <a:chOff x="5402407" y="1247256"/>
            <a:chExt cx="4885993" cy="716067"/>
          </a:xfrm>
        </p:grpSpPr>
        <p:sp>
          <p:nvSpPr>
            <p:cNvPr id="537" name="Google Shape;537;p19"/>
            <p:cNvSpPr txBox="1"/>
            <p:nvPr/>
          </p:nvSpPr>
          <p:spPr>
            <a:xfrm>
              <a:off x="5402407" y="1247256"/>
              <a:ext cx="467701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execution plan</a:t>
              </a:r>
              <a:endParaRPr sz="2800" b="1">
                <a:solidFill>
                  <a:srgbClr val="3F3F3F"/>
                </a:solidFill>
                <a:latin typeface="Arial"/>
                <a:ea typeface="Arial"/>
                <a:cs typeface="Arial"/>
                <a:sym typeface="Arial"/>
              </a:endParaRPr>
            </a:p>
          </p:txBody>
        </p:sp>
        <p:sp>
          <p:nvSpPr>
            <p:cNvPr id="538" name="Google Shape;538;p19"/>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32"/>
                                        </p:tgtEl>
                                        <p:attrNameLst>
                                          <p:attrName>style.visibility</p:attrName>
                                        </p:attrNameLst>
                                      </p:cBhvr>
                                      <p:to>
                                        <p:strVal val="visible"/>
                                      </p:to>
                                    </p:set>
                                    <p:anim calcmode="lin" valueType="num">
                                      <p:cBhvr additive="base">
                                        <p:cTn id="7" dur="500"/>
                                        <p:tgtEl>
                                          <p:spTgt spid="532"/>
                                        </p:tgtEl>
                                        <p:attrNameLst>
                                          <p:attrName>ppt_w</p:attrName>
                                        </p:attrNameLst>
                                      </p:cBhvr>
                                      <p:tavLst>
                                        <p:tav tm="0">
                                          <p:val>
                                            <p:strVal val="0"/>
                                          </p:val>
                                        </p:tav>
                                        <p:tav tm="100000">
                                          <p:val>
                                            <p:strVal val="#ppt_w"/>
                                          </p:val>
                                        </p:tav>
                                      </p:tavLst>
                                    </p:anim>
                                    <p:anim calcmode="lin" valueType="num">
                                      <p:cBhvr additive="base">
                                        <p:cTn id="8" dur="500"/>
                                        <p:tgtEl>
                                          <p:spTgt spid="532"/>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520"/>
                                        </p:tgtEl>
                                        <p:attrNameLst>
                                          <p:attrName>style.visibility</p:attrName>
                                        </p:attrNameLst>
                                      </p:cBhvr>
                                      <p:to>
                                        <p:strVal val="visible"/>
                                      </p:to>
                                    </p:set>
                                    <p:animEffect transition="in" filter="fade">
                                      <p:cBhvr>
                                        <p:cTn id="12" dur="500"/>
                                        <p:tgtEl>
                                          <p:spTgt spid="520"/>
                                        </p:tgtEl>
                                      </p:cBhvr>
                                    </p:animEffect>
                                  </p:childTnLst>
                                </p:cTn>
                              </p:par>
                            </p:childTnLst>
                          </p:cTn>
                        </p:par>
                        <p:par>
                          <p:cTn id="13" fill="hold">
                            <p:stCondLst>
                              <p:cond delay="1000"/>
                            </p:stCondLst>
                            <p:childTnLst>
                              <p:par>
                                <p:cTn id="14" presetID="23" presetClass="entr" presetSubtype="16" fill="hold" nodeType="afterEffect">
                                  <p:stCondLst>
                                    <p:cond delay="0"/>
                                  </p:stCondLst>
                                  <p:childTnLst>
                                    <p:set>
                                      <p:cBhvr>
                                        <p:cTn id="15" dur="1" fill="hold">
                                          <p:stCondLst>
                                            <p:cond delay="0"/>
                                          </p:stCondLst>
                                        </p:cTn>
                                        <p:tgtEl>
                                          <p:spTgt spid="534"/>
                                        </p:tgtEl>
                                        <p:attrNameLst>
                                          <p:attrName>style.visibility</p:attrName>
                                        </p:attrNameLst>
                                      </p:cBhvr>
                                      <p:to>
                                        <p:strVal val="visible"/>
                                      </p:to>
                                    </p:set>
                                    <p:anim calcmode="lin" valueType="num">
                                      <p:cBhvr additive="base">
                                        <p:cTn id="16" dur="500"/>
                                        <p:tgtEl>
                                          <p:spTgt spid="534"/>
                                        </p:tgtEl>
                                        <p:attrNameLst>
                                          <p:attrName>ppt_w</p:attrName>
                                        </p:attrNameLst>
                                      </p:cBhvr>
                                      <p:tavLst>
                                        <p:tav tm="0">
                                          <p:val>
                                            <p:strVal val="0"/>
                                          </p:val>
                                        </p:tav>
                                        <p:tav tm="100000">
                                          <p:val>
                                            <p:strVal val="#ppt_w"/>
                                          </p:val>
                                        </p:tav>
                                      </p:tavLst>
                                    </p:anim>
                                    <p:anim calcmode="lin" valueType="num">
                                      <p:cBhvr additive="base">
                                        <p:cTn id="17" dur="500"/>
                                        <p:tgtEl>
                                          <p:spTgt spid="534"/>
                                        </p:tgtEl>
                                        <p:attrNameLst>
                                          <p:attrName>ppt_h</p:attrName>
                                        </p:attrNameLst>
                                      </p:cBhvr>
                                      <p:tavLst>
                                        <p:tav tm="0">
                                          <p:val>
                                            <p:strVal val="0"/>
                                          </p:val>
                                        </p:tav>
                                        <p:tav tm="100000">
                                          <p:val>
                                            <p:strVal val="#ppt_h"/>
                                          </p:val>
                                        </p:tav>
                                      </p:tavLst>
                                    </p:anim>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526"/>
                                        </p:tgtEl>
                                        <p:attrNameLst>
                                          <p:attrName>style.visibility</p:attrName>
                                        </p:attrNameLst>
                                      </p:cBhvr>
                                      <p:to>
                                        <p:strVal val="visible"/>
                                      </p:to>
                                    </p:set>
                                    <p:animEffect transition="in" filter="fade">
                                      <p:cBhvr>
                                        <p:cTn id="21" dur="500"/>
                                        <p:tgtEl>
                                          <p:spTgt spid="526"/>
                                        </p:tgtEl>
                                      </p:cBhvr>
                                    </p:animEffect>
                                  </p:childTnLst>
                                </p:cTn>
                              </p:par>
                            </p:childTnLst>
                          </p:cTn>
                        </p:par>
                        <p:par>
                          <p:cTn id="22" fill="hold">
                            <p:stCondLst>
                              <p:cond delay="2000"/>
                            </p:stCondLst>
                            <p:childTnLst>
                              <p:par>
                                <p:cTn id="23" presetID="23" presetClass="entr" presetSubtype="16" fill="hold" nodeType="afterEffect">
                                  <p:stCondLst>
                                    <p:cond delay="0"/>
                                  </p:stCondLst>
                                  <p:childTnLst>
                                    <p:set>
                                      <p:cBhvr>
                                        <p:cTn id="24" dur="1" fill="hold">
                                          <p:stCondLst>
                                            <p:cond delay="0"/>
                                          </p:stCondLst>
                                        </p:cTn>
                                        <p:tgtEl>
                                          <p:spTgt spid="533"/>
                                        </p:tgtEl>
                                        <p:attrNameLst>
                                          <p:attrName>style.visibility</p:attrName>
                                        </p:attrNameLst>
                                      </p:cBhvr>
                                      <p:to>
                                        <p:strVal val="visible"/>
                                      </p:to>
                                    </p:set>
                                    <p:anim calcmode="lin" valueType="num">
                                      <p:cBhvr additive="base">
                                        <p:cTn id="25" dur="500"/>
                                        <p:tgtEl>
                                          <p:spTgt spid="533"/>
                                        </p:tgtEl>
                                        <p:attrNameLst>
                                          <p:attrName>ppt_w</p:attrName>
                                        </p:attrNameLst>
                                      </p:cBhvr>
                                      <p:tavLst>
                                        <p:tav tm="0">
                                          <p:val>
                                            <p:strVal val="0"/>
                                          </p:val>
                                        </p:tav>
                                        <p:tav tm="100000">
                                          <p:val>
                                            <p:strVal val="#ppt_w"/>
                                          </p:val>
                                        </p:tav>
                                      </p:tavLst>
                                    </p:anim>
                                    <p:anim calcmode="lin" valueType="num">
                                      <p:cBhvr additive="base">
                                        <p:cTn id="26" dur="500"/>
                                        <p:tgtEl>
                                          <p:spTgt spid="533"/>
                                        </p:tgtEl>
                                        <p:attrNameLst>
                                          <p:attrName>ppt_h</p:attrName>
                                        </p:attrNameLst>
                                      </p:cBhvr>
                                      <p:tavLst>
                                        <p:tav tm="0">
                                          <p:val>
                                            <p:strVal val="0"/>
                                          </p:val>
                                        </p:tav>
                                        <p:tav tm="100000">
                                          <p:val>
                                            <p:strVal val="#ppt_h"/>
                                          </p:val>
                                        </p:tav>
                                      </p:tavLst>
                                    </p:anim>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523"/>
                                        </p:tgtEl>
                                        <p:attrNameLst>
                                          <p:attrName>style.visibility</p:attrName>
                                        </p:attrNameLst>
                                      </p:cBhvr>
                                      <p:to>
                                        <p:strVal val="visible"/>
                                      </p:to>
                                    </p:set>
                                    <p:animEffect transition="in" filter="fade">
                                      <p:cBhvr>
                                        <p:cTn id="30" dur="500"/>
                                        <p:tgtEl>
                                          <p:spTgt spid="523"/>
                                        </p:tgtEl>
                                      </p:cBhvr>
                                    </p:animEffect>
                                  </p:childTnLst>
                                </p:cTn>
                              </p:par>
                            </p:childTnLst>
                          </p:cTn>
                        </p:par>
                        <p:par>
                          <p:cTn id="31" fill="hold">
                            <p:stCondLst>
                              <p:cond delay="3000"/>
                            </p:stCondLst>
                            <p:childTnLst>
                              <p:par>
                                <p:cTn id="32" presetID="23" presetClass="entr" presetSubtype="16" fill="hold" nodeType="afterEffect">
                                  <p:stCondLst>
                                    <p:cond delay="0"/>
                                  </p:stCondLst>
                                  <p:childTnLst>
                                    <p:set>
                                      <p:cBhvr>
                                        <p:cTn id="33" dur="1" fill="hold">
                                          <p:stCondLst>
                                            <p:cond delay="0"/>
                                          </p:stCondLst>
                                        </p:cTn>
                                        <p:tgtEl>
                                          <p:spTgt spid="535"/>
                                        </p:tgtEl>
                                        <p:attrNameLst>
                                          <p:attrName>style.visibility</p:attrName>
                                        </p:attrNameLst>
                                      </p:cBhvr>
                                      <p:to>
                                        <p:strVal val="visible"/>
                                      </p:to>
                                    </p:set>
                                    <p:anim calcmode="lin" valueType="num">
                                      <p:cBhvr additive="base">
                                        <p:cTn id="34" dur="500"/>
                                        <p:tgtEl>
                                          <p:spTgt spid="535"/>
                                        </p:tgtEl>
                                        <p:attrNameLst>
                                          <p:attrName>ppt_w</p:attrName>
                                        </p:attrNameLst>
                                      </p:cBhvr>
                                      <p:tavLst>
                                        <p:tav tm="0">
                                          <p:val>
                                            <p:strVal val="0"/>
                                          </p:val>
                                        </p:tav>
                                        <p:tav tm="100000">
                                          <p:val>
                                            <p:strVal val="#ppt_w"/>
                                          </p:val>
                                        </p:tav>
                                      </p:tavLst>
                                    </p:anim>
                                    <p:anim calcmode="lin" valueType="num">
                                      <p:cBhvr additive="base">
                                        <p:cTn id="35" dur="500"/>
                                        <p:tgtEl>
                                          <p:spTgt spid="535"/>
                                        </p:tgtEl>
                                        <p:attrNameLst>
                                          <p:attrName>ppt_h</p:attrName>
                                        </p:attrNameLst>
                                      </p:cBhvr>
                                      <p:tavLst>
                                        <p:tav tm="0">
                                          <p:val>
                                            <p:strVal val="0"/>
                                          </p:val>
                                        </p:tav>
                                        <p:tav tm="100000">
                                          <p:val>
                                            <p:strVal val="#ppt_h"/>
                                          </p:val>
                                        </p:tav>
                                      </p:tavLst>
                                    </p:anim>
                                  </p:childTnLst>
                                </p:cTn>
                              </p:par>
                            </p:childTnLst>
                          </p:cTn>
                        </p:par>
                        <p:par>
                          <p:cTn id="36" fill="hold">
                            <p:stCondLst>
                              <p:cond delay="3500"/>
                            </p:stCondLst>
                            <p:childTnLst>
                              <p:par>
                                <p:cTn id="37" presetID="10" presetClass="entr" presetSubtype="0" fill="hold" nodeType="afterEffect">
                                  <p:stCondLst>
                                    <p:cond delay="0"/>
                                  </p:stCondLst>
                                  <p:childTnLst>
                                    <p:set>
                                      <p:cBhvr>
                                        <p:cTn id="38" dur="1" fill="hold">
                                          <p:stCondLst>
                                            <p:cond delay="0"/>
                                          </p:stCondLst>
                                        </p:cTn>
                                        <p:tgtEl>
                                          <p:spTgt spid="529"/>
                                        </p:tgtEl>
                                        <p:attrNameLst>
                                          <p:attrName>style.visibility</p:attrName>
                                        </p:attrNameLst>
                                      </p:cBhvr>
                                      <p:to>
                                        <p:strVal val="visible"/>
                                      </p:to>
                                    </p:set>
                                    <p:animEffect transition="in" filter="fade">
                                      <p:cBhvr>
                                        <p:cTn id="39" dur="500"/>
                                        <p:tgtEl>
                                          <p:spTgt spid="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2"/>
          <p:cNvSpPr txBox="1"/>
          <p:nvPr/>
        </p:nvSpPr>
        <p:spPr>
          <a:xfrm rot="-2706557">
            <a:off x="71980" y="1992976"/>
            <a:ext cx="2865264"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i="1">
                <a:solidFill>
                  <a:schemeClr val="lt1"/>
                </a:solidFill>
                <a:latin typeface="Lily Script One"/>
                <a:ea typeface="Lily Script One"/>
                <a:cs typeface="Lily Script One"/>
                <a:sym typeface="Lily Script One"/>
              </a:rPr>
              <a:t>2020</a:t>
            </a:r>
            <a:endParaRPr sz="8000" i="1">
              <a:solidFill>
                <a:schemeClr val="lt1"/>
              </a:solidFill>
              <a:latin typeface="Lily Script One"/>
              <a:ea typeface="Lily Script One"/>
              <a:cs typeface="Lily Script One"/>
              <a:sym typeface="Lily Script One"/>
            </a:endParaRPr>
          </a:p>
        </p:txBody>
      </p:sp>
      <p:grpSp>
        <p:nvGrpSpPr>
          <p:cNvPr id="80" name="Google Shape;80;p2"/>
          <p:cNvGrpSpPr/>
          <p:nvPr/>
        </p:nvGrpSpPr>
        <p:grpSpPr>
          <a:xfrm>
            <a:off x="8161940" y="4071651"/>
            <a:ext cx="2448000" cy="432000"/>
            <a:chOff x="4872000" y="5105400"/>
            <a:chExt cx="2448000" cy="432000"/>
          </a:xfrm>
        </p:grpSpPr>
        <p:sp>
          <p:nvSpPr>
            <p:cNvPr id="81" name="Google Shape;81;p2"/>
            <p:cNvSpPr/>
            <p:nvPr/>
          </p:nvSpPr>
          <p:spPr>
            <a:xfrm>
              <a:off x="4872000" y="5105400"/>
              <a:ext cx="2448000" cy="432000"/>
            </a:xfrm>
            <a:prstGeom prst="roundRect">
              <a:avLst>
                <a:gd name="adj" fmla="val 50000"/>
              </a:avLst>
            </a:prstGeom>
            <a:solidFill>
              <a:srgbClr val="1C75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2" name="Google Shape;82;p2"/>
            <p:cNvSpPr txBox="1"/>
            <p:nvPr/>
          </p:nvSpPr>
          <p:spPr>
            <a:xfrm>
              <a:off x="5317582" y="5146392"/>
              <a:ext cx="155683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Reporter: xxx</a:t>
              </a:r>
              <a:endParaRPr sz="1800">
                <a:solidFill>
                  <a:schemeClr val="lt1"/>
                </a:solidFill>
                <a:latin typeface="Arial"/>
                <a:ea typeface="Arial"/>
                <a:cs typeface="Arial"/>
                <a:sym typeface="Arial"/>
              </a:endParaRPr>
            </a:p>
          </p:txBody>
        </p:sp>
      </p:grpSp>
      <p:sp>
        <p:nvSpPr>
          <p:cNvPr id="83" name="Google Shape;83;p2"/>
          <p:cNvSpPr txBox="1"/>
          <p:nvPr/>
        </p:nvSpPr>
        <p:spPr>
          <a:xfrm>
            <a:off x="4978400" y="1926011"/>
            <a:ext cx="5631540" cy="156966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4800" b="1">
                <a:solidFill>
                  <a:srgbClr val="595959"/>
                </a:solidFill>
                <a:latin typeface="Arial"/>
                <a:ea typeface="Arial"/>
                <a:cs typeface="Arial"/>
                <a:sym typeface="Arial"/>
              </a:rPr>
              <a:t>Activity plan planning template</a:t>
            </a:r>
            <a:endParaRPr sz="4800" b="1">
              <a:solidFill>
                <a:srgbClr val="595959"/>
              </a:solidFill>
              <a:latin typeface="Arial"/>
              <a:ea typeface="Arial"/>
              <a:cs typeface="Arial"/>
              <a:sym typeface="Arial"/>
            </a:endParaRPr>
          </a:p>
        </p:txBody>
      </p:sp>
      <p:sp>
        <p:nvSpPr>
          <p:cNvPr id="84" name="Google Shape;84;p2"/>
          <p:cNvSpPr txBox="1"/>
          <p:nvPr/>
        </p:nvSpPr>
        <p:spPr>
          <a:xfrm>
            <a:off x="5384800" y="3379116"/>
            <a:ext cx="5275940" cy="583493"/>
          </a:xfrm>
          <a:prstGeom prst="rect">
            <a:avLst/>
          </a:prstGeom>
          <a:noFill/>
          <a:ln>
            <a:noFill/>
          </a:ln>
        </p:spPr>
        <p:txBody>
          <a:bodyPr spcFirstLastPara="1" wrap="square" lIns="91425" tIns="45700" rIns="91425" bIns="45700" anchor="t" anchorCtr="0">
            <a:spAutoFit/>
          </a:bodyPr>
          <a:lstStyle/>
          <a:p>
            <a:pPr marL="0" marR="0" lvl="0" indent="0" algn="r" rtl="0">
              <a:lnSpc>
                <a:spcPct val="114000"/>
              </a:lnSpc>
              <a:spcBef>
                <a:spcPts val="0"/>
              </a:spcBef>
              <a:spcAft>
                <a:spcPts val="0"/>
              </a:spcAft>
              <a:buNone/>
            </a:pPr>
            <a:r>
              <a:rPr lang="en-US" sz="1400">
                <a:solidFill>
                  <a:srgbClr val="7F7F7F"/>
                </a:solidFill>
                <a:latin typeface="Arial"/>
                <a:ea typeface="Arial"/>
                <a:cs typeface="Arial"/>
                <a:sym typeface="Arial"/>
              </a:rPr>
              <a:t>The user can demonstrate on a projector or computer, or print the presentation be used in a wider field</a:t>
            </a:r>
            <a:endParaRPr/>
          </a:p>
        </p:txBody>
      </p:sp>
      <p:sp>
        <p:nvSpPr>
          <p:cNvPr id="85" name="Google Shape;85;p2"/>
          <p:cNvSpPr/>
          <p:nvPr/>
        </p:nvSpPr>
        <p:spPr>
          <a:xfrm>
            <a:off x="4965700" y="5499100"/>
            <a:ext cx="558800" cy="5588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6" name="Google Shape;86;p2"/>
          <p:cNvSpPr/>
          <p:nvPr/>
        </p:nvSpPr>
        <p:spPr>
          <a:xfrm>
            <a:off x="5848350" y="5499100"/>
            <a:ext cx="558800" cy="5588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7" name="Google Shape;87;p2"/>
          <p:cNvSpPr/>
          <p:nvPr/>
        </p:nvSpPr>
        <p:spPr>
          <a:xfrm>
            <a:off x="6731000" y="5499100"/>
            <a:ext cx="558800" cy="5588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8" name="Google Shape;88;p2"/>
          <p:cNvSpPr/>
          <p:nvPr/>
        </p:nvSpPr>
        <p:spPr>
          <a:xfrm>
            <a:off x="5127270" y="5626100"/>
            <a:ext cx="235660" cy="304800"/>
          </a:xfrm>
          <a:custGeom>
            <a:avLst/>
            <a:gdLst/>
            <a:ahLst/>
            <a:cxnLst/>
            <a:rect l="l" t="t" r="r" b="b"/>
            <a:pathLst>
              <a:path w="1843" h="2387" extrusionOk="0">
                <a:moveTo>
                  <a:pt x="1843" y="1594"/>
                </a:moveTo>
                <a:lnTo>
                  <a:pt x="1843" y="1337"/>
                </a:lnTo>
                <a:lnTo>
                  <a:pt x="1726" y="1337"/>
                </a:lnTo>
                <a:cubicBezTo>
                  <a:pt x="1706" y="1208"/>
                  <a:pt x="1655" y="1089"/>
                  <a:pt x="1581" y="987"/>
                </a:cubicBezTo>
                <a:lnTo>
                  <a:pt x="1664" y="905"/>
                </a:lnTo>
                <a:lnTo>
                  <a:pt x="1482" y="723"/>
                </a:lnTo>
                <a:lnTo>
                  <a:pt x="1400" y="806"/>
                </a:lnTo>
                <a:cubicBezTo>
                  <a:pt x="1298" y="732"/>
                  <a:pt x="1179" y="681"/>
                  <a:pt x="1050" y="661"/>
                </a:cubicBezTo>
                <a:lnTo>
                  <a:pt x="1050" y="544"/>
                </a:lnTo>
                <a:lnTo>
                  <a:pt x="793" y="544"/>
                </a:lnTo>
                <a:lnTo>
                  <a:pt x="793" y="661"/>
                </a:lnTo>
                <a:cubicBezTo>
                  <a:pt x="664" y="681"/>
                  <a:pt x="545" y="732"/>
                  <a:pt x="443" y="806"/>
                </a:cubicBezTo>
                <a:lnTo>
                  <a:pt x="361" y="723"/>
                </a:lnTo>
                <a:lnTo>
                  <a:pt x="179" y="905"/>
                </a:lnTo>
                <a:lnTo>
                  <a:pt x="262" y="987"/>
                </a:lnTo>
                <a:cubicBezTo>
                  <a:pt x="188" y="1089"/>
                  <a:pt x="137" y="1208"/>
                  <a:pt x="117" y="1337"/>
                </a:cubicBezTo>
                <a:lnTo>
                  <a:pt x="0" y="1337"/>
                </a:lnTo>
                <a:lnTo>
                  <a:pt x="0" y="1594"/>
                </a:lnTo>
                <a:lnTo>
                  <a:pt x="117" y="1594"/>
                </a:lnTo>
                <a:cubicBezTo>
                  <a:pt x="137" y="1723"/>
                  <a:pt x="188" y="1842"/>
                  <a:pt x="262" y="1944"/>
                </a:cubicBezTo>
                <a:lnTo>
                  <a:pt x="179" y="2026"/>
                </a:lnTo>
                <a:lnTo>
                  <a:pt x="361" y="2208"/>
                </a:lnTo>
                <a:lnTo>
                  <a:pt x="443" y="2125"/>
                </a:lnTo>
                <a:cubicBezTo>
                  <a:pt x="545" y="2199"/>
                  <a:pt x="664" y="2250"/>
                  <a:pt x="793" y="2270"/>
                </a:cubicBezTo>
                <a:lnTo>
                  <a:pt x="793" y="2387"/>
                </a:lnTo>
                <a:lnTo>
                  <a:pt x="1050" y="2387"/>
                </a:lnTo>
                <a:lnTo>
                  <a:pt x="1050" y="2270"/>
                </a:lnTo>
                <a:cubicBezTo>
                  <a:pt x="1179" y="2250"/>
                  <a:pt x="1298" y="2199"/>
                  <a:pt x="1399" y="2125"/>
                </a:cubicBezTo>
                <a:lnTo>
                  <a:pt x="1482" y="2208"/>
                </a:lnTo>
                <a:lnTo>
                  <a:pt x="1664" y="2026"/>
                </a:lnTo>
                <a:lnTo>
                  <a:pt x="1581" y="1944"/>
                </a:lnTo>
                <a:cubicBezTo>
                  <a:pt x="1655" y="1842"/>
                  <a:pt x="1705" y="1723"/>
                  <a:pt x="1726" y="1594"/>
                </a:cubicBezTo>
                <a:lnTo>
                  <a:pt x="1843" y="1594"/>
                </a:lnTo>
                <a:close/>
                <a:moveTo>
                  <a:pt x="1480" y="1466"/>
                </a:moveTo>
                <a:cubicBezTo>
                  <a:pt x="1480" y="1774"/>
                  <a:pt x="1230" y="2025"/>
                  <a:pt x="921" y="2025"/>
                </a:cubicBezTo>
                <a:cubicBezTo>
                  <a:pt x="613" y="2025"/>
                  <a:pt x="362" y="1774"/>
                  <a:pt x="362" y="1466"/>
                </a:cubicBezTo>
                <a:cubicBezTo>
                  <a:pt x="362" y="1157"/>
                  <a:pt x="613" y="906"/>
                  <a:pt x="921" y="906"/>
                </a:cubicBezTo>
                <a:cubicBezTo>
                  <a:pt x="1230" y="906"/>
                  <a:pt x="1480" y="1157"/>
                  <a:pt x="1480" y="1466"/>
                </a:cubicBezTo>
                <a:close/>
                <a:moveTo>
                  <a:pt x="921" y="1010"/>
                </a:moveTo>
                <a:cubicBezTo>
                  <a:pt x="670" y="1010"/>
                  <a:pt x="466" y="1215"/>
                  <a:pt x="466" y="1466"/>
                </a:cubicBezTo>
                <a:cubicBezTo>
                  <a:pt x="466" y="1716"/>
                  <a:pt x="670" y="1921"/>
                  <a:pt x="921" y="1921"/>
                </a:cubicBezTo>
                <a:cubicBezTo>
                  <a:pt x="1172" y="1921"/>
                  <a:pt x="1376" y="1717"/>
                  <a:pt x="1376" y="1466"/>
                </a:cubicBezTo>
                <a:cubicBezTo>
                  <a:pt x="1377" y="1215"/>
                  <a:pt x="1172" y="1010"/>
                  <a:pt x="921" y="1010"/>
                </a:cubicBezTo>
                <a:close/>
                <a:moveTo>
                  <a:pt x="921" y="1835"/>
                </a:moveTo>
                <a:cubicBezTo>
                  <a:pt x="718" y="1835"/>
                  <a:pt x="552" y="1669"/>
                  <a:pt x="552" y="1465"/>
                </a:cubicBezTo>
                <a:cubicBezTo>
                  <a:pt x="552" y="1262"/>
                  <a:pt x="718" y="1096"/>
                  <a:pt x="921" y="1096"/>
                </a:cubicBezTo>
                <a:cubicBezTo>
                  <a:pt x="1125" y="1096"/>
                  <a:pt x="1291" y="1262"/>
                  <a:pt x="1291" y="1465"/>
                </a:cubicBezTo>
                <a:cubicBezTo>
                  <a:pt x="1291" y="1669"/>
                  <a:pt x="1125" y="1835"/>
                  <a:pt x="921" y="1835"/>
                </a:cubicBezTo>
                <a:close/>
                <a:moveTo>
                  <a:pt x="1181" y="469"/>
                </a:moveTo>
                <a:lnTo>
                  <a:pt x="1129" y="520"/>
                </a:lnTo>
                <a:lnTo>
                  <a:pt x="1190" y="581"/>
                </a:lnTo>
                <a:lnTo>
                  <a:pt x="1241" y="530"/>
                </a:lnTo>
                <a:cubicBezTo>
                  <a:pt x="1272" y="551"/>
                  <a:pt x="1307" y="566"/>
                  <a:pt x="1345" y="573"/>
                </a:cubicBezTo>
                <a:lnTo>
                  <a:pt x="1345" y="645"/>
                </a:lnTo>
                <a:lnTo>
                  <a:pt x="1431" y="645"/>
                </a:lnTo>
                <a:lnTo>
                  <a:pt x="1431" y="573"/>
                </a:lnTo>
                <a:cubicBezTo>
                  <a:pt x="1469" y="566"/>
                  <a:pt x="1504" y="551"/>
                  <a:pt x="1535" y="530"/>
                </a:cubicBezTo>
                <a:lnTo>
                  <a:pt x="1586" y="581"/>
                </a:lnTo>
                <a:lnTo>
                  <a:pt x="1646" y="520"/>
                </a:lnTo>
                <a:lnTo>
                  <a:pt x="1595" y="469"/>
                </a:lnTo>
                <a:cubicBezTo>
                  <a:pt x="1617" y="439"/>
                  <a:pt x="1631" y="404"/>
                  <a:pt x="1638" y="365"/>
                </a:cubicBezTo>
                <a:lnTo>
                  <a:pt x="1710" y="365"/>
                </a:lnTo>
                <a:lnTo>
                  <a:pt x="1710" y="280"/>
                </a:lnTo>
                <a:lnTo>
                  <a:pt x="1638" y="280"/>
                </a:lnTo>
                <a:cubicBezTo>
                  <a:pt x="1631" y="242"/>
                  <a:pt x="1617" y="206"/>
                  <a:pt x="1595" y="176"/>
                </a:cubicBezTo>
                <a:lnTo>
                  <a:pt x="1646" y="125"/>
                </a:lnTo>
                <a:lnTo>
                  <a:pt x="1586" y="64"/>
                </a:lnTo>
                <a:lnTo>
                  <a:pt x="1535" y="115"/>
                </a:lnTo>
                <a:cubicBezTo>
                  <a:pt x="1504" y="94"/>
                  <a:pt x="1469" y="79"/>
                  <a:pt x="1431" y="72"/>
                </a:cubicBezTo>
                <a:lnTo>
                  <a:pt x="1431" y="0"/>
                </a:lnTo>
                <a:lnTo>
                  <a:pt x="1345" y="0"/>
                </a:lnTo>
                <a:lnTo>
                  <a:pt x="1345" y="72"/>
                </a:lnTo>
                <a:cubicBezTo>
                  <a:pt x="1307" y="79"/>
                  <a:pt x="1272" y="94"/>
                  <a:pt x="1241" y="115"/>
                </a:cubicBezTo>
                <a:lnTo>
                  <a:pt x="1190" y="64"/>
                </a:lnTo>
                <a:lnTo>
                  <a:pt x="1129" y="125"/>
                </a:lnTo>
                <a:lnTo>
                  <a:pt x="1181" y="176"/>
                </a:lnTo>
                <a:cubicBezTo>
                  <a:pt x="1159" y="206"/>
                  <a:pt x="1144" y="241"/>
                  <a:pt x="1138" y="280"/>
                </a:cubicBezTo>
                <a:lnTo>
                  <a:pt x="1065" y="280"/>
                </a:lnTo>
                <a:lnTo>
                  <a:pt x="1065" y="365"/>
                </a:lnTo>
                <a:lnTo>
                  <a:pt x="1138" y="365"/>
                </a:lnTo>
                <a:cubicBezTo>
                  <a:pt x="1144" y="404"/>
                  <a:pt x="1159" y="439"/>
                  <a:pt x="1181" y="469"/>
                </a:cubicBezTo>
                <a:close/>
                <a:moveTo>
                  <a:pt x="1388" y="197"/>
                </a:moveTo>
                <a:cubicBezTo>
                  <a:pt x="1457" y="197"/>
                  <a:pt x="1514" y="253"/>
                  <a:pt x="1514" y="323"/>
                </a:cubicBezTo>
                <a:cubicBezTo>
                  <a:pt x="1514" y="392"/>
                  <a:pt x="1457" y="449"/>
                  <a:pt x="1388" y="449"/>
                </a:cubicBezTo>
                <a:cubicBezTo>
                  <a:pt x="1318" y="449"/>
                  <a:pt x="1262" y="392"/>
                  <a:pt x="1262" y="323"/>
                </a:cubicBezTo>
                <a:cubicBezTo>
                  <a:pt x="1262" y="253"/>
                  <a:pt x="1318" y="197"/>
                  <a:pt x="1388" y="19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9" name="Google Shape;89;p2"/>
          <p:cNvSpPr/>
          <p:nvPr/>
        </p:nvSpPr>
        <p:spPr>
          <a:xfrm>
            <a:off x="6000564" y="5626100"/>
            <a:ext cx="254371" cy="304800"/>
          </a:xfrm>
          <a:custGeom>
            <a:avLst/>
            <a:gdLst/>
            <a:ahLst/>
            <a:cxnLst/>
            <a:rect l="l" t="t" r="r" b="b"/>
            <a:pathLst>
              <a:path w="507048" h="607568" extrusionOk="0">
                <a:moveTo>
                  <a:pt x="304509" y="455632"/>
                </a:moveTo>
                <a:cubicBezTo>
                  <a:pt x="290489" y="455632"/>
                  <a:pt x="279162" y="467034"/>
                  <a:pt x="279162" y="480939"/>
                </a:cubicBezTo>
                <a:cubicBezTo>
                  <a:pt x="279162" y="494937"/>
                  <a:pt x="290489" y="506246"/>
                  <a:pt x="304509" y="506246"/>
                </a:cubicBezTo>
                <a:lnTo>
                  <a:pt x="380550" y="506246"/>
                </a:lnTo>
                <a:cubicBezTo>
                  <a:pt x="394570" y="506246"/>
                  <a:pt x="405897" y="494937"/>
                  <a:pt x="405897" y="480939"/>
                </a:cubicBezTo>
                <a:cubicBezTo>
                  <a:pt x="405897" y="467034"/>
                  <a:pt x="394570" y="455632"/>
                  <a:pt x="380550" y="455632"/>
                </a:cubicBezTo>
                <a:close/>
                <a:moveTo>
                  <a:pt x="126986" y="455632"/>
                </a:moveTo>
                <a:cubicBezTo>
                  <a:pt x="113059" y="455632"/>
                  <a:pt x="101639" y="467034"/>
                  <a:pt x="101639" y="480939"/>
                </a:cubicBezTo>
                <a:cubicBezTo>
                  <a:pt x="101639" y="494937"/>
                  <a:pt x="113059" y="506246"/>
                  <a:pt x="126986" y="506246"/>
                </a:cubicBezTo>
                <a:lnTo>
                  <a:pt x="203120" y="506246"/>
                </a:lnTo>
                <a:cubicBezTo>
                  <a:pt x="217047" y="506246"/>
                  <a:pt x="228468" y="494937"/>
                  <a:pt x="228468" y="480939"/>
                </a:cubicBezTo>
                <a:cubicBezTo>
                  <a:pt x="228468" y="467034"/>
                  <a:pt x="217047" y="455632"/>
                  <a:pt x="203120" y="455632"/>
                </a:cubicBezTo>
                <a:close/>
                <a:moveTo>
                  <a:pt x="355203" y="354403"/>
                </a:moveTo>
                <a:cubicBezTo>
                  <a:pt x="341183" y="354403"/>
                  <a:pt x="329856" y="365712"/>
                  <a:pt x="329856" y="379710"/>
                </a:cubicBezTo>
                <a:cubicBezTo>
                  <a:pt x="329856" y="393708"/>
                  <a:pt x="341183" y="405017"/>
                  <a:pt x="355203" y="405017"/>
                </a:cubicBezTo>
                <a:lnTo>
                  <a:pt x="380550" y="405017"/>
                </a:lnTo>
                <a:cubicBezTo>
                  <a:pt x="394570" y="405017"/>
                  <a:pt x="405897" y="393708"/>
                  <a:pt x="405897" y="379710"/>
                </a:cubicBezTo>
                <a:cubicBezTo>
                  <a:pt x="405897" y="365712"/>
                  <a:pt x="394570" y="354403"/>
                  <a:pt x="380550" y="354403"/>
                </a:cubicBezTo>
                <a:close/>
                <a:moveTo>
                  <a:pt x="126986" y="354403"/>
                </a:moveTo>
                <a:cubicBezTo>
                  <a:pt x="113059" y="354403"/>
                  <a:pt x="101639" y="365712"/>
                  <a:pt x="101639" y="379710"/>
                </a:cubicBezTo>
                <a:cubicBezTo>
                  <a:pt x="101639" y="393708"/>
                  <a:pt x="113059" y="405017"/>
                  <a:pt x="126986" y="405017"/>
                </a:cubicBezTo>
                <a:lnTo>
                  <a:pt x="152333" y="405017"/>
                </a:lnTo>
                <a:cubicBezTo>
                  <a:pt x="166353" y="405017"/>
                  <a:pt x="177681" y="393708"/>
                  <a:pt x="177681" y="379710"/>
                </a:cubicBezTo>
                <a:cubicBezTo>
                  <a:pt x="177681" y="365712"/>
                  <a:pt x="166353" y="354403"/>
                  <a:pt x="152333" y="354403"/>
                </a:cubicBezTo>
                <a:close/>
                <a:moveTo>
                  <a:pt x="304509" y="253174"/>
                </a:moveTo>
                <a:cubicBezTo>
                  <a:pt x="290489" y="253174"/>
                  <a:pt x="279162" y="264483"/>
                  <a:pt x="279162" y="278481"/>
                </a:cubicBezTo>
                <a:cubicBezTo>
                  <a:pt x="279162" y="292386"/>
                  <a:pt x="290489" y="303788"/>
                  <a:pt x="304509" y="303788"/>
                </a:cubicBezTo>
                <a:lnTo>
                  <a:pt x="380550" y="303788"/>
                </a:lnTo>
                <a:cubicBezTo>
                  <a:pt x="394570" y="303788"/>
                  <a:pt x="405897" y="292386"/>
                  <a:pt x="405897" y="278481"/>
                </a:cubicBezTo>
                <a:cubicBezTo>
                  <a:pt x="405897" y="264483"/>
                  <a:pt x="394570" y="253174"/>
                  <a:pt x="380550" y="253174"/>
                </a:cubicBezTo>
                <a:close/>
                <a:moveTo>
                  <a:pt x="126986" y="253174"/>
                </a:moveTo>
                <a:cubicBezTo>
                  <a:pt x="113059" y="253174"/>
                  <a:pt x="101639" y="264483"/>
                  <a:pt x="101639" y="278481"/>
                </a:cubicBezTo>
                <a:cubicBezTo>
                  <a:pt x="101639" y="292386"/>
                  <a:pt x="113059" y="303788"/>
                  <a:pt x="126986" y="303788"/>
                </a:cubicBezTo>
                <a:lnTo>
                  <a:pt x="203120" y="303788"/>
                </a:lnTo>
                <a:cubicBezTo>
                  <a:pt x="217047" y="303788"/>
                  <a:pt x="228468" y="292386"/>
                  <a:pt x="228468" y="278481"/>
                </a:cubicBezTo>
                <a:cubicBezTo>
                  <a:pt x="228468" y="264483"/>
                  <a:pt x="217047" y="253174"/>
                  <a:pt x="203120" y="253174"/>
                </a:cubicBezTo>
                <a:close/>
                <a:moveTo>
                  <a:pt x="109253" y="35142"/>
                </a:moveTo>
                <a:lnTo>
                  <a:pt x="120301" y="62396"/>
                </a:lnTo>
                <a:cubicBezTo>
                  <a:pt x="122251" y="73984"/>
                  <a:pt x="122251" y="82605"/>
                  <a:pt x="122158" y="95119"/>
                </a:cubicBezTo>
                <a:lnTo>
                  <a:pt x="122066" y="103926"/>
                </a:lnTo>
                <a:cubicBezTo>
                  <a:pt x="122066" y="144343"/>
                  <a:pt x="155862" y="177159"/>
                  <a:pt x="197271" y="177159"/>
                </a:cubicBezTo>
                <a:lnTo>
                  <a:pt x="308965" y="177159"/>
                </a:lnTo>
                <a:cubicBezTo>
                  <a:pt x="349075" y="177159"/>
                  <a:pt x="380550" y="144992"/>
                  <a:pt x="380550" y="103926"/>
                </a:cubicBezTo>
                <a:cubicBezTo>
                  <a:pt x="380550" y="93265"/>
                  <a:pt x="382221" y="85664"/>
                  <a:pt x="384542" y="75003"/>
                </a:cubicBezTo>
                <a:cubicBezTo>
                  <a:pt x="385378" y="71110"/>
                  <a:pt x="386307" y="67031"/>
                  <a:pt x="387142" y="62581"/>
                </a:cubicBezTo>
                <a:lnTo>
                  <a:pt x="398284" y="35328"/>
                </a:lnTo>
                <a:cubicBezTo>
                  <a:pt x="419731" y="42744"/>
                  <a:pt x="437001" y="48862"/>
                  <a:pt x="438579" y="49418"/>
                </a:cubicBezTo>
                <a:cubicBezTo>
                  <a:pt x="488809" y="66753"/>
                  <a:pt x="511185" y="98642"/>
                  <a:pt x="504779" y="143973"/>
                </a:cubicBezTo>
                <a:cubicBezTo>
                  <a:pt x="490945" y="243070"/>
                  <a:pt x="490945" y="344113"/>
                  <a:pt x="504871" y="444230"/>
                </a:cubicBezTo>
                <a:lnTo>
                  <a:pt x="506543" y="463326"/>
                </a:lnTo>
                <a:cubicBezTo>
                  <a:pt x="509792" y="500592"/>
                  <a:pt x="497258" y="537857"/>
                  <a:pt x="472004" y="565297"/>
                </a:cubicBezTo>
                <a:cubicBezTo>
                  <a:pt x="447399" y="592180"/>
                  <a:pt x="412489" y="607568"/>
                  <a:pt x="376279" y="607568"/>
                </a:cubicBezTo>
                <a:lnTo>
                  <a:pt x="130700" y="607568"/>
                </a:lnTo>
                <a:cubicBezTo>
                  <a:pt x="94490" y="607568"/>
                  <a:pt x="59580" y="592180"/>
                  <a:pt x="34976" y="565297"/>
                </a:cubicBezTo>
                <a:cubicBezTo>
                  <a:pt x="9814" y="537857"/>
                  <a:pt x="-2813" y="500684"/>
                  <a:pt x="529" y="463326"/>
                </a:cubicBezTo>
                <a:lnTo>
                  <a:pt x="2108" y="445435"/>
                </a:lnTo>
                <a:cubicBezTo>
                  <a:pt x="11950" y="347450"/>
                  <a:pt x="11950" y="242977"/>
                  <a:pt x="2108" y="142953"/>
                </a:cubicBezTo>
                <a:cubicBezTo>
                  <a:pt x="-2349" y="97715"/>
                  <a:pt x="20027" y="66197"/>
                  <a:pt x="68679" y="49325"/>
                </a:cubicBezTo>
                <a:cubicBezTo>
                  <a:pt x="70164" y="48769"/>
                  <a:pt x="87527" y="42651"/>
                  <a:pt x="109253" y="35142"/>
                </a:cubicBezTo>
                <a:close/>
                <a:moveTo>
                  <a:pt x="252149" y="0"/>
                </a:moveTo>
                <a:cubicBezTo>
                  <a:pt x="252892" y="0"/>
                  <a:pt x="253634" y="0"/>
                  <a:pt x="254377" y="0"/>
                </a:cubicBezTo>
                <a:cubicBezTo>
                  <a:pt x="277863" y="649"/>
                  <a:pt x="300792" y="4171"/>
                  <a:pt x="322606" y="10474"/>
                </a:cubicBezTo>
                <a:cubicBezTo>
                  <a:pt x="330126" y="12699"/>
                  <a:pt x="339687" y="15665"/>
                  <a:pt x="350084" y="19094"/>
                </a:cubicBezTo>
                <a:lnTo>
                  <a:pt x="339223" y="45790"/>
                </a:lnTo>
                <a:cubicBezTo>
                  <a:pt x="338573" y="47366"/>
                  <a:pt x="338109" y="49034"/>
                  <a:pt x="337738" y="50795"/>
                </a:cubicBezTo>
                <a:cubicBezTo>
                  <a:pt x="336902" y="55615"/>
                  <a:pt x="335881" y="60064"/>
                  <a:pt x="335046" y="64143"/>
                </a:cubicBezTo>
                <a:cubicBezTo>
                  <a:pt x="332446" y="75822"/>
                  <a:pt x="329847" y="87779"/>
                  <a:pt x="329847" y="103907"/>
                </a:cubicBezTo>
                <a:cubicBezTo>
                  <a:pt x="329847" y="117255"/>
                  <a:pt x="321214" y="126524"/>
                  <a:pt x="308961" y="126524"/>
                </a:cubicBezTo>
                <a:lnTo>
                  <a:pt x="197287" y="126524"/>
                </a:lnTo>
                <a:cubicBezTo>
                  <a:pt x="184012" y="126524"/>
                  <a:pt x="172780" y="116143"/>
                  <a:pt x="172780" y="103907"/>
                </a:cubicBezTo>
                <a:lnTo>
                  <a:pt x="172873" y="95380"/>
                </a:lnTo>
                <a:cubicBezTo>
                  <a:pt x="172965" y="80920"/>
                  <a:pt x="173058" y="68407"/>
                  <a:pt x="169809" y="50795"/>
                </a:cubicBezTo>
                <a:cubicBezTo>
                  <a:pt x="169531" y="49034"/>
                  <a:pt x="168974" y="47366"/>
                  <a:pt x="168324" y="45790"/>
                </a:cubicBezTo>
                <a:lnTo>
                  <a:pt x="157370" y="18909"/>
                </a:lnTo>
                <a:cubicBezTo>
                  <a:pt x="167581" y="15572"/>
                  <a:pt x="177050" y="12606"/>
                  <a:pt x="184383" y="10474"/>
                </a:cubicBezTo>
                <a:cubicBezTo>
                  <a:pt x="206105" y="4171"/>
                  <a:pt x="228942" y="741"/>
                  <a:pt x="25214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 name="Google Shape;90;p2"/>
          <p:cNvSpPr/>
          <p:nvPr/>
        </p:nvSpPr>
        <p:spPr>
          <a:xfrm>
            <a:off x="6886396" y="5626100"/>
            <a:ext cx="248008" cy="304800"/>
          </a:xfrm>
          <a:custGeom>
            <a:avLst/>
            <a:gdLst/>
            <a:ahLst/>
            <a:cxnLst/>
            <a:rect l="l" t="t" r="r" b="b"/>
            <a:pathLst>
              <a:path w="494593" h="607851" extrusionOk="0">
                <a:moveTo>
                  <a:pt x="337979" y="279269"/>
                </a:moveTo>
                <a:cubicBezTo>
                  <a:pt x="312838" y="282845"/>
                  <a:pt x="230550" y="328207"/>
                  <a:pt x="221300" y="336550"/>
                </a:cubicBezTo>
                <a:cubicBezTo>
                  <a:pt x="212123" y="344967"/>
                  <a:pt x="215555" y="363664"/>
                  <a:pt x="229058" y="378487"/>
                </a:cubicBezTo>
                <a:cubicBezTo>
                  <a:pt x="242561" y="393235"/>
                  <a:pt x="260914" y="398375"/>
                  <a:pt x="270165" y="390032"/>
                </a:cubicBezTo>
                <a:cubicBezTo>
                  <a:pt x="279341" y="381615"/>
                  <a:pt x="332086" y="303925"/>
                  <a:pt x="337979" y="279269"/>
                </a:cubicBezTo>
                <a:close/>
                <a:moveTo>
                  <a:pt x="247261" y="202100"/>
                </a:moveTo>
                <a:cubicBezTo>
                  <a:pt x="335070" y="202100"/>
                  <a:pt x="406316" y="273236"/>
                  <a:pt x="406316" y="360908"/>
                </a:cubicBezTo>
                <a:cubicBezTo>
                  <a:pt x="406316" y="448579"/>
                  <a:pt x="335070" y="519715"/>
                  <a:pt x="247261" y="519715"/>
                </a:cubicBezTo>
                <a:cubicBezTo>
                  <a:pt x="159453" y="519715"/>
                  <a:pt x="88207" y="448579"/>
                  <a:pt x="88207" y="360908"/>
                </a:cubicBezTo>
                <a:cubicBezTo>
                  <a:pt x="88207" y="273236"/>
                  <a:pt x="159453" y="202100"/>
                  <a:pt x="247261" y="202100"/>
                </a:cubicBezTo>
                <a:close/>
                <a:moveTo>
                  <a:pt x="247297" y="160521"/>
                </a:moveTo>
                <a:cubicBezTo>
                  <a:pt x="136517" y="160521"/>
                  <a:pt x="46625" y="250211"/>
                  <a:pt x="46625" y="360907"/>
                </a:cubicBezTo>
                <a:cubicBezTo>
                  <a:pt x="46625" y="471603"/>
                  <a:pt x="136442" y="561293"/>
                  <a:pt x="247297" y="561293"/>
                </a:cubicBezTo>
                <a:cubicBezTo>
                  <a:pt x="358151" y="561293"/>
                  <a:pt x="447968" y="471603"/>
                  <a:pt x="447968" y="360907"/>
                </a:cubicBezTo>
                <a:cubicBezTo>
                  <a:pt x="447968" y="250285"/>
                  <a:pt x="358151" y="160521"/>
                  <a:pt x="247297" y="160521"/>
                </a:cubicBezTo>
                <a:close/>
                <a:moveTo>
                  <a:pt x="247297" y="113963"/>
                </a:moveTo>
                <a:cubicBezTo>
                  <a:pt x="383888" y="113963"/>
                  <a:pt x="494593" y="224510"/>
                  <a:pt x="494593" y="360907"/>
                </a:cubicBezTo>
                <a:cubicBezTo>
                  <a:pt x="494593" y="497304"/>
                  <a:pt x="383888" y="607851"/>
                  <a:pt x="247297" y="607851"/>
                </a:cubicBezTo>
                <a:cubicBezTo>
                  <a:pt x="110705" y="607851"/>
                  <a:pt x="0" y="497304"/>
                  <a:pt x="0" y="360907"/>
                </a:cubicBezTo>
                <a:cubicBezTo>
                  <a:pt x="0" y="224510"/>
                  <a:pt x="110705" y="113963"/>
                  <a:pt x="247297" y="113963"/>
                </a:cubicBezTo>
                <a:close/>
                <a:moveTo>
                  <a:pt x="106836" y="58655"/>
                </a:moveTo>
                <a:cubicBezTo>
                  <a:pt x="111899" y="60015"/>
                  <a:pt x="116449" y="63312"/>
                  <a:pt x="119283" y="68229"/>
                </a:cubicBezTo>
                <a:lnTo>
                  <a:pt x="139719" y="103546"/>
                </a:lnTo>
                <a:lnTo>
                  <a:pt x="68863" y="144377"/>
                </a:lnTo>
                <a:lnTo>
                  <a:pt x="48427" y="109060"/>
                </a:lnTo>
                <a:cubicBezTo>
                  <a:pt x="42833" y="99225"/>
                  <a:pt x="46189" y="86782"/>
                  <a:pt x="55960" y="81119"/>
                </a:cubicBezTo>
                <a:lnTo>
                  <a:pt x="91313" y="60704"/>
                </a:lnTo>
                <a:cubicBezTo>
                  <a:pt x="96199" y="57873"/>
                  <a:pt x="101774" y="57295"/>
                  <a:pt x="106836" y="58655"/>
                </a:cubicBezTo>
                <a:close/>
                <a:moveTo>
                  <a:pt x="385319" y="58655"/>
                </a:moveTo>
                <a:cubicBezTo>
                  <a:pt x="390363" y="57295"/>
                  <a:pt x="395920" y="57873"/>
                  <a:pt x="400805" y="60704"/>
                </a:cubicBezTo>
                <a:lnTo>
                  <a:pt x="436233" y="81119"/>
                </a:lnTo>
                <a:cubicBezTo>
                  <a:pt x="446004" y="86782"/>
                  <a:pt x="449360" y="99225"/>
                  <a:pt x="443692" y="109060"/>
                </a:cubicBezTo>
                <a:lnTo>
                  <a:pt x="423255" y="144377"/>
                </a:lnTo>
                <a:lnTo>
                  <a:pt x="352474" y="103546"/>
                </a:lnTo>
                <a:lnTo>
                  <a:pt x="372910" y="68229"/>
                </a:lnTo>
                <a:cubicBezTo>
                  <a:pt x="375744" y="63312"/>
                  <a:pt x="380276" y="60015"/>
                  <a:pt x="385319" y="58655"/>
                </a:cubicBezTo>
                <a:close/>
                <a:moveTo>
                  <a:pt x="202278" y="0"/>
                </a:moveTo>
                <a:lnTo>
                  <a:pt x="292455" y="0"/>
                </a:lnTo>
                <a:cubicBezTo>
                  <a:pt x="302972" y="0"/>
                  <a:pt x="311475" y="8492"/>
                  <a:pt x="311475" y="18996"/>
                </a:cubicBezTo>
                <a:lnTo>
                  <a:pt x="311475" y="61756"/>
                </a:lnTo>
                <a:lnTo>
                  <a:pt x="285295" y="61905"/>
                </a:lnTo>
                <a:lnTo>
                  <a:pt x="285295" y="94981"/>
                </a:lnTo>
                <a:cubicBezTo>
                  <a:pt x="272838" y="93193"/>
                  <a:pt x="260158" y="91927"/>
                  <a:pt x="247255" y="91927"/>
                </a:cubicBezTo>
                <a:cubicBezTo>
                  <a:pt x="234351" y="91927"/>
                  <a:pt x="221671" y="93193"/>
                  <a:pt x="209215" y="94981"/>
                </a:cubicBezTo>
                <a:lnTo>
                  <a:pt x="209215" y="61905"/>
                </a:lnTo>
                <a:lnTo>
                  <a:pt x="183258" y="61756"/>
                </a:lnTo>
                <a:lnTo>
                  <a:pt x="183258" y="18996"/>
                </a:lnTo>
                <a:cubicBezTo>
                  <a:pt x="183258" y="8492"/>
                  <a:pt x="191761" y="0"/>
                  <a:pt x="20227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
                                        <p:tgtEl>
                                          <p:spTgt spid="79"/>
                                        </p:tgtEl>
                                        <p:attrNameLst>
                                          <p:attrName>ppt_w</p:attrName>
                                        </p:attrNameLst>
                                      </p:cBhvr>
                                      <p:tavLst>
                                        <p:tav tm="0">
                                          <p:val>
                                            <p:strVal val="0"/>
                                          </p:val>
                                        </p:tav>
                                        <p:tav tm="100000">
                                          <p:val>
                                            <p:strVal val="#ppt_w"/>
                                          </p:val>
                                        </p:tav>
                                      </p:tavLst>
                                    </p:anim>
                                    <p:anim calcmode="lin" valueType="num">
                                      <p:cBhvr additive="base">
                                        <p:cTn id="8" dur="500"/>
                                        <p:tgtEl>
                                          <p:spTgt spid="79"/>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fade">
                                      <p:cBhvr>
                                        <p:cTn id="12" dur="1000"/>
                                        <p:tgtEl>
                                          <p:spTgt spid="83"/>
                                        </p:tgtEl>
                                      </p:cBhvr>
                                    </p:animEffect>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84"/>
                                        </p:tgtEl>
                                        <p:attrNameLst>
                                          <p:attrName>style.visibility</p:attrName>
                                        </p:attrNameLst>
                                      </p:cBhvr>
                                      <p:to>
                                        <p:strVal val="visible"/>
                                      </p:to>
                                    </p:set>
                                    <p:animEffect transition="in" filter="fade">
                                      <p:cBhvr>
                                        <p:cTn id="16" dur="500"/>
                                        <p:tgtEl>
                                          <p:spTgt spid="84"/>
                                        </p:tgtEl>
                                      </p:cBhvr>
                                    </p:animEffect>
                                  </p:childTnLst>
                                </p:cTn>
                              </p:par>
                            </p:childTnLst>
                          </p:cTn>
                        </p:par>
                        <p:par>
                          <p:cTn id="17" fill="hold">
                            <p:stCondLst>
                              <p:cond delay="2000"/>
                            </p:stCondLst>
                            <p:childTnLst>
                              <p:par>
                                <p:cTn id="18" presetID="23" presetClass="entr" presetSubtype="16" fill="hold" nodeType="afterEffect">
                                  <p:stCondLst>
                                    <p:cond delay="0"/>
                                  </p:stCondLst>
                                  <p:childTnLst>
                                    <p:set>
                                      <p:cBhvr>
                                        <p:cTn id="19" dur="1" fill="hold">
                                          <p:stCondLst>
                                            <p:cond delay="0"/>
                                          </p:stCondLst>
                                        </p:cTn>
                                        <p:tgtEl>
                                          <p:spTgt spid="80"/>
                                        </p:tgtEl>
                                        <p:attrNameLst>
                                          <p:attrName>style.visibility</p:attrName>
                                        </p:attrNameLst>
                                      </p:cBhvr>
                                      <p:to>
                                        <p:strVal val="visible"/>
                                      </p:to>
                                    </p:set>
                                    <p:anim calcmode="lin" valueType="num">
                                      <p:cBhvr additive="base">
                                        <p:cTn id="20" dur="500"/>
                                        <p:tgtEl>
                                          <p:spTgt spid="80"/>
                                        </p:tgtEl>
                                        <p:attrNameLst>
                                          <p:attrName>ppt_w</p:attrName>
                                        </p:attrNameLst>
                                      </p:cBhvr>
                                      <p:tavLst>
                                        <p:tav tm="0">
                                          <p:val>
                                            <p:strVal val="0"/>
                                          </p:val>
                                        </p:tav>
                                        <p:tav tm="100000">
                                          <p:val>
                                            <p:strVal val="#ppt_w"/>
                                          </p:val>
                                        </p:tav>
                                      </p:tavLst>
                                    </p:anim>
                                    <p:anim calcmode="lin" valueType="num">
                                      <p:cBhvr additive="base">
                                        <p:cTn id="21" dur="500"/>
                                        <p:tgtEl>
                                          <p:spTgt spid="80"/>
                                        </p:tgtEl>
                                        <p:attrNameLst>
                                          <p:attrName>ppt_h</p:attrName>
                                        </p:attrNameLst>
                                      </p:cBhvr>
                                      <p:tavLst>
                                        <p:tav tm="0">
                                          <p:val>
                                            <p:strVal val="0"/>
                                          </p:val>
                                        </p:tav>
                                        <p:tav tm="100000">
                                          <p:val>
                                            <p:strVal val="#ppt_h"/>
                                          </p:val>
                                        </p:tav>
                                      </p:tavLst>
                                    </p:anim>
                                  </p:childTnLst>
                                </p:cTn>
                              </p:par>
                            </p:childTnLst>
                          </p:cTn>
                        </p:par>
                        <p:par>
                          <p:cTn id="22" fill="hold">
                            <p:stCondLst>
                              <p:cond delay="2500"/>
                            </p:stCondLst>
                            <p:childTnLst>
                              <p:par>
                                <p:cTn id="23" presetID="23" presetClass="entr" presetSubtype="16" fill="hold" nodeType="after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additive="base">
                                        <p:cTn id="25" dur="500"/>
                                        <p:tgtEl>
                                          <p:spTgt spid="85"/>
                                        </p:tgtEl>
                                        <p:attrNameLst>
                                          <p:attrName>ppt_w</p:attrName>
                                        </p:attrNameLst>
                                      </p:cBhvr>
                                      <p:tavLst>
                                        <p:tav tm="0">
                                          <p:val>
                                            <p:strVal val="0"/>
                                          </p:val>
                                        </p:tav>
                                        <p:tav tm="100000">
                                          <p:val>
                                            <p:strVal val="#ppt_w"/>
                                          </p:val>
                                        </p:tav>
                                      </p:tavLst>
                                    </p:anim>
                                    <p:anim calcmode="lin" valueType="num">
                                      <p:cBhvr additive="base">
                                        <p:cTn id="26" dur="500"/>
                                        <p:tgtEl>
                                          <p:spTgt spid="85"/>
                                        </p:tgtEl>
                                        <p:attrNameLst>
                                          <p:attrName>ppt_h</p:attrName>
                                        </p:attrNameLst>
                                      </p:cBhvr>
                                      <p:tavLst>
                                        <p:tav tm="0">
                                          <p:val>
                                            <p:str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86"/>
                                        </p:tgtEl>
                                        <p:attrNameLst>
                                          <p:attrName>style.visibility</p:attrName>
                                        </p:attrNameLst>
                                      </p:cBhvr>
                                      <p:to>
                                        <p:strVal val="visible"/>
                                      </p:to>
                                    </p:set>
                                    <p:anim calcmode="lin" valueType="num">
                                      <p:cBhvr additive="base">
                                        <p:cTn id="29" dur="500"/>
                                        <p:tgtEl>
                                          <p:spTgt spid="86"/>
                                        </p:tgtEl>
                                        <p:attrNameLst>
                                          <p:attrName>ppt_w</p:attrName>
                                        </p:attrNameLst>
                                      </p:cBhvr>
                                      <p:tavLst>
                                        <p:tav tm="0">
                                          <p:val>
                                            <p:strVal val="0"/>
                                          </p:val>
                                        </p:tav>
                                        <p:tav tm="100000">
                                          <p:val>
                                            <p:strVal val="#ppt_w"/>
                                          </p:val>
                                        </p:tav>
                                      </p:tavLst>
                                    </p:anim>
                                    <p:anim calcmode="lin" valueType="num">
                                      <p:cBhvr additive="base">
                                        <p:cTn id="30" dur="500"/>
                                        <p:tgtEl>
                                          <p:spTgt spid="86"/>
                                        </p:tgtEl>
                                        <p:attrNameLst>
                                          <p:attrName>ppt_h</p:attrName>
                                        </p:attrNameLst>
                                      </p:cBhvr>
                                      <p:tavLst>
                                        <p:tav tm="0">
                                          <p:val>
                                            <p:strVal val="0"/>
                                          </p:val>
                                        </p:tav>
                                        <p:tav tm="100000">
                                          <p:val>
                                            <p:strVal val="#ppt_h"/>
                                          </p:val>
                                        </p:tav>
                                      </p:tavLst>
                                    </p:anim>
                                  </p:childTnLst>
                                </p:cTn>
                              </p:par>
                              <p:par>
                                <p:cTn id="31" presetID="23" presetClass="entr" presetSubtype="16" fill="hold" nodeType="withEffect">
                                  <p:stCondLst>
                                    <p:cond delay="0"/>
                                  </p:stCondLst>
                                  <p:childTnLst>
                                    <p:set>
                                      <p:cBhvr>
                                        <p:cTn id="32" dur="1" fill="hold">
                                          <p:stCondLst>
                                            <p:cond delay="0"/>
                                          </p:stCondLst>
                                        </p:cTn>
                                        <p:tgtEl>
                                          <p:spTgt spid="87"/>
                                        </p:tgtEl>
                                        <p:attrNameLst>
                                          <p:attrName>style.visibility</p:attrName>
                                        </p:attrNameLst>
                                      </p:cBhvr>
                                      <p:to>
                                        <p:strVal val="visible"/>
                                      </p:to>
                                    </p:set>
                                    <p:anim calcmode="lin" valueType="num">
                                      <p:cBhvr additive="base">
                                        <p:cTn id="33" dur="500"/>
                                        <p:tgtEl>
                                          <p:spTgt spid="87"/>
                                        </p:tgtEl>
                                        <p:attrNameLst>
                                          <p:attrName>ppt_w</p:attrName>
                                        </p:attrNameLst>
                                      </p:cBhvr>
                                      <p:tavLst>
                                        <p:tav tm="0">
                                          <p:val>
                                            <p:strVal val="0"/>
                                          </p:val>
                                        </p:tav>
                                        <p:tav tm="100000">
                                          <p:val>
                                            <p:strVal val="#ppt_w"/>
                                          </p:val>
                                        </p:tav>
                                      </p:tavLst>
                                    </p:anim>
                                    <p:anim calcmode="lin" valueType="num">
                                      <p:cBhvr additive="base">
                                        <p:cTn id="34" dur="500"/>
                                        <p:tgtEl>
                                          <p:spTgt spid="87"/>
                                        </p:tgtEl>
                                        <p:attrNameLst>
                                          <p:attrName>ppt_h</p:attrName>
                                        </p:attrNameLst>
                                      </p:cBhvr>
                                      <p:tavLst>
                                        <p:tav tm="0">
                                          <p:val>
                                            <p:strVal val="0"/>
                                          </p:val>
                                        </p:tav>
                                        <p:tav tm="100000">
                                          <p:val>
                                            <p:strVal val="#ppt_h"/>
                                          </p:val>
                                        </p:tav>
                                      </p:tavLst>
                                    </p:anim>
                                  </p:childTnLst>
                                </p:cTn>
                              </p:par>
                              <p:par>
                                <p:cTn id="35" presetID="23" presetClass="entr" presetSubtype="16" fill="hold" nodeType="withEffect">
                                  <p:stCondLst>
                                    <p:cond delay="0"/>
                                  </p:stCondLst>
                                  <p:childTnLst>
                                    <p:set>
                                      <p:cBhvr>
                                        <p:cTn id="36" dur="1" fill="hold">
                                          <p:stCondLst>
                                            <p:cond delay="0"/>
                                          </p:stCondLst>
                                        </p:cTn>
                                        <p:tgtEl>
                                          <p:spTgt spid="88"/>
                                        </p:tgtEl>
                                        <p:attrNameLst>
                                          <p:attrName>style.visibility</p:attrName>
                                        </p:attrNameLst>
                                      </p:cBhvr>
                                      <p:to>
                                        <p:strVal val="visible"/>
                                      </p:to>
                                    </p:set>
                                    <p:anim calcmode="lin" valueType="num">
                                      <p:cBhvr additive="base">
                                        <p:cTn id="37" dur="500"/>
                                        <p:tgtEl>
                                          <p:spTgt spid="88"/>
                                        </p:tgtEl>
                                        <p:attrNameLst>
                                          <p:attrName>ppt_w</p:attrName>
                                        </p:attrNameLst>
                                      </p:cBhvr>
                                      <p:tavLst>
                                        <p:tav tm="0">
                                          <p:val>
                                            <p:strVal val="0"/>
                                          </p:val>
                                        </p:tav>
                                        <p:tav tm="100000">
                                          <p:val>
                                            <p:strVal val="#ppt_w"/>
                                          </p:val>
                                        </p:tav>
                                      </p:tavLst>
                                    </p:anim>
                                    <p:anim calcmode="lin" valueType="num">
                                      <p:cBhvr additive="base">
                                        <p:cTn id="38" dur="500"/>
                                        <p:tgtEl>
                                          <p:spTgt spid="88"/>
                                        </p:tgtEl>
                                        <p:attrNameLst>
                                          <p:attrName>ppt_h</p:attrName>
                                        </p:attrNameLst>
                                      </p:cBhvr>
                                      <p:tavLst>
                                        <p:tav tm="0">
                                          <p:val>
                                            <p:str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89"/>
                                        </p:tgtEl>
                                        <p:attrNameLst>
                                          <p:attrName>style.visibility</p:attrName>
                                        </p:attrNameLst>
                                      </p:cBhvr>
                                      <p:to>
                                        <p:strVal val="visible"/>
                                      </p:to>
                                    </p:set>
                                    <p:anim calcmode="lin" valueType="num">
                                      <p:cBhvr additive="base">
                                        <p:cTn id="41" dur="500"/>
                                        <p:tgtEl>
                                          <p:spTgt spid="89"/>
                                        </p:tgtEl>
                                        <p:attrNameLst>
                                          <p:attrName>ppt_w</p:attrName>
                                        </p:attrNameLst>
                                      </p:cBhvr>
                                      <p:tavLst>
                                        <p:tav tm="0">
                                          <p:val>
                                            <p:strVal val="0"/>
                                          </p:val>
                                        </p:tav>
                                        <p:tav tm="100000">
                                          <p:val>
                                            <p:strVal val="#ppt_w"/>
                                          </p:val>
                                        </p:tav>
                                      </p:tavLst>
                                    </p:anim>
                                    <p:anim calcmode="lin" valueType="num">
                                      <p:cBhvr additive="base">
                                        <p:cTn id="42" dur="500"/>
                                        <p:tgtEl>
                                          <p:spTgt spid="89"/>
                                        </p:tgtEl>
                                        <p:attrNameLst>
                                          <p:attrName>ppt_h</p:attrName>
                                        </p:attrNameLst>
                                      </p:cBhvr>
                                      <p:tavLst>
                                        <p:tav tm="0">
                                          <p:val>
                                            <p:str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90"/>
                                        </p:tgtEl>
                                        <p:attrNameLst>
                                          <p:attrName>style.visibility</p:attrName>
                                        </p:attrNameLst>
                                      </p:cBhvr>
                                      <p:to>
                                        <p:strVal val="visible"/>
                                      </p:to>
                                    </p:set>
                                    <p:anim calcmode="lin" valueType="num">
                                      <p:cBhvr additive="base">
                                        <p:cTn id="45" dur="500"/>
                                        <p:tgtEl>
                                          <p:spTgt spid="90"/>
                                        </p:tgtEl>
                                        <p:attrNameLst>
                                          <p:attrName>ppt_w</p:attrName>
                                        </p:attrNameLst>
                                      </p:cBhvr>
                                      <p:tavLst>
                                        <p:tav tm="0">
                                          <p:val>
                                            <p:strVal val="0"/>
                                          </p:val>
                                        </p:tav>
                                        <p:tav tm="100000">
                                          <p:val>
                                            <p:strVal val="#ppt_w"/>
                                          </p:val>
                                        </p:tav>
                                      </p:tavLst>
                                    </p:anim>
                                    <p:anim calcmode="lin" valueType="num">
                                      <p:cBhvr additive="base">
                                        <p:cTn id="46" dur="500"/>
                                        <p:tgtEl>
                                          <p:spTgt spid="9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20"/>
          <p:cNvSpPr/>
          <p:nvPr/>
        </p:nvSpPr>
        <p:spPr>
          <a:xfrm>
            <a:off x="1155062" y="1947694"/>
            <a:ext cx="5143499" cy="3673551"/>
          </a:xfrm>
          <a:prstGeom prst="rect">
            <a:avLst/>
          </a:prstGeom>
          <a:solidFill>
            <a:srgbClr val="D8D8D8">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45" name="Google Shape;545;p20"/>
          <p:cNvPicPr preferRelativeResize="0">
            <a:picLocks noGrp="1"/>
          </p:cNvPicPr>
          <p:nvPr>
            <p:ph type="pic" idx="2"/>
          </p:nvPr>
        </p:nvPicPr>
        <p:blipFill rotWithShape="1">
          <a:blip r:embed="rId3">
            <a:alphaModFix/>
          </a:blip>
          <a:srcRect r="4121"/>
          <a:stretch/>
        </p:blipFill>
        <p:spPr>
          <a:xfrm>
            <a:off x="1286076" y="2085511"/>
            <a:ext cx="4881471" cy="3397917"/>
          </a:xfrm>
          <a:prstGeom prst="rect">
            <a:avLst/>
          </a:prstGeom>
          <a:noFill/>
          <a:ln>
            <a:noFill/>
          </a:ln>
        </p:spPr>
      </p:pic>
      <p:grpSp>
        <p:nvGrpSpPr>
          <p:cNvPr id="546" name="Google Shape;546;p20"/>
          <p:cNvGrpSpPr/>
          <p:nvPr/>
        </p:nvGrpSpPr>
        <p:grpSpPr>
          <a:xfrm>
            <a:off x="6519186" y="1947692"/>
            <a:ext cx="4482189" cy="1260003"/>
            <a:chOff x="6528712" y="1833393"/>
            <a:chExt cx="2379036" cy="1005840"/>
          </a:xfrm>
        </p:grpSpPr>
        <p:cxnSp>
          <p:nvCxnSpPr>
            <p:cNvPr id="547" name="Google Shape;547;p20"/>
            <p:cNvCxnSpPr/>
            <p:nvPr/>
          </p:nvCxnSpPr>
          <p:spPr>
            <a:xfrm>
              <a:off x="6528712" y="1833393"/>
              <a:ext cx="0" cy="1005840"/>
            </a:xfrm>
            <a:prstGeom prst="straightConnector1">
              <a:avLst/>
            </a:prstGeom>
            <a:noFill/>
            <a:ln w="12700" cap="rnd" cmpd="sng">
              <a:solidFill>
                <a:srgbClr val="7F7F7F"/>
              </a:solidFill>
              <a:prstDash val="dot"/>
              <a:miter lim="800000"/>
              <a:headEnd type="none" w="sm" len="sm"/>
              <a:tailEnd type="none" w="sm" len="sm"/>
            </a:ln>
          </p:spPr>
        </p:cxnSp>
        <p:sp>
          <p:nvSpPr>
            <p:cNvPr id="548" name="Google Shape;548;p20"/>
            <p:cNvSpPr/>
            <p:nvPr/>
          </p:nvSpPr>
          <p:spPr>
            <a:xfrm>
              <a:off x="6621748" y="1833394"/>
              <a:ext cx="1828800" cy="251530"/>
            </a:xfrm>
            <a:prstGeom prst="rect">
              <a:avLst/>
            </a:prstGeom>
            <a:solidFill>
              <a:schemeClr val="accent1"/>
            </a:solid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90%</a:t>
              </a:r>
              <a:endParaRPr/>
            </a:p>
          </p:txBody>
        </p:sp>
        <p:sp>
          <p:nvSpPr>
            <p:cNvPr id="549" name="Google Shape;549;p20"/>
            <p:cNvSpPr/>
            <p:nvPr/>
          </p:nvSpPr>
          <p:spPr>
            <a:xfrm>
              <a:off x="8450548" y="1833394"/>
              <a:ext cx="457200" cy="251530"/>
            </a:xfrm>
            <a:prstGeom prst="rect">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0" name="Google Shape;550;p20"/>
            <p:cNvSpPr/>
            <p:nvPr/>
          </p:nvSpPr>
          <p:spPr>
            <a:xfrm>
              <a:off x="6621748" y="2194901"/>
              <a:ext cx="1188720" cy="251530"/>
            </a:xfrm>
            <a:prstGeom prst="rect">
              <a:avLst/>
            </a:prstGeom>
            <a:solidFill>
              <a:schemeClr val="accent2"/>
            </a:solid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50%</a:t>
              </a:r>
              <a:endParaRPr/>
            </a:p>
          </p:txBody>
        </p:sp>
        <p:sp>
          <p:nvSpPr>
            <p:cNvPr id="551" name="Google Shape;551;p20"/>
            <p:cNvSpPr/>
            <p:nvPr/>
          </p:nvSpPr>
          <p:spPr>
            <a:xfrm>
              <a:off x="7810468" y="2194901"/>
              <a:ext cx="1097280" cy="251530"/>
            </a:xfrm>
            <a:prstGeom prst="rect">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2" name="Google Shape;552;p20"/>
            <p:cNvSpPr/>
            <p:nvPr/>
          </p:nvSpPr>
          <p:spPr>
            <a:xfrm>
              <a:off x="6621748" y="2556408"/>
              <a:ext cx="457200" cy="251530"/>
            </a:xfrm>
            <a:prstGeom prst="rect">
              <a:avLst/>
            </a:prstGeom>
            <a:solidFill>
              <a:schemeClr val="accent3"/>
            </a:solid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10%</a:t>
              </a:r>
              <a:endParaRPr/>
            </a:p>
          </p:txBody>
        </p:sp>
        <p:sp>
          <p:nvSpPr>
            <p:cNvPr id="553" name="Google Shape;553;p20"/>
            <p:cNvSpPr/>
            <p:nvPr/>
          </p:nvSpPr>
          <p:spPr>
            <a:xfrm>
              <a:off x="7078948" y="2556408"/>
              <a:ext cx="1828800" cy="251530"/>
            </a:xfrm>
            <a:prstGeom prst="rect">
              <a:avLst/>
            </a:prstGeom>
            <a:solidFill>
              <a:srgbClr val="D5DB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554" name="Google Shape;554;p20"/>
          <p:cNvSpPr/>
          <p:nvPr/>
        </p:nvSpPr>
        <p:spPr>
          <a:xfrm>
            <a:off x="6586567" y="3434979"/>
            <a:ext cx="1731932" cy="64030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en-US" sz="4000" b="1">
                <a:solidFill>
                  <a:schemeClr val="accent1"/>
                </a:solidFill>
                <a:latin typeface="Arial"/>
                <a:ea typeface="Arial"/>
                <a:cs typeface="Arial"/>
                <a:sym typeface="Arial"/>
              </a:rPr>
              <a:t>75%</a:t>
            </a:r>
            <a:endParaRPr/>
          </a:p>
        </p:txBody>
      </p:sp>
      <p:grpSp>
        <p:nvGrpSpPr>
          <p:cNvPr id="555" name="Google Shape;555;p20"/>
          <p:cNvGrpSpPr/>
          <p:nvPr/>
        </p:nvGrpSpPr>
        <p:grpSpPr>
          <a:xfrm>
            <a:off x="6573867" y="4168321"/>
            <a:ext cx="4465608" cy="1715305"/>
            <a:chOff x="6462713" y="2410788"/>
            <a:chExt cx="4465608" cy="1715305"/>
          </a:xfrm>
        </p:grpSpPr>
        <p:sp>
          <p:nvSpPr>
            <p:cNvPr id="556" name="Google Shape;556;p20"/>
            <p:cNvSpPr/>
            <p:nvPr/>
          </p:nvSpPr>
          <p:spPr>
            <a:xfrm>
              <a:off x="6462713" y="2763412"/>
              <a:ext cx="4465608" cy="136268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400">
                  <a:solidFill>
                    <a:srgbClr val="3F3F3F"/>
                  </a:solidFill>
                  <a:latin typeface="Arial"/>
                  <a:ea typeface="Arial"/>
                  <a:cs typeface="Arial"/>
                  <a:sym typeface="Arial"/>
                </a:rPr>
                <a:t>Users can demonstrate on a projector or computer or they can print out a film for application to a wider range of fields Users can demonstrate on a projector or computer or they can print out a film for application to a wider range of fields</a:t>
              </a:r>
              <a:endParaRPr sz="1400">
                <a:solidFill>
                  <a:srgbClr val="3F3F3F"/>
                </a:solidFill>
                <a:latin typeface="Arial"/>
                <a:ea typeface="Arial"/>
                <a:cs typeface="Arial"/>
                <a:sym typeface="Arial"/>
              </a:endParaRPr>
            </a:p>
          </p:txBody>
        </p:sp>
        <p:sp>
          <p:nvSpPr>
            <p:cNvPr id="557" name="Google Shape;557;p20"/>
            <p:cNvSpPr/>
            <p:nvPr/>
          </p:nvSpPr>
          <p:spPr>
            <a:xfrm>
              <a:off x="6462713" y="2410788"/>
              <a:ext cx="2241974" cy="40126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800" b="1">
                  <a:solidFill>
                    <a:srgbClr val="3F3F3F"/>
                  </a:solidFill>
                  <a:latin typeface="Arial"/>
                  <a:ea typeface="Arial"/>
                  <a:cs typeface="Arial"/>
                  <a:sym typeface="Arial"/>
                </a:rPr>
                <a:t>Bill of materials</a:t>
              </a:r>
              <a:endParaRPr sz="1800" b="1">
                <a:solidFill>
                  <a:srgbClr val="3F3F3F"/>
                </a:solidFill>
                <a:latin typeface="Arial"/>
                <a:ea typeface="Arial"/>
                <a:cs typeface="Arial"/>
                <a:sym typeface="Arial"/>
              </a:endParaRPr>
            </a:p>
          </p:txBody>
        </p:sp>
      </p:grpSp>
      <p:grpSp>
        <p:nvGrpSpPr>
          <p:cNvPr id="558" name="Google Shape;558;p20"/>
          <p:cNvGrpSpPr/>
          <p:nvPr/>
        </p:nvGrpSpPr>
        <p:grpSpPr>
          <a:xfrm>
            <a:off x="1080557" y="537832"/>
            <a:ext cx="5218004" cy="716067"/>
            <a:chOff x="5402407" y="1247256"/>
            <a:chExt cx="5218004" cy="716067"/>
          </a:xfrm>
        </p:grpSpPr>
        <p:sp>
          <p:nvSpPr>
            <p:cNvPr id="559" name="Google Shape;559;p20"/>
            <p:cNvSpPr txBox="1"/>
            <p:nvPr/>
          </p:nvSpPr>
          <p:spPr>
            <a:xfrm>
              <a:off x="5402407" y="1247256"/>
              <a:ext cx="521800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execution plan</a:t>
              </a:r>
              <a:endParaRPr sz="2800" b="1">
                <a:solidFill>
                  <a:srgbClr val="3F3F3F"/>
                </a:solidFill>
                <a:latin typeface="Arial"/>
                <a:ea typeface="Arial"/>
                <a:cs typeface="Arial"/>
                <a:sym typeface="Arial"/>
              </a:endParaRPr>
            </a:p>
          </p:txBody>
        </p:sp>
        <p:sp>
          <p:nvSpPr>
            <p:cNvPr id="560" name="Google Shape;560;p20"/>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45"/>
                                        </p:tgtEl>
                                        <p:attrNameLst>
                                          <p:attrName>style.visibility</p:attrName>
                                        </p:attrNameLst>
                                      </p:cBhvr>
                                      <p:to>
                                        <p:strVal val="visible"/>
                                      </p:to>
                                    </p:set>
                                    <p:anim calcmode="lin" valueType="num">
                                      <p:cBhvr additive="base">
                                        <p:cTn id="7" dur="500"/>
                                        <p:tgtEl>
                                          <p:spTgt spid="545"/>
                                        </p:tgtEl>
                                        <p:attrNameLst>
                                          <p:attrName>ppt_w</p:attrName>
                                        </p:attrNameLst>
                                      </p:cBhvr>
                                      <p:tavLst>
                                        <p:tav tm="0">
                                          <p:val>
                                            <p:strVal val="0"/>
                                          </p:val>
                                        </p:tav>
                                        <p:tav tm="100000">
                                          <p:val>
                                            <p:strVal val="#ppt_w"/>
                                          </p:val>
                                        </p:tav>
                                      </p:tavLst>
                                    </p:anim>
                                    <p:anim calcmode="lin" valueType="num">
                                      <p:cBhvr additive="base">
                                        <p:cTn id="8" dur="500"/>
                                        <p:tgtEl>
                                          <p:spTgt spid="545"/>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544"/>
                                        </p:tgtEl>
                                        <p:attrNameLst>
                                          <p:attrName>style.visibility</p:attrName>
                                        </p:attrNameLst>
                                      </p:cBhvr>
                                      <p:to>
                                        <p:strVal val="visible"/>
                                      </p:to>
                                    </p:set>
                                    <p:anim calcmode="lin" valueType="num">
                                      <p:cBhvr additive="base">
                                        <p:cTn id="11" dur="500"/>
                                        <p:tgtEl>
                                          <p:spTgt spid="544"/>
                                        </p:tgtEl>
                                        <p:attrNameLst>
                                          <p:attrName>ppt_w</p:attrName>
                                        </p:attrNameLst>
                                      </p:cBhvr>
                                      <p:tavLst>
                                        <p:tav tm="0">
                                          <p:val>
                                            <p:strVal val="0"/>
                                          </p:val>
                                        </p:tav>
                                        <p:tav tm="100000">
                                          <p:val>
                                            <p:strVal val="#ppt_w"/>
                                          </p:val>
                                        </p:tav>
                                      </p:tavLst>
                                    </p:anim>
                                    <p:anim calcmode="lin" valueType="num">
                                      <p:cBhvr additive="base">
                                        <p:cTn id="12" dur="500"/>
                                        <p:tgtEl>
                                          <p:spTgt spid="544"/>
                                        </p:tgtEl>
                                        <p:attrNameLst>
                                          <p:attrName>ppt_h</p:attrName>
                                        </p:attrNameLst>
                                      </p:cBhvr>
                                      <p:tavLst>
                                        <p:tav tm="0">
                                          <p:val>
                                            <p:strVal val="0"/>
                                          </p:val>
                                        </p:tav>
                                        <p:tav tm="100000">
                                          <p:val>
                                            <p:strVal val="#ppt_h"/>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546"/>
                                        </p:tgtEl>
                                        <p:attrNameLst>
                                          <p:attrName>style.visibility</p:attrName>
                                        </p:attrNameLst>
                                      </p:cBhvr>
                                      <p:to>
                                        <p:strVal val="visible"/>
                                      </p:to>
                                    </p:set>
                                    <p:animEffect transition="in" filter="fade">
                                      <p:cBhvr>
                                        <p:cTn id="16" dur="500"/>
                                        <p:tgtEl>
                                          <p:spTgt spid="546"/>
                                        </p:tgtEl>
                                      </p:cBhvr>
                                    </p:animEffect>
                                  </p:childTnLst>
                                </p:cTn>
                              </p:par>
                            </p:childTnLst>
                          </p:cTn>
                        </p:par>
                        <p:par>
                          <p:cTn id="17" fill="hold">
                            <p:stCondLst>
                              <p:cond delay="1000"/>
                            </p:stCondLst>
                            <p:childTnLst>
                              <p:par>
                                <p:cTn id="18" presetID="23" presetClass="entr" presetSubtype="16" fill="hold" nodeType="afterEffect">
                                  <p:stCondLst>
                                    <p:cond delay="0"/>
                                  </p:stCondLst>
                                  <p:childTnLst>
                                    <p:set>
                                      <p:cBhvr>
                                        <p:cTn id="19" dur="1" fill="hold">
                                          <p:stCondLst>
                                            <p:cond delay="0"/>
                                          </p:stCondLst>
                                        </p:cTn>
                                        <p:tgtEl>
                                          <p:spTgt spid="554"/>
                                        </p:tgtEl>
                                        <p:attrNameLst>
                                          <p:attrName>style.visibility</p:attrName>
                                        </p:attrNameLst>
                                      </p:cBhvr>
                                      <p:to>
                                        <p:strVal val="visible"/>
                                      </p:to>
                                    </p:set>
                                    <p:anim calcmode="lin" valueType="num">
                                      <p:cBhvr additive="base">
                                        <p:cTn id="20" dur="500"/>
                                        <p:tgtEl>
                                          <p:spTgt spid="554"/>
                                        </p:tgtEl>
                                        <p:attrNameLst>
                                          <p:attrName>ppt_w</p:attrName>
                                        </p:attrNameLst>
                                      </p:cBhvr>
                                      <p:tavLst>
                                        <p:tav tm="0">
                                          <p:val>
                                            <p:strVal val="0"/>
                                          </p:val>
                                        </p:tav>
                                        <p:tav tm="100000">
                                          <p:val>
                                            <p:strVal val="#ppt_w"/>
                                          </p:val>
                                        </p:tav>
                                      </p:tavLst>
                                    </p:anim>
                                    <p:anim calcmode="lin" valueType="num">
                                      <p:cBhvr additive="base">
                                        <p:cTn id="21" dur="500"/>
                                        <p:tgtEl>
                                          <p:spTgt spid="554"/>
                                        </p:tgtEl>
                                        <p:attrNameLst>
                                          <p:attrName>ppt_h</p:attrName>
                                        </p:attrNameLst>
                                      </p:cBhvr>
                                      <p:tavLst>
                                        <p:tav tm="0">
                                          <p:val>
                                            <p:strVal val="0"/>
                                          </p:val>
                                        </p:tav>
                                        <p:tav tm="100000">
                                          <p:val>
                                            <p:strVal val="#ppt_h"/>
                                          </p:val>
                                        </p:tav>
                                      </p:tavLst>
                                    </p:anim>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555"/>
                                        </p:tgtEl>
                                        <p:attrNameLst>
                                          <p:attrName>style.visibility</p:attrName>
                                        </p:attrNameLst>
                                      </p:cBhvr>
                                      <p:to>
                                        <p:strVal val="visible"/>
                                      </p:to>
                                    </p:set>
                                    <p:animEffect transition="in" filter="fade">
                                      <p:cBhvr>
                                        <p:cTn id="25" dur="500"/>
                                        <p:tgtEl>
                                          <p:spTgt spid="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21"/>
          <p:cNvSpPr/>
          <p:nvPr/>
        </p:nvSpPr>
        <p:spPr>
          <a:xfrm>
            <a:off x="2614893" y="1720850"/>
            <a:ext cx="2628900" cy="26289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7" name="Google Shape;567;p21"/>
          <p:cNvSpPr/>
          <p:nvPr/>
        </p:nvSpPr>
        <p:spPr>
          <a:xfrm>
            <a:off x="3091508" y="2197465"/>
            <a:ext cx="1675670" cy="1675670"/>
          </a:xfrm>
          <a:prstGeom prst="ellipse">
            <a:avLst/>
          </a:prstGeom>
          <a:solidFill>
            <a:schemeClr val="lt1"/>
          </a:solidFill>
          <a:ln>
            <a:noFill/>
          </a:ln>
          <a:effectLst>
            <a:outerShdw blurRad="292100" sx="102000" sy="102000" algn="c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568" name="Google Shape;568;p21"/>
          <p:cNvCxnSpPr/>
          <p:nvPr/>
        </p:nvCxnSpPr>
        <p:spPr>
          <a:xfrm>
            <a:off x="5852272" y="3075641"/>
            <a:ext cx="1304365" cy="0"/>
          </a:xfrm>
          <a:prstGeom prst="straightConnector1">
            <a:avLst/>
          </a:prstGeom>
          <a:noFill/>
          <a:ln w="38100" cap="flat" cmpd="sng">
            <a:solidFill>
              <a:schemeClr val="accent1"/>
            </a:solidFill>
            <a:prstDash val="solid"/>
            <a:miter lim="800000"/>
            <a:headEnd type="none" w="sm" len="sm"/>
            <a:tailEnd type="none" w="sm" len="sm"/>
          </a:ln>
        </p:spPr>
      </p:cxnSp>
      <p:sp>
        <p:nvSpPr>
          <p:cNvPr id="569" name="Google Shape;569;p21"/>
          <p:cNvSpPr txBox="1"/>
          <p:nvPr/>
        </p:nvSpPr>
        <p:spPr>
          <a:xfrm>
            <a:off x="5738298" y="2456798"/>
            <a:ext cx="383880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budget</a:t>
            </a:r>
            <a:endParaRPr sz="2800" b="1">
              <a:solidFill>
                <a:srgbClr val="3F3F3F"/>
              </a:solidFill>
              <a:latin typeface="Arial"/>
              <a:ea typeface="Arial"/>
              <a:cs typeface="Arial"/>
              <a:sym typeface="Arial"/>
            </a:endParaRPr>
          </a:p>
        </p:txBody>
      </p:sp>
      <p:sp>
        <p:nvSpPr>
          <p:cNvPr id="570" name="Google Shape;570;p21"/>
          <p:cNvSpPr txBox="1"/>
          <p:nvPr/>
        </p:nvSpPr>
        <p:spPr>
          <a:xfrm>
            <a:off x="5738297" y="3169770"/>
            <a:ext cx="3838809"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7F7F7F"/>
                </a:solidFill>
                <a:latin typeface="Arial"/>
                <a:ea typeface="Arial"/>
                <a:cs typeface="Arial"/>
                <a:sym typeface="Arial"/>
              </a:rPr>
              <a:t>The user can demonstrate on a projector or computer, or print the presentation and make it into a film to be used in a wider field</a:t>
            </a:r>
            <a:endParaRPr/>
          </a:p>
        </p:txBody>
      </p:sp>
      <p:sp>
        <p:nvSpPr>
          <p:cNvPr id="571" name="Google Shape;571;p21"/>
          <p:cNvSpPr txBox="1"/>
          <p:nvPr/>
        </p:nvSpPr>
        <p:spPr>
          <a:xfrm>
            <a:off x="3091508" y="2475476"/>
            <a:ext cx="167567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i="1">
                <a:solidFill>
                  <a:schemeClr val="accent1"/>
                </a:solidFill>
                <a:latin typeface="Lily Script One"/>
                <a:ea typeface="Lily Script One"/>
                <a:cs typeface="Lily Script One"/>
                <a:sym typeface="Lily Script One"/>
              </a:rPr>
              <a:t>04</a:t>
            </a:r>
            <a:endParaRPr sz="7200" b="1" i="1">
              <a:solidFill>
                <a:schemeClr val="accent1"/>
              </a:solidFill>
              <a:latin typeface="Lily Script One"/>
              <a:ea typeface="Lily Script One"/>
              <a:cs typeface="Lily Script One"/>
              <a:sym typeface="Lily Script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66"/>
                                        </p:tgtEl>
                                        <p:attrNameLst>
                                          <p:attrName>style.visibility</p:attrName>
                                        </p:attrNameLst>
                                      </p:cBhvr>
                                      <p:to>
                                        <p:strVal val="visible"/>
                                      </p:to>
                                    </p:set>
                                    <p:anim calcmode="lin" valueType="num">
                                      <p:cBhvr additive="base">
                                        <p:cTn id="7" dur="500"/>
                                        <p:tgtEl>
                                          <p:spTgt spid="566"/>
                                        </p:tgtEl>
                                        <p:attrNameLst>
                                          <p:attrName>ppt_w</p:attrName>
                                        </p:attrNameLst>
                                      </p:cBhvr>
                                      <p:tavLst>
                                        <p:tav tm="0">
                                          <p:val>
                                            <p:strVal val="0"/>
                                          </p:val>
                                        </p:tav>
                                        <p:tav tm="100000">
                                          <p:val>
                                            <p:strVal val="#ppt_w"/>
                                          </p:val>
                                        </p:tav>
                                      </p:tavLst>
                                    </p:anim>
                                    <p:anim calcmode="lin" valueType="num">
                                      <p:cBhvr additive="base">
                                        <p:cTn id="8" dur="500"/>
                                        <p:tgtEl>
                                          <p:spTgt spid="566"/>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100"/>
                                  </p:stCondLst>
                                  <p:childTnLst>
                                    <p:set>
                                      <p:cBhvr>
                                        <p:cTn id="10" dur="1" fill="hold">
                                          <p:stCondLst>
                                            <p:cond delay="0"/>
                                          </p:stCondLst>
                                        </p:cTn>
                                        <p:tgtEl>
                                          <p:spTgt spid="567"/>
                                        </p:tgtEl>
                                        <p:attrNameLst>
                                          <p:attrName>style.visibility</p:attrName>
                                        </p:attrNameLst>
                                      </p:cBhvr>
                                      <p:to>
                                        <p:strVal val="visible"/>
                                      </p:to>
                                    </p:set>
                                    <p:anim calcmode="lin" valueType="num">
                                      <p:cBhvr additive="base">
                                        <p:cTn id="11" dur="500"/>
                                        <p:tgtEl>
                                          <p:spTgt spid="567"/>
                                        </p:tgtEl>
                                        <p:attrNameLst>
                                          <p:attrName>ppt_w</p:attrName>
                                        </p:attrNameLst>
                                      </p:cBhvr>
                                      <p:tavLst>
                                        <p:tav tm="0">
                                          <p:val>
                                            <p:strVal val="0"/>
                                          </p:val>
                                        </p:tav>
                                        <p:tav tm="100000">
                                          <p:val>
                                            <p:strVal val="#ppt_w"/>
                                          </p:val>
                                        </p:tav>
                                      </p:tavLst>
                                    </p:anim>
                                    <p:anim calcmode="lin" valueType="num">
                                      <p:cBhvr additive="base">
                                        <p:cTn id="12" dur="500"/>
                                        <p:tgtEl>
                                          <p:spTgt spid="567"/>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200"/>
                                  </p:stCondLst>
                                  <p:childTnLst>
                                    <p:set>
                                      <p:cBhvr>
                                        <p:cTn id="14" dur="1" fill="hold">
                                          <p:stCondLst>
                                            <p:cond delay="0"/>
                                          </p:stCondLst>
                                        </p:cTn>
                                        <p:tgtEl>
                                          <p:spTgt spid="571"/>
                                        </p:tgtEl>
                                        <p:attrNameLst>
                                          <p:attrName>style.visibility</p:attrName>
                                        </p:attrNameLst>
                                      </p:cBhvr>
                                      <p:to>
                                        <p:strVal val="visible"/>
                                      </p:to>
                                    </p:set>
                                    <p:anim calcmode="lin" valueType="num">
                                      <p:cBhvr additive="base">
                                        <p:cTn id="15" dur="500"/>
                                        <p:tgtEl>
                                          <p:spTgt spid="571"/>
                                        </p:tgtEl>
                                        <p:attrNameLst>
                                          <p:attrName>ppt_w</p:attrName>
                                        </p:attrNameLst>
                                      </p:cBhvr>
                                      <p:tavLst>
                                        <p:tav tm="0">
                                          <p:val>
                                            <p:strVal val="0"/>
                                          </p:val>
                                        </p:tav>
                                        <p:tav tm="100000">
                                          <p:val>
                                            <p:strVal val="#ppt_w"/>
                                          </p:val>
                                        </p:tav>
                                      </p:tavLst>
                                    </p:anim>
                                    <p:anim calcmode="lin" valueType="num">
                                      <p:cBhvr additive="base">
                                        <p:cTn id="16" dur="500"/>
                                        <p:tgtEl>
                                          <p:spTgt spid="571"/>
                                        </p:tgtEl>
                                        <p:attrNameLst>
                                          <p:attrName>ppt_h</p:attrName>
                                        </p:attrNameLst>
                                      </p:cBhvr>
                                      <p:tavLst>
                                        <p:tav tm="0">
                                          <p:val>
                                            <p:strVal val="0"/>
                                          </p:val>
                                        </p:tav>
                                        <p:tav tm="100000">
                                          <p:val>
                                            <p:strVal val="#ppt_h"/>
                                          </p:val>
                                        </p:tav>
                                      </p:tavLst>
                                    </p:anim>
                                  </p:childTnLst>
                                </p:cTn>
                              </p:par>
                            </p:childTnLst>
                          </p:cTn>
                        </p:par>
                        <p:par>
                          <p:cTn id="17" fill="hold">
                            <p:stCondLst>
                              <p:cond delay="500"/>
                            </p:stCondLst>
                            <p:childTnLst>
                              <p:par>
                                <p:cTn id="18" presetID="2" presetClass="entr" presetSubtype="2" fill="hold" nodeType="afterEffect">
                                  <p:stCondLst>
                                    <p:cond delay="0"/>
                                  </p:stCondLst>
                                  <p:childTnLst>
                                    <p:set>
                                      <p:cBhvr>
                                        <p:cTn id="19" dur="1" fill="hold">
                                          <p:stCondLst>
                                            <p:cond delay="0"/>
                                          </p:stCondLst>
                                        </p:cTn>
                                        <p:tgtEl>
                                          <p:spTgt spid="569"/>
                                        </p:tgtEl>
                                        <p:attrNameLst>
                                          <p:attrName>style.visibility</p:attrName>
                                        </p:attrNameLst>
                                      </p:cBhvr>
                                      <p:to>
                                        <p:strVal val="visible"/>
                                      </p:to>
                                    </p:set>
                                    <p:anim calcmode="lin" valueType="num">
                                      <p:cBhvr additive="base">
                                        <p:cTn id="20" dur="500"/>
                                        <p:tgtEl>
                                          <p:spTgt spid="569"/>
                                        </p:tgtEl>
                                        <p:attrNameLst>
                                          <p:attrName>ppt_x</p:attrName>
                                        </p:attrNameLst>
                                      </p:cBhvr>
                                      <p:tavLst>
                                        <p:tav tm="0">
                                          <p:val>
                                            <p:strVal val="#ppt_x+1"/>
                                          </p:val>
                                        </p:tav>
                                        <p:tav tm="100000">
                                          <p:val>
                                            <p:strVal val="#ppt_x"/>
                                          </p:val>
                                        </p:tav>
                                      </p:tavLst>
                                    </p:anim>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568"/>
                                        </p:tgtEl>
                                        <p:attrNameLst>
                                          <p:attrName>style.visibility</p:attrName>
                                        </p:attrNameLst>
                                      </p:cBhvr>
                                      <p:to>
                                        <p:strVal val="visible"/>
                                      </p:to>
                                    </p:set>
                                    <p:animEffect transition="in" filter="fade">
                                      <p:cBhvr>
                                        <p:cTn id="24" dur="500"/>
                                        <p:tgtEl>
                                          <p:spTgt spid="568"/>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570"/>
                                        </p:tgtEl>
                                        <p:attrNameLst>
                                          <p:attrName>style.visibility</p:attrName>
                                        </p:attrNameLst>
                                      </p:cBhvr>
                                      <p:to>
                                        <p:strVal val="visible"/>
                                      </p:to>
                                    </p:set>
                                    <p:animEffect transition="in" filter="fade">
                                      <p:cBhvr>
                                        <p:cTn id="28" dur="500"/>
                                        <p:tgtEl>
                                          <p:spTgt spid="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grpSp>
        <p:nvGrpSpPr>
          <p:cNvPr id="577" name="Google Shape;577;p22"/>
          <p:cNvGrpSpPr/>
          <p:nvPr/>
        </p:nvGrpSpPr>
        <p:grpSpPr>
          <a:xfrm>
            <a:off x="1162408" y="3137808"/>
            <a:ext cx="9867184" cy="2464706"/>
            <a:chOff x="3414713" y="2667000"/>
            <a:chExt cx="5618162" cy="1403350"/>
          </a:xfrm>
        </p:grpSpPr>
        <p:sp>
          <p:nvSpPr>
            <p:cNvPr id="578" name="Google Shape;578;p22"/>
            <p:cNvSpPr/>
            <p:nvPr/>
          </p:nvSpPr>
          <p:spPr>
            <a:xfrm>
              <a:off x="3414713" y="2667000"/>
              <a:ext cx="1854200" cy="1403350"/>
            </a:xfrm>
            <a:custGeom>
              <a:avLst/>
              <a:gdLst/>
              <a:ahLst/>
              <a:cxnLst/>
              <a:rect l="l" t="t" r="r" b="b"/>
              <a:pathLst>
                <a:path w="3136603" h="2376264" extrusionOk="0">
                  <a:moveTo>
                    <a:pt x="0" y="0"/>
                  </a:moveTo>
                  <a:lnTo>
                    <a:pt x="2376264" y="0"/>
                  </a:lnTo>
                  <a:lnTo>
                    <a:pt x="2376264" y="885635"/>
                  </a:lnTo>
                  <a:cubicBezTo>
                    <a:pt x="2406085" y="941102"/>
                    <a:pt x="2440051" y="995208"/>
                    <a:pt x="2487390" y="995536"/>
                  </a:cubicBezTo>
                  <a:cubicBezTo>
                    <a:pt x="2590534" y="996251"/>
                    <a:pt x="2640865" y="873801"/>
                    <a:pt x="2818123" y="875208"/>
                  </a:cubicBezTo>
                  <a:cubicBezTo>
                    <a:pt x="2995381" y="876615"/>
                    <a:pt x="3136603" y="1025046"/>
                    <a:pt x="3136603" y="1204006"/>
                  </a:cubicBezTo>
                  <a:cubicBezTo>
                    <a:pt x="3136603" y="1382966"/>
                    <a:pt x="2995911" y="1519528"/>
                    <a:pt x="2812567" y="1528042"/>
                  </a:cubicBezTo>
                  <a:cubicBezTo>
                    <a:pt x="2629223" y="1536556"/>
                    <a:pt x="2608657" y="1423350"/>
                    <a:pt x="2493740" y="1426543"/>
                  </a:cubicBezTo>
                  <a:cubicBezTo>
                    <a:pt x="2442332" y="1427972"/>
                    <a:pt x="2406647" y="1475071"/>
                    <a:pt x="2376264" y="1521747"/>
                  </a:cubicBezTo>
                  <a:lnTo>
                    <a:pt x="2376264" y="2376264"/>
                  </a:lnTo>
                  <a:lnTo>
                    <a:pt x="0" y="2376264"/>
                  </a:lnTo>
                  <a:close/>
                </a:path>
              </a:pathLst>
            </a:custGeom>
            <a:solidFill>
              <a:schemeClr val="accent1"/>
            </a:solidFill>
            <a:ln w="38100" cap="flat" cmpd="sng">
              <a:solidFill>
                <a:srgbClr val="FFFFFF"/>
              </a:solidFill>
              <a:prstDash val="solid"/>
              <a:miter lim="800000"/>
              <a:headEnd type="none" w="sm" len="sm"/>
              <a:tailEnd type="none" w="sm" len="sm"/>
            </a:ln>
          </p:spPr>
          <p:txBody>
            <a:bodyPr spcFirstLastPara="1" wrap="square" lIns="91425" tIns="45700" rIns="91425" bIns="45700" anchor="b" anchorCtr="0">
              <a:norm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579" name="Google Shape;579;p22"/>
            <p:cNvSpPr/>
            <p:nvPr/>
          </p:nvSpPr>
          <p:spPr>
            <a:xfrm>
              <a:off x="6224588" y="2667000"/>
              <a:ext cx="1854200" cy="1403350"/>
            </a:xfrm>
            <a:custGeom>
              <a:avLst/>
              <a:gdLst/>
              <a:ahLst/>
              <a:cxnLst/>
              <a:rect l="l" t="t" r="r" b="b"/>
              <a:pathLst>
                <a:path w="3136603" h="2376264" extrusionOk="0">
                  <a:moveTo>
                    <a:pt x="0" y="0"/>
                  </a:moveTo>
                  <a:lnTo>
                    <a:pt x="2376264" y="0"/>
                  </a:lnTo>
                  <a:lnTo>
                    <a:pt x="2376264" y="885635"/>
                  </a:lnTo>
                  <a:cubicBezTo>
                    <a:pt x="2406085" y="941102"/>
                    <a:pt x="2440051" y="995208"/>
                    <a:pt x="2487390" y="995536"/>
                  </a:cubicBezTo>
                  <a:cubicBezTo>
                    <a:pt x="2590534" y="996251"/>
                    <a:pt x="2640865" y="873801"/>
                    <a:pt x="2818123" y="875208"/>
                  </a:cubicBezTo>
                  <a:cubicBezTo>
                    <a:pt x="2995381" y="876615"/>
                    <a:pt x="3136603" y="1025046"/>
                    <a:pt x="3136603" y="1204006"/>
                  </a:cubicBezTo>
                  <a:cubicBezTo>
                    <a:pt x="3136603" y="1382966"/>
                    <a:pt x="2995911" y="1519528"/>
                    <a:pt x="2812567" y="1528042"/>
                  </a:cubicBezTo>
                  <a:cubicBezTo>
                    <a:pt x="2629223" y="1536556"/>
                    <a:pt x="2608657" y="1423350"/>
                    <a:pt x="2493740" y="1426543"/>
                  </a:cubicBezTo>
                  <a:cubicBezTo>
                    <a:pt x="2442332" y="1427972"/>
                    <a:pt x="2406647" y="1475071"/>
                    <a:pt x="2376264" y="1521747"/>
                  </a:cubicBezTo>
                  <a:lnTo>
                    <a:pt x="2376264" y="2376264"/>
                  </a:lnTo>
                  <a:lnTo>
                    <a:pt x="0" y="2376264"/>
                  </a:lnTo>
                  <a:lnTo>
                    <a:pt x="0" y="1518330"/>
                  </a:lnTo>
                  <a:cubicBezTo>
                    <a:pt x="29788" y="1472755"/>
                    <a:pt x="64966" y="1427937"/>
                    <a:pt x="115095" y="1426543"/>
                  </a:cubicBezTo>
                  <a:cubicBezTo>
                    <a:pt x="230012" y="1423350"/>
                    <a:pt x="250578" y="1536556"/>
                    <a:pt x="433922" y="1528042"/>
                  </a:cubicBezTo>
                  <a:cubicBezTo>
                    <a:pt x="617266" y="1519528"/>
                    <a:pt x="757958" y="1382966"/>
                    <a:pt x="757958" y="1204006"/>
                  </a:cubicBezTo>
                  <a:cubicBezTo>
                    <a:pt x="757958" y="1025046"/>
                    <a:pt x="616736" y="876615"/>
                    <a:pt x="439478" y="875208"/>
                  </a:cubicBezTo>
                  <a:cubicBezTo>
                    <a:pt x="262220" y="873801"/>
                    <a:pt x="211889" y="996251"/>
                    <a:pt x="108745" y="995536"/>
                  </a:cubicBezTo>
                  <a:cubicBezTo>
                    <a:pt x="62603" y="995216"/>
                    <a:pt x="29166" y="943804"/>
                    <a:pt x="0" y="889779"/>
                  </a:cubicBezTo>
                  <a:close/>
                </a:path>
              </a:pathLst>
            </a:custGeom>
            <a:solidFill>
              <a:schemeClr val="accent1"/>
            </a:solidFill>
            <a:ln w="38100" cap="flat" cmpd="sng">
              <a:solidFill>
                <a:srgbClr val="FFFFFF"/>
              </a:solidFill>
              <a:prstDash val="solid"/>
              <a:miter lim="800000"/>
              <a:headEnd type="none" w="sm" len="sm"/>
              <a:tailEnd type="none" w="sm" len="sm"/>
            </a:ln>
          </p:spPr>
          <p:txBody>
            <a:bodyPr spcFirstLastPara="1" wrap="square" lIns="91425" tIns="45700" rIns="91425" bIns="45700" anchor="b" anchorCtr="0">
              <a:normAutofit/>
            </a:bodyPr>
            <a:lstStyle/>
            <a:p>
              <a:pPr marL="0" marR="0" lvl="0" indent="0" algn="l" rtl="0">
                <a:spcBef>
                  <a:spcPts val="0"/>
                </a:spcBef>
                <a:spcAft>
                  <a:spcPts val="0"/>
                </a:spcAft>
                <a:buNone/>
              </a:pPr>
              <a:endParaRPr sz="1800">
                <a:solidFill>
                  <a:srgbClr val="FFFFFF"/>
                </a:solidFill>
                <a:latin typeface="Arial"/>
                <a:ea typeface="Arial"/>
                <a:cs typeface="Arial"/>
                <a:sym typeface="Arial"/>
              </a:endParaRPr>
            </a:p>
          </p:txBody>
        </p:sp>
        <p:sp>
          <p:nvSpPr>
            <p:cNvPr id="580" name="Google Shape;580;p22"/>
            <p:cNvSpPr/>
            <p:nvPr/>
          </p:nvSpPr>
          <p:spPr>
            <a:xfrm>
              <a:off x="7629525" y="2667000"/>
              <a:ext cx="1403350" cy="1403350"/>
            </a:xfrm>
            <a:custGeom>
              <a:avLst/>
              <a:gdLst/>
              <a:ahLst/>
              <a:cxnLst/>
              <a:rect l="l" t="t" r="r" b="b"/>
              <a:pathLst>
                <a:path w="2376264" h="2376264" extrusionOk="0">
                  <a:moveTo>
                    <a:pt x="0" y="0"/>
                  </a:moveTo>
                  <a:lnTo>
                    <a:pt x="2376264" y="0"/>
                  </a:lnTo>
                  <a:lnTo>
                    <a:pt x="2376264" y="2376264"/>
                  </a:lnTo>
                  <a:lnTo>
                    <a:pt x="0" y="2376264"/>
                  </a:lnTo>
                  <a:lnTo>
                    <a:pt x="0" y="1521747"/>
                  </a:lnTo>
                  <a:cubicBezTo>
                    <a:pt x="30383" y="1475071"/>
                    <a:pt x="66068" y="1427972"/>
                    <a:pt x="117476" y="1426543"/>
                  </a:cubicBezTo>
                  <a:cubicBezTo>
                    <a:pt x="232393" y="1423350"/>
                    <a:pt x="252959" y="1536556"/>
                    <a:pt x="436303" y="1528042"/>
                  </a:cubicBezTo>
                  <a:cubicBezTo>
                    <a:pt x="619647" y="1519528"/>
                    <a:pt x="760339" y="1382966"/>
                    <a:pt x="760339" y="1204006"/>
                  </a:cubicBezTo>
                  <a:cubicBezTo>
                    <a:pt x="760339" y="1025046"/>
                    <a:pt x="619117" y="876615"/>
                    <a:pt x="441859" y="875208"/>
                  </a:cubicBezTo>
                  <a:cubicBezTo>
                    <a:pt x="264601" y="873801"/>
                    <a:pt x="214270" y="996251"/>
                    <a:pt x="111126" y="995536"/>
                  </a:cubicBezTo>
                  <a:cubicBezTo>
                    <a:pt x="63787" y="995208"/>
                    <a:pt x="29821" y="941102"/>
                    <a:pt x="0" y="885635"/>
                  </a:cubicBezTo>
                  <a:close/>
                </a:path>
              </a:pathLst>
            </a:custGeom>
            <a:solidFill>
              <a:schemeClr val="accent2"/>
            </a:solidFill>
            <a:ln w="38100" cap="flat" cmpd="sng">
              <a:solidFill>
                <a:srgbClr val="FFFFFF"/>
              </a:solidFill>
              <a:prstDash val="solid"/>
              <a:miter lim="800000"/>
              <a:headEnd type="none" w="sm" len="sm"/>
              <a:tailEnd type="none" w="sm" len="sm"/>
            </a:ln>
          </p:spPr>
          <p:txBody>
            <a:bodyPr spcFirstLastPara="1" wrap="square" lIns="91425" tIns="45700" rIns="91425" bIns="45700" anchor="b" anchorCtr="0">
              <a:normAutofit/>
            </a:bodyPr>
            <a:lstStyle/>
            <a:p>
              <a:pPr marL="0" marR="0" lvl="0" indent="0" algn="l" rtl="0">
                <a:spcBef>
                  <a:spcPts val="0"/>
                </a:spcBef>
                <a:spcAft>
                  <a:spcPts val="0"/>
                </a:spcAft>
                <a:buNone/>
              </a:pPr>
              <a:endParaRPr sz="1800">
                <a:solidFill>
                  <a:srgbClr val="FFFFFF"/>
                </a:solidFill>
                <a:latin typeface="Arial"/>
                <a:ea typeface="Arial"/>
                <a:cs typeface="Arial"/>
                <a:sym typeface="Arial"/>
              </a:endParaRPr>
            </a:p>
          </p:txBody>
        </p:sp>
        <p:sp>
          <p:nvSpPr>
            <p:cNvPr id="581" name="Google Shape;581;p22"/>
            <p:cNvSpPr/>
            <p:nvPr/>
          </p:nvSpPr>
          <p:spPr>
            <a:xfrm>
              <a:off x="4819650" y="2667000"/>
              <a:ext cx="1854200" cy="1403350"/>
            </a:xfrm>
            <a:custGeom>
              <a:avLst/>
              <a:gdLst/>
              <a:ahLst/>
              <a:cxnLst/>
              <a:rect l="l" t="t" r="r" b="b"/>
              <a:pathLst>
                <a:path w="3136603" h="2376264" extrusionOk="0">
                  <a:moveTo>
                    <a:pt x="0" y="0"/>
                  </a:moveTo>
                  <a:lnTo>
                    <a:pt x="2376264" y="0"/>
                  </a:lnTo>
                  <a:lnTo>
                    <a:pt x="2376264" y="885635"/>
                  </a:lnTo>
                  <a:cubicBezTo>
                    <a:pt x="2406085" y="941102"/>
                    <a:pt x="2440051" y="995208"/>
                    <a:pt x="2487390" y="995536"/>
                  </a:cubicBezTo>
                  <a:cubicBezTo>
                    <a:pt x="2590534" y="996251"/>
                    <a:pt x="2640865" y="873801"/>
                    <a:pt x="2818123" y="875208"/>
                  </a:cubicBezTo>
                  <a:cubicBezTo>
                    <a:pt x="2995381" y="876615"/>
                    <a:pt x="3136603" y="1025046"/>
                    <a:pt x="3136603" y="1204006"/>
                  </a:cubicBezTo>
                  <a:cubicBezTo>
                    <a:pt x="3136603" y="1382966"/>
                    <a:pt x="2995911" y="1519528"/>
                    <a:pt x="2812567" y="1528042"/>
                  </a:cubicBezTo>
                  <a:cubicBezTo>
                    <a:pt x="2629223" y="1536556"/>
                    <a:pt x="2608657" y="1423350"/>
                    <a:pt x="2493740" y="1426543"/>
                  </a:cubicBezTo>
                  <a:cubicBezTo>
                    <a:pt x="2442332" y="1427972"/>
                    <a:pt x="2406647" y="1475071"/>
                    <a:pt x="2376264" y="1521747"/>
                  </a:cubicBezTo>
                  <a:lnTo>
                    <a:pt x="2376264" y="2376264"/>
                  </a:lnTo>
                  <a:lnTo>
                    <a:pt x="0" y="2376264"/>
                  </a:lnTo>
                  <a:lnTo>
                    <a:pt x="0" y="1518330"/>
                  </a:lnTo>
                  <a:cubicBezTo>
                    <a:pt x="29788" y="1472755"/>
                    <a:pt x="64966" y="1427937"/>
                    <a:pt x="115095" y="1426543"/>
                  </a:cubicBezTo>
                  <a:cubicBezTo>
                    <a:pt x="230012" y="1423350"/>
                    <a:pt x="250578" y="1536556"/>
                    <a:pt x="433922" y="1528042"/>
                  </a:cubicBezTo>
                  <a:cubicBezTo>
                    <a:pt x="617266" y="1519528"/>
                    <a:pt x="757958" y="1382966"/>
                    <a:pt x="757958" y="1204006"/>
                  </a:cubicBezTo>
                  <a:cubicBezTo>
                    <a:pt x="757958" y="1025046"/>
                    <a:pt x="616736" y="876615"/>
                    <a:pt x="439478" y="875208"/>
                  </a:cubicBezTo>
                  <a:cubicBezTo>
                    <a:pt x="262220" y="873801"/>
                    <a:pt x="211889" y="996251"/>
                    <a:pt x="108745" y="995536"/>
                  </a:cubicBezTo>
                  <a:cubicBezTo>
                    <a:pt x="62603" y="995216"/>
                    <a:pt x="29166" y="943804"/>
                    <a:pt x="0" y="889779"/>
                  </a:cubicBezTo>
                  <a:lnTo>
                    <a:pt x="0" y="0"/>
                  </a:lnTo>
                  <a:close/>
                </a:path>
              </a:pathLst>
            </a:custGeom>
            <a:solidFill>
              <a:schemeClr val="accent2"/>
            </a:solidFill>
            <a:ln w="38100" cap="rnd" cmpd="sng">
              <a:solidFill>
                <a:srgbClr val="FFFFFF"/>
              </a:solidFill>
              <a:prstDash val="solid"/>
              <a:round/>
              <a:headEnd type="none" w="sm" len="sm"/>
              <a:tailEnd type="none" w="sm" len="sm"/>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dk1"/>
                </a:buClr>
                <a:buSzPts val="1800"/>
                <a:buFont typeface="Arial"/>
                <a:buNone/>
              </a:pPr>
              <a:endParaRPr sz="1800">
                <a:solidFill>
                  <a:schemeClr val="accent1"/>
                </a:solidFill>
                <a:latin typeface="Arial"/>
                <a:ea typeface="Arial"/>
                <a:cs typeface="Arial"/>
                <a:sym typeface="Arial"/>
              </a:endParaRPr>
            </a:p>
          </p:txBody>
        </p:sp>
      </p:grpSp>
      <p:grpSp>
        <p:nvGrpSpPr>
          <p:cNvPr id="582" name="Google Shape;582;p22"/>
          <p:cNvGrpSpPr/>
          <p:nvPr/>
        </p:nvGrpSpPr>
        <p:grpSpPr>
          <a:xfrm>
            <a:off x="1036919" y="1762106"/>
            <a:ext cx="10037481" cy="995766"/>
            <a:chOff x="7483988" y="3375179"/>
            <a:chExt cx="10037481" cy="995766"/>
          </a:xfrm>
        </p:grpSpPr>
        <p:sp>
          <p:nvSpPr>
            <p:cNvPr id="583" name="Google Shape;583;p22"/>
            <p:cNvSpPr/>
            <p:nvPr/>
          </p:nvSpPr>
          <p:spPr>
            <a:xfrm>
              <a:off x="7483989" y="3761547"/>
              <a:ext cx="10037480" cy="609398"/>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400">
                  <a:solidFill>
                    <a:srgbClr val="3F3F3F"/>
                  </a:solidFill>
                  <a:latin typeface="Arial"/>
                  <a:ea typeface="Arial"/>
                  <a:cs typeface="Arial"/>
                  <a:sym typeface="Arial"/>
                </a:rPr>
                <a:t>Users can demonstrate on a projector or computer or they can print out a filmUsers can demonstrate on a projector or computer or they can print out a film</a:t>
              </a:r>
              <a:endParaRPr sz="1400">
                <a:solidFill>
                  <a:srgbClr val="3F3F3F"/>
                </a:solidFill>
                <a:latin typeface="Arial"/>
                <a:ea typeface="Arial"/>
                <a:cs typeface="Arial"/>
                <a:sym typeface="Arial"/>
              </a:endParaRPr>
            </a:p>
          </p:txBody>
        </p:sp>
        <p:sp>
          <p:nvSpPr>
            <p:cNvPr id="584" name="Google Shape;584;p22"/>
            <p:cNvSpPr/>
            <p:nvPr/>
          </p:nvSpPr>
          <p:spPr>
            <a:xfrm>
              <a:off x="7483988" y="3375179"/>
              <a:ext cx="3799941" cy="396583"/>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800" b="1">
                  <a:solidFill>
                    <a:srgbClr val="3F3F3F"/>
                  </a:solidFill>
                  <a:latin typeface="Arial"/>
                  <a:ea typeface="Arial"/>
                  <a:cs typeface="Arial"/>
                  <a:sym typeface="Arial"/>
                </a:rPr>
                <a:t>Sponsorship program</a:t>
              </a:r>
              <a:endParaRPr sz="1800" b="1">
                <a:solidFill>
                  <a:srgbClr val="3F3F3F"/>
                </a:solidFill>
                <a:latin typeface="Arial"/>
                <a:ea typeface="Arial"/>
                <a:cs typeface="Arial"/>
                <a:sym typeface="Arial"/>
              </a:endParaRPr>
            </a:p>
          </p:txBody>
        </p:sp>
      </p:grpSp>
      <p:sp>
        <p:nvSpPr>
          <p:cNvPr id="585" name="Google Shape;585;p22"/>
          <p:cNvSpPr/>
          <p:nvPr/>
        </p:nvSpPr>
        <p:spPr>
          <a:xfrm>
            <a:off x="2720594" y="3397051"/>
            <a:ext cx="616526" cy="637920"/>
          </a:xfrm>
          <a:custGeom>
            <a:avLst/>
            <a:gdLst/>
            <a:ahLst/>
            <a:cxnLst/>
            <a:rect l="l" t="t" r="r" b="b"/>
            <a:pathLst>
              <a:path w="317452" h="328468" extrusionOk="0">
                <a:moveTo>
                  <a:pt x="94055" y="135965"/>
                </a:moveTo>
                <a:lnTo>
                  <a:pt x="94407" y="136055"/>
                </a:lnTo>
                <a:cubicBezTo>
                  <a:pt x="100360" y="148902"/>
                  <a:pt x="103337" y="155325"/>
                  <a:pt x="104825" y="158537"/>
                </a:cubicBezTo>
                <a:lnTo>
                  <a:pt x="106109" y="161308"/>
                </a:lnTo>
                <a:lnTo>
                  <a:pt x="98162" y="160053"/>
                </a:lnTo>
                <a:cubicBezTo>
                  <a:pt x="98162" y="160053"/>
                  <a:pt x="96849" y="160053"/>
                  <a:pt x="96849" y="160053"/>
                </a:cubicBezTo>
                <a:cubicBezTo>
                  <a:pt x="90285" y="154777"/>
                  <a:pt x="87660" y="144225"/>
                  <a:pt x="92911" y="137630"/>
                </a:cubicBezTo>
                <a:cubicBezTo>
                  <a:pt x="92911" y="137630"/>
                  <a:pt x="92911" y="137630"/>
                  <a:pt x="93506" y="136765"/>
                </a:cubicBezTo>
                <a:close/>
                <a:moveTo>
                  <a:pt x="39496" y="115887"/>
                </a:moveTo>
                <a:cubicBezTo>
                  <a:pt x="39496" y="115887"/>
                  <a:pt x="39496" y="115887"/>
                  <a:pt x="51437" y="165488"/>
                </a:cubicBezTo>
                <a:cubicBezTo>
                  <a:pt x="51437" y="165488"/>
                  <a:pt x="51437" y="165488"/>
                  <a:pt x="48784" y="166793"/>
                </a:cubicBezTo>
                <a:cubicBezTo>
                  <a:pt x="47457" y="166793"/>
                  <a:pt x="47457" y="169403"/>
                  <a:pt x="47457" y="170709"/>
                </a:cubicBezTo>
                <a:cubicBezTo>
                  <a:pt x="47457" y="170709"/>
                  <a:pt x="47457" y="170709"/>
                  <a:pt x="48784" y="173319"/>
                </a:cubicBezTo>
                <a:cubicBezTo>
                  <a:pt x="50111" y="175930"/>
                  <a:pt x="51437" y="175930"/>
                  <a:pt x="52764" y="175930"/>
                </a:cubicBezTo>
                <a:lnTo>
                  <a:pt x="55418" y="174625"/>
                </a:lnTo>
                <a:cubicBezTo>
                  <a:pt x="55418" y="174625"/>
                  <a:pt x="55418" y="174625"/>
                  <a:pt x="87263" y="216393"/>
                </a:cubicBezTo>
                <a:cubicBezTo>
                  <a:pt x="87263" y="216393"/>
                  <a:pt x="87263" y="216393"/>
                  <a:pt x="55418" y="230752"/>
                </a:cubicBezTo>
                <a:cubicBezTo>
                  <a:pt x="48784" y="233362"/>
                  <a:pt x="40823" y="230752"/>
                  <a:pt x="38169" y="224225"/>
                </a:cubicBezTo>
                <a:cubicBezTo>
                  <a:pt x="38169" y="224225"/>
                  <a:pt x="38169" y="224225"/>
                  <a:pt x="1017" y="147214"/>
                </a:cubicBezTo>
                <a:cubicBezTo>
                  <a:pt x="-1637" y="140687"/>
                  <a:pt x="1017" y="132856"/>
                  <a:pt x="7651" y="128940"/>
                </a:cubicBezTo>
                <a:cubicBezTo>
                  <a:pt x="7651" y="128940"/>
                  <a:pt x="7651" y="128940"/>
                  <a:pt x="39496" y="115887"/>
                </a:cubicBezTo>
                <a:close/>
                <a:moveTo>
                  <a:pt x="63900" y="106627"/>
                </a:moveTo>
                <a:cubicBezTo>
                  <a:pt x="67524" y="108102"/>
                  <a:pt x="70489" y="111051"/>
                  <a:pt x="71807" y="114982"/>
                </a:cubicBezTo>
                <a:cubicBezTo>
                  <a:pt x="71807" y="114982"/>
                  <a:pt x="71807" y="114982"/>
                  <a:pt x="81033" y="133331"/>
                </a:cubicBezTo>
                <a:cubicBezTo>
                  <a:pt x="81033" y="133331"/>
                  <a:pt x="81033" y="133331"/>
                  <a:pt x="87623" y="130710"/>
                </a:cubicBezTo>
                <a:lnTo>
                  <a:pt x="95803" y="133422"/>
                </a:lnTo>
                <a:lnTo>
                  <a:pt x="94055" y="135965"/>
                </a:lnTo>
                <a:lnTo>
                  <a:pt x="89115" y="134702"/>
                </a:lnTo>
                <a:cubicBezTo>
                  <a:pt x="89115" y="134702"/>
                  <a:pt x="89115" y="134702"/>
                  <a:pt x="83823" y="137407"/>
                </a:cubicBezTo>
                <a:cubicBezTo>
                  <a:pt x="83823" y="137407"/>
                  <a:pt x="82500" y="137407"/>
                  <a:pt x="82500" y="137407"/>
                </a:cubicBezTo>
                <a:cubicBezTo>
                  <a:pt x="82500" y="137407"/>
                  <a:pt x="82500" y="137407"/>
                  <a:pt x="97053" y="169863"/>
                </a:cubicBezTo>
                <a:cubicBezTo>
                  <a:pt x="97053" y="169863"/>
                  <a:pt x="97053" y="169863"/>
                  <a:pt x="98375" y="169863"/>
                </a:cubicBezTo>
                <a:lnTo>
                  <a:pt x="103667" y="167158"/>
                </a:lnTo>
                <a:cubicBezTo>
                  <a:pt x="106313" y="165806"/>
                  <a:pt x="106313" y="163101"/>
                  <a:pt x="106313" y="161749"/>
                </a:cubicBezTo>
                <a:lnTo>
                  <a:pt x="106109" y="161308"/>
                </a:lnTo>
                <a:lnTo>
                  <a:pt x="109648" y="161866"/>
                </a:lnTo>
                <a:lnTo>
                  <a:pt x="110272" y="161402"/>
                </a:lnTo>
                <a:lnTo>
                  <a:pt x="110522" y="164622"/>
                </a:lnTo>
                <a:cubicBezTo>
                  <a:pt x="109698" y="166752"/>
                  <a:pt x="108051" y="168718"/>
                  <a:pt x="106074" y="170028"/>
                </a:cubicBezTo>
                <a:cubicBezTo>
                  <a:pt x="106074" y="170028"/>
                  <a:pt x="106074" y="170028"/>
                  <a:pt x="99484" y="172650"/>
                </a:cubicBezTo>
                <a:cubicBezTo>
                  <a:pt x="99484" y="172650"/>
                  <a:pt x="99484" y="172650"/>
                  <a:pt x="107391" y="192309"/>
                </a:cubicBezTo>
                <a:cubicBezTo>
                  <a:pt x="111345" y="198862"/>
                  <a:pt x="107391" y="208036"/>
                  <a:pt x="100802" y="211968"/>
                </a:cubicBezTo>
                <a:cubicBezTo>
                  <a:pt x="100802" y="211968"/>
                  <a:pt x="100802" y="211968"/>
                  <a:pt x="91576" y="215900"/>
                </a:cubicBezTo>
                <a:cubicBezTo>
                  <a:pt x="91576" y="215900"/>
                  <a:pt x="91576" y="215900"/>
                  <a:pt x="59946" y="172650"/>
                </a:cubicBezTo>
                <a:cubicBezTo>
                  <a:pt x="59946" y="172650"/>
                  <a:pt x="59946" y="172650"/>
                  <a:pt x="62582" y="171339"/>
                </a:cubicBezTo>
                <a:cubicBezTo>
                  <a:pt x="65218" y="170028"/>
                  <a:pt x="65218" y="167407"/>
                  <a:pt x="63900" y="166097"/>
                </a:cubicBezTo>
                <a:cubicBezTo>
                  <a:pt x="63900" y="166097"/>
                  <a:pt x="63900" y="166097"/>
                  <a:pt x="62582" y="163475"/>
                </a:cubicBezTo>
                <a:cubicBezTo>
                  <a:pt x="62582" y="162165"/>
                  <a:pt x="59946" y="160854"/>
                  <a:pt x="58628" y="162165"/>
                </a:cubicBezTo>
                <a:cubicBezTo>
                  <a:pt x="58628" y="162165"/>
                  <a:pt x="58628" y="162165"/>
                  <a:pt x="54674" y="163475"/>
                </a:cubicBezTo>
                <a:cubicBezTo>
                  <a:pt x="54674" y="163475"/>
                  <a:pt x="54674" y="163475"/>
                  <a:pt x="42813" y="111051"/>
                </a:cubicBezTo>
                <a:cubicBezTo>
                  <a:pt x="42813" y="111051"/>
                  <a:pt x="42813" y="111051"/>
                  <a:pt x="52038" y="107119"/>
                </a:cubicBezTo>
                <a:cubicBezTo>
                  <a:pt x="55992" y="105153"/>
                  <a:pt x="60275" y="105153"/>
                  <a:pt x="63900" y="106627"/>
                </a:cubicBezTo>
                <a:close/>
                <a:moveTo>
                  <a:pt x="221560" y="67725"/>
                </a:moveTo>
                <a:cubicBezTo>
                  <a:pt x="226810" y="65087"/>
                  <a:pt x="234687" y="65087"/>
                  <a:pt x="239938" y="67725"/>
                </a:cubicBezTo>
                <a:cubicBezTo>
                  <a:pt x="247814" y="73001"/>
                  <a:pt x="250440" y="80915"/>
                  <a:pt x="249127" y="90147"/>
                </a:cubicBezTo>
                <a:cubicBezTo>
                  <a:pt x="249127" y="92785"/>
                  <a:pt x="249127" y="96742"/>
                  <a:pt x="249127" y="99380"/>
                </a:cubicBezTo>
                <a:cubicBezTo>
                  <a:pt x="249127" y="99380"/>
                  <a:pt x="249127" y="99380"/>
                  <a:pt x="259629" y="162691"/>
                </a:cubicBezTo>
                <a:cubicBezTo>
                  <a:pt x="259629" y="162691"/>
                  <a:pt x="259629" y="162691"/>
                  <a:pt x="300324" y="193027"/>
                </a:cubicBezTo>
                <a:cubicBezTo>
                  <a:pt x="308200" y="198303"/>
                  <a:pt x="309513" y="207536"/>
                  <a:pt x="304262" y="215450"/>
                </a:cubicBezTo>
                <a:cubicBezTo>
                  <a:pt x="299011" y="222045"/>
                  <a:pt x="289822" y="223363"/>
                  <a:pt x="283258" y="219407"/>
                </a:cubicBezTo>
                <a:cubicBezTo>
                  <a:pt x="283258" y="219407"/>
                  <a:pt x="281946" y="219407"/>
                  <a:pt x="281946" y="218088"/>
                </a:cubicBezTo>
                <a:cubicBezTo>
                  <a:pt x="281946" y="218088"/>
                  <a:pt x="281946" y="218088"/>
                  <a:pt x="236000" y="185113"/>
                </a:cubicBezTo>
                <a:cubicBezTo>
                  <a:pt x="232061" y="182475"/>
                  <a:pt x="230749" y="178518"/>
                  <a:pt x="229436" y="174562"/>
                </a:cubicBezTo>
                <a:cubicBezTo>
                  <a:pt x="229436" y="174562"/>
                  <a:pt x="229436" y="174562"/>
                  <a:pt x="224185" y="145544"/>
                </a:cubicBezTo>
                <a:cubicBezTo>
                  <a:pt x="224185" y="145544"/>
                  <a:pt x="224185" y="145544"/>
                  <a:pt x="196617" y="194346"/>
                </a:cubicBezTo>
                <a:cubicBezTo>
                  <a:pt x="196617" y="194346"/>
                  <a:pt x="196617" y="194346"/>
                  <a:pt x="229436" y="243148"/>
                </a:cubicBezTo>
                <a:cubicBezTo>
                  <a:pt x="234687" y="249743"/>
                  <a:pt x="234687" y="258976"/>
                  <a:pt x="230749" y="265571"/>
                </a:cubicBezTo>
                <a:cubicBezTo>
                  <a:pt x="230749" y="265571"/>
                  <a:pt x="230749" y="265571"/>
                  <a:pt x="195305" y="318329"/>
                </a:cubicBezTo>
                <a:cubicBezTo>
                  <a:pt x="188741" y="326243"/>
                  <a:pt x="178239" y="328881"/>
                  <a:pt x="169050" y="323605"/>
                </a:cubicBezTo>
                <a:cubicBezTo>
                  <a:pt x="169050" y="323605"/>
                  <a:pt x="169050" y="323605"/>
                  <a:pt x="167737" y="323605"/>
                </a:cubicBezTo>
                <a:cubicBezTo>
                  <a:pt x="159861" y="318329"/>
                  <a:pt x="157235" y="305140"/>
                  <a:pt x="162486" y="297226"/>
                </a:cubicBezTo>
                <a:cubicBezTo>
                  <a:pt x="162486" y="297226"/>
                  <a:pt x="162486" y="297226"/>
                  <a:pt x="191366" y="255019"/>
                </a:cubicBezTo>
                <a:cubicBezTo>
                  <a:pt x="191366" y="255019"/>
                  <a:pt x="191366" y="255019"/>
                  <a:pt x="167737" y="220726"/>
                </a:cubicBezTo>
                <a:cubicBezTo>
                  <a:pt x="167737" y="220726"/>
                  <a:pt x="167737" y="220726"/>
                  <a:pt x="70594" y="322286"/>
                </a:cubicBezTo>
                <a:cubicBezTo>
                  <a:pt x="65343" y="328881"/>
                  <a:pt x="54841" y="330200"/>
                  <a:pt x="46965" y="326243"/>
                </a:cubicBezTo>
                <a:cubicBezTo>
                  <a:pt x="45652" y="324924"/>
                  <a:pt x="44339" y="323605"/>
                  <a:pt x="44339" y="322286"/>
                </a:cubicBezTo>
                <a:cubicBezTo>
                  <a:pt x="36463" y="315691"/>
                  <a:pt x="36463" y="303821"/>
                  <a:pt x="43027" y="295907"/>
                </a:cubicBezTo>
                <a:cubicBezTo>
                  <a:pt x="43027" y="295907"/>
                  <a:pt x="43027" y="295907"/>
                  <a:pt x="144108" y="189070"/>
                </a:cubicBezTo>
                <a:cubicBezTo>
                  <a:pt x="144108" y="185113"/>
                  <a:pt x="145421" y="181156"/>
                  <a:pt x="148046" y="177200"/>
                </a:cubicBezTo>
                <a:cubicBezTo>
                  <a:pt x="148046" y="177200"/>
                  <a:pt x="148046" y="177200"/>
                  <a:pt x="190054" y="103337"/>
                </a:cubicBezTo>
                <a:cubicBezTo>
                  <a:pt x="190054" y="103337"/>
                  <a:pt x="190054" y="103337"/>
                  <a:pt x="151984" y="107294"/>
                </a:cubicBezTo>
                <a:cubicBezTo>
                  <a:pt x="151984" y="107294"/>
                  <a:pt x="151984" y="107294"/>
                  <a:pt x="119166" y="154777"/>
                </a:cubicBezTo>
                <a:lnTo>
                  <a:pt x="110272" y="161402"/>
                </a:lnTo>
                <a:lnTo>
                  <a:pt x="110027" y="158233"/>
                </a:lnTo>
                <a:cubicBezTo>
                  <a:pt x="99484" y="134642"/>
                  <a:pt x="99484" y="134642"/>
                  <a:pt x="99484" y="134642"/>
                </a:cubicBezTo>
                <a:lnTo>
                  <a:pt x="95803" y="133422"/>
                </a:lnTo>
                <a:lnTo>
                  <a:pt x="97670" y="130706"/>
                </a:lnTo>
                <a:cubicBezTo>
                  <a:pt x="102428" y="123781"/>
                  <a:pt x="111946" y="109932"/>
                  <a:pt x="130980" y="82234"/>
                </a:cubicBezTo>
                <a:cubicBezTo>
                  <a:pt x="133606" y="78277"/>
                  <a:pt x="137544" y="75639"/>
                  <a:pt x="141482" y="75639"/>
                </a:cubicBezTo>
                <a:cubicBezTo>
                  <a:pt x="141482" y="75639"/>
                  <a:pt x="141482" y="75639"/>
                  <a:pt x="221560" y="67725"/>
                </a:cubicBezTo>
                <a:close/>
                <a:moveTo>
                  <a:pt x="276970" y="0"/>
                </a:moveTo>
                <a:cubicBezTo>
                  <a:pt x="299328" y="0"/>
                  <a:pt x="317452" y="17769"/>
                  <a:pt x="317452" y="39688"/>
                </a:cubicBezTo>
                <a:cubicBezTo>
                  <a:pt x="317452" y="61607"/>
                  <a:pt x="299328" y="79376"/>
                  <a:pt x="276970" y="79376"/>
                </a:cubicBezTo>
                <a:cubicBezTo>
                  <a:pt x="254612" y="79376"/>
                  <a:pt x="236488" y="61607"/>
                  <a:pt x="236488" y="39688"/>
                </a:cubicBezTo>
                <a:cubicBezTo>
                  <a:pt x="236488" y="17769"/>
                  <a:pt x="254612" y="0"/>
                  <a:pt x="27697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86" name="Google Shape;586;p22"/>
          <p:cNvSpPr/>
          <p:nvPr/>
        </p:nvSpPr>
        <p:spPr>
          <a:xfrm>
            <a:off x="5155595" y="3397051"/>
            <a:ext cx="637920" cy="637920"/>
          </a:xfrm>
          <a:custGeom>
            <a:avLst/>
            <a:gdLst/>
            <a:ahLst/>
            <a:cxnLst/>
            <a:rect l="l" t="t" r="r" b="b"/>
            <a:pathLst>
              <a:path w="338138" h="338138" extrusionOk="0">
                <a:moveTo>
                  <a:pt x="157638" y="144463"/>
                </a:moveTo>
                <a:cubicBezTo>
                  <a:pt x="160273" y="144463"/>
                  <a:pt x="162908" y="145790"/>
                  <a:pt x="165544" y="148443"/>
                </a:cubicBezTo>
                <a:cubicBezTo>
                  <a:pt x="165544" y="148443"/>
                  <a:pt x="165544" y="148443"/>
                  <a:pt x="249865" y="233341"/>
                </a:cubicBezTo>
                <a:cubicBezTo>
                  <a:pt x="249865" y="233341"/>
                  <a:pt x="249865" y="233341"/>
                  <a:pt x="280167" y="232015"/>
                </a:cubicBezTo>
                <a:cubicBezTo>
                  <a:pt x="282803" y="232015"/>
                  <a:pt x="285438" y="233341"/>
                  <a:pt x="286755" y="234668"/>
                </a:cubicBezTo>
                <a:cubicBezTo>
                  <a:pt x="286755" y="234668"/>
                  <a:pt x="286755" y="234668"/>
                  <a:pt x="335503" y="283750"/>
                </a:cubicBezTo>
                <a:cubicBezTo>
                  <a:pt x="338138" y="286403"/>
                  <a:pt x="338138" y="289056"/>
                  <a:pt x="338138" y="293036"/>
                </a:cubicBezTo>
                <a:cubicBezTo>
                  <a:pt x="336821" y="295689"/>
                  <a:pt x="334186" y="298342"/>
                  <a:pt x="330233" y="298342"/>
                </a:cubicBezTo>
                <a:cubicBezTo>
                  <a:pt x="330233" y="298342"/>
                  <a:pt x="330233" y="298342"/>
                  <a:pt x="311788" y="303648"/>
                </a:cubicBezTo>
                <a:cubicBezTo>
                  <a:pt x="307835" y="303648"/>
                  <a:pt x="305200" y="306301"/>
                  <a:pt x="303883" y="310281"/>
                </a:cubicBezTo>
                <a:cubicBezTo>
                  <a:pt x="303883" y="310281"/>
                  <a:pt x="303883" y="310281"/>
                  <a:pt x="299930" y="331505"/>
                </a:cubicBezTo>
                <a:cubicBezTo>
                  <a:pt x="298613" y="334158"/>
                  <a:pt x="295978" y="336812"/>
                  <a:pt x="293343" y="338138"/>
                </a:cubicBezTo>
                <a:cubicBezTo>
                  <a:pt x="292025" y="338138"/>
                  <a:pt x="292025" y="338138"/>
                  <a:pt x="290708" y="338138"/>
                </a:cubicBezTo>
                <a:cubicBezTo>
                  <a:pt x="288073" y="338138"/>
                  <a:pt x="285438" y="336812"/>
                  <a:pt x="284120" y="335485"/>
                </a:cubicBezTo>
                <a:cubicBezTo>
                  <a:pt x="284120" y="335485"/>
                  <a:pt x="284120" y="335485"/>
                  <a:pt x="235372" y="286403"/>
                </a:cubicBezTo>
                <a:cubicBezTo>
                  <a:pt x="232737" y="283750"/>
                  <a:pt x="232737" y="281097"/>
                  <a:pt x="232737" y="279770"/>
                </a:cubicBezTo>
                <a:cubicBezTo>
                  <a:pt x="232737" y="279770"/>
                  <a:pt x="232737" y="279770"/>
                  <a:pt x="234054" y="249260"/>
                </a:cubicBezTo>
                <a:cubicBezTo>
                  <a:pt x="234054" y="249260"/>
                  <a:pt x="234054" y="249260"/>
                  <a:pt x="149733" y="164361"/>
                </a:cubicBezTo>
                <a:cubicBezTo>
                  <a:pt x="144463" y="159055"/>
                  <a:pt x="144463" y="152422"/>
                  <a:pt x="149733" y="148443"/>
                </a:cubicBezTo>
                <a:cubicBezTo>
                  <a:pt x="151051" y="145790"/>
                  <a:pt x="155003" y="144463"/>
                  <a:pt x="157638" y="144463"/>
                </a:cubicBezTo>
                <a:close/>
                <a:moveTo>
                  <a:pt x="145922" y="120650"/>
                </a:moveTo>
                <a:cubicBezTo>
                  <a:pt x="157893" y="120650"/>
                  <a:pt x="167203" y="128373"/>
                  <a:pt x="169863" y="137383"/>
                </a:cubicBezTo>
                <a:cubicBezTo>
                  <a:pt x="167203" y="134809"/>
                  <a:pt x="161883" y="133522"/>
                  <a:pt x="157893" y="133522"/>
                </a:cubicBezTo>
                <a:cubicBezTo>
                  <a:pt x="151242" y="133522"/>
                  <a:pt x="145922" y="136096"/>
                  <a:pt x="141931" y="141245"/>
                </a:cubicBezTo>
                <a:cubicBezTo>
                  <a:pt x="133951" y="147680"/>
                  <a:pt x="132620" y="160552"/>
                  <a:pt x="137941" y="168275"/>
                </a:cubicBezTo>
                <a:cubicBezTo>
                  <a:pt x="128630" y="165701"/>
                  <a:pt x="120650" y="156691"/>
                  <a:pt x="120650" y="145106"/>
                </a:cubicBezTo>
                <a:cubicBezTo>
                  <a:pt x="120650" y="132234"/>
                  <a:pt x="132620" y="120650"/>
                  <a:pt x="145922" y="120650"/>
                </a:cubicBezTo>
                <a:close/>
                <a:moveTo>
                  <a:pt x="146051" y="60325"/>
                </a:moveTo>
                <a:cubicBezTo>
                  <a:pt x="192063" y="60325"/>
                  <a:pt x="230188" y="98810"/>
                  <a:pt x="230188" y="145257"/>
                </a:cubicBezTo>
                <a:cubicBezTo>
                  <a:pt x="230188" y="159854"/>
                  <a:pt x="226244" y="174452"/>
                  <a:pt x="219671" y="186395"/>
                </a:cubicBezTo>
                <a:lnTo>
                  <a:pt x="193378" y="161181"/>
                </a:lnTo>
                <a:cubicBezTo>
                  <a:pt x="196007" y="155873"/>
                  <a:pt x="196007" y="150565"/>
                  <a:pt x="196007" y="145257"/>
                </a:cubicBezTo>
                <a:cubicBezTo>
                  <a:pt x="196007" y="117388"/>
                  <a:pt x="173658" y="94828"/>
                  <a:pt x="146051" y="94828"/>
                </a:cubicBezTo>
                <a:cubicBezTo>
                  <a:pt x="118443" y="94828"/>
                  <a:pt x="96094" y="117388"/>
                  <a:pt x="96094" y="145257"/>
                </a:cubicBezTo>
                <a:cubicBezTo>
                  <a:pt x="96094" y="173125"/>
                  <a:pt x="118443" y="195685"/>
                  <a:pt x="146051" y="195685"/>
                </a:cubicBezTo>
                <a:cubicBezTo>
                  <a:pt x="151309" y="195685"/>
                  <a:pt x="156568" y="194358"/>
                  <a:pt x="161827" y="193031"/>
                </a:cubicBezTo>
                <a:cubicBezTo>
                  <a:pt x="161827" y="193031"/>
                  <a:pt x="161827" y="193031"/>
                  <a:pt x="188119" y="219572"/>
                </a:cubicBezTo>
                <a:cubicBezTo>
                  <a:pt x="174973" y="226207"/>
                  <a:pt x="161827" y="230188"/>
                  <a:pt x="146051" y="230188"/>
                </a:cubicBezTo>
                <a:cubicBezTo>
                  <a:pt x="100038" y="230188"/>
                  <a:pt x="61913" y="191703"/>
                  <a:pt x="61913" y="145257"/>
                </a:cubicBezTo>
                <a:cubicBezTo>
                  <a:pt x="61913" y="98810"/>
                  <a:pt x="100038" y="60325"/>
                  <a:pt x="146051" y="60325"/>
                </a:cubicBezTo>
                <a:close/>
                <a:moveTo>
                  <a:pt x="145257" y="0"/>
                </a:moveTo>
                <a:cubicBezTo>
                  <a:pt x="225808" y="0"/>
                  <a:pt x="290513" y="64705"/>
                  <a:pt x="290513" y="145257"/>
                </a:cubicBezTo>
                <a:cubicBezTo>
                  <a:pt x="290513" y="172987"/>
                  <a:pt x="282590" y="199398"/>
                  <a:pt x="269385" y="221846"/>
                </a:cubicBezTo>
                <a:cubicBezTo>
                  <a:pt x="269385" y="221846"/>
                  <a:pt x="269385" y="221846"/>
                  <a:pt x="254859" y="221846"/>
                </a:cubicBezTo>
                <a:cubicBezTo>
                  <a:pt x="254859" y="221846"/>
                  <a:pt x="254859" y="221846"/>
                  <a:pt x="239013" y="206000"/>
                </a:cubicBezTo>
                <a:cubicBezTo>
                  <a:pt x="249577" y="188833"/>
                  <a:pt x="256180" y="167705"/>
                  <a:pt x="256180" y="145257"/>
                </a:cubicBezTo>
                <a:cubicBezTo>
                  <a:pt x="256180" y="84513"/>
                  <a:pt x="207321" y="34333"/>
                  <a:pt x="145257" y="34333"/>
                </a:cubicBezTo>
                <a:cubicBezTo>
                  <a:pt x="84513" y="34333"/>
                  <a:pt x="34333" y="84513"/>
                  <a:pt x="34333" y="145257"/>
                </a:cubicBezTo>
                <a:cubicBezTo>
                  <a:pt x="34333" y="207321"/>
                  <a:pt x="84513" y="256180"/>
                  <a:pt x="145257" y="256180"/>
                </a:cubicBezTo>
                <a:cubicBezTo>
                  <a:pt x="167705" y="256180"/>
                  <a:pt x="188834" y="249577"/>
                  <a:pt x="206000" y="239013"/>
                </a:cubicBezTo>
                <a:cubicBezTo>
                  <a:pt x="206000" y="239013"/>
                  <a:pt x="206000" y="239013"/>
                  <a:pt x="221847" y="254859"/>
                </a:cubicBezTo>
                <a:cubicBezTo>
                  <a:pt x="221847" y="254859"/>
                  <a:pt x="221847" y="254859"/>
                  <a:pt x="221847" y="269385"/>
                </a:cubicBezTo>
                <a:cubicBezTo>
                  <a:pt x="199398" y="282590"/>
                  <a:pt x="172988" y="290513"/>
                  <a:pt x="145257" y="290513"/>
                </a:cubicBezTo>
                <a:cubicBezTo>
                  <a:pt x="64705" y="290513"/>
                  <a:pt x="0" y="225808"/>
                  <a:pt x="0" y="145257"/>
                </a:cubicBezTo>
                <a:cubicBezTo>
                  <a:pt x="0" y="64705"/>
                  <a:pt x="64705" y="0"/>
                  <a:pt x="14525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87" name="Google Shape;587;p22"/>
          <p:cNvSpPr/>
          <p:nvPr/>
        </p:nvSpPr>
        <p:spPr>
          <a:xfrm>
            <a:off x="7641067" y="3458097"/>
            <a:ext cx="637920" cy="515828"/>
          </a:xfrm>
          <a:custGeom>
            <a:avLst/>
            <a:gdLst/>
            <a:ahLst/>
            <a:cxnLst/>
            <a:rect l="l" t="t" r="r" b="b"/>
            <a:pathLst>
              <a:path w="331788" h="268287" extrusionOk="0">
                <a:moveTo>
                  <a:pt x="0" y="255587"/>
                </a:moveTo>
                <a:lnTo>
                  <a:pt x="331788" y="255587"/>
                </a:lnTo>
                <a:lnTo>
                  <a:pt x="331788" y="268287"/>
                </a:lnTo>
                <a:lnTo>
                  <a:pt x="0" y="268287"/>
                </a:lnTo>
                <a:close/>
                <a:moveTo>
                  <a:pt x="76201" y="207962"/>
                </a:moveTo>
                <a:lnTo>
                  <a:pt x="82551" y="207962"/>
                </a:lnTo>
                <a:lnTo>
                  <a:pt x="82551" y="247650"/>
                </a:lnTo>
                <a:lnTo>
                  <a:pt x="55563" y="247650"/>
                </a:lnTo>
                <a:lnTo>
                  <a:pt x="55563" y="227012"/>
                </a:lnTo>
                <a:close/>
                <a:moveTo>
                  <a:pt x="115888" y="168275"/>
                </a:moveTo>
                <a:cubicBezTo>
                  <a:pt x="115888" y="168275"/>
                  <a:pt x="115888" y="168275"/>
                  <a:pt x="127168" y="168275"/>
                </a:cubicBezTo>
                <a:cubicBezTo>
                  <a:pt x="130928" y="169555"/>
                  <a:pt x="135941" y="170835"/>
                  <a:pt x="139701" y="170835"/>
                </a:cubicBezTo>
                <a:cubicBezTo>
                  <a:pt x="139701" y="170835"/>
                  <a:pt x="139701" y="170835"/>
                  <a:pt x="139701" y="247650"/>
                </a:cubicBezTo>
                <a:cubicBezTo>
                  <a:pt x="139701" y="247650"/>
                  <a:pt x="139701" y="247650"/>
                  <a:pt x="115888" y="247650"/>
                </a:cubicBezTo>
                <a:close/>
                <a:moveTo>
                  <a:pt x="198438" y="155575"/>
                </a:moveTo>
                <a:cubicBezTo>
                  <a:pt x="198438" y="155575"/>
                  <a:pt x="198438" y="155575"/>
                  <a:pt x="198438" y="247650"/>
                </a:cubicBezTo>
                <a:cubicBezTo>
                  <a:pt x="198438" y="247650"/>
                  <a:pt x="198438" y="247650"/>
                  <a:pt x="173038" y="247650"/>
                </a:cubicBezTo>
                <a:lnTo>
                  <a:pt x="173038" y="168363"/>
                </a:lnTo>
                <a:cubicBezTo>
                  <a:pt x="181928" y="165805"/>
                  <a:pt x="190818" y="161969"/>
                  <a:pt x="198438" y="155575"/>
                </a:cubicBezTo>
                <a:close/>
                <a:moveTo>
                  <a:pt x="149226" y="41376"/>
                </a:moveTo>
                <a:cubicBezTo>
                  <a:pt x="136937" y="41376"/>
                  <a:pt x="124649" y="46240"/>
                  <a:pt x="114947" y="55968"/>
                </a:cubicBezTo>
                <a:cubicBezTo>
                  <a:pt x="96838" y="74128"/>
                  <a:pt x="96838" y="105259"/>
                  <a:pt x="114947" y="123418"/>
                </a:cubicBezTo>
                <a:cubicBezTo>
                  <a:pt x="134350" y="142875"/>
                  <a:pt x="164101" y="142875"/>
                  <a:pt x="183504" y="123418"/>
                </a:cubicBezTo>
                <a:cubicBezTo>
                  <a:pt x="201613" y="105259"/>
                  <a:pt x="201613" y="74128"/>
                  <a:pt x="183504" y="55968"/>
                </a:cubicBezTo>
                <a:cubicBezTo>
                  <a:pt x="173803" y="46240"/>
                  <a:pt x="161514" y="41376"/>
                  <a:pt x="149226" y="41376"/>
                </a:cubicBezTo>
                <a:close/>
                <a:moveTo>
                  <a:pt x="228600" y="39687"/>
                </a:moveTo>
                <a:cubicBezTo>
                  <a:pt x="228600" y="39687"/>
                  <a:pt x="228600" y="39687"/>
                  <a:pt x="254000" y="39687"/>
                </a:cubicBezTo>
                <a:lnTo>
                  <a:pt x="254000" y="247650"/>
                </a:lnTo>
                <a:cubicBezTo>
                  <a:pt x="254000" y="247650"/>
                  <a:pt x="254000" y="247650"/>
                  <a:pt x="228600" y="247650"/>
                </a:cubicBezTo>
                <a:cubicBezTo>
                  <a:pt x="228600" y="247650"/>
                  <a:pt x="228600" y="247650"/>
                  <a:pt x="228600" y="110730"/>
                </a:cubicBezTo>
                <a:cubicBezTo>
                  <a:pt x="231140" y="104272"/>
                  <a:pt x="231140" y="96521"/>
                  <a:pt x="231140" y="90063"/>
                </a:cubicBezTo>
                <a:cubicBezTo>
                  <a:pt x="231140" y="83604"/>
                  <a:pt x="231140" y="75854"/>
                  <a:pt x="228600" y="69396"/>
                </a:cubicBezTo>
                <a:cubicBezTo>
                  <a:pt x="228600" y="69396"/>
                  <a:pt x="228600" y="69396"/>
                  <a:pt x="228600" y="39687"/>
                </a:cubicBezTo>
                <a:close/>
                <a:moveTo>
                  <a:pt x="149707" y="22312"/>
                </a:moveTo>
                <a:cubicBezTo>
                  <a:pt x="166789" y="22312"/>
                  <a:pt x="183872" y="28749"/>
                  <a:pt x="196764" y="41623"/>
                </a:cubicBezTo>
                <a:cubicBezTo>
                  <a:pt x="223838" y="68659"/>
                  <a:pt x="223838" y="111144"/>
                  <a:pt x="196764" y="136893"/>
                </a:cubicBezTo>
                <a:cubicBezTo>
                  <a:pt x="173558" y="161354"/>
                  <a:pt x="136170" y="162641"/>
                  <a:pt x="109096" y="143330"/>
                </a:cubicBezTo>
                <a:cubicBezTo>
                  <a:pt x="109096" y="143330"/>
                  <a:pt x="109096" y="143330"/>
                  <a:pt x="97492" y="154917"/>
                </a:cubicBezTo>
                <a:cubicBezTo>
                  <a:pt x="98782" y="160067"/>
                  <a:pt x="97492" y="166504"/>
                  <a:pt x="93625" y="170366"/>
                </a:cubicBezTo>
                <a:cubicBezTo>
                  <a:pt x="93625" y="170366"/>
                  <a:pt x="93625" y="170366"/>
                  <a:pt x="43344" y="220576"/>
                </a:cubicBezTo>
                <a:cubicBezTo>
                  <a:pt x="35608" y="227013"/>
                  <a:pt x="25295" y="227013"/>
                  <a:pt x="18848" y="220576"/>
                </a:cubicBezTo>
                <a:cubicBezTo>
                  <a:pt x="11113" y="214139"/>
                  <a:pt x="11113" y="202552"/>
                  <a:pt x="18848" y="196115"/>
                </a:cubicBezTo>
                <a:cubicBezTo>
                  <a:pt x="18848" y="196115"/>
                  <a:pt x="18848" y="196115"/>
                  <a:pt x="67840" y="145905"/>
                </a:cubicBezTo>
                <a:cubicBezTo>
                  <a:pt x="72997" y="142043"/>
                  <a:pt x="78154" y="140755"/>
                  <a:pt x="84600" y="140755"/>
                </a:cubicBezTo>
                <a:cubicBezTo>
                  <a:pt x="84600" y="140755"/>
                  <a:pt x="84600" y="140755"/>
                  <a:pt x="96203" y="129168"/>
                </a:cubicBezTo>
                <a:cubicBezTo>
                  <a:pt x="75575" y="103420"/>
                  <a:pt x="78154" y="66084"/>
                  <a:pt x="102649" y="41623"/>
                </a:cubicBezTo>
                <a:cubicBezTo>
                  <a:pt x="115542" y="28749"/>
                  <a:pt x="132624" y="22312"/>
                  <a:pt x="149707" y="22312"/>
                </a:cubicBezTo>
                <a:close/>
                <a:moveTo>
                  <a:pt x="280988" y="0"/>
                </a:moveTo>
                <a:lnTo>
                  <a:pt x="306388" y="0"/>
                </a:lnTo>
                <a:lnTo>
                  <a:pt x="306388" y="247650"/>
                </a:lnTo>
                <a:lnTo>
                  <a:pt x="280988" y="24765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88" name="Google Shape;588;p22"/>
          <p:cNvSpPr/>
          <p:nvPr/>
        </p:nvSpPr>
        <p:spPr>
          <a:xfrm>
            <a:off x="10119671" y="3397051"/>
            <a:ext cx="553989" cy="637920"/>
          </a:xfrm>
          <a:custGeom>
            <a:avLst/>
            <a:gdLst/>
            <a:ahLst/>
            <a:cxnLst/>
            <a:rect l="l" t="t" r="r" b="b"/>
            <a:pathLst>
              <a:path w="292270" h="336550" extrusionOk="0">
                <a:moveTo>
                  <a:pt x="184010" y="131763"/>
                </a:moveTo>
                <a:cubicBezTo>
                  <a:pt x="179928" y="131763"/>
                  <a:pt x="178567" y="135573"/>
                  <a:pt x="178567" y="141923"/>
                </a:cubicBezTo>
                <a:cubicBezTo>
                  <a:pt x="178567" y="147003"/>
                  <a:pt x="179928" y="150813"/>
                  <a:pt x="184010" y="150813"/>
                </a:cubicBezTo>
                <a:cubicBezTo>
                  <a:pt x="188092" y="150813"/>
                  <a:pt x="188092" y="144463"/>
                  <a:pt x="188092" y="141923"/>
                </a:cubicBezTo>
                <a:cubicBezTo>
                  <a:pt x="188092" y="138113"/>
                  <a:pt x="188092" y="131763"/>
                  <a:pt x="184010" y="131763"/>
                </a:cubicBezTo>
                <a:close/>
                <a:moveTo>
                  <a:pt x="141147" y="131763"/>
                </a:moveTo>
                <a:cubicBezTo>
                  <a:pt x="138425" y="131763"/>
                  <a:pt x="135704" y="135573"/>
                  <a:pt x="135704" y="141923"/>
                </a:cubicBezTo>
                <a:cubicBezTo>
                  <a:pt x="135704" y="147003"/>
                  <a:pt x="138425" y="150813"/>
                  <a:pt x="141147" y="150813"/>
                </a:cubicBezTo>
                <a:cubicBezTo>
                  <a:pt x="145229" y="150813"/>
                  <a:pt x="145229" y="144463"/>
                  <a:pt x="145229" y="141923"/>
                </a:cubicBezTo>
                <a:cubicBezTo>
                  <a:pt x="145229" y="138113"/>
                  <a:pt x="145229" y="131763"/>
                  <a:pt x="141147" y="131763"/>
                </a:cubicBezTo>
                <a:close/>
                <a:moveTo>
                  <a:pt x="96811" y="131763"/>
                </a:moveTo>
                <a:cubicBezTo>
                  <a:pt x="95488" y="131763"/>
                  <a:pt x="94165" y="132822"/>
                  <a:pt x="92842" y="134938"/>
                </a:cubicBezTo>
                <a:cubicBezTo>
                  <a:pt x="95488" y="134938"/>
                  <a:pt x="98134" y="134938"/>
                  <a:pt x="100780" y="134938"/>
                </a:cubicBezTo>
                <a:cubicBezTo>
                  <a:pt x="100780" y="132822"/>
                  <a:pt x="99457" y="131763"/>
                  <a:pt x="96811" y="131763"/>
                </a:cubicBezTo>
                <a:close/>
                <a:moveTo>
                  <a:pt x="225310" y="127000"/>
                </a:moveTo>
                <a:cubicBezTo>
                  <a:pt x="226721" y="127000"/>
                  <a:pt x="226721" y="127000"/>
                  <a:pt x="226721" y="127000"/>
                </a:cubicBezTo>
                <a:cubicBezTo>
                  <a:pt x="226721" y="127000"/>
                  <a:pt x="226721" y="127000"/>
                  <a:pt x="229543" y="127000"/>
                </a:cubicBezTo>
                <a:cubicBezTo>
                  <a:pt x="230954" y="127000"/>
                  <a:pt x="230954" y="127000"/>
                  <a:pt x="230954" y="127000"/>
                </a:cubicBezTo>
                <a:cubicBezTo>
                  <a:pt x="230954" y="127000"/>
                  <a:pt x="230954" y="127000"/>
                  <a:pt x="230954" y="155792"/>
                </a:cubicBezTo>
                <a:cubicBezTo>
                  <a:pt x="230954" y="155792"/>
                  <a:pt x="230954" y="157163"/>
                  <a:pt x="229543" y="157163"/>
                </a:cubicBezTo>
                <a:cubicBezTo>
                  <a:pt x="229543" y="157163"/>
                  <a:pt x="229543" y="157163"/>
                  <a:pt x="225310" y="157163"/>
                </a:cubicBezTo>
                <a:cubicBezTo>
                  <a:pt x="225310" y="157163"/>
                  <a:pt x="225310" y="155792"/>
                  <a:pt x="225310" y="155792"/>
                </a:cubicBezTo>
                <a:cubicBezTo>
                  <a:pt x="225310" y="155792"/>
                  <a:pt x="225310" y="155792"/>
                  <a:pt x="225310" y="132484"/>
                </a:cubicBezTo>
                <a:cubicBezTo>
                  <a:pt x="225310" y="132484"/>
                  <a:pt x="225310" y="132484"/>
                  <a:pt x="221076" y="133855"/>
                </a:cubicBezTo>
                <a:cubicBezTo>
                  <a:pt x="221076" y="135227"/>
                  <a:pt x="221076" y="135227"/>
                  <a:pt x="221076" y="135227"/>
                </a:cubicBezTo>
                <a:cubicBezTo>
                  <a:pt x="219665" y="133855"/>
                  <a:pt x="219665" y="133855"/>
                  <a:pt x="219665" y="133855"/>
                </a:cubicBezTo>
                <a:cubicBezTo>
                  <a:pt x="219665" y="133855"/>
                  <a:pt x="219665" y="133855"/>
                  <a:pt x="219665" y="131113"/>
                </a:cubicBezTo>
                <a:cubicBezTo>
                  <a:pt x="218254" y="131113"/>
                  <a:pt x="219665" y="129742"/>
                  <a:pt x="219665" y="129742"/>
                </a:cubicBezTo>
                <a:cubicBezTo>
                  <a:pt x="219665" y="129742"/>
                  <a:pt x="219665" y="129742"/>
                  <a:pt x="225310" y="127000"/>
                </a:cubicBezTo>
                <a:close/>
                <a:moveTo>
                  <a:pt x="203791" y="127000"/>
                </a:moveTo>
                <a:cubicBezTo>
                  <a:pt x="203791" y="127000"/>
                  <a:pt x="203791" y="127000"/>
                  <a:pt x="207495" y="127000"/>
                </a:cubicBezTo>
                <a:cubicBezTo>
                  <a:pt x="207495" y="127000"/>
                  <a:pt x="208730" y="127000"/>
                  <a:pt x="208730" y="127000"/>
                </a:cubicBezTo>
                <a:cubicBezTo>
                  <a:pt x="208730" y="127000"/>
                  <a:pt x="208730" y="127000"/>
                  <a:pt x="208730" y="155792"/>
                </a:cubicBezTo>
                <a:cubicBezTo>
                  <a:pt x="208730" y="155792"/>
                  <a:pt x="207495" y="157163"/>
                  <a:pt x="207495" y="157163"/>
                </a:cubicBezTo>
                <a:cubicBezTo>
                  <a:pt x="207495" y="157163"/>
                  <a:pt x="207495" y="157163"/>
                  <a:pt x="203791" y="157163"/>
                </a:cubicBezTo>
                <a:cubicBezTo>
                  <a:pt x="203791" y="157163"/>
                  <a:pt x="202556" y="155792"/>
                  <a:pt x="202556" y="155792"/>
                </a:cubicBezTo>
                <a:cubicBezTo>
                  <a:pt x="202556" y="155792"/>
                  <a:pt x="202556" y="155792"/>
                  <a:pt x="202556" y="132484"/>
                </a:cubicBezTo>
                <a:cubicBezTo>
                  <a:pt x="202556" y="132484"/>
                  <a:pt x="202556" y="132484"/>
                  <a:pt x="200086" y="133855"/>
                </a:cubicBezTo>
                <a:cubicBezTo>
                  <a:pt x="200086" y="135227"/>
                  <a:pt x="198852" y="135227"/>
                  <a:pt x="198852" y="135227"/>
                </a:cubicBezTo>
                <a:cubicBezTo>
                  <a:pt x="198852" y="133855"/>
                  <a:pt x="198852" y="133855"/>
                  <a:pt x="198852" y="133855"/>
                </a:cubicBezTo>
                <a:cubicBezTo>
                  <a:pt x="198852" y="133855"/>
                  <a:pt x="198852" y="133855"/>
                  <a:pt x="197617" y="131113"/>
                </a:cubicBezTo>
                <a:cubicBezTo>
                  <a:pt x="197617" y="131113"/>
                  <a:pt x="197617" y="129742"/>
                  <a:pt x="198852" y="129742"/>
                </a:cubicBezTo>
                <a:cubicBezTo>
                  <a:pt x="198852" y="129742"/>
                  <a:pt x="198852" y="129742"/>
                  <a:pt x="203791" y="127000"/>
                </a:cubicBezTo>
                <a:close/>
                <a:moveTo>
                  <a:pt x="183964" y="127000"/>
                </a:moveTo>
                <a:cubicBezTo>
                  <a:pt x="189044" y="127000"/>
                  <a:pt x="192854" y="132246"/>
                  <a:pt x="192854" y="141426"/>
                </a:cubicBezTo>
                <a:cubicBezTo>
                  <a:pt x="192854" y="151918"/>
                  <a:pt x="189044" y="157163"/>
                  <a:pt x="182694" y="157163"/>
                </a:cubicBezTo>
                <a:cubicBezTo>
                  <a:pt x="177614" y="157163"/>
                  <a:pt x="173804" y="151918"/>
                  <a:pt x="173804" y="142737"/>
                </a:cubicBezTo>
                <a:cubicBezTo>
                  <a:pt x="173804" y="133557"/>
                  <a:pt x="177614" y="127000"/>
                  <a:pt x="183964" y="127000"/>
                </a:cubicBezTo>
                <a:close/>
                <a:moveTo>
                  <a:pt x="161699" y="127000"/>
                </a:moveTo>
                <a:cubicBezTo>
                  <a:pt x="161699" y="127000"/>
                  <a:pt x="161699" y="127000"/>
                  <a:pt x="164478" y="127000"/>
                </a:cubicBezTo>
                <a:cubicBezTo>
                  <a:pt x="165867" y="127000"/>
                  <a:pt x="165867" y="127000"/>
                  <a:pt x="165867" y="127000"/>
                </a:cubicBezTo>
                <a:cubicBezTo>
                  <a:pt x="165867" y="127000"/>
                  <a:pt x="165867" y="127000"/>
                  <a:pt x="165867" y="155792"/>
                </a:cubicBezTo>
                <a:cubicBezTo>
                  <a:pt x="165867" y="155792"/>
                  <a:pt x="165867" y="157163"/>
                  <a:pt x="164478" y="157163"/>
                </a:cubicBezTo>
                <a:cubicBezTo>
                  <a:pt x="164478" y="157163"/>
                  <a:pt x="164478" y="157163"/>
                  <a:pt x="161699" y="157163"/>
                </a:cubicBezTo>
                <a:cubicBezTo>
                  <a:pt x="160310" y="157163"/>
                  <a:pt x="160310" y="155792"/>
                  <a:pt x="160310" y="155792"/>
                </a:cubicBezTo>
                <a:cubicBezTo>
                  <a:pt x="160310" y="155792"/>
                  <a:pt x="160310" y="155792"/>
                  <a:pt x="160310" y="132484"/>
                </a:cubicBezTo>
                <a:cubicBezTo>
                  <a:pt x="160310" y="132484"/>
                  <a:pt x="160310" y="132484"/>
                  <a:pt x="156143" y="133855"/>
                </a:cubicBezTo>
                <a:cubicBezTo>
                  <a:pt x="156143" y="135227"/>
                  <a:pt x="156143" y="135227"/>
                  <a:pt x="156143" y="135227"/>
                </a:cubicBezTo>
                <a:cubicBezTo>
                  <a:pt x="154754" y="133855"/>
                  <a:pt x="154754" y="133855"/>
                  <a:pt x="154754" y="133855"/>
                </a:cubicBezTo>
                <a:cubicBezTo>
                  <a:pt x="154754" y="133855"/>
                  <a:pt x="154754" y="133855"/>
                  <a:pt x="154754" y="131113"/>
                </a:cubicBezTo>
                <a:cubicBezTo>
                  <a:pt x="154754" y="131113"/>
                  <a:pt x="154754" y="129742"/>
                  <a:pt x="154754" y="129742"/>
                </a:cubicBezTo>
                <a:cubicBezTo>
                  <a:pt x="154754" y="129742"/>
                  <a:pt x="154754" y="129742"/>
                  <a:pt x="161699" y="127000"/>
                </a:cubicBezTo>
                <a:close/>
                <a:moveTo>
                  <a:pt x="141261" y="127000"/>
                </a:moveTo>
                <a:cubicBezTo>
                  <a:pt x="147710" y="127000"/>
                  <a:pt x="151580" y="132246"/>
                  <a:pt x="151580" y="141426"/>
                </a:cubicBezTo>
                <a:cubicBezTo>
                  <a:pt x="151580" y="151918"/>
                  <a:pt x="147710" y="157163"/>
                  <a:pt x="141261" y="157163"/>
                </a:cubicBezTo>
                <a:cubicBezTo>
                  <a:pt x="134811" y="157163"/>
                  <a:pt x="130942" y="151918"/>
                  <a:pt x="130942" y="142737"/>
                </a:cubicBezTo>
                <a:cubicBezTo>
                  <a:pt x="130942" y="133557"/>
                  <a:pt x="134811" y="127000"/>
                  <a:pt x="141261" y="127000"/>
                </a:cubicBezTo>
                <a:close/>
                <a:moveTo>
                  <a:pt x="247736" y="80963"/>
                </a:moveTo>
                <a:cubicBezTo>
                  <a:pt x="245015" y="80963"/>
                  <a:pt x="243654" y="85091"/>
                  <a:pt x="243654" y="91970"/>
                </a:cubicBezTo>
                <a:cubicBezTo>
                  <a:pt x="243654" y="97474"/>
                  <a:pt x="245015" y="101601"/>
                  <a:pt x="247736" y="101601"/>
                </a:cubicBezTo>
                <a:cubicBezTo>
                  <a:pt x="251818" y="101601"/>
                  <a:pt x="253179" y="94722"/>
                  <a:pt x="253179" y="90594"/>
                </a:cubicBezTo>
                <a:cubicBezTo>
                  <a:pt x="253179" y="87843"/>
                  <a:pt x="251818" y="80963"/>
                  <a:pt x="247736" y="80963"/>
                </a:cubicBezTo>
                <a:close/>
                <a:moveTo>
                  <a:pt x="205328" y="80963"/>
                </a:moveTo>
                <a:cubicBezTo>
                  <a:pt x="203060" y="80963"/>
                  <a:pt x="200792" y="85091"/>
                  <a:pt x="200792" y="91970"/>
                </a:cubicBezTo>
                <a:cubicBezTo>
                  <a:pt x="200792" y="97474"/>
                  <a:pt x="203060" y="101601"/>
                  <a:pt x="205328" y="101601"/>
                </a:cubicBezTo>
                <a:cubicBezTo>
                  <a:pt x="208730" y="101601"/>
                  <a:pt x="208730" y="94722"/>
                  <a:pt x="208730" y="90594"/>
                </a:cubicBezTo>
                <a:cubicBezTo>
                  <a:pt x="208730" y="87843"/>
                  <a:pt x="208730" y="80963"/>
                  <a:pt x="205328" y="80963"/>
                </a:cubicBezTo>
                <a:close/>
                <a:moveTo>
                  <a:pt x="184010" y="80963"/>
                </a:moveTo>
                <a:cubicBezTo>
                  <a:pt x="179928" y="80963"/>
                  <a:pt x="178567" y="85091"/>
                  <a:pt x="178567" y="91970"/>
                </a:cubicBezTo>
                <a:cubicBezTo>
                  <a:pt x="178567" y="97474"/>
                  <a:pt x="179928" y="101601"/>
                  <a:pt x="184010" y="101601"/>
                </a:cubicBezTo>
                <a:cubicBezTo>
                  <a:pt x="188092" y="101601"/>
                  <a:pt x="188092" y="94722"/>
                  <a:pt x="188092" y="90594"/>
                </a:cubicBezTo>
                <a:cubicBezTo>
                  <a:pt x="188092" y="87843"/>
                  <a:pt x="188092" y="80963"/>
                  <a:pt x="184010" y="80963"/>
                </a:cubicBezTo>
                <a:close/>
                <a:moveTo>
                  <a:pt x="162011" y="80963"/>
                </a:moveTo>
                <a:cubicBezTo>
                  <a:pt x="159290" y="80963"/>
                  <a:pt x="157929" y="85091"/>
                  <a:pt x="157929" y="91970"/>
                </a:cubicBezTo>
                <a:cubicBezTo>
                  <a:pt x="157929" y="97474"/>
                  <a:pt x="159290" y="101601"/>
                  <a:pt x="162011" y="101601"/>
                </a:cubicBezTo>
                <a:cubicBezTo>
                  <a:pt x="166093" y="101601"/>
                  <a:pt x="167454" y="94722"/>
                  <a:pt x="167454" y="90594"/>
                </a:cubicBezTo>
                <a:cubicBezTo>
                  <a:pt x="167454" y="87843"/>
                  <a:pt x="166093" y="80963"/>
                  <a:pt x="162011" y="80963"/>
                </a:cubicBezTo>
                <a:close/>
                <a:moveTo>
                  <a:pt x="76173" y="80963"/>
                </a:moveTo>
                <a:cubicBezTo>
                  <a:pt x="73527" y="80963"/>
                  <a:pt x="72204" y="85091"/>
                  <a:pt x="72204" y="91970"/>
                </a:cubicBezTo>
                <a:cubicBezTo>
                  <a:pt x="72204" y="97474"/>
                  <a:pt x="73527" y="101601"/>
                  <a:pt x="76173" y="101601"/>
                </a:cubicBezTo>
                <a:cubicBezTo>
                  <a:pt x="80142" y="101601"/>
                  <a:pt x="80142" y="94722"/>
                  <a:pt x="80142" y="90594"/>
                </a:cubicBezTo>
                <a:cubicBezTo>
                  <a:pt x="80142" y="87843"/>
                  <a:pt x="80142" y="80963"/>
                  <a:pt x="76173" y="80963"/>
                </a:cubicBezTo>
                <a:close/>
                <a:moveTo>
                  <a:pt x="225310" y="76200"/>
                </a:moveTo>
                <a:cubicBezTo>
                  <a:pt x="226721" y="76200"/>
                  <a:pt x="226721" y="76200"/>
                  <a:pt x="226721" y="76200"/>
                </a:cubicBezTo>
                <a:cubicBezTo>
                  <a:pt x="226721" y="76200"/>
                  <a:pt x="226721" y="76200"/>
                  <a:pt x="229543" y="76200"/>
                </a:cubicBezTo>
                <a:cubicBezTo>
                  <a:pt x="230954" y="76200"/>
                  <a:pt x="230954" y="77511"/>
                  <a:pt x="230954" y="77511"/>
                </a:cubicBezTo>
                <a:cubicBezTo>
                  <a:pt x="230954" y="77511"/>
                  <a:pt x="230954" y="77511"/>
                  <a:pt x="230954" y="105052"/>
                </a:cubicBezTo>
                <a:cubicBezTo>
                  <a:pt x="230954" y="105052"/>
                  <a:pt x="230954" y="106363"/>
                  <a:pt x="229543" y="106363"/>
                </a:cubicBezTo>
                <a:cubicBezTo>
                  <a:pt x="229543" y="106363"/>
                  <a:pt x="229543" y="106363"/>
                  <a:pt x="225310" y="106363"/>
                </a:cubicBezTo>
                <a:cubicBezTo>
                  <a:pt x="225310" y="106363"/>
                  <a:pt x="225310" y="105052"/>
                  <a:pt x="225310" y="105052"/>
                </a:cubicBezTo>
                <a:cubicBezTo>
                  <a:pt x="225310" y="105052"/>
                  <a:pt x="225310" y="105052"/>
                  <a:pt x="225310" y="82757"/>
                </a:cubicBezTo>
                <a:cubicBezTo>
                  <a:pt x="225310" y="82757"/>
                  <a:pt x="225310" y="82757"/>
                  <a:pt x="221076" y="84069"/>
                </a:cubicBezTo>
                <a:cubicBezTo>
                  <a:pt x="219665" y="84069"/>
                  <a:pt x="219665" y="84069"/>
                  <a:pt x="219665" y="84069"/>
                </a:cubicBezTo>
                <a:cubicBezTo>
                  <a:pt x="219665" y="84069"/>
                  <a:pt x="219665" y="84069"/>
                  <a:pt x="219665" y="81446"/>
                </a:cubicBezTo>
                <a:cubicBezTo>
                  <a:pt x="218254" y="80134"/>
                  <a:pt x="219665" y="80134"/>
                  <a:pt x="219665" y="80134"/>
                </a:cubicBezTo>
                <a:cubicBezTo>
                  <a:pt x="219665" y="80134"/>
                  <a:pt x="219665" y="80134"/>
                  <a:pt x="225310" y="76200"/>
                </a:cubicBezTo>
                <a:close/>
                <a:moveTo>
                  <a:pt x="205555" y="76200"/>
                </a:moveTo>
                <a:cubicBezTo>
                  <a:pt x="212500" y="76200"/>
                  <a:pt x="216667" y="81446"/>
                  <a:pt x="216667" y="90626"/>
                </a:cubicBezTo>
                <a:cubicBezTo>
                  <a:pt x="216667" y="101118"/>
                  <a:pt x="212500" y="106363"/>
                  <a:pt x="205555" y="106363"/>
                </a:cubicBezTo>
                <a:cubicBezTo>
                  <a:pt x="198609" y="106363"/>
                  <a:pt x="194442" y="101118"/>
                  <a:pt x="194442" y="91937"/>
                </a:cubicBezTo>
                <a:cubicBezTo>
                  <a:pt x="194442" y="81446"/>
                  <a:pt x="198609" y="76200"/>
                  <a:pt x="205555" y="76200"/>
                </a:cubicBezTo>
                <a:close/>
                <a:moveTo>
                  <a:pt x="183964" y="76200"/>
                </a:moveTo>
                <a:cubicBezTo>
                  <a:pt x="189044" y="76200"/>
                  <a:pt x="192854" y="81446"/>
                  <a:pt x="192854" y="90626"/>
                </a:cubicBezTo>
                <a:cubicBezTo>
                  <a:pt x="192854" y="101118"/>
                  <a:pt x="189044" y="106363"/>
                  <a:pt x="182694" y="106363"/>
                </a:cubicBezTo>
                <a:cubicBezTo>
                  <a:pt x="177614" y="106363"/>
                  <a:pt x="173804" y="101118"/>
                  <a:pt x="173804" y="91937"/>
                </a:cubicBezTo>
                <a:cubicBezTo>
                  <a:pt x="173804" y="81446"/>
                  <a:pt x="177614" y="76200"/>
                  <a:pt x="183964" y="76200"/>
                </a:cubicBezTo>
                <a:close/>
                <a:moveTo>
                  <a:pt x="161898" y="76200"/>
                </a:moveTo>
                <a:cubicBezTo>
                  <a:pt x="168347" y="76200"/>
                  <a:pt x="172217" y="81446"/>
                  <a:pt x="172217" y="90626"/>
                </a:cubicBezTo>
                <a:cubicBezTo>
                  <a:pt x="172217" y="101118"/>
                  <a:pt x="168347" y="106363"/>
                  <a:pt x="161898" y="106363"/>
                </a:cubicBezTo>
                <a:cubicBezTo>
                  <a:pt x="155448" y="106363"/>
                  <a:pt x="152869" y="101118"/>
                  <a:pt x="151579" y="91937"/>
                </a:cubicBezTo>
                <a:cubicBezTo>
                  <a:pt x="151579" y="81446"/>
                  <a:pt x="156738" y="76200"/>
                  <a:pt x="161898" y="76200"/>
                </a:cubicBezTo>
                <a:close/>
                <a:moveTo>
                  <a:pt x="139584" y="76200"/>
                </a:moveTo>
                <a:cubicBezTo>
                  <a:pt x="139584" y="76200"/>
                  <a:pt x="139584" y="76200"/>
                  <a:pt x="140996" y="76200"/>
                </a:cubicBezTo>
                <a:cubicBezTo>
                  <a:pt x="140996" y="76200"/>
                  <a:pt x="140996" y="76200"/>
                  <a:pt x="143818" y="76200"/>
                </a:cubicBezTo>
                <a:cubicBezTo>
                  <a:pt x="143818" y="76200"/>
                  <a:pt x="145229" y="77511"/>
                  <a:pt x="145229" y="77511"/>
                </a:cubicBezTo>
                <a:cubicBezTo>
                  <a:pt x="145229" y="77511"/>
                  <a:pt x="145229" y="77511"/>
                  <a:pt x="145229" y="105052"/>
                </a:cubicBezTo>
                <a:cubicBezTo>
                  <a:pt x="145229" y="105052"/>
                  <a:pt x="143818" y="106363"/>
                  <a:pt x="143818" y="106363"/>
                </a:cubicBezTo>
                <a:cubicBezTo>
                  <a:pt x="143818" y="106363"/>
                  <a:pt x="143818" y="106363"/>
                  <a:pt x="139584" y="106363"/>
                </a:cubicBezTo>
                <a:cubicBezTo>
                  <a:pt x="139584" y="106363"/>
                  <a:pt x="139584" y="105052"/>
                  <a:pt x="139584" y="105052"/>
                </a:cubicBezTo>
                <a:cubicBezTo>
                  <a:pt x="139584" y="105052"/>
                  <a:pt x="139584" y="105052"/>
                  <a:pt x="139584" y="82757"/>
                </a:cubicBezTo>
                <a:cubicBezTo>
                  <a:pt x="139584" y="82757"/>
                  <a:pt x="139584" y="82757"/>
                  <a:pt x="135351" y="84069"/>
                </a:cubicBezTo>
                <a:cubicBezTo>
                  <a:pt x="135351" y="84069"/>
                  <a:pt x="135351" y="84069"/>
                  <a:pt x="133940" y="84069"/>
                </a:cubicBezTo>
                <a:lnTo>
                  <a:pt x="132529" y="81446"/>
                </a:lnTo>
                <a:cubicBezTo>
                  <a:pt x="132529" y="80134"/>
                  <a:pt x="132529" y="80134"/>
                  <a:pt x="133940" y="80134"/>
                </a:cubicBezTo>
                <a:cubicBezTo>
                  <a:pt x="133940" y="80134"/>
                  <a:pt x="133940" y="80134"/>
                  <a:pt x="139584" y="76200"/>
                </a:cubicBezTo>
                <a:close/>
                <a:moveTo>
                  <a:pt x="118837" y="76200"/>
                </a:moveTo>
                <a:cubicBezTo>
                  <a:pt x="118837" y="76200"/>
                  <a:pt x="118837" y="76200"/>
                  <a:pt x="123005" y="76200"/>
                </a:cubicBezTo>
                <a:cubicBezTo>
                  <a:pt x="123005" y="76200"/>
                  <a:pt x="123005" y="77511"/>
                  <a:pt x="123005" y="77511"/>
                </a:cubicBezTo>
                <a:cubicBezTo>
                  <a:pt x="123005" y="77511"/>
                  <a:pt x="123005" y="77511"/>
                  <a:pt x="123005" y="105052"/>
                </a:cubicBezTo>
                <a:cubicBezTo>
                  <a:pt x="123005" y="105052"/>
                  <a:pt x="123005" y="106363"/>
                  <a:pt x="123005" y="106363"/>
                </a:cubicBezTo>
                <a:cubicBezTo>
                  <a:pt x="123005" y="106363"/>
                  <a:pt x="123005" y="106363"/>
                  <a:pt x="118837" y="106363"/>
                </a:cubicBezTo>
                <a:cubicBezTo>
                  <a:pt x="118837" y="106363"/>
                  <a:pt x="117448" y="105052"/>
                  <a:pt x="117448" y="105052"/>
                </a:cubicBezTo>
                <a:cubicBezTo>
                  <a:pt x="117448" y="105052"/>
                  <a:pt x="117448" y="105052"/>
                  <a:pt x="117448" y="82757"/>
                </a:cubicBezTo>
                <a:cubicBezTo>
                  <a:pt x="117448" y="82757"/>
                  <a:pt x="117448" y="82757"/>
                  <a:pt x="114670" y="84069"/>
                </a:cubicBezTo>
                <a:cubicBezTo>
                  <a:pt x="113281" y="84069"/>
                  <a:pt x="113281" y="84069"/>
                  <a:pt x="113281" y="84069"/>
                </a:cubicBezTo>
                <a:cubicBezTo>
                  <a:pt x="113281" y="84069"/>
                  <a:pt x="113281" y="84069"/>
                  <a:pt x="111892" y="81446"/>
                </a:cubicBezTo>
                <a:cubicBezTo>
                  <a:pt x="111892" y="80134"/>
                  <a:pt x="111892" y="80134"/>
                  <a:pt x="111892" y="80134"/>
                </a:cubicBezTo>
                <a:cubicBezTo>
                  <a:pt x="111892" y="80134"/>
                  <a:pt x="111892" y="80134"/>
                  <a:pt x="118837" y="76200"/>
                </a:cubicBezTo>
                <a:close/>
                <a:moveTo>
                  <a:pt x="97207" y="76200"/>
                </a:moveTo>
                <a:cubicBezTo>
                  <a:pt x="97207" y="76200"/>
                  <a:pt x="97207" y="76200"/>
                  <a:pt x="99588" y="76200"/>
                </a:cubicBezTo>
                <a:cubicBezTo>
                  <a:pt x="100779" y="76200"/>
                  <a:pt x="100779" y="77511"/>
                  <a:pt x="100779" y="77511"/>
                </a:cubicBezTo>
                <a:cubicBezTo>
                  <a:pt x="100779" y="77511"/>
                  <a:pt x="100779" y="77511"/>
                  <a:pt x="100779" y="105052"/>
                </a:cubicBezTo>
                <a:cubicBezTo>
                  <a:pt x="100779" y="105052"/>
                  <a:pt x="100779" y="106363"/>
                  <a:pt x="99588" y="106363"/>
                </a:cubicBezTo>
                <a:cubicBezTo>
                  <a:pt x="99588" y="106363"/>
                  <a:pt x="99588" y="106363"/>
                  <a:pt x="97207" y="106363"/>
                </a:cubicBezTo>
                <a:cubicBezTo>
                  <a:pt x="96016" y="106363"/>
                  <a:pt x="96016" y="105052"/>
                  <a:pt x="96016" y="105052"/>
                </a:cubicBezTo>
                <a:cubicBezTo>
                  <a:pt x="96016" y="105052"/>
                  <a:pt x="96016" y="105052"/>
                  <a:pt x="96016" y="82757"/>
                </a:cubicBezTo>
                <a:cubicBezTo>
                  <a:pt x="96016" y="82757"/>
                  <a:pt x="96016" y="82757"/>
                  <a:pt x="92444" y="84069"/>
                </a:cubicBezTo>
                <a:cubicBezTo>
                  <a:pt x="91254" y="84069"/>
                  <a:pt x="91254" y="84069"/>
                  <a:pt x="91254" y="84069"/>
                </a:cubicBezTo>
                <a:cubicBezTo>
                  <a:pt x="91254" y="84069"/>
                  <a:pt x="91254" y="84069"/>
                  <a:pt x="91254" y="81446"/>
                </a:cubicBezTo>
                <a:cubicBezTo>
                  <a:pt x="91254" y="80134"/>
                  <a:pt x="91254" y="80134"/>
                  <a:pt x="91254" y="80134"/>
                </a:cubicBezTo>
                <a:cubicBezTo>
                  <a:pt x="91254" y="80134"/>
                  <a:pt x="91254" y="80134"/>
                  <a:pt x="97207" y="76200"/>
                </a:cubicBezTo>
                <a:close/>
                <a:moveTo>
                  <a:pt x="201926" y="36513"/>
                </a:moveTo>
                <a:cubicBezTo>
                  <a:pt x="200792" y="37812"/>
                  <a:pt x="200792" y="39111"/>
                  <a:pt x="200792" y="40409"/>
                </a:cubicBezTo>
                <a:cubicBezTo>
                  <a:pt x="200792" y="46904"/>
                  <a:pt x="203060" y="50801"/>
                  <a:pt x="205328" y="50801"/>
                </a:cubicBezTo>
                <a:cubicBezTo>
                  <a:pt x="208730" y="50801"/>
                  <a:pt x="208730" y="44306"/>
                  <a:pt x="208730" y="40409"/>
                </a:cubicBezTo>
                <a:cubicBezTo>
                  <a:pt x="208730" y="40409"/>
                  <a:pt x="208730" y="40409"/>
                  <a:pt x="208730" y="39111"/>
                </a:cubicBezTo>
                <a:cubicBezTo>
                  <a:pt x="206462" y="37812"/>
                  <a:pt x="204194" y="36513"/>
                  <a:pt x="201926" y="36513"/>
                </a:cubicBezTo>
                <a:close/>
                <a:moveTo>
                  <a:pt x="123005" y="34925"/>
                </a:moveTo>
                <a:cubicBezTo>
                  <a:pt x="120737" y="34925"/>
                  <a:pt x="118469" y="36248"/>
                  <a:pt x="116201" y="37571"/>
                </a:cubicBezTo>
                <a:cubicBezTo>
                  <a:pt x="116201" y="38894"/>
                  <a:pt x="115067" y="38894"/>
                  <a:pt x="115067" y="38894"/>
                </a:cubicBezTo>
                <a:cubicBezTo>
                  <a:pt x="115067" y="38894"/>
                  <a:pt x="115067" y="40216"/>
                  <a:pt x="115067" y="40216"/>
                </a:cubicBezTo>
                <a:cubicBezTo>
                  <a:pt x="115067" y="46831"/>
                  <a:pt x="116201" y="50800"/>
                  <a:pt x="119603" y="50800"/>
                </a:cubicBezTo>
                <a:cubicBezTo>
                  <a:pt x="123005" y="50800"/>
                  <a:pt x="123005" y="44185"/>
                  <a:pt x="123005" y="40216"/>
                </a:cubicBezTo>
                <a:cubicBezTo>
                  <a:pt x="123005" y="38894"/>
                  <a:pt x="123005" y="36248"/>
                  <a:pt x="123005" y="34925"/>
                </a:cubicBezTo>
                <a:close/>
                <a:moveTo>
                  <a:pt x="162011" y="31750"/>
                </a:moveTo>
                <a:cubicBezTo>
                  <a:pt x="159290" y="31750"/>
                  <a:pt x="157929" y="35560"/>
                  <a:pt x="157929" y="40640"/>
                </a:cubicBezTo>
                <a:cubicBezTo>
                  <a:pt x="157929" y="46990"/>
                  <a:pt x="159290" y="50800"/>
                  <a:pt x="162011" y="50800"/>
                </a:cubicBezTo>
                <a:cubicBezTo>
                  <a:pt x="166093" y="50800"/>
                  <a:pt x="167454" y="44450"/>
                  <a:pt x="167454" y="40640"/>
                </a:cubicBezTo>
                <a:cubicBezTo>
                  <a:pt x="167454" y="36830"/>
                  <a:pt x="166093" y="31750"/>
                  <a:pt x="162011" y="31750"/>
                </a:cubicBezTo>
                <a:close/>
                <a:moveTo>
                  <a:pt x="144703" y="28575"/>
                </a:moveTo>
                <a:cubicBezTo>
                  <a:pt x="144703" y="28575"/>
                  <a:pt x="144703" y="28575"/>
                  <a:pt x="144703" y="55075"/>
                </a:cubicBezTo>
                <a:cubicBezTo>
                  <a:pt x="144703" y="55075"/>
                  <a:pt x="143389" y="55075"/>
                  <a:pt x="143389" y="55075"/>
                </a:cubicBezTo>
                <a:cubicBezTo>
                  <a:pt x="143389" y="55075"/>
                  <a:pt x="143389" y="55075"/>
                  <a:pt x="139447" y="55075"/>
                </a:cubicBezTo>
                <a:cubicBezTo>
                  <a:pt x="139447" y="55075"/>
                  <a:pt x="139447" y="55075"/>
                  <a:pt x="139447" y="32550"/>
                </a:cubicBezTo>
                <a:cubicBezTo>
                  <a:pt x="139447" y="32550"/>
                  <a:pt x="139447" y="32550"/>
                  <a:pt x="135504" y="33875"/>
                </a:cubicBezTo>
                <a:cubicBezTo>
                  <a:pt x="135504" y="33875"/>
                  <a:pt x="135504" y="33875"/>
                  <a:pt x="134190" y="33875"/>
                </a:cubicBezTo>
                <a:cubicBezTo>
                  <a:pt x="134190" y="33875"/>
                  <a:pt x="134190" y="33875"/>
                  <a:pt x="132876" y="31225"/>
                </a:cubicBezTo>
                <a:cubicBezTo>
                  <a:pt x="131562" y="31225"/>
                  <a:pt x="130248" y="32550"/>
                  <a:pt x="127619" y="32550"/>
                </a:cubicBezTo>
                <a:cubicBezTo>
                  <a:pt x="128934" y="35200"/>
                  <a:pt x="128934" y="37850"/>
                  <a:pt x="128934" y="40500"/>
                </a:cubicBezTo>
                <a:cubicBezTo>
                  <a:pt x="128934" y="51100"/>
                  <a:pt x="124991" y="56400"/>
                  <a:pt x="118420" y="56400"/>
                </a:cubicBezTo>
                <a:cubicBezTo>
                  <a:pt x="113164" y="56400"/>
                  <a:pt x="109221" y="51100"/>
                  <a:pt x="109221" y="41825"/>
                </a:cubicBezTo>
                <a:cubicBezTo>
                  <a:pt x="106593" y="43150"/>
                  <a:pt x="103964" y="44475"/>
                  <a:pt x="101336" y="47125"/>
                </a:cubicBezTo>
                <a:cubicBezTo>
                  <a:pt x="101336" y="47125"/>
                  <a:pt x="101336" y="47125"/>
                  <a:pt x="101336" y="55075"/>
                </a:cubicBezTo>
                <a:cubicBezTo>
                  <a:pt x="101336" y="55075"/>
                  <a:pt x="101336" y="55075"/>
                  <a:pt x="100022" y="55075"/>
                </a:cubicBezTo>
                <a:cubicBezTo>
                  <a:pt x="100022" y="55075"/>
                  <a:pt x="100022" y="55075"/>
                  <a:pt x="97394" y="55075"/>
                </a:cubicBezTo>
                <a:cubicBezTo>
                  <a:pt x="96080" y="55075"/>
                  <a:pt x="96080" y="55075"/>
                  <a:pt x="96080" y="55075"/>
                </a:cubicBezTo>
                <a:cubicBezTo>
                  <a:pt x="96080" y="55075"/>
                  <a:pt x="96080" y="55075"/>
                  <a:pt x="96080" y="49775"/>
                </a:cubicBezTo>
                <a:cubicBezTo>
                  <a:pt x="85566" y="57725"/>
                  <a:pt x="77681" y="65675"/>
                  <a:pt x="72425" y="77600"/>
                </a:cubicBezTo>
                <a:cubicBezTo>
                  <a:pt x="73739" y="76275"/>
                  <a:pt x="75053" y="76275"/>
                  <a:pt x="76367" y="76275"/>
                </a:cubicBezTo>
                <a:cubicBezTo>
                  <a:pt x="82938" y="76275"/>
                  <a:pt x="86880" y="81575"/>
                  <a:pt x="86880" y="90850"/>
                </a:cubicBezTo>
                <a:cubicBezTo>
                  <a:pt x="86880" y="101450"/>
                  <a:pt x="82938" y="106750"/>
                  <a:pt x="76367" y="106750"/>
                </a:cubicBezTo>
                <a:cubicBezTo>
                  <a:pt x="71111" y="106750"/>
                  <a:pt x="68482" y="102775"/>
                  <a:pt x="67168" y="97475"/>
                </a:cubicBezTo>
                <a:cubicBezTo>
                  <a:pt x="65854" y="106750"/>
                  <a:pt x="69796" y="120000"/>
                  <a:pt x="75053" y="127950"/>
                </a:cubicBezTo>
                <a:cubicBezTo>
                  <a:pt x="75053" y="127950"/>
                  <a:pt x="76367" y="127950"/>
                  <a:pt x="76367" y="127950"/>
                </a:cubicBezTo>
                <a:cubicBezTo>
                  <a:pt x="76367" y="127950"/>
                  <a:pt x="76367" y="127950"/>
                  <a:pt x="78995" y="127950"/>
                </a:cubicBezTo>
                <a:cubicBezTo>
                  <a:pt x="78995" y="127950"/>
                  <a:pt x="80310" y="127950"/>
                  <a:pt x="80310" y="127950"/>
                </a:cubicBezTo>
                <a:cubicBezTo>
                  <a:pt x="80310" y="127950"/>
                  <a:pt x="80310" y="127950"/>
                  <a:pt x="80310" y="133250"/>
                </a:cubicBezTo>
                <a:cubicBezTo>
                  <a:pt x="82938" y="134575"/>
                  <a:pt x="85566" y="135900"/>
                  <a:pt x="88195" y="135900"/>
                </a:cubicBezTo>
                <a:cubicBezTo>
                  <a:pt x="89509" y="130600"/>
                  <a:pt x="93451" y="126625"/>
                  <a:pt x="97394" y="126625"/>
                </a:cubicBezTo>
                <a:cubicBezTo>
                  <a:pt x="102650" y="126625"/>
                  <a:pt x="106593" y="130600"/>
                  <a:pt x="107907" y="135900"/>
                </a:cubicBezTo>
                <a:cubicBezTo>
                  <a:pt x="110535" y="137225"/>
                  <a:pt x="113164" y="138550"/>
                  <a:pt x="114478" y="145175"/>
                </a:cubicBezTo>
                <a:cubicBezTo>
                  <a:pt x="115792" y="147825"/>
                  <a:pt x="115792" y="150475"/>
                  <a:pt x="117106" y="151800"/>
                </a:cubicBezTo>
                <a:cubicBezTo>
                  <a:pt x="117106" y="151800"/>
                  <a:pt x="117106" y="151800"/>
                  <a:pt x="117106" y="133250"/>
                </a:cubicBezTo>
                <a:cubicBezTo>
                  <a:pt x="117106" y="133250"/>
                  <a:pt x="117106" y="133250"/>
                  <a:pt x="114478" y="134575"/>
                </a:cubicBezTo>
                <a:cubicBezTo>
                  <a:pt x="113164" y="135900"/>
                  <a:pt x="113164" y="135900"/>
                  <a:pt x="113164" y="135900"/>
                </a:cubicBezTo>
                <a:cubicBezTo>
                  <a:pt x="113164" y="134575"/>
                  <a:pt x="113164" y="134575"/>
                  <a:pt x="113164" y="134575"/>
                </a:cubicBezTo>
                <a:cubicBezTo>
                  <a:pt x="113164" y="134575"/>
                  <a:pt x="113164" y="134575"/>
                  <a:pt x="111849" y="131925"/>
                </a:cubicBezTo>
                <a:cubicBezTo>
                  <a:pt x="111849" y="131925"/>
                  <a:pt x="111849" y="130600"/>
                  <a:pt x="111849" y="130600"/>
                </a:cubicBezTo>
                <a:cubicBezTo>
                  <a:pt x="111849" y="130600"/>
                  <a:pt x="111849" y="130600"/>
                  <a:pt x="118420" y="127950"/>
                </a:cubicBezTo>
                <a:cubicBezTo>
                  <a:pt x="118420" y="127950"/>
                  <a:pt x="118420" y="127950"/>
                  <a:pt x="122363" y="127950"/>
                </a:cubicBezTo>
                <a:cubicBezTo>
                  <a:pt x="122363" y="127950"/>
                  <a:pt x="122363" y="127950"/>
                  <a:pt x="122363" y="155775"/>
                </a:cubicBezTo>
                <a:cubicBezTo>
                  <a:pt x="122363" y="155775"/>
                  <a:pt x="122363" y="157100"/>
                  <a:pt x="122363" y="157100"/>
                </a:cubicBezTo>
                <a:cubicBezTo>
                  <a:pt x="122363" y="157100"/>
                  <a:pt x="122363" y="157100"/>
                  <a:pt x="121049" y="157100"/>
                </a:cubicBezTo>
                <a:cubicBezTo>
                  <a:pt x="123677" y="159750"/>
                  <a:pt x="128934" y="161075"/>
                  <a:pt x="135504" y="162400"/>
                </a:cubicBezTo>
                <a:cubicBezTo>
                  <a:pt x="144703" y="165050"/>
                  <a:pt x="159159" y="151800"/>
                  <a:pt x="161787" y="159750"/>
                </a:cubicBezTo>
                <a:cubicBezTo>
                  <a:pt x="164416" y="175650"/>
                  <a:pt x="173615" y="186250"/>
                  <a:pt x="181500" y="191550"/>
                </a:cubicBezTo>
                <a:cubicBezTo>
                  <a:pt x="181500" y="191550"/>
                  <a:pt x="181500" y="191550"/>
                  <a:pt x="181500" y="183600"/>
                </a:cubicBezTo>
                <a:cubicBezTo>
                  <a:pt x="181500" y="183600"/>
                  <a:pt x="181500" y="183600"/>
                  <a:pt x="178872" y="186250"/>
                </a:cubicBezTo>
                <a:cubicBezTo>
                  <a:pt x="177557" y="186250"/>
                  <a:pt x="177557" y="186250"/>
                  <a:pt x="177557" y="186250"/>
                </a:cubicBezTo>
                <a:cubicBezTo>
                  <a:pt x="177557" y="186250"/>
                  <a:pt x="177557" y="184925"/>
                  <a:pt x="176243" y="184925"/>
                </a:cubicBezTo>
                <a:cubicBezTo>
                  <a:pt x="176243" y="184925"/>
                  <a:pt x="176243" y="184925"/>
                  <a:pt x="176243" y="182275"/>
                </a:cubicBezTo>
                <a:cubicBezTo>
                  <a:pt x="176243" y="182275"/>
                  <a:pt x="176243" y="180950"/>
                  <a:pt x="176243" y="180950"/>
                </a:cubicBezTo>
                <a:cubicBezTo>
                  <a:pt x="176243" y="180950"/>
                  <a:pt x="176243" y="180950"/>
                  <a:pt x="182814" y="178300"/>
                </a:cubicBezTo>
                <a:cubicBezTo>
                  <a:pt x="182814" y="178300"/>
                  <a:pt x="182814" y="178300"/>
                  <a:pt x="186756" y="178300"/>
                </a:cubicBezTo>
                <a:cubicBezTo>
                  <a:pt x="186756" y="178300"/>
                  <a:pt x="186756" y="178300"/>
                  <a:pt x="186756" y="194200"/>
                </a:cubicBezTo>
                <a:cubicBezTo>
                  <a:pt x="194641" y="196850"/>
                  <a:pt x="201213" y="194200"/>
                  <a:pt x="199898" y="186250"/>
                </a:cubicBezTo>
                <a:cubicBezTo>
                  <a:pt x="199898" y="186250"/>
                  <a:pt x="198584" y="186250"/>
                  <a:pt x="198584" y="186250"/>
                </a:cubicBezTo>
                <a:cubicBezTo>
                  <a:pt x="198584" y="186250"/>
                  <a:pt x="198584" y="184925"/>
                  <a:pt x="198584" y="184925"/>
                </a:cubicBezTo>
                <a:cubicBezTo>
                  <a:pt x="198584" y="184925"/>
                  <a:pt x="198584" y="184925"/>
                  <a:pt x="197270" y="182275"/>
                </a:cubicBezTo>
                <a:cubicBezTo>
                  <a:pt x="197270" y="182275"/>
                  <a:pt x="197270" y="180950"/>
                  <a:pt x="198584" y="180950"/>
                </a:cubicBezTo>
                <a:cubicBezTo>
                  <a:pt x="198584" y="180950"/>
                  <a:pt x="198584" y="180950"/>
                  <a:pt x="199898" y="180950"/>
                </a:cubicBezTo>
                <a:cubicBezTo>
                  <a:pt x="198584" y="167700"/>
                  <a:pt x="199898" y="166375"/>
                  <a:pt x="199898" y="166375"/>
                </a:cubicBezTo>
                <a:cubicBezTo>
                  <a:pt x="199898" y="166375"/>
                  <a:pt x="226182" y="169025"/>
                  <a:pt x="234066" y="161075"/>
                </a:cubicBezTo>
                <a:cubicBezTo>
                  <a:pt x="238009" y="157100"/>
                  <a:pt x="240637" y="151800"/>
                  <a:pt x="241951" y="146500"/>
                </a:cubicBezTo>
                <a:cubicBezTo>
                  <a:pt x="243266" y="145175"/>
                  <a:pt x="244580" y="143850"/>
                  <a:pt x="245894" y="143850"/>
                </a:cubicBezTo>
                <a:cubicBezTo>
                  <a:pt x="245894" y="143850"/>
                  <a:pt x="245894" y="143850"/>
                  <a:pt x="245894" y="133250"/>
                </a:cubicBezTo>
                <a:cubicBezTo>
                  <a:pt x="245894" y="133250"/>
                  <a:pt x="245894" y="133250"/>
                  <a:pt x="241951" y="134575"/>
                </a:cubicBezTo>
                <a:cubicBezTo>
                  <a:pt x="241951" y="135900"/>
                  <a:pt x="241951" y="135900"/>
                  <a:pt x="241951" y="135900"/>
                </a:cubicBezTo>
                <a:cubicBezTo>
                  <a:pt x="241951" y="134575"/>
                  <a:pt x="240637" y="134575"/>
                  <a:pt x="240637" y="134575"/>
                </a:cubicBezTo>
                <a:cubicBezTo>
                  <a:pt x="240637" y="134575"/>
                  <a:pt x="240637" y="134575"/>
                  <a:pt x="240637" y="131925"/>
                </a:cubicBezTo>
                <a:cubicBezTo>
                  <a:pt x="240637" y="131925"/>
                  <a:pt x="240637" y="130600"/>
                  <a:pt x="240637" y="130600"/>
                </a:cubicBezTo>
                <a:cubicBezTo>
                  <a:pt x="240637" y="130600"/>
                  <a:pt x="240637" y="130600"/>
                  <a:pt x="247208" y="127950"/>
                </a:cubicBezTo>
                <a:cubicBezTo>
                  <a:pt x="247208" y="127950"/>
                  <a:pt x="247208" y="127950"/>
                  <a:pt x="249836" y="127950"/>
                </a:cubicBezTo>
                <a:cubicBezTo>
                  <a:pt x="251151" y="127950"/>
                  <a:pt x="251151" y="127950"/>
                  <a:pt x="251151" y="127950"/>
                </a:cubicBezTo>
                <a:cubicBezTo>
                  <a:pt x="251151" y="127950"/>
                  <a:pt x="251151" y="127950"/>
                  <a:pt x="251151" y="143850"/>
                </a:cubicBezTo>
                <a:cubicBezTo>
                  <a:pt x="251151" y="143850"/>
                  <a:pt x="252465" y="143850"/>
                  <a:pt x="252465" y="143850"/>
                </a:cubicBezTo>
                <a:cubicBezTo>
                  <a:pt x="264292" y="137225"/>
                  <a:pt x="262978" y="113375"/>
                  <a:pt x="257721" y="94825"/>
                </a:cubicBezTo>
                <a:cubicBezTo>
                  <a:pt x="256407" y="102775"/>
                  <a:pt x="253779" y="106750"/>
                  <a:pt x="247208" y="106750"/>
                </a:cubicBezTo>
                <a:cubicBezTo>
                  <a:pt x="241951" y="106750"/>
                  <a:pt x="238009" y="101450"/>
                  <a:pt x="238009" y="92175"/>
                </a:cubicBezTo>
                <a:cubicBezTo>
                  <a:pt x="238009" y="81575"/>
                  <a:pt x="241951" y="76275"/>
                  <a:pt x="248522" y="76275"/>
                </a:cubicBezTo>
                <a:cubicBezTo>
                  <a:pt x="248522" y="76275"/>
                  <a:pt x="249836" y="76275"/>
                  <a:pt x="249836" y="76275"/>
                </a:cubicBezTo>
                <a:cubicBezTo>
                  <a:pt x="244580" y="67000"/>
                  <a:pt x="238009" y="59050"/>
                  <a:pt x="230124" y="52425"/>
                </a:cubicBezTo>
                <a:cubicBezTo>
                  <a:pt x="230124" y="52425"/>
                  <a:pt x="230124" y="52425"/>
                  <a:pt x="230124" y="55075"/>
                </a:cubicBezTo>
                <a:cubicBezTo>
                  <a:pt x="230124" y="55075"/>
                  <a:pt x="230124" y="55075"/>
                  <a:pt x="228810" y="55075"/>
                </a:cubicBezTo>
                <a:cubicBezTo>
                  <a:pt x="228810" y="55075"/>
                  <a:pt x="228810" y="55075"/>
                  <a:pt x="224867" y="55075"/>
                </a:cubicBezTo>
                <a:cubicBezTo>
                  <a:pt x="224867" y="55075"/>
                  <a:pt x="224867" y="55075"/>
                  <a:pt x="224867" y="48450"/>
                </a:cubicBezTo>
                <a:cubicBezTo>
                  <a:pt x="220925" y="47125"/>
                  <a:pt x="218297" y="44475"/>
                  <a:pt x="215668" y="43150"/>
                </a:cubicBezTo>
                <a:cubicBezTo>
                  <a:pt x="214354" y="51100"/>
                  <a:pt x="210412" y="56400"/>
                  <a:pt x="205155" y="56400"/>
                </a:cubicBezTo>
                <a:cubicBezTo>
                  <a:pt x="198584" y="56400"/>
                  <a:pt x="194641" y="49775"/>
                  <a:pt x="194641" y="40500"/>
                </a:cubicBezTo>
                <a:cubicBezTo>
                  <a:pt x="194641" y="37850"/>
                  <a:pt x="194641" y="36525"/>
                  <a:pt x="195956" y="33875"/>
                </a:cubicBezTo>
                <a:cubicBezTo>
                  <a:pt x="193327" y="32550"/>
                  <a:pt x="189385" y="32550"/>
                  <a:pt x="186756" y="31225"/>
                </a:cubicBezTo>
                <a:cubicBezTo>
                  <a:pt x="186756" y="31225"/>
                  <a:pt x="186756" y="31225"/>
                  <a:pt x="186756" y="55075"/>
                </a:cubicBezTo>
                <a:cubicBezTo>
                  <a:pt x="186756" y="55075"/>
                  <a:pt x="186756" y="55075"/>
                  <a:pt x="182814" y="55075"/>
                </a:cubicBezTo>
                <a:cubicBezTo>
                  <a:pt x="181500" y="55075"/>
                  <a:pt x="181500" y="55075"/>
                  <a:pt x="181500" y="55075"/>
                </a:cubicBezTo>
                <a:cubicBezTo>
                  <a:pt x="181500" y="55075"/>
                  <a:pt x="181500" y="55075"/>
                  <a:pt x="181500" y="32550"/>
                </a:cubicBezTo>
                <a:cubicBezTo>
                  <a:pt x="181500" y="32550"/>
                  <a:pt x="181500" y="32550"/>
                  <a:pt x="178872" y="33875"/>
                </a:cubicBezTo>
                <a:cubicBezTo>
                  <a:pt x="177557" y="33875"/>
                  <a:pt x="177557" y="33875"/>
                  <a:pt x="177557" y="33875"/>
                </a:cubicBezTo>
                <a:cubicBezTo>
                  <a:pt x="177557" y="33875"/>
                  <a:pt x="177557" y="33875"/>
                  <a:pt x="176243" y="33875"/>
                </a:cubicBezTo>
                <a:cubicBezTo>
                  <a:pt x="176243" y="33875"/>
                  <a:pt x="176243" y="33875"/>
                  <a:pt x="176243" y="31225"/>
                </a:cubicBezTo>
                <a:cubicBezTo>
                  <a:pt x="176243" y="29900"/>
                  <a:pt x="176243" y="29900"/>
                  <a:pt x="176243" y="29900"/>
                </a:cubicBezTo>
                <a:cubicBezTo>
                  <a:pt x="176243" y="29900"/>
                  <a:pt x="176243" y="29900"/>
                  <a:pt x="177557" y="29900"/>
                </a:cubicBezTo>
                <a:cubicBezTo>
                  <a:pt x="173615" y="28575"/>
                  <a:pt x="170987" y="28575"/>
                  <a:pt x="168358" y="28575"/>
                </a:cubicBezTo>
                <a:cubicBezTo>
                  <a:pt x="170987" y="31225"/>
                  <a:pt x="172301" y="35200"/>
                  <a:pt x="172301" y="40500"/>
                </a:cubicBezTo>
                <a:cubicBezTo>
                  <a:pt x="172301" y="51100"/>
                  <a:pt x="168358" y="56400"/>
                  <a:pt x="161787" y="56400"/>
                </a:cubicBezTo>
                <a:cubicBezTo>
                  <a:pt x="155217" y="56400"/>
                  <a:pt x="152588" y="49775"/>
                  <a:pt x="151274" y="40500"/>
                </a:cubicBezTo>
                <a:cubicBezTo>
                  <a:pt x="151274" y="35200"/>
                  <a:pt x="153903" y="29900"/>
                  <a:pt x="156531" y="28575"/>
                </a:cubicBezTo>
                <a:cubicBezTo>
                  <a:pt x="152588" y="28575"/>
                  <a:pt x="148646" y="28575"/>
                  <a:pt x="144703" y="28575"/>
                </a:cubicBezTo>
                <a:close/>
                <a:moveTo>
                  <a:pt x="164533" y="0"/>
                </a:moveTo>
                <a:cubicBezTo>
                  <a:pt x="205215" y="0"/>
                  <a:pt x="240648" y="17090"/>
                  <a:pt x="266895" y="48642"/>
                </a:cubicBezTo>
                <a:cubicBezTo>
                  <a:pt x="285268" y="72305"/>
                  <a:pt x="294454" y="99914"/>
                  <a:pt x="291829" y="130150"/>
                </a:cubicBezTo>
                <a:cubicBezTo>
                  <a:pt x="289205" y="155129"/>
                  <a:pt x="278706" y="181422"/>
                  <a:pt x="269520" y="206400"/>
                </a:cubicBezTo>
                <a:cubicBezTo>
                  <a:pt x="253772" y="247154"/>
                  <a:pt x="239336" y="286594"/>
                  <a:pt x="257709" y="324718"/>
                </a:cubicBezTo>
                <a:cubicBezTo>
                  <a:pt x="257709" y="327348"/>
                  <a:pt x="257709" y="329977"/>
                  <a:pt x="256396" y="332606"/>
                </a:cubicBezTo>
                <a:cubicBezTo>
                  <a:pt x="255084" y="335236"/>
                  <a:pt x="252459" y="336550"/>
                  <a:pt x="249835" y="336550"/>
                </a:cubicBezTo>
                <a:cubicBezTo>
                  <a:pt x="249835" y="336550"/>
                  <a:pt x="249835" y="336550"/>
                  <a:pt x="105478" y="336550"/>
                </a:cubicBezTo>
                <a:cubicBezTo>
                  <a:pt x="101541" y="336550"/>
                  <a:pt x="98916" y="333921"/>
                  <a:pt x="97604" y="331292"/>
                </a:cubicBezTo>
                <a:cubicBezTo>
                  <a:pt x="96292" y="328662"/>
                  <a:pt x="96292" y="327348"/>
                  <a:pt x="96292" y="315516"/>
                </a:cubicBezTo>
                <a:cubicBezTo>
                  <a:pt x="96292" y="314201"/>
                  <a:pt x="96292" y="312887"/>
                  <a:pt x="96292" y="312887"/>
                </a:cubicBezTo>
                <a:cubicBezTo>
                  <a:pt x="94979" y="294481"/>
                  <a:pt x="87105" y="294481"/>
                  <a:pt x="71357" y="294481"/>
                </a:cubicBezTo>
                <a:cubicBezTo>
                  <a:pt x="58234" y="294481"/>
                  <a:pt x="42486" y="294481"/>
                  <a:pt x="31987" y="278706"/>
                </a:cubicBezTo>
                <a:cubicBezTo>
                  <a:pt x="24113" y="266874"/>
                  <a:pt x="24113" y="251098"/>
                  <a:pt x="25426" y="236637"/>
                </a:cubicBezTo>
                <a:cubicBezTo>
                  <a:pt x="25426" y="224805"/>
                  <a:pt x="25426" y="212973"/>
                  <a:pt x="21489" y="209029"/>
                </a:cubicBezTo>
                <a:cubicBezTo>
                  <a:pt x="21489" y="207715"/>
                  <a:pt x="17552" y="206400"/>
                  <a:pt x="16239" y="205085"/>
                </a:cubicBezTo>
                <a:cubicBezTo>
                  <a:pt x="10990" y="202456"/>
                  <a:pt x="3116" y="199827"/>
                  <a:pt x="491" y="191939"/>
                </a:cubicBezTo>
                <a:cubicBezTo>
                  <a:pt x="-821" y="187995"/>
                  <a:pt x="491" y="182736"/>
                  <a:pt x="4428" y="177478"/>
                </a:cubicBezTo>
                <a:cubicBezTo>
                  <a:pt x="17552" y="156443"/>
                  <a:pt x="20176" y="144612"/>
                  <a:pt x="24113" y="126206"/>
                </a:cubicBezTo>
                <a:cubicBezTo>
                  <a:pt x="25426" y="118319"/>
                  <a:pt x="26738" y="109116"/>
                  <a:pt x="29363" y="97284"/>
                </a:cubicBezTo>
                <a:cubicBezTo>
                  <a:pt x="38549" y="68361"/>
                  <a:pt x="55609" y="43383"/>
                  <a:pt x="81856" y="26293"/>
                </a:cubicBezTo>
                <a:cubicBezTo>
                  <a:pt x="105478" y="9202"/>
                  <a:pt x="135662" y="0"/>
                  <a:pt x="164533"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89" name="Google Shape;589;p22"/>
          <p:cNvSpPr/>
          <p:nvPr/>
        </p:nvSpPr>
        <p:spPr>
          <a:xfrm>
            <a:off x="1390683" y="4802750"/>
            <a:ext cx="2050552" cy="799706"/>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2000" b="1">
                <a:solidFill>
                  <a:schemeClr val="lt1"/>
                </a:solidFill>
                <a:latin typeface="Arial"/>
                <a:ea typeface="Arial"/>
                <a:cs typeface="Arial"/>
                <a:sym typeface="Arial"/>
              </a:rPr>
              <a:t>Title text added</a:t>
            </a:r>
            <a:endParaRPr sz="2000" b="1">
              <a:solidFill>
                <a:schemeClr val="lt1"/>
              </a:solidFill>
              <a:latin typeface="Arial"/>
              <a:ea typeface="Arial"/>
              <a:cs typeface="Arial"/>
              <a:sym typeface="Arial"/>
            </a:endParaRPr>
          </a:p>
        </p:txBody>
      </p:sp>
      <p:sp>
        <p:nvSpPr>
          <p:cNvPr id="590" name="Google Shape;590;p22"/>
          <p:cNvSpPr/>
          <p:nvPr/>
        </p:nvSpPr>
        <p:spPr>
          <a:xfrm>
            <a:off x="3817611" y="4802750"/>
            <a:ext cx="2050552" cy="799706"/>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2000" b="1">
                <a:solidFill>
                  <a:schemeClr val="lt1"/>
                </a:solidFill>
                <a:latin typeface="Arial"/>
                <a:ea typeface="Arial"/>
                <a:cs typeface="Arial"/>
                <a:sym typeface="Arial"/>
              </a:rPr>
              <a:t>Title text added</a:t>
            </a:r>
            <a:endParaRPr sz="2000" b="1">
              <a:solidFill>
                <a:schemeClr val="lt1"/>
              </a:solidFill>
              <a:latin typeface="Arial"/>
              <a:ea typeface="Arial"/>
              <a:cs typeface="Arial"/>
              <a:sym typeface="Arial"/>
            </a:endParaRPr>
          </a:p>
        </p:txBody>
      </p:sp>
      <p:sp>
        <p:nvSpPr>
          <p:cNvPr id="591" name="Google Shape;591;p22"/>
          <p:cNvSpPr/>
          <p:nvPr/>
        </p:nvSpPr>
        <p:spPr>
          <a:xfrm>
            <a:off x="6362394" y="4802750"/>
            <a:ext cx="2050552" cy="799706"/>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2000" b="1">
                <a:solidFill>
                  <a:schemeClr val="lt1"/>
                </a:solidFill>
                <a:latin typeface="Arial"/>
                <a:ea typeface="Arial"/>
                <a:cs typeface="Arial"/>
                <a:sym typeface="Arial"/>
              </a:rPr>
              <a:t>Title text added</a:t>
            </a:r>
            <a:endParaRPr sz="2000" b="1">
              <a:solidFill>
                <a:schemeClr val="lt1"/>
              </a:solidFill>
              <a:latin typeface="Arial"/>
              <a:ea typeface="Arial"/>
              <a:cs typeface="Arial"/>
              <a:sym typeface="Arial"/>
            </a:endParaRPr>
          </a:p>
        </p:txBody>
      </p:sp>
      <p:sp>
        <p:nvSpPr>
          <p:cNvPr id="592" name="Google Shape;592;p22"/>
          <p:cNvSpPr/>
          <p:nvPr/>
        </p:nvSpPr>
        <p:spPr>
          <a:xfrm>
            <a:off x="8757449" y="4802750"/>
            <a:ext cx="2050552" cy="799706"/>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2000" b="1">
                <a:solidFill>
                  <a:schemeClr val="lt1"/>
                </a:solidFill>
                <a:latin typeface="Arial"/>
                <a:ea typeface="Arial"/>
                <a:cs typeface="Arial"/>
                <a:sym typeface="Arial"/>
              </a:rPr>
              <a:t>Title text added</a:t>
            </a:r>
            <a:endParaRPr sz="2000" b="1">
              <a:solidFill>
                <a:schemeClr val="lt1"/>
              </a:solidFill>
              <a:latin typeface="Arial"/>
              <a:ea typeface="Arial"/>
              <a:cs typeface="Arial"/>
              <a:sym typeface="Arial"/>
            </a:endParaRPr>
          </a:p>
        </p:txBody>
      </p:sp>
      <p:grpSp>
        <p:nvGrpSpPr>
          <p:cNvPr id="593" name="Google Shape;593;p22"/>
          <p:cNvGrpSpPr/>
          <p:nvPr/>
        </p:nvGrpSpPr>
        <p:grpSpPr>
          <a:xfrm>
            <a:off x="1080557" y="537832"/>
            <a:ext cx="4885993" cy="716067"/>
            <a:chOff x="5402407" y="1247256"/>
            <a:chExt cx="4885993" cy="716067"/>
          </a:xfrm>
        </p:grpSpPr>
        <p:sp>
          <p:nvSpPr>
            <p:cNvPr id="594" name="Google Shape;594;p22"/>
            <p:cNvSpPr txBox="1"/>
            <p:nvPr/>
          </p:nvSpPr>
          <p:spPr>
            <a:xfrm>
              <a:off x="5402407" y="1247256"/>
              <a:ext cx="329531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budget</a:t>
              </a:r>
              <a:endParaRPr sz="2800" b="1">
                <a:solidFill>
                  <a:srgbClr val="3F3F3F"/>
                </a:solidFill>
                <a:latin typeface="Arial"/>
                <a:ea typeface="Arial"/>
                <a:cs typeface="Arial"/>
                <a:sym typeface="Arial"/>
              </a:endParaRPr>
            </a:p>
          </p:txBody>
        </p:sp>
        <p:sp>
          <p:nvSpPr>
            <p:cNvPr id="595" name="Google Shape;595;p22"/>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82"/>
                                        </p:tgtEl>
                                        <p:attrNameLst>
                                          <p:attrName>style.visibility</p:attrName>
                                        </p:attrNameLst>
                                      </p:cBhvr>
                                      <p:to>
                                        <p:strVal val="visible"/>
                                      </p:to>
                                    </p:set>
                                    <p:animEffect transition="in" filter="fade">
                                      <p:cBhvr>
                                        <p:cTn id="7" dur="500"/>
                                        <p:tgtEl>
                                          <p:spTgt spid="58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77"/>
                                        </p:tgtEl>
                                        <p:attrNameLst>
                                          <p:attrName>style.visibility</p:attrName>
                                        </p:attrNameLst>
                                      </p:cBhvr>
                                      <p:to>
                                        <p:strVal val="visible"/>
                                      </p:to>
                                    </p:set>
                                    <p:animEffect transition="in" filter="fade">
                                      <p:cBhvr>
                                        <p:cTn id="11" dur="1000"/>
                                        <p:tgtEl>
                                          <p:spTgt spid="577"/>
                                        </p:tgtEl>
                                      </p:cBhvr>
                                    </p:animEffect>
                                  </p:childTnLst>
                                </p:cTn>
                              </p:par>
                              <p:par>
                                <p:cTn id="12" presetID="10" presetClass="entr" presetSubtype="0" fill="hold" nodeType="withEffect">
                                  <p:stCondLst>
                                    <p:cond delay="0"/>
                                  </p:stCondLst>
                                  <p:childTnLst>
                                    <p:set>
                                      <p:cBhvr>
                                        <p:cTn id="13" dur="1" fill="hold">
                                          <p:stCondLst>
                                            <p:cond delay="0"/>
                                          </p:stCondLst>
                                        </p:cTn>
                                        <p:tgtEl>
                                          <p:spTgt spid="585"/>
                                        </p:tgtEl>
                                        <p:attrNameLst>
                                          <p:attrName>style.visibility</p:attrName>
                                        </p:attrNameLst>
                                      </p:cBhvr>
                                      <p:to>
                                        <p:strVal val="visible"/>
                                      </p:to>
                                    </p:set>
                                    <p:animEffect transition="in" filter="fade">
                                      <p:cBhvr>
                                        <p:cTn id="14" dur="1000"/>
                                        <p:tgtEl>
                                          <p:spTgt spid="585"/>
                                        </p:tgtEl>
                                      </p:cBhvr>
                                    </p:animEffect>
                                  </p:childTnLst>
                                </p:cTn>
                              </p:par>
                              <p:par>
                                <p:cTn id="15" presetID="10" presetClass="entr" presetSubtype="0" fill="hold" nodeType="withEffect">
                                  <p:stCondLst>
                                    <p:cond delay="0"/>
                                  </p:stCondLst>
                                  <p:childTnLst>
                                    <p:set>
                                      <p:cBhvr>
                                        <p:cTn id="16" dur="1" fill="hold">
                                          <p:stCondLst>
                                            <p:cond delay="0"/>
                                          </p:stCondLst>
                                        </p:cTn>
                                        <p:tgtEl>
                                          <p:spTgt spid="586"/>
                                        </p:tgtEl>
                                        <p:attrNameLst>
                                          <p:attrName>style.visibility</p:attrName>
                                        </p:attrNameLst>
                                      </p:cBhvr>
                                      <p:to>
                                        <p:strVal val="visible"/>
                                      </p:to>
                                    </p:set>
                                    <p:animEffect transition="in" filter="fade">
                                      <p:cBhvr>
                                        <p:cTn id="17" dur="1000"/>
                                        <p:tgtEl>
                                          <p:spTgt spid="586"/>
                                        </p:tgtEl>
                                      </p:cBhvr>
                                    </p:animEffect>
                                  </p:childTnLst>
                                </p:cTn>
                              </p:par>
                              <p:par>
                                <p:cTn id="18" presetID="10" presetClass="entr" presetSubtype="0" fill="hold" nodeType="withEffect">
                                  <p:stCondLst>
                                    <p:cond delay="0"/>
                                  </p:stCondLst>
                                  <p:childTnLst>
                                    <p:set>
                                      <p:cBhvr>
                                        <p:cTn id="19" dur="1" fill="hold">
                                          <p:stCondLst>
                                            <p:cond delay="0"/>
                                          </p:stCondLst>
                                        </p:cTn>
                                        <p:tgtEl>
                                          <p:spTgt spid="587"/>
                                        </p:tgtEl>
                                        <p:attrNameLst>
                                          <p:attrName>style.visibility</p:attrName>
                                        </p:attrNameLst>
                                      </p:cBhvr>
                                      <p:to>
                                        <p:strVal val="visible"/>
                                      </p:to>
                                    </p:set>
                                    <p:animEffect transition="in" filter="fade">
                                      <p:cBhvr>
                                        <p:cTn id="20" dur="1000"/>
                                        <p:tgtEl>
                                          <p:spTgt spid="587"/>
                                        </p:tgtEl>
                                      </p:cBhvr>
                                    </p:animEffect>
                                  </p:childTnLst>
                                </p:cTn>
                              </p:par>
                              <p:par>
                                <p:cTn id="21" presetID="10" presetClass="entr" presetSubtype="0" fill="hold" nodeType="withEffect">
                                  <p:stCondLst>
                                    <p:cond delay="0"/>
                                  </p:stCondLst>
                                  <p:childTnLst>
                                    <p:set>
                                      <p:cBhvr>
                                        <p:cTn id="22" dur="1" fill="hold">
                                          <p:stCondLst>
                                            <p:cond delay="0"/>
                                          </p:stCondLst>
                                        </p:cTn>
                                        <p:tgtEl>
                                          <p:spTgt spid="588"/>
                                        </p:tgtEl>
                                        <p:attrNameLst>
                                          <p:attrName>style.visibility</p:attrName>
                                        </p:attrNameLst>
                                      </p:cBhvr>
                                      <p:to>
                                        <p:strVal val="visible"/>
                                      </p:to>
                                    </p:set>
                                    <p:animEffect transition="in" filter="fade">
                                      <p:cBhvr>
                                        <p:cTn id="23" dur="1000"/>
                                        <p:tgtEl>
                                          <p:spTgt spid="588"/>
                                        </p:tgtEl>
                                      </p:cBhvr>
                                    </p:animEffect>
                                  </p:childTnLst>
                                </p:cTn>
                              </p:par>
                              <p:par>
                                <p:cTn id="24" presetID="10" presetClass="entr" presetSubtype="0" fill="hold" nodeType="withEffect">
                                  <p:stCondLst>
                                    <p:cond delay="0"/>
                                  </p:stCondLst>
                                  <p:childTnLst>
                                    <p:set>
                                      <p:cBhvr>
                                        <p:cTn id="25" dur="1" fill="hold">
                                          <p:stCondLst>
                                            <p:cond delay="0"/>
                                          </p:stCondLst>
                                        </p:cTn>
                                        <p:tgtEl>
                                          <p:spTgt spid="589"/>
                                        </p:tgtEl>
                                        <p:attrNameLst>
                                          <p:attrName>style.visibility</p:attrName>
                                        </p:attrNameLst>
                                      </p:cBhvr>
                                      <p:to>
                                        <p:strVal val="visible"/>
                                      </p:to>
                                    </p:set>
                                    <p:animEffect transition="in" filter="fade">
                                      <p:cBhvr>
                                        <p:cTn id="26" dur="1000"/>
                                        <p:tgtEl>
                                          <p:spTgt spid="589"/>
                                        </p:tgtEl>
                                      </p:cBhvr>
                                    </p:animEffect>
                                  </p:childTnLst>
                                </p:cTn>
                              </p:par>
                              <p:par>
                                <p:cTn id="27" presetID="10" presetClass="entr" presetSubtype="0" fill="hold" nodeType="withEffect">
                                  <p:stCondLst>
                                    <p:cond delay="0"/>
                                  </p:stCondLst>
                                  <p:childTnLst>
                                    <p:set>
                                      <p:cBhvr>
                                        <p:cTn id="28" dur="1" fill="hold">
                                          <p:stCondLst>
                                            <p:cond delay="0"/>
                                          </p:stCondLst>
                                        </p:cTn>
                                        <p:tgtEl>
                                          <p:spTgt spid="590"/>
                                        </p:tgtEl>
                                        <p:attrNameLst>
                                          <p:attrName>style.visibility</p:attrName>
                                        </p:attrNameLst>
                                      </p:cBhvr>
                                      <p:to>
                                        <p:strVal val="visible"/>
                                      </p:to>
                                    </p:set>
                                    <p:animEffect transition="in" filter="fade">
                                      <p:cBhvr>
                                        <p:cTn id="29" dur="1000"/>
                                        <p:tgtEl>
                                          <p:spTgt spid="590"/>
                                        </p:tgtEl>
                                      </p:cBhvr>
                                    </p:animEffect>
                                  </p:childTnLst>
                                </p:cTn>
                              </p:par>
                              <p:par>
                                <p:cTn id="30" presetID="10" presetClass="entr" presetSubtype="0" fill="hold" nodeType="withEffect">
                                  <p:stCondLst>
                                    <p:cond delay="0"/>
                                  </p:stCondLst>
                                  <p:childTnLst>
                                    <p:set>
                                      <p:cBhvr>
                                        <p:cTn id="31" dur="1" fill="hold">
                                          <p:stCondLst>
                                            <p:cond delay="0"/>
                                          </p:stCondLst>
                                        </p:cTn>
                                        <p:tgtEl>
                                          <p:spTgt spid="591"/>
                                        </p:tgtEl>
                                        <p:attrNameLst>
                                          <p:attrName>style.visibility</p:attrName>
                                        </p:attrNameLst>
                                      </p:cBhvr>
                                      <p:to>
                                        <p:strVal val="visible"/>
                                      </p:to>
                                    </p:set>
                                    <p:animEffect transition="in" filter="fade">
                                      <p:cBhvr>
                                        <p:cTn id="32" dur="1000"/>
                                        <p:tgtEl>
                                          <p:spTgt spid="591"/>
                                        </p:tgtEl>
                                      </p:cBhvr>
                                    </p:animEffect>
                                  </p:childTnLst>
                                </p:cTn>
                              </p:par>
                              <p:par>
                                <p:cTn id="33" presetID="10" presetClass="entr" presetSubtype="0" fill="hold" nodeType="withEffect">
                                  <p:stCondLst>
                                    <p:cond delay="0"/>
                                  </p:stCondLst>
                                  <p:childTnLst>
                                    <p:set>
                                      <p:cBhvr>
                                        <p:cTn id="34" dur="1" fill="hold">
                                          <p:stCondLst>
                                            <p:cond delay="0"/>
                                          </p:stCondLst>
                                        </p:cTn>
                                        <p:tgtEl>
                                          <p:spTgt spid="592"/>
                                        </p:tgtEl>
                                        <p:attrNameLst>
                                          <p:attrName>style.visibility</p:attrName>
                                        </p:attrNameLst>
                                      </p:cBhvr>
                                      <p:to>
                                        <p:strVal val="visible"/>
                                      </p:to>
                                    </p:set>
                                    <p:animEffect transition="in" filter="fade">
                                      <p:cBhvr>
                                        <p:cTn id="35" dur="1000"/>
                                        <p:tgtEl>
                                          <p:spTgt spid="5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grpSp>
        <p:nvGrpSpPr>
          <p:cNvPr id="601" name="Google Shape;601;p23"/>
          <p:cNvGrpSpPr/>
          <p:nvPr/>
        </p:nvGrpSpPr>
        <p:grpSpPr>
          <a:xfrm>
            <a:off x="4333358" y="2034659"/>
            <a:ext cx="3525284" cy="3525283"/>
            <a:chOff x="3935128" y="1268127"/>
            <a:chExt cx="4321744" cy="4321746"/>
          </a:xfrm>
        </p:grpSpPr>
        <p:sp>
          <p:nvSpPr>
            <p:cNvPr id="602" name="Google Shape;602;p23"/>
            <p:cNvSpPr/>
            <p:nvPr/>
          </p:nvSpPr>
          <p:spPr>
            <a:xfrm>
              <a:off x="4981574" y="2314574"/>
              <a:ext cx="2228852" cy="2228852"/>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Arial"/>
                <a:ea typeface="Arial"/>
                <a:cs typeface="Arial"/>
                <a:sym typeface="Arial"/>
              </a:endParaRPr>
            </a:p>
          </p:txBody>
        </p:sp>
        <p:sp>
          <p:nvSpPr>
            <p:cNvPr id="603" name="Google Shape;603;p23"/>
            <p:cNvSpPr/>
            <p:nvPr/>
          </p:nvSpPr>
          <p:spPr>
            <a:xfrm rot="2700000">
              <a:off x="3791744" y="1889631"/>
              <a:ext cx="1919172" cy="389397"/>
            </a:xfrm>
            <a:prstGeom prst="roundRect">
              <a:avLst>
                <a:gd name="adj" fmla="val 50000"/>
              </a:avLst>
            </a:prstGeom>
            <a:solidFill>
              <a:schemeClr val="accent2"/>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标题文本预设</a:t>
              </a:r>
              <a:endParaRPr/>
            </a:p>
          </p:txBody>
        </p:sp>
        <p:sp>
          <p:nvSpPr>
            <p:cNvPr id="604" name="Google Shape;604;p23"/>
            <p:cNvSpPr/>
            <p:nvPr/>
          </p:nvSpPr>
          <p:spPr>
            <a:xfrm rot="-2700000" flipH="1">
              <a:off x="6481083" y="1889631"/>
              <a:ext cx="1919172" cy="389397"/>
            </a:xfrm>
            <a:prstGeom prst="roundRect">
              <a:avLst>
                <a:gd name="adj" fmla="val 50000"/>
              </a:avLst>
            </a:prstGeom>
            <a:solidFill>
              <a:schemeClr val="accent3"/>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标题文本预设</a:t>
              </a:r>
              <a:endParaRPr/>
            </a:p>
          </p:txBody>
        </p:sp>
        <p:sp>
          <p:nvSpPr>
            <p:cNvPr id="605" name="Google Shape;605;p23"/>
            <p:cNvSpPr/>
            <p:nvPr/>
          </p:nvSpPr>
          <p:spPr>
            <a:xfrm rot="-2700000" flipH="1">
              <a:off x="3791744" y="4578972"/>
              <a:ext cx="1919172" cy="389397"/>
            </a:xfrm>
            <a:prstGeom prst="roundRect">
              <a:avLst>
                <a:gd name="adj" fmla="val 50000"/>
              </a:avLst>
            </a:prstGeom>
            <a:solidFill>
              <a:schemeClr val="accent3"/>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标题文本预设</a:t>
              </a:r>
              <a:endParaRPr/>
            </a:p>
          </p:txBody>
        </p:sp>
        <p:sp>
          <p:nvSpPr>
            <p:cNvPr id="606" name="Google Shape;606;p23"/>
            <p:cNvSpPr/>
            <p:nvPr/>
          </p:nvSpPr>
          <p:spPr>
            <a:xfrm rot="2700000">
              <a:off x="6481084" y="4578972"/>
              <a:ext cx="1919172" cy="389397"/>
            </a:xfrm>
            <a:prstGeom prst="roundRect">
              <a:avLst>
                <a:gd name="adj" fmla="val 50000"/>
              </a:avLst>
            </a:prstGeom>
            <a:solidFill>
              <a:schemeClr val="accent2"/>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标题文本预设</a:t>
              </a:r>
              <a:endParaRPr/>
            </a:p>
          </p:txBody>
        </p:sp>
        <p:sp>
          <p:nvSpPr>
            <p:cNvPr id="607" name="Google Shape;607;p23"/>
            <p:cNvSpPr/>
            <p:nvPr/>
          </p:nvSpPr>
          <p:spPr>
            <a:xfrm>
              <a:off x="5364807" y="2687166"/>
              <a:ext cx="1483668" cy="1483668"/>
            </a:xfrm>
            <a:prstGeom prst="ellipse">
              <a:avLst/>
            </a:prstGeom>
            <a:solidFill>
              <a:schemeClr val="accent1"/>
            </a:solidFill>
            <a:ln>
              <a:noFill/>
            </a:ln>
          </p:spPr>
          <p:txBody>
            <a:bodyPr spcFirstLastPara="1" wrap="square" lIns="91425" tIns="45700" rIns="91425" bIns="45700" anchor="ctr" anchorCtr="1">
              <a:norm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grpSp>
        <p:nvGrpSpPr>
          <p:cNvPr id="608" name="Google Shape;608;p23"/>
          <p:cNvGrpSpPr/>
          <p:nvPr/>
        </p:nvGrpSpPr>
        <p:grpSpPr>
          <a:xfrm>
            <a:off x="986303" y="2216473"/>
            <a:ext cx="3024188" cy="1062485"/>
            <a:chOff x="874713" y="3325188"/>
            <a:chExt cx="3024188" cy="1062485"/>
          </a:xfrm>
        </p:grpSpPr>
        <p:sp>
          <p:nvSpPr>
            <p:cNvPr id="609" name="Google Shape;609;p23"/>
            <p:cNvSpPr/>
            <p:nvPr/>
          </p:nvSpPr>
          <p:spPr>
            <a:xfrm>
              <a:off x="874713" y="3802063"/>
              <a:ext cx="3024188" cy="58561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400">
                  <a:solidFill>
                    <a:srgbClr val="3F3F3F"/>
                  </a:solidFill>
                  <a:latin typeface="Arial"/>
                  <a:ea typeface="Arial"/>
                  <a:cs typeface="Arial"/>
                  <a:sym typeface="Arial"/>
                </a:rPr>
                <a:t>Users can demonstrate on a projector or computer or they can</a:t>
              </a:r>
              <a:endParaRPr sz="1400">
                <a:solidFill>
                  <a:srgbClr val="3F3F3F"/>
                </a:solidFill>
                <a:latin typeface="Arial"/>
                <a:ea typeface="Arial"/>
                <a:cs typeface="Arial"/>
                <a:sym typeface="Arial"/>
              </a:endParaRPr>
            </a:p>
          </p:txBody>
        </p:sp>
        <p:sp>
          <p:nvSpPr>
            <p:cNvPr id="610" name="Google Shape;610;p23"/>
            <p:cNvSpPr/>
            <p:nvPr/>
          </p:nvSpPr>
          <p:spPr>
            <a:xfrm>
              <a:off x="874713" y="3325188"/>
              <a:ext cx="2241974" cy="42986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Advertising</a:t>
              </a:r>
              <a:endParaRPr sz="2000" b="1">
                <a:solidFill>
                  <a:srgbClr val="3F3F3F"/>
                </a:solidFill>
                <a:latin typeface="Arial"/>
                <a:ea typeface="Arial"/>
                <a:cs typeface="Arial"/>
                <a:sym typeface="Arial"/>
              </a:endParaRPr>
            </a:p>
          </p:txBody>
        </p:sp>
      </p:grpSp>
      <p:grpSp>
        <p:nvGrpSpPr>
          <p:cNvPr id="611" name="Google Shape;611;p23"/>
          <p:cNvGrpSpPr/>
          <p:nvPr/>
        </p:nvGrpSpPr>
        <p:grpSpPr>
          <a:xfrm>
            <a:off x="986303" y="4132262"/>
            <a:ext cx="3024188" cy="1062485"/>
            <a:chOff x="874713" y="3325188"/>
            <a:chExt cx="3024188" cy="1062485"/>
          </a:xfrm>
        </p:grpSpPr>
        <p:sp>
          <p:nvSpPr>
            <p:cNvPr id="612" name="Google Shape;612;p23"/>
            <p:cNvSpPr/>
            <p:nvPr/>
          </p:nvSpPr>
          <p:spPr>
            <a:xfrm>
              <a:off x="874713" y="3802063"/>
              <a:ext cx="3024188" cy="58561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400">
                  <a:solidFill>
                    <a:srgbClr val="3F3F3F"/>
                  </a:solidFill>
                  <a:latin typeface="Arial"/>
                  <a:ea typeface="Arial"/>
                  <a:cs typeface="Arial"/>
                  <a:sym typeface="Arial"/>
                </a:rPr>
                <a:t>Users can demonstrate on a projector or computer or they can</a:t>
              </a:r>
              <a:endParaRPr sz="1400">
                <a:solidFill>
                  <a:srgbClr val="3F3F3F"/>
                </a:solidFill>
                <a:latin typeface="Arial"/>
                <a:ea typeface="Arial"/>
                <a:cs typeface="Arial"/>
                <a:sym typeface="Arial"/>
              </a:endParaRPr>
            </a:p>
          </p:txBody>
        </p:sp>
        <p:sp>
          <p:nvSpPr>
            <p:cNvPr id="613" name="Google Shape;613;p23"/>
            <p:cNvSpPr/>
            <p:nvPr/>
          </p:nvSpPr>
          <p:spPr>
            <a:xfrm>
              <a:off x="874713" y="3325188"/>
              <a:ext cx="2241974" cy="42986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Advertising</a:t>
              </a:r>
              <a:endParaRPr sz="2000" b="1">
                <a:solidFill>
                  <a:srgbClr val="3F3F3F"/>
                </a:solidFill>
                <a:latin typeface="Arial"/>
                <a:ea typeface="Arial"/>
                <a:cs typeface="Arial"/>
                <a:sym typeface="Arial"/>
              </a:endParaRPr>
            </a:p>
          </p:txBody>
        </p:sp>
      </p:grpSp>
      <p:grpSp>
        <p:nvGrpSpPr>
          <p:cNvPr id="614" name="Google Shape;614;p23"/>
          <p:cNvGrpSpPr/>
          <p:nvPr/>
        </p:nvGrpSpPr>
        <p:grpSpPr>
          <a:xfrm>
            <a:off x="8267700" y="2216473"/>
            <a:ext cx="3024188" cy="1062485"/>
            <a:chOff x="874713" y="3325188"/>
            <a:chExt cx="3024188" cy="1062485"/>
          </a:xfrm>
        </p:grpSpPr>
        <p:sp>
          <p:nvSpPr>
            <p:cNvPr id="615" name="Google Shape;615;p23"/>
            <p:cNvSpPr/>
            <p:nvPr/>
          </p:nvSpPr>
          <p:spPr>
            <a:xfrm>
              <a:off x="874713" y="3802063"/>
              <a:ext cx="3024188" cy="585610"/>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None/>
              </a:pPr>
              <a:r>
                <a:rPr lang="en-US" sz="1400">
                  <a:solidFill>
                    <a:srgbClr val="3F3F3F"/>
                  </a:solidFill>
                  <a:latin typeface="Arial"/>
                  <a:ea typeface="Arial"/>
                  <a:cs typeface="Arial"/>
                  <a:sym typeface="Arial"/>
                </a:rPr>
                <a:t>Users can demonstrate on a projector or computer or they can</a:t>
              </a:r>
              <a:endParaRPr sz="1400">
                <a:solidFill>
                  <a:srgbClr val="3F3F3F"/>
                </a:solidFill>
                <a:latin typeface="Arial"/>
                <a:ea typeface="Arial"/>
                <a:cs typeface="Arial"/>
                <a:sym typeface="Arial"/>
              </a:endParaRPr>
            </a:p>
          </p:txBody>
        </p:sp>
        <p:sp>
          <p:nvSpPr>
            <p:cNvPr id="616" name="Google Shape;616;p23"/>
            <p:cNvSpPr/>
            <p:nvPr/>
          </p:nvSpPr>
          <p:spPr>
            <a:xfrm>
              <a:off x="1656927" y="3325188"/>
              <a:ext cx="2241974" cy="429861"/>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None/>
              </a:pPr>
              <a:r>
                <a:rPr lang="en-US" sz="2000" b="1">
                  <a:solidFill>
                    <a:srgbClr val="3F3F3F"/>
                  </a:solidFill>
                  <a:latin typeface="Arial"/>
                  <a:ea typeface="Arial"/>
                  <a:cs typeface="Arial"/>
                  <a:sym typeface="Arial"/>
                </a:rPr>
                <a:t>Advertising</a:t>
              </a:r>
              <a:endParaRPr sz="2000" b="1">
                <a:solidFill>
                  <a:srgbClr val="3F3F3F"/>
                </a:solidFill>
                <a:latin typeface="Arial"/>
                <a:ea typeface="Arial"/>
                <a:cs typeface="Arial"/>
                <a:sym typeface="Arial"/>
              </a:endParaRPr>
            </a:p>
          </p:txBody>
        </p:sp>
      </p:grpSp>
      <p:grpSp>
        <p:nvGrpSpPr>
          <p:cNvPr id="617" name="Google Shape;617;p23"/>
          <p:cNvGrpSpPr/>
          <p:nvPr/>
        </p:nvGrpSpPr>
        <p:grpSpPr>
          <a:xfrm>
            <a:off x="8267700" y="4132262"/>
            <a:ext cx="3024188" cy="1062485"/>
            <a:chOff x="874713" y="3325188"/>
            <a:chExt cx="3024188" cy="1062485"/>
          </a:xfrm>
        </p:grpSpPr>
        <p:sp>
          <p:nvSpPr>
            <p:cNvPr id="618" name="Google Shape;618;p23"/>
            <p:cNvSpPr/>
            <p:nvPr/>
          </p:nvSpPr>
          <p:spPr>
            <a:xfrm>
              <a:off x="874713" y="3802063"/>
              <a:ext cx="3024188" cy="585610"/>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None/>
              </a:pPr>
              <a:r>
                <a:rPr lang="en-US" sz="1400">
                  <a:solidFill>
                    <a:srgbClr val="3F3F3F"/>
                  </a:solidFill>
                  <a:latin typeface="Arial"/>
                  <a:ea typeface="Arial"/>
                  <a:cs typeface="Arial"/>
                  <a:sym typeface="Arial"/>
                </a:rPr>
                <a:t>Users can demonstrate on a projector or computer or they can</a:t>
              </a:r>
              <a:endParaRPr sz="1400">
                <a:solidFill>
                  <a:srgbClr val="3F3F3F"/>
                </a:solidFill>
                <a:latin typeface="Arial"/>
                <a:ea typeface="Arial"/>
                <a:cs typeface="Arial"/>
                <a:sym typeface="Arial"/>
              </a:endParaRPr>
            </a:p>
          </p:txBody>
        </p:sp>
        <p:sp>
          <p:nvSpPr>
            <p:cNvPr id="619" name="Google Shape;619;p23"/>
            <p:cNvSpPr/>
            <p:nvPr/>
          </p:nvSpPr>
          <p:spPr>
            <a:xfrm>
              <a:off x="1656927" y="3325188"/>
              <a:ext cx="2241974" cy="429861"/>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None/>
              </a:pPr>
              <a:r>
                <a:rPr lang="en-US" sz="2000" b="1">
                  <a:solidFill>
                    <a:srgbClr val="3F3F3F"/>
                  </a:solidFill>
                  <a:latin typeface="Arial"/>
                  <a:ea typeface="Arial"/>
                  <a:cs typeface="Arial"/>
                  <a:sym typeface="Arial"/>
                </a:rPr>
                <a:t>Advertising</a:t>
              </a:r>
              <a:endParaRPr sz="2000" b="1">
                <a:solidFill>
                  <a:srgbClr val="3F3F3F"/>
                </a:solidFill>
                <a:latin typeface="Arial"/>
                <a:ea typeface="Arial"/>
                <a:cs typeface="Arial"/>
                <a:sym typeface="Arial"/>
              </a:endParaRPr>
            </a:p>
          </p:txBody>
        </p:sp>
      </p:grpSp>
      <p:grpSp>
        <p:nvGrpSpPr>
          <p:cNvPr id="620" name="Google Shape;620;p23"/>
          <p:cNvGrpSpPr/>
          <p:nvPr/>
        </p:nvGrpSpPr>
        <p:grpSpPr>
          <a:xfrm>
            <a:off x="1080557" y="537832"/>
            <a:ext cx="4885993" cy="716067"/>
            <a:chOff x="5402407" y="1247256"/>
            <a:chExt cx="4885993" cy="716067"/>
          </a:xfrm>
        </p:grpSpPr>
        <p:sp>
          <p:nvSpPr>
            <p:cNvPr id="621" name="Google Shape;621;p23"/>
            <p:cNvSpPr txBox="1"/>
            <p:nvPr/>
          </p:nvSpPr>
          <p:spPr>
            <a:xfrm>
              <a:off x="5402407" y="1247256"/>
              <a:ext cx="329531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budget</a:t>
              </a:r>
              <a:endParaRPr sz="2800" b="1">
                <a:solidFill>
                  <a:srgbClr val="3F3F3F"/>
                </a:solidFill>
                <a:latin typeface="Arial"/>
                <a:ea typeface="Arial"/>
                <a:cs typeface="Arial"/>
                <a:sym typeface="Arial"/>
              </a:endParaRPr>
            </a:p>
          </p:txBody>
        </p:sp>
        <p:sp>
          <p:nvSpPr>
            <p:cNvPr id="622" name="Google Shape;622;p23"/>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01"/>
                                        </p:tgtEl>
                                        <p:attrNameLst>
                                          <p:attrName>style.visibility</p:attrName>
                                        </p:attrNameLst>
                                      </p:cBhvr>
                                      <p:to>
                                        <p:strVal val="visible"/>
                                      </p:to>
                                    </p:set>
                                    <p:anim calcmode="lin" valueType="num">
                                      <p:cBhvr additive="base">
                                        <p:cTn id="7" dur="500"/>
                                        <p:tgtEl>
                                          <p:spTgt spid="601"/>
                                        </p:tgtEl>
                                        <p:attrNameLst>
                                          <p:attrName>ppt_w</p:attrName>
                                        </p:attrNameLst>
                                      </p:cBhvr>
                                      <p:tavLst>
                                        <p:tav tm="0">
                                          <p:val>
                                            <p:strVal val="0"/>
                                          </p:val>
                                        </p:tav>
                                        <p:tav tm="100000">
                                          <p:val>
                                            <p:strVal val="#ppt_w"/>
                                          </p:val>
                                        </p:tav>
                                      </p:tavLst>
                                    </p:anim>
                                    <p:anim calcmode="lin" valueType="num">
                                      <p:cBhvr additive="base">
                                        <p:cTn id="8" dur="500"/>
                                        <p:tgtEl>
                                          <p:spTgt spid="601"/>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608"/>
                                        </p:tgtEl>
                                        <p:attrNameLst>
                                          <p:attrName>style.visibility</p:attrName>
                                        </p:attrNameLst>
                                      </p:cBhvr>
                                      <p:to>
                                        <p:strVal val="visible"/>
                                      </p:to>
                                    </p:set>
                                    <p:anim calcmode="lin" valueType="num">
                                      <p:cBhvr additive="base">
                                        <p:cTn id="12" dur="500"/>
                                        <p:tgtEl>
                                          <p:spTgt spid="608"/>
                                        </p:tgtEl>
                                        <p:attrNameLst>
                                          <p:attrName>ppt_x</p:attrName>
                                        </p:attrNameLst>
                                      </p:cBhvr>
                                      <p:tavLst>
                                        <p:tav tm="0">
                                          <p:val>
                                            <p:strVal val="#ppt_x-1"/>
                                          </p:val>
                                        </p:tav>
                                        <p:tav tm="100000">
                                          <p:val>
                                            <p:strVal val="#ppt_x"/>
                                          </p:val>
                                        </p:tav>
                                      </p:tavLst>
                                    </p:anim>
                                  </p:childTnLst>
                                </p:cTn>
                              </p:par>
                              <p:par>
                                <p:cTn id="13" presetID="2" presetClass="entr" presetSubtype="8" fill="hold" nodeType="withEffect">
                                  <p:stCondLst>
                                    <p:cond delay="0"/>
                                  </p:stCondLst>
                                  <p:childTnLst>
                                    <p:set>
                                      <p:cBhvr>
                                        <p:cTn id="14" dur="1" fill="hold">
                                          <p:stCondLst>
                                            <p:cond delay="0"/>
                                          </p:stCondLst>
                                        </p:cTn>
                                        <p:tgtEl>
                                          <p:spTgt spid="611"/>
                                        </p:tgtEl>
                                        <p:attrNameLst>
                                          <p:attrName>style.visibility</p:attrName>
                                        </p:attrNameLst>
                                      </p:cBhvr>
                                      <p:to>
                                        <p:strVal val="visible"/>
                                      </p:to>
                                    </p:set>
                                    <p:anim calcmode="lin" valueType="num">
                                      <p:cBhvr additive="base">
                                        <p:cTn id="15" dur="500"/>
                                        <p:tgtEl>
                                          <p:spTgt spid="611"/>
                                        </p:tgtEl>
                                        <p:attrNameLst>
                                          <p:attrName>ppt_x</p:attrName>
                                        </p:attrNameLst>
                                      </p:cBhvr>
                                      <p:tavLst>
                                        <p:tav tm="0">
                                          <p:val>
                                            <p:strVal val="#ppt_x-1"/>
                                          </p:val>
                                        </p:tav>
                                        <p:tav tm="100000">
                                          <p:val>
                                            <p:strVal val="#ppt_x"/>
                                          </p:val>
                                        </p:tav>
                                      </p:tavLst>
                                    </p:anim>
                                  </p:childTnLst>
                                </p:cTn>
                              </p:par>
                              <p:par>
                                <p:cTn id="16" presetID="2" presetClass="entr" presetSubtype="2" fill="hold" nodeType="withEffect">
                                  <p:stCondLst>
                                    <p:cond delay="0"/>
                                  </p:stCondLst>
                                  <p:childTnLst>
                                    <p:set>
                                      <p:cBhvr>
                                        <p:cTn id="17" dur="1" fill="hold">
                                          <p:stCondLst>
                                            <p:cond delay="0"/>
                                          </p:stCondLst>
                                        </p:cTn>
                                        <p:tgtEl>
                                          <p:spTgt spid="614"/>
                                        </p:tgtEl>
                                        <p:attrNameLst>
                                          <p:attrName>style.visibility</p:attrName>
                                        </p:attrNameLst>
                                      </p:cBhvr>
                                      <p:to>
                                        <p:strVal val="visible"/>
                                      </p:to>
                                    </p:set>
                                    <p:anim calcmode="lin" valueType="num">
                                      <p:cBhvr additive="base">
                                        <p:cTn id="18" dur="500"/>
                                        <p:tgtEl>
                                          <p:spTgt spid="614"/>
                                        </p:tgtEl>
                                        <p:attrNameLst>
                                          <p:attrName>ppt_x</p:attrName>
                                        </p:attrNameLst>
                                      </p:cBhvr>
                                      <p:tavLst>
                                        <p:tav tm="0">
                                          <p:val>
                                            <p:strVal val="#ppt_x+1"/>
                                          </p:val>
                                        </p:tav>
                                        <p:tav tm="100000">
                                          <p:val>
                                            <p:strVal val="#ppt_x"/>
                                          </p:val>
                                        </p:tav>
                                      </p:tavLst>
                                    </p:anim>
                                  </p:childTnLst>
                                </p:cTn>
                              </p:par>
                              <p:par>
                                <p:cTn id="19" presetID="2" presetClass="entr" presetSubtype="2" fill="hold" nodeType="withEffect">
                                  <p:stCondLst>
                                    <p:cond delay="0"/>
                                  </p:stCondLst>
                                  <p:childTnLst>
                                    <p:set>
                                      <p:cBhvr>
                                        <p:cTn id="20" dur="1" fill="hold">
                                          <p:stCondLst>
                                            <p:cond delay="0"/>
                                          </p:stCondLst>
                                        </p:cTn>
                                        <p:tgtEl>
                                          <p:spTgt spid="617"/>
                                        </p:tgtEl>
                                        <p:attrNameLst>
                                          <p:attrName>style.visibility</p:attrName>
                                        </p:attrNameLst>
                                      </p:cBhvr>
                                      <p:to>
                                        <p:strVal val="visible"/>
                                      </p:to>
                                    </p:set>
                                    <p:anim calcmode="lin" valueType="num">
                                      <p:cBhvr additive="base">
                                        <p:cTn id="21" dur="500"/>
                                        <p:tgtEl>
                                          <p:spTgt spid="61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pic>
        <p:nvPicPr>
          <p:cNvPr id="628" name="Google Shape;628;p24"/>
          <p:cNvPicPr preferRelativeResize="0">
            <a:picLocks noGrp="1"/>
          </p:cNvPicPr>
          <p:nvPr>
            <p:ph type="pic" idx="2"/>
          </p:nvPr>
        </p:nvPicPr>
        <p:blipFill rotWithShape="1">
          <a:blip r:embed="rId3">
            <a:alphaModFix/>
          </a:blip>
          <a:srcRect t="12500" b="12500"/>
          <a:stretch/>
        </p:blipFill>
        <p:spPr>
          <a:xfrm>
            <a:off x="917115" y="1716411"/>
            <a:ext cx="6084144" cy="3040554"/>
          </a:xfrm>
          <a:prstGeom prst="rect">
            <a:avLst/>
          </a:prstGeom>
          <a:noFill/>
          <a:ln>
            <a:noFill/>
          </a:ln>
        </p:spPr>
      </p:pic>
      <p:sp>
        <p:nvSpPr>
          <p:cNvPr id="629" name="Google Shape;629;p24"/>
          <p:cNvSpPr/>
          <p:nvPr/>
        </p:nvSpPr>
        <p:spPr>
          <a:xfrm>
            <a:off x="2438151" y="1716411"/>
            <a:ext cx="1521036" cy="152103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30" name="Google Shape;630;p24"/>
          <p:cNvSpPr/>
          <p:nvPr/>
        </p:nvSpPr>
        <p:spPr>
          <a:xfrm>
            <a:off x="5480223" y="1716411"/>
            <a:ext cx="1521036" cy="152103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31" name="Google Shape;631;p24"/>
          <p:cNvSpPr/>
          <p:nvPr/>
        </p:nvSpPr>
        <p:spPr>
          <a:xfrm>
            <a:off x="917115" y="3235929"/>
            <a:ext cx="1521036" cy="15210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32" name="Google Shape;632;p24"/>
          <p:cNvSpPr/>
          <p:nvPr/>
        </p:nvSpPr>
        <p:spPr>
          <a:xfrm>
            <a:off x="3959187" y="3235929"/>
            <a:ext cx="1521036" cy="152103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aphicFrame>
        <p:nvGraphicFramePr>
          <p:cNvPr id="633" name="Google Shape;633;p24"/>
          <p:cNvGraphicFramePr/>
          <p:nvPr/>
        </p:nvGraphicFramePr>
        <p:xfrm>
          <a:off x="7221071" y="1716411"/>
          <a:ext cx="4096217" cy="3040554"/>
        </p:xfrm>
        <a:graphic>
          <a:graphicData uri="http://schemas.openxmlformats.org/drawingml/2006/chart">
            <c:chart xmlns:c="http://schemas.openxmlformats.org/drawingml/2006/chart" xmlns:r="http://schemas.openxmlformats.org/officeDocument/2006/relationships" r:id="rId4"/>
          </a:graphicData>
        </a:graphic>
      </p:graphicFrame>
      <p:grpSp>
        <p:nvGrpSpPr>
          <p:cNvPr id="634" name="Google Shape;634;p24"/>
          <p:cNvGrpSpPr/>
          <p:nvPr/>
        </p:nvGrpSpPr>
        <p:grpSpPr>
          <a:xfrm>
            <a:off x="1114952" y="5113252"/>
            <a:ext cx="4167434" cy="699183"/>
            <a:chOff x="6736921" y="2180774"/>
            <a:chExt cx="4167434" cy="699183"/>
          </a:xfrm>
        </p:grpSpPr>
        <p:sp>
          <p:nvSpPr>
            <p:cNvPr id="635" name="Google Shape;635;p24"/>
            <p:cNvSpPr txBox="1"/>
            <p:nvPr/>
          </p:nvSpPr>
          <p:spPr>
            <a:xfrm>
              <a:off x="6736921" y="2520884"/>
              <a:ext cx="4167434" cy="359073"/>
            </a:xfrm>
            <a:prstGeom prst="rect">
              <a:avLst/>
            </a:prstGeom>
            <a:noFill/>
            <a:ln>
              <a:noFill/>
            </a:ln>
          </p:spPr>
          <p:txBody>
            <a:bodyPr spcFirstLastPara="1" wrap="square" lIns="0" tIns="0" rIns="0" bIns="0" anchor="t" anchorCtr="0">
              <a:spAutoFit/>
            </a:bodyPr>
            <a:lstStyle/>
            <a:p>
              <a:pPr marL="0" marR="0" lvl="0" indent="0" algn="l" rtl="0">
                <a:lnSpc>
                  <a:spcPct val="116666"/>
                </a:lnSpc>
                <a:spcBef>
                  <a:spcPts val="0"/>
                </a:spcBef>
                <a:spcAft>
                  <a:spcPts val="0"/>
                </a:spcAft>
                <a:buNone/>
              </a:pPr>
              <a:r>
                <a:rPr lang="en-US" sz="1200">
                  <a:solidFill>
                    <a:srgbClr val="3F3F3F"/>
                  </a:solidFill>
                  <a:latin typeface="Arial"/>
                  <a:ea typeface="Arial"/>
                  <a:cs typeface="Arial"/>
                  <a:sym typeface="Arial"/>
                </a:rPr>
                <a:t>Far far away, behind the word mountains, far from the countries Vokalia and Consonantia, there live the blind texts.</a:t>
              </a:r>
              <a:endParaRPr/>
            </a:p>
          </p:txBody>
        </p:sp>
        <p:sp>
          <p:nvSpPr>
            <p:cNvPr id="636" name="Google Shape;636;p24"/>
            <p:cNvSpPr txBox="1"/>
            <p:nvPr/>
          </p:nvSpPr>
          <p:spPr>
            <a:xfrm>
              <a:off x="6736921" y="2180774"/>
              <a:ext cx="2449035" cy="27699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a:solidFill>
                    <a:srgbClr val="3F3F3F"/>
                  </a:solidFill>
                  <a:latin typeface="Arial"/>
                  <a:ea typeface="Arial"/>
                  <a:cs typeface="Arial"/>
                  <a:sym typeface="Arial"/>
                </a:rPr>
                <a:t>Allocation of funds</a:t>
              </a:r>
              <a:endParaRPr sz="1800">
                <a:solidFill>
                  <a:srgbClr val="3F3F3F"/>
                </a:solidFill>
                <a:latin typeface="Arial"/>
                <a:ea typeface="Arial"/>
                <a:cs typeface="Arial"/>
                <a:sym typeface="Arial"/>
              </a:endParaRPr>
            </a:p>
          </p:txBody>
        </p:sp>
      </p:grpSp>
      <p:grpSp>
        <p:nvGrpSpPr>
          <p:cNvPr id="637" name="Google Shape;637;p24"/>
          <p:cNvGrpSpPr/>
          <p:nvPr/>
        </p:nvGrpSpPr>
        <p:grpSpPr>
          <a:xfrm>
            <a:off x="6779152" y="5113252"/>
            <a:ext cx="4167434" cy="699183"/>
            <a:chOff x="6736921" y="2180774"/>
            <a:chExt cx="4167434" cy="699183"/>
          </a:xfrm>
        </p:grpSpPr>
        <p:sp>
          <p:nvSpPr>
            <p:cNvPr id="638" name="Google Shape;638;p24"/>
            <p:cNvSpPr txBox="1"/>
            <p:nvPr/>
          </p:nvSpPr>
          <p:spPr>
            <a:xfrm>
              <a:off x="6736921" y="2520884"/>
              <a:ext cx="4167434" cy="359073"/>
            </a:xfrm>
            <a:prstGeom prst="rect">
              <a:avLst/>
            </a:prstGeom>
            <a:noFill/>
            <a:ln>
              <a:noFill/>
            </a:ln>
          </p:spPr>
          <p:txBody>
            <a:bodyPr spcFirstLastPara="1" wrap="square" lIns="0" tIns="0" rIns="0" bIns="0" anchor="t" anchorCtr="0">
              <a:spAutoFit/>
            </a:bodyPr>
            <a:lstStyle/>
            <a:p>
              <a:pPr marL="0" marR="0" lvl="0" indent="0" algn="l" rtl="0">
                <a:lnSpc>
                  <a:spcPct val="116666"/>
                </a:lnSpc>
                <a:spcBef>
                  <a:spcPts val="0"/>
                </a:spcBef>
                <a:spcAft>
                  <a:spcPts val="0"/>
                </a:spcAft>
                <a:buNone/>
              </a:pPr>
              <a:r>
                <a:rPr lang="en-US" sz="1200">
                  <a:solidFill>
                    <a:srgbClr val="3F3F3F"/>
                  </a:solidFill>
                  <a:latin typeface="Arial"/>
                  <a:ea typeface="Arial"/>
                  <a:cs typeface="Arial"/>
                  <a:sym typeface="Arial"/>
                </a:rPr>
                <a:t>Far far away, behind the word mountains, far from the countries Vokalia and Consonantia, there live the blind texts.</a:t>
              </a:r>
              <a:endParaRPr/>
            </a:p>
          </p:txBody>
        </p:sp>
        <p:sp>
          <p:nvSpPr>
            <p:cNvPr id="639" name="Google Shape;639;p24"/>
            <p:cNvSpPr txBox="1"/>
            <p:nvPr/>
          </p:nvSpPr>
          <p:spPr>
            <a:xfrm>
              <a:off x="6736921" y="2180774"/>
              <a:ext cx="2449035" cy="27699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a:solidFill>
                    <a:srgbClr val="3F3F3F"/>
                  </a:solidFill>
                  <a:latin typeface="Arial"/>
                  <a:ea typeface="Arial"/>
                  <a:cs typeface="Arial"/>
                  <a:sym typeface="Arial"/>
                </a:rPr>
                <a:t>Allocation of funds</a:t>
              </a:r>
              <a:endParaRPr sz="1800">
                <a:solidFill>
                  <a:srgbClr val="3F3F3F"/>
                </a:solidFill>
                <a:latin typeface="Arial"/>
                <a:ea typeface="Arial"/>
                <a:cs typeface="Arial"/>
                <a:sym typeface="Arial"/>
              </a:endParaRPr>
            </a:p>
          </p:txBody>
        </p:sp>
      </p:grpSp>
      <p:sp>
        <p:nvSpPr>
          <p:cNvPr id="640" name="Google Shape;640;p24"/>
          <p:cNvSpPr/>
          <p:nvPr/>
        </p:nvSpPr>
        <p:spPr>
          <a:xfrm>
            <a:off x="1347433" y="3729444"/>
            <a:ext cx="660400" cy="534005"/>
          </a:xfrm>
          <a:custGeom>
            <a:avLst/>
            <a:gdLst/>
            <a:ahLst/>
            <a:cxnLst/>
            <a:rect l="l" t="t" r="r" b="b"/>
            <a:pathLst>
              <a:path w="331788" h="268287" extrusionOk="0">
                <a:moveTo>
                  <a:pt x="0" y="255587"/>
                </a:moveTo>
                <a:lnTo>
                  <a:pt x="331788" y="255587"/>
                </a:lnTo>
                <a:lnTo>
                  <a:pt x="331788" y="268287"/>
                </a:lnTo>
                <a:lnTo>
                  <a:pt x="0" y="268287"/>
                </a:lnTo>
                <a:close/>
                <a:moveTo>
                  <a:pt x="76201" y="207962"/>
                </a:moveTo>
                <a:lnTo>
                  <a:pt x="82551" y="207962"/>
                </a:lnTo>
                <a:lnTo>
                  <a:pt x="82551" y="247650"/>
                </a:lnTo>
                <a:lnTo>
                  <a:pt x="55563" y="247650"/>
                </a:lnTo>
                <a:lnTo>
                  <a:pt x="55563" y="227012"/>
                </a:lnTo>
                <a:close/>
                <a:moveTo>
                  <a:pt x="115888" y="168275"/>
                </a:moveTo>
                <a:cubicBezTo>
                  <a:pt x="115888" y="168275"/>
                  <a:pt x="115888" y="168275"/>
                  <a:pt x="127168" y="168275"/>
                </a:cubicBezTo>
                <a:cubicBezTo>
                  <a:pt x="130928" y="169555"/>
                  <a:pt x="135941" y="170835"/>
                  <a:pt x="139701" y="170835"/>
                </a:cubicBezTo>
                <a:cubicBezTo>
                  <a:pt x="139701" y="170835"/>
                  <a:pt x="139701" y="170835"/>
                  <a:pt x="139701" y="247650"/>
                </a:cubicBezTo>
                <a:cubicBezTo>
                  <a:pt x="139701" y="247650"/>
                  <a:pt x="139701" y="247650"/>
                  <a:pt x="115888" y="247650"/>
                </a:cubicBezTo>
                <a:close/>
                <a:moveTo>
                  <a:pt x="198438" y="155575"/>
                </a:moveTo>
                <a:cubicBezTo>
                  <a:pt x="198438" y="155575"/>
                  <a:pt x="198438" y="155575"/>
                  <a:pt x="198438" y="247650"/>
                </a:cubicBezTo>
                <a:cubicBezTo>
                  <a:pt x="198438" y="247650"/>
                  <a:pt x="198438" y="247650"/>
                  <a:pt x="173038" y="247650"/>
                </a:cubicBezTo>
                <a:lnTo>
                  <a:pt x="173038" y="168363"/>
                </a:lnTo>
                <a:cubicBezTo>
                  <a:pt x="181928" y="165805"/>
                  <a:pt x="190818" y="161969"/>
                  <a:pt x="198438" y="155575"/>
                </a:cubicBezTo>
                <a:close/>
                <a:moveTo>
                  <a:pt x="149226" y="41376"/>
                </a:moveTo>
                <a:cubicBezTo>
                  <a:pt x="136937" y="41376"/>
                  <a:pt x="124649" y="46240"/>
                  <a:pt x="114947" y="55968"/>
                </a:cubicBezTo>
                <a:cubicBezTo>
                  <a:pt x="96838" y="74128"/>
                  <a:pt x="96838" y="105259"/>
                  <a:pt x="114947" y="123418"/>
                </a:cubicBezTo>
                <a:cubicBezTo>
                  <a:pt x="134350" y="142875"/>
                  <a:pt x="164101" y="142875"/>
                  <a:pt x="183504" y="123418"/>
                </a:cubicBezTo>
                <a:cubicBezTo>
                  <a:pt x="201613" y="105259"/>
                  <a:pt x="201613" y="74128"/>
                  <a:pt x="183504" y="55968"/>
                </a:cubicBezTo>
                <a:cubicBezTo>
                  <a:pt x="173803" y="46240"/>
                  <a:pt x="161514" y="41376"/>
                  <a:pt x="149226" y="41376"/>
                </a:cubicBezTo>
                <a:close/>
                <a:moveTo>
                  <a:pt x="228600" y="39687"/>
                </a:moveTo>
                <a:cubicBezTo>
                  <a:pt x="228600" y="39687"/>
                  <a:pt x="228600" y="39687"/>
                  <a:pt x="254000" y="39687"/>
                </a:cubicBezTo>
                <a:lnTo>
                  <a:pt x="254000" y="247650"/>
                </a:lnTo>
                <a:cubicBezTo>
                  <a:pt x="254000" y="247650"/>
                  <a:pt x="254000" y="247650"/>
                  <a:pt x="228600" y="247650"/>
                </a:cubicBezTo>
                <a:cubicBezTo>
                  <a:pt x="228600" y="247650"/>
                  <a:pt x="228600" y="247650"/>
                  <a:pt x="228600" y="110730"/>
                </a:cubicBezTo>
                <a:cubicBezTo>
                  <a:pt x="231140" y="104272"/>
                  <a:pt x="231140" y="96521"/>
                  <a:pt x="231140" y="90063"/>
                </a:cubicBezTo>
                <a:cubicBezTo>
                  <a:pt x="231140" y="83604"/>
                  <a:pt x="231140" y="75854"/>
                  <a:pt x="228600" y="69396"/>
                </a:cubicBezTo>
                <a:cubicBezTo>
                  <a:pt x="228600" y="69396"/>
                  <a:pt x="228600" y="69396"/>
                  <a:pt x="228600" y="39687"/>
                </a:cubicBezTo>
                <a:close/>
                <a:moveTo>
                  <a:pt x="149707" y="22312"/>
                </a:moveTo>
                <a:cubicBezTo>
                  <a:pt x="166789" y="22312"/>
                  <a:pt x="183872" y="28749"/>
                  <a:pt x="196764" y="41623"/>
                </a:cubicBezTo>
                <a:cubicBezTo>
                  <a:pt x="223838" y="68659"/>
                  <a:pt x="223838" y="111144"/>
                  <a:pt x="196764" y="136893"/>
                </a:cubicBezTo>
                <a:cubicBezTo>
                  <a:pt x="173558" y="161354"/>
                  <a:pt x="136170" y="162641"/>
                  <a:pt x="109096" y="143330"/>
                </a:cubicBezTo>
                <a:cubicBezTo>
                  <a:pt x="109096" y="143330"/>
                  <a:pt x="109096" y="143330"/>
                  <a:pt x="97492" y="154917"/>
                </a:cubicBezTo>
                <a:cubicBezTo>
                  <a:pt x="98782" y="160067"/>
                  <a:pt x="97492" y="166504"/>
                  <a:pt x="93625" y="170366"/>
                </a:cubicBezTo>
                <a:cubicBezTo>
                  <a:pt x="93625" y="170366"/>
                  <a:pt x="93625" y="170366"/>
                  <a:pt x="43344" y="220576"/>
                </a:cubicBezTo>
                <a:cubicBezTo>
                  <a:pt x="35608" y="227013"/>
                  <a:pt x="25295" y="227013"/>
                  <a:pt x="18848" y="220576"/>
                </a:cubicBezTo>
                <a:cubicBezTo>
                  <a:pt x="11113" y="214139"/>
                  <a:pt x="11113" y="202552"/>
                  <a:pt x="18848" y="196115"/>
                </a:cubicBezTo>
                <a:cubicBezTo>
                  <a:pt x="18848" y="196115"/>
                  <a:pt x="18848" y="196115"/>
                  <a:pt x="67840" y="145905"/>
                </a:cubicBezTo>
                <a:cubicBezTo>
                  <a:pt x="72997" y="142043"/>
                  <a:pt x="78154" y="140755"/>
                  <a:pt x="84600" y="140755"/>
                </a:cubicBezTo>
                <a:cubicBezTo>
                  <a:pt x="84600" y="140755"/>
                  <a:pt x="84600" y="140755"/>
                  <a:pt x="96203" y="129168"/>
                </a:cubicBezTo>
                <a:cubicBezTo>
                  <a:pt x="75575" y="103420"/>
                  <a:pt x="78154" y="66084"/>
                  <a:pt x="102649" y="41623"/>
                </a:cubicBezTo>
                <a:cubicBezTo>
                  <a:pt x="115542" y="28749"/>
                  <a:pt x="132624" y="22312"/>
                  <a:pt x="149707" y="22312"/>
                </a:cubicBezTo>
                <a:close/>
                <a:moveTo>
                  <a:pt x="280988" y="0"/>
                </a:moveTo>
                <a:lnTo>
                  <a:pt x="306388" y="0"/>
                </a:lnTo>
                <a:lnTo>
                  <a:pt x="306388" y="247650"/>
                </a:lnTo>
                <a:lnTo>
                  <a:pt x="280988" y="24765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1" name="Google Shape;641;p24"/>
          <p:cNvSpPr/>
          <p:nvPr/>
        </p:nvSpPr>
        <p:spPr>
          <a:xfrm>
            <a:off x="4389505" y="3695663"/>
            <a:ext cx="660400" cy="601568"/>
          </a:xfrm>
          <a:custGeom>
            <a:avLst/>
            <a:gdLst/>
            <a:ahLst/>
            <a:cxnLst/>
            <a:rect l="l" t="t" r="r" b="b"/>
            <a:pathLst>
              <a:path w="338094" h="307975" extrusionOk="0">
                <a:moveTo>
                  <a:pt x="182569" y="192088"/>
                </a:moveTo>
                <a:cubicBezTo>
                  <a:pt x="183892" y="197354"/>
                  <a:pt x="187861" y="201303"/>
                  <a:pt x="191830" y="202620"/>
                </a:cubicBezTo>
                <a:cubicBezTo>
                  <a:pt x="195798" y="205253"/>
                  <a:pt x="201090" y="205253"/>
                  <a:pt x="206382" y="203936"/>
                </a:cubicBezTo>
                <a:cubicBezTo>
                  <a:pt x="206382" y="203936"/>
                  <a:pt x="206382" y="203936"/>
                  <a:pt x="205059" y="209202"/>
                </a:cubicBezTo>
                <a:cubicBezTo>
                  <a:pt x="203736" y="213151"/>
                  <a:pt x="205059" y="217101"/>
                  <a:pt x="206382" y="221050"/>
                </a:cubicBezTo>
                <a:cubicBezTo>
                  <a:pt x="206382" y="221050"/>
                  <a:pt x="206382" y="221050"/>
                  <a:pt x="206382" y="234215"/>
                </a:cubicBezTo>
                <a:cubicBezTo>
                  <a:pt x="206382" y="240797"/>
                  <a:pt x="201090" y="246063"/>
                  <a:pt x="194476" y="246063"/>
                </a:cubicBezTo>
                <a:cubicBezTo>
                  <a:pt x="187861" y="246063"/>
                  <a:pt x="182569" y="240797"/>
                  <a:pt x="182569" y="234215"/>
                </a:cubicBezTo>
                <a:cubicBezTo>
                  <a:pt x="182569" y="234215"/>
                  <a:pt x="182569" y="234215"/>
                  <a:pt x="182569" y="192088"/>
                </a:cubicBezTo>
                <a:close/>
                <a:moveTo>
                  <a:pt x="149231" y="183859"/>
                </a:moveTo>
                <a:cubicBezTo>
                  <a:pt x="153200" y="192930"/>
                  <a:pt x="163783" y="196818"/>
                  <a:pt x="173044" y="194226"/>
                </a:cubicBezTo>
                <a:cubicBezTo>
                  <a:pt x="173044" y="194226"/>
                  <a:pt x="173044" y="194226"/>
                  <a:pt x="173044" y="234400"/>
                </a:cubicBezTo>
                <a:cubicBezTo>
                  <a:pt x="173044" y="240879"/>
                  <a:pt x="167752" y="246063"/>
                  <a:pt x="159815" y="246063"/>
                </a:cubicBezTo>
                <a:cubicBezTo>
                  <a:pt x="155846" y="246063"/>
                  <a:pt x="149231" y="242175"/>
                  <a:pt x="149231" y="234400"/>
                </a:cubicBezTo>
                <a:cubicBezTo>
                  <a:pt x="149231" y="234400"/>
                  <a:pt x="149231" y="234400"/>
                  <a:pt x="149231" y="183859"/>
                </a:cubicBezTo>
                <a:close/>
                <a:moveTo>
                  <a:pt x="74619" y="182563"/>
                </a:moveTo>
                <a:cubicBezTo>
                  <a:pt x="74619" y="182563"/>
                  <a:pt x="74619" y="182563"/>
                  <a:pt x="74619" y="238126"/>
                </a:cubicBezTo>
                <a:cubicBezTo>
                  <a:pt x="67673" y="238126"/>
                  <a:pt x="63506" y="232957"/>
                  <a:pt x="63506" y="227789"/>
                </a:cubicBezTo>
                <a:cubicBezTo>
                  <a:pt x="63506" y="227789"/>
                  <a:pt x="63506" y="227789"/>
                  <a:pt x="63506" y="192900"/>
                </a:cubicBezTo>
                <a:cubicBezTo>
                  <a:pt x="67673" y="191608"/>
                  <a:pt x="71841" y="189024"/>
                  <a:pt x="73230" y="183855"/>
                </a:cubicBezTo>
                <a:cubicBezTo>
                  <a:pt x="73230" y="183855"/>
                  <a:pt x="73230" y="183855"/>
                  <a:pt x="74619" y="182563"/>
                </a:cubicBezTo>
                <a:close/>
                <a:moveTo>
                  <a:pt x="90666" y="92075"/>
                </a:moveTo>
                <a:cubicBezTo>
                  <a:pt x="90666" y="92075"/>
                  <a:pt x="90666" y="92075"/>
                  <a:pt x="130275" y="92075"/>
                </a:cubicBezTo>
                <a:cubicBezTo>
                  <a:pt x="135557" y="92075"/>
                  <a:pt x="139517" y="93382"/>
                  <a:pt x="140838" y="97302"/>
                </a:cubicBezTo>
                <a:lnTo>
                  <a:pt x="175165" y="171785"/>
                </a:lnTo>
                <a:cubicBezTo>
                  <a:pt x="177806" y="177012"/>
                  <a:pt x="175165" y="183546"/>
                  <a:pt x="169884" y="186159"/>
                </a:cubicBezTo>
                <a:cubicBezTo>
                  <a:pt x="165923" y="187466"/>
                  <a:pt x="159322" y="186159"/>
                  <a:pt x="156681" y="180932"/>
                </a:cubicBezTo>
                <a:cubicBezTo>
                  <a:pt x="156681" y="180932"/>
                  <a:pt x="156681" y="180932"/>
                  <a:pt x="139517" y="144344"/>
                </a:cubicBezTo>
                <a:cubicBezTo>
                  <a:pt x="139517" y="144344"/>
                  <a:pt x="139517" y="144344"/>
                  <a:pt x="139517" y="271096"/>
                </a:cubicBezTo>
                <a:cubicBezTo>
                  <a:pt x="139517" y="278936"/>
                  <a:pt x="134236" y="284163"/>
                  <a:pt x="127635" y="284163"/>
                </a:cubicBezTo>
                <a:cubicBezTo>
                  <a:pt x="121033" y="284163"/>
                  <a:pt x="115752" y="278936"/>
                  <a:pt x="115752" y="271096"/>
                </a:cubicBezTo>
                <a:cubicBezTo>
                  <a:pt x="115752" y="271096"/>
                  <a:pt x="115752" y="271096"/>
                  <a:pt x="115752" y="197919"/>
                </a:cubicBezTo>
                <a:cubicBezTo>
                  <a:pt x="115752" y="197919"/>
                  <a:pt x="115752" y="197919"/>
                  <a:pt x="106510" y="197919"/>
                </a:cubicBezTo>
                <a:cubicBezTo>
                  <a:pt x="106510" y="197919"/>
                  <a:pt x="106510" y="197919"/>
                  <a:pt x="106510" y="271096"/>
                </a:cubicBezTo>
                <a:cubicBezTo>
                  <a:pt x="106510" y="278936"/>
                  <a:pt x="101229" y="284163"/>
                  <a:pt x="94627" y="284163"/>
                </a:cubicBezTo>
                <a:cubicBezTo>
                  <a:pt x="86706" y="284163"/>
                  <a:pt x="81424" y="278936"/>
                  <a:pt x="81424" y="271096"/>
                </a:cubicBezTo>
                <a:cubicBezTo>
                  <a:pt x="81424" y="271096"/>
                  <a:pt x="81424" y="271096"/>
                  <a:pt x="81424" y="144344"/>
                </a:cubicBezTo>
                <a:cubicBezTo>
                  <a:pt x="81424" y="144344"/>
                  <a:pt x="81424" y="144344"/>
                  <a:pt x="65581" y="180932"/>
                </a:cubicBezTo>
                <a:cubicBezTo>
                  <a:pt x="62940" y="186159"/>
                  <a:pt x="56339" y="187466"/>
                  <a:pt x="51058" y="186159"/>
                </a:cubicBezTo>
                <a:cubicBezTo>
                  <a:pt x="45776" y="183546"/>
                  <a:pt x="44456" y="177012"/>
                  <a:pt x="45776" y="171785"/>
                </a:cubicBezTo>
                <a:cubicBezTo>
                  <a:pt x="45776" y="171785"/>
                  <a:pt x="45776" y="171785"/>
                  <a:pt x="80104" y="97302"/>
                </a:cubicBezTo>
                <a:cubicBezTo>
                  <a:pt x="82745" y="93382"/>
                  <a:pt x="86706" y="92075"/>
                  <a:pt x="90666" y="92075"/>
                </a:cubicBezTo>
                <a:close/>
                <a:moveTo>
                  <a:pt x="238843" y="88900"/>
                </a:moveTo>
                <a:cubicBezTo>
                  <a:pt x="238843" y="88900"/>
                  <a:pt x="238843" y="88900"/>
                  <a:pt x="286633" y="88900"/>
                </a:cubicBezTo>
                <a:cubicBezTo>
                  <a:pt x="291943" y="88900"/>
                  <a:pt x="295925" y="91524"/>
                  <a:pt x="297253" y="95459"/>
                </a:cubicBezTo>
                <a:cubicBezTo>
                  <a:pt x="297253" y="95459"/>
                  <a:pt x="297253" y="95459"/>
                  <a:pt x="337077" y="180728"/>
                </a:cubicBezTo>
                <a:cubicBezTo>
                  <a:pt x="339732" y="185975"/>
                  <a:pt x="337077" y="192534"/>
                  <a:pt x="330440" y="195158"/>
                </a:cubicBezTo>
                <a:cubicBezTo>
                  <a:pt x="325130" y="197782"/>
                  <a:pt x="318492" y="196470"/>
                  <a:pt x="315837" y="189911"/>
                </a:cubicBezTo>
                <a:cubicBezTo>
                  <a:pt x="315837" y="189911"/>
                  <a:pt x="315837" y="189911"/>
                  <a:pt x="302563" y="163674"/>
                </a:cubicBezTo>
                <a:cubicBezTo>
                  <a:pt x="302563" y="163674"/>
                  <a:pt x="302563" y="163674"/>
                  <a:pt x="313182" y="212212"/>
                </a:cubicBezTo>
                <a:cubicBezTo>
                  <a:pt x="314510" y="216147"/>
                  <a:pt x="310527" y="220083"/>
                  <a:pt x="306545" y="220083"/>
                </a:cubicBezTo>
                <a:cubicBezTo>
                  <a:pt x="306545" y="220083"/>
                  <a:pt x="306545" y="220083"/>
                  <a:pt x="295925" y="220083"/>
                </a:cubicBezTo>
                <a:cubicBezTo>
                  <a:pt x="295925" y="220083"/>
                  <a:pt x="295925" y="220083"/>
                  <a:pt x="295925" y="293545"/>
                </a:cubicBezTo>
                <a:cubicBezTo>
                  <a:pt x="295925" y="301416"/>
                  <a:pt x="290615" y="307975"/>
                  <a:pt x="282650" y="307975"/>
                </a:cubicBezTo>
                <a:cubicBezTo>
                  <a:pt x="274685" y="307975"/>
                  <a:pt x="268048" y="301416"/>
                  <a:pt x="268048" y="293545"/>
                </a:cubicBezTo>
                <a:cubicBezTo>
                  <a:pt x="268048" y="293545"/>
                  <a:pt x="268048" y="293545"/>
                  <a:pt x="268048" y="220083"/>
                </a:cubicBezTo>
                <a:cubicBezTo>
                  <a:pt x="268048" y="220083"/>
                  <a:pt x="268048" y="220083"/>
                  <a:pt x="257428" y="220083"/>
                </a:cubicBezTo>
                <a:cubicBezTo>
                  <a:pt x="257428" y="220083"/>
                  <a:pt x="257428" y="220083"/>
                  <a:pt x="257428" y="293545"/>
                </a:cubicBezTo>
                <a:cubicBezTo>
                  <a:pt x="257428" y="301416"/>
                  <a:pt x="250791" y="307975"/>
                  <a:pt x="244153" y="307975"/>
                </a:cubicBezTo>
                <a:cubicBezTo>
                  <a:pt x="236188" y="307975"/>
                  <a:pt x="229551" y="301416"/>
                  <a:pt x="229551" y="293545"/>
                </a:cubicBezTo>
                <a:cubicBezTo>
                  <a:pt x="229551" y="293545"/>
                  <a:pt x="229551" y="293545"/>
                  <a:pt x="229551" y="220083"/>
                </a:cubicBezTo>
                <a:cubicBezTo>
                  <a:pt x="229551" y="220083"/>
                  <a:pt x="229551" y="220083"/>
                  <a:pt x="218931" y="220083"/>
                </a:cubicBezTo>
                <a:cubicBezTo>
                  <a:pt x="214949" y="220083"/>
                  <a:pt x="210966" y="216147"/>
                  <a:pt x="212294" y="212212"/>
                </a:cubicBezTo>
                <a:cubicBezTo>
                  <a:pt x="212294" y="212212"/>
                  <a:pt x="212294" y="212212"/>
                  <a:pt x="222914" y="163674"/>
                </a:cubicBezTo>
                <a:cubicBezTo>
                  <a:pt x="222914" y="163674"/>
                  <a:pt x="222914" y="163674"/>
                  <a:pt x="210966" y="189911"/>
                </a:cubicBezTo>
                <a:cubicBezTo>
                  <a:pt x="208311" y="196470"/>
                  <a:pt x="200346" y="197782"/>
                  <a:pt x="195036" y="195158"/>
                </a:cubicBezTo>
                <a:cubicBezTo>
                  <a:pt x="188399" y="192534"/>
                  <a:pt x="185744" y="185975"/>
                  <a:pt x="188399" y="180728"/>
                </a:cubicBezTo>
                <a:cubicBezTo>
                  <a:pt x="188399" y="180728"/>
                  <a:pt x="188399" y="180728"/>
                  <a:pt x="228223" y="95459"/>
                </a:cubicBezTo>
                <a:cubicBezTo>
                  <a:pt x="230878" y="91524"/>
                  <a:pt x="234861" y="88900"/>
                  <a:pt x="238843" y="88900"/>
                </a:cubicBezTo>
                <a:close/>
                <a:moveTo>
                  <a:pt x="40753" y="63500"/>
                </a:moveTo>
                <a:cubicBezTo>
                  <a:pt x="40753" y="63500"/>
                  <a:pt x="40753" y="63500"/>
                  <a:pt x="79117" y="63500"/>
                </a:cubicBezTo>
                <a:cubicBezTo>
                  <a:pt x="79117" y="70065"/>
                  <a:pt x="81763" y="76630"/>
                  <a:pt x="85732" y="81882"/>
                </a:cubicBezTo>
                <a:cubicBezTo>
                  <a:pt x="85732" y="81882"/>
                  <a:pt x="85732" y="81882"/>
                  <a:pt x="85732" y="83195"/>
                </a:cubicBezTo>
                <a:cubicBezTo>
                  <a:pt x="80440" y="84507"/>
                  <a:pt x="75149" y="88446"/>
                  <a:pt x="73826" y="92385"/>
                </a:cubicBezTo>
                <a:cubicBezTo>
                  <a:pt x="73826" y="92385"/>
                  <a:pt x="73826" y="92385"/>
                  <a:pt x="51336" y="139652"/>
                </a:cubicBezTo>
                <a:cubicBezTo>
                  <a:pt x="51336" y="139652"/>
                  <a:pt x="51336" y="139652"/>
                  <a:pt x="39430" y="168538"/>
                </a:cubicBezTo>
                <a:cubicBezTo>
                  <a:pt x="34138" y="177728"/>
                  <a:pt x="39430" y="188232"/>
                  <a:pt x="48690" y="192171"/>
                </a:cubicBezTo>
                <a:cubicBezTo>
                  <a:pt x="50013" y="193484"/>
                  <a:pt x="52659" y="193484"/>
                  <a:pt x="55305" y="194797"/>
                </a:cubicBezTo>
                <a:cubicBezTo>
                  <a:pt x="55305" y="194797"/>
                  <a:pt x="55305" y="194797"/>
                  <a:pt x="55305" y="227621"/>
                </a:cubicBezTo>
                <a:cubicBezTo>
                  <a:pt x="55305" y="232873"/>
                  <a:pt x="50013" y="238125"/>
                  <a:pt x="43398" y="238125"/>
                </a:cubicBezTo>
                <a:cubicBezTo>
                  <a:pt x="38107" y="238125"/>
                  <a:pt x="32815" y="232873"/>
                  <a:pt x="32815" y="227621"/>
                </a:cubicBezTo>
                <a:cubicBezTo>
                  <a:pt x="32815" y="155408"/>
                  <a:pt x="32815" y="114706"/>
                  <a:pt x="32815" y="112080"/>
                </a:cubicBezTo>
                <a:cubicBezTo>
                  <a:pt x="32815" y="112080"/>
                  <a:pt x="32815" y="112080"/>
                  <a:pt x="18263" y="144904"/>
                </a:cubicBezTo>
                <a:cubicBezTo>
                  <a:pt x="15617" y="148843"/>
                  <a:pt x="10325" y="151469"/>
                  <a:pt x="5034" y="148843"/>
                </a:cubicBezTo>
                <a:cubicBezTo>
                  <a:pt x="1065" y="146217"/>
                  <a:pt x="-1581" y="140965"/>
                  <a:pt x="1065" y="137026"/>
                </a:cubicBezTo>
                <a:cubicBezTo>
                  <a:pt x="1065" y="137026"/>
                  <a:pt x="1065" y="137026"/>
                  <a:pt x="31492" y="68752"/>
                </a:cubicBezTo>
                <a:cubicBezTo>
                  <a:pt x="34138" y="64813"/>
                  <a:pt x="36784" y="63500"/>
                  <a:pt x="40753" y="63500"/>
                </a:cubicBezTo>
                <a:close/>
                <a:moveTo>
                  <a:pt x="157633" y="53975"/>
                </a:moveTo>
                <a:cubicBezTo>
                  <a:pt x="157633" y="53975"/>
                  <a:pt x="157633" y="53975"/>
                  <a:pt x="197198" y="53975"/>
                </a:cubicBezTo>
                <a:cubicBezTo>
                  <a:pt x="202473" y="53975"/>
                  <a:pt x="206430" y="55277"/>
                  <a:pt x="207749" y="59183"/>
                </a:cubicBezTo>
                <a:cubicBezTo>
                  <a:pt x="207749" y="59183"/>
                  <a:pt x="207749" y="59183"/>
                  <a:pt x="222256" y="90434"/>
                </a:cubicBezTo>
                <a:cubicBezTo>
                  <a:pt x="222256" y="90434"/>
                  <a:pt x="220937" y="91736"/>
                  <a:pt x="220937" y="91736"/>
                </a:cubicBezTo>
                <a:cubicBezTo>
                  <a:pt x="220937" y="91736"/>
                  <a:pt x="220937" y="91736"/>
                  <a:pt x="210386" y="115174"/>
                </a:cubicBezTo>
                <a:cubicBezTo>
                  <a:pt x="210386" y="115174"/>
                  <a:pt x="210386" y="115174"/>
                  <a:pt x="206430" y="106060"/>
                </a:cubicBezTo>
                <a:cubicBezTo>
                  <a:pt x="206430" y="106060"/>
                  <a:pt x="206430" y="106060"/>
                  <a:pt x="206430" y="122987"/>
                </a:cubicBezTo>
                <a:cubicBezTo>
                  <a:pt x="199836" y="138612"/>
                  <a:pt x="205111" y="126893"/>
                  <a:pt x="185328" y="169863"/>
                </a:cubicBezTo>
                <a:cubicBezTo>
                  <a:pt x="184009" y="168561"/>
                  <a:pt x="170821" y="138612"/>
                  <a:pt x="169502" y="137310"/>
                </a:cubicBezTo>
                <a:cubicBezTo>
                  <a:pt x="169502" y="137310"/>
                  <a:pt x="169502" y="137310"/>
                  <a:pt x="149719" y="93038"/>
                </a:cubicBezTo>
                <a:cubicBezTo>
                  <a:pt x="147082" y="89132"/>
                  <a:pt x="143125" y="85226"/>
                  <a:pt x="136531" y="83924"/>
                </a:cubicBezTo>
                <a:cubicBezTo>
                  <a:pt x="136531" y="83924"/>
                  <a:pt x="136531" y="83924"/>
                  <a:pt x="136531" y="82621"/>
                </a:cubicBezTo>
                <a:cubicBezTo>
                  <a:pt x="140488" y="78715"/>
                  <a:pt x="143125" y="73507"/>
                  <a:pt x="144444" y="66996"/>
                </a:cubicBezTo>
                <a:cubicBezTo>
                  <a:pt x="144444" y="66996"/>
                  <a:pt x="144444" y="66996"/>
                  <a:pt x="147082" y="59183"/>
                </a:cubicBezTo>
                <a:cubicBezTo>
                  <a:pt x="149719" y="55277"/>
                  <a:pt x="153676" y="53975"/>
                  <a:pt x="157633" y="53975"/>
                </a:cubicBezTo>
                <a:close/>
                <a:moveTo>
                  <a:pt x="111926" y="38100"/>
                </a:moveTo>
                <a:cubicBezTo>
                  <a:pt x="125516" y="38100"/>
                  <a:pt x="136533" y="48761"/>
                  <a:pt x="136533" y="61913"/>
                </a:cubicBezTo>
                <a:cubicBezTo>
                  <a:pt x="136533" y="75065"/>
                  <a:pt x="125516" y="85726"/>
                  <a:pt x="111926" y="85726"/>
                </a:cubicBezTo>
                <a:cubicBezTo>
                  <a:pt x="98336" y="85726"/>
                  <a:pt x="87319" y="75065"/>
                  <a:pt x="87319" y="61913"/>
                </a:cubicBezTo>
                <a:cubicBezTo>
                  <a:pt x="87319" y="48761"/>
                  <a:pt x="98336" y="38100"/>
                  <a:pt x="111926" y="38100"/>
                </a:cubicBezTo>
                <a:close/>
                <a:moveTo>
                  <a:pt x="262738" y="28575"/>
                </a:moveTo>
                <a:cubicBezTo>
                  <a:pt x="278613" y="28575"/>
                  <a:pt x="290519" y="40423"/>
                  <a:pt x="290519" y="56221"/>
                </a:cubicBezTo>
                <a:cubicBezTo>
                  <a:pt x="290519" y="72018"/>
                  <a:pt x="277290" y="82550"/>
                  <a:pt x="262738" y="82550"/>
                </a:cubicBezTo>
                <a:cubicBezTo>
                  <a:pt x="248185" y="82550"/>
                  <a:pt x="234956" y="72018"/>
                  <a:pt x="234956" y="56221"/>
                </a:cubicBezTo>
                <a:cubicBezTo>
                  <a:pt x="234956" y="40423"/>
                  <a:pt x="248185" y="28575"/>
                  <a:pt x="262738" y="28575"/>
                </a:cubicBezTo>
                <a:close/>
                <a:moveTo>
                  <a:pt x="58744" y="15875"/>
                </a:moveTo>
                <a:cubicBezTo>
                  <a:pt x="71019" y="15875"/>
                  <a:pt x="80969" y="25825"/>
                  <a:pt x="80969" y="38100"/>
                </a:cubicBezTo>
                <a:cubicBezTo>
                  <a:pt x="80969" y="50375"/>
                  <a:pt x="71019" y="60325"/>
                  <a:pt x="58744" y="60325"/>
                </a:cubicBezTo>
                <a:cubicBezTo>
                  <a:pt x="46469" y="60325"/>
                  <a:pt x="36519" y="50375"/>
                  <a:pt x="36519" y="38100"/>
                </a:cubicBezTo>
                <a:cubicBezTo>
                  <a:pt x="36519" y="25825"/>
                  <a:pt x="46469" y="15875"/>
                  <a:pt x="58744" y="15875"/>
                </a:cubicBezTo>
                <a:close/>
                <a:moveTo>
                  <a:pt x="177013" y="0"/>
                </a:moveTo>
                <a:cubicBezTo>
                  <a:pt x="189726" y="0"/>
                  <a:pt x="200032" y="10661"/>
                  <a:pt x="200032" y="23813"/>
                </a:cubicBezTo>
                <a:cubicBezTo>
                  <a:pt x="200032" y="36965"/>
                  <a:pt x="189726" y="47626"/>
                  <a:pt x="177013" y="47626"/>
                </a:cubicBezTo>
                <a:cubicBezTo>
                  <a:pt x="164300" y="47626"/>
                  <a:pt x="153994" y="36965"/>
                  <a:pt x="153994" y="23813"/>
                </a:cubicBezTo>
                <a:cubicBezTo>
                  <a:pt x="153994" y="10661"/>
                  <a:pt x="164300" y="0"/>
                  <a:pt x="177013"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2" name="Google Shape;642;p24"/>
          <p:cNvSpPr/>
          <p:nvPr/>
        </p:nvSpPr>
        <p:spPr>
          <a:xfrm>
            <a:off x="5920409" y="2146729"/>
            <a:ext cx="640664" cy="660400"/>
          </a:xfrm>
          <a:custGeom>
            <a:avLst/>
            <a:gdLst/>
            <a:ahLst/>
            <a:cxnLst/>
            <a:rect l="l" t="t" r="r" b="b"/>
            <a:pathLst>
              <a:path w="327026" h="337100" extrusionOk="0">
                <a:moveTo>
                  <a:pt x="157951" y="134938"/>
                </a:moveTo>
                <a:cubicBezTo>
                  <a:pt x="157951" y="134938"/>
                  <a:pt x="157951" y="134938"/>
                  <a:pt x="327026" y="239958"/>
                </a:cubicBezTo>
                <a:cubicBezTo>
                  <a:pt x="327026" y="239958"/>
                  <a:pt x="327026" y="239958"/>
                  <a:pt x="259660" y="254398"/>
                </a:cubicBezTo>
                <a:lnTo>
                  <a:pt x="295325" y="305595"/>
                </a:lnTo>
                <a:cubicBezTo>
                  <a:pt x="301929" y="316097"/>
                  <a:pt x="300608" y="327911"/>
                  <a:pt x="292683" y="334475"/>
                </a:cubicBezTo>
                <a:cubicBezTo>
                  <a:pt x="283436" y="339726"/>
                  <a:pt x="271548" y="337101"/>
                  <a:pt x="263623" y="326599"/>
                </a:cubicBezTo>
                <a:cubicBezTo>
                  <a:pt x="263623" y="326599"/>
                  <a:pt x="263623" y="326599"/>
                  <a:pt x="227959" y="275402"/>
                </a:cubicBezTo>
                <a:cubicBezTo>
                  <a:pt x="227959" y="275402"/>
                  <a:pt x="227959" y="275402"/>
                  <a:pt x="192294" y="333162"/>
                </a:cubicBezTo>
                <a:cubicBezTo>
                  <a:pt x="192294" y="333162"/>
                  <a:pt x="192294" y="333162"/>
                  <a:pt x="153988" y="137564"/>
                </a:cubicBezTo>
                <a:cubicBezTo>
                  <a:pt x="153988" y="137564"/>
                  <a:pt x="153988" y="137564"/>
                  <a:pt x="157951" y="134938"/>
                </a:cubicBezTo>
                <a:close/>
                <a:moveTo>
                  <a:pt x="287448" y="96838"/>
                </a:moveTo>
                <a:cubicBezTo>
                  <a:pt x="280879" y="99436"/>
                  <a:pt x="272996" y="103332"/>
                  <a:pt x="270368" y="108528"/>
                </a:cubicBezTo>
                <a:cubicBezTo>
                  <a:pt x="265113" y="117620"/>
                  <a:pt x="271682" y="143597"/>
                  <a:pt x="280879" y="150092"/>
                </a:cubicBezTo>
                <a:cubicBezTo>
                  <a:pt x="292703" y="159184"/>
                  <a:pt x="299272" y="170873"/>
                  <a:pt x="301899" y="182563"/>
                </a:cubicBezTo>
                <a:cubicBezTo>
                  <a:pt x="303213" y="176069"/>
                  <a:pt x="303213" y="168276"/>
                  <a:pt x="303213" y="161781"/>
                </a:cubicBezTo>
                <a:cubicBezTo>
                  <a:pt x="303213" y="138402"/>
                  <a:pt x="297958" y="116321"/>
                  <a:pt x="287448" y="96838"/>
                </a:cubicBezTo>
                <a:close/>
                <a:moveTo>
                  <a:pt x="160474" y="0"/>
                </a:moveTo>
                <a:cubicBezTo>
                  <a:pt x="249918" y="0"/>
                  <a:pt x="322263" y="72405"/>
                  <a:pt x="322263" y="161925"/>
                </a:cubicBezTo>
                <a:cubicBezTo>
                  <a:pt x="322263" y="179039"/>
                  <a:pt x="319632" y="196153"/>
                  <a:pt x="314371" y="211951"/>
                </a:cubicBezTo>
                <a:cubicBezTo>
                  <a:pt x="314371" y="211951"/>
                  <a:pt x="314371" y="211951"/>
                  <a:pt x="242026" y="165875"/>
                </a:cubicBezTo>
                <a:cubicBezTo>
                  <a:pt x="247288" y="157976"/>
                  <a:pt x="257811" y="147444"/>
                  <a:pt x="259126" y="139545"/>
                </a:cubicBezTo>
                <a:cubicBezTo>
                  <a:pt x="260441" y="127697"/>
                  <a:pt x="251234" y="97418"/>
                  <a:pt x="244657" y="94785"/>
                </a:cubicBezTo>
                <a:cubicBezTo>
                  <a:pt x="238080" y="90836"/>
                  <a:pt x="218350" y="71089"/>
                  <a:pt x="203881" y="63190"/>
                </a:cubicBezTo>
                <a:cubicBezTo>
                  <a:pt x="193358" y="57924"/>
                  <a:pt x="188096" y="36861"/>
                  <a:pt x="186781" y="22380"/>
                </a:cubicBezTo>
                <a:cubicBezTo>
                  <a:pt x="177574" y="21063"/>
                  <a:pt x="169681" y="19747"/>
                  <a:pt x="160474" y="19747"/>
                </a:cubicBezTo>
                <a:cubicBezTo>
                  <a:pt x="128905" y="19747"/>
                  <a:pt x="98652" y="30279"/>
                  <a:pt x="74975" y="48709"/>
                </a:cubicBezTo>
                <a:cubicBezTo>
                  <a:pt x="81552" y="59241"/>
                  <a:pt x="93390" y="78988"/>
                  <a:pt x="86814" y="86886"/>
                </a:cubicBezTo>
                <a:cubicBezTo>
                  <a:pt x="78921" y="100051"/>
                  <a:pt x="53930" y="100051"/>
                  <a:pt x="53930" y="111899"/>
                </a:cubicBezTo>
                <a:cubicBezTo>
                  <a:pt x="53930" y="123747"/>
                  <a:pt x="52614" y="135596"/>
                  <a:pt x="53930" y="140862"/>
                </a:cubicBezTo>
                <a:cubicBezTo>
                  <a:pt x="55245" y="146128"/>
                  <a:pt x="69714" y="150077"/>
                  <a:pt x="59191" y="157976"/>
                </a:cubicBezTo>
                <a:cubicBezTo>
                  <a:pt x="52614" y="164558"/>
                  <a:pt x="32884" y="175090"/>
                  <a:pt x="21046" y="181672"/>
                </a:cubicBezTo>
                <a:cubicBezTo>
                  <a:pt x="22361" y="197470"/>
                  <a:pt x="27622" y="213267"/>
                  <a:pt x="35515" y="227748"/>
                </a:cubicBezTo>
                <a:cubicBezTo>
                  <a:pt x="38145" y="219850"/>
                  <a:pt x="49984" y="192204"/>
                  <a:pt x="59191" y="190887"/>
                </a:cubicBezTo>
                <a:cubicBezTo>
                  <a:pt x="69714" y="188254"/>
                  <a:pt x="78921" y="185621"/>
                  <a:pt x="89444" y="198786"/>
                </a:cubicBezTo>
                <a:cubicBezTo>
                  <a:pt x="99967" y="211951"/>
                  <a:pt x="114436" y="215900"/>
                  <a:pt x="122328" y="215900"/>
                </a:cubicBezTo>
                <a:cubicBezTo>
                  <a:pt x="130220" y="215900"/>
                  <a:pt x="121013" y="243546"/>
                  <a:pt x="96021" y="248812"/>
                </a:cubicBezTo>
                <a:cubicBezTo>
                  <a:pt x="72345" y="252761"/>
                  <a:pt x="106544" y="283040"/>
                  <a:pt x="86814" y="283040"/>
                </a:cubicBezTo>
                <a:cubicBezTo>
                  <a:pt x="109175" y="296204"/>
                  <a:pt x="134167" y="304103"/>
                  <a:pt x="160474" y="304103"/>
                </a:cubicBezTo>
                <a:cubicBezTo>
                  <a:pt x="163105" y="304103"/>
                  <a:pt x="165735" y="302787"/>
                  <a:pt x="167051" y="302787"/>
                </a:cubicBezTo>
                <a:cubicBezTo>
                  <a:pt x="167051" y="302787"/>
                  <a:pt x="167051" y="302787"/>
                  <a:pt x="170997" y="322534"/>
                </a:cubicBezTo>
                <a:cubicBezTo>
                  <a:pt x="168366" y="322534"/>
                  <a:pt x="164420" y="323850"/>
                  <a:pt x="160474" y="323850"/>
                </a:cubicBezTo>
                <a:cubicBezTo>
                  <a:pt x="72345" y="323850"/>
                  <a:pt x="0" y="251445"/>
                  <a:pt x="0" y="161925"/>
                </a:cubicBezTo>
                <a:cubicBezTo>
                  <a:pt x="0" y="72405"/>
                  <a:pt x="72345" y="0"/>
                  <a:pt x="16047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3" name="Google Shape;643;p24"/>
          <p:cNvSpPr/>
          <p:nvPr/>
        </p:nvSpPr>
        <p:spPr>
          <a:xfrm>
            <a:off x="2868469" y="2149889"/>
            <a:ext cx="660400" cy="654080"/>
          </a:xfrm>
          <a:custGeom>
            <a:avLst/>
            <a:gdLst/>
            <a:ahLst/>
            <a:cxnLst/>
            <a:rect l="l" t="t" r="r" b="b"/>
            <a:pathLst>
              <a:path w="331788" h="328613" extrusionOk="0">
                <a:moveTo>
                  <a:pt x="292147" y="109538"/>
                </a:moveTo>
                <a:cubicBezTo>
                  <a:pt x="311524" y="109538"/>
                  <a:pt x="327025" y="126291"/>
                  <a:pt x="327025" y="145621"/>
                </a:cubicBezTo>
                <a:cubicBezTo>
                  <a:pt x="327025" y="145621"/>
                  <a:pt x="327025" y="145621"/>
                  <a:pt x="327025" y="229385"/>
                </a:cubicBezTo>
                <a:cubicBezTo>
                  <a:pt x="327025" y="248715"/>
                  <a:pt x="311524" y="264179"/>
                  <a:pt x="293438" y="264179"/>
                </a:cubicBezTo>
                <a:cubicBezTo>
                  <a:pt x="293438" y="264179"/>
                  <a:pt x="293438" y="264179"/>
                  <a:pt x="252101" y="264179"/>
                </a:cubicBezTo>
                <a:cubicBezTo>
                  <a:pt x="252101" y="264179"/>
                  <a:pt x="252101" y="264179"/>
                  <a:pt x="252101" y="319593"/>
                </a:cubicBezTo>
                <a:cubicBezTo>
                  <a:pt x="252101" y="324747"/>
                  <a:pt x="248226" y="328613"/>
                  <a:pt x="243059" y="328613"/>
                </a:cubicBezTo>
                <a:cubicBezTo>
                  <a:pt x="243059" y="328613"/>
                  <a:pt x="243059" y="328613"/>
                  <a:pt x="205596" y="328613"/>
                </a:cubicBezTo>
                <a:cubicBezTo>
                  <a:pt x="199138" y="328613"/>
                  <a:pt x="195262" y="324747"/>
                  <a:pt x="195262" y="319593"/>
                </a:cubicBezTo>
                <a:cubicBezTo>
                  <a:pt x="195262" y="319593"/>
                  <a:pt x="195262" y="319593"/>
                  <a:pt x="195262" y="235829"/>
                </a:cubicBezTo>
                <a:cubicBezTo>
                  <a:pt x="195262" y="220364"/>
                  <a:pt x="208180" y="207478"/>
                  <a:pt x="224973" y="207478"/>
                </a:cubicBezTo>
                <a:cubicBezTo>
                  <a:pt x="224973" y="207478"/>
                  <a:pt x="224973" y="207478"/>
                  <a:pt x="255976" y="207478"/>
                </a:cubicBezTo>
                <a:cubicBezTo>
                  <a:pt x="255976" y="207478"/>
                  <a:pt x="255976" y="207478"/>
                  <a:pt x="255976" y="145621"/>
                </a:cubicBezTo>
                <a:cubicBezTo>
                  <a:pt x="255976" y="126291"/>
                  <a:pt x="271478" y="109538"/>
                  <a:pt x="292147" y="109538"/>
                </a:cubicBezTo>
                <a:close/>
                <a:moveTo>
                  <a:pt x="38473" y="109538"/>
                </a:moveTo>
                <a:cubicBezTo>
                  <a:pt x="59391" y="109538"/>
                  <a:pt x="75079" y="126291"/>
                  <a:pt x="75079" y="145621"/>
                </a:cubicBezTo>
                <a:cubicBezTo>
                  <a:pt x="75079" y="145621"/>
                  <a:pt x="75079" y="145621"/>
                  <a:pt x="75079" y="207478"/>
                </a:cubicBezTo>
                <a:cubicBezTo>
                  <a:pt x="75079" y="207478"/>
                  <a:pt x="75079" y="207478"/>
                  <a:pt x="106456" y="207478"/>
                </a:cubicBezTo>
                <a:cubicBezTo>
                  <a:pt x="123451" y="207478"/>
                  <a:pt x="136525" y="220364"/>
                  <a:pt x="136525" y="235829"/>
                </a:cubicBezTo>
                <a:cubicBezTo>
                  <a:pt x="136525" y="235829"/>
                  <a:pt x="136525" y="235829"/>
                  <a:pt x="136525" y="319593"/>
                </a:cubicBezTo>
                <a:cubicBezTo>
                  <a:pt x="136525" y="324747"/>
                  <a:pt x="132603" y="328613"/>
                  <a:pt x="126066" y="328613"/>
                </a:cubicBezTo>
                <a:cubicBezTo>
                  <a:pt x="126066" y="328613"/>
                  <a:pt x="126066" y="328613"/>
                  <a:pt x="88153" y="328613"/>
                </a:cubicBezTo>
                <a:cubicBezTo>
                  <a:pt x="82923" y="328613"/>
                  <a:pt x="79001" y="324747"/>
                  <a:pt x="79001" y="319593"/>
                </a:cubicBezTo>
                <a:cubicBezTo>
                  <a:pt x="79001" y="319593"/>
                  <a:pt x="79001" y="319593"/>
                  <a:pt x="79001" y="264179"/>
                </a:cubicBezTo>
                <a:cubicBezTo>
                  <a:pt x="79001" y="264179"/>
                  <a:pt x="79001" y="264179"/>
                  <a:pt x="37166" y="264179"/>
                </a:cubicBezTo>
                <a:cubicBezTo>
                  <a:pt x="18863" y="264179"/>
                  <a:pt x="3175" y="248715"/>
                  <a:pt x="3175" y="229385"/>
                </a:cubicBezTo>
                <a:cubicBezTo>
                  <a:pt x="3175" y="229385"/>
                  <a:pt x="3175" y="229385"/>
                  <a:pt x="3175" y="145621"/>
                </a:cubicBezTo>
                <a:cubicBezTo>
                  <a:pt x="3175" y="126291"/>
                  <a:pt x="18863" y="109538"/>
                  <a:pt x="38473" y="109538"/>
                </a:cubicBezTo>
                <a:close/>
                <a:moveTo>
                  <a:pt x="160734" y="88900"/>
                </a:moveTo>
                <a:cubicBezTo>
                  <a:pt x="160734" y="88900"/>
                  <a:pt x="160734" y="88900"/>
                  <a:pt x="171053" y="88900"/>
                </a:cubicBezTo>
                <a:cubicBezTo>
                  <a:pt x="172343" y="88900"/>
                  <a:pt x="173633" y="90195"/>
                  <a:pt x="173633" y="90195"/>
                </a:cubicBezTo>
                <a:cubicBezTo>
                  <a:pt x="174923" y="92785"/>
                  <a:pt x="176213" y="94080"/>
                  <a:pt x="174923" y="95375"/>
                </a:cubicBezTo>
                <a:cubicBezTo>
                  <a:pt x="174923" y="95375"/>
                  <a:pt x="174923" y="95375"/>
                  <a:pt x="169763" y="103146"/>
                </a:cubicBezTo>
                <a:cubicBezTo>
                  <a:pt x="169763" y="103146"/>
                  <a:pt x="169763" y="103146"/>
                  <a:pt x="172343" y="123867"/>
                </a:cubicBezTo>
                <a:cubicBezTo>
                  <a:pt x="172343" y="123867"/>
                  <a:pt x="172343" y="123867"/>
                  <a:pt x="167184" y="136818"/>
                </a:cubicBezTo>
                <a:cubicBezTo>
                  <a:pt x="167184" y="138113"/>
                  <a:pt x="164604" y="138113"/>
                  <a:pt x="164604" y="136818"/>
                </a:cubicBezTo>
                <a:cubicBezTo>
                  <a:pt x="164604" y="136818"/>
                  <a:pt x="164604" y="136818"/>
                  <a:pt x="159444" y="123867"/>
                </a:cubicBezTo>
                <a:cubicBezTo>
                  <a:pt x="159444" y="123867"/>
                  <a:pt x="159444" y="123867"/>
                  <a:pt x="162024" y="103146"/>
                </a:cubicBezTo>
                <a:cubicBezTo>
                  <a:pt x="162024" y="103146"/>
                  <a:pt x="162024" y="103146"/>
                  <a:pt x="156865" y="95375"/>
                </a:cubicBezTo>
                <a:cubicBezTo>
                  <a:pt x="155575" y="94080"/>
                  <a:pt x="156865" y="92785"/>
                  <a:pt x="158155" y="90195"/>
                </a:cubicBezTo>
                <a:cubicBezTo>
                  <a:pt x="158155" y="90195"/>
                  <a:pt x="159444" y="88900"/>
                  <a:pt x="160734" y="88900"/>
                </a:cubicBezTo>
                <a:close/>
                <a:moveTo>
                  <a:pt x="136182" y="88900"/>
                </a:moveTo>
                <a:cubicBezTo>
                  <a:pt x="137474" y="88900"/>
                  <a:pt x="138766" y="90201"/>
                  <a:pt x="138766" y="91502"/>
                </a:cubicBezTo>
                <a:cubicBezTo>
                  <a:pt x="138766" y="91502"/>
                  <a:pt x="138766" y="91502"/>
                  <a:pt x="165893" y="165652"/>
                </a:cubicBezTo>
                <a:cubicBezTo>
                  <a:pt x="165893" y="165652"/>
                  <a:pt x="165893" y="165652"/>
                  <a:pt x="193021" y="91502"/>
                </a:cubicBezTo>
                <a:cubicBezTo>
                  <a:pt x="193021" y="90201"/>
                  <a:pt x="195605" y="88900"/>
                  <a:pt x="196897" y="90201"/>
                </a:cubicBezTo>
                <a:cubicBezTo>
                  <a:pt x="196897" y="90201"/>
                  <a:pt x="196897" y="90201"/>
                  <a:pt x="208523" y="92802"/>
                </a:cubicBezTo>
                <a:cubicBezTo>
                  <a:pt x="222733" y="98006"/>
                  <a:pt x="231775" y="111015"/>
                  <a:pt x="231775" y="125325"/>
                </a:cubicBezTo>
                <a:cubicBezTo>
                  <a:pt x="231775" y="125325"/>
                  <a:pt x="231775" y="125325"/>
                  <a:pt x="231775" y="176059"/>
                </a:cubicBezTo>
                <a:cubicBezTo>
                  <a:pt x="231775" y="179961"/>
                  <a:pt x="229192" y="182563"/>
                  <a:pt x="226608" y="182563"/>
                </a:cubicBezTo>
                <a:cubicBezTo>
                  <a:pt x="226608" y="182563"/>
                  <a:pt x="226608" y="182563"/>
                  <a:pt x="105179" y="182563"/>
                </a:cubicBezTo>
                <a:cubicBezTo>
                  <a:pt x="102595" y="182563"/>
                  <a:pt x="100012" y="179961"/>
                  <a:pt x="100012" y="176059"/>
                </a:cubicBezTo>
                <a:cubicBezTo>
                  <a:pt x="100012" y="176059"/>
                  <a:pt x="100012" y="176059"/>
                  <a:pt x="100012" y="125325"/>
                </a:cubicBezTo>
                <a:cubicBezTo>
                  <a:pt x="100012" y="111015"/>
                  <a:pt x="109054" y="98006"/>
                  <a:pt x="123264" y="92802"/>
                </a:cubicBezTo>
                <a:cubicBezTo>
                  <a:pt x="123264" y="92802"/>
                  <a:pt x="123264" y="92802"/>
                  <a:pt x="134890" y="90201"/>
                </a:cubicBezTo>
                <a:cubicBezTo>
                  <a:pt x="134890" y="88900"/>
                  <a:pt x="134890" y="88900"/>
                  <a:pt x="136182" y="88900"/>
                </a:cubicBezTo>
                <a:close/>
                <a:moveTo>
                  <a:pt x="292100" y="19050"/>
                </a:moveTo>
                <a:cubicBezTo>
                  <a:pt x="314019" y="19050"/>
                  <a:pt x="331788" y="36819"/>
                  <a:pt x="331788" y="58738"/>
                </a:cubicBezTo>
                <a:cubicBezTo>
                  <a:pt x="331788" y="80657"/>
                  <a:pt x="314019" y="98426"/>
                  <a:pt x="292100" y="98426"/>
                </a:cubicBezTo>
                <a:cubicBezTo>
                  <a:pt x="270181" y="98426"/>
                  <a:pt x="252412" y="80657"/>
                  <a:pt x="252412" y="58738"/>
                </a:cubicBezTo>
                <a:cubicBezTo>
                  <a:pt x="252412" y="36819"/>
                  <a:pt x="270181" y="19050"/>
                  <a:pt x="292100" y="19050"/>
                </a:cubicBezTo>
                <a:close/>
                <a:moveTo>
                  <a:pt x="39688" y="19050"/>
                </a:moveTo>
                <a:cubicBezTo>
                  <a:pt x="61607" y="19050"/>
                  <a:pt x="79376" y="36819"/>
                  <a:pt x="79376" y="58738"/>
                </a:cubicBezTo>
                <a:cubicBezTo>
                  <a:pt x="79376" y="80657"/>
                  <a:pt x="61607" y="98426"/>
                  <a:pt x="39688" y="98426"/>
                </a:cubicBezTo>
                <a:cubicBezTo>
                  <a:pt x="17769" y="98426"/>
                  <a:pt x="0" y="80657"/>
                  <a:pt x="0" y="58738"/>
                </a:cubicBezTo>
                <a:cubicBezTo>
                  <a:pt x="0" y="36819"/>
                  <a:pt x="17769" y="19050"/>
                  <a:pt x="39688" y="19050"/>
                </a:cubicBezTo>
                <a:close/>
                <a:moveTo>
                  <a:pt x="165894" y="0"/>
                </a:moveTo>
                <a:cubicBezTo>
                  <a:pt x="187375" y="0"/>
                  <a:pt x="204788" y="17769"/>
                  <a:pt x="204788" y="39688"/>
                </a:cubicBezTo>
                <a:cubicBezTo>
                  <a:pt x="204788" y="61607"/>
                  <a:pt x="187375" y="79376"/>
                  <a:pt x="165894" y="79376"/>
                </a:cubicBezTo>
                <a:cubicBezTo>
                  <a:pt x="144413" y="79376"/>
                  <a:pt x="127000" y="61607"/>
                  <a:pt x="127000" y="39688"/>
                </a:cubicBezTo>
                <a:cubicBezTo>
                  <a:pt x="127000" y="17769"/>
                  <a:pt x="144413" y="0"/>
                  <a:pt x="16589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44" name="Google Shape;644;p24"/>
          <p:cNvGrpSpPr/>
          <p:nvPr/>
        </p:nvGrpSpPr>
        <p:grpSpPr>
          <a:xfrm>
            <a:off x="1080557" y="537832"/>
            <a:ext cx="4885993" cy="716067"/>
            <a:chOff x="5402407" y="1247256"/>
            <a:chExt cx="4885993" cy="716067"/>
          </a:xfrm>
        </p:grpSpPr>
        <p:sp>
          <p:nvSpPr>
            <p:cNvPr id="645" name="Google Shape;645;p24"/>
            <p:cNvSpPr txBox="1"/>
            <p:nvPr/>
          </p:nvSpPr>
          <p:spPr>
            <a:xfrm>
              <a:off x="5402407" y="1247256"/>
              <a:ext cx="329531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budget</a:t>
              </a:r>
              <a:endParaRPr sz="2800" b="1">
                <a:solidFill>
                  <a:srgbClr val="3F3F3F"/>
                </a:solidFill>
                <a:latin typeface="Arial"/>
                <a:ea typeface="Arial"/>
                <a:cs typeface="Arial"/>
                <a:sym typeface="Arial"/>
              </a:endParaRPr>
            </a:p>
          </p:txBody>
        </p:sp>
        <p:sp>
          <p:nvSpPr>
            <p:cNvPr id="646" name="Google Shape;646;p24"/>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8"/>
                                        </p:tgtEl>
                                        <p:attrNameLst>
                                          <p:attrName>style.visibility</p:attrName>
                                        </p:attrNameLst>
                                      </p:cBhvr>
                                      <p:to>
                                        <p:strVal val="visible"/>
                                      </p:to>
                                    </p:set>
                                    <p:animEffect transition="in" filter="fade">
                                      <p:cBhvr>
                                        <p:cTn id="7" dur="500"/>
                                        <p:tgtEl>
                                          <p:spTgt spid="628"/>
                                        </p:tgtEl>
                                      </p:cBhvr>
                                    </p:animEffect>
                                  </p:childTnLst>
                                </p:cTn>
                              </p:par>
                              <p:par>
                                <p:cTn id="8" presetID="10" presetClass="entr" presetSubtype="0" fill="hold" nodeType="withEffect">
                                  <p:stCondLst>
                                    <p:cond delay="0"/>
                                  </p:stCondLst>
                                  <p:childTnLst>
                                    <p:set>
                                      <p:cBhvr>
                                        <p:cTn id="9" dur="1" fill="hold">
                                          <p:stCondLst>
                                            <p:cond delay="0"/>
                                          </p:stCondLst>
                                        </p:cTn>
                                        <p:tgtEl>
                                          <p:spTgt spid="629"/>
                                        </p:tgtEl>
                                        <p:attrNameLst>
                                          <p:attrName>style.visibility</p:attrName>
                                        </p:attrNameLst>
                                      </p:cBhvr>
                                      <p:to>
                                        <p:strVal val="visible"/>
                                      </p:to>
                                    </p:set>
                                    <p:animEffect transition="in" filter="fade">
                                      <p:cBhvr>
                                        <p:cTn id="10" dur="500"/>
                                        <p:tgtEl>
                                          <p:spTgt spid="629"/>
                                        </p:tgtEl>
                                      </p:cBhvr>
                                    </p:animEffect>
                                  </p:childTnLst>
                                </p:cTn>
                              </p:par>
                              <p:par>
                                <p:cTn id="11" presetID="10" presetClass="entr" presetSubtype="0" fill="hold" nodeType="withEffect">
                                  <p:stCondLst>
                                    <p:cond delay="0"/>
                                  </p:stCondLst>
                                  <p:childTnLst>
                                    <p:set>
                                      <p:cBhvr>
                                        <p:cTn id="12" dur="1" fill="hold">
                                          <p:stCondLst>
                                            <p:cond delay="0"/>
                                          </p:stCondLst>
                                        </p:cTn>
                                        <p:tgtEl>
                                          <p:spTgt spid="630"/>
                                        </p:tgtEl>
                                        <p:attrNameLst>
                                          <p:attrName>style.visibility</p:attrName>
                                        </p:attrNameLst>
                                      </p:cBhvr>
                                      <p:to>
                                        <p:strVal val="visible"/>
                                      </p:to>
                                    </p:set>
                                    <p:animEffect transition="in" filter="fade">
                                      <p:cBhvr>
                                        <p:cTn id="13" dur="500"/>
                                        <p:tgtEl>
                                          <p:spTgt spid="630"/>
                                        </p:tgtEl>
                                      </p:cBhvr>
                                    </p:animEffect>
                                  </p:childTnLst>
                                </p:cTn>
                              </p:par>
                              <p:par>
                                <p:cTn id="14" presetID="10" presetClass="entr" presetSubtype="0" fill="hold" nodeType="withEffect">
                                  <p:stCondLst>
                                    <p:cond delay="0"/>
                                  </p:stCondLst>
                                  <p:childTnLst>
                                    <p:set>
                                      <p:cBhvr>
                                        <p:cTn id="15" dur="1" fill="hold">
                                          <p:stCondLst>
                                            <p:cond delay="0"/>
                                          </p:stCondLst>
                                        </p:cTn>
                                        <p:tgtEl>
                                          <p:spTgt spid="631"/>
                                        </p:tgtEl>
                                        <p:attrNameLst>
                                          <p:attrName>style.visibility</p:attrName>
                                        </p:attrNameLst>
                                      </p:cBhvr>
                                      <p:to>
                                        <p:strVal val="visible"/>
                                      </p:to>
                                    </p:set>
                                    <p:animEffect transition="in" filter="fade">
                                      <p:cBhvr>
                                        <p:cTn id="16" dur="500"/>
                                        <p:tgtEl>
                                          <p:spTgt spid="631"/>
                                        </p:tgtEl>
                                      </p:cBhvr>
                                    </p:animEffect>
                                  </p:childTnLst>
                                </p:cTn>
                              </p:par>
                              <p:par>
                                <p:cTn id="17" presetID="10" presetClass="entr" presetSubtype="0" fill="hold" nodeType="withEffect">
                                  <p:stCondLst>
                                    <p:cond delay="0"/>
                                  </p:stCondLst>
                                  <p:childTnLst>
                                    <p:set>
                                      <p:cBhvr>
                                        <p:cTn id="18" dur="1" fill="hold">
                                          <p:stCondLst>
                                            <p:cond delay="0"/>
                                          </p:stCondLst>
                                        </p:cTn>
                                        <p:tgtEl>
                                          <p:spTgt spid="632"/>
                                        </p:tgtEl>
                                        <p:attrNameLst>
                                          <p:attrName>style.visibility</p:attrName>
                                        </p:attrNameLst>
                                      </p:cBhvr>
                                      <p:to>
                                        <p:strVal val="visible"/>
                                      </p:to>
                                    </p:set>
                                    <p:animEffect transition="in" filter="fade">
                                      <p:cBhvr>
                                        <p:cTn id="19" dur="500"/>
                                        <p:tgtEl>
                                          <p:spTgt spid="632"/>
                                        </p:tgtEl>
                                      </p:cBhvr>
                                    </p:animEffect>
                                  </p:childTnLst>
                                </p:cTn>
                              </p:par>
                              <p:par>
                                <p:cTn id="20" presetID="10" presetClass="entr" presetSubtype="0" fill="hold" nodeType="withEffect">
                                  <p:stCondLst>
                                    <p:cond delay="0"/>
                                  </p:stCondLst>
                                  <p:childTnLst>
                                    <p:set>
                                      <p:cBhvr>
                                        <p:cTn id="21" dur="1" fill="hold">
                                          <p:stCondLst>
                                            <p:cond delay="0"/>
                                          </p:stCondLst>
                                        </p:cTn>
                                        <p:tgtEl>
                                          <p:spTgt spid="640"/>
                                        </p:tgtEl>
                                        <p:attrNameLst>
                                          <p:attrName>style.visibility</p:attrName>
                                        </p:attrNameLst>
                                      </p:cBhvr>
                                      <p:to>
                                        <p:strVal val="visible"/>
                                      </p:to>
                                    </p:set>
                                    <p:animEffect transition="in" filter="fade">
                                      <p:cBhvr>
                                        <p:cTn id="22" dur="500"/>
                                        <p:tgtEl>
                                          <p:spTgt spid="640"/>
                                        </p:tgtEl>
                                      </p:cBhvr>
                                    </p:animEffect>
                                  </p:childTnLst>
                                </p:cTn>
                              </p:par>
                              <p:par>
                                <p:cTn id="23" presetID="10" presetClass="entr" presetSubtype="0" fill="hold" nodeType="withEffect">
                                  <p:stCondLst>
                                    <p:cond delay="0"/>
                                  </p:stCondLst>
                                  <p:childTnLst>
                                    <p:set>
                                      <p:cBhvr>
                                        <p:cTn id="24" dur="1" fill="hold">
                                          <p:stCondLst>
                                            <p:cond delay="0"/>
                                          </p:stCondLst>
                                        </p:cTn>
                                        <p:tgtEl>
                                          <p:spTgt spid="641"/>
                                        </p:tgtEl>
                                        <p:attrNameLst>
                                          <p:attrName>style.visibility</p:attrName>
                                        </p:attrNameLst>
                                      </p:cBhvr>
                                      <p:to>
                                        <p:strVal val="visible"/>
                                      </p:to>
                                    </p:set>
                                    <p:animEffect transition="in" filter="fade">
                                      <p:cBhvr>
                                        <p:cTn id="25" dur="500"/>
                                        <p:tgtEl>
                                          <p:spTgt spid="641"/>
                                        </p:tgtEl>
                                      </p:cBhvr>
                                    </p:animEffect>
                                  </p:childTnLst>
                                </p:cTn>
                              </p:par>
                              <p:par>
                                <p:cTn id="26" presetID="10" presetClass="entr" presetSubtype="0" fill="hold" nodeType="withEffect">
                                  <p:stCondLst>
                                    <p:cond delay="0"/>
                                  </p:stCondLst>
                                  <p:childTnLst>
                                    <p:set>
                                      <p:cBhvr>
                                        <p:cTn id="27" dur="1" fill="hold">
                                          <p:stCondLst>
                                            <p:cond delay="0"/>
                                          </p:stCondLst>
                                        </p:cTn>
                                        <p:tgtEl>
                                          <p:spTgt spid="642"/>
                                        </p:tgtEl>
                                        <p:attrNameLst>
                                          <p:attrName>style.visibility</p:attrName>
                                        </p:attrNameLst>
                                      </p:cBhvr>
                                      <p:to>
                                        <p:strVal val="visible"/>
                                      </p:to>
                                    </p:set>
                                    <p:animEffect transition="in" filter="fade">
                                      <p:cBhvr>
                                        <p:cTn id="28" dur="500"/>
                                        <p:tgtEl>
                                          <p:spTgt spid="642"/>
                                        </p:tgtEl>
                                      </p:cBhvr>
                                    </p:animEffect>
                                  </p:childTnLst>
                                </p:cTn>
                              </p:par>
                              <p:par>
                                <p:cTn id="29" presetID="10" presetClass="entr" presetSubtype="0" fill="hold" nodeType="withEffect">
                                  <p:stCondLst>
                                    <p:cond delay="0"/>
                                  </p:stCondLst>
                                  <p:childTnLst>
                                    <p:set>
                                      <p:cBhvr>
                                        <p:cTn id="30" dur="1" fill="hold">
                                          <p:stCondLst>
                                            <p:cond delay="0"/>
                                          </p:stCondLst>
                                        </p:cTn>
                                        <p:tgtEl>
                                          <p:spTgt spid="643"/>
                                        </p:tgtEl>
                                        <p:attrNameLst>
                                          <p:attrName>style.visibility</p:attrName>
                                        </p:attrNameLst>
                                      </p:cBhvr>
                                      <p:to>
                                        <p:strVal val="visible"/>
                                      </p:to>
                                    </p:set>
                                    <p:animEffect transition="in" filter="fade">
                                      <p:cBhvr>
                                        <p:cTn id="31" dur="500"/>
                                        <p:tgtEl>
                                          <p:spTgt spid="643"/>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633"/>
                                        </p:tgtEl>
                                        <p:attrNameLst>
                                          <p:attrName>style.visibility</p:attrName>
                                        </p:attrNameLst>
                                      </p:cBhvr>
                                      <p:to>
                                        <p:strVal val="visible"/>
                                      </p:to>
                                    </p:set>
                                    <p:animEffect transition="in" filter="fade">
                                      <p:cBhvr>
                                        <p:cTn id="35" dur="500"/>
                                        <p:tgtEl>
                                          <p:spTgt spid="633"/>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634"/>
                                        </p:tgtEl>
                                        <p:attrNameLst>
                                          <p:attrName>style.visibility</p:attrName>
                                        </p:attrNameLst>
                                      </p:cBhvr>
                                      <p:to>
                                        <p:strVal val="visible"/>
                                      </p:to>
                                    </p:set>
                                    <p:animEffect transition="in" filter="fade">
                                      <p:cBhvr>
                                        <p:cTn id="39" dur="500"/>
                                        <p:tgtEl>
                                          <p:spTgt spid="634"/>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637"/>
                                        </p:tgtEl>
                                        <p:attrNameLst>
                                          <p:attrName>style.visibility</p:attrName>
                                        </p:attrNameLst>
                                      </p:cBhvr>
                                      <p:to>
                                        <p:strVal val="visible"/>
                                      </p:to>
                                    </p:set>
                                    <p:animEffect transition="in" filter="fade">
                                      <p:cBhvr>
                                        <p:cTn id="43" dur="500"/>
                                        <p:tgtEl>
                                          <p:spTgt spid="6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25"/>
          <p:cNvSpPr/>
          <p:nvPr/>
        </p:nvSpPr>
        <p:spPr>
          <a:xfrm rot="-8519294" flipH="1">
            <a:off x="9393513" y="3829456"/>
            <a:ext cx="507233" cy="96328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3" name="Google Shape;653;p25"/>
          <p:cNvSpPr/>
          <p:nvPr/>
        </p:nvSpPr>
        <p:spPr>
          <a:xfrm rot="-2280706">
            <a:off x="2291254" y="3829456"/>
            <a:ext cx="507233" cy="96328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4" name="Google Shape;654;p25"/>
          <p:cNvSpPr/>
          <p:nvPr/>
        </p:nvSpPr>
        <p:spPr>
          <a:xfrm rot="10800000" flipH="1">
            <a:off x="4208565" y="2844020"/>
            <a:ext cx="2204356" cy="2002738"/>
          </a:xfrm>
          <a:prstGeom prst="parallelogram">
            <a:avLst>
              <a:gd name="adj" fmla="val 7802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5" name="Google Shape;655;p25"/>
          <p:cNvSpPr/>
          <p:nvPr/>
        </p:nvSpPr>
        <p:spPr>
          <a:xfrm>
            <a:off x="2643690" y="2844020"/>
            <a:ext cx="2204356" cy="2002738"/>
          </a:xfrm>
          <a:prstGeom prst="parallelogram">
            <a:avLst>
              <a:gd name="adj" fmla="val 7802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6" name="Google Shape;656;p25"/>
          <p:cNvSpPr/>
          <p:nvPr/>
        </p:nvSpPr>
        <p:spPr>
          <a:xfrm rot="10800000" flipH="1">
            <a:off x="7338315" y="2844020"/>
            <a:ext cx="2204356" cy="2002738"/>
          </a:xfrm>
          <a:prstGeom prst="parallelogram">
            <a:avLst>
              <a:gd name="adj" fmla="val 7802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7" name="Google Shape;657;p25"/>
          <p:cNvSpPr/>
          <p:nvPr/>
        </p:nvSpPr>
        <p:spPr>
          <a:xfrm>
            <a:off x="5773440" y="2844020"/>
            <a:ext cx="2204356" cy="2002738"/>
          </a:xfrm>
          <a:prstGeom prst="parallelogram">
            <a:avLst>
              <a:gd name="adj" fmla="val 7802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58" name="Google Shape;658;p25"/>
          <p:cNvGrpSpPr/>
          <p:nvPr/>
        </p:nvGrpSpPr>
        <p:grpSpPr>
          <a:xfrm>
            <a:off x="6362696" y="1698427"/>
            <a:ext cx="2514604" cy="1196766"/>
            <a:chOff x="6869229" y="2410788"/>
            <a:chExt cx="2514604" cy="1196766"/>
          </a:xfrm>
        </p:grpSpPr>
        <p:sp>
          <p:nvSpPr>
            <p:cNvPr id="659" name="Google Shape;659;p25"/>
            <p:cNvSpPr/>
            <p:nvPr/>
          </p:nvSpPr>
          <p:spPr>
            <a:xfrm>
              <a:off x="6869229" y="2763412"/>
              <a:ext cx="2514604" cy="844142"/>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400">
                  <a:solidFill>
                    <a:srgbClr val="3F3F3F"/>
                  </a:solidFill>
                  <a:latin typeface="Arial"/>
                  <a:ea typeface="Arial"/>
                  <a:cs typeface="Arial"/>
                  <a:sym typeface="Arial"/>
                </a:rPr>
                <a:t>The user can also print the document by presentation on a projector or computer.</a:t>
              </a:r>
              <a:endParaRPr sz="1400">
                <a:solidFill>
                  <a:srgbClr val="3F3F3F"/>
                </a:solidFill>
                <a:latin typeface="Arial"/>
                <a:ea typeface="Arial"/>
                <a:cs typeface="Arial"/>
                <a:sym typeface="Arial"/>
              </a:endParaRPr>
            </a:p>
          </p:txBody>
        </p:sp>
        <p:sp>
          <p:nvSpPr>
            <p:cNvPr id="660" name="Google Shape;660;p25"/>
            <p:cNvSpPr/>
            <p:nvPr/>
          </p:nvSpPr>
          <p:spPr>
            <a:xfrm>
              <a:off x="7005544" y="2410788"/>
              <a:ext cx="2241974" cy="39613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800" b="1">
                  <a:solidFill>
                    <a:srgbClr val="3F3F3F"/>
                  </a:solidFill>
                  <a:latin typeface="Arial"/>
                  <a:ea typeface="Arial"/>
                  <a:cs typeface="Arial"/>
                  <a:sym typeface="Arial"/>
                </a:rPr>
                <a:t>emergency plan</a:t>
              </a:r>
              <a:endParaRPr sz="1800" b="1">
                <a:solidFill>
                  <a:srgbClr val="3F3F3F"/>
                </a:solidFill>
                <a:latin typeface="Arial"/>
                <a:ea typeface="Arial"/>
                <a:cs typeface="Arial"/>
                <a:sym typeface="Arial"/>
              </a:endParaRPr>
            </a:p>
          </p:txBody>
        </p:sp>
      </p:grpSp>
      <p:grpSp>
        <p:nvGrpSpPr>
          <p:cNvPr id="661" name="Google Shape;661;p25"/>
          <p:cNvGrpSpPr/>
          <p:nvPr/>
        </p:nvGrpSpPr>
        <p:grpSpPr>
          <a:xfrm>
            <a:off x="3314696" y="1698427"/>
            <a:ext cx="2514604" cy="1196766"/>
            <a:chOff x="6869229" y="2410788"/>
            <a:chExt cx="2514604" cy="1196766"/>
          </a:xfrm>
        </p:grpSpPr>
        <p:sp>
          <p:nvSpPr>
            <p:cNvPr id="662" name="Google Shape;662;p25"/>
            <p:cNvSpPr/>
            <p:nvPr/>
          </p:nvSpPr>
          <p:spPr>
            <a:xfrm>
              <a:off x="6869229" y="2763412"/>
              <a:ext cx="2514604" cy="844142"/>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400">
                  <a:solidFill>
                    <a:srgbClr val="3F3F3F"/>
                  </a:solidFill>
                  <a:latin typeface="Arial"/>
                  <a:ea typeface="Arial"/>
                  <a:cs typeface="Arial"/>
                  <a:sym typeface="Arial"/>
                </a:rPr>
                <a:t>The user can also print the document by presentation on a projector or computer.</a:t>
              </a:r>
              <a:endParaRPr sz="1400">
                <a:solidFill>
                  <a:srgbClr val="3F3F3F"/>
                </a:solidFill>
                <a:latin typeface="Arial"/>
                <a:ea typeface="Arial"/>
                <a:cs typeface="Arial"/>
                <a:sym typeface="Arial"/>
              </a:endParaRPr>
            </a:p>
          </p:txBody>
        </p:sp>
        <p:sp>
          <p:nvSpPr>
            <p:cNvPr id="663" name="Google Shape;663;p25"/>
            <p:cNvSpPr/>
            <p:nvPr/>
          </p:nvSpPr>
          <p:spPr>
            <a:xfrm>
              <a:off x="7005544" y="2410788"/>
              <a:ext cx="2241974" cy="39613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800" b="1">
                  <a:solidFill>
                    <a:srgbClr val="3F3F3F"/>
                  </a:solidFill>
                  <a:latin typeface="Arial"/>
                  <a:ea typeface="Arial"/>
                  <a:cs typeface="Arial"/>
                  <a:sym typeface="Arial"/>
                </a:rPr>
                <a:t>emergency plan</a:t>
              </a:r>
              <a:endParaRPr sz="1800" b="1">
                <a:solidFill>
                  <a:srgbClr val="3F3F3F"/>
                </a:solidFill>
                <a:latin typeface="Arial"/>
                <a:ea typeface="Arial"/>
                <a:cs typeface="Arial"/>
                <a:sym typeface="Arial"/>
              </a:endParaRPr>
            </a:p>
          </p:txBody>
        </p:sp>
      </p:grpSp>
      <p:grpSp>
        <p:nvGrpSpPr>
          <p:cNvPr id="664" name="Google Shape;664;p25"/>
          <p:cNvGrpSpPr/>
          <p:nvPr/>
        </p:nvGrpSpPr>
        <p:grpSpPr>
          <a:xfrm>
            <a:off x="1750415" y="4980340"/>
            <a:ext cx="2514604" cy="1196766"/>
            <a:chOff x="6869229" y="2410788"/>
            <a:chExt cx="2514604" cy="1196766"/>
          </a:xfrm>
        </p:grpSpPr>
        <p:sp>
          <p:nvSpPr>
            <p:cNvPr id="665" name="Google Shape;665;p25"/>
            <p:cNvSpPr/>
            <p:nvPr/>
          </p:nvSpPr>
          <p:spPr>
            <a:xfrm>
              <a:off x="6869229" y="2763412"/>
              <a:ext cx="2514604" cy="844142"/>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400">
                  <a:solidFill>
                    <a:srgbClr val="3F3F3F"/>
                  </a:solidFill>
                  <a:latin typeface="Arial"/>
                  <a:ea typeface="Arial"/>
                  <a:cs typeface="Arial"/>
                  <a:sym typeface="Arial"/>
                </a:rPr>
                <a:t>The user can also print the document by presentation on a projector or computer.</a:t>
              </a:r>
              <a:endParaRPr sz="1400">
                <a:solidFill>
                  <a:srgbClr val="3F3F3F"/>
                </a:solidFill>
                <a:latin typeface="Arial"/>
                <a:ea typeface="Arial"/>
                <a:cs typeface="Arial"/>
                <a:sym typeface="Arial"/>
              </a:endParaRPr>
            </a:p>
          </p:txBody>
        </p:sp>
        <p:sp>
          <p:nvSpPr>
            <p:cNvPr id="666" name="Google Shape;666;p25"/>
            <p:cNvSpPr/>
            <p:nvPr/>
          </p:nvSpPr>
          <p:spPr>
            <a:xfrm>
              <a:off x="7005544" y="2410788"/>
              <a:ext cx="2241974" cy="39613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800" b="1">
                  <a:solidFill>
                    <a:srgbClr val="3F3F3F"/>
                  </a:solidFill>
                  <a:latin typeface="Arial"/>
                  <a:ea typeface="Arial"/>
                  <a:cs typeface="Arial"/>
                  <a:sym typeface="Arial"/>
                </a:rPr>
                <a:t>emergency plan</a:t>
              </a:r>
              <a:endParaRPr sz="1800" b="1">
                <a:solidFill>
                  <a:srgbClr val="3F3F3F"/>
                </a:solidFill>
                <a:latin typeface="Arial"/>
                <a:ea typeface="Arial"/>
                <a:cs typeface="Arial"/>
                <a:sym typeface="Arial"/>
              </a:endParaRPr>
            </a:p>
          </p:txBody>
        </p:sp>
      </p:grpSp>
      <p:grpSp>
        <p:nvGrpSpPr>
          <p:cNvPr id="667" name="Google Shape;667;p25"/>
          <p:cNvGrpSpPr/>
          <p:nvPr/>
        </p:nvGrpSpPr>
        <p:grpSpPr>
          <a:xfrm>
            <a:off x="4860007" y="4980340"/>
            <a:ext cx="2514604" cy="1196766"/>
            <a:chOff x="6869229" y="2410788"/>
            <a:chExt cx="2514604" cy="1196766"/>
          </a:xfrm>
        </p:grpSpPr>
        <p:sp>
          <p:nvSpPr>
            <p:cNvPr id="668" name="Google Shape;668;p25"/>
            <p:cNvSpPr/>
            <p:nvPr/>
          </p:nvSpPr>
          <p:spPr>
            <a:xfrm>
              <a:off x="6869229" y="2763412"/>
              <a:ext cx="2514604" cy="844142"/>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400">
                  <a:solidFill>
                    <a:srgbClr val="3F3F3F"/>
                  </a:solidFill>
                  <a:latin typeface="Arial"/>
                  <a:ea typeface="Arial"/>
                  <a:cs typeface="Arial"/>
                  <a:sym typeface="Arial"/>
                </a:rPr>
                <a:t>The user can also print the document by presentation on a projector or computer.</a:t>
              </a:r>
              <a:endParaRPr sz="1400">
                <a:solidFill>
                  <a:srgbClr val="3F3F3F"/>
                </a:solidFill>
                <a:latin typeface="Arial"/>
                <a:ea typeface="Arial"/>
                <a:cs typeface="Arial"/>
                <a:sym typeface="Arial"/>
              </a:endParaRPr>
            </a:p>
          </p:txBody>
        </p:sp>
        <p:sp>
          <p:nvSpPr>
            <p:cNvPr id="669" name="Google Shape;669;p25"/>
            <p:cNvSpPr/>
            <p:nvPr/>
          </p:nvSpPr>
          <p:spPr>
            <a:xfrm>
              <a:off x="7005544" y="2410788"/>
              <a:ext cx="2241974" cy="39613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800" b="1">
                  <a:solidFill>
                    <a:srgbClr val="3F3F3F"/>
                  </a:solidFill>
                  <a:latin typeface="Arial"/>
                  <a:ea typeface="Arial"/>
                  <a:cs typeface="Arial"/>
                  <a:sym typeface="Arial"/>
                </a:rPr>
                <a:t>emergency plan</a:t>
              </a:r>
              <a:endParaRPr sz="1800" b="1">
                <a:solidFill>
                  <a:srgbClr val="3F3F3F"/>
                </a:solidFill>
                <a:latin typeface="Arial"/>
                <a:ea typeface="Arial"/>
                <a:cs typeface="Arial"/>
                <a:sym typeface="Arial"/>
              </a:endParaRPr>
            </a:p>
          </p:txBody>
        </p:sp>
      </p:grpSp>
      <p:grpSp>
        <p:nvGrpSpPr>
          <p:cNvPr id="670" name="Google Shape;670;p25"/>
          <p:cNvGrpSpPr/>
          <p:nvPr/>
        </p:nvGrpSpPr>
        <p:grpSpPr>
          <a:xfrm>
            <a:off x="7969600" y="4980340"/>
            <a:ext cx="2514604" cy="1196766"/>
            <a:chOff x="6869229" y="2410788"/>
            <a:chExt cx="2514604" cy="1196766"/>
          </a:xfrm>
        </p:grpSpPr>
        <p:sp>
          <p:nvSpPr>
            <p:cNvPr id="671" name="Google Shape;671;p25"/>
            <p:cNvSpPr/>
            <p:nvPr/>
          </p:nvSpPr>
          <p:spPr>
            <a:xfrm>
              <a:off x="6869229" y="2763412"/>
              <a:ext cx="2514604" cy="844142"/>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400">
                  <a:solidFill>
                    <a:srgbClr val="3F3F3F"/>
                  </a:solidFill>
                  <a:latin typeface="Arial"/>
                  <a:ea typeface="Arial"/>
                  <a:cs typeface="Arial"/>
                  <a:sym typeface="Arial"/>
                </a:rPr>
                <a:t>The user can also print the document by presentation on a projector or computer.</a:t>
              </a:r>
              <a:endParaRPr sz="1400">
                <a:solidFill>
                  <a:srgbClr val="3F3F3F"/>
                </a:solidFill>
                <a:latin typeface="Arial"/>
                <a:ea typeface="Arial"/>
                <a:cs typeface="Arial"/>
                <a:sym typeface="Arial"/>
              </a:endParaRPr>
            </a:p>
          </p:txBody>
        </p:sp>
        <p:sp>
          <p:nvSpPr>
            <p:cNvPr id="672" name="Google Shape;672;p25"/>
            <p:cNvSpPr/>
            <p:nvPr/>
          </p:nvSpPr>
          <p:spPr>
            <a:xfrm>
              <a:off x="7005544" y="2410788"/>
              <a:ext cx="2241974" cy="40126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800" b="1">
                  <a:solidFill>
                    <a:srgbClr val="3F3F3F"/>
                  </a:solidFill>
                  <a:latin typeface="Arial"/>
                  <a:ea typeface="Arial"/>
                  <a:cs typeface="Arial"/>
                  <a:sym typeface="Arial"/>
                </a:rPr>
                <a:t>emergency plan</a:t>
              </a:r>
              <a:endParaRPr sz="1800" b="1">
                <a:solidFill>
                  <a:srgbClr val="3F3F3F"/>
                </a:solidFill>
                <a:latin typeface="Arial"/>
                <a:ea typeface="Arial"/>
                <a:cs typeface="Arial"/>
                <a:sym typeface="Arial"/>
              </a:endParaRPr>
            </a:p>
          </p:txBody>
        </p:sp>
      </p:grpSp>
      <p:grpSp>
        <p:nvGrpSpPr>
          <p:cNvPr id="673" name="Google Shape;673;p25"/>
          <p:cNvGrpSpPr/>
          <p:nvPr/>
        </p:nvGrpSpPr>
        <p:grpSpPr>
          <a:xfrm>
            <a:off x="1080557" y="537832"/>
            <a:ext cx="4885993" cy="716067"/>
            <a:chOff x="5402407" y="1247256"/>
            <a:chExt cx="4885993" cy="716067"/>
          </a:xfrm>
        </p:grpSpPr>
        <p:sp>
          <p:nvSpPr>
            <p:cNvPr id="674" name="Google Shape;674;p25"/>
            <p:cNvSpPr txBox="1"/>
            <p:nvPr/>
          </p:nvSpPr>
          <p:spPr>
            <a:xfrm>
              <a:off x="5402407" y="1247256"/>
              <a:ext cx="329531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Activity budget</a:t>
              </a:r>
              <a:endParaRPr sz="2800" b="1">
                <a:solidFill>
                  <a:srgbClr val="3F3F3F"/>
                </a:solidFill>
                <a:latin typeface="Arial"/>
                <a:ea typeface="Arial"/>
                <a:cs typeface="Arial"/>
                <a:sym typeface="Arial"/>
              </a:endParaRPr>
            </a:p>
          </p:txBody>
        </p:sp>
        <p:sp>
          <p:nvSpPr>
            <p:cNvPr id="675" name="Google Shape;675;p25"/>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53"/>
                                        </p:tgtEl>
                                        <p:attrNameLst>
                                          <p:attrName>style.visibility</p:attrName>
                                        </p:attrNameLst>
                                      </p:cBhvr>
                                      <p:to>
                                        <p:strVal val="visible"/>
                                      </p:to>
                                    </p:set>
                                    <p:animEffect transition="in" filter="fade">
                                      <p:cBhvr>
                                        <p:cTn id="7" dur="500"/>
                                        <p:tgtEl>
                                          <p:spTgt spid="65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55"/>
                                        </p:tgtEl>
                                        <p:attrNameLst>
                                          <p:attrName>style.visibility</p:attrName>
                                        </p:attrNameLst>
                                      </p:cBhvr>
                                      <p:to>
                                        <p:strVal val="visible"/>
                                      </p:to>
                                    </p:set>
                                    <p:animEffect transition="in" filter="fade">
                                      <p:cBhvr>
                                        <p:cTn id="11" dur="500"/>
                                        <p:tgtEl>
                                          <p:spTgt spid="65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54"/>
                                        </p:tgtEl>
                                        <p:attrNameLst>
                                          <p:attrName>style.visibility</p:attrName>
                                        </p:attrNameLst>
                                      </p:cBhvr>
                                      <p:to>
                                        <p:strVal val="visible"/>
                                      </p:to>
                                    </p:set>
                                    <p:animEffect transition="in" filter="fade">
                                      <p:cBhvr>
                                        <p:cTn id="15" dur="500"/>
                                        <p:tgtEl>
                                          <p:spTgt spid="65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57"/>
                                        </p:tgtEl>
                                        <p:attrNameLst>
                                          <p:attrName>style.visibility</p:attrName>
                                        </p:attrNameLst>
                                      </p:cBhvr>
                                      <p:to>
                                        <p:strVal val="visible"/>
                                      </p:to>
                                    </p:set>
                                    <p:animEffect transition="in" filter="fade">
                                      <p:cBhvr>
                                        <p:cTn id="19" dur="500"/>
                                        <p:tgtEl>
                                          <p:spTgt spid="65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56"/>
                                        </p:tgtEl>
                                        <p:attrNameLst>
                                          <p:attrName>style.visibility</p:attrName>
                                        </p:attrNameLst>
                                      </p:cBhvr>
                                      <p:to>
                                        <p:strVal val="visible"/>
                                      </p:to>
                                    </p:set>
                                    <p:animEffect transition="in" filter="fade">
                                      <p:cBhvr>
                                        <p:cTn id="23" dur="500"/>
                                        <p:tgtEl>
                                          <p:spTgt spid="656"/>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52"/>
                                        </p:tgtEl>
                                        <p:attrNameLst>
                                          <p:attrName>style.visibility</p:attrName>
                                        </p:attrNameLst>
                                      </p:cBhvr>
                                      <p:to>
                                        <p:strVal val="visible"/>
                                      </p:to>
                                    </p:set>
                                    <p:animEffect transition="in" filter="fade">
                                      <p:cBhvr>
                                        <p:cTn id="27" dur="500"/>
                                        <p:tgtEl>
                                          <p:spTgt spid="652"/>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664"/>
                                        </p:tgtEl>
                                        <p:attrNameLst>
                                          <p:attrName>style.visibility</p:attrName>
                                        </p:attrNameLst>
                                      </p:cBhvr>
                                      <p:to>
                                        <p:strVal val="visible"/>
                                      </p:to>
                                    </p:set>
                                    <p:animEffect transition="in" filter="fade">
                                      <p:cBhvr>
                                        <p:cTn id="31" dur="500"/>
                                        <p:tgtEl>
                                          <p:spTgt spid="664"/>
                                        </p:tgtEl>
                                      </p:cBhvr>
                                    </p:animEffect>
                                  </p:childTnLst>
                                </p:cTn>
                              </p:par>
                              <p:par>
                                <p:cTn id="32" presetID="10" presetClass="entr" presetSubtype="0" fill="hold" nodeType="withEffect">
                                  <p:stCondLst>
                                    <p:cond delay="250"/>
                                  </p:stCondLst>
                                  <p:childTnLst>
                                    <p:set>
                                      <p:cBhvr>
                                        <p:cTn id="33" dur="1" fill="hold">
                                          <p:stCondLst>
                                            <p:cond delay="0"/>
                                          </p:stCondLst>
                                        </p:cTn>
                                        <p:tgtEl>
                                          <p:spTgt spid="661"/>
                                        </p:tgtEl>
                                        <p:attrNameLst>
                                          <p:attrName>style.visibility</p:attrName>
                                        </p:attrNameLst>
                                      </p:cBhvr>
                                      <p:to>
                                        <p:strVal val="visible"/>
                                      </p:to>
                                    </p:set>
                                    <p:animEffect transition="in" filter="fade">
                                      <p:cBhvr>
                                        <p:cTn id="34" dur="500"/>
                                        <p:tgtEl>
                                          <p:spTgt spid="661"/>
                                        </p:tgtEl>
                                      </p:cBhvr>
                                    </p:animEffect>
                                  </p:childTnLst>
                                </p:cTn>
                              </p:par>
                              <p:par>
                                <p:cTn id="35" presetID="10" presetClass="entr" presetSubtype="0" fill="hold" nodeType="withEffect">
                                  <p:stCondLst>
                                    <p:cond delay="500"/>
                                  </p:stCondLst>
                                  <p:childTnLst>
                                    <p:set>
                                      <p:cBhvr>
                                        <p:cTn id="36" dur="1" fill="hold">
                                          <p:stCondLst>
                                            <p:cond delay="0"/>
                                          </p:stCondLst>
                                        </p:cTn>
                                        <p:tgtEl>
                                          <p:spTgt spid="667"/>
                                        </p:tgtEl>
                                        <p:attrNameLst>
                                          <p:attrName>style.visibility</p:attrName>
                                        </p:attrNameLst>
                                      </p:cBhvr>
                                      <p:to>
                                        <p:strVal val="visible"/>
                                      </p:to>
                                    </p:set>
                                    <p:animEffect transition="in" filter="fade">
                                      <p:cBhvr>
                                        <p:cTn id="37" dur="500"/>
                                        <p:tgtEl>
                                          <p:spTgt spid="667"/>
                                        </p:tgtEl>
                                      </p:cBhvr>
                                    </p:animEffect>
                                  </p:childTnLst>
                                </p:cTn>
                              </p:par>
                              <p:par>
                                <p:cTn id="38" presetID="10" presetClass="entr" presetSubtype="0" fill="hold" nodeType="withEffect">
                                  <p:stCondLst>
                                    <p:cond delay="750"/>
                                  </p:stCondLst>
                                  <p:childTnLst>
                                    <p:set>
                                      <p:cBhvr>
                                        <p:cTn id="39" dur="1" fill="hold">
                                          <p:stCondLst>
                                            <p:cond delay="0"/>
                                          </p:stCondLst>
                                        </p:cTn>
                                        <p:tgtEl>
                                          <p:spTgt spid="658"/>
                                        </p:tgtEl>
                                        <p:attrNameLst>
                                          <p:attrName>style.visibility</p:attrName>
                                        </p:attrNameLst>
                                      </p:cBhvr>
                                      <p:to>
                                        <p:strVal val="visible"/>
                                      </p:to>
                                    </p:set>
                                    <p:animEffect transition="in" filter="fade">
                                      <p:cBhvr>
                                        <p:cTn id="40" dur="500"/>
                                        <p:tgtEl>
                                          <p:spTgt spid="658"/>
                                        </p:tgtEl>
                                      </p:cBhvr>
                                    </p:animEffect>
                                  </p:childTnLst>
                                </p:cTn>
                              </p:par>
                              <p:par>
                                <p:cTn id="41" presetID="10" presetClass="entr" presetSubtype="0" fill="hold" nodeType="withEffect">
                                  <p:stCondLst>
                                    <p:cond delay="1000"/>
                                  </p:stCondLst>
                                  <p:childTnLst>
                                    <p:set>
                                      <p:cBhvr>
                                        <p:cTn id="42" dur="1" fill="hold">
                                          <p:stCondLst>
                                            <p:cond delay="0"/>
                                          </p:stCondLst>
                                        </p:cTn>
                                        <p:tgtEl>
                                          <p:spTgt spid="670"/>
                                        </p:tgtEl>
                                        <p:attrNameLst>
                                          <p:attrName>style.visibility</p:attrName>
                                        </p:attrNameLst>
                                      </p:cBhvr>
                                      <p:to>
                                        <p:strVal val="visible"/>
                                      </p:to>
                                    </p:set>
                                    <p:animEffect transition="in" filter="fade">
                                      <p:cBhvr>
                                        <p:cTn id="43" dur="500"/>
                                        <p:tgtEl>
                                          <p:spTgt spid="6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26"/>
          <p:cNvSpPr txBox="1"/>
          <p:nvPr/>
        </p:nvSpPr>
        <p:spPr>
          <a:xfrm rot="-2706557">
            <a:off x="71980" y="1992976"/>
            <a:ext cx="2865264"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i="1">
                <a:solidFill>
                  <a:schemeClr val="lt1"/>
                </a:solidFill>
                <a:latin typeface="Lily Script One"/>
                <a:ea typeface="Lily Script One"/>
                <a:cs typeface="Lily Script One"/>
                <a:sym typeface="Lily Script One"/>
              </a:rPr>
              <a:t>2019</a:t>
            </a:r>
            <a:endParaRPr sz="8000" i="1">
              <a:solidFill>
                <a:schemeClr val="lt1"/>
              </a:solidFill>
              <a:latin typeface="Lily Script One"/>
              <a:ea typeface="Lily Script One"/>
              <a:cs typeface="Lily Script One"/>
              <a:sym typeface="Lily Script One"/>
            </a:endParaRPr>
          </a:p>
        </p:txBody>
      </p:sp>
      <p:grpSp>
        <p:nvGrpSpPr>
          <p:cNvPr id="682" name="Google Shape;682;p26"/>
          <p:cNvGrpSpPr/>
          <p:nvPr/>
        </p:nvGrpSpPr>
        <p:grpSpPr>
          <a:xfrm>
            <a:off x="8161940" y="4071651"/>
            <a:ext cx="2448000" cy="432000"/>
            <a:chOff x="4872000" y="5105400"/>
            <a:chExt cx="2448000" cy="432000"/>
          </a:xfrm>
        </p:grpSpPr>
        <p:sp>
          <p:nvSpPr>
            <p:cNvPr id="683" name="Google Shape;683;p26"/>
            <p:cNvSpPr/>
            <p:nvPr/>
          </p:nvSpPr>
          <p:spPr>
            <a:xfrm>
              <a:off x="4872000" y="5105400"/>
              <a:ext cx="2448000" cy="432000"/>
            </a:xfrm>
            <a:prstGeom prst="roundRect">
              <a:avLst>
                <a:gd name="adj" fmla="val 50000"/>
              </a:avLst>
            </a:prstGeom>
            <a:solidFill>
              <a:srgbClr val="1C75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84" name="Google Shape;684;p26"/>
            <p:cNvSpPr txBox="1"/>
            <p:nvPr/>
          </p:nvSpPr>
          <p:spPr>
            <a:xfrm>
              <a:off x="5317582" y="5146392"/>
              <a:ext cx="155683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Reporter: xxx</a:t>
              </a:r>
              <a:endParaRPr sz="1800">
                <a:solidFill>
                  <a:schemeClr val="lt1"/>
                </a:solidFill>
                <a:latin typeface="Arial"/>
                <a:ea typeface="Arial"/>
                <a:cs typeface="Arial"/>
                <a:sym typeface="Arial"/>
              </a:endParaRPr>
            </a:p>
          </p:txBody>
        </p:sp>
      </p:grpSp>
      <p:sp>
        <p:nvSpPr>
          <p:cNvPr id="685" name="Google Shape;685;p26"/>
          <p:cNvSpPr txBox="1"/>
          <p:nvPr/>
        </p:nvSpPr>
        <p:spPr>
          <a:xfrm>
            <a:off x="4978400" y="1809456"/>
            <a:ext cx="5631540" cy="156966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4800" b="1">
                <a:solidFill>
                  <a:srgbClr val="595959"/>
                </a:solidFill>
                <a:latin typeface="Arial"/>
                <a:ea typeface="Arial"/>
                <a:cs typeface="Arial"/>
                <a:sym typeface="Arial"/>
              </a:rPr>
              <a:t>Thank you for your guidance.</a:t>
            </a:r>
            <a:endParaRPr sz="4800" b="1">
              <a:solidFill>
                <a:srgbClr val="595959"/>
              </a:solidFill>
              <a:latin typeface="Arial"/>
              <a:ea typeface="Arial"/>
              <a:cs typeface="Arial"/>
              <a:sym typeface="Arial"/>
            </a:endParaRPr>
          </a:p>
        </p:txBody>
      </p:sp>
      <p:sp>
        <p:nvSpPr>
          <p:cNvPr id="686" name="Google Shape;686;p26"/>
          <p:cNvSpPr txBox="1"/>
          <p:nvPr/>
        </p:nvSpPr>
        <p:spPr>
          <a:xfrm>
            <a:off x="5384800" y="3379116"/>
            <a:ext cx="5275940" cy="583493"/>
          </a:xfrm>
          <a:prstGeom prst="rect">
            <a:avLst/>
          </a:prstGeom>
          <a:noFill/>
          <a:ln>
            <a:noFill/>
          </a:ln>
        </p:spPr>
        <p:txBody>
          <a:bodyPr spcFirstLastPara="1" wrap="square" lIns="91425" tIns="45700" rIns="91425" bIns="45700" anchor="t" anchorCtr="0">
            <a:spAutoFit/>
          </a:bodyPr>
          <a:lstStyle/>
          <a:p>
            <a:pPr marL="0" marR="0" lvl="0" indent="0" algn="r" rtl="0">
              <a:lnSpc>
                <a:spcPct val="114000"/>
              </a:lnSpc>
              <a:spcBef>
                <a:spcPts val="0"/>
              </a:spcBef>
              <a:spcAft>
                <a:spcPts val="0"/>
              </a:spcAft>
              <a:buNone/>
            </a:pPr>
            <a:r>
              <a:rPr lang="en-US" sz="1400">
                <a:solidFill>
                  <a:srgbClr val="7F7F7F"/>
                </a:solidFill>
                <a:latin typeface="Arial"/>
                <a:ea typeface="Arial"/>
                <a:cs typeface="Arial"/>
                <a:sym typeface="Arial"/>
              </a:rPr>
              <a:t>The user can demonstrate on a projector or computer, or print the presentation be used in a wider field</a:t>
            </a:r>
            <a:endParaRPr/>
          </a:p>
        </p:txBody>
      </p:sp>
      <p:sp>
        <p:nvSpPr>
          <p:cNvPr id="687" name="Google Shape;687;p26"/>
          <p:cNvSpPr/>
          <p:nvPr/>
        </p:nvSpPr>
        <p:spPr>
          <a:xfrm>
            <a:off x="4965700" y="5499100"/>
            <a:ext cx="558800" cy="5588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88" name="Google Shape;688;p26"/>
          <p:cNvSpPr/>
          <p:nvPr/>
        </p:nvSpPr>
        <p:spPr>
          <a:xfrm>
            <a:off x="5848350" y="5499100"/>
            <a:ext cx="558800" cy="5588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89" name="Google Shape;689;p26"/>
          <p:cNvSpPr/>
          <p:nvPr/>
        </p:nvSpPr>
        <p:spPr>
          <a:xfrm>
            <a:off x="6731000" y="5499100"/>
            <a:ext cx="558800" cy="5588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90" name="Google Shape;690;p26"/>
          <p:cNvSpPr/>
          <p:nvPr/>
        </p:nvSpPr>
        <p:spPr>
          <a:xfrm>
            <a:off x="5127270" y="5626100"/>
            <a:ext cx="235660" cy="304800"/>
          </a:xfrm>
          <a:custGeom>
            <a:avLst/>
            <a:gdLst/>
            <a:ahLst/>
            <a:cxnLst/>
            <a:rect l="l" t="t" r="r" b="b"/>
            <a:pathLst>
              <a:path w="1843" h="2387" extrusionOk="0">
                <a:moveTo>
                  <a:pt x="1843" y="1594"/>
                </a:moveTo>
                <a:lnTo>
                  <a:pt x="1843" y="1337"/>
                </a:lnTo>
                <a:lnTo>
                  <a:pt x="1726" y="1337"/>
                </a:lnTo>
                <a:cubicBezTo>
                  <a:pt x="1706" y="1208"/>
                  <a:pt x="1655" y="1089"/>
                  <a:pt x="1581" y="987"/>
                </a:cubicBezTo>
                <a:lnTo>
                  <a:pt x="1664" y="905"/>
                </a:lnTo>
                <a:lnTo>
                  <a:pt x="1482" y="723"/>
                </a:lnTo>
                <a:lnTo>
                  <a:pt x="1400" y="806"/>
                </a:lnTo>
                <a:cubicBezTo>
                  <a:pt x="1298" y="732"/>
                  <a:pt x="1179" y="681"/>
                  <a:pt x="1050" y="661"/>
                </a:cubicBezTo>
                <a:lnTo>
                  <a:pt x="1050" y="544"/>
                </a:lnTo>
                <a:lnTo>
                  <a:pt x="793" y="544"/>
                </a:lnTo>
                <a:lnTo>
                  <a:pt x="793" y="661"/>
                </a:lnTo>
                <a:cubicBezTo>
                  <a:pt x="664" y="681"/>
                  <a:pt x="545" y="732"/>
                  <a:pt x="443" y="806"/>
                </a:cubicBezTo>
                <a:lnTo>
                  <a:pt x="361" y="723"/>
                </a:lnTo>
                <a:lnTo>
                  <a:pt x="179" y="905"/>
                </a:lnTo>
                <a:lnTo>
                  <a:pt x="262" y="987"/>
                </a:lnTo>
                <a:cubicBezTo>
                  <a:pt x="188" y="1089"/>
                  <a:pt x="137" y="1208"/>
                  <a:pt x="117" y="1337"/>
                </a:cubicBezTo>
                <a:lnTo>
                  <a:pt x="0" y="1337"/>
                </a:lnTo>
                <a:lnTo>
                  <a:pt x="0" y="1594"/>
                </a:lnTo>
                <a:lnTo>
                  <a:pt x="117" y="1594"/>
                </a:lnTo>
                <a:cubicBezTo>
                  <a:pt x="137" y="1723"/>
                  <a:pt x="188" y="1842"/>
                  <a:pt x="262" y="1944"/>
                </a:cubicBezTo>
                <a:lnTo>
                  <a:pt x="179" y="2026"/>
                </a:lnTo>
                <a:lnTo>
                  <a:pt x="361" y="2208"/>
                </a:lnTo>
                <a:lnTo>
                  <a:pt x="443" y="2125"/>
                </a:lnTo>
                <a:cubicBezTo>
                  <a:pt x="545" y="2199"/>
                  <a:pt x="664" y="2250"/>
                  <a:pt x="793" y="2270"/>
                </a:cubicBezTo>
                <a:lnTo>
                  <a:pt x="793" y="2387"/>
                </a:lnTo>
                <a:lnTo>
                  <a:pt x="1050" y="2387"/>
                </a:lnTo>
                <a:lnTo>
                  <a:pt x="1050" y="2270"/>
                </a:lnTo>
                <a:cubicBezTo>
                  <a:pt x="1179" y="2250"/>
                  <a:pt x="1298" y="2199"/>
                  <a:pt x="1399" y="2125"/>
                </a:cubicBezTo>
                <a:lnTo>
                  <a:pt x="1482" y="2208"/>
                </a:lnTo>
                <a:lnTo>
                  <a:pt x="1664" y="2026"/>
                </a:lnTo>
                <a:lnTo>
                  <a:pt x="1581" y="1944"/>
                </a:lnTo>
                <a:cubicBezTo>
                  <a:pt x="1655" y="1842"/>
                  <a:pt x="1705" y="1723"/>
                  <a:pt x="1726" y="1594"/>
                </a:cubicBezTo>
                <a:lnTo>
                  <a:pt x="1843" y="1594"/>
                </a:lnTo>
                <a:close/>
                <a:moveTo>
                  <a:pt x="1480" y="1466"/>
                </a:moveTo>
                <a:cubicBezTo>
                  <a:pt x="1480" y="1774"/>
                  <a:pt x="1230" y="2025"/>
                  <a:pt x="921" y="2025"/>
                </a:cubicBezTo>
                <a:cubicBezTo>
                  <a:pt x="613" y="2025"/>
                  <a:pt x="362" y="1774"/>
                  <a:pt x="362" y="1466"/>
                </a:cubicBezTo>
                <a:cubicBezTo>
                  <a:pt x="362" y="1157"/>
                  <a:pt x="613" y="906"/>
                  <a:pt x="921" y="906"/>
                </a:cubicBezTo>
                <a:cubicBezTo>
                  <a:pt x="1230" y="906"/>
                  <a:pt x="1480" y="1157"/>
                  <a:pt x="1480" y="1466"/>
                </a:cubicBezTo>
                <a:close/>
                <a:moveTo>
                  <a:pt x="921" y="1010"/>
                </a:moveTo>
                <a:cubicBezTo>
                  <a:pt x="670" y="1010"/>
                  <a:pt x="466" y="1215"/>
                  <a:pt x="466" y="1466"/>
                </a:cubicBezTo>
                <a:cubicBezTo>
                  <a:pt x="466" y="1716"/>
                  <a:pt x="670" y="1921"/>
                  <a:pt x="921" y="1921"/>
                </a:cubicBezTo>
                <a:cubicBezTo>
                  <a:pt x="1172" y="1921"/>
                  <a:pt x="1376" y="1717"/>
                  <a:pt x="1376" y="1466"/>
                </a:cubicBezTo>
                <a:cubicBezTo>
                  <a:pt x="1377" y="1215"/>
                  <a:pt x="1172" y="1010"/>
                  <a:pt x="921" y="1010"/>
                </a:cubicBezTo>
                <a:close/>
                <a:moveTo>
                  <a:pt x="921" y="1835"/>
                </a:moveTo>
                <a:cubicBezTo>
                  <a:pt x="718" y="1835"/>
                  <a:pt x="552" y="1669"/>
                  <a:pt x="552" y="1465"/>
                </a:cubicBezTo>
                <a:cubicBezTo>
                  <a:pt x="552" y="1262"/>
                  <a:pt x="718" y="1096"/>
                  <a:pt x="921" y="1096"/>
                </a:cubicBezTo>
                <a:cubicBezTo>
                  <a:pt x="1125" y="1096"/>
                  <a:pt x="1291" y="1262"/>
                  <a:pt x="1291" y="1465"/>
                </a:cubicBezTo>
                <a:cubicBezTo>
                  <a:pt x="1291" y="1669"/>
                  <a:pt x="1125" y="1835"/>
                  <a:pt x="921" y="1835"/>
                </a:cubicBezTo>
                <a:close/>
                <a:moveTo>
                  <a:pt x="1181" y="469"/>
                </a:moveTo>
                <a:lnTo>
                  <a:pt x="1129" y="520"/>
                </a:lnTo>
                <a:lnTo>
                  <a:pt x="1190" y="581"/>
                </a:lnTo>
                <a:lnTo>
                  <a:pt x="1241" y="530"/>
                </a:lnTo>
                <a:cubicBezTo>
                  <a:pt x="1272" y="551"/>
                  <a:pt x="1307" y="566"/>
                  <a:pt x="1345" y="573"/>
                </a:cubicBezTo>
                <a:lnTo>
                  <a:pt x="1345" y="645"/>
                </a:lnTo>
                <a:lnTo>
                  <a:pt x="1431" y="645"/>
                </a:lnTo>
                <a:lnTo>
                  <a:pt x="1431" y="573"/>
                </a:lnTo>
                <a:cubicBezTo>
                  <a:pt x="1469" y="566"/>
                  <a:pt x="1504" y="551"/>
                  <a:pt x="1535" y="530"/>
                </a:cubicBezTo>
                <a:lnTo>
                  <a:pt x="1586" y="581"/>
                </a:lnTo>
                <a:lnTo>
                  <a:pt x="1646" y="520"/>
                </a:lnTo>
                <a:lnTo>
                  <a:pt x="1595" y="469"/>
                </a:lnTo>
                <a:cubicBezTo>
                  <a:pt x="1617" y="439"/>
                  <a:pt x="1631" y="404"/>
                  <a:pt x="1638" y="365"/>
                </a:cubicBezTo>
                <a:lnTo>
                  <a:pt x="1710" y="365"/>
                </a:lnTo>
                <a:lnTo>
                  <a:pt x="1710" y="280"/>
                </a:lnTo>
                <a:lnTo>
                  <a:pt x="1638" y="280"/>
                </a:lnTo>
                <a:cubicBezTo>
                  <a:pt x="1631" y="242"/>
                  <a:pt x="1617" y="206"/>
                  <a:pt x="1595" y="176"/>
                </a:cubicBezTo>
                <a:lnTo>
                  <a:pt x="1646" y="125"/>
                </a:lnTo>
                <a:lnTo>
                  <a:pt x="1586" y="64"/>
                </a:lnTo>
                <a:lnTo>
                  <a:pt x="1535" y="115"/>
                </a:lnTo>
                <a:cubicBezTo>
                  <a:pt x="1504" y="94"/>
                  <a:pt x="1469" y="79"/>
                  <a:pt x="1431" y="72"/>
                </a:cubicBezTo>
                <a:lnTo>
                  <a:pt x="1431" y="0"/>
                </a:lnTo>
                <a:lnTo>
                  <a:pt x="1345" y="0"/>
                </a:lnTo>
                <a:lnTo>
                  <a:pt x="1345" y="72"/>
                </a:lnTo>
                <a:cubicBezTo>
                  <a:pt x="1307" y="79"/>
                  <a:pt x="1272" y="94"/>
                  <a:pt x="1241" y="115"/>
                </a:cubicBezTo>
                <a:lnTo>
                  <a:pt x="1190" y="64"/>
                </a:lnTo>
                <a:lnTo>
                  <a:pt x="1129" y="125"/>
                </a:lnTo>
                <a:lnTo>
                  <a:pt x="1181" y="176"/>
                </a:lnTo>
                <a:cubicBezTo>
                  <a:pt x="1159" y="206"/>
                  <a:pt x="1144" y="241"/>
                  <a:pt x="1138" y="280"/>
                </a:cubicBezTo>
                <a:lnTo>
                  <a:pt x="1065" y="280"/>
                </a:lnTo>
                <a:lnTo>
                  <a:pt x="1065" y="365"/>
                </a:lnTo>
                <a:lnTo>
                  <a:pt x="1138" y="365"/>
                </a:lnTo>
                <a:cubicBezTo>
                  <a:pt x="1144" y="404"/>
                  <a:pt x="1159" y="439"/>
                  <a:pt x="1181" y="469"/>
                </a:cubicBezTo>
                <a:close/>
                <a:moveTo>
                  <a:pt x="1388" y="197"/>
                </a:moveTo>
                <a:cubicBezTo>
                  <a:pt x="1457" y="197"/>
                  <a:pt x="1514" y="253"/>
                  <a:pt x="1514" y="323"/>
                </a:cubicBezTo>
                <a:cubicBezTo>
                  <a:pt x="1514" y="392"/>
                  <a:pt x="1457" y="449"/>
                  <a:pt x="1388" y="449"/>
                </a:cubicBezTo>
                <a:cubicBezTo>
                  <a:pt x="1318" y="449"/>
                  <a:pt x="1262" y="392"/>
                  <a:pt x="1262" y="323"/>
                </a:cubicBezTo>
                <a:cubicBezTo>
                  <a:pt x="1262" y="253"/>
                  <a:pt x="1318" y="197"/>
                  <a:pt x="1388" y="19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91" name="Google Shape;691;p26"/>
          <p:cNvSpPr/>
          <p:nvPr/>
        </p:nvSpPr>
        <p:spPr>
          <a:xfrm>
            <a:off x="6000564" y="5626100"/>
            <a:ext cx="254371" cy="304800"/>
          </a:xfrm>
          <a:custGeom>
            <a:avLst/>
            <a:gdLst/>
            <a:ahLst/>
            <a:cxnLst/>
            <a:rect l="l" t="t" r="r" b="b"/>
            <a:pathLst>
              <a:path w="507048" h="607568" extrusionOk="0">
                <a:moveTo>
                  <a:pt x="304509" y="455632"/>
                </a:moveTo>
                <a:cubicBezTo>
                  <a:pt x="290489" y="455632"/>
                  <a:pt x="279162" y="467034"/>
                  <a:pt x="279162" y="480939"/>
                </a:cubicBezTo>
                <a:cubicBezTo>
                  <a:pt x="279162" y="494937"/>
                  <a:pt x="290489" y="506246"/>
                  <a:pt x="304509" y="506246"/>
                </a:cubicBezTo>
                <a:lnTo>
                  <a:pt x="380550" y="506246"/>
                </a:lnTo>
                <a:cubicBezTo>
                  <a:pt x="394570" y="506246"/>
                  <a:pt x="405897" y="494937"/>
                  <a:pt x="405897" y="480939"/>
                </a:cubicBezTo>
                <a:cubicBezTo>
                  <a:pt x="405897" y="467034"/>
                  <a:pt x="394570" y="455632"/>
                  <a:pt x="380550" y="455632"/>
                </a:cubicBezTo>
                <a:close/>
                <a:moveTo>
                  <a:pt x="126986" y="455632"/>
                </a:moveTo>
                <a:cubicBezTo>
                  <a:pt x="113059" y="455632"/>
                  <a:pt x="101639" y="467034"/>
                  <a:pt x="101639" y="480939"/>
                </a:cubicBezTo>
                <a:cubicBezTo>
                  <a:pt x="101639" y="494937"/>
                  <a:pt x="113059" y="506246"/>
                  <a:pt x="126986" y="506246"/>
                </a:cubicBezTo>
                <a:lnTo>
                  <a:pt x="203120" y="506246"/>
                </a:lnTo>
                <a:cubicBezTo>
                  <a:pt x="217047" y="506246"/>
                  <a:pt x="228468" y="494937"/>
                  <a:pt x="228468" y="480939"/>
                </a:cubicBezTo>
                <a:cubicBezTo>
                  <a:pt x="228468" y="467034"/>
                  <a:pt x="217047" y="455632"/>
                  <a:pt x="203120" y="455632"/>
                </a:cubicBezTo>
                <a:close/>
                <a:moveTo>
                  <a:pt x="355203" y="354403"/>
                </a:moveTo>
                <a:cubicBezTo>
                  <a:pt x="341183" y="354403"/>
                  <a:pt x="329856" y="365712"/>
                  <a:pt x="329856" y="379710"/>
                </a:cubicBezTo>
                <a:cubicBezTo>
                  <a:pt x="329856" y="393708"/>
                  <a:pt x="341183" y="405017"/>
                  <a:pt x="355203" y="405017"/>
                </a:cubicBezTo>
                <a:lnTo>
                  <a:pt x="380550" y="405017"/>
                </a:lnTo>
                <a:cubicBezTo>
                  <a:pt x="394570" y="405017"/>
                  <a:pt x="405897" y="393708"/>
                  <a:pt x="405897" y="379710"/>
                </a:cubicBezTo>
                <a:cubicBezTo>
                  <a:pt x="405897" y="365712"/>
                  <a:pt x="394570" y="354403"/>
                  <a:pt x="380550" y="354403"/>
                </a:cubicBezTo>
                <a:close/>
                <a:moveTo>
                  <a:pt x="126986" y="354403"/>
                </a:moveTo>
                <a:cubicBezTo>
                  <a:pt x="113059" y="354403"/>
                  <a:pt x="101639" y="365712"/>
                  <a:pt x="101639" y="379710"/>
                </a:cubicBezTo>
                <a:cubicBezTo>
                  <a:pt x="101639" y="393708"/>
                  <a:pt x="113059" y="405017"/>
                  <a:pt x="126986" y="405017"/>
                </a:cubicBezTo>
                <a:lnTo>
                  <a:pt x="152333" y="405017"/>
                </a:lnTo>
                <a:cubicBezTo>
                  <a:pt x="166353" y="405017"/>
                  <a:pt x="177681" y="393708"/>
                  <a:pt x="177681" y="379710"/>
                </a:cubicBezTo>
                <a:cubicBezTo>
                  <a:pt x="177681" y="365712"/>
                  <a:pt x="166353" y="354403"/>
                  <a:pt x="152333" y="354403"/>
                </a:cubicBezTo>
                <a:close/>
                <a:moveTo>
                  <a:pt x="304509" y="253174"/>
                </a:moveTo>
                <a:cubicBezTo>
                  <a:pt x="290489" y="253174"/>
                  <a:pt x="279162" y="264483"/>
                  <a:pt x="279162" y="278481"/>
                </a:cubicBezTo>
                <a:cubicBezTo>
                  <a:pt x="279162" y="292386"/>
                  <a:pt x="290489" y="303788"/>
                  <a:pt x="304509" y="303788"/>
                </a:cubicBezTo>
                <a:lnTo>
                  <a:pt x="380550" y="303788"/>
                </a:lnTo>
                <a:cubicBezTo>
                  <a:pt x="394570" y="303788"/>
                  <a:pt x="405897" y="292386"/>
                  <a:pt x="405897" y="278481"/>
                </a:cubicBezTo>
                <a:cubicBezTo>
                  <a:pt x="405897" y="264483"/>
                  <a:pt x="394570" y="253174"/>
                  <a:pt x="380550" y="253174"/>
                </a:cubicBezTo>
                <a:close/>
                <a:moveTo>
                  <a:pt x="126986" y="253174"/>
                </a:moveTo>
                <a:cubicBezTo>
                  <a:pt x="113059" y="253174"/>
                  <a:pt x="101639" y="264483"/>
                  <a:pt x="101639" y="278481"/>
                </a:cubicBezTo>
                <a:cubicBezTo>
                  <a:pt x="101639" y="292386"/>
                  <a:pt x="113059" y="303788"/>
                  <a:pt x="126986" y="303788"/>
                </a:cubicBezTo>
                <a:lnTo>
                  <a:pt x="203120" y="303788"/>
                </a:lnTo>
                <a:cubicBezTo>
                  <a:pt x="217047" y="303788"/>
                  <a:pt x="228468" y="292386"/>
                  <a:pt x="228468" y="278481"/>
                </a:cubicBezTo>
                <a:cubicBezTo>
                  <a:pt x="228468" y="264483"/>
                  <a:pt x="217047" y="253174"/>
                  <a:pt x="203120" y="253174"/>
                </a:cubicBezTo>
                <a:close/>
                <a:moveTo>
                  <a:pt x="109253" y="35142"/>
                </a:moveTo>
                <a:lnTo>
                  <a:pt x="120301" y="62396"/>
                </a:lnTo>
                <a:cubicBezTo>
                  <a:pt x="122251" y="73984"/>
                  <a:pt x="122251" y="82605"/>
                  <a:pt x="122158" y="95119"/>
                </a:cubicBezTo>
                <a:lnTo>
                  <a:pt x="122066" y="103926"/>
                </a:lnTo>
                <a:cubicBezTo>
                  <a:pt x="122066" y="144343"/>
                  <a:pt x="155862" y="177159"/>
                  <a:pt x="197271" y="177159"/>
                </a:cubicBezTo>
                <a:lnTo>
                  <a:pt x="308965" y="177159"/>
                </a:lnTo>
                <a:cubicBezTo>
                  <a:pt x="349075" y="177159"/>
                  <a:pt x="380550" y="144992"/>
                  <a:pt x="380550" y="103926"/>
                </a:cubicBezTo>
                <a:cubicBezTo>
                  <a:pt x="380550" y="93265"/>
                  <a:pt x="382221" y="85664"/>
                  <a:pt x="384542" y="75003"/>
                </a:cubicBezTo>
                <a:cubicBezTo>
                  <a:pt x="385378" y="71110"/>
                  <a:pt x="386307" y="67031"/>
                  <a:pt x="387142" y="62581"/>
                </a:cubicBezTo>
                <a:lnTo>
                  <a:pt x="398284" y="35328"/>
                </a:lnTo>
                <a:cubicBezTo>
                  <a:pt x="419731" y="42744"/>
                  <a:pt x="437001" y="48862"/>
                  <a:pt x="438579" y="49418"/>
                </a:cubicBezTo>
                <a:cubicBezTo>
                  <a:pt x="488809" y="66753"/>
                  <a:pt x="511185" y="98642"/>
                  <a:pt x="504779" y="143973"/>
                </a:cubicBezTo>
                <a:cubicBezTo>
                  <a:pt x="490945" y="243070"/>
                  <a:pt x="490945" y="344113"/>
                  <a:pt x="504871" y="444230"/>
                </a:cubicBezTo>
                <a:lnTo>
                  <a:pt x="506543" y="463326"/>
                </a:lnTo>
                <a:cubicBezTo>
                  <a:pt x="509792" y="500592"/>
                  <a:pt x="497258" y="537857"/>
                  <a:pt x="472004" y="565297"/>
                </a:cubicBezTo>
                <a:cubicBezTo>
                  <a:pt x="447399" y="592180"/>
                  <a:pt x="412489" y="607568"/>
                  <a:pt x="376279" y="607568"/>
                </a:cubicBezTo>
                <a:lnTo>
                  <a:pt x="130700" y="607568"/>
                </a:lnTo>
                <a:cubicBezTo>
                  <a:pt x="94490" y="607568"/>
                  <a:pt x="59580" y="592180"/>
                  <a:pt x="34976" y="565297"/>
                </a:cubicBezTo>
                <a:cubicBezTo>
                  <a:pt x="9814" y="537857"/>
                  <a:pt x="-2813" y="500684"/>
                  <a:pt x="529" y="463326"/>
                </a:cubicBezTo>
                <a:lnTo>
                  <a:pt x="2108" y="445435"/>
                </a:lnTo>
                <a:cubicBezTo>
                  <a:pt x="11950" y="347450"/>
                  <a:pt x="11950" y="242977"/>
                  <a:pt x="2108" y="142953"/>
                </a:cubicBezTo>
                <a:cubicBezTo>
                  <a:pt x="-2349" y="97715"/>
                  <a:pt x="20027" y="66197"/>
                  <a:pt x="68679" y="49325"/>
                </a:cubicBezTo>
                <a:cubicBezTo>
                  <a:pt x="70164" y="48769"/>
                  <a:pt x="87527" y="42651"/>
                  <a:pt x="109253" y="35142"/>
                </a:cubicBezTo>
                <a:close/>
                <a:moveTo>
                  <a:pt x="252149" y="0"/>
                </a:moveTo>
                <a:cubicBezTo>
                  <a:pt x="252892" y="0"/>
                  <a:pt x="253634" y="0"/>
                  <a:pt x="254377" y="0"/>
                </a:cubicBezTo>
                <a:cubicBezTo>
                  <a:pt x="277863" y="649"/>
                  <a:pt x="300792" y="4171"/>
                  <a:pt x="322606" y="10474"/>
                </a:cubicBezTo>
                <a:cubicBezTo>
                  <a:pt x="330126" y="12699"/>
                  <a:pt x="339687" y="15665"/>
                  <a:pt x="350084" y="19094"/>
                </a:cubicBezTo>
                <a:lnTo>
                  <a:pt x="339223" y="45790"/>
                </a:lnTo>
                <a:cubicBezTo>
                  <a:pt x="338573" y="47366"/>
                  <a:pt x="338109" y="49034"/>
                  <a:pt x="337738" y="50795"/>
                </a:cubicBezTo>
                <a:cubicBezTo>
                  <a:pt x="336902" y="55615"/>
                  <a:pt x="335881" y="60064"/>
                  <a:pt x="335046" y="64143"/>
                </a:cubicBezTo>
                <a:cubicBezTo>
                  <a:pt x="332446" y="75822"/>
                  <a:pt x="329847" y="87779"/>
                  <a:pt x="329847" y="103907"/>
                </a:cubicBezTo>
                <a:cubicBezTo>
                  <a:pt x="329847" y="117255"/>
                  <a:pt x="321214" y="126524"/>
                  <a:pt x="308961" y="126524"/>
                </a:cubicBezTo>
                <a:lnTo>
                  <a:pt x="197287" y="126524"/>
                </a:lnTo>
                <a:cubicBezTo>
                  <a:pt x="184012" y="126524"/>
                  <a:pt x="172780" y="116143"/>
                  <a:pt x="172780" y="103907"/>
                </a:cubicBezTo>
                <a:lnTo>
                  <a:pt x="172873" y="95380"/>
                </a:lnTo>
                <a:cubicBezTo>
                  <a:pt x="172965" y="80920"/>
                  <a:pt x="173058" y="68407"/>
                  <a:pt x="169809" y="50795"/>
                </a:cubicBezTo>
                <a:cubicBezTo>
                  <a:pt x="169531" y="49034"/>
                  <a:pt x="168974" y="47366"/>
                  <a:pt x="168324" y="45790"/>
                </a:cubicBezTo>
                <a:lnTo>
                  <a:pt x="157370" y="18909"/>
                </a:lnTo>
                <a:cubicBezTo>
                  <a:pt x="167581" y="15572"/>
                  <a:pt x="177050" y="12606"/>
                  <a:pt x="184383" y="10474"/>
                </a:cubicBezTo>
                <a:cubicBezTo>
                  <a:pt x="206105" y="4171"/>
                  <a:pt x="228942" y="741"/>
                  <a:pt x="25214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92" name="Google Shape;692;p26"/>
          <p:cNvSpPr/>
          <p:nvPr/>
        </p:nvSpPr>
        <p:spPr>
          <a:xfrm>
            <a:off x="6886396" y="5626100"/>
            <a:ext cx="248008" cy="304800"/>
          </a:xfrm>
          <a:custGeom>
            <a:avLst/>
            <a:gdLst/>
            <a:ahLst/>
            <a:cxnLst/>
            <a:rect l="l" t="t" r="r" b="b"/>
            <a:pathLst>
              <a:path w="494593" h="607851" extrusionOk="0">
                <a:moveTo>
                  <a:pt x="337979" y="279269"/>
                </a:moveTo>
                <a:cubicBezTo>
                  <a:pt x="312838" y="282845"/>
                  <a:pt x="230550" y="328207"/>
                  <a:pt x="221300" y="336550"/>
                </a:cubicBezTo>
                <a:cubicBezTo>
                  <a:pt x="212123" y="344967"/>
                  <a:pt x="215555" y="363664"/>
                  <a:pt x="229058" y="378487"/>
                </a:cubicBezTo>
                <a:cubicBezTo>
                  <a:pt x="242561" y="393235"/>
                  <a:pt x="260914" y="398375"/>
                  <a:pt x="270165" y="390032"/>
                </a:cubicBezTo>
                <a:cubicBezTo>
                  <a:pt x="279341" y="381615"/>
                  <a:pt x="332086" y="303925"/>
                  <a:pt x="337979" y="279269"/>
                </a:cubicBezTo>
                <a:close/>
                <a:moveTo>
                  <a:pt x="247261" y="202100"/>
                </a:moveTo>
                <a:cubicBezTo>
                  <a:pt x="335070" y="202100"/>
                  <a:pt x="406316" y="273236"/>
                  <a:pt x="406316" y="360908"/>
                </a:cubicBezTo>
                <a:cubicBezTo>
                  <a:pt x="406316" y="448579"/>
                  <a:pt x="335070" y="519715"/>
                  <a:pt x="247261" y="519715"/>
                </a:cubicBezTo>
                <a:cubicBezTo>
                  <a:pt x="159453" y="519715"/>
                  <a:pt x="88207" y="448579"/>
                  <a:pt x="88207" y="360908"/>
                </a:cubicBezTo>
                <a:cubicBezTo>
                  <a:pt x="88207" y="273236"/>
                  <a:pt x="159453" y="202100"/>
                  <a:pt x="247261" y="202100"/>
                </a:cubicBezTo>
                <a:close/>
                <a:moveTo>
                  <a:pt x="247297" y="160521"/>
                </a:moveTo>
                <a:cubicBezTo>
                  <a:pt x="136517" y="160521"/>
                  <a:pt x="46625" y="250211"/>
                  <a:pt x="46625" y="360907"/>
                </a:cubicBezTo>
                <a:cubicBezTo>
                  <a:pt x="46625" y="471603"/>
                  <a:pt x="136442" y="561293"/>
                  <a:pt x="247297" y="561293"/>
                </a:cubicBezTo>
                <a:cubicBezTo>
                  <a:pt x="358151" y="561293"/>
                  <a:pt x="447968" y="471603"/>
                  <a:pt x="447968" y="360907"/>
                </a:cubicBezTo>
                <a:cubicBezTo>
                  <a:pt x="447968" y="250285"/>
                  <a:pt x="358151" y="160521"/>
                  <a:pt x="247297" y="160521"/>
                </a:cubicBezTo>
                <a:close/>
                <a:moveTo>
                  <a:pt x="247297" y="113963"/>
                </a:moveTo>
                <a:cubicBezTo>
                  <a:pt x="383888" y="113963"/>
                  <a:pt x="494593" y="224510"/>
                  <a:pt x="494593" y="360907"/>
                </a:cubicBezTo>
                <a:cubicBezTo>
                  <a:pt x="494593" y="497304"/>
                  <a:pt x="383888" y="607851"/>
                  <a:pt x="247297" y="607851"/>
                </a:cubicBezTo>
                <a:cubicBezTo>
                  <a:pt x="110705" y="607851"/>
                  <a:pt x="0" y="497304"/>
                  <a:pt x="0" y="360907"/>
                </a:cubicBezTo>
                <a:cubicBezTo>
                  <a:pt x="0" y="224510"/>
                  <a:pt x="110705" y="113963"/>
                  <a:pt x="247297" y="113963"/>
                </a:cubicBezTo>
                <a:close/>
                <a:moveTo>
                  <a:pt x="106836" y="58655"/>
                </a:moveTo>
                <a:cubicBezTo>
                  <a:pt x="111899" y="60015"/>
                  <a:pt x="116449" y="63312"/>
                  <a:pt x="119283" y="68229"/>
                </a:cubicBezTo>
                <a:lnTo>
                  <a:pt x="139719" y="103546"/>
                </a:lnTo>
                <a:lnTo>
                  <a:pt x="68863" y="144377"/>
                </a:lnTo>
                <a:lnTo>
                  <a:pt x="48427" y="109060"/>
                </a:lnTo>
                <a:cubicBezTo>
                  <a:pt x="42833" y="99225"/>
                  <a:pt x="46189" y="86782"/>
                  <a:pt x="55960" y="81119"/>
                </a:cubicBezTo>
                <a:lnTo>
                  <a:pt x="91313" y="60704"/>
                </a:lnTo>
                <a:cubicBezTo>
                  <a:pt x="96199" y="57873"/>
                  <a:pt x="101774" y="57295"/>
                  <a:pt x="106836" y="58655"/>
                </a:cubicBezTo>
                <a:close/>
                <a:moveTo>
                  <a:pt x="385319" y="58655"/>
                </a:moveTo>
                <a:cubicBezTo>
                  <a:pt x="390363" y="57295"/>
                  <a:pt x="395920" y="57873"/>
                  <a:pt x="400805" y="60704"/>
                </a:cubicBezTo>
                <a:lnTo>
                  <a:pt x="436233" y="81119"/>
                </a:lnTo>
                <a:cubicBezTo>
                  <a:pt x="446004" y="86782"/>
                  <a:pt x="449360" y="99225"/>
                  <a:pt x="443692" y="109060"/>
                </a:cubicBezTo>
                <a:lnTo>
                  <a:pt x="423255" y="144377"/>
                </a:lnTo>
                <a:lnTo>
                  <a:pt x="352474" y="103546"/>
                </a:lnTo>
                <a:lnTo>
                  <a:pt x="372910" y="68229"/>
                </a:lnTo>
                <a:cubicBezTo>
                  <a:pt x="375744" y="63312"/>
                  <a:pt x="380276" y="60015"/>
                  <a:pt x="385319" y="58655"/>
                </a:cubicBezTo>
                <a:close/>
                <a:moveTo>
                  <a:pt x="202278" y="0"/>
                </a:moveTo>
                <a:lnTo>
                  <a:pt x="292455" y="0"/>
                </a:lnTo>
                <a:cubicBezTo>
                  <a:pt x="302972" y="0"/>
                  <a:pt x="311475" y="8492"/>
                  <a:pt x="311475" y="18996"/>
                </a:cubicBezTo>
                <a:lnTo>
                  <a:pt x="311475" y="61756"/>
                </a:lnTo>
                <a:lnTo>
                  <a:pt x="285295" y="61905"/>
                </a:lnTo>
                <a:lnTo>
                  <a:pt x="285295" y="94981"/>
                </a:lnTo>
                <a:cubicBezTo>
                  <a:pt x="272838" y="93193"/>
                  <a:pt x="260158" y="91927"/>
                  <a:pt x="247255" y="91927"/>
                </a:cubicBezTo>
                <a:cubicBezTo>
                  <a:pt x="234351" y="91927"/>
                  <a:pt x="221671" y="93193"/>
                  <a:pt x="209215" y="94981"/>
                </a:cubicBezTo>
                <a:lnTo>
                  <a:pt x="209215" y="61905"/>
                </a:lnTo>
                <a:lnTo>
                  <a:pt x="183258" y="61756"/>
                </a:lnTo>
                <a:lnTo>
                  <a:pt x="183258" y="18996"/>
                </a:lnTo>
                <a:cubicBezTo>
                  <a:pt x="183258" y="8492"/>
                  <a:pt x="191761" y="0"/>
                  <a:pt x="20227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81"/>
                                        </p:tgtEl>
                                        <p:attrNameLst>
                                          <p:attrName>style.visibility</p:attrName>
                                        </p:attrNameLst>
                                      </p:cBhvr>
                                      <p:to>
                                        <p:strVal val="visible"/>
                                      </p:to>
                                    </p:set>
                                    <p:anim calcmode="lin" valueType="num">
                                      <p:cBhvr additive="base">
                                        <p:cTn id="7" dur="500"/>
                                        <p:tgtEl>
                                          <p:spTgt spid="681"/>
                                        </p:tgtEl>
                                        <p:attrNameLst>
                                          <p:attrName>ppt_w</p:attrName>
                                        </p:attrNameLst>
                                      </p:cBhvr>
                                      <p:tavLst>
                                        <p:tav tm="0">
                                          <p:val>
                                            <p:strVal val="0"/>
                                          </p:val>
                                        </p:tav>
                                        <p:tav tm="100000">
                                          <p:val>
                                            <p:strVal val="#ppt_w"/>
                                          </p:val>
                                        </p:tav>
                                      </p:tavLst>
                                    </p:anim>
                                    <p:anim calcmode="lin" valueType="num">
                                      <p:cBhvr additive="base">
                                        <p:cTn id="8" dur="500"/>
                                        <p:tgtEl>
                                          <p:spTgt spid="681"/>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685"/>
                                        </p:tgtEl>
                                        <p:attrNameLst>
                                          <p:attrName>style.visibility</p:attrName>
                                        </p:attrNameLst>
                                      </p:cBhvr>
                                      <p:to>
                                        <p:strVal val="visible"/>
                                      </p:to>
                                    </p:set>
                                    <p:animEffect transition="in" filter="fade">
                                      <p:cBhvr>
                                        <p:cTn id="12" dur="1000"/>
                                        <p:tgtEl>
                                          <p:spTgt spid="685"/>
                                        </p:tgtEl>
                                      </p:cBhvr>
                                    </p:animEffect>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686"/>
                                        </p:tgtEl>
                                        <p:attrNameLst>
                                          <p:attrName>style.visibility</p:attrName>
                                        </p:attrNameLst>
                                      </p:cBhvr>
                                      <p:to>
                                        <p:strVal val="visible"/>
                                      </p:to>
                                    </p:set>
                                    <p:animEffect transition="in" filter="fade">
                                      <p:cBhvr>
                                        <p:cTn id="16" dur="500"/>
                                        <p:tgtEl>
                                          <p:spTgt spid="686"/>
                                        </p:tgtEl>
                                      </p:cBhvr>
                                    </p:animEffect>
                                  </p:childTnLst>
                                </p:cTn>
                              </p:par>
                            </p:childTnLst>
                          </p:cTn>
                        </p:par>
                        <p:par>
                          <p:cTn id="17" fill="hold">
                            <p:stCondLst>
                              <p:cond delay="2000"/>
                            </p:stCondLst>
                            <p:childTnLst>
                              <p:par>
                                <p:cTn id="18" presetID="23" presetClass="entr" presetSubtype="16" fill="hold" nodeType="afterEffect">
                                  <p:stCondLst>
                                    <p:cond delay="0"/>
                                  </p:stCondLst>
                                  <p:childTnLst>
                                    <p:set>
                                      <p:cBhvr>
                                        <p:cTn id="19" dur="1" fill="hold">
                                          <p:stCondLst>
                                            <p:cond delay="0"/>
                                          </p:stCondLst>
                                        </p:cTn>
                                        <p:tgtEl>
                                          <p:spTgt spid="682"/>
                                        </p:tgtEl>
                                        <p:attrNameLst>
                                          <p:attrName>style.visibility</p:attrName>
                                        </p:attrNameLst>
                                      </p:cBhvr>
                                      <p:to>
                                        <p:strVal val="visible"/>
                                      </p:to>
                                    </p:set>
                                    <p:anim calcmode="lin" valueType="num">
                                      <p:cBhvr additive="base">
                                        <p:cTn id="20" dur="500"/>
                                        <p:tgtEl>
                                          <p:spTgt spid="682"/>
                                        </p:tgtEl>
                                        <p:attrNameLst>
                                          <p:attrName>ppt_w</p:attrName>
                                        </p:attrNameLst>
                                      </p:cBhvr>
                                      <p:tavLst>
                                        <p:tav tm="0">
                                          <p:val>
                                            <p:strVal val="0"/>
                                          </p:val>
                                        </p:tav>
                                        <p:tav tm="100000">
                                          <p:val>
                                            <p:strVal val="#ppt_w"/>
                                          </p:val>
                                        </p:tav>
                                      </p:tavLst>
                                    </p:anim>
                                    <p:anim calcmode="lin" valueType="num">
                                      <p:cBhvr additive="base">
                                        <p:cTn id="21" dur="500"/>
                                        <p:tgtEl>
                                          <p:spTgt spid="682"/>
                                        </p:tgtEl>
                                        <p:attrNameLst>
                                          <p:attrName>ppt_h</p:attrName>
                                        </p:attrNameLst>
                                      </p:cBhvr>
                                      <p:tavLst>
                                        <p:tav tm="0">
                                          <p:val>
                                            <p:strVal val="0"/>
                                          </p:val>
                                        </p:tav>
                                        <p:tav tm="100000">
                                          <p:val>
                                            <p:strVal val="#ppt_h"/>
                                          </p:val>
                                        </p:tav>
                                      </p:tavLst>
                                    </p:anim>
                                  </p:childTnLst>
                                </p:cTn>
                              </p:par>
                            </p:childTnLst>
                          </p:cTn>
                        </p:par>
                        <p:par>
                          <p:cTn id="22" fill="hold">
                            <p:stCondLst>
                              <p:cond delay="2500"/>
                            </p:stCondLst>
                            <p:childTnLst>
                              <p:par>
                                <p:cTn id="23" presetID="23" presetClass="entr" presetSubtype="16" fill="hold" nodeType="afterEffect">
                                  <p:stCondLst>
                                    <p:cond delay="0"/>
                                  </p:stCondLst>
                                  <p:childTnLst>
                                    <p:set>
                                      <p:cBhvr>
                                        <p:cTn id="24" dur="1" fill="hold">
                                          <p:stCondLst>
                                            <p:cond delay="0"/>
                                          </p:stCondLst>
                                        </p:cTn>
                                        <p:tgtEl>
                                          <p:spTgt spid="687"/>
                                        </p:tgtEl>
                                        <p:attrNameLst>
                                          <p:attrName>style.visibility</p:attrName>
                                        </p:attrNameLst>
                                      </p:cBhvr>
                                      <p:to>
                                        <p:strVal val="visible"/>
                                      </p:to>
                                    </p:set>
                                    <p:anim calcmode="lin" valueType="num">
                                      <p:cBhvr additive="base">
                                        <p:cTn id="25" dur="500"/>
                                        <p:tgtEl>
                                          <p:spTgt spid="687"/>
                                        </p:tgtEl>
                                        <p:attrNameLst>
                                          <p:attrName>ppt_w</p:attrName>
                                        </p:attrNameLst>
                                      </p:cBhvr>
                                      <p:tavLst>
                                        <p:tav tm="0">
                                          <p:val>
                                            <p:strVal val="0"/>
                                          </p:val>
                                        </p:tav>
                                        <p:tav tm="100000">
                                          <p:val>
                                            <p:strVal val="#ppt_w"/>
                                          </p:val>
                                        </p:tav>
                                      </p:tavLst>
                                    </p:anim>
                                    <p:anim calcmode="lin" valueType="num">
                                      <p:cBhvr additive="base">
                                        <p:cTn id="26" dur="500"/>
                                        <p:tgtEl>
                                          <p:spTgt spid="687"/>
                                        </p:tgtEl>
                                        <p:attrNameLst>
                                          <p:attrName>ppt_h</p:attrName>
                                        </p:attrNameLst>
                                      </p:cBhvr>
                                      <p:tavLst>
                                        <p:tav tm="0">
                                          <p:val>
                                            <p:str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688"/>
                                        </p:tgtEl>
                                        <p:attrNameLst>
                                          <p:attrName>style.visibility</p:attrName>
                                        </p:attrNameLst>
                                      </p:cBhvr>
                                      <p:to>
                                        <p:strVal val="visible"/>
                                      </p:to>
                                    </p:set>
                                    <p:anim calcmode="lin" valueType="num">
                                      <p:cBhvr additive="base">
                                        <p:cTn id="29" dur="500"/>
                                        <p:tgtEl>
                                          <p:spTgt spid="688"/>
                                        </p:tgtEl>
                                        <p:attrNameLst>
                                          <p:attrName>ppt_w</p:attrName>
                                        </p:attrNameLst>
                                      </p:cBhvr>
                                      <p:tavLst>
                                        <p:tav tm="0">
                                          <p:val>
                                            <p:strVal val="0"/>
                                          </p:val>
                                        </p:tav>
                                        <p:tav tm="100000">
                                          <p:val>
                                            <p:strVal val="#ppt_w"/>
                                          </p:val>
                                        </p:tav>
                                      </p:tavLst>
                                    </p:anim>
                                    <p:anim calcmode="lin" valueType="num">
                                      <p:cBhvr additive="base">
                                        <p:cTn id="30" dur="500"/>
                                        <p:tgtEl>
                                          <p:spTgt spid="688"/>
                                        </p:tgtEl>
                                        <p:attrNameLst>
                                          <p:attrName>ppt_h</p:attrName>
                                        </p:attrNameLst>
                                      </p:cBhvr>
                                      <p:tavLst>
                                        <p:tav tm="0">
                                          <p:val>
                                            <p:strVal val="0"/>
                                          </p:val>
                                        </p:tav>
                                        <p:tav tm="100000">
                                          <p:val>
                                            <p:strVal val="#ppt_h"/>
                                          </p:val>
                                        </p:tav>
                                      </p:tavLst>
                                    </p:anim>
                                  </p:childTnLst>
                                </p:cTn>
                              </p:par>
                              <p:par>
                                <p:cTn id="31" presetID="23" presetClass="entr" presetSubtype="16" fill="hold" nodeType="withEffect">
                                  <p:stCondLst>
                                    <p:cond delay="0"/>
                                  </p:stCondLst>
                                  <p:childTnLst>
                                    <p:set>
                                      <p:cBhvr>
                                        <p:cTn id="32" dur="1" fill="hold">
                                          <p:stCondLst>
                                            <p:cond delay="0"/>
                                          </p:stCondLst>
                                        </p:cTn>
                                        <p:tgtEl>
                                          <p:spTgt spid="689"/>
                                        </p:tgtEl>
                                        <p:attrNameLst>
                                          <p:attrName>style.visibility</p:attrName>
                                        </p:attrNameLst>
                                      </p:cBhvr>
                                      <p:to>
                                        <p:strVal val="visible"/>
                                      </p:to>
                                    </p:set>
                                    <p:anim calcmode="lin" valueType="num">
                                      <p:cBhvr additive="base">
                                        <p:cTn id="33" dur="500"/>
                                        <p:tgtEl>
                                          <p:spTgt spid="689"/>
                                        </p:tgtEl>
                                        <p:attrNameLst>
                                          <p:attrName>ppt_w</p:attrName>
                                        </p:attrNameLst>
                                      </p:cBhvr>
                                      <p:tavLst>
                                        <p:tav tm="0">
                                          <p:val>
                                            <p:strVal val="0"/>
                                          </p:val>
                                        </p:tav>
                                        <p:tav tm="100000">
                                          <p:val>
                                            <p:strVal val="#ppt_w"/>
                                          </p:val>
                                        </p:tav>
                                      </p:tavLst>
                                    </p:anim>
                                    <p:anim calcmode="lin" valueType="num">
                                      <p:cBhvr additive="base">
                                        <p:cTn id="34" dur="500"/>
                                        <p:tgtEl>
                                          <p:spTgt spid="689"/>
                                        </p:tgtEl>
                                        <p:attrNameLst>
                                          <p:attrName>ppt_h</p:attrName>
                                        </p:attrNameLst>
                                      </p:cBhvr>
                                      <p:tavLst>
                                        <p:tav tm="0">
                                          <p:val>
                                            <p:strVal val="0"/>
                                          </p:val>
                                        </p:tav>
                                        <p:tav tm="100000">
                                          <p:val>
                                            <p:strVal val="#ppt_h"/>
                                          </p:val>
                                        </p:tav>
                                      </p:tavLst>
                                    </p:anim>
                                  </p:childTnLst>
                                </p:cTn>
                              </p:par>
                              <p:par>
                                <p:cTn id="35" presetID="23" presetClass="entr" presetSubtype="16" fill="hold" nodeType="withEffect">
                                  <p:stCondLst>
                                    <p:cond delay="0"/>
                                  </p:stCondLst>
                                  <p:childTnLst>
                                    <p:set>
                                      <p:cBhvr>
                                        <p:cTn id="36" dur="1" fill="hold">
                                          <p:stCondLst>
                                            <p:cond delay="0"/>
                                          </p:stCondLst>
                                        </p:cTn>
                                        <p:tgtEl>
                                          <p:spTgt spid="690"/>
                                        </p:tgtEl>
                                        <p:attrNameLst>
                                          <p:attrName>style.visibility</p:attrName>
                                        </p:attrNameLst>
                                      </p:cBhvr>
                                      <p:to>
                                        <p:strVal val="visible"/>
                                      </p:to>
                                    </p:set>
                                    <p:anim calcmode="lin" valueType="num">
                                      <p:cBhvr additive="base">
                                        <p:cTn id="37" dur="500"/>
                                        <p:tgtEl>
                                          <p:spTgt spid="690"/>
                                        </p:tgtEl>
                                        <p:attrNameLst>
                                          <p:attrName>ppt_w</p:attrName>
                                        </p:attrNameLst>
                                      </p:cBhvr>
                                      <p:tavLst>
                                        <p:tav tm="0">
                                          <p:val>
                                            <p:strVal val="0"/>
                                          </p:val>
                                        </p:tav>
                                        <p:tav tm="100000">
                                          <p:val>
                                            <p:strVal val="#ppt_w"/>
                                          </p:val>
                                        </p:tav>
                                      </p:tavLst>
                                    </p:anim>
                                    <p:anim calcmode="lin" valueType="num">
                                      <p:cBhvr additive="base">
                                        <p:cTn id="38" dur="500"/>
                                        <p:tgtEl>
                                          <p:spTgt spid="690"/>
                                        </p:tgtEl>
                                        <p:attrNameLst>
                                          <p:attrName>ppt_h</p:attrName>
                                        </p:attrNameLst>
                                      </p:cBhvr>
                                      <p:tavLst>
                                        <p:tav tm="0">
                                          <p:val>
                                            <p:str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691"/>
                                        </p:tgtEl>
                                        <p:attrNameLst>
                                          <p:attrName>style.visibility</p:attrName>
                                        </p:attrNameLst>
                                      </p:cBhvr>
                                      <p:to>
                                        <p:strVal val="visible"/>
                                      </p:to>
                                    </p:set>
                                    <p:anim calcmode="lin" valueType="num">
                                      <p:cBhvr additive="base">
                                        <p:cTn id="41" dur="500"/>
                                        <p:tgtEl>
                                          <p:spTgt spid="691"/>
                                        </p:tgtEl>
                                        <p:attrNameLst>
                                          <p:attrName>ppt_w</p:attrName>
                                        </p:attrNameLst>
                                      </p:cBhvr>
                                      <p:tavLst>
                                        <p:tav tm="0">
                                          <p:val>
                                            <p:strVal val="0"/>
                                          </p:val>
                                        </p:tav>
                                        <p:tav tm="100000">
                                          <p:val>
                                            <p:strVal val="#ppt_w"/>
                                          </p:val>
                                        </p:tav>
                                      </p:tavLst>
                                    </p:anim>
                                    <p:anim calcmode="lin" valueType="num">
                                      <p:cBhvr additive="base">
                                        <p:cTn id="42" dur="500"/>
                                        <p:tgtEl>
                                          <p:spTgt spid="691"/>
                                        </p:tgtEl>
                                        <p:attrNameLst>
                                          <p:attrName>ppt_h</p:attrName>
                                        </p:attrNameLst>
                                      </p:cBhvr>
                                      <p:tavLst>
                                        <p:tav tm="0">
                                          <p:val>
                                            <p:str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692"/>
                                        </p:tgtEl>
                                        <p:attrNameLst>
                                          <p:attrName>style.visibility</p:attrName>
                                        </p:attrNameLst>
                                      </p:cBhvr>
                                      <p:to>
                                        <p:strVal val="visible"/>
                                      </p:to>
                                    </p:set>
                                    <p:anim calcmode="lin" valueType="num">
                                      <p:cBhvr additive="base">
                                        <p:cTn id="45" dur="500"/>
                                        <p:tgtEl>
                                          <p:spTgt spid="692"/>
                                        </p:tgtEl>
                                        <p:attrNameLst>
                                          <p:attrName>ppt_w</p:attrName>
                                        </p:attrNameLst>
                                      </p:cBhvr>
                                      <p:tavLst>
                                        <p:tav tm="0">
                                          <p:val>
                                            <p:strVal val="0"/>
                                          </p:val>
                                        </p:tav>
                                        <p:tav tm="100000">
                                          <p:val>
                                            <p:strVal val="#ppt_w"/>
                                          </p:val>
                                        </p:tav>
                                      </p:tavLst>
                                    </p:anim>
                                    <p:anim calcmode="lin" valueType="num">
                                      <p:cBhvr additive="base">
                                        <p:cTn id="46" dur="500"/>
                                        <p:tgtEl>
                                          <p:spTgt spid="69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grpSp>
        <p:nvGrpSpPr>
          <p:cNvPr id="96" name="Google Shape;96;p3"/>
          <p:cNvGrpSpPr/>
          <p:nvPr/>
        </p:nvGrpSpPr>
        <p:grpSpPr>
          <a:xfrm>
            <a:off x="1215841" y="2754097"/>
            <a:ext cx="4943342" cy="856558"/>
            <a:chOff x="1152658" y="3631764"/>
            <a:chExt cx="4943342" cy="856558"/>
          </a:xfrm>
        </p:grpSpPr>
        <p:sp>
          <p:nvSpPr>
            <p:cNvPr id="97" name="Google Shape;97;p3"/>
            <p:cNvSpPr/>
            <p:nvPr/>
          </p:nvSpPr>
          <p:spPr>
            <a:xfrm>
              <a:off x="1152658" y="3631764"/>
              <a:ext cx="856558" cy="856558"/>
            </a:xfrm>
            <a:prstGeom prst="ellipse">
              <a:avLst/>
            </a:prstGeom>
            <a:solidFill>
              <a:schemeClr val="lt1"/>
            </a:solidFill>
            <a:ln w="285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8" name="Google Shape;98;p3"/>
            <p:cNvGrpSpPr/>
            <p:nvPr/>
          </p:nvGrpSpPr>
          <p:grpSpPr>
            <a:xfrm>
              <a:off x="1964151" y="3695516"/>
              <a:ext cx="4131849" cy="792806"/>
              <a:chOff x="2516814" y="3550593"/>
              <a:chExt cx="4131849" cy="792806"/>
            </a:xfrm>
          </p:grpSpPr>
          <p:sp>
            <p:nvSpPr>
              <p:cNvPr id="99" name="Google Shape;99;p3"/>
              <p:cNvSpPr txBox="1"/>
              <p:nvPr/>
            </p:nvSpPr>
            <p:spPr>
              <a:xfrm>
                <a:off x="2516814" y="3550593"/>
                <a:ext cx="410663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accent2"/>
                    </a:solidFill>
                    <a:latin typeface="Arial"/>
                    <a:ea typeface="Arial"/>
                    <a:cs typeface="Arial"/>
                    <a:sym typeface="Arial"/>
                  </a:rPr>
                  <a:t>Overall thinking of the activity</a:t>
                </a:r>
                <a:endParaRPr sz="2000" b="1">
                  <a:solidFill>
                    <a:schemeClr val="accent2"/>
                  </a:solidFill>
                  <a:latin typeface="Arial"/>
                  <a:ea typeface="Arial"/>
                  <a:cs typeface="Arial"/>
                  <a:sym typeface="Arial"/>
                </a:endParaRPr>
              </a:p>
            </p:txBody>
          </p:sp>
          <p:sp>
            <p:nvSpPr>
              <p:cNvPr id="100" name="Google Shape;100;p3"/>
              <p:cNvSpPr/>
              <p:nvPr/>
            </p:nvSpPr>
            <p:spPr>
              <a:xfrm>
                <a:off x="2723892" y="4066400"/>
                <a:ext cx="3924771"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95959"/>
                  </a:buClr>
                  <a:buSzPts val="1200"/>
                  <a:buFont typeface="Arial"/>
                  <a:buNone/>
                </a:pPr>
                <a:r>
                  <a:rPr lang="en-US" sz="1200" u="none" strike="noStrike" cap="none">
                    <a:solidFill>
                      <a:srgbClr val="595959"/>
                    </a:solidFill>
                    <a:latin typeface="Arial"/>
                    <a:ea typeface="Arial"/>
                    <a:cs typeface="Arial"/>
                    <a:sym typeface="Arial"/>
                  </a:rPr>
                  <a:t>THIS TEMPLA T E DESIGNED FOR FEI ER SHE JI</a:t>
                </a:r>
                <a:endParaRPr sz="1200" u="none" strike="noStrike" cap="none">
                  <a:solidFill>
                    <a:srgbClr val="595959"/>
                  </a:solidFill>
                  <a:latin typeface="Arial"/>
                  <a:ea typeface="Arial"/>
                  <a:cs typeface="Arial"/>
                  <a:sym typeface="Arial"/>
                </a:endParaRPr>
              </a:p>
            </p:txBody>
          </p:sp>
        </p:grpSp>
        <p:sp>
          <p:nvSpPr>
            <p:cNvPr id="101" name="Google Shape;101;p3"/>
            <p:cNvSpPr/>
            <p:nvPr/>
          </p:nvSpPr>
          <p:spPr>
            <a:xfrm>
              <a:off x="1359735" y="3804445"/>
              <a:ext cx="442403" cy="496242"/>
            </a:xfrm>
            <a:custGeom>
              <a:avLst/>
              <a:gdLst/>
              <a:ahLst/>
              <a:cxnLst/>
              <a:rect l="l" t="t" r="r" b="b"/>
              <a:pathLst>
                <a:path w="300038" h="336551" extrusionOk="0">
                  <a:moveTo>
                    <a:pt x="199932" y="273051"/>
                  </a:moveTo>
                  <a:cubicBezTo>
                    <a:pt x="194703" y="273051"/>
                    <a:pt x="192088" y="277020"/>
                    <a:pt x="192088" y="280989"/>
                  </a:cubicBezTo>
                  <a:cubicBezTo>
                    <a:pt x="192088" y="306124"/>
                    <a:pt x="192088" y="306124"/>
                    <a:pt x="192088" y="306124"/>
                  </a:cubicBezTo>
                  <a:cubicBezTo>
                    <a:pt x="192088" y="310093"/>
                    <a:pt x="194703" y="312739"/>
                    <a:pt x="199932" y="312739"/>
                  </a:cubicBezTo>
                  <a:cubicBezTo>
                    <a:pt x="250919" y="312739"/>
                    <a:pt x="250919" y="312739"/>
                    <a:pt x="250919" y="312739"/>
                  </a:cubicBezTo>
                  <a:cubicBezTo>
                    <a:pt x="254841" y="312739"/>
                    <a:pt x="258763" y="310093"/>
                    <a:pt x="258763" y="306124"/>
                  </a:cubicBezTo>
                  <a:lnTo>
                    <a:pt x="258763" y="280989"/>
                  </a:lnTo>
                  <a:cubicBezTo>
                    <a:pt x="258763" y="277020"/>
                    <a:pt x="254841" y="273051"/>
                    <a:pt x="250919" y="273051"/>
                  </a:cubicBezTo>
                  <a:cubicBezTo>
                    <a:pt x="199932" y="273051"/>
                    <a:pt x="199932" y="273051"/>
                    <a:pt x="199932" y="273051"/>
                  </a:cubicBezTo>
                  <a:close/>
                  <a:moveTo>
                    <a:pt x="101328" y="196851"/>
                  </a:moveTo>
                  <a:cubicBezTo>
                    <a:pt x="103960" y="196851"/>
                    <a:pt x="105276" y="196851"/>
                    <a:pt x="107908" y="196851"/>
                  </a:cubicBezTo>
                  <a:cubicBezTo>
                    <a:pt x="109224" y="198169"/>
                    <a:pt x="110540" y="199487"/>
                    <a:pt x="111856" y="202123"/>
                  </a:cubicBezTo>
                  <a:cubicBezTo>
                    <a:pt x="128964" y="248250"/>
                    <a:pt x="128964" y="248250"/>
                    <a:pt x="128964" y="248250"/>
                  </a:cubicBezTo>
                  <a:cubicBezTo>
                    <a:pt x="131595" y="239025"/>
                    <a:pt x="131595" y="239025"/>
                    <a:pt x="131595" y="239025"/>
                  </a:cubicBezTo>
                  <a:cubicBezTo>
                    <a:pt x="126332" y="225845"/>
                    <a:pt x="126332" y="225845"/>
                    <a:pt x="126332" y="225845"/>
                  </a:cubicBezTo>
                  <a:cubicBezTo>
                    <a:pt x="125016" y="223209"/>
                    <a:pt x="126332" y="220574"/>
                    <a:pt x="127648" y="217938"/>
                  </a:cubicBezTo>
                  <a:cubicBezTo>
                    <a:pt x="128964" y="216620"/>
                    <a:pt x="131595" y="215302"/>
                    <a:pt x="132911" y="215302"/>
                  </a:cubicBezTo>
                  <a:cubicBezTo>
                    <a:pt x="167126" y="215302"/>
                    <a:pt x="167126" y="215302"/>
                    <a:pt x="167126" y="215302"/>
                  </a:cubicBezTo>
                  <a:cubicBezTo>
                    <a:pt x="168442" y="215302"/>
                    <a:pt x="171074" y="216620"/>
                    <a:pt x="172390" y="217938"/>
                  </a:cubicBezTo>
                  <a:cubicBezTo>
                    <a:pt x="173706" y="220574"/>
                    <a:pt x="175022" y="223209"/>
                    <a:pt x="173706" y="225845"/>
                  </a:cubicBezTo>
                  <a:cubicBezTo>
                    <a:pt x="168442" y="239025"/>
                    <a:pt x="168442" y="239025"/>
                    <a:pt x="168442" y="239025"/>
                  </a:cubicBezTo>
                  <a:cubicBezTo>
                    <a:pt x="171074" y="248250"/>
                    <a:pt x="171074" y="248250"/>
                    <a:pt x="171074" y="248250"/>
                  </a:cubicBezTo>
                  <a:cubicBezTo>
                    <a:pt x="188182" y="202123"/>
                    <a:pt x="188182" y="202123"/>
                    <a:pt x="188182" y="202123"/>
                  </a:cubicBezTo>
                  <a:cubicBezTo>
                    <a:pt x="189498" y="199487"/>
                    <a:pt x="190814" y="198169"/>
                    <a:pt x="192130" y="196851"/>
                  </a:cubicBezTo>
                  <a:cubicBezTo>
                    <a:pt x="194762" y="196851"/>
                    <a:pt x="196078" y="196851"/>
                    <a:pt x="198710" y="196851"/>
                  </a:cubicBezTo>
                  <a:cubicBezTo>
                    <a:pt x="265823" y="224527"/>
                    <a:pt x="265823" y="224527"/>
                    <a:pt x="265823" y="224527"/>
                  </a:cubicBezTo>
                  <a:cubicBezTo>
                    <a:pt x="286879" y="232435"/>
                    <a:pt x="300038" y="252204"/>
                    <a:pt x="300038" y="274609"/>
                  </a:cubicBezTo>
                  <a:cubicBezTo>
                    <a:pt x="300038" y="328643"/>
                    <a:pt x="300038" y="328643"/>
                    <a:pt x="300038" y="328643"/>
                  </a:cubicBezTo>
                  <a:cubicBezTo>
                    <a:pt x="300038" y="332597"/>
                    <a:pt x="296090" y="336551"/>
                    <a:pt x="292142" y="336551"/>
                  </a:cubicBezTo>
                  <a:cubicBezTo>
                    <a:pt x="7896" y="336551"/>
                    <a:pt x="7896" y="336551"/>
                    <a:pt x="7896" y="336551"/>
                  </a:cubicBezTo>
                  <a:cubicBezTo>
                    <a:pt x="3948" y="336551"/>
                    <a:pt x="0" y="332597"/>
                    <a:pt x="0" y="328643"/>
                  </a:cubicBezTo>
                  <a:cubicBezTo>
                    <a:pt x="0" y="274609"/>
                    <a:pt x="0" y="274609"/>
                    <a:pt x="0" y="274609"/>
                  </a:cubicBezTo>
                  <a:cubicBezTo>
                    <a:pt x="0" y="252204"/>
                    <a:pt x="13159" y="232435"/>
                    <a:pt x="34215" y="224527"/>
                  </a:cubicBezTo>
                  <a:cubicBezTo>
                    <a:pt x="101328" y="196851"/>
                    <a:pt x="101328" y="196851"/>
                    <a:pt x="101328" y="196851"/>
                  </a:cubicBezTo>
                  <a:close/>
                  <a:moveTo>
                    <a:pt x="155328" y="0"/>
                  </a:moveTo>
                  <a:cubicBezTo>
                    <a:pt x="171252" y="0"/>
                    <a:pt x="187177" y="5285"/>
                    <a:pt x="201775" y="15854"/>
                  </a:cubicBezTo>
                  <a:cubicBezTo>
                    <a:pt x="225662" y="34350"/>
                    <a:pt x="223008" y="72663"/>
                    <a:pt x="223008" y="79268"/>
                  </a:cubicBezTo>
                  <a:cubicBezTo>
                    <a:pt x="223008" y="84553"/>
                    <a:pt x="224335" y="89838"/>
                    <a:pt x="224335" y="93801"/>
                  </a:cubicBezTo>
                  <a:cubicBezTo>
                    <a:pt x="225662" y="95122"/>
                    <a:pt x="228316" y="96443"/>
                    <a:pt x="229643" y="100407"/>
                  </a:cubicBezTo>
                  <a:cubicBezTo>
                    <a:pt x="234951" y="107012"/>
                    <a:pt x="234951" y="114939"/>
                    <a:pt x="232297" y="125508"/>
                  </a:cubicBezTo>
                  <a:cubicBezTo>
                    <a:pt x="226989" y="146647"/>
                    <a:pt x="215045" y="150610"/>
                    <a:pt x="208410" y="151931"/>
                  </a:cubicBezTo>
                  <a:cubicBezTo>
                    <a:pt x="204429" y="159858"/>
                    <a:pt x="195139" y="175712"/>
                    <a:pt x="185850" y="183639"/>
                  </a:cubicBezTo>
                  <a:cubicBezTo>
                    <a:pt x="183196" y="187602"/>
                    <a:pt x="177888" y="190244"/>
                    <a:pt x="172579" y="192887"/>
                  </a:cubicBezTo>
                  <a:cubicBezTo>
                    <a:pt x="164617" y="195529"/>
                    <a:pt x="157982" y="196850"/>
                    <a:pt x="150019" y="196850"/>
                  </a:cubicBezTo>
                  <a:cubicBezTo>
                    <a:pt x="142057" y="196850"/>
                    <a:pt x="135422" y="195529"/>
                    <a:pt x="127459" y="192887"/>
                  </a:cubicBezTo>
                  <a:cubicBezTo>
                    <a:pt x="122151" y="190244"/>
                    <a:pt x="116843" y="187602"/>
                    <a:pt x="114189" y="183639"/>
                  </a:cubicBezTo>
                  <a:cubicBezTo>
                    <a:pt x="104900" y="175712"/>
                    <a:pt x="95610" y="159858"/>
                    <a:pt x="91629" y="151931"/>
                  </a:cubicBezTo>
                  <a:cubicBezTo>
                    <a:pt x="84994" y="150610"/>
                    <a:pt x="73050" y="146647"/>
                    <a:pt x="67742" y="125508"/>
                  </a:cubicBezTo>
                  <a:cubicBezTo>
                    <a:pt x="65088" y="114939"/>
                    <a:pt x="65088" y="107012"/>
                    <a:pt x="70396" y="100407"/>
                  </a:cubicBezTo>
                  <a:cubicBezTo>
                    <a:pt x="71723" y="96443"/>
                    <a:pt x="74377" y="95122"/>
                    <a:pt x="75704" y="93801"/>
                  </a:cubicBezTo>
                  <a:cubicBezTo>
                    <a:pt x="75704" y="91159"/>
                    <a:pt x="75704" y="88516"/>
                    <a:pt x="77031" y="85874"/>
                  </a:cubicBezTo>
                  <a:cubicBezTo>
                    <a:pt x="73050" y="80590"/>
                    <a:pt x="67742" y="68699"/>
                    <a:pt x="74377" y="50203"/>
                  </a:cubicBezTo>
                  <a:cubicBezTo>
                    <a:pt x="81013" y="30386"/>
                    <a:pt x="95610" y="27744"/>
                    <a:pt x="103572" y="27744"/>
                  </a:cubicBezTo>
                  <a:cubicBezTo>
                    <a:pt x="106227" y="22459"/>
                    <a:pt x="111535" y="17175"/>
                    <a:pt x="119497" y="10569"/>
                  </a:cubicBezTo>
                  <a:cubicBezTo>
                    <a:pt x="128786" y="3963"/>
                    <a:pt x="142057" y="0"/>
                    <a:pt x="155328"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02" name="Google Shape;102;p3"/>
          <p:cNvGrpSpPr/>
          <p:nvPr/>
        </p:nvGrpSpPr>
        <p:grpSpPr>
          <a:xfrm>
            <a:off x="1215841" y="4118440"/>
            <a:ext cx="4943342" cy="856558"/>
            <a:chOff x="1152658" y="3631764"/>
            <a:chExt cx="4943342" cy="856558"/>
          </a:xfrm>
        </p:grpSpPr>
        <p:sp>
          <p:nvSpPr>
            <p:cNvPr id="103" name="Google Shape;103;p3"/>
            <p:cNvSpPr/>
            <p:nvPr/>
          </p:nvSpPr>
          <p:spPr>
            <a:xfrm>
              <a:off x="1152658" y="3631764"/>
              <a:ext cx="856558" cy="856558"/>
            </a:xfrm>
            <a:prstGeom prst="ellipse">
              <a:avLst/>
            </a:prstGeom>
            <a:solidFill>
              <a:schemeClr val="lt1"/>
            </a:solidFill>
            <a:ln w="28575"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04" name="Google Shape;104;p3"/>
            <p:cNvGrpSpPr/>
            <p:nvPr/>
          </p:nvGrpSpPr>
          <p:grpSpPr>
            <a:xfrm>
              <a:off x="2171229" y="3631764"/>
              <a:ext cx="3924771" cy="856558"/>
              <a:chOff x="2723892" y="3486841"/>
              <a:chExt cx="3924771" cy="856558"/>
            </a:xfrm>
          </p:grpSpPr>
          <p:sp>
            <p:nvSpPr>
              <p:cNvPr id="105" name="Google Shape;105;p3"/>
              <p:cNvSpPr txBox="1"/>
              <p:nvPr/>
            </p:nvSpPr>
            <p:spPr>
              <a:xfrm>
                <a:off x="2723892" y="3486841"/>
                <a:ext cx="373474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accent6"/>
                    </a:solidFill>
                    <a:latin typeface="Arial"/>
                    <a:ea typeface="Arial"/>
                    <a:cs typeface="Arial"/>
                    <a:sym typeface="Arial"/>
                  </a:rPr>
                  <a:t>Activity execution plan</a:t>
                </a:r>
                <a:endParaRPr sz="2400" b="1">
                  <a:solidFill>
                    <a:schemeClr val="accent6"/>
                  </a:solidFill>
                  <a:latin typeface="Arial"/>
                  <a:ea typeface="Arial"/>
                  <a:cs typeface="Arial"/>
                  <a:sym typeface="Arial"/>
                </a:endParaRPr>
              </a:p>
            </p:txBody>
          </p:sp>
          <p:sp>
            <p:nvSpPr>
              <p:cNvPr id="106" name="Google Shape;106;p3"/>
              <p:cNvSpPr/>
              <p:nvPr/>
            </p:nvSpPr>
            <p:spPr>
              <a:xfrm>
                <a:off x="2723892" y="4066400"/>
                <a:ext cx="3924771"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95959"/>
                  </a:buClr>
                  <a:buSzPts val="1200"/>
                  <a:buFont typeface="Arial"/>
                  <a:buNone/>
                </a:pPr>
                <a:r>
                  <a:rPr lang="en-US" sz="1200" u="none" strike="noStrike" cap="none">
                    <a:solidFill>
                      <a:srgbClr val="595959"/>
                    </a:solidFill>
                    <a:latin typeface="Arial"/>
                    <a:ea typeface="Arial"/>
                    <a:cs typeface="Arial"/>
                    <a:sym typeface="Arial"/>
                  </a:rPr>
                  <a:t>THIS TEMPLA T E DESIGNED FOR FEI ER SHE JI</a:t>
                </a:r>
                <a:endParaRPr sz="1200" u="none" strike="noStrike" cap="none">
                  <a:solidFill>
                    <a:srgbClr val="595959"/>
                  </a:solidFill>
                  <a:latin typeface="Arial"/>
                  <a:ea typeface="Arial"/>
                  <a:cs typeface="Arial"/>
                  <a:sym typeface="Arial"/>
                </a:endParaRPr>
              </a:p>
            </p:txBody>
          </p:sp>
        </p:grpSp>
        <p:sp>
          <p:nvSpPr>
            <p:cNvPr id="107" name="Google Shape;107;p3"/>
            <p:cNvSpPr/>
            <p:nvPr/>
          </p:nvSpPr>
          <p:spPr>
            <a:xfrm>
              <a:off x="1332816" y="3818423"/>
              <a:ext cx="496242" cy="468285"/>
            </a:xfrm>
            <a:custGeom>
              <a:avLst/>
              <a:gdLst/>
              <a:ahLst/>
              <a:cxnLst/>
              <a:rect l="l" t="t" r="r" b="b"/>
              <a:pathLst>
                <a:path w="338138" h="319088" extrusionOk="0">
                  <a:moveTo>
                    <a:pt x="255815" y="276225"/>
                  </a:moveTo>
                  <a:cubicBezTo>
                    <a:pt x="255815" y="276225"/>
                    <a:pt x="255815" y="276225"/>
                    <a:pt x="267653" y="282720"/>
                  </a:cubicBezTo>
                  <a:cubicBezTo>
                    <a:pt x="270284" y="284018"/>
                    <a:pt x="272915" y="284018"/>
                    <a:pt x="275546" y="282720"/>
                  </a:cubicBezTo>
                  <a:cubicBezTo>
                    <a:pt x="275546" y="282720"/>
                    <a:pt x="275546" y="282720"/>
                    <a:pt x="287384" y="276225"/>
                  </a:cubicBezTo>
                  <a:cubicBezTo>
                    <a:pt x="287384" y="276225"/>
                    <a:pt x="287384" y="276225"/>
                    <a:pt x="290015" y="277524"/>
                  </a:cubicBezTo>
                  <a:cubicBezTo>
                    <a:pt x="292646" y="278823"/>
                    <a:pt x="295276" y="281421"/>
                    <a:pt x="295276" y="284018"/>
                  </a:cubicBezTo>
                  <a:cubicBezTo>
                    <a:pt x="295276" y="284018"/>
                    <a:pt x="295276" y="284018"/>
                    <a:pt x="295276" y="315191"/>
                  </a:cubicBezTo>
                  <a:cubicBezTo>
                    <a:pt x="287384" y="317789"/>
                    <a:pt x="279492" y="319088"/>
                    <a:pt x="271600" y="319088"/>
                  </a:cubicBezTo>
                  <a:cubicBezTo>
                    <a:pt x="263707" y="319088"/>
                    <a:pt x="255815" y="317789"/>
                    <a:pt x="249238" y="315191"/>
                  </a:cubicBezTo>
                  <a:cubicBezTo>
                    <a:pt x="249238" y="315191"/>
                    <a:pt x="249238" y="315191"/>
                    <a:pt x="249238" y="284018"/>
                  </a:cubicBezTo>
                  <a:cubicBezTo>
                    <a:pt x="249238" y="281421"/>
                    <a:pt x="250554" y="278823"/>
                    <a:pt x="253184" y="277524"/>
                  </a:cubicBezTo>
                  <a:cubicBezTo>
                    <a:pt x="253184" y="277524"/>
                    <a:pt x="253184" y="277524"/>
                    <a:pt x="255815" y="276225"/>
                  </a:cubicBezTo>
                  <a:close/>
                  <a:moveTo>
                    <a:pt x="50755" y="276225"/>
                  </a:moveTo>
                  <a:cubicBezTo>
                    <a:pt x="50755" y="276225"/>
                    <a:pt x="50755" y="276225"/>
                    <a:pt x="62593" y="282720"/>
                  </a:cubicBezTo>
                  <a:cubicBezTo>
                    <a:pt x="65224" y="284018"/>
                    <a:pt x="67855" y="284018"/>
                    <a:pt x="70486" y="282720"/>
                  </a:cubicBezTo>
                  <a:cubicBezTo>
                    <a:pt x="70486" y="282720"/>
                    <a:pt x="70486" y="282720"/>
                    <a:pt x="82324" y="276225"/>
                  </a:cubicBezTo>
                  <a:cubicBezTo>
                    <a:pt x="82324" y="276225"/>
                    <a:pt x="82324" y="276225"/>
                    <a:pt x="84955" y="277524"/>
                  </a:cubicBezTo>
                  <a:cubicBezTo>
                    <a:pt x="87585" y="278823"/>
                    <a:pt x="88901" y="281421"/>
                    <a:pt x="88901" y="284018"/>
                  </a:cubicBezTo>
                  <a:cubicBezTo>
                    <a:pt x="88901" y="284018"/>
                    <a:pt x="88901" y="284018"/>
                    <a:pt x="88901" y="315191"/>
                  </a:cubicBezTo>
                  <a:cubicBezTo>
                    <a:pt x="82324" y="317789"/>
                    <a:pt x="74432" y="319088"/>
                    <a:pt x="66539" y="319088"/>
                  </a:cubicBezTo>
                  <a:cubicBezTo>
                    <a:pt x="58647" y="319088"/>
                    <a:pt x="50755" y="317789"/>
                    <a:pt x="42863" y="315191"/>
                  </a:cubicBezTo>
                  <a:cubicBezTo>
                    <a:pt x="42863" y="315191"/>
                    <a:pt x="42863" y="315191"/>
                    <a:pt x="42863" y="284018"/>
                  </a:cubicBezTo>
                  <a:cubicBezTo>
                    <a:pt x="42863" y="281421"/>
                    <a:pt x="45493" y="278823"/>
                    <a:pt x="48124" y="277524"/>
                  </a:cubicBezTo>
                  <a:cubicBezTo>
                    <a:pt x="48124" y="277524"/>
                    <a:pt x="48124" y="277524"/>
                    <a:pt x="50755" y="276225"/>
                  </a:cubicBezTo>
                  <a:close/>
                  <a:moveTo>
                    <a:pt x="273050" y="214313"/>
                  </a:moveTo>
                  <a:cubicBezTo>
                    <a:pt x="278311" y="214313"/>
                    <a:pt x="282575" y="218933"/>
                    <a:pt x="282575" y="224632"/>
                  </a:cubicBezTo>
                  <a:cubicBezTo>
                    <a:pt x="282575" y="230331"/>
                    <a:pt x="278311" y="234951"/>
                    <a:pt x="273050" y="234951"/>
                  </a:cubicBezTo>
                  <a:cubicBezTo>
                    <a:pt x="267789" y="234951"/>
                    <a:pt x="263525" y="230331"/>
                    <a:pt x="263525" y="224632"/>
                  </a:cubicBezTo>
                  <a:cubicBezTo>
                    <a:pt x="263525" y="218933"/>
                    <a:pt x="267789" y="214313"/>
                    <a:pt x="273050" y="214313"/>
                  </a:cubicBezTo>
                  <a:close/>
                  <a:moveTo>
                    <a:pt x="65882" y="214313"/>
                  </a:moveTo>
                  <a:cubicBezTo>
                    <a:pt x="71581" y="214313"/>
                    <a:pt x="76201" y="218933"/>
                    <a:pt x="76201" y="224632"/>
                  </a:cubicBezTo>
                  <a:cubicBezTo>
                    <a:pt x="76201" y="230331"/>
                    <a:pt x="71581" y="234951"/>
                    <a:pt x="65882" y="234951"/>
                  </a:cubicBezTo>
                  <a:cubicBezTo>
                    <a:pt x="60183" y="234951"/>
                    <a:pt x="55563" y="230331"/>
                    <a:pt x="55563" y="224632"/>
                  </a:cubicBezTo>
                  <a:cubicBezTo>
                    <a:pt x="55563" y="218933"/>
                    <a:pt x="60183" y="214313"/>
                    <a:pt x="65882" y="214313"/>
                  </a:cubicBezTo>
                  <a:close/>
                  <a:moveTo>
                    <a:pt x="272257" y="196850"/>
                  </a:moveTo>
                  <a:cubicBezTo>
                    <a:pt x="256913" y="196850"/>
                    <a:pt x="244475" y="209288"/>
                    <a:pt x="244475" y="224632"/>
                  </a:cubicBezTo>
                  <a:cubicBezTo>
                    <a:pt x="244475" y="239976"/>
                    <a:pt x="256913" y="252414"/>
                    <a:pt x="272257" y="252414"/>
                  </a:cubicBezTo>
                  <a:cubicBezTo>
                    <a:pt x="287601" y="252414"/>
                    <a:pt x="300039" y="239976"/>
                    <a:pt x="300039" y="224632"/>
                  </a:cubicBezTo>
                  <a:cubicBezTo>
                    <a:pt x="300039" y="209288"/>
                    <a:pt x="287601" y="196850"/>
                    <a:pt x="272257" y="196850"/>
                  </a:cubicBezTo>
                  <a:close/>
                  <a:moveTo>
                    <a:pt x="65882" y="196850"/>
                  </a:moveTo>
                  <a:cubicBezTo>
                    <a:pt x="50538" y="196850"/>
                    <a:pt x="38100" y="209288"/>
                    <a:pt x="38100" y="224632"/>
                  </a:cubicBezTo>
                  <a:cubicBezTo>
                    <a:pt x="38100" y="239976"/>
                    <a:pt x="50538" y="252414"/>
                    <a:pt x="65882" y="252414"/>
                  </a:cubicBezTo>
                  <a:cubicBezTo>
                    <a:pt x="81226" y="252414"/>
                    <a:pt x="93664" y="239976"/>
                    <a:pt x="93664" y="224632"/>
                  </a:cubicBezTo>
                  <a:cubicBezTo>
                    <a:pt x="93664" y="209288"/>
                    <a:pt x="81226" y="196850"/>
                    <a:pt x="65882" y="196850"/>
                  </a:cubicBezTo>
                  <a:close/>
                  <a:moveTo>
                    <a:pt x="272257" y="187325"/>
                  </a:moveTo>
                  <a:cubicBezTo>
                    <a:pt x="309150" y="187325"/>
                    <a:pt x="338138" y="217684"/>
                    <a:pt x="338138" y="253322"/>
                  </a:cubicBezTo>
                  <a:cubicBezTo>
                    <a:pt x="338138" y="274441"/>
                    <a:pt x="328915" y="292921"/>
                    <a:pt x="313103" y="304800"/>
                  </a:cubicBezTo>
                  <a:cubicBezTo>
                    <a:pt x="313103" y="304800"/>
                    <a:pt x="313103" y="304800"/>
                    <a:pt x="313103" y="283681"/>
                  </a:cubicBezTo>
                  <a:cubicBezTo>
                    <a:pt x="313103" y="273121"/>
                    <a:pt x="306515" y="263882"/>
                    <a:pt x="295974" y="259922"/>
                  </a:cubicBezTo>
                  <a:cubicBezTo>
                    <a:pt x="295974" y="259922"/>
                    <a:pt x="290704" y="258602"/>
                    <a:pt x="290704" y="258602"/>
                  </a:cubicBezTo>
                  <a:cubicBezTo>
                    <a:pt x="288068" y="257282"/>
                    <a:pt x="286751" y="258602"/>
                    <a:pt x="284115" y="258602"/>
                  </a:cubicBezTo>
                  <a:cubicBezTo>
                    <a:pt x="284115" y="258602"/>
                    <a:pt x="284115" y="258602"/>
                    <a:pt x="272257" y="265202"/>
                  </a:cubicBezTo>
                  <a:cubicBezTo>
                    <a:pt x="272257" y="265202"/>
                    <a:pt x="272257" y="265202"/>
                    <a:pt x="260398" y="258602"/>
                  </a:cubicBezTo>
                  <a:cubicBezTo>
                    <a:pt x="259080" y="258602"/>
                    <a:pt x="256445" y="257282"/>
                    <a:pt x="255128" y="258602"/>
                  </a:cubicBezTo>
                  <a:cubicBezTo>
                    <a:pt x="255128" y="258602"/>
                    <a:pt x="248539" y="259922"/>
                    <a:pt x="248539" y="259922"/>
                  </a:cubicBezTo>
                  <a:cubicBezTo>
                    <a:pt x="239316" y="263882"/>
                    <a:pt x="232728" y="273121"/>
                    <a:pt x="232728" y="283681"/>
                  </a:cubicBezTo>
                  <a:cubicBezTo>
                    <a:pt x="232728" y="283681"/>
                    <a:pt x="232728" y="283681"/>
                    <a:pt x="232728" y="304800"/>
                  </a:cubicBezTo>
                  <a:cubicBezTo>
                    <a:pt x="216916" y="292921"/>
                    <a:pt x="206375" y="274441"/>
                    <a:pt x="206375" y="253322"/>
                  </a:cubicBezTo>
                  <a:cubicBezTo>
                    <a:pt x="206375" y="217684"/>
                    <a:pt x="236681" y="187325"/>
                    <a:pt x="272257" y="187325"/>
                  </a:cubicBezTo>
                  <a:close/>
                  <a:moveTo>
                    <a:pt x="65881" y="187325"/>
                  </a:moveTo>
                  <a:cubicBezTo>
                    <a:pt x="101457" y="187325"/>
                    <a:pt x="131763" y="217684"/>
                    <a:pt x="131763" y="253322"/>
                  </a:cubicBezTo>
                  <a:cubicBezTo>
                    <a:pt x="131763" y="274441"/>
                    <a:pt x="121222" y="292921"/>
                    <a:pt x="105410" y="304800"/>
                  </a:cubicBezTo>
                  <a:cubicBezTo>
                    <a:pt x="105410" y="304800"/>
                    <a:pt x="105410" y="304800"/>
                    <a:pt x="105410" y="283681"/>
                  </a:cubicBezTo>
                  <a:cubicBezTo>
                    <a:pt x="105410" y="273121"/>
                    <a:pt x="98822" y="263882"/>
                    <a:pt x="89599" y="259922"/>
                  </a:cubicBezTo>
                  <a:cubicBezTo>
                    <a:pt x="89599" y="259922"/>
                    <a:pt x="83010" y="258602"/>
                    <a:pt x="83010" y="258602"/>
                  </a:cubicBezTo>
                  <a:cubicBezTo>
                    <a:pt x="81693" y="257282"/>
                    <a:pt x="79058" y="258602"/>
                    <a:pt x="77740" y="258602"/>
                  </a:cubicBezTo>
                  <a:cubicBezTo>
                    <a:pt x="77740" y="258602"/>
                    <a:pt x="77740" y="258602"/>
                    <a:pt x="65881" y="265202"/>
                  </a:cubicBezTo>
                  <a:cubicBezTo>
                    <a:pt x="65881" y="265202"/>
                    <a:pt x="65881" y="265202"/>
                    <a:pt x="54023" y="258602"/>
                  </a:cubicBezTo>
                  <a:cubicBezTo>
                    <a:pt x="51387" y="258602"/>
                    <a:pt x="50070" y="257282"/>
                    <a:pt x="47434" y="258602"/>
                  </a:cubicBezTo>
                  <a:cubicBezTo>
                    <a:pt x="47434" y="258602"/>
                    <a:pt x="42164" y="259922"/>
                    <a:pt x="42164" y="259922"/>
                  </a:cubicBezTo>
                  <a:cubicBezTo>
                    <a:pt x="31623" y="263882"/>
                    <a:pt x="25035" y="273121"/>
                    <a:pt x="25035" y="283681"/>
                  </a:cubicBezTo>
                  <a:cubicBezTo>
                    <a:pt x="25035" y="283681"/>
                    <a:pt x="25035" y="283681"/>
                    <a:pt x="25035" y="304800"/>
                  </a:cubicBezTo>
                  <a:cubicBezTo>
                    <a:pt x="9223" y="292921"/>
                    <a:pt x="0" y="274441"/>
                    <a:pt x="0" y="253322"/>
                  </a:cubicBezTo>
                  <a:cubicBezTo>
                    <a:pt x="0" y="217684"/>
                    <a:pt x="28988" y="187325"/>
                    <a:pt x="65881" y="187325"/>
                  </a:cubicBezTo>
                  <a:close/>
                  <a:moveTo>
                    <a:pt x="159754" y="149225"/>
                  </a:moveTo>
                  <a:cubicBezTo>
                    <a:pt x="163746" y="149225"/>
                    <a:pt x="166408" y="149225"/>
                    <a:pt x="169069" y="149225"/>
                  </a:cubicBezTo>
                  <a:cubicBezTo>
                    <a:pt x="171731" y="149225"/>
                    <a:pt x="174392" y="149225"/>
                    <a:pt x="178384" y="149225"/>
                  </a:cubicBezTo>
                  <a:cubicBezTo>
                    <a:pt x="178384" y="149225"/>
                    <a:pt x="178384" y="149225"/>
                    <a:pt x="178384" y="175331"/>
                  </a:cubicBezTo>
                  <a:lnTo>
                    <a:pt x="214313" y="193605"/>
                  </a:lnTo>
                  <a:cubicBezTo>
                    <a:pt x="210321" y="197521"/>
                    <a:pt x="206329" y="202742"/>
                    <a:pt x="202337" y="207963"/>
                  </a:cubicBezTo>
                  <a:cubicBezTo>
                    <a:pt x="202337" y="207963"/>
                    <a:pt x="202337" y="207963"/>
                    <a:pt x="169069" y="190994"/>
                  </a:cubicBezTo>
                  <a:cubicBezTo>
                    <a:pt x="169069" y="190994"/>
                    <a:pt x="169069" y="190994"/>
                    <a:pt x="135802" y="207963"/>
                  </a:cubicBezTo>
                  <a:cubicBezTo>
                    <a:pt x="131809" y="202742"/>
                    <a:pt x="127817" y="197521"/>
                    <a:pt x="123825" y="193605"/>
                  </a:cubicBezTo>
                  <a:cubicBezTo>
                    <a:pt x="123825" y="193605"/>
                    <a:pt x="123825" y="193605"/>
                    <a:pt x="159754" y="175331"/>
                  </a:cubicBezTo>
                  <a:cubicBezTo>
                    <a:pt x="159754" y="175331"/>
                    <a:pt x="159754" y="175331"/>
                    <a:pt x="159754" y="149225"/>
                  </a:cubicBezTo>
                  <a:close/>
                  <a:moveTo>
                    <a:pt x="154175" y="88900"/>
                  </a:moveTo>
                  <a:cubicBezTo>
                    <a:pt x="154175" y="88900"/>
                    <a:pt x="154175" y="88900"/>
                    <a:pt x="165941" y="95394"/>
                  </a:cubicBezTo>
                  <a:cubicBezTo>
                    <a:pt x="168556" y="95394"/>
                    <a:pt x="171171" y="95394"/>
                    <a:pt x="173785" y="95394"/>
                  </a:cubicBezTo>
                  <a:cubicBezTo>
                    <a:pt x="173785" y="95394"/>
                    <a:pt x="173785" y="95394"/>
                    <a:pt x="185551" y="88900"/>
                  </a:cubicBezTo>
                  <a:lnTo>
                    <a:pt x="188166" y="90199"/>
                  </a:lnTo>
                  <a:cubicBezTo>
                    <a:pt x="190781" y="90199"/>
                    <a:pt x="192088" y="92797"/>
                    <a:pt x="192088" y="96693"/>
                  </a:cubicBezTo>
                  <a:cubicBezTo>
                    <a:pt x="192088" y="96693"/>
                    <a:pt x="192088" y="96693"/>
                    <a:pt x="192088" y="126567"/>
                  </a:cubicBezTo>
                  <a:cubicBezTo>
                    <a:pt x="185551" y="129165"/>
                    <a:pt x="177707" y="131763"/>
                    <a:pt x="169863" y="131763"/>
                  </a:cubicBezTo>
                  <a:cubicBezTo>
                    <a:pt x="162019" y="131763"/>
                    <a:pt x="154175" y="129165"/>
                    <a:pt x="147638" y="126567"/>
                  </a:cubicBezTo>
                  <a:cubicBezTo>
                    <a:pt x="147638" y="126567"/>
                    <a:pt x="147638" y="126567"/>
                    <a:pt x="147638" y="96693"/>
                  </a:cubicBezTo>
                  <a:cubicBezTo>
                    <a:pt x="147638" y="92797"/>
                    <a:pt x="148946" y="90199"/>
                    <a:pt x="151560" y="90199"/>
                  </a:cubicBezTo>
                  <a:cubicBezTo>
                    <a:pt x="151560" y="90199"/>
                    <a:pt x="151560" y="90199"/>
                    <a:pt x="154175" y="88900"/>
                  </a:cubicBezTo>
                  <a:close/>
                  <a:moveTo>
                    <a:pt x="169069" y="26988"/>
                  </a:moveTo>
                  <a:cubicBezTo>
                    <a:pt x="174768" y="26988"/>
                    <a:pt x="179388" y="31252"/>
                    <a:pt x="179388" y="36513"/>
                  </a:cubicBezTo>
                  <a:cubicBezTo>
                    <a:pt x="179388" y="41774"/>
                    <a:pt x="174768" y="46038"/>
                    <a:pt x="169069" y="46038"/>
                  </a:cubicBezTo>
                  <a:cubicBezTo>
                    <a:pt x="163370" y="46038"/>
                    <a:pt x="158750" y="41774"/>
                    <a:pt x="158750" y="36513"/>
                  </a:cubicBezTo>
                  <a:cubicBezTo>
                    <a:pt x="158750" y="31252"/>
                    <a:pt x="163370" y="26988"/>
                    <a:pt x="169069" y="26988"/>
                  </a:cubicBezTo>
                  <a:close/>
                  <a:moveTo>
                    <a:pt x="169070" y="9525"/>
                  </a:moveTo>
                  <a:cubicBezTo>
                    <a:pt x="153726" y="9525"/>
                    <a:pt x="141288" y="21963"/>
                    <a:pt x="141288" y="37307"/>
                  </a:cubicBezTo>
                  <a:cubicBezTo>
                    <a:pt x="141288" y="52651"/>
                    <a:pt x="153726" y="65089"/>
                    <a:pt x="169070" y="65089"/>
                  </a:cubicBezTo>
                  <a:cubicBezTo>
                    <a:pt x="184414" y="65089"/>
                    <a:pt x="196852" y="52651"/>
                    <a:pt x="196852" y="37307"/>
                  </a:cubicBezTo>
                  <a:cubicBezTo>
                    <a:pt x="196852" y="21963"/>
                    <a:pt x="184414" y="9525"/>
                    <a:pt x="169070" y="9525"/>
                  </a:cubicBezTo>
                  <a:close/>
                  <a:moveTo>
                    <a:pt x="169070" y="0"/>
                  </a:moveTo>
                  <a:cubicBezTo>
                    <a:pt x="204646" y="0"/>
                    <a:pt x="234951" y="29039"/>
                    <a:pt x="234951" y="65997"/>
                  </a:cubicBezTo>
                  <a:cubicBezTo>
                    <a:pt x="234951" y="87116"/>
                    <a:pt x="224410" y="105595"/>
                    <a:pt x="209916" y="117475"/>
                  </a:cubicBezTo>
                  <a:cubicBezTo>
                    <a:pt x="209916" y="117475"/>
                    <a:pt x="209916" y="117475"/>
                    <a:pt x="209916" y="96356"/>
                  </a:cubicBezTo>
                  <a:cubicBezTo>
                    <a:pt x="209916" y="85796"/>
                    <a:pt x="203328" y="75237"/>
                    <a:pt x="192787" y="72597"/>
                  </a:cubicBezTo>
                  <a:cubicBezTo>
                    <a:pt x="192787" y="72597"/>
                    <a:pt x="187517" y="71277"/>
                    <a:pt x="187517" y="71277"/>
                  </a:cubicBezTo>
                  <a:cubicBezTo>
                    <a:pt x="184881" y="69957"/>
                    <a:pt x="182246" y="69957"/>
                    <a:pt x="180928" y="71277"/>
                  </a:cubicBezTo>
                  <a:cubicBezTo>
                    <a:pt x="180928" y="71277"/>
                    <a:pt x="180928" y="71277"/>
                    <a:pt x="169070" y="76557"/>
                  </a:cubicBezTo>
                  <a:cubicBezTo>
                    <a:pt x="169070" y="76557"/>
                    <a:pt x="169070" y="76557"/>
                    <a:pt x="157211" y="71277"/>
                  </a:cubicBezTo>
                  <a:cubicBezTo>
                    <a:pt x="155893" y="69957"/>
                    <a:pt x="153258" y="69957"/>
                    <a:pt x="150623" y="71277"/>
                  </a:cubicBezTo>
                  <a:cubicBezTo>
                    <a:pt x="150623" y="71277"/>
                    <a:pt x="145352" y="72597"/>
                    <a:pt x="145352" y="72597"/>
                  </a:cubicBezTo>
                  <a:cubicBezTo>
                    <a:pt x="134811" y="75237"/>
                    <a:pt x="128223" y="85796"/>
                    <a:pt x="128223" y="96356"/>
                  </a:cubicBezTo>
                  <a:cubicBezTo>
                    <a:pt x="128223" y="96356"/>
                    <a:pt x="128223" y="96356"/>
                    <a:pt x="128223" y="117475"/>
                  </a:cubicBezTo>
                  <a:cubicBezTo>
                    <a:pt x="113729" y="105595"/>
                    <a:pt x="103188" y="87116"/>
                    <a:pt x="103188" y="65997"/>
                  </a:cubicBezTo>
                  <a:cubicBezTo>
                    <a:pt x="103188" y="29039"/>
                    <a:pt x="133494" y="0"/>
                    <a:pt x="169070"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08" name="Google Shape;108;p3"/>
          <p:cNvGrpSpPr/>
          <p:nvPr/>
        </p:nvGrpSpPr>
        <p:grpSpPr>
          <a:xfrm>
            <a:off x="6217239" y="2754097"/>
            <a:ext cx="4943342" cy="856558"/>
            <a:chOff x="1152658" y="3631764"/>
            <a:chExt cx="4943342" cy="856558"/>
          </a:xfrm>
        </p:grpSpPr>
        <p:sp>
          <p:nvSpPr>
            <p:cNvPr id="109" name="Google Shape;109;p3"/>
            <p:cNvSpPr/>
            <p:nvPr/>
          </p:nvSpPr>
          <p:spPr>
            <a:xfrm>
              <a:off x="1152658" y="3631764"/>
              <a:ext cx="856558" cy="856558"/>
            </a:xfrm>
            <a:prstGeom prst="ellipse">
              <a:avLst/>
            </a:prstGeom>
            <a:solidFill>
              <a:schemeClr val="lt1"/>
            </a:solidFill>
            <a:ln w="28575"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10" name="Google Shape;110;p3"/>
            <p:cNvGrpSpPr/>
            <p:nvPr/>
          </p:nvGrpSpPr>
          <p:grpSpPr>
            <a:xfrm>
              <a:off x="2171229" y="3631764"/>
              <a:ext cx="3924771" cy="856558"/>
              <a:chOff x="2723892" y="3486841"/>
              <a:chExt cx="3924771" cy="856558"/>
            </a:xfrm>
          </p:grpSpPr>
          <p:sp>
            <p:nvSpPr>
              <p:cNvPr id="111" name="Google Shape;111;p3"/>
              <p:cNvSpPr txBox="1"/>
              <p:nvPr/>
            </p:nvSpPr>
            <p:spPr>
              <a:xfrm>
                <a:off x="2723892" y="3486841"/>
                <a:ext cx="339387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accent6"/>
                    </a:solidFill>
                    <a:latin typeface="Arial"/>
                    <a:ea typeface="Arial"/>
                    <a:cs typeface="Arial"/>
                    <a:sym typeface="Arial"/>
                  </a:rPr>
                  <a:t>Activity composition</a:t>
                </a:r>
                <a:endParaRPr sz="2400" b="1">
                  <a:solidFill>
                    <a:schemeClr val="accent6"/>
                  </a:solidFill>
                  <a:latin typeface="Arial"/>
                  <a:ea typeface="Arial"/>
                  <a:cs typeface="Arial"/>
                  <a:sym typeface="Arial"/>
                </a:endParaRPr>
              </a:p>
            </p:txBody>
          </p:sp>
          <p:sp>
            <p:nvSpPr>
              <p:cNvPr id="112" name="Google Shape;112;p3"/>
              <p:cNvSpPr/>
              <p:nvPr/>
            </p:nvSpPr>
            <p:spPr>
              <a:xfrm>
                <a:off x="2723892" y="4066400"/>
                <a:ext cx="3924771"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95959"/>
                  </a:buClr>
                  <a:buSzPts val="1200"/>
                  <a:buFont typeface="Arial"/>
                  <a:buNone/>
                </a:pPr>
                <a:r>
                  <a:rPr lang="en-US" sz="1200" u="none" strike="noStrike" cap="none">
                    <a:solidFill>
                      <a:srgbClr val="595959"/>
                    </a:solidFill>
                    <a:latin typeface="Arial"/>
                    <a:ea typeface="Arial"/>
                    <a:cs typeface="Arial"/>
                    <a:sym typeface="Arial"/>
                  </a:rPr>
                  <a:t>THIS TEMPLA T E DESIGNED FOR FEI ER SHE JI</a:t>
                </a:r>
                <a:endParaRPr sz="1200" u="none" strike="noStrike" cap="none">
                  <a:solidFill>
                    <a:srgbClr val="595959"/>
                  </a:solidFill>
                  <a:latin typeface="Arial"/>
                  <a:ea typeface="Arial"/>
                  <a:cs typeface="Arial"/>
                  <a:sym typeface="Arial"/>
                </a:endParaRPr>
              </a:p>
            </p:txBody>
          </p:sp>
        </p:grpSp>
        <p:sp>
          <p:nvSpPr>
            <p:cNvPr id="113" name="Google Shape;113;p3"/>
            <p:cNvSpPr/>
            <p:nvPr/>
          </p:nvSpPr>
          <p:spPr>
            <a:xfrm>
              <a:off x="1365461" y="3804445"/>
              <a:ext cx="430951" cy="496242"/>
            </a:xfrm>
            <a:custGeom>
              <a:avLst/>
              <a:gdLst/>
              <a:ahLst/>
              <a:cxnLst/>
              <a:rect l="l" t="t" r="r" b="b"/>
              <a:pathLst>
                <a:path w="292270" h="336550" extrusionOk="0">
                  <a:moveTo>
                    <a:pt x="184010" y="131763"/>
                  </a:moveTo>
                  <a:cubicBezTo>
                    <a:pt x="179928" y="131763"/>
                    <a:pt x="178567" y="135573"/>
                    <a:pt x="178567" y="141923"/>
                  </a:cubicBezTo>
                  <a:cubicBezTo>
                    <a:pt x="178567" y="147003"/>
                    <a:pt x="179928" y="150813"/>
                    <a:pt x="184010" y="150813"/>
                  </a:cubicBezTo>
                  <a:cubicBezTo>
                    <a:pt x="188092" y="150813"/>
                    <a:pt x="188092" y="144463"/>
                    <a:pt x="188092" y="141923"/>
                  </a:cubicBezTo>
                  <a:cubicBezTo>
                    <a:pt x="188092" y="138113"/>
                    <a:pt x="188092" y="131763"/>
                    <a:pt x="184010" y="131763"/>
                  </a:cubicBezTo>
                  <a:close/>
                  <a:moveTo>
                    <a:pt x="141147" y="131763"/>
                  </a:moveTo>
                  <a:cubicBezTo>
                    <a:pt x="138425" y="131763"/>
                    <a:pt x="135704" y="135573"/>
                    <a:pt x="135704" y="141923"/>
                  </a:cubicBezTo>
                  <a:cubicBezTo>
                    <a:pt x="135704" y="147003"/>
                    <a:pt x="138425" y="150813"/>
                    <a:pt x="141147" y="150813"/>
                  </a:cubicBezTo>
                  <a:cubicBezTo>
                    <a:pt x="145229" y="150813"/>
                    <a:pt x="145229" y="144463"/>
                    <a:pt x="145229" y="141923"/>
                  </a:cubicBezTo>
                  <a:cubicBezTo>
                    <a:pt x="145229" y="138113"/>
                    <a:pt x="145229" y="131763"/>
                    <a:pt x="141147" y="131763"/>
                  </a:cubicBezTo>
                  <a:close/>
                  <a:moveTo>
                    <a:pt x="96811" y="131763"/>
                  </a:moveTo>
                  <a:cubicBezTo>
                    <a:pt x="95488" y="131763"/>
                    <a:pt x="94165" y="132822"/>
                    <a:pt x="92842" y="134938"/>
                  </a:cubicBezTo>
                  <a:cubicBezTo>
                    <a:pt x="95488" y="134938"/>
                    <a:pt x="98134" y="134938"/>
                    <a:pt x="100780" y="134938"/>
                  </a:cubicBezTo>
                  <a:cubicBezTo>
                    <a:pt x="100780" y="132822"/>
                    <a:pt x="99457" y="131763"/>
                    <a:pt x="96811" y="131763"/>
                  </a:cubicBezTo>
                  <a:close/>
                  <a:moveTo>
                    <a:pt x="225310" y="127000"/>
                  </a:moveTo>
                  <a:cubicBezTo>
                    <a:pt x="226721" y="127000"/>
                    <a:pt x="226721" y="127000"/>
                    <a:pt x="226721" y="127000"/>
                  </a:cubicBezTo>
                  <a:cubicBezTo>
                    <a:pt x="226721" y="127000"/>
                    <a:pt x="226721" y="127000"/>
                    <a:pt x="229543" y="127000"/>
                  </a:cubicBezTo>
                  <a:cubicBezTo>
                    <a:pt x="230954" y="127000"/>
                    <a:pt x="230954" y="127000"/>
                    <a:pt x="230954" y="127000"/>
                  </a:cubicBezTo>
                  <a:cubicBezTo>
                    <a:pt x="230954" y="127000"/>
                    <a:pt x="230954" y="127000"/>
                    <a:pt x="230954" y="155792"/>
                  </a:cubicBezTo>
                  <a:cubicBezTo>
                    <a:pt x="230954" y="155792"/>
                    <a:pt x="230954" y="157163"/>
                    <a:pt x="229543" y="157163"/>
                  </a:cubicBezTo>
                  <a:cubicBezTo>
                    <a:pt x="229543" y="157163"/>
                    <a:pt x="229543" y="157163"/>
                    <a:pt x="225310" y="157163"/>
                  </a:cubicBezTo>
                  <a:cubicBezTo>
                    <a:pt x="225310" y="157163"/>
                    <a:pt x="225310" y="155792"/>
                    <a:pt x="225310" y="155792"/>
                  </a:cubicBezTo>
                  <a:cubicBezTo>
                    <a:pt x="225310" y="155792"/>
                    <a:pt x="225310" y="155792"/>
                    <a:pt x="225310" y="132484"/>
                  </a:cubicBezTo>
                  <a:cubicBezTo>
                    <a:pt x="225310" y="132484"/>
                    <a:pt x="225310" y="132484"/>
                    <a:pt x="221076" y="133855"/>
                  </a:cubicBezTo>
                  <a:cubicBezTo>
                    <a:pt x="221076" y="135227"/>
                    <a:pt x="221076" y="135227"/>
                    <a:pt x="221076" y="135227"/>
                  </a:cubicBezTo>
                  <a:cubicBezTo>
                    <a:pt x="219665" y="133855"/>
                    <a:pt x="219665" y="133855"/>
                    <a:pt x="219665" y="133855"/>
                  </a:cubicBezTo>
                  <a:cubicBezTo>
                    <a:pt x="219665" y="133855"/>
                    <a:pt x="219665" y="133855"/>
                    <a:pt x="219665" y="131113"/>
                  </a:cubicBezTo>
                  <a:cubicBezTo>
                    <a:pt x="218254" y="131113"/>
                    <a:pt x="219665" y="129742"/>
                    <a:pt x="219665" y="129742"/>
                  </a:cubicBezTo>
                  <a:cubicBezTo>
                    <a:pt x="219665" y="129742"/>
                    <a:pt x="219665" y="129742"/>
                    <a:pt x="225310" y="127000"/>
                  </a:cubicBezTo>
                  <a:close/>
                  <a:moveTo>
                    <a:pt x="203791" y="127000"/>
                  </a:moveTo>
                  <a:cubicBezTo>
                    <a:pt x="203791" y="127000"/>
                    <a:pt x="203791" y="127000"/>
                    <a:pt x="207495" y="127000"/>
                  </a:cubicBezTo>
                  <a:cubicBezTo>
                    <a:pt x="207495" y="127000"/>
                    <a:pt x="208730" y="127000"/>
                    <a:pt x="208730" y="127000"/>
                  </a:cubicBezTo>
                  <a:cubicBezTo>
                    <a:pt x="208730" y="127000"/>
                    <a:pt x="208730" y="127000"/>
                    <a:pt x="208730" y="155792"/>
                  </a:cubicBezTo>
                  <a:cubicBezTo>
                    <a:pt x="208730" y="155792"/>
                    <a:pt x="207495" y="157163"/>
                    <a:pt x="207495" y="157163"/>
                  </a:cubicBezTo>
                  <a:cubicBezTo>
                    <a:pt x="207495" y="157163"/>
                    <a:pt x="207495" y="157163"/>
                    <a:pt x="203791" y="157163"/>
                  </a:cubicBezTo>
                  <a:cubicBezTo>
                    <a:pt x="203791" y="157163"/>
                    <a:pt x="202556" y="155792"/>
                    <a:pt x="202556" y="155792"/>
                  </a:cubicBezTo>
                  <a:cubicBezTo>
                    <a:pt x="202556" y="155792"/>
                    <a:pt x="202556" y="155792"/>
                    <a:pt x="202556" y="132484"/>
                  </a:cubicBezTo>
                  <a:cubicBezTo>
                    <a:pt x="202556" y="132484"/>
                    <a:pt x="202556" y="132484"/>
                    <a:pt x="200086" y="133855"/>
                  </a:cubicBezTo>
                  <a:cubicBezTo>
                    <a:pt x="200086" y="135227"/>
                    <a:pt x="198852" y="135227"/>
                    <a:pt x="198852" y="135227"/>
                  </a:cubicBezTo>
                  <a:cubicBezTo>
                    <a:pt x="198852" y="133855"/>
                    <a:pt x="198852" y="133855"/>
                    <a:pt x="198852" y="133855"/>
                  </a:cubicBezTo>
                  <a:cubicBezTo>
                    <a:pt x="198852" y="133855"/>
                    <a:pt x="198852" y="133855"/>
                    <a:pt x="197617" y="131113"/>
                  </a:cubicBezTo>
                  <a:cubicBezTo>
                    <a:pt x="197617" y="131113"/>
                    <a:pt x="197617" y="129742"/>
                    <a:pt x="198852" y="129742"/>
                  </a:cubicBezTo>
                  <a:cubicBezTo>
                    <a:pt x="198852" y="129742"/>
                    <a:pt x="198852" y="129742"/>
                    <a:pt x="203791" y="127000"/>
                  </a:cubicBezTo>
                  <a:close/>
                  <a:moveTo>
                    <a:pt x="183964" y="127000"/>
                  </a:moveTo>
                  <a:cubicBezTo>
                    <a:pt x="189044" y="127000"/>
                    <a:pt x="192854" y="132246"/>
                    <a:pt x="192854" y="141426"/>
                  </a:cubicBezTo>
                  <a:cubicBezTo>
                    <a:pt x="192854" y="151918"/>
                    <a:pt x="189044" y="157163"/>
                    <a:pt x="182694" y="157163"/>
                  </a:cubicBezTo>
                  <a:cubicBezTo>
                    <a:pt x="177614" y="157163"/>
                    <a:pt x="173804" y="151918"/>
                    <a:pt x="173804" y="142737"/>
                  </a:cubicBezTo>
                  <a:cubicBezTo>
                    <a:pt x="173804" y="133557"/>
                    <a:pt x="177614" y="127000"/>
                    <a:pt x="183964" y="127000"/>
                  </a:cubicBezTo>
                  <a:close/>
                  <a:moveTo>
                    <a:pt x="161699" y="127000"/>
                  </a:moveTo>
                  <a:cubicBezTo>
                    <a:pt x="161699" y="127000"/>
                    <a:pt x="161699" y="127000"/>
                    <a:pt x="164478" y="127000"/>
                  </a:cubicBezTo>
                  <a:cubicBezTo>
                    <a:pt x="165867" y="127000"/>
                    <a:pt x="165867" y="127000"/>
                    <a:pt x="165867" y="127000"/>
                  </a:cubicBezTo>
                  <a:cubicBezTo>
                    <a:pt x="165867" y="127000"/>
                    <a:pt x="165867" y="127000"/>
                    <a:pt x="165867" y="155792"/>
                  </a:cubicBezTo>
                  <a:cubicBezTo>
                    <a:pt x="165867" y="155792"/>
                    <a:pt x="165867" y="157163"/>
                    <a:pt x="164478" y="157163"/>
                  </a:cubicBezTo>
                  <a:cubicBezTo>
                    <a:pt x="164478" y="157163"/>
                    <a:pt x="164478" y="157163"/>
                    <a:pt x="161699" y="157163"/>
                  </a:cubicBezTo>
                  <a:cubicBezTo>
                    <a:pt x="160310" y="157163"/>
                    <a:pt x="160310" y="155792"/>
                    <a:pt x="160310" y="155792"/>
                  </a:cubicBezTo>
                  <a:cubicBezTo>
                    <a:pt x="160310" y="155792"/>
                    <a:pt x="160310" y="155792"/>
                    <a:pt x="160310" y="132484"/>
                  </a:cubicBezTo>
                  <a:cubicBezTo>
                    <a:pt x="160310" y="132484"/>
                    <a:pt x="160310" y="132484"/>
                    <a:pt x="156143" y="133855"/>
                  </a:cubicBezTo>
                  <a:cubicBezTo>
                    <a:pt x="156143" y="135227"/>
                    <a:pt x="156143" y="135227"/>
                    <a:pt x="156143" y="135227"/>
                  </a:cubicBezTo>
                  <a:cubicBezTo>
                    <a:pt x="154754" y="133855"/>
                    <a:pt x="154754" y="133855"/>
                    <a:pt x="154754" y="133855"/>
                  </a:cubicBezTo>
                  <a:cubicBezTo>
                    <a:pt x="154754" y="133855"/>
                    <a:pt x="154754" y="133855"/>
                    <a:pt x="154754" y="131113"/>
                  </a:cubicBezTo>
                  <a:cubicBezTo>
                    <a:pt x="154754" y="131113"/>
                    <a:pt x="154754" y="129742"/>
                    <a:pt x="154754" y="129742"/>
                  </a:cubicBezTo>
                  <a:cubicBezTo>
                    <a:pt x="154754" y="129742"/>
                    <a:pt x="154754" y="129742"/>
                    <a:pt x="161699" y="127000"/>
                  </a:cubicBezTo>
                  <a:close/>
                  <a:moveTo>
                    <a:pt x="141261" y="127000"/>
                  </a:moveTo>
                  <a:cubicBezTo>
                    <a:pt x="147710" y="127000"/>
                    <a:pt x="151580" y="132246"/>
                    <a:pt x="151580" y="141426"/>
                  </a:cubicBezTo>
                  <a:cubicBezTo>
                    <a:pt x="151580" y="151918"/>
                    <a:pt x="147710" y="157163"/>
                    <a:pt x="141261" y="157163"/>
                  </a:cubicBezTo>
                  <a:cubicBezTo>
                    <a:pt x="134811" y="157163"/>
                    <a:pt x="130942" y="151918"/>
                    <a:pt x="130942" y="142737"/>
                  </a:cubicBezTo>
                  <a:cubicBezTo>
                    <a:pt x="130942" y="133557"/>
                    <a:pt x="134811" y="127000"/>
                    <a:pt x="141261" y="127000"/>
                  </a:cubicBezTo>
                  <a:close/>
                  <a:moveTo>
                    <a:pt x="247736" y="80963"/>
                  </a:moveTo>
                  <a:cubicBezTo>
                    <a:pt x="245015" y="80963"/>
                    <a:pt x="243654" y="85091"/>
                    <a:pt x="243654" y="91970"/>
                  </a:cubicBezTo>
                  <a:cubicBezTo>
                    <a:pt x="243654" y="97474"/>
                    <a:pt x="245015" y="101601"/>
                    <a:pt x="247736" y="101601"/>
                  </a:cubicBezTo>
                  <a:cubicBezTo>
                    <a:pt x="251818" y="101601"/>
                    <a:pt x="253179" y="94722"/>
                    <a:pt x="253179" y="90594"/>
                  </a:cubicBezTo>
                  <a:cubicBezTo>
                    <a:pt x="253179" y="87843"/>
                    <a:pt x="251818" y="80963"/>
                    <a:pt x="247736" y="80963"/>
                  </a:cubicBezTo>
                  <a:close/>
                  <a:moveTo>
                    <a:pt x="205328" y="80963"/>
                  </a:moveTo>
                  <a:cubicBezTo>
                    <a:pt x="203060" y="80963"/>
                    <a:pt x="200792" y="85091"/>
                    <a:pt x="200792" y="91970"/>
                  </a:cubicBezTo>
                  <a:cubicBezTo>
                    <a:pt x="200792" y="97474"/>
                    <a:pt x="203060" y="101601"/>
                    <a:pt x="205328" y="101601"/>
                  </a:cubicBezTo>
                  <a:cubicBezTo>
                    <a:pt x="208730" y="101601"/>
                    <a:pt x="208730" y="94722"/>
                    <a:pt x="208730" y="90594"/>
                  </a:cubicBezTo>
                  <a:cubicBezTo>
                    <a:pt x="208730" y="87843"/>
                    <a:pt x="208730" y="80963"/>
                    <a:pt x="205328" y="80963"/>
                  </a:cubicBezTo>
                  <a:close/>
                  <a:moveTo>
                    <a:pt x="184010" y="80963"/>
                  </a:moveTo>
                  <a:cubicBezTo>
                    <a:pt x="179928" y="80963"/>
                    <a:pt x="178567" y="85091"/>
                    <a:pt x="178567" y="91970"/>
                  </a:cubicBezTo>
                  <a:cubicBezTo>
                    <a:pt x="178567" y="97474"/>
                    <a:pt x="179928" y="101601"/>
                    <a:pt x="184010" y="101601"/>
                  </a:cubicBezTo>
                  <a:cubicBezTo>
                    <a:pt x="188092" y="101601"/>
                    <a:pt x="188092" y="94722"/>
                    <a:pt x="188092" y="90594"/>
                  </a:cubicBezTo>
                  <a:cubicBezTo>
                    <a:pt x="188092" y="87843"/>
                    <a:pt x="188092" y="80963"/>
                    <a:pt x="184010" y="80963"/>
                  </a:cubicBezTo>
                  <a:close/>
                  <a:moveTo>
                    <a:pt x="162011" y="80963"/>
                  </a:moveTo>
                  <a:cubicBezTo>
                    <a:pt x="159290" y="80963"/>
                    <a:pt x="157929" y="85091"/>
                    <a:pt x="157929" y="91970"/>
                  </a:cubicBezTo>
                  <a:cubicBezTo>
                    <a:pt x="157929" y="97474"/>
                    <a:pt x="159290" y="101601"/>
                    <a:pt x="162011" y="101601"/>
                  </a:cubicBezTo>
                  <a:cubicBezTo>
                    <a:pt x="166093" y="101601"/>
                    <a:pt x="167454" y="94722"/>
                    <a:pt x="167454" y="90594"/>
                  </a:cubicBezTo>
                  <a:cubicBezTo>
                    <a:pt x="167454" y="87843"/>
                    <a:pt x="166093" y="80963"/>
                    <a:pt x="162011" y="80963"/>
                  </a:cubicBezTo>
                  <a:close/>
                  <a:moveTo>
                    <a:pt x="76173" y="80963"/>
                  </a:moveTo>
                  <a:cubicBezTo>
                    <a:pt x="73527" y="80963"/>
                    <a:pt x="72204" y="85091"/>
                    <a:pt x="72204" y="91970"/>
                  </a:cubicBezTo>
                  <a:cubicBezTo>
                    <a:pt x="72204" y="97474"/>
                    <a:pt x="73527" y="101601"/>
                    <a:pt x="76173" y="101601"/>
                  </a:cubicBezTo>
                  <a:cubicBezTo>
                    <a:pt x="80142" y="101601"/>
                    <a:pt x="80142" y="94722"/>
                    <a:pt x="80142" y="90594"/>
                  </a:cubicBezTo>
                  <a:cubicBezTo>
                    <a:pt x="80142" y="87843"/>
                    <a:pt x="80142" y="80963"/>
                    <a:pt x="76173" y="80963"/>
                  </a:cubicBezTo>
                  <a:close/>
                  <a:moveTo>
                    <a:pt x="225310" y="76200"/>
                  </a:moveTo>
                  <a:cubicBezTo>
                    <a:pt x="226721" y="76200"/>
                    <a:pt x="226721" y="76200"/>
                    <a:pt x="226721" y="76200"/>
                  </a:cubicBezTo>
                  <a:cubicBezTo>
                    <a:pt x="226721" y="76200"/>
                    <a:pt x="226721" y="76200"/>
                    <a:pt x="229543" y="76200"/>
                  </a:cubicBezTo>
                  <a:cubicBezTo>
                    <a:pt x="230954" y="76200"/>
                    <a:pt x="230954" y="77511"/>
                    <a:pt x="230954" y="77511"/>
                  </a:cubicBezTo>
                  <a:cubicBezTo>
                    <a:pt x="230954" y="77511"/>
                    <a:pt x="230954" y="77511"/>
                    <a:pt x="230954" y="105052"/>
                  </a:cubicBezTo>
                  <a:cubicBezTo>
                    <a:pt x="230954" y="105052"/>
                    <a:pt x="230954" y="106363"/>
                    <a:pt x="229543" y="106363"/>
                  </a:cubicBezTo>
                  <a:cubicBezTo>
                    <a:pt x="229543" y="106363"/>
                    <a:pt x="229543" y="106363"/>
                    <a:pt x="225310" y="106363"/>
                  </a:cubicBezTo>
                  <a:cubicBezTo>
                    <a:pt x="225310" y="106363"/>
                    <a:pt x="225310" y="105052"/>
                    <a:pt x="225310" y="105052"/>
                  </a:cubicBezTo>
                  <a:cubicBezTo>
                    <a:pt x="225310" y="105052"/>
                    <a:pt x="225310" y="105052"/>
                    <a:pt x="225310" y="82757"/>
                  </a:cubicBezTo>
                  <a:cubicBezTo>
                    <a:pt x="225310" y="82757"/>
                    <a:pt x="225310" y="82757"/>
                    <a:pt x="221076" y="84069"/>
                  </a:cubicBezTo>
                  <a:cubicBezTo>
                    <a:pt x="219665" y="84069"/>
                    <a:pt x="219665" y="84069"/>
                    <a:pt x="219665" y="84069"/>
                  </a:cubicBezTo>
                  <a:cubicBezTo>
                    <a:pt x="219665" y="84069"/>
                    <a:pt x="219665" y="84069"/>
                    <a:pt x="219665" y="81446"/>
                  </a:cubicBezTo>
                  <a:cubicBezTo>
                    <a:pt x="218254" y="80134"/>
                    <a:pt x="219665" y="80134"/>
                    <a:pt x="219665" y="80134"/>
                  </a:cubicBezTo>
                  <a:cubicBezTo>
                    <a:pt x="219665" y="80134"/>
                    <a:pt x="219665" y="80134"/>
                    <a:pt x="225310" y="76200"/>
                  </a:cubicBezTo>
                  <a:close/>
                  <a:moveTo>
                    <a:pt x="205555" y="76200"/>
                  </a:moveTo>
                  <a:cubicBezTo>
                    <a:pt x="212500" y="76200"/>
                    <a:pt x="216667" y="81446"/>
                    <a:pt x="216667" y="90626"/>
                  </a:cubicBezTo>
                  <a:cubicBezTo>
                    <a:pt x="216667" y="101118"/>
                    <a:pt x="212500" y="106363"/>
                    <a:pt x="205555" y="106363"/>
                  </a:cubicBezTo>
                  <a:cubicBezTo>
                    <a:pt x="198609" y="106363"/>
                    <a:pt x="194442" y="101118"/>
                    <a:pt x="194442" y="91937"/>
                  </a:cubicBezTo>
                  <a:cubicBezTo>
                    <a:pt x="194442" y="81446"/>
                    <a:pt x="198609" y="76200"/>
                    <a:pt x="205555" y="76200"/>
                  </a:cubicBezTo>
                  <a:close/>
                  <a:moveTo>
                    <a:pt x="183964" y="76200"/>
                  </a:moveTo>
                  <a:cubicBezTo>
                    <a:pt x="189044" y="76200"/>
                    <a:pt x="192854" y="81446"/>
                    <a:pt x="192854" y="90626"/>
                  </a:cubicBezTo>
                  <a:cubicBezTo>
                    <a:pt x="192854" y="101118"/>
                    <a:pt x="189044" y="106363"/>
                    <a:pt x="182694" y="106363"/>
                  </a:cubicBezTo>
                  <a:cubicBezTo>
                    <a:pt x="177614" y="106363"/>
                    <a:pt x="173804" y="101118"/>
                    <a:pt x="173804" y="91937"/>
                  </a:cubicBezTo>
                  <a:cubicBezTo>
                    <a:pt x="173804" y="81446"/>
                    <a:pt x="177614" y="76200"/>
                    <a:pt x="183964" y="76200"/>
                  </a:cubicBezTo>
                  <a:close/>
                  <a:moveTo>
                    <a:pt x="161898" y="76200"/>
                  </a:moveTo>
                  <a:cubicBezTo>
                    <a:pt x="168347" y="76200"/>
                    <a:pt x="172217" y="81446"/>
                    <a:pt x="172217" y="90626"/>
                  </a:cubicBezTo>
                  <a:cubicBezTo>
                    <a:pt x="172217" y="101118"/>
                    <a:pt x="168347" y="106363"/>
                    <a:pt x="161898" y="106363"/>
                  </a:cubicBezTo>
                  <a:cubicBezTo>
                    <a:pt x="155448" y="106363"/>
                    <a:pt x="152869" y="101118"/>
                    <a:pt x="151579" y="91937"/>
                  </a:cubicBezTo>
                  <a:cubicBezTo>
                    <a:pt x="151579" y="81446"/>
                    <a:pt x="156738" y="76200"/>
                    <a:pt x="161898" y="76200"/>
                  </a:cubicBezTo>
                  <a:close/>
                  <a:moveTo>
                    <a:pt x="139584" y="76200"/>
                  </a:moveTo>
                  <a:cubicBezTo>
                    <a:pt x="139584" y="76200"/>
                    <a:pt x="139584" y="76200"/>
                    <a:pt x="140996" y="76200"/>
                  </a:cubicBezTo>
                  <a:cubicBezTo>
                    <a:pt x="140996" y="76200"/>
                    <a:pt x="140996" y="76200"/>
                    <a:pt x="143818" y="76200"/>
                  </a:cubicBezTo>
                  <a:cubicBezTo>
                    <a:pt x="143818" y="76200"/>
                    <a:pt x="145229" y="77511"/>
                    <a:pt x="145229" y="77511"/>
                  </a:cubicBezTo>
                  <a:cubicBezTo>
                    <a:pt x="145229" y="77511"/>
                    <a:pt x="145229" y="77511"/>
                    <a:pt x="145229" y="105052"/>
                  </a:cubicBezTo>
                  <a:cubicBezTo>
                    <a:pt x="145229" y="105052"/>
                    <a:pt x="143818" y="106363"/>
                    <a:pt x="143818" y="106363"/>
                  </a:cubicBezTo>
                  <a:cubicBezTo>
                    <a:pt x="143818" y="106363"/>
                    <a:pt x="143818" y="106363"/>
                    <a:pt x="139584" y="106363"/>
                  </a:cubicBezTo>
                  <a:cubicBezTo>
                    <a:pt x="139584" y="106363"/>
                    <a:pt x="139584" y="105052"/>
                    <a:pt x="139584" y="105052"/>
                  </a:cubicBezTo>
                  <a:cubicBezTo>
                    <a:pt x="139584" y="105052"/>
                    <a:pt x="139584" y="105052"/>
                    <a:pt x="139584" y="82757"/>
                  </a:cubicBezTo>
                  <a:cubicBezTo>
                    <a:pt x="139584" y="82757"/>
                    <a:pt x="139584" y="82757"/>
                    <a:pt x="135351" y="84069"/>
                  </a:cubicBezTo>
                  <a:cubicBezTo>
                    <a:pt x="135351" y="84069"/>
                    <a:pt x="135351" y="84069"/>
                    <a:pt x="133940" y="84069"/>
                  </a:cubicBezTo>
                  <a:lnTo>
                    <a:pt x="132529" y="81446"/>
                  </a:lnTo>
                  <a:cubicBezTo>
                    <a:pt x="132529" y="80134"/>
                    <a:pt x="132529" y="80134"/>
                    <a:pt x="133940" y="80134"/>
                  </a:cubicBezTo>
                  <a:cubicBezTo>
                    <a:pt x="133940" y="80134"/>
                    <a:pt x="133940" y="80134"/>
                    <a:pt x="139584" y="76200"/>
                  </a:cubicBezTo>
                  <a:close/>
                  <a:moveTo>
                    <a:pt x="118837" y="76200"/>
                  </a:moveTo>
                  <a:cubicBezTo>
                    <a:pt x="118837" y="76200"/>
                    <a:pt x="118837" y="76200"/>
                    <a:pt x="123005" y="76200"/>
                  </a:cubicBezTo>
                  <a:cubicBezTo>
                    <a:pt x="123005" y="76200"/>
                    <a:pt x="123005" y="77511"/>
                    <a:pt x="123005" y="77511"/>
                  </a:cubicBezTo>
                  <a:cubicBezTo>
                    <a:pt x="123005" y="77511"/>
                    <a:pt x="123005" y="77511"/>
                    <a:pt x="123005" y="105052"/>
                  </a:cubicBezTo>
                  <a:cubicBezTo>
                    <a:pt x="123005" y="105052"/>
                    <a:pt x="123005" y="106363"/>
                    <a:pt x="123005" y="106363"/>
                  </a:cubicBezTo>
                  <a:cubicBezTo>
                    <a:pt x="123005" y="106363"/>
                    <a:pt x="123005" y="106363"/>
                    <a:pt x="118837" y="106363"/>
                  </a:cubicBezTo>
                  <a:cubicBezTo>
                    <a:pt x="118837" y="106363"/>
                    <a:pt x="117448" y="105052"/>
                    <a:pt x="117448" y="105052"/>
                  </a:cubicBezTo>
                  <a:cubicBezTo>
                    <a:pt x="117448" y="105052"/>
                    <a:pt x="117448" y="105052"/>
                    <a:pt x="117448" y="82757"/>
                  </a:cubicBezTo>
                  <a:cubicBezTo>
                    <a:pt x="117448" y="82757"/>
                    <a:pt x="117448" y="82757"/>
                    <a:pt x="114670" y="84069"/>
                  </a:cubicBezTo>
                  <a:cubicBezTo>
                    <a:pt x="113281" y="84069"/>
                    <a:pt x="113281" y="84069"/>
                    <a:pt x="113281" y="84069"/>
                  </a:cubicBezTo>
                  <a:cubicBezTo>
                    <a:pt x="113281" y="84069"/>
                    <a:pt x="113281" y="84069"/>
                    <a:pt x="111892" y="81446"/>
                  </a:cubicBezTo>
                  <a:cubicBezTo>
                    <a:pt x="111892" y="80134"/>
                    <a:pt x="111892" y="80134"/>
                    <a:pt x="111892" y="80134"/>
                  </a:cubicBezTo>
                  <a:cubicBezTo>
                    <a:pt x="111892" y="80134"/>
                    <a:pt x="111892" y="80134"/>
                    <a:pt x="118837" y="76200"/>
                  </a:cubicBezTo>
                  <a:close/>
                  <a:moveTo>
                    <a:pt x="97207" y="76200"/>
                  </a:moveTo>
                  <a:cubicBezTo>
                    <a:pt x="97207" y="76200"/>
                    <a:pt x="97207" y="76200"/>
                    <a:pt x="99588" y="76200"/>
                  </a:cubicBezTo>
                  <a:cubicBezTo>
                    <a:pt x="100779" y="76200"/>
                    <a:pt x="100779" y="77511"/>
                    <a:pt x="100779" y="77511"/>
                  </a:cubicBezTo>
                  <a:cubicBezTo>
                    <a:pt x="100779" y="77511"/>
                    <a:pt x="100779" y="77511"/>
                    <a:pt x="100779" y="105052"/>
                  </a:cubicBezTo>
                  <a:cubicBezTo>
                    <a:pt x="100779" y="105052"/>
                    <a:pt x="100779" y="106363"/>
                    <a:pt x="99588" y="106363"/>
                  </a:cubicBezTo>
                  <a:cubicBezTo>
                    <a:pt x="99588" y="106363"/>
                    <a:pt x="99588" y="106363"/>
                    <a:pt x="97207" y="106363"/>
                  </a:cubicBezTo>
                  <a:cubicBezTo>
                    <a:pt x="96016" y="106363"/>
                    <a:pt x="96016" y="105052"/>
                    <a:pt x="96016" y="105052"/>
                  </a:cubicBezTo>
                  <a:cubicBezTo>
                    <a:pt x="96016" y="105052"/>
                    <a:pt x="96016" y="105052"/>
                    <a:pt x="96016" y="82757"/>
                  </a:cubicBezTo>
                  <a:cubicBezTo>
                    <a:pt x="96016" y="82757"/>
                    <a:pt x="96016" y="82757"/>
                    <a:pt x="92444" y="84069"/>
                  </a:cubicBezTo>
                  <a:cubicBezTo>
                    <a:pt x="91254" y="84069"/>
                    <a:pt x="91254" y="84069"/>
                    <a:pt x="91254" y="84069"/>
                  </a:cubicBezTo>
                  <a:cubicBezTo>
                    <a:pt x="91254" y="84069"/>
                    <a:pt x="91254" y="84069"/>
                    <a:pt x="91254" y="81446"/>
                  </a:cubicBezTo>
                  <a:cubicBezTo>
                    <a:pt x="91254" y="80134"/>
                    <a:pt x="91254" y="80134"/>
                    <a:pt x="91254" y="80134"/>
                  </a:cubicBezTo>
                  <a:cubicBezTo>
                    <a:pt x="91254" y="80134"/>
                    <a:pt x="91254" y="80134"/>
                    <a:pt x="97207" y="76200"/>
                  </a:cubicBezTo>
                  <a:close/>
                  <a:moveTo>
                    <a:pt x="201926" y="36513"/>
                  </a:moveTo>
                  <a:cubicBezTo>
                    <a:pt x="200792" y="37812"/>
                    <a:pt x="200792" y="39111"/>
                    <a:pt x="200792" y="40409"/>
                  </a:cubicBezTo>
                  <a:cubicBezTo>
                    <a:pt x="200792" y="46904"/>
                    <a:pt x="203060" y="50801"/>
                    <a:pt x="205328" y="50801"/>
                  </a:cubicBezTo>
                  <a:cubicBezTo>
                    <a:pt x="208730" y="50801"/>
                    <a:pt x="208730" y="44306"/>
                    <a:pt x="208730" y="40409"/>
                  </a:cubicBezTo>
                  <a:cubicBezTo>
                    <a:pt x="208730" y="40409"/>
                    <a:pt x="208730" y="40409"/>
                    <a:pt x="208730" y="39111"/>
                  </a:cubicBezTo>
                  <a:cubicBezTo>
                    <a:pt x="206462" y="37812"/>
                    <a:pt x="204194" y="36513"/>
                    <a:pt x="201926" y="36513"/>
                  </a:cubicBezTo>
                  <a:close/>
                  <a:moveTo>
                    <a:pt x="123005" y="34925"/>
                  </a:moveTo>
                  <a:cubicBezTo>
                    <a:pt x="120737" y="34925"/>
                    <a:pt x="118469" y="36248"/>
                    <a:pt x="116201" y="37571"/>
                  </a:cubicBezTo>
                  <a:cubicBezTo>
                    <a:pt x="116201" y="38894"/>
                    <a:pt x="115067" y="38894"/>
                    <a:pt x="115067" y="38894"/>
                  </a:cubicBezTo>
                  <a:cubicBezTo>
                    <a:pt x="115067" y="38894"/>
                    <a:pt x="115067" y="40216"/>
                    <a:pt x="115067" y="40216"/>
                  </a:cubicBezTo>
                  <a:cubicBezTo>
                    <a:pt x="115067" y="46831"/>
                    <a:pt x="116201" y="50800"/>
                    <a:pt x="119603" y="50800"/>
                  </a:cubicBezTo>
                  <a:cubicBezTo>
                    <a:pt x="123005" y="50800"/>
                    <a:pt x="123005" y="44185"/>
                    <a:pt x="123005" y="40216"/>
                  </a:cubicBezTo>
                  <a:cubicBezTo>
                    <a:pt x="123005" y="38894"/>
                    <a:pt x="123005" y="36248"/>
                    <a:pt x="123005" y="34925"/>
                  </a:cubicBezTo>
                  <a:close/>
                  <a:moveTo>
                    <a:pt x="162011" y="31750"/>
                  </a:moveTo>
                  <a:cubicBezTo>
                    <a:pt x="159290" y="31750"/>
                    <a:pt x="157929" y="35560"/>
                    <a:pt x="157929" y="40640"/>
                  </a:cubicBezTo>
                  <a:cubicBezTo>
                    <a:pt x="157929" y="46990"/>
                    <a:pt x="159290" y="50800"/>
                    <a:pt x="162011" y="50800"/>
                  </a:cubicBezTo>
                  <a:cubicBezTo>
                    <a:pt x="166093" y="50800"/>
                    <a:pt x="167454" y="44450"/>
                    <a:pt x="167454" y="40640"/>
                  </a:cubicBezTo>
                  <a:cubicBezTo>
                    <a:pt x="167454" y="36830"/>
                    <a:pt x="166093" y="31750"/>
                    <a:pt x="162011" y="31750"/>
                  </a:cubicBezTo>
                  <a:close/>
                  <a:moveTo>
                    <a:pt x="144703" y="28575"/>
                  </a:moveTo>
                  <a:cubicBezTo>
                    <a:pt x="144703" y="28575"/>
                    <a:pt x="144703" y="28575"/>
                    <a:pt x="144703" y="55075"/>
                  </a:cubicBezTo>
                  <a:cubicBezTo>
                    <a:pt x="144703" y="55075"/>
                    <a:pt x="143389" y="55075"/>
                    <a:pt x="143389" y="55075"/>
                  </a:cubicBezTo>
                  <a:cubicBezTo>
                    <a:pt x="143389" y="55075"/>
                    <a:pt x="143389" y="55075"/>
                    <a:pt x="139447" y="55075"/>
                  </a:cubicBezTo>
                  <a:cubicBezTo>
                    <a:pt x="139447" y="55075"/>
                    <a:pt x="139447" y="55075"/>
                    <a:pt x="139447" y="32550"/>
                  </a:cubicBezTo>
                  <a:cubicBezTo>
                    <a:pt x="139447" y="32550"/>
                    <a:pt x="139447" y="32550"/>
                    <a:pt x="135504" y="33875"/>
                  </a:cubicBezTo>
                  <a:cubicBezTo>
                    <a:pt x="135504" y="33875"/>
                    <a:pt x="135504" y="33875"/>
                    <a:pt x="134190" y="33875"/>
                  </a:cubicBezTo>
                  <a:cubicBezTo>
                    <a:pt x="134190" y="33875"/>
                    <a:pt x="134190" y="33875"/>
                    <a:pt x="132876" y="31225"/>
                  </a:cubicBezTo>
                  <a:cubicBezTo>
                    <a:pt x="131562" y="31225"/>
                    <a:pt x="130248" y="32550"/>
                    <a:pt x="127619" y="32550"/>
                  </a:cubicBezTo>
                  <a:cubicBezTo>
                    <a:pt x="128934" y="35200"/>
                    <a:pt x="128934" y="37850"/>
                    <a:pt x="128934" y="40500"/>
                  </a:cubicBezTo>
                  <a:cubicBezTo>
                    <a:pt x="128934" y="51100"/>
                    <a:pt x="124991" y="56400"/>
                    <a:pt x="118420" y="56400"/>
                  </a:cubicBezTo>
                  <a:cubicBezTo>
                    <a:pt x="113164" y="56400"/>
                    <a:pt x="109221" y="51100"/>
                    <a:pt x="109221" y="41825"/>
                  </a:cubicBezTo>
                  <a:cubicBezTo>
                    <a:pt x="106593" y="43150"/>
                    <a:pt x="103964" y="44475"/>
                    <a:pt x="101336" y="47125"/>
                  </a:cubicBezTo>
                  <a:cubicBezTo>
                    <a:pt x="101336" y="47125"/>
                    <a:pt x="101336" y="47125"/>
                    <a:pt x="101336" y="55075"/>
                  </a:cubicBezTo>
                  <a:cubicBezTo>
                    <a:pt x="101336" y="55075"/>
                    <a:pt x="101336" y="55075"/>
                    <a:pt x="100022" y="55075"/>
                  </a:cubicBezTo>
                  <a:cubicBezTo>
                    <a:pt x="100022" y="55075"/>
                    <a:pt x="100022" y="55075"/>
                    <a:pt x="97394" y="55075"/>
                  </a:cubicBezTo>
                  <a:cubicBezTo>
                    <a:pt x="96080" y="55075"/>
                    <a:pt x="96080" y="55075"/>
                    <a:pt x="96080" y="55075"/>
                  </a:cubicBezTo>
                  <a:cubicBezTo>
                    <a:pt x="96080" y="55075"/>
                    <a:pt x="96080" y="55075"/>
                    <a:pt x="96080" y="49775"/>
                  </a:cubicBezTo>
                  <a:cubicBezTo>
                    <a:pt x="85566" y="57725"/>
                    <a:pt x="77681" y="65675"/>
                    <a:pt x="72425" y="77600"/>
                  </a:cubicBezTo>
                  <a:cubicBezTo>
                    <a:pt x="73739" y="76275"/>
                    <a:pt x="75053" y="76275"/>
                    <a:pt x="76367" y="76275"/>
                  </a:cubicBezTo>
                  <a:cubicBezTo>
                    <a:pt x="82938" y="76275"/>
                    <a:pt x="86880" y="81575"/>
                    <a:pt x="86880" y="90850"/>
                  </a:cubicBezTo>
                  <a:cubicBezTo>
                    <a:pt x="86880" y="101450"/>
                    <a:pt x="82938" y="106750"/>
                    <a:pt x="76367" y="106750"/>
                  </a:cubicBezTo>
                  <a:cubicBezTo>
                    <a:pt x="71111" y="106750"/>
                    <a:pt x="68482" y="102775"/>
                    <a:pt x="67168" y="97475"/>
                  </a:cubicBezTo>
                  <a:cubicBezTo>
                    <a:pt x="65854" y="106750"/>
                    <a:pt x="69796" y="120000"/>
                    <a:pt x="75053" y="127950"/>
                  </a:cubicBezTo>
                  <a:cubicBezTo>
                    <a:pt x="75053" y="127950"/>
                    <a:pt x="76367" y="127950"/>
                    <a:pt x="76367" y="127950"/>
                  </a:cubicBezTo>
                  <a:cubicBezTo>
                    <a:pt x="76367" y="127950"/>
                    <a:pt x="76367" y="127950"/>
                    <a:pt x="78995" y="127950"/>
                  </a:cubicBezTo>
                  <a:cubicBezTo>
                    <a:pt x="78995" y="127950"/>
                    <a:pt x="80310" y="127950"/>
                    <a:pt x="80310" y="127950"/>
                  </a:cubicBezTo>
                  <a:cubicBezTo>
                    <a:pt x="80310" y="127950"/>
                    <a:pt x="80310" y="127950"/>
                    <a:pt x="80310" y="133250"/>
                  </a:cubicBezTo>
                  <a:cubicBezTo>
                    <a:pt x="82938" y="134575"/>
                    <a:pt x="85566" y="135900"/>
                    <a:pt x="88195" y="135900"/>
                  </a:cubicBezTo>
                  <a:cubicBezTo>
                    <a:pt x="89509" y="130600"/>
                    <a:pt x="93451" y="126625"/>
                    <a:pt x="97394" y="126625"/>
                  </a:cubicBezTo>
                  <a:cubicBezTo>
                    <a:pt x="102650" y="126625"/>
                    <a:pt x="106593" y="130600"/>
                    <a:pt x="107907" y="135900"/>
                  </a:cubicBezTo>
                  <a:cubicBezTo>
                    <a:pt x="110535" y="137225"/>
                    <a:pt x="113164" y="138550"/>
                    <a:pt x="114478" y="145175"/>
                  </a:cubicBezTo>
                  <a:cubicBezTo>
                    <a:pt x="115792" y="147825"/>
                    <a:pt x="115792" y="150475"/>
                    <a:pt x="117106" y="151800"/>
                  </a:cubicBezTo>
                  <a:cubicBezTo>
                    <a:pt x="117106" y="151800"/>
                    <a:pt x="117106" y="151800"/>
                    <a:pt x="117106" y="133250"/>
                  </a:cubicBezTo>
                  <a:cubicBezTo>
                    <a:pt x="117106" y="133250"/>
                    <a:pt x="117106" y="133250"/>
                    <a:pt x="114478" y="134575"/>
                  </a:cubicBezTo>
                  <a:cubicBezTo>
                    <a:pt x="113164" y="135900"/>
                    <a:pt x="113164" y="135900"/>
                    <a:pt x="113164" y="135900"/>
                  </a:cubicBezTo>
                  <a:cubicBezTo>
                    <a:pt x="113164" y="134575"/>
                    <a:pt x="113164" y="134575"/>
                    <a:pt x="113164" y="134575"/>
                  </a:cubicBezTo>
                  <a:cubicBezTo>
                    <a:pt x="113164" y="134575"/>
                    <a:pt x="113164" y="134575"/>
                    <a:pt x="111849" y="131925"/>
                  </a:cubicBezTo>
                  <a:cubicBezTo>
                    <a:pt x="111849" y="131925"/>
                    <a:pt x="111849" y="130600"/>
                    <a:pt x="111849" y="130600"/>
                  </a:cubicBezTo>
                  <a:cubicBezTo>
                    <a:pt x="111849" y="130600"/>
                    <a:pt x="111849" y="130600"/>
                    <a:pt x="118420" y="127950"/>
                  </a:cubicBezTo>
                  <a:cubicBezTo>
                    <a:pt x="118420" y="127950"/>
                    <a:pt x="118420" y="127950"/>
                    <a:pt x="122363" y="127950"/>
                  </a:cubicBezTo>
                  <a:cubicBezTo>
                    <a:pt x="122363" y="127950"/>
                    <a:pt x="122363" y="127950"/>
                    <a:pt x="122363" y="155775"/>
                  </a:cubicBezTo>
                  <a:cubicBezTo>
                    <a:pt x="122363" y="155775"/>
                    <a:pt x="122363" y="157100"/>
                    <a:pt x="122363" y="157100"/>
                  </a:cubicBezTo>
                  <a:cubicBezTo>
                    <a:pt x="122363" y="157100"/>
                    <a:pt x="122363" y="157100"/>
                    <a:pt x="121049" y="157100"/>
                  </a:cubicBezTo>
                  <a:cubicBezTo>
                    <a:pt x="123677" y="159750"/>
                    <a:pt x="128934" y="161075"/>
                    <a:pt x="135504" y="162400"/>
                  </a:cubicBezTo>
                  <a:cubicBezTo>
                    <a:pt x="144703" y="165050"/>
                    <a:pt x="159159" y="151800"/>
                    <a:pt x="161787" y="159750"/>
                  </a:cubicBezTo>
                  <a:cubicBezTo>
                    <a:pt x="164416" y="175650"/>
                    <a:pt x="173615" y="186250"/>
                    <a:pt x="181500" y="191550"/>
                  </a:cubicBezTo>
                  <a:cubicBezTo>
                    <a:pt x="181500" y="191550"/>
                    <a:pt x="181500" y="191550"/>
                    <a:pt x="181500" y="183600"/>
                  </a:cubicBezTo>
                  <a:cubicBezTo>
                    <a:pt x="181500" y="183600"/>
                    <a:pt x="181500" y="183600"/>
                    <a:pt x="178872" y="186250"/>
                  </a:cubicBezTo>
                  <a:cubicBezTo>
                    <a:pt x="177557" y="186250"/>
                    <a:pt x="177557" y="186250"/>
                    <a:pt x="177557" y="186250"/>
                  </a:cubicBezTo>
                  <a:cubicBezTo>
                    <a:pt x="177557" y="186250"/>
                    <a:pt x="177557" y="184925"/>
                    <a:pt x="176243" y="184925"/>
                  </a:cubicBezTo>
                  <a:cubicBezTo>
                    <a:pt x="176243" y="184925"/>
                    <a:pt x="176243" y="184925"/>
                    <a:pt x="176243" y="182275"/>
                  </a:cubicBezTo>
                  <a:cubicBezTo>
                    <a:pt x="176243" y="182275"/>
                    <a:pt x="176243" y="180950"/>
                    <a:pt x="176243" y="180950"/>
                  </a:cubicBezTo>
                  <a:cubicBezTo>
                    <a:pt x="176243" y="180950"/>
                    <a:pt x="176243" y="180950"/>
                    <a:pt x="182814" y="178300"/>
                  </a:cubicBezTo>
                  <a:cubicBezTo>
                    <a:pt x="182814" y="178300"/>
                    <a:pt x="182814" y="178300"/>
                    <a:pt x="186756" y="178300"/>
                  </a:cubicBezTo>
                  <a:cubicBezTo>
                    <a:pt x="186756" y="178300"/>
                    <a:pt x="186756" y="178300"/>
                    <a:pt x="186756" y="194200"/>
                  </a:cubicBezTo>
                  <a:cubicBezTo>
                    <a:pt x="194641" y="196850"/>
                    <a:pt x="201213" y="194200"/>
                    <a:pt x="199898" y="186250"/>
                  </a:cubicBezTo>
                  <a:cubicBezTo>
                    <a:pt x="199898" y="186250"/>
                    <a:pt x="198584" y="186250"/>
                    <a:pt x="198584" y="186250"/>
                  </a:cubicBezTo>
                  <a:cubicBezTo>
                    <a:pt x="198584" y="186250"/>
                    <a:pt x="198584" y="184925"/>
                    <a:pt x="198584" y="184925"/>
                  </a:cubicBezTo>
                  <a:cubicBezTo>
                    <a:pt x="198584" y="184925"/>
                    <a:pt x="198584" y="184925"/>
                    <a:pt x="197270" y="182275"/>
                  </a:cubicBezTo>
                  <a:cubicBezTo>
                    <a:pt x="197270" y="182275"/>
                    <a:pt x="197270" y="180950"/>
                    <a:pt x="198584" y="180950"/>
                  </a:cubicBezTo>
                  <a:cubicBezTo>
                    <a:pt x="198584" y="180950"/>
                    <a:pt x="198584" y="180950"/>
                    <a:pt x="199898" y="180950"/>
                  </a:cubicBezTo>
                  <a:cubicBezTo>
                    <a:pt x="198584" y="167700"/>
                    <a:pt x="199898" y="166375"/>
                    <a:pt x="199898" y="166375"/>
                  </a:cubicBezTo>
                  <a:cubicBezTo>
                    <a:pt x="199898" y="166375"/>
                    <a:pt x="226182" y="169025"/>
                    <a:pt x="234066" y="161075"/>
                  </a:cubicBezTo>
                  <a:cubicBezTo>
                    <a:pt x="238009" y="157100"/>
                    <a:pt x="240637" y="151800"/>
                    <a:pt x="241951" y="146500"/>
                  </a:cubicBezTo>
                  <a:cubicBezTo>
                    <a:pt x="243266" y="145175"/>
                    <a:pt x="244580" y="143850"/>
                    <a:pt x="245894" y="143850"/>
                  </a:cubicBezTo>
                  <a:cubicBezTo>
                    <a:pt x="245894" y="143850"/>
                    <a:pt x="245894" y="143850"/>
                    <a:pt x="245894" y="133250"/>
                  </a:cubicBezTo>
                  <a:cubicBezTo>
                    <a:pt x="245894" y="133250"/>
                    <a:pt x="245894" y="133250"/>
                    <a:pt x="241951" y="134575"/>
                  </a:cubicBezTo>
                  <a:cubicBezTo>
                    <a:pt x="241951" y="135900"/>
                    <a:pt x="241951" y="135900"/>
                    <a:pt x="241951" y="135900"/>
                  </a:cubicBezTo>
                  <a:cubicBezTo>
                    <a:pt x="241951" y="134575"/>
                    <a:pt x="240637" y="134575"/>
                    <a:pt x="240637" y="134575"/>
                  </a:cubicBezTo>
                  <a:cubicBezTo>
                    <a:pt x="240637" y="134575"/>
                    <a:pt x="240637" y="134575"/>
                    <a:pt x="240637" y="131925"/>
                  </a:cubicBezTo>
                  <a:cubicBezTo>
                    <a:pt x="240637" y="131925"/>
                    <a:pt x="240637" y="130600"/>
                    <a:pt x="240637" y="130600"/>
                  </a:cubicBezTo>
                  <a:cubicBezTo>
                    <a:pt x="240637" y="130600"/>
                    <a:pt x="240637" y="130600"/>
                    <a:pt x="247208" y="127950"/>
                  </a:cubicBezTo>
                  <a:cubicBezTo>
                    <a:pt x="247208" y="127950"/>
                    <a:pt x="247208" y="127950"/>
                    <a:pt x="249836" y="127950"/>
                  </a:cubicBezTo>
                  <a:cubicBezTo>
                    <a:pt x="251151" y="127950"/>
                    <a:pt x="251151" y="127950"/>
                    <a:pt x="251151" y="127950"/>
                  </a:cubicBezTo>
                  <a:cubicBezTo>
                    <a:pt x="251151" y="127950"/>
                    <a:pt x="251151" y="127950"/>
                    <a:pt x="251151" y="143850"/>
                  </a:cubicBezTo>
                  <a:cubicBezTo>
                    <a:pt x="251151" y="143850"/>
                    <a:pt x="252465" y="143850"/>
                    <a:pt x="252465" y="143850"/>
                  </a:cubicBezTo>
                  <a:cubicBezTo>
                    <a:pt x="264292" y="137225"/>
                    <a:pt x="262978" y="113375"/>
                    <a:pt x="257721" y="94825"/>
                  </a:cubicBezTo>
                  <a:cubicBezTo>
                    <a:pt x="256407" y="102775"/>
                    <a:pt x="253779" y="106750"/>
                    <a:pt x="247208" y="106750"/>
                  </a:cubicBezTo>
                  <a:cubicBezTo>
                    <a:pt x="241951" y="106750"/>
                    <a:pt x="238009" y="101450"/>
                    <a:pt x="238009" y="92175"/>
                  </a:cubicBezTo>
                  <a:cubicBezTo>
                    <a:pt x="238009" y="81575"/>
                    <a:pt x="241951" y="76275"/>
                    <a:pt x="248522" y="76275"/>
                  </a:cubicBezTo>
                  <a:cubicBezTo>
                    <a:pt x="248522" y="76275"/>
                    <a:pt x="249836" y="76275"/>
                    <a:pt x="249836" y="76275"/>
                  </a:cubicBezTo>
                  <a:cubicBezTo>
                    <a:pt x="244580" y="67000"/>
                    <a:pt x="238009" y="59050"/>
                    <a:pt x="230124" y="52425"/>
                  </a:cubicBezTo>
                  <a:cubicBezTo>
                    <a:pt x="230124" y="52425"/>
                    <a:pt x="230124" y="52425"/>
                    <a:pt x="230124" y="55075"/>
                  </a:cubicBezTo>
                  <a:cubicBezTo>
                    <a:pt x="230124" y="55075"/>
                    <a:pt x="230124" y="55075"/>
                    <a:pt x="228810" y="55075"/>
                  </a:cubicBezTo>
                  <a:cubicBezTo>
                    <a:pt x="228810" y="55075"/>
                    <a:pt x="228810" y="55075"/>
                    <a:pt x="224867" y="55075"/>
                  </a:cubicBezTo>
                  <a:cubicBezTo>
                    <a:pt x="224867" y="55075"/>
                    <a:pt x="224867" y="55075"/>
                    <a:pt x="224867" y="48450"/>
                  </a:cubicBezTo>
                  <a:cubicBezTo>
                    <a:pt x="220925" y="47125"/>
                    <a:pt x="218297" y="44475"/>
                    <a:pt x="215668" y="43150"/>
                  </a:cubicBezTo>
                  <a:cubicBezTo>
                    <a:pt x="214354" y="51100"/>
                    <a:pt x="210412" y="56400"/>
                    <a:pt x="205155" y="56400"/>
                  </a:cubicBezTo>
                  <a:cubicBezTo>
                    <a:pt x="198584" y="56400"/>
                    <a:pt x="194641" y="49775"/>
                    <a:pt x="194641" y="40500"/>
                  </a:cubicBezTo>
                  <a:cubicBezTo>
                    <a:pt x="194641" y="37850"/>
                    <a:pt x="194641" y="36525"/>
                    <a:pt x="195956" y="33875"/>
                  </a:cubicBezTo>
                  <a:cubicBezTo>
                    <a:pt x="193327" y="32550"/>
                    <a:pt x="189385" y="32550"/>
                    <a:pt x="186756" y="31225"/>
                  </a:cubicBezTo>
                  <a:cubicBezTo>
                    <a:pt x="186756" y="31225"/>
                    <a:pt x="186756" y="31225"/>
                    <a:pt x="186756" y="55075"/>
                  </a:cubicBezTo>
                  <a:cubicBezTo>
                    <a:pt x="186756" y="55075"/>
                    <a:pt x="186756" y="55075"/>
                    <a:pt x="182814" y="55075"/>
                  </a:cubicBezTo>
                  <a:cubicBezTo>
                    <a:pt x="181500" y="55075"/>
                    <a:pt x="181500" y="55075"/>
                    <a:pt x="181500" y="55075"/>
                  </a:cubicBezTo>
                  <a:cubicBezTo>
                    <a:pt x="181500" y="55075"/>
                    <a:pt x="181500" y="55075"/>
                    <a:pt x="181500" y="32550"/>
                  </a:cubicBezTo>
                  <a:cubicBezTo>
                    <a:pt x="181500" y="32550"/>
                    <a:pt x="181500" y="32550"/>
                    <a:pt x="178872" y="33875"/>
                  </a:cubicBezTo>
                  <a:cubicBezTo>
                    <a:pt x="177557" y="33875"/>
                    <a:pt x="177557" y="33875"/>
                    <a:pt x="177557" y="33875"/>
                  </a:cubicBezTo>
                  <a:cubicBezTo>
                    <a:pt x="177557" y="33875"/>
                    <a:pt x="177557" y="33875"/>
                    <a:pt x="176243" y="33875"/>
                  </a:cubicBezTo>
                  <a:cubicBezTo>
                    <a:pt x="176243" y="33875"/>
                    <a:pt x="176243" y="33875"/>
                    <a:pt x="176243" y="31225"/>
                  </a:cubicBezTo>
                  <a:cubicBezTo>
                    <a:pt x="176243" y="29900"/>
                    <a:pt x="176243" y="29900"/>
                    <a:pt x="176243" y="29900"/>
                  </a:cubicBezTo>
                  <a:cubicBezTo>
                    <a:pt x="176243" y="29900"/>
                    <a:pt x="176243" y="29900"/>
                    <a:pt x="177557" y="29900"/>
                  </a:cubicBezTo>
                  <a:cubicBezTo>
                    <a:pt x="173615" y="28575"/>
                    <a:pt x="170987" y="28575"/>
                    <a:pt x="168358" y="28575"/>
                  </a:cubicBezTo>
                  <a:cubicBezTo>
                    <a:pt x="170987" y="31225"/>
                    <a:pt x="172301" y="35200"/>
                    <a:pt x="172301" y="40500"/>
                  </a:cubicBezTo>
                  <a:cubicBezTo>
                    <a:pt x="172301" y="51100"/>
                    <a:pt x="168358" y="56400"/>
                    <a:pt x="161787" y="56400"/>
                  </a:cubicBezTo>
                  <a:cubicBezTo>
                    <a:pt x="155217" y="56400"/>
                    <a:pt x="152588" y="49775"/>
                    <a:pt x="151274" y="40500"/>
                  </a:cubicBezTo>
                  <a:cubicBezTo>
                    <a:pt x="151274" y="35200"/>
                    <a:pt x="153903" y="29900"/>
                    <a:pt x="156531" y="28575"/>
                  </a:cubicBezTo>
                  <a:cubicBezTo>
                    <a:pt x="152588" y="28575"/>
                    <a:pt x="148646" y="28575"/>
                    <a:pt x="144703" y="28575"/>
                  </a:cubicBezTo>
                  <a:close/>
                  <a:moveTo>
                    <a:pt x="164533" y="0"/>
                  </a:moveTo>
                  <a:cubicBezTo>
                    <a:pt x="205215" y="0"/>
                    <a:pt x="240648" y="17090"/>
                    <a:pt x="266895" y="48642"/>
                  </a:cubicBezTo>
                  <a:cubicBezTo>
                    <a:pt x="285268" y="72305"/>
                    <a:pt x="294454" y="99914"/>
                    <a:pt x="291829" y="130150"/>
                  </a:cubicBezTo>
                  <a:cubicBezTo>
                    <a:pt x="289205" y="155129"/>
                    <a:pt x="278706" y="181422"/>
                    <a:pt x="269520" y="206400"/>
                  </a:cubicBezTo>
                  <a:cubicBezTo>
                    <a:pt x="253772" y="247154"/>
                    <a:pt x="239336" y="286594"/>
                    <a:pt x="257709" y="324718"/>
                  </a:cubicBezTo>
                  <a:cubicBezTo>
                    <a:pt x="257709" y="327348"/>
                    <a:pt x="257709" y="329977"/>
                    <a:pt x="256396" y="332606"/>
                  </a:cubicBezTo>
                  <a:cubicBezTo>
                    <a:pt x="255084" y="335236"/>
                    <a:pt x="252459" y="336550"/>
                    <a:pt x="249835" y="336550"/>
                  </a:cubicBezTo>
                  <a:cubicBezTo>
                    <a:pt x="249835" y="336550"/>
                    <a:pt x="249835" y="336550"/>
                    <a:pt x="105478" y="336550"/>
                  </a:cubicBezTo>
                  <a:cubicBezTo>
                    <a:pt x="101541" y="336550"/>
                    <a:pt x="98916" y="333921"/>
                    <a:pt x="97604" y="331292"/>
                  </a:cubicBezTo>
                  <a:cubicBezTo>
                    <a:pt x="96292" y="328662"/>
                    <a:pt x="96292" y="327348"/>
                    <a:pt x="96292" y="315516"/>
                  </a:cubicBezTo>
                  <a:cubicBezTo>
                    <a:pt x="96292" y="314201"/>
                    <a:pt x="96292" y="312887"/>
                    <a:pt x="96292" y="312887"/>
                  </a:cubicBezTo>
                  <a:cubicBezTo>
                    <a:pt x="94979" y="294481"/>
                    <a:pt x="87105" y="294481"/>
                    <a:pt x="71357" y="294481"/>
                  </a:cubicBezTo>
                  <a:cubicBezTo>
                    <a:pt x="58234" y="294481"/>
                    <a:pt x="42486" y="294481"/>
                    <a:pt x="31987" y="278706"/>
                  </a:cubicBezTo>
                  <a:cubicBezTo>
                    <a:pt x="24113" y="266874"/>
                    <a:pt x="24113" y="251098"/>
                    <a:pt x="25426" y="236637"/>
                  </a:cubicBezTo>
                  <a:cubicBezTo>
                    <a:pt x="25426" y="224805"/>
                    <a:pt x="25426" y="212973"/>
                    <a:pt x="21489" y="209029"/>
                  </a:cubicBezTo>
                  <a:cubicBezTo>
                    <a:pt x="21489" y="207715"/>
                    <a:pt x="17552" y="206400"/>
                    <a:pt x="16239" y="205085"/>
                  </a:cubicBezTo>
                  <a:cubicBezTo>
                    <a:pt x="10990" y="202456"/>
                    <a:pt x="3116" y="199827"/>
                    <a:pt x="491" y="191939"/>
                  </a:cubicBezTo>
                  <a:cubicBezTo>
                    <a:pt x="-821" y="187995"/>
                    <a:pt x="491" y="182736"/>
                    <a:pt x="4428" y="177478"/>
                  </a:cubicBezTo>
                  <a:cubicBezTo>
                    <a:pt x="17552" y="156443"/>
                    <a:pt x="20176" y="144612"/>
                    <a:pt x="24113" y="126206"/>
                  </a:cubicBezTo>
                  <a:cubicBezTo>
                    <a:pt x="25426" y="118319"/>
                    <a:pt x="26738" y="109116"/>
                    <a:pt x="29363" y="97284"/>
                  </a:cubicBezTo>
                  <a:cubicBezTo>
                    <a:pt x="38549" y="68361"/>
                    <a:pt x="55609" y="43383"/>
                    <a:pt x="81856" y="26293"/>
                  </a:cubicBezTo>
                  <a:cubicBezTo>
                    <a:pt x="105478" y="9202"/>
                    <a:pt x="135662" y="0"/>
                    <a:pt x="16453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14" name="Google Shape;114;p3"/>
          <p:cNvGrpSpPr/>
          <p:nvPr/>
        </p:nvGrpSpPr>
        <p:grpSpPr>
          <a:xfrm>
            <a:off x="6217239" y="4118440"/>
            <a:ext cx="4943342" cy="856558"/>
            <a:chOff x="1152658" y="3631764"/>
            <a:chExt cx="4943342" cy="856558"/>
          </a:xfrm>
        </p:grpSpPr>
        <p:sp>
          <p:nvSpPr>
            <p:cNvPr id="115" name="Google Shape;115;p3"/>
            <p:cNvSpPr/>
            <p:nvPr/>
          </p:nvSpPr>
          <p:spPr>
            <a:xfrm>
              <a:off x="1152658" y="3631764"/>
              <a:ext cx="856558" cy="856558"/>
            </a:xfrm>
            <a:prstGeom prst="ellipse">
              <a:avLst/>
            </a:prstGeom>
            <a:solidFill>
              <a:schemeClr val="lt1"/>
            </a:solidFill>
            <a:ln w="285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16" name="Google Shape;116;p3"/>
            <p:cNvGrpSpPr/>
            <p:nvPr/>
          </p:nvGrpSpPr>
          <p:grpSpPr>
            <a:xfrm>
              <a:off x="2171229" y="3631764"/>
              <a:ext cx="3924771" cy="856558"/>
              <a:chOff x="2723892" y="3486841"/>
              <a:chExt cx="3924771" cy="856558"/>
            </a:xfrm>
          </p:grpSpPr>
          <p:sp>
            <p:nvSpPr>
              <p:cNvPr id="117" name="Google Shape;117;p3"/>
              <p:cNvSpPr txBox="1"/>
              <p:nvPr/>
            </p:nvSpPr>
            <p:spPr>
              <a:xfrm>
                <a:off x="2723892" y="3486841"/>
                <a:ext cx="258115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accent2"/>
                    </a:solidFill>
                    <a:latin typeface="Arial"/>
                    <a:ea typeface="Arial"/>
                    <a:cs typeface="Arial"/>
                    <a:sym typeface="Arial"/>
                  </a:rPr>
                  <a:t>Activity budget</a:t>
                </a:r>
                <a:endParaRPr sz="2400" b="1">
                  <a:solidFill>
                    <a:schemeClr val="accent2"/>
                  </a:solidFill>
                  <a:latin typeface="Arial"/>
                  <a:ea typeface="Arial"/>
                  <a:cs typeface="Arial"/>
                  <a:sym typeface="Arial"/>
                </a:endParaRPr>
              </a:p>
            </p:txBody>
          </p:sp>
          <p:sp>
            <p:nvSpPr>
              <p:cNvPr id="118" name="Google Shape;118;p3"/>
              <p:cNvSpPr/>
              <p:nvPr/>
            </p:nvSpPr>
            <p:spPr>
              <a:xfrm>
                <a:off x="2723892" y="4066400"/>
                <a:ext cx="3924771"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95959"/>
                  </a:buClr>
                  <a:buSzPts val="1200"/>
                  <a:buFont typeface="Arial"/>
                  <a:buNone/>
                </a:pPr>
                <a:r>
                  <a:rPr lang="en-US" sz="1200" u="none" strike="noStrike" cap="none">
                    <a:solidFill>
                      <a:srgbClr val="595959"/>
                    </a:solidFill>
                    <a:latin typeface="Arial"/>
                    <a:ea typeface="Arial"/>
                    <a:cs typeface="Arial"/>
                    <a:sym typeface="Arial"/>
                  </a:rPr>
                  <a:t>THIS TEMPLA T E DESIGNED FOR FEI ER SHE JI</a:t>
                </a:r>
                <a:endParaRPr sz="1200" u="none" strike="noStrike" cap="none">
                  <a:solidFill>
                    <a:srgbClr val="595959"/>
                  </a:solidFill>
                  <a:latin typeface="Arial"/>
                  <a:ea typeface="Arial"/>
                  <a:cs typeface="Arial"/>
                  <a:sym typeface="Arial"/>
                </a:endParaRPr>
              </a:p>
            </p:txBody>
          </p:sp>
        </p:grpSp>
        <p:sp>
          <p:nvSpPr>
            <p:cNvPr id="119" name="Google Shape;119;p3"/>
            <p:cNvSpPr/>
            <p:nvPr/>
          </p:nvSpPr>
          <p:spPr>
            <a:xfrm>
              <a:off x="1332816" y="3824789"/>
              <a:ext cx="496242" cy="455553"/>
            </a:xfrm>
            <a:custGeom>
              <a:avLst/>
              <a:gdLst/>
              <a:ahLst/>
              <a:cxnLst/>
              <a:rect l="l" t="t" r="r" b="b"/>
              <a:pathLst>
                <a:path w="337212" h="309563" extrusionOk="0">
                  <a:moveTo>
                    <a:pt x="117399" y="192088"/>
                  </a:moveTo>
                  <a:cubicBezTo>
                    <a:pt x="121632" y="194720"/>
                    <a:pt x="125866" y="196036"/>
                    <a:pt x="130099" y="196036"/>
                  </a:cubicBezTo>
                  <a:cubicBezTo>
                    <a:pt x="130099" y="196036"/>
                    <a:pt x="130099" y="196036"/>
                    <a:pt x="130099" y="278941"/>
                  </a:cubicBezTo>
                  <a:cubicBezTo>
                    <a:pt x="130099" y="285521"/>
                    <a:pt x="124455" y="290785"/>
                    <a:pt x="117399" y="292101"/>
                  </a:cubicBezTo>
                  <a:close/>
                  <a:moveTo>
                    <a:pt x="176137" y="187325"/>
                  </a:moveTo>
                  <a:cubicBezTo>
                    <a:pt x="179841" y="189956"/>
                    <a:pt x="183546" y="191271"/>
                    <a:pt x="187250" y="191271"/>
                  </a:cubicBezTo>
                  <a:cubicBezTo>
                    <a:pt x="187250" y="191271"/>
                    <a:pt x="187250" y="191271"/>
                    <a:pt x="187250" y="267562"/>
                  </a:cubicBezTo>
                  <a:cubicBezTo>
                    <a:pt x="187250" y="274139"/>
                    <a:pt x="182311" y="279400"/>
                    <a:pt x="176137" y="279400"/>
                  </a:cubicBezTo>
                  <a:cubicBezTo>
                    <a:pt x="176137" y="279400"/>
                    <a:pt x="176137" y="279400"/>
                    <a:pt x="176137" y="187325"/>
                  </a:cubicBezTo>
                  <a:close/>
                  <a:moveTo>
                    <a:pt x="231699" y="180975"/>
                  </a:moveTo>
                  <a:cubicBezTo>
                    <a:pt x="233967" y="183646"/>
                    <a:pt x="236235" y="183646"/>
                    <a:pt x="239637" y="184982"/>
                  </a:cubicBezTo>
                  <a:cubicBezTo>
                    <a:pt x="239637" y="184982"/>
                    <a:pt x="239637" y="184982"/>
                    <a:pt x="239637" y="254429"/>
                  </a:cubicBezTo>
                  <a:cubicBezTo>
                    <a:pt x="239637" y="259771"/>
                    <a:pt x="236235" y="263778"/>
                    <a:pt x="231699" y="265113"/>
                  </a:cubicBezTo>
                  <a:close/>
                  <a:moveTo>
                    <a:pt x="277737" y="177800"/>
                  </a:moveTo>
                  <a:cubicBezTo>
                    <a:pt x="280458" y="179099"/>
                    <a:pt x="283180" y="180398"/>
                    <a:pt x="287262" y="180398"/>
                  </a:cubicBezTo>
                  <a:cubicBezTo>
                    <a:pt x="287262" y="180398"/>
                    <a:pt x="287262" y="180398"/>
                    <a:pt x="287262" y="238847"/>
                  </a:cubicBezTo>
                  <a:cubicBezTo>
                    <a:pt x="287262" y="244043"/>
                    <a:pt x="283180" y="247939"/>
                    <a:pt x="277737" y="249238"/>
                  </a:cubicBezTo>
                  <a:close/>
                  <a:moveTo>
                    <a:pt x="280912" y="92075"/>
                  </a:moveTo>
                  <a:cubicBezTo>
                    <a:pt x="282241" y="92075"/>
                    <a:pt x="306164" y="92075"/>
                    <a:pt x="307493" y="92075"/>
                  </a:cubicBezTo>
                  <a:cubicBezTo>
                    <a:pt x="311481" y="92075"/>
                    <a:pt x="314139" y="94694"/>
                    <a:pt x="315468" y="97314"/>
                  </a:cubicBezTo>
                  <a:cubicBezTo>
                    <a:pt x="315468" y="97314"/>
                    <a:pt x="315468" y="97314"/>
                    <a:pt x="336733" y="158869"/>
                  </a:cubicBezTo>
                  <a:cubicBezTo>
                    <a:pt x="338062" y="162798"/>
                    <a:pt x="336733" y="168037"/>
                    <a:pt x="331417" y="169347"/>
                  </a:cubicBezTo>
                  <a:cubicBezTo>
                    <a:pt x="327430" y="170657"/>
                    <a:pt x="322113" y="168037"/>
                    <a:pt x="320784" y="164108"/>
                  </a:cubicBezTo>
                  <a:cubicBezTo>
                    <a:pt x="320784" y="164108"/>
                    <a:pt x="320784" y="164108"/>
                    <a:pt x="314139" y="145772"/>
                  </a:cubicBezTo>
                  <a:cubicBezTo>
                    <a:pt x="314139" y="145772"/>
                    <a:pt x="314139" y="145772"/>
                    <a:pt x="314139" y="238761"/>
                  </a:cubicBezTo>
                  <a:cubicBezTo>
                    <a:pt x="314139" y="243999"/>
                    <a:pt x="310152" y="249238"/>
                    <a:pt x="304835" y="249238"/>
                  </a:cubicBezTo>
                  <a:cubicBezTo>
                    <a:pt x="299519" y="249238"/>
                    <a:pt x="294203" y="243999"/>
                    <a:pt x="294203" y="238761"/>
                  </a:cubicBezTo>
                  <a:cubicBezTo>
                    <a:pt x="294203" y="238761"/>
                    <a:pt x="294203" y="238761"/>
                    <a:pt x="294203" y="179824"/>
                  </a:cubicBezTo>
                  <a:cubicBezTo>
                    <a:pt x="294203" y="179824"/>
                    <a:pt x="294203" y="179824"/>
                    <a:pt x="288886" y="179824"/>
                  </a:cubicBezTo>
                  <a:cubicBezTo>
                    <a:pt x="291545" y="179824"/>
                    <a:pt x="292874" y="179824"/>
                    <a:pt x="294203" y="178515"/>
                  </a:cubicBezTo>
                  <a:cubicBezTo>
                    <a:pt x="302177" y="175895"/>
                    <a:pt x="307493" y="166727"/>
                    <a:pt x="304835" y="157560"/>
                  </a:cubicBezTo>
                  <a:cubicBezTo>
                    <a:pt x="304835" y="157560"/>
                    <a:pt x="304835" y="157560"/>
                    <a:pt x="280912" y="92075"/>
                  </a:cubicBezTo>
                  <a:close/>
                  <a:moveTo>
                    <a:pt x="231699" y="82550"/>
                  </a:moveTo>
                  <a:cubicBezTo>
                    <a:pt x="235715" y="82550"/>
                    <a:pt x="239730" y="82550"/>
                    <a:pt x="243745" y="82550"/>
                  </a:cubicBezTo>
                  <a:cubicBezTo>
                    <a:pt x="253115" y="82550"/>
                    <a:pt x="262484" y="82550"/>
                    <a:pt x="262484" y="82550"/>
                  </a:cubicBezTo>
                  <a:cubicBezTo>
                    <a:pt x="267838" y="82550"/>
                    <a:pt x="271854" y="85177"/>
                    <a:pt x="273192" y="89117"/>
                  </a:cubicBezTo>
                  <a:cubicBezTo>
                    <a:pt x="273192" y="89117"/>
                    <a:pt x="273192" y="89117"/>
                    <a:pt x="297285" y="160041"/>
                  </a:cubicBezTo>
                  <a:cubicBezTo>
                    <a:pt x="299962" y="165294"/>
                    <a:pt x="297285" y="170548"/>
                    <a:pt x="291931" y="171861"/>
                  </a:cubicBezTo>
                  <a:cubicBezTo>
                    <a:pt x="286577" y="174488"/>
                    <a:pt x="281223" y="170548"/>
                    <a:pt x="279885" y="166608"/>
                  </a:cubicBezTo>
                  <a:cubicBezTo>
                    <a:pt x="279885" y="166608"/>
                    <a:pt x="279885" y="166608"/>
                    <a:pt x="271854" y="144280"/>
                  </a:cubicBezTo>
                  <a:cubicBezTo>
                    <a:pt x="271854" y="144280"/>
                    <a:pt x="271854" y="144280"/>
                    <a:pt x="271854" y="253292"/>
                  </a:cubicBezTo>
                  <a:cubicBezTo>
                    <a:pt x="271854" y="259859"/>
                    <a:pt x="266500" y="265113"/>
                    <a:pt x="259807" y="265113"/>
                  </a:cubicBezTo>
                  <a:cubicBezTo>
                    <a:pt x="253115" y="265113"/>
                    <a:pt x="247761" y="259859"/>
                    <a:pt x="247761" y="253292"/>
                  </a:cubicBezTo>
                  <a:cubicBezTo>
                    <a:pt x="247761" y="253292"/>
                    <a:pt x="247761" y="253292"/>
                    <a:pt x="247761" y="183682"/>
                  </a:cubicBezTo>
                  <a:cubicBezTo>
                    <a:pt x="257130" y="179742"/>
                    <a:pt x="262484" y="169235"/>
                    <a:pt x="258469" y="160041"/>
                  </a:cubicBezTo>
                  <a:cubicBezTo>
                    <a:pt x="258469" y="160041"/>
                    <a:pt x="258469" y="160041"/>
                    <a:pt x="231699" y="82550"/>
                  </a:cubicBezTo>
                  <a:close/>
                  <a:moveTo>
                    <a:pt x="177724" y="77788"/>
                  </a:moveTo>
                  <a:cubicBezTo>
                    <a:pt x="177724" y="77788"/>
                    <a:pt x="213196" y="77788"/>
                    <a:pt x="214510" y="77788"/>
                  </a:cubicBezTo>
                  <a:cubicBezTo>
                    <a:pt x="219765" y="77788"/>
                    <a:pt x="223707" y="80406"/>
                    <a:pt x="225021" y="85643"/>
                  </a:cubicBezTo>
                  <a:cubicBezTo>
                    <a:pt x="225021" y="85643"/>
                    <a:pt x="225021" y="85643"/>
                    <a:pt x="252610" y="162884"/>
                  </a:cubicBezTo>
                  <a:cubicBezTo>
                    <a:pt x="253924" y="168121"/>
                    <a:pt x="251296" y="174667"/>
                    <a:pt x="246041" y="175976"/>
                  </a:cubicBezTo>
                  <a:cubicBezTo>
                    <a:pt x="239472" y="178595"/>
                    <a:pt x="234217" y="175976"/>
                    <a:pt x="231590" y="169430"/>
                  </a:cubicBezTo>
                  <a:cubicBezTo>
                    <a:pt x="231590" y="169430"/>
                    <a:pt x="231590" y="169430"/>
                    <a:pt x="223707" y="145865"/>
                  </a:cubicBezTo>
                  <a:cubicBezTo>
                    <a:pt x="223707" y="145865"/>
                    <a:pt x="223707" y="145865"/>
                    <a:pt x="223707" y="266309"/>
                  </a:cubicBezTo>
                  <a:cubicBezTo>
                    <a:pt x="223707" y="272855"/>
                    <a:pt x="218452" y="279401"/>
                    <a:pt x="210569" y="279401"/>
                  </a:cubicBezTo>
                  <a:cubicBezTo>
                    <a:pt x="204000" y="279401"/>
                    <a:pt x="198745" y="272855"/>
                    <a:pt x="198745" y="266309"/>
                  </a:cubicBezTo>
                  <a:cubicBezTo>
                    <a:pt x="198745" y="266309"/>
                    <a:pt x="198745" y="266309"/>
                    <a:pt x="198745" y="189068"/>
                  </a:cubicBezTo>
                  <a:cubicBezTo>
                    <a:pt x="198745" y="189068"/>
                    <a:pt x="198745" y="189068"/>
                    <a:pt x="197759" y="189068"/>
                  </a:cubicBezTo>
                  <a:lnTo>
                    <a:pt x="194803" y="189068"/>
                  </a:lnTo>
                  <a:cubicBezTo>
                    <a:pt x="200059" y="187759"/>
                    <a:pt x="204000" y="183831"/>
                    <a:pt x="206628" y="178595"/>
                  </a:cubicBezTo>
                  <a:cubicBezTo>
                    <a:pt x="209255" y="173358"/>
                    <a:pt x="209255" y="168121"/>
                    <a:pt x="206628" y="162884"/>
                  </a:cubicBezTo>
                  <a:cubicBezTo>
                    <a:pt x="206628" y="162884"/>
                    <a:pt x="206628" y="162884"/>
                    <a:pt x="177724" y="79097"/>
                  </a:cubicBezTo>
                  <a:cubicBezTo>
                    <a:pt x="177724" y="79097"/>
                    <a:pt x="177724" y="77788"/>
                    <a:pt x="177724" y="77788"/>
                  </a:cubicBezTo>
                  <a:close/>
                  <a:moveTo>
                    <a:pt x="120574" y="73025"/>
                  </a:moveTo>
                  <a:cubicBezTo>
                    <a:pt x="120574" y="73025"/>
                    <a:pt x="157008" y="73025"/>
                    <a:pt x="157008" y="73025"/>
                  </a:cubicBezTo>
                  <a:cubicBezTo>
                    <a:pt x="162213" y="73025"/>
                    <a:pt x="167418" y="75668"/>
                    <a:pt x="168720" y="80953"/>
                  </a:cubicBezTo>
                  <a:cubicBezTo>
                    <a:pt x="168720" y="80953"/>
                    <a:pt x="168720" y="80953"/>
                    <a:pt x="197347" y="166840"/>
                  </a:cubicBezTo>
                  <a:cubicBezTo>
                    <a:pt x="199949" y="172125"/>
                    <a:pt x="197347" y="178732"/>
                    <a:pt x="190840" y="181375"/>
                  </a:cubicBezTo>
                  <a:cubicBezTo>
                    <a:pt x="184334" y="184017"/>
                    <a:pt x="177828" y="180053"/>
                    <a:pt x="176527" y="173447"/>
                  </a:cubicBezTo>
                  <a:lnTo>
                    <a:pt x="167418" y="148341"/>
                  </a:lnTo>
                  <a:cubicBezTo>
                    <a:pt x="167418" y="148341"/>
                    <a:pt x="167418" y="148341"/>
                    <a:pt x="167418" y="279153"/>
                  </a:cubicBezTo>
                  <a:cubicBezTo>
                    <a:pt x="167418" y="287081"/>
                    <a:pt x="160912" y="293688"/>
                    <a:pt x="153105" y="293688"/>
                  </a:cubicBezTo>
                  <a:cubicBezTo>
                    <a:pt x="145297" y="293688"/>
                    <a:pt x="140093" y="287081"/>
                    <a:pt x="140093" y="279153"/>
                  </a:cubicBezTo>
                  <a:cubicBezTo>
                    <a:pt x="140093" y="279153"/>
                    <a:pt x="140093" y="279153"/>
                    <a:pt x="140093" y="195909"/>
                  </a:cubicBezTo>
                  <a:cubicBezTo>
                    <a:pt x="140093" y="195909"/>
                    <a:pt x="140093" y="195909"/>
                    <a:pt x="133586" y="195909"/>
                  </a:cubicBezTo>
                  <a:cubicBezTo>
                    <a:pt x="134888" y="195909"/>
                    <a:pt x="136189" y="195909"/>
                    <a:pt x="138791" y="194588"/>
                  </a:cubicBezTo>
                  <a:cubicBezTo>
                    <a:pt x="150502" y="190624"/>
                    <a:pt x="155707" y="177411"/>
                    <a:pt x="151804" y="166840"/>
                  </a:cubicBezTo>
                  <a:cubicBezTo>
                    <a:pt x="151804" y="166840"/>
                    <a:pt x="151804" y="166840"/>
                    <a:pt x="120574" y="73025"/>
                  </a:cubicBezTo>
                  <a:close/>
                  <a:moveTo>
                    <a:pt x="46220" y="66675"/>
                  </a:moveTo>
                  <a:cubicBezTo>
                    <a:pt x="47550" y="66675"/>
                    <a:pt x="59520" y="66675"/>
                    <a:pt x="72821" y="66675"/>
                  </a:cubicBezTo>
                  <a:cubicBezTo>
                    <a:pt x="84792" y="66675"/>
                    <a:pt x="96762" y="66675"/>
                    <a:pt x="98092" y="66675"/>
                  </a:cubicBezTo>
                  <a:cubicBezTo>
                    <a:pt x="103413" y="66675"/>
                    <a:pt x="108733" y="69315"/>
                    <a:pt x="111393" y="74595"/>
                  </a:cubicBezTo>
                  <a:cubicBezTo>
                    <a:pt x="111393" y="74595"/>
                    <a:pt x="111393" y="74595"/>
                    <a:pt x="143315" y="169638"/>
                  </a:cubicBezTo>
                  <a:cubicBezTo>
                    <a:pt x="145975" y="176239"/>
                    <a:pt x="143315" y="184159"/>
                    <a:pt x="135334" y="185479"/>
                  </a:cubicBezTo>
                  <a:cubicBezTo>
                    <a:pt x="128684" y="188119"/>
                    <a:pt x="122034" y="184159"/>
                    <a:pt x="119374" y="177559"/>
                  </a:cubicBezTo>
                  <a:cubicBezTo>
                    <a:pt x="119374" y="177559"/>
                    <a:pt x="119374" y="177559"/>
                    <a:pt x="108733" y="148518"/>
                  </a:cubicBezTo>
                  <a:cubicBezTo>
                    <a:pt x="108733" y="148518"/>
                    <a:pt x="108733" y="148518"/>
                    <a:pt x="108733" y="295043"/>
                  </a:cubicBezTo>
                  <a:cubicBezTo>
                    <a:pt x="108733" y="302963"/>
                    <a:pt x="102083" y="309563"/>
                    <a:pt x="94102" y="309563"/>
                  </a:cubicBezTo>
                  <a:cubicBezTo>
                    <a:pt x="84792" y="309563"/>
                    <a:pt x="78141" y="302963"/>
                    <a:pt x="78141" y="295043"/>
                  </a:cubicBezTo>
                  <a:cubicBezTo>
                    <a:pt x="78141" y="295043"/>
                    <a:pt x="78141" y="295043"/>
                    <a:pt x="78141" y="202640"/>
                  </a:cubicBezTo>
                  <a:cubicBezTo>
                    <a:pt x="78141" y="202640"/>
                    <a:pt x="78141" y="202640"/>
                    <a:pt x="66171" y="202640"/>
                  </a:cubicBezTo>
                  <a:cubicBezTo>
                    <a:pt x="66171" y="202640"/>
                    <a:pt x="66171" y="202640"/>
                    <a:pt x="66171" y="295043"/>
                  </a:cubicBezTo>
                  <a:cubicBezTo>
                    <a:pt x="66171" y="302963"/>
                    <a:pt x="59520" y="309563"/>
                    <a:pt x="50210" y="309563"/>
                  </a:cubicBezTo>
                  <a:cubicBezTo>
                    <a:pt x="42229" y="309563"/>
                    <a:pt x="35579" y="302963"/>
                    <a:pt x="35579" y="295043"/>
                  </a:cubicBezTo>
                  <a:cubicBezTo>
                    <a:pt x="35579" y="295043"/>
                    <a:pt x="35579" y="295043"/>
                    <a:pt x="35579" y="148518"/>
                  </a:cubicBezTo>
                  <a:cubicBezTo>
                    <a:pt x="35579" y="148518"/>
                    <a:pt x="35579" y="148518"/>
                    <a:pt x="24938" y="177559"/>
                  </a:cubicBezTo>
                  <a:cubicBezTo>
                    <a:pt x="22278" y="184159"/>
                    <a:pt x="15628" y="188119"/>
                    <a:pt x="8978" y="185479"/>
                  </a:cubicBezTo>
                  <a:cubicBezTo>
                    <a:pt x="997" y="184159"/>
                    <a:pt x="-1663" y="176239"/>
                    <a:pt x="997" y="169638"/>
                  </a:cubicBezTo>
                  <a:cubicBezTo>
                    <a:pt x="997" y="169638"/>
                    <a:pt x="997" y="169638"/>
                    <a:pt x="32919" y="74595"/>
                  </a:cubicBezTo>
                  <a:cubicBezTo>
                    <a:pt x="35579" y="69315"/>
                    <a:pt x="40899" y="66675"/>
                    <a:pt x="46220" y="66675"/>
                  </a:cubicBezTo>
                  <a:close/>
                  <a:moveTo>
                    <a:pt x="289643" y="49213"/>
                  </a:moveTo>
                  <a:cubicBezTo>
                    <a:pt x="301549" y="49213"/>
                    <a:pt x="309487" y="58103"/>
                    <a:pt x="309487" y="68263"/>
                  </a:cubicBezTo>
                  <a:cubicBezTo>
                    <a:pt x="309487" y="79693"/>
                    <a:pt x="300227" y="87313"/>
                    <a:pt x="289643" y="87313"/>
                  </a:cubicBezTo>
                  <a:cubicBezTo>
                    <a:pt x="280383" y="87313"/>
                    <a:pt x="269799" y="79693"/>
                    <a:pt x="269799" y="68263"/>
                  </a:cubicBezTo>
                  <a:cubicBezTo>
                    <a:pt x="269799" y="68263"/>
                    <a:pt x="271122" y="68263"/>
                    <a:pt x="271122" y="68263"/>
                  </a:cubicBezTo>
                  <a:cubicBezTo>
                    <a:pt x="271122" y="65723"/>
                    <a:pt x="272445" y="63183"/>
                    <a:pt x="272445" y="59373"/>
                  </a:cubicBezTo>
                  <a:cubicBezTo>
                    <a:pt x="276414" y="54293"/>
                    <a:pt x="283028" y="49213"/>
                    <a:pt x="289643" y="49213"/>
                  </a:cubicBezTo>
                  <a:close/>
                  <a:moveTo>
                    <a:pt x="244544" y="33338"/>
                  </a:moveTo>
                  <a:cubicBezTo>
                    <a:pt x="257533" y="33338"/>
                    <a:pt x="266625" y="43861"/>
                    <a:pt x="266625" y="55699"/>
                  </a:cubicBezTo>
                  <a:cubicBezTo>
                    <a:pt x="266625" y="68853"/>
                    <a:pt x="256234" y="79376"/>
                    <a:pt x="244544" y="79376"/>
                  </a:cubicBezTo>
                  <a:cubicBezTo>
                    <a:pt x="235452" y="79376"/>
                    <a:pt x="226360" y="72799"/>
                    <a:pt x="223762" y="63592"/>
                  </a:cubicBezTo>
                  <a:cubicBezTo>
                    <a:pt x="225061" y="59645"/>
                    <a:pt x="226360" y="54384"/>
                    <a:pt x="226360" y="49123"/>
                  </a:cubicBezTo>
                  <a:cubicBezTo>
                    <a:pt x="226360" y="47807"/>
                    <a:pt x="226360" y="46492"/>
                    <a:pt x="226360" y="43861"/>
                  </a:cubicBezTo>
                  <a:cubicBezTo>
                    <a:pt x="230256" y="37284"/>
                    <a:pt x="236751" y="33338"/>
                    <a:pt x="244544" y="33338"/>
                  </a:cubicBezTo>
                  <a:close/>
                  <a:moveTo>
                    <a:pt x="192806" y="23813"/>
                  </a:moveTo>
                  <a:cubicBezTo>
                    <a:pt x="205756" y="23813"/>
                    <a:pt x="217412" y="35469"/>
                    <a:pt x="217412" y="48420"/>
                  </a:cubicBezTo>
                  <a:cubicBezTo>
                    <a:pt x="217412" y="62665"/>
                    <a:pt x="205756" y="73026"/>
                    <a:pt x="192806" y="73026"/>
                  </a:cubicBezTo>
                  <a:cubicBezTo>
                    <a:pt x="179855" y="73026"/>
                    <a:pt x="169494" y="63961"/>
                    <a:pt x="168199" y="51010"/>
                  </a:cubicBezTo>
                  <a:cubicBezTo>
                    <a:pt x="169494" y="48420"/>
                    <a:pt x="170789" y="44534"/>
                    <a:pt x="170789" y="39354"/>
                  </a:cubicBezTo>
                  <a:cubicBezTo>
                    <a:pt x="170789" y="39354"/>
                    <a:pt x="170789" y="39354"/>
                    <a:pt x="170789" y="38059"/>
                  </a:cubicBezTo>
                  <a:cubicBezTo>
                    <a:pt x="174674" y="30288"/>
                    <a:pt x="182445" y="23813"/>
                    <a:pt x="192806" y="23813"/>
                  </a:cubicBezTo>
                  <a:close/>
                  <a:moveTo>
                    <a:pt x="133275" y="12700"/>
                  </a:moveTo>
                  <a:cubicBezTo>
                    <a:pt x="148118" y="12700"/>
                    <a:pt x="160262" y="24548"/>
                    <a:pt x="160262" y="39029"/>
                  </a:cubicBezTo>
                  <a:cubicBezTo>
                    <a:pt x="160262" y="54827"/>
                    <a:pt x="148118" y="66675"/>
                    <a:pt x="133275" y="66675"/>
                  </a:cubicBezTo>
                  <a:cubicBezTo>
                    <a:pt x="121130" y="66675"/>
                    <a:pt x="110335" y="60093"/>
                    <a:pt x="106287" y="48245"/>
                  </a:cubicBezTo>
                  <a:cubicBezTo>
                    <a:pt x="108986" y="42979"/>
                    <a:pt x="111685" y="36396"/>
                    <a:pt x="111685" y="29814"/>
                  </a:cubicBezTo>
                  <a:cubicBezTo>
                    <a:pt x="111685" y="27181"/>
                    <a:pt x="110335" y="25865"/>
                    <a:pt x="110335" y="23232"/>
                  </a:cubicBezTo>
                  <a:cubicBezTo>
                    <a:pt x="115733" y="16649"/>
                    <a:pt x="123829" y="12700"/>
                    <a:pt x="133275" y="12700"/>
                  </a:cubicBezTo>
                  <a:close/>
                  <a:moveTo>
                    <a:pt x="72809" y="0"/>
                  </a:moveTo>
                  <a:cubicBezTo>
                    <a:pt x="88472" y="0"/>
                    <a:pt x="101525" y="14426"/>
                    <a:pt x="101525" y="30163"/>
                  </a:cubicBezTo>
                  <a:cubicBezTo>
                    <a:pt x="101525" y="47211"/>
                    <a:pt x="87167" y="60325"/>
                    <a:pt x="72809" y="60325"/>
                  </a:cubicBezTo>
                  <a:cubicBezTo>
                    <a:pt x="57145" y="60325"/>
                    <a:pt x="42787" y="47211"/>
                    <a:pt x="42787" y="30163"/>
                  </a:cubicBezTo>
                  <a:cubicBezTo>
                    <a:pt x="42787" y="14426"/>
                    <a:pt x="55840" y="0"/>
                    <a:pt x="7280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20" name="Google Shape;120;p3"/>
          <p:cNvGrpSpPr/>
          <p:nvPr/>
        </p:nvGrpSpPr>
        <p:grpSpPr>
          <a:xfrm>
            <a:off x="1644119" y="862089"/>
            <a:ext cx="3755580" cy="969808"/>
            <a:chOff x="1296958" y="1496251"/>
            <a:chExt cx="3755580" cy="969808"/>
          </a:xfrm>
        </p:grpSpPr>
        <p:sp>
          <p:nvSpPr>
            <p:cNvPr id="121" name="Google Shape;121;p3"/>
            <p:cNvSpPr txBox="1"/>
            <p:nvPr/>
          </p:nvSpPr>
          <p:spPr>
            <a:xfrm>
              <a:off x="1296958" y="1496251"/>
              <a:ext cx="375558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1"/>
                </a:buClr>
                <a:buSzPts val="3200"/>
                <a:buFont typeface="Arial"/>
                <a:buNone/>
              </a:pPr>
              <a:r>
                <a:rPr lang="en-US" sz="3200" b="1" i="0" u="none" strike="noStrike" cap="none">
                  <a:solidFill>
                    <a:schemeClr val="accent1"/>
                  </a:solidFill>
                  <a:latin typeface="Arial"/>
                  <a:ea typeface="Arial"/>
                  <a:cs typeface="Arial"/>
                  <a:sym typeface="Arial"/>
                </a:rPr>
                <a:t>table of Contents</a:t>
              </a:r>
              <a:endParaRPr sz="3200" b="1" i="0" u="none" strike="noStrike" cap="none">
                <a:solidFill>
                  <a:schemeClr val="accent1"/>
                </a:solidFill>
                <a:latin typeface="Arial"/>
                <a:ea typeface="Arial"/>
                <a:cs typeface="Arial"/>
                <a:sym typeface="Arial"/>
              </a:endParaRPr>
            </a:p>
          </p:txBody>
        </p:sp>
        <p:cxnSp>
          <p:nvCxnSpPr>
            <p:cNvPr id="122" name="Google Shape;122;p3"/>
            <p:cNvCxnSpPr/>
            <p:nvPr/>
          </p:nvCxnSpPr>
          <p:spPr>
            <a:xfrm>
              <a:off x="2228379" y="2081026"/>
              <a:ext cx="0" cy="333744"/>
            </a:xfrm>
            <a:prstGeom prst="straightConnector1">
              <a:avLst/>
            </a:prstGeom>
            <a:noFill/>
            <a:ln w="19050" cap="flat" cmpd="sng">
              <a:solidFill>
                <a:srgbClr val="EC008C"/>
              </a:solidFill>
              <a:prstDash val="solid"/>
              <a:miter lim="800000"/>
              <a:headEnd type="none" w="sm" len="sm"/>
              <a:tailEnd type="none" w="sm" len="sm"/>
            </a:ln>
          </p:spPr>
        </p:cxnSp>
        <p:sp>
          <p:nvSpPr>
            <p:cNvPr id="123" name="Google Shape;123;p3"/>
            <p:cNvSpPr txBox="1"/>
            <p:nvPr/>
          </p:nvSpPr>
          <p:spPr>
            <a:xfrm>
              <a:off x="2279999" y="2065949"/>
              <a:ext cx="146046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F7F7F"/>
                </a:buClr>
                <a:buSzPts val="2000"/>
                <a:buFont typeface="Arial"/>
                <a:buNone/>
              </a:pPr>
              <a:r>
                <a:rPr lang="en-US" sz="2000" b="1" i="0" u="none" strike="noStrike" cap="none">
                  <a:solidFill>
                    <a:srgbClr val="7F7F7F"/>
                  </a:solidFill>
                  <a:latin typeface="Arial"/>
                  <a:ea typeface="Arial"/>
                  <a:cs typeface="Arial"/>
                  <a:sym typeface="Arial"/>
                </a:rPr>
                <a:t>CONENTS</a:t>
              </a:r>
              <a:endParaRPr sz="2000" b="1" i="0" u="none" strike="noStrike" cap="none">
                <a:solidFill>
                  <a:srgbClr val="7F7F7F"/>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0"/>
                                        </p:tgtEl>
                                        <p:attrNameLst>
                                          <p:attrName>style.visibility</p:attrName>
                                        </p:attrNameLst>
                                      </p:cBhvr>
                                      <p:to>
                                        <p:strVal val="visible"/>
                                      </p:to>
                                    </p:set>
                                    <p:anim calcmode="lin" valueType="num">
                                      <p:cBhvr additive="base">
                                        <p:cTn id="7" dur="500"/>
                                        <p:tgtEl>
                                          <p:spTgt spid="120"/>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6"/>
                                        </p:tgtEl>
                                        <p:attrNameLst>
                                          <p:attrName>style.visibility</p:attrName>
                                        </p:attrNameLst>
                                      </p:cBhvr>
                                      <p:to>
                                        <p:strVal val="visible"/>
                                      </p:to>
                                    </p:set>
                                    <p:animEffect transition="in" filter="fade">
                                      <p:cBhvr>
                                        <p:cTn id="11" dur="1000"/>
                                        <p:tgtEl>
                                          <p:spTgt spid="96"/>
                                        </p:tgtEl>
                                      </p:cBhvr>
                                    </p:animEffect>
                                  </p:childTnLst>
                                </p:cTn>
                              </p:par>
                              <p:par>
                                <p:cTn id="12" presetID="10" presetClass="entr" presetSubtype="0" fill="hold" nodeType="withEffect">
                                  <p:stCondLst>
                                    <p:cond delay="0"/>
                                  </p:stCondLst>
                                  <p:childTnLst>
                                    <p:set>
                                      <p:cBhvr>
                                        <p:cTn id="13" dur="1" fill="hold">
                                          <p:stCondLst>
                                            <p:cond delay="0"/>
                                          </p:stCondLst>
                                        </p:cTn>
                                        <p:tgtEl>
                                          <p:spTgt spid="102"/>
                                        </p:tgtEl>
                                        <p:attrNameLst>
                                          <p:attrName>style.visibility</p:attrName>
                                        </p:attrNameLst>
                                      </p:cBhvr>
                                      <p:to>
                                        <p:strVal val="visible"/>
                                      </p:to>
                                    </p:set>
                                    <p:animEffect transition="in" filter="fade">
                                      <p:cBhvr>
                                        <p:cTn id="14" dur="1000"/>
                                        <p:tgtEl>
                                          <p:spTgt spid="102"/>
                                        </p:tgtEl>
                                      </p:cBhvr>
                                    </p:animEffect>
                                  </p:childTnLst>
                                </p:cTn>
                              </p:par>
                              <p:par>
                                <p:cTn id="15" presetID="10" presetClass="entr" presetSubtype="0" fill="hold" nodeType="withEffect">
                                  <p:stCondLst>
                                    <p:cond delay="0"/>
                                  </p:stCondLst>
                                  <p:childTnLst>
                                    <p:set>
                                      <p:cBhvr>
                                        <p:cTn id="16" dur="1" fill="hold">
                                          <p:stCondLst>
                                            <p:cond delay="0"/>
                                          </p:stCondLst>
                                        </p:cTn>
                                        <p:tgtEl>
                                          <p:spTgt spid="108"/>
                                        </p:tgtEl>
                                        <p:attrNameLst>
                                          <p:attrName>style.visibility</p:attrName>
                                        </p:attrNameLst>
                                      </p:cBhvr>
                                      <p:to>
                                        <p:strVal val="visible"/>
                                      </p:to>
                                    </p:set>
                                    <p:animEffect transition="in" filter="fade">
                                      <p:cBhvr>
                                        <p:cTn id="17" dur="1000"/>
                                        <p:tgtEl>
                                          <p:spTgt spid="108"/>
                                        </p:tgtEl>
                                      </p:cBhvr>
                                    </p:animEffect>
                                  </p:childTnLst>
                                </p:cTn>
                              </p:par>
                              <p:par>
                                <p:cTn id="18" presetID="10" presetClass="entr" presetSubtype="0" fill="hold" nodeType="withEffect">
                                  <p:stCondLst>
                                    <p:cond delay="0"/>
                                  </p:stCondLst>
                                  <p:childTnLst>
                                    <p:set>
                                      <p:cBhvr>
                                        <p:cTn id="19" dur="1" fill="hold">
                                          <p:stCondLst>
                                            <p:cond delay="0"/>
                                          </p:stCondLst>
                                        </p:cTn>
                                        <p:tgtEl>
                                          <p:spTgt spid="114"/>
                                        </p:tgtEl>
                                        <p:attrNameLst>
                                          <p:attrName>style.visibility</p:attrName>
                                        </p:attrNameLst>
                                      </p:cBhvr>
                                      <p:to>
                                        <p:strVal val="visible"/>
                                      </p:to>
                                    </p:set>
                                    <p:animEffect transition="in" filter="fade">
                                      <p:cBhvr>
                                        <p:cTn id="20" dur="1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4"/>
          <p:cNvSpPr/>
          <p:nvPr/>
        </p:nvSpPr>
        <p:spPr>
          <a:xfrm>
            <a:off x="2614893" y="1720850"/>
            <a:ext cx="2628900" cy="26289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 name="Google Shape;130;p4"/>
          <p:cNvSpPr/>
          <p:nvPr/>
        </p:nvSpPr>
        <p:spPr>
          <a:xfrm>
            <a:off x="3091508" y="2197465"/>
            <a:ext cx="1675670" cy="1675670"/>
          </a:xfrm>
          <a:prstGeom prst="ellipse">
            <a:avLst/>
          </a:prstGeom>
          <a:solidFill>
            <a:schemeClr val="lt1"/>
          </a:solidFill>
          <a:ln>
            <a:noFill/>
          </a:ln>
          <a:effectLst>
            <a:outerShdw blurRad="292100" sx="102000" sy="102000" algn="c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31" name="Google Shape;131;p4"/>
          <p:cNvCxnSpPr/>
          <p:nvPr/>
        </p:nvCxnSpPr>
        <p:spPr>
          <a:xfrm>
            <a:off x="5852272" y="3075641"/>
            <a:ext cx="1304365" cy="0"/>
          </a:xfrm>
          <a:prstGeom prst="straightConnector1">
            <a:avLst/>
          </a:prstGeom>
          <a:noFill/>
          <a:ln w="38100" cap="flat" cmpd="sng">
            <a:solidFill>
              <a:schemeClr val="accent1"/>
            </a:solidFill>
            <a:prstDash val="solid"/>
            <a:miter lim="800000"/>
            <a:headEnd type="none" w="sm" len="sm"/>
            <a:tailEnd type="none" w="sm" len="sm"/>
          </a:ln>
        </p:spPr>
      </p:cxnSp>
      <p:sp>
        <p:nvSpPr>
          <p:cNvPr id="132" name="Google Shape;132;p4"/>
          <p:cNvSpPr txBox="1"/>
          <p:nvPr/>
        </p:nvSpPr>
        <p:spPr>
          <a:xfrm>
            <a:off x="5738298" y="2456798"/>
            <a:ext cx="583359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Overall thinking of the activity</a:t>
            </a:r>
            <a:endParaRPr sz="2800" b="1">
              <a:solidFill>
                <a:srgbClr val="3F3F3F"/>
              </a:solidFill>
              <a:latin typeface="Arial"/>
              <a:ea typeface="Arial"/>
              <a:cs typeface="Arial"/>
              <a:sym typeface="Arial"/>
            </a:endParaRPr>
          </a:p>
        </p:txBody>
      </p:sp>
      <p:sp>
        <p:nvSpPr>
          <p:cNvPr id="133" name="Google Shape;133;p4"/>
          <p:cNvSpPr txBox="1"/>
          <p:nvPr/>
        </p:nvSpPr>
        <p:spPr>
          <a:xfrm>
            <a:off x="5738297" y="3169770"/>
            <a:ext cx="3838809"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7F7F7F"/>
                </a:solidFill>
                <a:latin typeface="Arial"/>
                <a:ea typeface="Arial"/>
                <a:cs typeface="Arial"/>
                <a:sym typeface="Arial"/>
              </a:rPr>
              <a:t>The user can demonstrate on a projector or computer, or print the presentation and make it into a film to be used in a wider field</a:t>
            </a:r>
            <a:endParaRPr/>
          </a:p>
        </p:txBody>
      </p:sp>
      <p:sp>
        <p:nvSpPr>
          <p:cNvPr id="134" name="Google Shape;134;p4"/>
          <p:cNvSpPr txBox="1"/>
          <p:nvPr/>
        </p:nvSpPr>
        <p:spPr>
          <a:xfrm>
            <a:off x="3091508" y="2475476"/>
            <a:ext cx="167567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i="1">
                <a:solidFill>
                  <a:schemeClr val="accent1"/>
                </a:solidFill>
                <a:latin typeface="Lily Script One"/>
                <a:ea typeface="Lily Script One"/>
                <a:cs typeface="Lily Script One"/>
                <a:sym typeface="Lily Script One"/>
              </a:rPr>
              <a:t>01</a:t>
            </a:r>
            <a:endParaRPr sz="7200" b="1" i="1">
              <a:solidFill>
                <a:schemeClr val="accent1"/>
              </a:solidFill>
              <a:latin typeface="Lily Script One"/>
              <a:ea typeface="Lily Script One"/>
              <a:cs typeface="Lily Script One"/>
              <a:sym typeface="Lily Script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9"/>
                                        </p:tgtEl>
                                        <p:attrNameLst>
                                          <p:attrName>style.visibility</p:attrName>
                                        </p:attrNameLst>
                                      </p:cBhvr>
                                      <p:to>
                                        <p:strVal val="visible"/>
                                      </p:to>
                                    </p:set>
                                    <p:anim calcmode="lin" valueType="num">
                                      <p:cBhvr additive="base">
                                        <p:cTn id="7" dur="500"/>
                                        <p:tgtEl>
                                          <p:spTgt spid="129"/>
                                        </p:tgtEl>
                                        <p:attrNameLst>
                                          <p:attrName>ppt_w</p:attrName>
                                        </p:attrNameLst>
                                      </p:cBhvr>
                                      <p:tavLst>
                                        <p:tav tm="0">
                                          <p:val>
                                            <p:strVal val="0"/>
                                          </p:val>
                                        </p:tav>
                                        <p:tav tm="100000">
                                          <p:val>
                                            <p:strVal val="#ppt_w"/>
                                          </p:val>
                                        </p:tav>
                                      </p:tavLst>
                                    </p:anim>
                                    <p:anim calcmode="lin" valueType="num">
                                      <p:cBhvr additive="base">
                                        <p:cTn id="8" dur="500"/>
                                        <p:tgtEl>
                                          <p:spTgt spid="129"/>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100"/>
                                  </p:stCondLst>
                                  <p:childTnLst>
                                    <p:set>
                                      <p:cBhvr>
                                        <p:cTn id="10" dur="1" fill="hold">
                                          <p:stCondLst>
                                            <p:cond delay="0"/>
                                          </p:stCondLst>
                                        </p:cTn>
                                        <p:tgtEl>
                                          <p:spTgt spid="130"/>
                                        </p:tgtEl>
                                        <p:attrNameLst>
                                          <p:attrName>style.visibility</p:attrName>
                                        </p:attrNameLst>
                                      </p:cBhvr>
                                      <p:to>
                                        <p:strVal val="visible"/>
                                      </p:to>
                                    </p:set>
                                    <p:anim calcmode="lin" valueType="num">
                                      <p:cBhvr additive="base">
                                        <p:cTn id="11" dur="500"/>
                                        <p:tgtEl>
                                          <p:spTgt spid="130"/>
                                        </p:tgtEl>
                                        <p:attrNameLst>
                                          <p:attrName>ppt_w</p:attrName>
                                        </p:attrNameLst>
                                      </p:cBhvr>
                                      <p:tavLst>
                                        <p:tav tm="0">
                                          <p:val>
                                            <p:strVal val="0"/>
                                          </p:val>
                                        </p:tav>
                                        <p:tav tm="100000">
                                          <p:val>
                                            <p:strVal val="#ppt_w"/>
                                          </p:val>
                                        </p:tav>
                                      </p:tavLst>
                                    </p:anim>
                                    <p:anim calcmode="lin" valueType="num">
                                      <p:cBhvr additive="base">
                                        <p:cTn id="12" dur="500"/>
                                        <p:tgtEl>
                                          <p:spTgt spid="130"/>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200"/>
                                  </p:stCondLst>
                                  <p:childTnLst>
                                    <p:set>
                                      <p:cBhvr>
                                        <p:cTn id="14" dur="1" fill="hold">
                                          <p:stCondLst>
                                            <p:cond delay="0"/>
                                          </p:stCondLst>
                                        </p:cTn>
                                        <p:tgtEl>
                                          <p:spTgt spid="134"/>
                                        </p:tgtEl>
                                        <p:attrNameLst>
                                          <p:attrName>style.visibility</p:attrName>
                                        </p:attrNameLst>
                                      </p:cBhvr>
                                      <p:to>
                                        <p:strVal val="visible"/>
                                      </p:to>
                                    </p:set>
                                    <p:anim calcmode="lin" valueType="num">
                                      <p:cBhvr additive="base">
                                        <p:cTn id="15" dur="500"/>
                                        <p:tgtEl>
                                          <p:spTgt spid="134"/>
                                        </p:tgtEl>
                                        <p:attrNameLst>
                                          <p:attrName>ppt_w</p:attrName>
                                        </p:attrNameLst>
                                      </p:cBhvr>
                                      <p:tavLst>
                                        <p:tav tm="0">
                                          <p:val>
                                            <p:strVal val="0"/>
                                          </p:val>
                                        </p:tav>
                                        <p:tav tm="100000">
                                          <p:val>
                                            <p:strVal val="#ppt_w"/>
                                          </p:val>
                                        </p:tav>
                                      </p:tavLst>
                                    </p:anim>
                                    <p:anim calcmode="lin" valueType="num">
                                      <p:cBhvr additive="base">
                                        <p:cTn id="16" dur="500"/>
                                        <p:tgtEl>
                                          <p:spTgt spid="134"/>
                                        </p:tgtEl>
                                        <p:attrNameLst>
                                          <p:attrName>ppt_h</p:attrName>
                                        </p:attrNameLst>
                                      </p:cBhvr>
                                      <p:tavLst>
                                        <p:tav tm="0">
                                          <p:val>
                                            <p:strVal val="0"/>
                                          </p:val>
                                        </p:tav>
                                        <p:tav tm="100000">
                                          <p:val>
                                            <p:strVal val="#ppt_h"/>
                                          </p:val>
                                        </p:tav>
                                      </p:tavLst>
                                    </p:anim>
                                  </p:childTnLst>
                                </p:cTn>
                              </p:par>
                            </p:childTnLst>
                          </p:cTn>
                        </p:par>
                        <p:par>
                          <p:cTn id="17" fill="hold">
                            <p:stCondLst>
                              <p:cond delay="500"/>
                            </p:stCondLst>
                            <p:childTnLst>
                              <p:par>
                                <p:cTn id="18" presetID="2" presetClass="entr" presetSubtype="2" fill="hold" nodeType="afterEffect">
                                  <p:stCondLst>
                                    <p:cond delay="0"/>
                                  </p:stCondLst>
                                  <p:childTnLst>
                                    <p:set>
                                      <p:cBhvr>
                                        <p:cTn id="19" dur="1" fill="hold">
                                          <p:stCondLst>
                                            <p:cond delay="0"/>
                                          </p:stCondLst>
                                        </p:cTn>
                                        <p:tgtEl>
                                          <p:spTgt spid="132"/>
                                        </p:tgtEl>
                                        <p:attrNameLst>
                                          <p:attrName>style.visibility</p:attrName>
                                        </p:attrNameLst>
                                      </p:cBhvr>
                                      <p:to>
                                        <p:strVal val="visible"/>
                                      </p:to>
                                    </p:set>
                                    <p:anim calcmode="lin" valueType="num">
                                      <p:cBhvr additive="base">
                                        <p:cTn id="20" dur="500"/>
                                        <p:tgtEl>
                                          <p:spTgt spid="132"/>
                                        </p:tgtEl>
                                        <p:attrNameLst>
                                          <p:attrName>ppt_x</p:attrName>
                                        </p:attrNameLst>
                                      </p:cBhvr>
                                      <p:tavLst>
                                        <p:tav tm="0">
                                          <p:val>
                                            <p:strVal val="#ppt_x+1"/>
                                          </p:val>
                                        </p:tav>
                                        <p:tav tm="100000">
                                          <p:val>
                                            <p:strVal val="#ppt_x"/>
                                          </p:val>
                                        </p:tav>
                                      </p:tavLst>
                                    </p:anim>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131"/>
                                        </p:tgtEl>
                                        <p:attrNameLst>
                                          <p:attrName>style.visibility</p:attrName>
                                        </p:attrNameLst>
                                      </p:cBhvr>
                                      <p:to>
                                        <p:strVal val="visible"/>
                                      </p:to>
                                    </p:set>
                                    <p:animEffect transition="in" filter="fade">
                                      <p:cBhvr>
                                        <p:cTn id="24" dur="500"/>
                                        <p:tgtEl>
                                          <p:spTgt spid="131"/>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33"/>
                                        </p:tgtEl>
                                        <p:attrNameLst>
                                          <p:attrName>style.visibility</p:attrName>
                                        </p:attrNameLst>
                                      </p:cBhvr>
                                      <p:to>
                                        <p:strVal val="visible"/>
                                      </p:to>
                                    </p:set>
                                    <p:animEffect transition="in" filter="fade">
                                      <p:cBhvr>
                                        <p:cTn id="28"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5"/>
          <p:cNvSpPr/>
          <p:nvPr/>
        </p:nvSpPr>
        <p:spPr>
          <a:xfrm>
            <a:off x="6648450" y="4512353"/>
            <a:ext cx="294880" cy="177800"/>
          </a:xfrm>
          <a:prstGeom prst="triangle">
            <a:avLst>
              <a:gd name="adj" fmla="val 50000"/>
            </a:avLst>
          </a:prstGeom>
          <a:solidFill>
            <a:srgbClr val="B1006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 name="Google Shape;141;p5"/>
          <p:cNvSpPr/>
          <p:nvPr/>
        </p:nvSpPr>
        <p:spPr>
          <a:xfrm flipH="1">
            <a:off x="5244446" y="4512353"/>
            <a:ext cx="294880" cy="177800"/>
          </a:xfrm>
          <a:prstGeom prst="triangle">
            <a:avLst>
              <a:gd name="adj" fmla="val 50000"/>
            </a:avLst>
          </a:prstGeom>
          <a:solidFill>
            <a:srgbClr val="B1006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2" name="Google Shape;142;p5"/>
          <p:cNvSpPr/>
          <p:nvPr/>
        </p:nvSpPr>
        <p:spPr>
          <a:xfrm>
            <a:off x="4305300" y="1731963"/>
            <a:ext cx="3581400" cy="3581400"/>
          </a:xfrm>
          <a:prstGeom prst="diamond">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3" name="Google Shape;143;p5"/>
          <p:cNvSpPr/>
          <p:nvPr/>
        </p:nvSpPr>
        <p:spPr>
          <a:xfrm rot="10800000" flipH="1">
            <a:off x="5244446" y="4685390"/>
            <a:ext cx="1698884" cy="311782"/>
          </a:xfrm>
          <a:custGeom>
            <a:avLst/>
            <a:gdLst/>
            <a:ahLst/>
            <a:cxnLst/>
            <a:rect l="l" t="t" r="r" b="b"/>
            <a:pathLst>
              <a:path w="1698884" h="311782" extrusionOk="0">
                <a:moveTo>
                  <a:pt x="0" y="311782"/>
                </a:moveTo>
                <a:lnTo>
                  <a:pt x="1698884" y="311782"/>
                </a:lnTo>
                <a:lnTo>
                  <a:pt x="1387102" y="0"/>
                </a:lnTo>
                <a:lnTo>
                  <a:pt x="311782"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4" name="Google Shape;144;p5"/>
          <p:cNvSpPr txBox="1"/>
          <p:nvPr/>
        </p:nvSpPr>
        <p:spPr>
          <a:xfrm>
            <a:off x="5057370" y="3225792"/>
            <a:ext cx="2083717" cy="897682"/>
          </a:xfrm>
          <a:prstGeom prst="rect">
            <a:avLst/>
          </a:prstGeom>
          <a:noFill/>
          <a:ln>
            <a:noFill/>
          </a:ln>
        </p:spPr>
        <p:txBody>
          <a:bodyPr spcFirstLastPara="1" wrap="square" lIns="0" tIns="0" rIns="0" bIns="0" anchor="t" anchorCtr="0">
            <a:spAutoFit/>
          </a:bodyPr>
          <a:lstStyle/>
          <a:p>
            <a:pPr marL="0" marR="0" lvl="0" indent="0" algn="ctr" rtl="0">
              <a:lnSpc>
                <a:spcPct val="116666"/>
              </a:lnSpc>
              <a:spcBef>
                <a:spcPts val="0"/>
              </a:spcBef>
              <a:spcAft>
                <a:spcPts val="0"/>
              </a:spcAft>
              <a:buNone/>
            </a:pPr>
            <a:r>
              <a:rPr lang="en-US" sz="1200">
                <a:solidFill>
                  <a:schemeClr val="lt1"/>
                </a:solidFill>
                <a:latin typeface="Arial"/>
                <a:ea typeface="Arial"/>
                <a:cs typeface="Arial"/>
                <a:sym typeface="Arial"/>
              </a:rPr>
              <a:t>Far far away, behind the word mountains, far from the countries Vokalia and Consonantia, there live the blind texts.</a:t>
            </a:r>
            <a:endParaRPr/>
          </a:p>
        </p:txBody>
      </p:sp>
      <p:pic>
        <p:nvPicPr>
          <p:cNvPr id="145" name="Google Shape;145;p5"/>
          <p:cNvPicPr preferRelativeResize="0">
            <a:picLocks noGrp="1"/>
          </p:cNvPicPr>
          <p:nvPr>
            <p:ph type="pic" idx="2"/>
          </p:nvPr>
        </p:nvPicPr>
        <p:blipFill rotWithShape="1">
          <a:blip r:embed="rId3">
            <a:alphaModFix/>
          </a:blip>
          <a:srcRect l="12547" r="12546"/>
          <a:stretch/>
        </p:blipFill>
        <p:spPr>
          <a:xfrm>
            <a:off x="2033829" y="2121466"/>
            <a:ext cx="2776461" cy="2802394"/>
          </a:xfrm>
          <a:prstGeom prst="diamond">
            <a:avLst/>
          </a:prstGeom>
          <a:noFill/>
          <a:ln>
            <a:noFill/>
          </a:ln>
        </p:spPr>
      </p:pic>
      <p:pic>
        <p:nvPicPr>
          <p:cNvPr id="146" name="Google Shape;146;p5"/>
          <p:cNvPicPr preferRelativeResize="0">
            <a:picLocks noGrp="1"/>
          </p:cNvPicPr>
          <p:nvPr>
            <p:ph type="pic" idx="3"/>
          </p:nvPr>
        </p:nvPicPr>
        <p:blipFill rotWithShape="1">
          <a:blip r:embed="rId4">
            <a:alphaModFix/>
          </a:blip>
          <a:srcRect l="12500" r="12500"/>
          <a:stretch/>
        </p:blipFill>
        <p:spPr>
          <a:xfrm>
            <a:off x="7316294" y="2121466"/>
            <a:ext cx="2802394" cy="2802394"/>
          </a:xfrm>
          <a:prstGeom prst="diamond">
            <a:avLst/>
          </a:prstGeom>
          <a:noFill/>
          <a:ln>
            <a:noFill/>
          </a:ln>
        </p:spPr>
      </p:pic>
      <p:sp>
        <p:nvSpPr>
          <p:cNvPr id="147" name="Google Shape;147;p5"/>
          <p:cNvSpPr txBox="1"/>
          <p:nvPr/>
        </p:nvSpPr>
        <p:spPr>
          <a:xfrm>
            <a:off x="4871482" y="4718586"/>
            <a:ext cx="2449035"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900" b="1">
                <a:solidFill>
                  <a:schemeClr val="lt1"/>
                </a:solidFill>
                <a:latin typeface="Arial"/>
                <a:ea typeface="Arial"/>
                <a:cs typeface="Arial"/>
                <a:sym typeface="Arial"/>
              </a:rPr>
              <a:t>Introduction to the event</a:t>
            </a:r>
            <a:endParaRPr sz="900" b="1">
              <a:solidFill>
                <a:schemeClr val="lt1"/>
              </a:solidFill>
              <a:latin typeface="Arial"/>
              <a:ea typeface="Arial"/>
              <a:cs typeface="Arial"/>
              <a:sym typeface="Arial"/>
            </a:endParaRPr>
          </a:p>
        </p:txBody>
      </p:sp>
      <p:sp>
        <p:nvSpPr>
          <p:cNvPr id="148" name="Google Shape;148;p5"/>
          <p:cNvSpPr/>
          <p:nvPr/>
        </p:nvSpPr>
        <p:spPr>
          <a:xfrm>
            <a:off x="5883122" y="2405927"/>
            <a:ext cx="425757" cy="440532"/>
          </a:xfrm>
          <a:custGeom>
            <a:avLst/>
            <a:gdLst/>
            <a:ahLst/>
            <a:cxnLst/>
            <a:rect l="l" t="t" r="r" b="b"/>
            <a:pathLst>
              <a:path w="317452" h="328468" extrusionOk="0">
                <a:moveTo>
                  <a:pt x="94055" y="135965"/>
                </a:moveTo>
                <a:lnTo>
                  <a:pt x="94407" y="136055"/>
                </a:lnTo>
                <a:cubicBezTo>
                  <a:pt x="100360" y="148902"/>
                  <a:pt x="103337" y="155325"/>
                  <a:pt x="104825" y="158537"/>
                </a:cubicBezTo>
                <a:lnTo>
                  <a:pt x="106109" y="161308"/>
                </a:lnTo>
                <a:lnTo>
                  <a:pt x="98162" y="160053"/>
                </a:lnTo>
                <a:cubicBezTo>
                  <a:pt x="98162" y="160053"/>
                  <a:pt x="96849" y="160053"/>
                  <a:pt x="96849" y="160053"/>
                </a:cubicBezTo>
                <a:cubicBezTo>
                  <a:pt x="90285" y="154777"/>
                  <a:pt x="87660" y="144225"/>
                  <a:pt x="92911" y="137630"/>
                </a:cubicBezTo>
                <a:cubicBezTo>
                  <a:pt x="92911" y="137630"/>
                  <a:pt x="92911" y="137630"/>
                  <a:pt x="93506" y="136765"/>
                </a:cubicBezTo>
                <a:close/>
                <a:moveTo>
                  <a:pt x="39496" y="115887"/>
                </a:moveTo>
                <a:cubicBezTo>
                  <a:pt x="39496" y="115887"/>
                  <a:pt x="39496" y="115887"/>
                  <a:pt x="51437" y="165488"/>
                </a:cubicBezTo>
                <a:cubicBezTo>
                  <a:pt x="51437" y="165488"/>
                  <a:pt x="51437" y="165488"/>
                  <a:pt x="48784" y="166793"/>
                </a:cubicBezTo>
                <a:cubicBezTo>
                  <a:pt x="47457" y="166793"/>
                  <a:pt x="47457" y="169403"/>
                  <a:pt x="47457" y="170709"/>
                </a:cubicBezTo>
                <a:cubicBezTo>
                  <a:pt x="47457" y="170709"/>
                  <a:pt x="47457" y="170709"/>
                  <a:pt x="48784" y="173319"/>
                </a:cubicBezTo>
                <a:cubicBezTo>
                  <a:pt x="50111" y="175930"/>
                  <a:pt x="51437" y="175930"/>
                  <a:pt x="52764" y="175930"/>
                </a:cubicBezTo>
                <a:lnTo>
                  <a:pt x="55418" y="174625"/>
                </a:lnTo>
                <a:cubicBezTo>
                  <a:pt x="55418" y="174625"/>
                  <a:pt x="55418" y="174625"/>
                  <a:pt x="87263" y="216393"/>
                </a:cubicBezTo>
                <a:cubicBezTo>
                  <a:pt x="87263" y="216393"/>
                  <a:pt x="87263" y="216393"/>
                  <a:pt x="55418" y="230752"/>
                </a:cubicBezTo>
                <a:cubicBezTo>
                  <a:pt x="48784" y="233362"/>
                  <a:pt x="40823" y="230752"/>
                  <a:pt x="38169" y="224225"/>
                </a:cubicBezTo>
                <a:cubicBezTo>
                  <a:pt x="38169" y="224225"/>
                  <a:pt x="38169" y="224225"/>
                  <a:pt x="1017" y="147214"/>
                </a:cubicBezTo>
                <a:cubicBezTo>
                  <a:pt x="-1637" y="140687"/>
                  <a:pt x="1017" y="132856"/>
                  <a:pt x="7651" y="128940"/>
                </a:cubicBezTo>
                <a:cubicBezTo>
                  <a:pt x="7651" y="128940"/>
                  <a:pt x="7651" y="128940"/>
                  <a:pt x="39496" y="115887"/>
                </a:cubicBezTo>
                <a:close/>
                <a:moveTo>
                  <a:pt x="63900" y="106627"/>
                </a:moveTo>
                <a:cubicBezTo>
                  <a:pt x="67524" y="108102"/>
                  <a:pt x="70489" y="111051"/>
                  <a:pt x="71807" y="114982"/>
                </a:cubicBezTo>
                <a:cubicBezTo>
                  <a:pt x="71807" y="114982"/>
                  <a:pt x="71807" y="114982"/>
                  <a:pt x="81033" y="133331"/>
                </a:cubicBezTo>
                <a:cubicBezTo>
                  <a:pt x="81033" y="133331"/>
                  <a:pt x="81033" y="133331"/>
                  <a:pt x="87623" y="130710"/>
                </a:cubicBezTo>
                <a:lnTo>
                  <a:pt x="95803" y="133422"/>
                </a:lnTo>
                <a:lnTo>
                  <a:pt x="94055" y="135965"/>
                </a:lnTo>
                <a:lnTo>
                  <a:pt x="89115" y="134702"/>
                </a:lnTo>
                <a:cubicBezTo>
                  <a:pt x="89115" y="134702"/>
                  <a:pt x="89115" y="134702"/>
                  <a:pt x="83823" y="137407"/>
                </a:cubicBezTo>
                <a:cubicBezTo>
                  <a:pt x="83823" y="137407"/>
                  <a:pt x="82500" y="137407"/>
                  <a:pt x="82500" y="137407"/>
                </a:cubicBezTo>
                <a:cubicBezTo>
                  <a:pt x="82500" y="137407"/>
                  <a:pt x="82500" y="137407"/>
                  <a:pt x="97053" y="169863"/>
                </a:cubicBezTo>
                <a:cubicBezTo>
                  <a:pt x="97053" y="169863"/>
                  <a:pt x="97053" y="169863"/>
                  <a:pt x="98375" y="169863"/>
                </a:cubicBezTo>
                <a:lnTo>
                  <a:pt x="103667" y="167158"/>
                </a:lnTo>
                <a:cubicBezTo>
                  <a:pt x="106313" y="165806"/>
                  <a:pt x="106313" y="163101"/>
                  <a:pt x="106313" y="161749"/>
                </a:cubicBezTo>
                <a:lnTo>
                  <a:pt x="106109" y="161308"/>
                </a:lnTo>
                <a:lnTo>
                  <a:pt x="109648" y="161866"/>
                </a:lnTo>
                <a:lnTo>
                  <a:pt x="110272" y="161402"/>
                </a:lnTo>
                <a:lnTo>
                  <a:pt x="110522" y="164622"/>
                </a:lnTo>
                <a:cubicBezTo>
                  <a:pt x="109698" y="166752"/>
                  <a:pt x="108051" y="168718"/>
                  <a:pt x="106074" y="170028"/>
                </a:cubicBezTo>
                <a:cubicBezTo>
                  <a:pt x="106074" y="170028"/>
                  <a:pt x="106074" y="170028"/>
                  <a:pt x="99484" y="172650"/>
                </a:cubicBezTo>
                <a:cubicBezTo>
                  <a:pt x="99484" y="172650"/>
                  <a:pt x="99484" y="172650"/>
                  <a:pt x="107391" y="192309"/>
                </a:cubicBezTo>
                <a:cubicBezTo>
                  <a:pt x="111345" y="198862"/>
                  <a:pt x="107391" y="208036"/>
                  <a:pt x="100802" y="211968"/>
                </a:cubicBezTo>
                <a:cubicBezTo>
                  <a:pt x="100802" y="211968"/>
                  <a:pt x="100802" y="211968"/>
                  <a:pt x="91576" y="215900"/>
                </a:cubicBezTo>
                <a:cubicBezTo>
                  <a:pt x="91576" y="215900"/>
                  <a:pt x="91576" y="215900"/>
                  <a:pt x="59946" y="172650"/>
                </a:cubicBezTo>
                <a:cubicBezTo>
                  <a:pt x="59946" y="172650"/>
                  <a:pt x="59946" y="172650"/>
                  <a:pt x="62582" y="171339"/>
                </a:cubicBezTo>
                <a:cubicBezTo>
                  <a:pt x="65218" y="170028"/>
                  <a:pt x="65218" y="167407"/>
                  <a:pt x="63900" y="166097"/>
                </a:cubicBezTo>
                <a:cubicBezTo>
                  <a:pt x="63900" y="166097"/>
                  <a:pt x="63900" y="166097"/>
                  <a:pt x="62582" y="163475"/>
                </a:cubicBezTo>
                <a:cubicBezTo>
                  <a:pt x="62582" y="162165"/>
                  <a:pt x="59946" y="160854"/>
                  <a:pt x="58628" y="162165"/>
                </a:cubicBezTo>
                <a:cubicBezTo>
                  <a:pt x="58628" y="162165"/>
                  <a:pt x="58628" y="162165"/>
                  <a:pt x="54674" y="163475"/>
                </a:cubicBezTo>
                <a:cubicBezTo>
                  <a:pt x="54674" y="163475"/>
                  <a:pt x="54674" y="163475"/>
                  <a:pt x="42813" y="111051"/>
                </a:cubicBezTo>
                <a:cubicBezTo>
                  <a:pt x="42813" y="111051"/>
                  <a:pt x="42813" y="111051"/>
                  <a:pt x="52038" y="107119"/>
                </a:cubicBezTo>
                <a:cubicBezTo>
                  <a:pt x="55992" y="105153"/>
                  <a:pt x="60275" y="105153"/>
                  <a:pt x="63900" y="106627"/>
                </a:cubicBezTo>
                <a:close/>
                <a:moveTo>
                  <a:pt x="221560" y="67725"/>
                </a:moveTo>
                <a:cubicBezTo>
                  <a:pt x="226810" y="65087"/>
                  <a:pt x="234687" y="65087"/>
                  <a:pt x="239938" y="67725"/>
                </a:cubicBezTo>
                <a:cubicBezTo>
                  <a:pt x="247814" y="73001"/>
                  <a:pt x="250440" y="80915"/>
                  <a:pt x="249127" y="90147"/>
                </a:cubicBezTo>
                <a:cubicBezTo>
                  <a:pt x="249127" y="92785"/>
                  <a:pt x="249127" y="96742"/>
                  <a:pt x="249127" y="99380"/>
                </a:cubicBezTo>
                <a:cubicBezTo>
                  <a:pt x="249127" y="99380"/>
                  <a:pt x="249127" y="99380"/>
                  <a:pt x="259629" y="162691"/>
                </a:cubicBezTo>
                <a:cubicBezTo>
                  <a:pt x="259629" y="162691"/>
                  <a:pt x="259629" y="162691"/>
                  <a:pt x="300324" y="193027"/>
                </a:cubicBezTo>
                <a:cubicBezTo>
                  <a:pt x="308200" y="198303"/>
                  <a:pt x="309513" y="207536"/>
                  <a:pt x="304262" y="215450"/>
                </a:cubicBezTo>
                <a:cubicBezTo>
                  <a:pt x="299011" y="222045"/>
                  <a:pt x="289822" y="223363"/>
                  <a:pt x="283258" y="219407"/>
                </a:cubicBezTo>
                <a:cubicBezTo>
                  <a:pt x="283258" y="219407"/>
                  <a:pt x="281946" y="219407"/>
                  <a:pt x="281946" y="218088"/>
                </a:cubicBezTo>
                <a:cubicBezTo>
                  <a:pt x="281946" y="218088"/>
                  <a:pt x="281946" y="218088"/>
                  <a:pt x="236000" y="185113"/>
                </a:cubicBezTo>
                <a:cubicBezTo>
                  <a:pt x="232061" y="182475"/>
                  <a:pt x="230749" y="178518"/>
                  <a:pt x="229436" y="174562"/>
                </a:cubicBezTo>
                <a:cubicBezTo>
                  <a:pt x="229436" y="174562"/>
                  <a:pt x="229436" y="174562"/>
                  <a:pt x="224185" y="145544"/>
                </a:cubicBezTo>
                <a:cubicBezTo>
                  <a:pt x="224185" y="145544"/>
                  <a:pt x="224185" y="145544"/>
                  <a:pt x="196617" y="194346"/>
                </a:cubicBezTo>
                <a:cubicBezTo>
                  <a:pt x="196617" y="194346"/>
                  <a:pt x="196617" y="194346"/>
                  <a:pt x="229436" y="243148"/>
                </a:cubicBezTo>
                <a:cubicBezTo>
                  <a:pt x="234687" y="249743"/>
                  <a:pt x="234687" y="258976"/>
                  <a:pt x="230749" y="265571"/>
                </a:cubicBezTo>
                <a:cubicBezTo>
                  <a:pt x="230749" y="265571"/>
                  <a:pt x="230749" y="265571"/>
                  <a:pt x="195305" y="318329"/>
                </a:cubicBezTo>
                <a:cubicBezTo>
                  <a:pt x="188741" y="326243"/>
                  <a:pt x="178239" y="328881"/>
                  <a:pt x="169050" y="323605"/>
                </a:cubicBezTo>
                <a:cubicBezTo>
                  <a:pt x="169050" y="323605"/>
                  <a:pt x="169050" y="323605"/>
                  <a:pt x="167737" y="323605"/>
                </a:cubicBezTo>
                <a:cubicBezTo>
                  <a:pt x="159861" y="318329"/>
                  <a:pt x="157235" y="305140"/>
                  <a:pt x="162486" y="297226"/>
                </a:cubicBezTo>
                <a:cubicBezTo>
                  <a:pt x="162486" y="297226"/>
                  <a:pt x="162486" y="297226"/>
                  <a:pt x="191366" y="255019"/>
                </a:cubicBezTo>
                <a:cubicBezTo>
                  <a:pt x="191366" y="255019"/>
                  <a:pt x="191366" y="255019"/>
                  <a:pt x="167737" y="220726"/>
                </a:cubicBezTo>
                <a:cubicBezTo>
                  <a:pt x="167737" y="220726"/>
                  <a:pt x="167737" y="220726"/>
                  <a:pt x="70594" y="322286"/>
                </a:cubicBezTo>
                <a:cubicBezTo>
                  <a:pt x="65343" y="328881"/>
                  <a:pt x="54841" y="330200"/>
                  <a:pt x="46965" y="326243"/>
                </a:cubicBezTo>
                <a:cubicBezTo>
                  <a:pt x="45652" y="324924"/>
                  <a:pt x="44339" y="323605"/>
                  <a:pt x="44339" y="322286"/>
                </a:cubicBezTo>
                <a:cubicBezTo>
                  <a:pt x="36463" y="315691"/>
                  <a:pt x="36463" y="303821"/>
                  <a:pt x="43027" y="295907"/>
                </a:cubicBezTo>
                <a:cubicBezTo>
                  <a:pt x="43027" y="295907"/>
                  <a:pt x="43027" y="295907"/>
                  <a:pt x="144108" y="189070"/>
                </a:cubicBezTo>
                <a:cubicBezTo>
                  <a:pt x="144108" y="185113"/>
                  <a:pt x="145421" y="181156"/>
                  <a:pt x="148046" y="177200"/>
                </a:cubicBezTo>
                <a:cubicBezTo>
                  <a:pt x="148046" y="177200"/>
                  <a:pt x="148046" y="177200"/>
                  <a:pt x="190054" y="103337"/>
                </a:cubicBezTo>
                <a:cubicBezTo>
                  <a:pt x="190054" y="103337"/>
                  <a:pt x="190054" y="103337"/>
                  <a:pt x="151984" y="107294"/>
                </a:cubicBezTo>
                <a:cubicBezTo>
                  <a:pt x="151984" y="107294"/>
                  <a:pt x="151984" y="107294"/>
                  <a:pt x="119166" y="154777"/>
                </a:cubicBezTo>
                <a:lnTo>
                  <a:pt x="110272" y="161402"/>
                </a:lnTo>
                <a:lnTo>
                  <a:pt x="110027" y="158233"/>
                </a:lnTo>
                <a:cubicBezTo>
                  <a:pt x="99484" y="134642"/>
                  <a:pt x="99484" y="134642"/>
                  <a:pt x="99484" y="134642"/>
                </a:cubicBezTo>
                <a:lnTo>
                  <a:pt x="95803" y="133422"/>
                </a:lnTo>
                <a:lnTo>
                  <a:pt x="97670" y="130706"/>
                </a:lnTo>
                <a:cubicBezTo>
                  <a:pt x="102428" y="123781"/>
                  <a:pt x="111946" y="109932"/>
                  <a:pt x="130980" y="82234"/>
                </a:cubicBezTo>
                <a:cubicBezTo>
                  <a:pt x="133606" y="78277"/>
                  <a:pt x="137544" y="75639"/>
                  <a:pt x="141482" y="75639"/>
                </a:cubicBezTo>
                <a:cubicBezTo>
                  <a:pt x="141482" y="75639"/>
                  <a:pt x="141482" y="75639"/>
                  <a:pt x="221560" y="67725"/>
                </a:cubicBezTo>
                <a:close/>
                <a:moveTo>
                  <a:pt x="276970" y="0"/>
                </a:moveTo>
                <a:cubicBezTo>
                  <a:pt x="299328" y="0"/>
                  <a:pt x="317452" y="17769"/>
                  <a:pt x="317452" y="39688"/>
                </a:cubicBezTo>
                <a:cubicBezTo>
                  <a:pt x="317452" y="61607"/>
                  <a:pt x="299328" y="79376"/>
                  <a:pt x="276970" y="79376"/>
                </a:cubicBezTo>
                <a:cubicBezTo>
                  <a:pt x="254612" y="79376"/>
                  <a:pt x="236488" y="61607"/>
                  <a:pt x="236488" y="39688"/>
                </a:cubicBezTo>
                <a:cubicBezTo>
                  <a:pt x="236488" y="17769"/>
                  <a:pt x="254612" y="0"/>
                  <a:pt x="27697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9" name="Google Shape;149;p5"/>
          <p:cNvSpPr txBox="1"/>
          <p:nvPr/>
        </p:nvSpPr>
        <p:spPr>
          <a:xfrm>
            <a:off x="1723532" y="5493478"/>
            <a:ext cx="8744936" cy="359073"/>
          </a:xfrm>
          <a:prstGeom prst="rect">
            <a:avLst/>
          </a:prstGeom>
          <a:noFill/>
          <a:ln>
            <a:noFill/>
          </a:ln>
        </p:spPr>
        <p:txBody>
          <a:bodyPr spcFirstLastPara="1" wrap="square" lIns="0" tIns="0" rIns="0" bIns="0" anchor="t" anchorCtr="0">
            <a:spAutoFit/>
          </a:bodyPr>
          <a:lstStyle/>
          <a:p>
            <a:pPr marL="0" marR="0" lvl="0" indent="0" algn="ctr" rtl="0">
              <a:lnSpc>
                <a:spcPct val="116666"/>
              </a:lnSpc>
              <a:spcBef>
                <a:spcPts val="0"/>
              </a:spcBef>
              <a:spcAft>
                <a:spcPts val="0"/>
              </a:spcAft>
              <a:buNone/>
            </a:pPr>
            <a:r>
              <a:rPr lang="en-US" sz="1200">
                <a:solidFill>
                  <a:srgbClr val="3F3F3F"/>
                </a:solidFill>
                <a:latin typeface="Arial"/>
                <a:ea typeface="Arial"/>
                <a:cs typeface="Arial"/>
                <a:sym typeface="Arial"/>
              </a:rPr>
              <a:t>Far far away, behind the word mountains, far from the countries Vokalia and Consonantia, there live the blind texts. Far far away, behind the word mountains, far from the countries Vokalia and Consonantia, there live the blind texts.</a:t>
            </a:r>
            <a:endParaRPr/>
          </a:p>
        </p:txBody>
      </p:sp>
      <p:grpSp>
        <p:nvGrpSpPr>
          <p:cNvPr id="150" name="Google Shape;150;p5"/>
          <p:cNvGrpSpPr/>
          <p:nvPr/>
        </p:nvGrpSpPr>
        <p:grpSpPr>
          <a:xfrm>
            <a:off x="1080557" y="537832"/>
            <a:ext cx="5938251" cy="716067"/>
            <a:chOff x="5402407" y="1247256"/>
            <a:chExt cx="5938251" cy="716067"/>
          </a:xfrm>
        </p:grpSpPr>
        <p:sp>
          <p:nvSpPr>
            <p:cNvPr id="151" name="Google Shape;151;p5"/>
            <p:cNvSpPr txBox="1"/>
            <p:nvPr/>
          </p:nvSpPr>
          <p:spPr>
            <a:xfrm>
              <a:off x="5402407" y="1247256"/>
              <a:ext cx="593825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Overall thinking of the activity</a:t>
              </a:r>
              <a:endParaRPr sz="2800" b="1">
                <a:solidFill>
                  <a:srgbClr val="3F3F3F"/>
                </a:solidFill>
                <a:latin typeface="Arial"/>
                <a:ea typeface="Arial"/>
                <a:cs typeface="Arial"/>
                <a:sym typeface="Arial"/>
              </a:endParaRPr>
            </a:p>
          </p:txBody>
        </p:sp>
        <p:sp>
          <p:nvSpPr>
            <p:cNvPr id="152" name="Google Shape;152;p5"/>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500"/>
                                        <p:tgtEl>
                                          <p:spTgt spid="142"/>
                                        </p:tgtEl>
                                        <p:attrNameLst>
                                          <p:attrName>ppt_w</p:attrName>
                                        </p:attrNameLst>
                                      </p:cBhvr>
                                      <p:tavLst>
                                        <p:tav tm="0">
                                          <p:val>
                                            <p:strVal val="0"/>
                                          </p:val>
                                        </p:tav>
                                        <p:tav tm="100000">
                                          <p:val>
                                            <p:strVal val="#ppt_w"/>
                                          </p:val>
                                        </p:tav>
                                      </p:tavLst>
                                    </p:anim>
                                    <p:anim calcmode="lin" valueType="num">
                                      <p:cBhvr additive="base">
                                        <p:cTn id="8" dur="500"/>
                                        <p:tgtEl>
                                          <p:spTgt spid="142"/>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40"/>
                                        </p:tgtEl>
                                        <p:attrNameLst>
                                          <p:attrName>style.visibility</p:attrName>
                                        </p:attrNameLst>
                                      </p:cBhvr>
                                      <p:to>
                                        <p:strVal val="visible"/>
                                      </p:to>
                                    </p:set>
                                    <p:animEffect transition="in" filter="fade">
                                      <p:cBhvr>
                                        <p:cTn id="12" dur="500"/>
                                        <p:tgtEl>
                                          <p:spTgt spid="140"/>
                                        </p:tgtEl>
                                      </p:cBhvr>
                                    </p:animEffect>
                                  </p:childTnLst>
                                </p:cTn>
                              </p:par>
                              <p:par>
                                <p:cTn id="13" presetID="10" presetClass="entr" presetSubtype="0" fill="hold" nodeType="withEffect">
                                  <p:stCondLst>
                                    <p:cond delay="0"/>
                                  </p:stCondLst>
                                  <p:childTnLst>
                                    <p:set>
                                      <p:cBhvr>
                                        <p:cTn id="14" dur="1" fill="hold">
                                          <p:stCondLst>
                                            <p:cond delay="0"/>
                                          </p:stCondLst>
                                        </p:cTn>
                                        <p:tgtEl>
                                          <p:spTgt spid="141"/>
                                        </p:tgtEl>
                                        <p:attrNameLst>
                                          <p:attrName>style.visibility</p:attrName>
                                        </p:attrNameLst>
                                      </p:cBhvr>
                                      <p:to>
                                        <p:strVal val="visible"/>
                                      </p:to>
                                    </p:set>
                                    <p:animEffect transition="in" filter="fade">
                                      <p:cBhvr>
                                        <p:cTn id="15" dur="500"/>
                                        <p:tgtEl>
                                          <p:spTgt spid="141"/>
                                        </p:tgtEl>
                                      </p:cBhvr>
                                    </p:animEffect>
                                  </p:childTnLst>
                                </p:cTn>
                              </p:par>
                              <p:par>
                                <p:cTn id="16" presetID="10" presetClass="entr" presetSubtype="0" fill="hold" nodeType="withEffect">
                                  <p:stCondLst>
                                    <p:cond delay="0"/>
                                  </p:stCondLst>
                                  <p:childTnLst>
                                    <p:set>
                                      <p:cBhvr>
                                        <p:cTn id="17" dur="1" fill="hold">
                                          <p:stCondLst>
                                            <p:cond delay="0"/>
                                          </p:stCondLst>
                                        </p:cTn>
                                        <p:tgtEl>
                                          <p:spTgt spid="143"/>
                                        </p:tgtEl>
                                        <p:attrNameLst>
                                          <p:attrName>style.visibility</p:attrName>
                                        </p:attrNameLst>
                                      </p:cBhvr>
                                      <p:to>
                                        <p:strVal val="visible"/>
                                      </p:to>
                                    </p:set>
                                    <p:animEffect transition="in" filter="fade">
                                      <p:cBhvr>
                                        <p:cTn id="18" dur="500"/>
                                        <p:tgtEl>
                                          <p:spTgt spid="143"/>
                                        </p:tgtEl>
                                      </p:cBhvr>
                                    </p:animEffect>
                                  </p:childTnLst>
                                </p:cTn>
                              </p:par>
                              <p:par>
                                <p:cTn id="19" presetID="10" presetClass="entr" presetSubtype="0" fill="hold" nodeType="withEffect">
                                  <p:stCondLst>
                                    <p:cond delay="0"/>
                                  </p:stCondLst>
                                  <p:childTnLst>
                                    <p:set>
                                      <p:cBhvr>
                                        <p:cTn id="20" dur="1" fill="hold">
                                          <p:stCondLst>
                                            <p:cond delay="0"/>
                                          </p:stCondLst>
                                        </p:cTn>
                                        <p:tgtEl>
                                          <p:spTgt spid="147"/>
                                        </p:tgtEl>
                                        <p:attrNameLst>
                                          <p:attrName>style.visibility</p:attrName>
                                        </p:attrNameLst>
                                      </p:cBhvr>
                                      <p:to>
                                        <p:strVal val="visible"/>
                                      </p:to>
                                    </p:set>
                                    <p:animEffect transition="in" filter="fade">
                                      <p:cBhvr>
                                        <p:cTn id="21" dur="500"/>
                                        <p:tgtEl>
                                          <p:spTgt spid="147"/>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46"/>
                                        </p:tgtEl>
                                        <p:attrNameLst>
                                          <p:attrName>style.visibility</p:attrName>
                                        </p:attrNameLst>
                                      </p:cBhvr>
                                      <p:to>
                                        <p:strVal val="visible"/>
                                      </p:to>
                                    </p:set>
                                    <p:animEffect transition="in" filter="fade">
                                      <p:cBhvr>
                                        <p:cTn id="25" dur="500"/>
                                        <p:tgtEl>
                                          <p:spTgt spid="146"/>
                                        </p:tgtEl>
                                      </p:cBhvr>
                                    </p:animEffect>
                                  </p:childTnLst>
                                </p:cTn>
                              </p:par>
                              <p:par>
                                <p:cTn id="26" presetID="10" presetClass="entr" presetSubtype="0" fill="hold" nodeType="withEffect">
                                  <p:stCondLst>
                                    <p:cond delay="0"/>
                                  </p:stCondLst>
                                  <p:childTnLst>
                                    <p:set>
                                      <p:cBhvr>
                                        <p:cTn id="27" dur="1" fill="hold">
                                          <p:stCondLst>
                                            <p:cond delay="0"/>
                                          </p:stCondLst>
                                        </p:cTn>
                                        <p:tgtEl>
                                          <p:spTgt spid="145"/>
                                        </p:tgtEl>
                                        <p:attrNameLst>
                                          <p:attrName>style.visibility</p:attrName>
                                        </p:attrNameLst>
                                      </p:cBhvr>
                                      <p:to>
                                        <p:strVal val="visible"/>
                                      </p:to>
                                    </p:set>
                                    <p:animEffect transition="in" filter="fade">
                                      <p:cBhvr>
                                        <p:cTn id="28" dur="500"/>
                                        <p:tgtEl>
                                          <p:spTgt spid="145"/>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144"/>
                                        </p:tgtEl>
                                        <p:attrNameLst>
                                          <p:attrName>style.visibility</p:attrName>
                                        </p:attrNameLst>
                                      </p:cBhvr>
                                      <p:to>
                                        <p:strVal val="visible"/>
                                      </p:to>
                                    </p:set>
                                    <p:animEffect transition="in" filter="fade">
                                      <p:cBhvr>
                                        <p:cTn id="32" dur="500"/>
                                        <p:tgtEl>
                                          <p:spTgt spid="144"/>
                                        </p:tgtEl>
                                      </p:cBhvr>
                                    </p:animEffect>
                                  </p:childTnLst>
                                </p:cTn>
                              </p:par>
                              <p:par>
                                <p:cTn id="33" presetID="23" presetClass="entr" presetSubtype="16" fill="hold" nodeType="withEffect">
                                  <p:stCondLst>
                                    <p:cond delay="0"/>
                                  </p:stCondLst>
                                  <p:childTnLst>
                                    <p:set>
                                      <p:cBhvr>
                                        <p:cTn id="34" dur="1" fill="hold">
                                          <p:stCondLst>
                                            <p:cond delay="0"/>
                                          </p:stCondLst>
                                        </p:cTn>
                                        <p:tgtEl>
                                          <p:spTgt spid="148"/>
                                        </p:tgtEl>
                                        <p:attrNameLst>
                                          <p:attrName>style.visibility</p:attrName>
                                        </p:attrNameLst>
                                      </p:cBhvr>
                                      <p:to>
                                        <p:strVal val="visible"/>
                                      </p:to>
                                    </p:set>
                                    <p:anim calcmode="lin" valueType="num">
                                      <p:cBhvr additive="base">
                                        <p:cTn id="35" dur="500"/>
                                        <p:tgtEl>
                                          <p:spTgt spid="148"/>
                                        </p:tgtEl>
                                        <p:attrNameLst>
                                          <p:attrName>ppt_w</p:attrName>
                                        </p:attrNameLst>
                                      </p:cBhvr>
                                      <p:tavLst>
                                        <p:tav tm="0">
                                          <p:val>
                                            <p:strVal val="0"/>
                                          </p:val>
                                        </p:tav>
                                        <p:tav tm="100000">
                                          <p:val>
                                            <p:strVal val="#ppt_w"/>
                                          </p:val>
                                        </p:tav>
                                      </p:tavLst>
                                    </p:anim>
                                    <p:anim calcmode="lin" valueType="num">
                                      <p:cBhvr additive="base">
                                        <p:cTn id="36" dur="500"/>
                                        <p:tgtEl>
                                          <p:spTgt spid="148"/>
                                        </p:tgtEl>
                                        <p:attrNameLst>
                                          <p:attrName>ppt_h</p:attrName>
                                        </p:attrNameLst>
                                      </p:cBhvr>
                                      <p:tavLst>
                                        <p:tav tm="0">
                                          <p:val>
                                            <p:strVal val="0"/>
                                          </p:val>
                                        </p:tav>
                                        <p:tav tm="100000">
                                          <p:val>
                                            <p:strVal val="#ppt_h"/>
                                          </p:val>
                                        </p:tav>
                                      </p:tavLst>
                                    </p:anim>
                                  </p:childTnLst>
                                </p:cTn>
                              </p:par>
                            </p:childTnLst>
                          </p:cTn>
                        </p:par>
                        <p:par>
                          <p:cTn id="37" fill="hold">
                            <p:stCondLst>
                              <p:cond delay="2000"/>
                            </p:stCondLst>
                            <p:childTnLst>
                              <p:par>
                                <p:cTn id="38" presetID="10" presetClass="entr" presetSubtype="0" fill="hold" nodeType="afterEffect">
                                  <p:stCondLst>
                                    <p:cond delay="0"/>
                                  </p:stCondLst>
                                  <p:childTnLst>
                                    <p:set>
                                      <p:cBhvr>
                                        <p:cTn id="39" dur="1" fill="hold">
                                          <p:stCondLst>
                                            <p:cond delay="0"/>
                                          </p:stCondLst>
                                        </p:cTn>
                                        <p:tgtEl>
                                          <p:spTgt spid="149"/>
                                        </p:tgtEl>
                                        <p:attrNameLst>
                                          <p:attrName>style.visibility</p:attrName>
                                        </p:attrNameLst>
                                      </p:cBhvr>
                                      <p:to>
                                        <p:strVal val="visible"/>
                                      </p:to>
                                    </p:set>
                                    <p:animEffect transition="in" filter="fade">
                                      <p:cBhvr>
                                        <p:cTn id="40" dur="10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6"/>
          <p:cNvPicPr preferRelativeResize="0">
            <a:picLocks noGrp="1"/>
          </p:cNvPicPr>
          <p:nvPr>
            <p:ph type="pic" idx="4"/>
          </p:nvPr>
        </p:nvPicPr>
        <p:blipFill rotWithShape="1">
          <a:blip r:embed="rId3">
            <a:alphaModFix/>
          </a:blip>
          <a:srcRect l="16711" r="16711"/>
          <a:stretch/>
        </p:blipFill>
        <p:spPr>
          <a:xfrm>
            <a:off x="6450073" y="3796315"/>
            <a:ext cx="2362083" cy="2364728"/>
          </a:xfrm>
          <a:prstGeom prst="rect">
            <a:avLst/>
          </a:prstGeom>
          <a:noFill/>
          <a:ln>
            <a:noFill/>
          </a:ln>
        </p:spPr>
      </p:pic>
      <p:pic>
        <p:nvPicPr>
          <p:cNvPr id="159" name="Google Shape;159;p6"/>
          <p:cNvPicPr preferRelativeResize="0">
            <a:picLocks noGrp="1"/>
          </p:cNvPicPr>
          <p:nvPr>
            <p:ph type="pic" idx="5"/>
          </p:nvPr>
        </p:nvPicPr>
        <p:blipFill rotWithShape="1">
          <a:blip r:embed="rId4">
            <a:alphaModFix/>
          </a:blip>
          <a:srcRect l="16667" r="16666"/>
          <a:stretch/>
        </p:blipFill>
        <p:spPr>
          <a:xfrm>
            <a:off x="8810276" y="3782656"/>
            <a:ext cx="2378388" cy="2378387"/>
          </a:xfrm>
          <a:prstGeom prst="rect">
            <a:avLst/>
          </a:prstGeom>
          <a:noFill/>
          <a:ln>
            <a:noFill/>
          </a:ln>
        </p:spPr>
      </p:pic>
      <p:sp>
        <p:nvSpPr>
          <p:cNvPr id="160" name="Google Shape;160;p6"/>
          <p:cNvSpPr/>
          <p:nvPr/>
        </p:nvSpPr>
        <p:spPr>
          <a:xfrm>
            <a:off x="8992120" y="3971329"/>
            <a:ext cx="2014701" cy="2014699"/>
          </a:xfrm>
          <a:prstGeom prst="rect">
            <a:avLst/>
          </a:prstGeom>
          <a:solidFill>
            <a:schemeClr val="accent1">
              <a:alpha val="7882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1" name="Google Shape;161;p6"/>
          <p:cNvSpPr txBox="1"/>
          <p:nvPr/>
        </p:nvSpPr>
        <p:spPr>
          <a:xfrm>
            <a:off x="8945183" y="4219658"/>
            <a:ext cx="2093327" cy="147598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3200">
                <a:solidFill>
                  <a:srgbClr val="FFFFFF"/>
                </a:solidFill>
                <a:latin typeface="Century Gothic"/>
                <a:ea typeface="Century Gothic"/>
                <a:cs typeface="Century Gothic"/>
                <a:sym typeface="Century Gothic"/>
              </a:rPr>
              <a:t>SHOW CASE</a:t>
            </a:r>
            <a:endParaRPr sz="3200">
              <a:solidFill>
                <a:srgbClr val="FFFFFF"/>
              </a:solidFill>
              <a:latin typeface="Century Gothic"/>
              <a:ea typeface="Century Gothic"/>
              <a:cs typeface="Century Gothic"/>
              <a:sym typeface="Century Gothic"/>
            </a:endParaRPr>
          </a:p>
        </p:txBody>
      </p:sp>
      <p:sp>
        <p:nvSpPr>
          <p:cNvPr id="162" name="Google Shape;162;p6"/>
          <p:cNvSpPr/>
          <p:nvPr/>
        </p:nvSpPr>
        <p:spPr>
          <a:xfrm rot="2700000">
            <a:off x="9926478" y="4973760"/>
            <a:ext cx="147866" cy="147866"/>
          </a:xfrm>
          <a:custGeom>
            <a:avLst/>
            <a:gdLst/>
            <a:ahLst/>
            <a:cxnLst/>
            <a:rect l="l" t="t" r="r" b="b"/>
            <a:pathLst>
              <a:path w="866674" h="866674" extrusionOk="0">
                <a:moveTo>
                  <a:pt x="0" y="866674"/>
                </a:moveTo>
                <a:lnTo>
                  <a:pt x="0" y="0"/>
                </a:lnTo>
                <a:lnTo>
                  <a:pt x="866674" y="0"/>
                </a:lnTo>
              </a:path>
            </a:pathLst>
          </a:cu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3" name="Google Shape;163;p6"/>
          <p:cNvSpPr/>
          <p:nvPr/>
        </p:nvSpPr>
        <p:spPr>
          <a:xfrm rot="2700000">
            <a:off x="9926478" y="5051750"/>
            <a:ext cx="147866" cy="147866"/>
          </a:xfrm>
          <a:custGeom>
            <a:avLst/>
            <a:gdLst/>
            <a:ahLst/>
            <a:cxnLst/>
            <a:rect l="l" t="t" r="r" b="b"/>
            <a:pathLst>
              <a:path w="866674" h="866674" extrusionOk="0">
                <a:moveTo>
                  <a:pt x="0" y="866674"/>
                </a:moveTo>
                <a:lnTo>
                  <a:pt x="0" y="0"/>
                </a:lnTo>
                <a:lnTo>
                  <a:pt x="866674" y="0"/>
                </a:lnTo>
              </a:path>
            </a:pathLst>
          </a:cu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64" name="Google Shape;164;p6"/>
          <p:cNvGrpSpPr/>
          <p:nvPr/>
        </p:nvGrpSpPr>
        <p:grpSpPr>
          <a:xfrm>
            <a:off x="5024488" y="1706811"/>
            <a:ext cx="882826" cy="882826"/>
            <a:chOff x="5024488" y="1706811"/>
            <a:chExt cx="882826" cy="882826"/>
          </a:xfrm>
        </p:grpSpPr>
        <p:sp>
          <p:nvSpPr>
            <p:cNvPr id="165" name="Google Shape;165;p6"/>
            <p:cNvSpPr/>
            <p:nvPr/>
          </p:nvSpPr>
          <p:spPr>
            <a:xfrm>
              <a:off x="5024488" y="1706811"/>
              <a:ext cx="882826" cy="882826"/>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6" name="Google Shape;166;p6"/>
            <p:cNvSpPr/>
            <p:nvPr/>
          </p:nvSpPr>
          <p:spPr>
            <a:xfrm>
              <a:off x="5221911" y="1937828"/>
              <a:ext cx="487981" cy="420793"/>
            </a:xfrm>
            <a:custGeom>
              <a:avLst/>
              <a:gdLst/>
              <a:ahLst/>
              <a:cxnLst/>
              <a:rect l="l" t="t" r="r" b="b"/>
              <a:pathLst>
                <a:path w="609" h="524" extrusionOk="0">
                  <a:moveTo>
                    <a:pt x="467" y="417"/>
                  </a:moveTo>
                  <a:lnTo>
                    <a:pt x="467" y="417"/>
                  </a:lnTo>
                  <a:cubicBezTo>
                    <a:pt x="446" y="417"/>
                    <a:pt x="439" y="403"/>
                    <a:pt x="439" y="389"/>
                  </a:cubicBezTo>
                  <a:cubicBezTo>
                    <a:pt x="439" y="375"/>
                    <a:pt x="446" y="360"/>
                    <a:pt x="467" y="360"/>
                  </a:cubicBezTo>
                  <a:cubicBezTo>
                    <a:pt x="509" y="360"/>
                    <a:pt x="552" y="325"/>
                    <a:pt x="552" y="276"/>
                  </a:cubicBezTo>
                  <a:cubicBezTo>
                    <a:pt x="552" y="247"/>
                    <a:pt x="537" y="226"/>
                    <a:pt x="523" y="212"/>
                  </a:cubicBezTo>
                  <a:cubicBezTo>
                    <a:pt x="516" y="212"/>
                    <a:pt x="516" y="212"/>
                    <a:pt x="516" y="205"/>
                  </a:cubicBezTo>
                  <a:lnTo>
                    <a:pt x="509" y="205"/>
                  </a:lnTo>
                  <a:lnTo>
                    <a:pt x="502" y="198"/>
                  </a:lnTo>
                  <a:lnTo>
                    <a:pt x="495" y="198"/>
                  </a:lnTo>
                  <a:cubicBezTo>
                    <a:pt x="495" y="198"/>
                    <a:pt x="488" y="198"/>
                    <a:pt x="488" y="191"/>
                  </a:cubicBezTo>
                  <a:cubicBezTo>
                    <a:pt x="481" y="191"/>
                    <a:pt x="481" y="191"/>
                    <a:pt x="481" y="191"/>
                  </a:cubicBezTo>
                  <a:cubicBezTo>
                    <a:pt x="481" y="191"/>
                    <a:pt x="481" y="191"/>
                    <a:pt x="474" y="191"/>
                  </a:cubicBezTo>
                  <a:cubicBezTo>
                    <a:pt x="467" y="191"/>
                    <a:pt x="467" y="191"/>
                    <a:pt x="467" y="191"/>
                  </a:cubicBezTo>
                  <a:lnTo>
                    <a:pt x="460" y="191"/>
                  </a:lnTo>
                  <a:cubicBezTo>
                    <a:pt x="460" y="184"/>
                    <a:pt x="460" y="184"/>
                    <a:pt x="460" y="177"/>
                  </a:cubicBezTo>
                  <a:cubicBezTo>
                    <a:pt x="460" y="169"/>
                    <a:pt x="453" y="169"/>
                    <a:pt x="453" y="162"/>
                  </a:cubicBezTo>
                  <a:cubicBezTo>
                    <a:pt x="453" y="155"/>
                    <a:pt x="453" y="155"/>
                    <a:pt x="446" y="148"/>
                  </a:cubicBezTo>
                  <a:cubicBezTo>
                    <a:pt x="446" y="141"/>
                    <a:pt x="446" y="141"/>
                    <a:pt x="439" y="134"/>
                  </a:cubicBezTo>
                  <a:cubicBezTo>
                    <a:pt x="410" y="92"/>
                    <a:pt x="361" y="56"/>
                    <a:pt x="304" y="56"/>
                  </a:cubicBezTo>
                  <a:cubicBezTo>
                    <a:pt x="248" y="56"/>
                    <a:pt x="198" y="92"/>
                    <a:pt x="170" y="134"/>
                  </a:cubicBezTo>
                  <a:cubicBezTo>
                    <a:pt x="163" y="141"/>
                    <a:pt x="163" y="141"/>
                    <a:pt x="163" y="148"/>
                  </a:cubicBezTo>
                  <a:cubicBezTo>
                    <a:pt x="156" y="155"/>
                    <a:pt x="156" y="155"/>
                    <a:pt x="156" y="162"/>
                  </a:cubicBezTo>
                  <a:cubicBezTo>
                    <a:pt x="156" y="169"/>
                    <a:pt x="149" y="169"/>
                    <a:pt x="149" y="177"/>
                  </a:cubicBezTo>
                  <a:cubicBezTo>
                    <a:pt x="149" y="184"/>
                    <a:pt x="149" y="184"/>
                    <a:pt x="149" y="191"/>
                  </a:cubicBezTo>
                  <a:lnTo>
                    <a:pt x="142" y="191"/>
                  </a:lnTo>
                  <a:cubicBezTo>
                    <a:pt x="142" y="191"/>
                    <a:pt x="142" y="191"/>
                    <a:pt x="135" y="191"/>
                  </a:cubicBezTo>
                  <a:cubicBezTo>
                    <a:pt x="128" y="191"/>
                    <a:pt x="128" y="191"/>
                    <a:pt x="128" y="191"/>
                  </a:cubicBezTo>
                  <a:cubicBezTo>
                    <a:pt x="128" y="191"/>
                    <a:pt x="128" y="191"/>
                    <a:pt x="121" y="191"/>
                  </a:cubicBezTo>
                  <a:cubicBezTo>
                    <a:pt x="121" y="198"/>
                    <a:pt x="113" y="198"/>
                    <a:pt x="113" y="198"/>
                  </a:cubicBezTo>
                  <a:lnTo>
                    <a:pt x="106" y="198"/>
                  </a:lnTo>
                  <a:lnTo>
                    <a:pt x="99" y="205"/>
                  </a:lnTo>
                  <a:lnTo>
                    <a:pt x="92" y="205"/>
                  </a:lnTo>
                  <a:cubicBezTo>
                    <a:pt x="92" y="212"/>
                    <a:pt x="92" y="212"/>
                    <a:pt x="85" y="212"/>
                  </a:cubicBezTo>
                  <a:cubicBezTo>
                    <a:pt x="71" y="226"/>
                    <a:pt x="57" y="247"/>
                    <a:pt x="57" y="276"/>
                  </a:cubicBezTo>
                  <a:cubicBezTo>
                    <a:pt x="57" y="325"/>
                    <a:pt x="99" y="360"/>
                    <a:pt x="142" y="360"/>
                  </a:cubicBezTo>
                  <a:cubicBezTo>
                    <a:pt x="163" y="360"/>
                    <a:pt x="170" y="375"/>
                    <a:pt x="170" y="389"/>
                  </a:cubicBezTo>
                  <a:cubicBezTo>
                    <a:pt x="170" y="403"/>
                    <a:pt x="163" y="417"/>
                    <a:pt x="142" y="417"/>
                  </a:cubicBezTo>
                  <a:cubicBezTo>
                    <a:pt x="64" y="417"/>
                    <a:pt x="0" y="353"/>
                    <a:pt x="0" y="276"/>
                  </a:cubicBezTo>
                  <a:cubicBezTo>
                    <a:pt x="0" y="212"/>
                    <a:pt x="43" y="155"/>
                    <a:pt x="99" y="141"/>
                  </a:cubicBezTo>
                  <a:cubicBezTo>
                    <a:pt x="135" y="56"/>
                    <a:pt x="212" y="0"/>
                    <a:pt x="304" y="0"/>
                  </a:cubicBezTo>
                  <a:cubicBezTo>
                    <a:pt x="396" y="0"/>
                    <a:pt x="474" y="56"/>
                    <a:pt x="509" y="141"/>
                  </a:cubicBezTo>
                  <a:cubicBezTo>
                    <a:pt x="566" y="155"/>
                    <a:pt x="608" y="212"/>
                    <a:pt x="608" y="276"/>
                  </a:cubicBezTo>
                  <a:cubicBezTo>
                    <a:pt x="608" y="353"/>
                    <a:pt x="545" y="417"/>
                    <a:pt x="467" y="417"/>
                  </a:cubicBezTo>
                  <a:close/>
                  <a:moveTo>
                    <a:pt x="198" y="353"/>
                  </a:moveTo>
                  <a:lnTo>
                    <a:pt x="198" y="353"/>
                  </a:lnTo>
                  <a:cubicBezTo>
                    <a:pt x="283" y="254"/>
                    <a:pt x="283" y="254"/>
                    <a:pt x="283" y="254"/>
                  </a:cubicBezTo>
                  <a:cubicBezTo>
                    <a:pt x="290" y="254"/>
                    <a:pt x="297" y="247"/>
                    <a:pt x="304" y="247"/>
                  </a:cubicBezTo>
                  <a:cubicBezTo>
                    <a:pt x="311" y="247"/>
                    <a:pt x="318" y="254"/>
                    <a:pt x="326" y="254"/>
                  </a:cubicBezTo>
                  <a:cubicBezTo>
                    <a:pt x="410" y="353"/>
                    <a:pt x="410" y="353"/>
                    <a:pt x="410" y="353"/>
                  </a:cubicBezTo>
                  <a:cubicBezTo>
                    <a:pt x="417" y="353"/>
                    <a:pt x="417" y="360"/>
                    <a:pt x="417" y="367"/>
                  </a:cubicBezTo>
                  <a:cubicBezTo>
                    <a:pt x="417" y="389"/>
                    <a:pt x="403" y="396"/>
                    <a:pt x="389" y="396"/>
                  </a:cubicBezTo>
                  <a:cubicBezTo>
                    <a:pt x="382" y="396"/>
                    <a:pt x="375" y="396"/>
                    <a:pt x="368" y="389"/>
                  </a:cubicBezTo>
                  <a:cubicBezTo>
                    <a:pt x="333" y="346"/>
                    <a:pt x="333" y="346"/>
                    <a:pt x="333" y="346"/>
                  </a:cubicBezTo>
                  <a:cubicBezTo>
                    <a:pt x="333" y="495"/>
                    <a:pt x="333" y="495"/>
                    <a:pt x="333" y="495"/>
                  </a:cubicBezTo>
                  <a:cubicBezTo>
                    <a:pt x="333" y="509"/>
                    <a:pt x="318" y="523"/>
                    <a:pt x="304" y="523"/>
                  </a:cubicBezTo>
                  <a:cubicBezTo>
                    <a:pt x="290" y="523"/>
                    <a:pt x="276" y="509"/>
                    <a:pt x="276" y="495"/>
                  </a:cubicBezTo>
                  <a:cubicBezTo>
                    <a:pt x="276" y="346"/>
                    <a:pt x="276" y="346"/>
                    <a:pt x="276" y="346"/>
                  </a:cubicBezTo>
                  <a:cubicBezTo>
                    <a:pt x="241" y="389"/>
                    <a:pt x="241" y="389"/>
                    <a:pt x="241" y="389"/>
                  </a:cubicBezTo>
                  <a:cubicBezTo>
                    <a:pt x="234" y="396"/>
                    <a:pt x="226" y="396"/>
                    <a:pt x="219" y="396"/>
                  </a:cubicBezTo>
                  <a:cubicBezTo>
                    <a:pt x="205" y="396"/>
                    <a:pt x="191" y="389"/>
                    <a:pt x="191" y="367"/>
                  </a:cubicBezTo>
                  <a:cubicBezTo>
                    <a:pt x="191" y="360"/>
                    <a:pt x="191" y="353"/>
                    <a:pt x="198" y="3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67" name="Google Shape;167;p6"/>
          <p:cNvGrpSpPr/>
          <p:nvPr/>
        </p:nvGrpSpPr>
        <p:grpSpPr>
          <a:xfrm>
            <a:off x="3701375" y="1711792"/>
            <a:ext cx="882826" cy="882826"/>
            <a:chOff x="3701376" y="1711792"/>
            <a:chExt cx="882826" cy="882826"/>
          </a:xfrm>
        </p:grpSpPr>
        <p:sp>
          <p:nvSpPr>
            <p:cNvPr id="168" name="Google Shape;168;p6"/>
            <p:cNvSpPr/>
            <p:nvPr/>
          </p:nvSpPr>
          <p:spPr>
            <a:xfrm>
              <a:off x="3701376" y="1711792"/>
              <a:ext cx="882826" cy="882826"/>
            </a:xfrm>
            <a:prstGeom prst="roundRect">
              <a:avLst>
                <a:gd name="adj" fmla="val 16667"/>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9" name="Google Shape;169;p6"/>
            <p:cNvSpPr/>
            <p:nvPr/>
          </p:nvSpPr>
          <p:spPr>
            <a:xfrm>
              <a:off x="3900567" y="1942809"/>
              <a:ext cx="484444" cy="420793"/>
            </a:xfrm>
            <a:custGeom>
              <a:avLst/>
              <a:gdLst/>
              <a:ahLst/>
              <a:cxnLst/>
              <a:rect l="l" t="t" r="r" b="b"/>
              <a:pathLst>
                <a:path w="602" h="524" extrusionOk="0">
                  <a:moveTo>
                    <a:pt x="460" y="417"/>
                  </a:moveTo>
                  <a:lnTo>
                    <a:pt x="460" y="417"/>
                  </a:lnTo>
                  <a:cubicBezTo>
                    <a:pt x="446" y="417"/>
                    <a:pt x="431" y="403"/>
                    <a:pt x="431" y="389"/>
                  </a:cubicBezTo>
                  <a:cubicBezTo>
                    <a:pt x="431" y="375"/>
                    <a:pt x="446" y="360"/>
                    <a:pt x="460" y="360"/>
                  </a:cubicBezTo>
                  <a:cubicBezTo>
                    <a:pt x="509" y="360"/>
                    <a:pt x="544" y="325"/>
                    <a:pt x="544" y="276"/>
                  </a:cubicBezTo>
                  <a:cubicBezTo>
                    <a:pt x="544" y="247"/>
                    <a:pt x="537" y="226"/>
                    <a:pt x="516" y="212"/>
                  </a:cubicBezTo>
                  <a:cubicBezTo>
                    <a:pt x="516" y="212"/>
                    <a:pt x="516" y="212"/>
                    <a:pt x="509" y="205"/>
                  </a:cubicBezTo>
                  <a:cubicBezTo>
                    <a:pt x="502" y="205"/>
                    <a:pt x="502" y="198"/>
                    <a:pt x="502" y="198"/>
                  </a:cubicBezTo>
                  <a:cubicBezTo>
                    <a:pt x="502" y="198"/>
                    <a:pt x="502" y="198"/>
                    <a:pt x="495" y="198"/>
                  </a:cubicBezTo>
                  <a:cubicBezTo>
                    <a:pt x="495" y="198"/>
                    <a:pt x="495" y="198"/>
                    <a:pt x="488" y="198"/>
                  </a:cubicBezTo>
                  <a:cubicBezTo>
                    <a:pt x="488" y="198"/>
                    <a:pt x="488" y="198"/>
                    <a:pt x="488" y="191"/>
                  </a:cubicBezTo>
                  <a:lnTo>
                    <a:pt x="481" y="191"/>
                  </a:lnTo>
                  <a:cubicBezTo>
                    <a:pt x="474" y="191"/>
                    <a:pt x="474" y="191"/>
                    <a:pt x="474" y="191"/>
                  </a:cubicBezTo>
                  <a:cubicBezTo>
                    <a:pt x="467" y="191"/>
                    <a:pt x="467" y="191"/>
                    <a:pt x="460" y="191"/>
                  </a:cubicBezTo>
                  <a:cubicBezTo>
                    <a:pt x="460" y="184"/>
                    <a:pt x="460" y="184"/>
                    <a:pt x="460" y="177"/>
                  </a:cubicBezTo>
                  <a:cubicBezTo>
                    <a:pt x="453" y="177"/>
                    <a:pt x="453" y="177"/>
                    <a:pt x="453" y="177"/>
                  </a:cubicBezTo>
                  <a:cubicBezTo>
                    <a:pt x="453" y="169"/>
                    <a:pt x="453" y="169"/>
                    <a:pt x="453" y="162"/>
                  </a:cubicBezTo>
                  <a:cubicBezTo>
                    <a:pt x="446" y="155"/>
                    <a:pt x="446" y="155"/>
                    <a:pt x="446" y="148"/>
                  </a:cubicBezTo>
                  <a:cubicBezTo>
                    <a:pt x="446" y="141"/>
                    <a:pt x="439" y="141"/>
                    <a:pt x="439" y="134"/>
                  </a:cubicBezTo>
                  <a:cubicBezTo>
                    <a:pt x="410" y="92"/>
                    <a:pt x="361" y="56"/>
                    <a:pt x="304" y="56"/>
                  </a:cubicBezTo>
                  <a:cubicBezTo>
                    <a:pt x="241" y="56"/>
                    <a:pt x="191" y="92"/>
                    <a:pt x="163" y="134"/>
                  </a:cubicBezTo>
                  <a:cubicBezTo>
                    <a:pt x="163" y="141"/>
                    <a:pt x="163" y="141"/>
                    <a:pt x="156" y="148"/>
                  </a:cubicBezTo>
                  <a:cubicBezTo>
                    <a:pt x="156" y="155"/>
                    <a:pt x="156" y="155"/>
                    <a:pt x="156" y="162"/>
                  </a:cubicBezTo>
                  <a:cubicBezTo>
                    <a:pt x="156" y="162"/>
                    <a:pt x="156" y="162"/>
                    <a:pt x="149" y="162"/>
                  </a:cubicBezTo>
                  <a:cubicBezTo>
                    <a:pt x="149" y="169"/>
                    <a:pt x="149" y="169"/>
                    <a:pt x="149" y="177"/>
                  </a:cubicBezTo>
                  <a:cubicBezTo>
                    <a:pt x="149" y="184"/>
                    <a:pt x="142" y="184"/>
                    <a:pt x="142" y="191"/>
                  </a:cubicBezTo>
                  <a:lnTo>
                    <a:pt x="135" y="191"/>
                  </a:lnTo>
                  <a:cubicBezTo>
                    <a:pt x="135" y="191"/>
                    <a:pt x="135" y="191"/>
                    <a:pt x="128" y="191"/>
                  </a:cubicBezTo>
                  <a:cubicBezTo>
                    <a:pt x="120" y="191"/>
                    <a:pt x="120" y="191"/>
                    <a:pt x="120" y="191"/>
                  </a:cubicBezTo>
                  <a:cubicBezTo>
                    <a:pt x="113" y="198"/>
                    <a:pt x="113" y="198"/>
                    <a:pt x="113" y="198"/>
                  </a:cubicBezTo>
                  <a:cubicBezTo>
                    <a:pt x="106" y="198"/>
                    <a:pt x="106" y="198"/>
                    <a:pt x="106" y="198"/>
                  </a:cubicBezTo>
                  <a:cubicBezTo>
                    <a:pt x="99" y="198"/>
                    <a:pt x="99" y="205"/>
                    <a:pt x="99" y="205"/>
                  </a:cubicBezTo>
                  <a:cubicBezTo>
                    <a:pt x="92" y="205"/>
                    <a:pt x="92" y="205"/>
                    <a:pt x="92" y="205"/>
                  </a:cubicBezTo>
                  <a:cubicBezTo>
                    <a:pt x="92" y="212"/>
                    <a:pt x="85" y="212"/>
                    <a:pt x="85" y="212"/>
                  </a:cubicBezTo>
                  <a:cubicBezTo>
                    <a:pt x="71" y="226"/>
                    <a:pt x="57" y="247"/>
                    <a:pt x="57" y="276"/>
                  </a:cubicBezTo>
                  <a:cubicBezTo>
                    <a:pt x="57" y="325"/>
                    <a:pt x="92" y="360"/>
                    <a:pt x="142" y="360"/>
                  </a:cubicBezTo>
                  <a:cubicBezTo>
                    <a:pt x="156" y="360"/>
                    <a:pt x="170" y="375"/>
                    <a:pt x="170" y="389"/>
                  </a:cubicBezTo>
                  <a:cubicBezTo>
                    <a:pt x="170" y="403"/>
                    <a:pt x="156" y="417"/>
                    <a:pt x="142" y="417"/>
                  </a:cubicBezTo>
                  <a:cubicBezTo>
                    <a:pt x="64" y="417"/>
                    <a:pt x="0" y="353"/>
                    <a:pt x="0" y="276"/>
                  </a:cubicBezTo>
                  <a:cubicBezTo>
                    <a:pt x="0" y="212"/>
                    <a:pt x="43" y="155"/>
                    <a:pt x="99" y="141"/>
                  </a:cubicBezTo>
                  <a:cubicBezTo>
                    <a:pt x="135" y="56"/>
                    <a:pt x="212" y="0"/>
                    <a:pt x="304" y="0"/>
                  </a:cubicBezTo>
                  <a:cubicBezTo>
                    <a:pt x="396" y="0"/>
                    <a:pt x="474" y="56"/>
                    <a:pt x="502" y="141"/>
                  </a:cubicBezTo>
                  <a:cubicBezTo>
                    <a:pt x="559" y="155"/>
                    <a:pt x="601" y="212"/>
                    <a:pt x="601" y="276"/>
                  </a:cubicBezTo>
                  <a:cubicBezTo>
                    <a:pt x="601" y="353"/>
                    <a:pt x="537" y="417"/>
                    <a:pt x="460" y="417"/>
                  </a:cubicBezTo>
                  <a:close/>
                  <a:moveTo>
                    <a:pt x="219" y="367"/>
                  </a:moveTo>
                  <a:lnTo>
                    <a:pt x="219" y="367"/>
                  </a:lnTo>
                  <a:cubicBezTo>
                    <a:pt x="226" y="367"/>
                    <a:pt x="233" y="375"/>
                    <a:pt x="241" y="382"/>
                  </a:cubicBezTo>
                  <a:cubicBezTo>
                    <a:pt x="276" y="417"/>
                    <a:pt x="276" y="417"/>
                    <a:pt x="276" y="417"/>
                  </a:cubicBezTo>
                  <a:cubicBezTo>
                    <a:pt x="276" y="276"/>
                    <a:pt x="276" y="276"/>
                    <a:pt x="276" y="276"/>
                  </a:cubicBezTo>
                  <a:cubicBezTo>
                    <a:pt x="276" y="262"/>
                    <a:pt x="283" y="247"/>
                    <a:pt x="304" y="247"/>
                  </a:cubicBezTo>
                  <a:cubicBezTo>
                    <a:pt x="318" y="247"/>
                    <a:pt x="333" y="262"/>
                    <a:pt x="333" y="276"/>
                  </a:cubicBezTo>
                  <a:cubicBezTo>
                    <a:pt x="333" y="417"/>
                    <a:pt x="333" y="417"/>
                    <a:pt x="333" y="417"/>
                  </a:cubicBezTo>
                  <a:cubicBezTo>
                    <a:pt x="368" y="382"/>
                    <a:pt x="368" y="382"/>
                    <a:pt x="368" y="382"/>
                  </a:cubicBezTo>
                  <a:cubicBezTo>
                    <a:pt x="368" y="375"/>
                    <a:pt x="375" y="367"/>
                    <a:pt x="389" y="367"/>
                  </a:cubicBezTo>
                  <a:cubicBezTo>
                    <a:pt x="403" y="367"/>
                    <a:pt x="417" y="382"/>
                    <a:pt x="417" y="396"/>
                  </a:cubicBezTo>
                  <a:cubicBezTo>
                    <a:pt x="417" y="403"/>
                    <a:pt x="410" y="410"/>
                    <a:pt x="410" y="417"/>
                  </a:cubicBezTo>
                  <a:cubicBezTo>
                    <a:pt x="325" y="509"/>
                    <a:pt x="325" y="509"/>
                    <a:pt x="325" y="509"/>
                  </a:cubicBezTo>
                  <a:cubicBezTo>
                    <a:pt x="318" y="516"/>
                    <a:pt x="311" y="523"/>
                    <a:pt x="304" y="523"/>
                  </a:cubicBezTo>
                  <a:cubicBezTo>
                    <a:pt x="290" y="523"/>
                    <a:pt x="283" y="516"/>
                    <a:pt x="283" y="509"/>
                  </a:cubicBezTo>
                  <a:cubicBezTo>
                    <a:pt x="198" y="417"/>
                    <a:pt x="198" y="417"/>
                    <a:pt x="198" y="417"/>
                  </a:cubicBezTo>
                  <a:cubicBezTo>
                    <a:pt x="191" y="410"/>
                    <a:pt x="191" y="403"/>
                    <a:pt x="191" y="396"/>
                  </a:cubicBezTo>
                  <a:cubicBezTo>
                    <a:pt x="191" y="382"/>
                    <a:pt x="198" y="367"/>
                    <a:pt x="219" y="36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70" name="Google Shape;170;p6"/>
          <p:cNvGrpSpPr/>
          <p:nvPr/>
        </p:nvGrpSpPr>
        <p:grpSpPr>
          <a:xfrm>
            <a:off x="2378263" y="1711792"/>
            <a:ext cx="882826" cy="882826"/>
            <a:chOff x="2378263" y="1711792"/>
            <a:chExt cx="882826" cy="882826"/>
          </a:xfrm>
        </p:grpSpPr>
        <p:sp>
          <p:nvSpPr>
            <p:cNvPr id="171" name="Google Shape;171;p6"/>
            <p:cNvSpPr/>
            <p:nvPr/>
          </p:nvSpPr>
          <p:spPr>
            <a:xfrm>
              <a:off x="2378263" y="1711792"/>
              <a:ext cx="882826" cy="882826"/>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2" name="Google Shape;172;p6"/>
            <p:cNvSpPr/>
            <p:nvPr/>
          </p:nvSpPr>
          <p:spPr>
            <a:xfrm>
              <a:off x="2577454" y="1955185"/>
              <a:ext cx="484444" cy="396041"/>
            </a:xfrm>
            <a:custGeom>
              <a:avLst/>
              <a:gdLst/>
              <a:ahLst/>
              <a:cxnLst/>
              <a:rect l="l" t="t" r="r" b="b"/>
              <a:pathLst>
                <a:path w="602" h="496" extrusionOk="0">
                  <a:moveTo>
                    <a:pt x="460" y="417"/>
                  </a:moveTo>
                  <a:lnTo>
                    <a:pt x="460" y="417"/>
                  </a:lnTo>
                  <a:cubicBezTo>
                    <a:pt x="446" y="417"/>
                    <a:pt x="431" y="403"/>
                    <a:pt x="431" y="389"/>
                  </a:cubicBezTo>
                  <a:cubicBezTo>
                    <a:pt x="431" y="375"/>
                    <a:pt x="446" y="360"/>
                    <a:pt x="460" y="360"/>
                  </a:cubicBezTo>
                  <a:cubicBezTo>
                    <a:pt x="509" y="360"/>
                    <a:pt x="544" y="325"/>
                    <a:pt x="544" y="276"/>
                  </a:cubicBezTo>
                  <a:cubicBezTo>
                    <a:pt x="544" y="247"/>
                    <a:pt x="530" y="226"/>
                    <a:pt x="516" y="212"/>
                  </a:cubicBezTo>
                  <a:cubicBezTo>
                    <a:pt x="516" y="212"/>
                    <a:pt x="509" y="212"/>
                    <a:pt x="509" y="205"/>
                  </a:cubicBezTo>
                  <a:cubicBezTo>
                    <a:pt x="509" y="205"/>
                    <a:pt x="509" y="205"/>
                    <a:pt x="502" y="205"/>
                  </a:cubicBezTo>
                  <a:cubicBezTo>
                    <a:pt x="502" y="205"/>
                    <a:pt x="502" y="198"/>
                    <a:pt x="495" y="198"/>
                  </a:cubicBezTo>
                  <a:cubicBezTo>
                    <a:pt x="495" y="198"/>
                    <a:pt x="495" y="198"/>
                    <a:pt x="488" y="198"/>
                  </a:cubicBezTo>
                  <a:cubicBezTo>
                    <a:pt x="488" y="198"/>
                    <a:pt x="488" y="198"/>
                    <a:pt x="481" y="191"/>
                  </a:cubicBezTo>
                  <a:cubicBezTo>
                    <a:pt x="481" y="191"/>
                    <a:pt x="481" y="191"/>
                    <a:pt x="474" y="191"/>
                  </a:cubicBezTo>
                  <a:cubicBezTo>
                    <a:pt x="467" y="191"/>
                    <a:pt x="467" y="191"/>
                    <a:pt x="467" y="191"/>
                  </a:cubicBezTo>
                  <a:lnTo>
                    <a:pt x="460" y="191"/>
                  </a:lnTo>
                  <a:cubicBezTo>
                    <a:pt x="460" y="184"/>
                    <a:pt x="453" y="184"/>
                    <a:pt x="453" y="177"/>
                  </a:cubicBezTo>
                  <a:cubicBezTo>
                    <a:pt x="453" y="169"/>
                    <a:pt x="453" y="169"/>
                    <a:pt x="453" y="162"/>
                  </a:cubicBezTo>
                  <a:cubicBezTo>
                    <a:pt x="446" y="162"/>
                    <a:pt x="446" y="162"/>
                    <a:pt x="446" y="162"/>
                  </a:cubicBezTo>
                  <a:cubicBezTo>
                    <a:pt x="446" y="155"/>
                    <a:pt x="446" y="155"/>
                    <a:pt x="446" y="148"/>
                  </a:cubicBezTo>
                  <a:cubicBezTo>
                    <a:pt x="438" y="141"/>
                    <a:pt x="438" y="141"/>
                    <a:pt x="438" y="134"/>
                  </a:cubicBezTo>
                  <a:cubicBezTo>
                    <a:pt x="410" y="92"/>
                    <a:pt x="361" y="56"/>
                    <a:pt x="297" y="56"/>
                  </a:cubicBezTo>
                  <a:cubicBezTo>
                    <a:pt x="240" y="56"/>
                    <a:pt x="191" y="92"/>
                    <a:pt x="163" y="134"/>
                  </a:cubicBezTo>
                  <a:cubicBezTo>
                    <a:pt x="163" y="141"/>
                    <a:pt x="156" y="141"/>
                    <a:pt x="156" y="148"/>
                  </a:cubicBezTo>
                  <a:cubicBezTo>
                    <a:pt x="156" y="155"/>
                    <a:pt x="156" y="155"/>
                    <a:pt x="149" y="162"/>
                  </a:cubicBezTo>
                  <a:cubicBezTo>
                    <a:pt x="149" y="169"/>
                    <a:pt x="149" y="169"/>
                    <a:pt x="149" y="177"/>
                  </a:cubicBezTo>
                  <a:cubicBezTo>
                    <a:pt x="149" y="177"/>
                    <a:pt x="149" y="177"/>
                    <a:pt x="142" y="177"/>
                  </a:cubicBezTo>
                  <a:cubicBezTo>
                    <a:pt x="142" y="184"/>
                    <a:pt x="142" y="184"/>
                    <a:pt x="142" y="191"/>
                  </a:cubicBezTo>
                  <a:cubicBezTo>
                    <a:pt x="135" y="191"/>
                    <a:pt x="135" y="191"/>
                    <a:pt x="127" y="191"/>
                  </a:cubicBezTo>
                  <a:cubicBezTo>
                    <a:pt x="127" y="191"/>
                    <a:pt x="127" y="191"/>
                    <a:pt x="120" y="191"/>
                  </a:cubicBezTo>
                  <a:lnTo>
                    <a:pt x="113" y="191"/>
                  </a:lnTo>
                  <a:cubicBezTo>
                    <a:pt x="113" y="198"/>
                    <a:pt x="113" y="198"/>
                    <a:pt x="113" y="198"/>
                  </a:cubicBezTo>
                  <a:cubicBezTo>
                    <a:pt x="106" y="198"/>
                    <a:pt x="106" y="198"/>
                    <a:pt x="106" y="198"/>
                  </a:cubicBezTo>
                  <a:cubicBezTo>
                    <a:pt x="99" y="198"/>
                    <a:pt x="99" y="198"/>
                    <a:pt x="99" y="198"/>
                  </a:cubicBezTo>
                  <a:cubicBezTo>
                    <a:pt x="99" y="198"/>
                    <a:pt x="99" y="205"/>
                    <a:pt x="92" y="205"/>
                  </a:cubicBezTo>
                  <a:cubicBezTo>
                    <a:pt x="85" y="212"/>
                    <a:pt x="85" y="212"/>
                    <a:pt x="85" y="212"/>
                  </a:cubicBezTo>
                  <a:cubicBezTo>
                    <a:pt x="64" y="226"/>
                    <a:pt x="57" y="247"/>
                    <a:pt x="57" y="276"/>
                  </a:cubicBezTo>
                  <a:cubicBezTo>
                    <a:pt x="57" y="325"/>
                    <a:pt x="92" y="360"/>
                    <a:pt x="142" y="360"/>
                  </a:cubicBezTo>
                  <a:cubicBezTo>
                    <a:pt x="156" y="360"/>
                    <a:pt x="170" y="375"/>
                    <a:pt x="170" y="389"/>
                  </a:cubicBezTo>
                  <a:cubicBezTo>
                    <a:pt x="170" y="403"/>
                    <a:pt x="156" y="417"/>
                    <a:pt x="142" y="417"/>
                  </a:cubicBezTo>
                  <a:cubicBezTo>
                    <a:pt x="64" y="417"/>
                    <a:pt x="0" y="353"/>
                    <a:pt x="0" y="276"/>
                  </a:cubicBezTo>
                  <a:cubicBezTo>
                    <a:pt x="0" y="212"/>
                    <a:pt x="43" y="155"/>
                    <a:pt x="99" y="141"/>
                  </a:cubicBezTo>
                  <a:cubicBezTo>
                    <a:pt x="127" y="56"/>
                    <a:pt x="205" y="0"/>
                    <a:pt x="297" y="0"/>
                  </a:cubicBezTo>
                  <a:cubicBezTo>
                    <a:pt x="389" y="0"/>
                    <a:pt x="467" y="56"/>
                    <a:pt x="502" y="141"/>
                  </a:cubicBezTo>
                  <a:cubicBezTo>
                    <a:pt x="559" y="155"/>
                    <a:pt x="601" y="212"/>
                    <a:pt x="601" y="276"/>
                  </a:cubicBezTo>
                  <a:cubicBezTo>
                    <a:pt x="601" y="353"/>
                    <a:pt x="537" y="417"/>
                    <a:pt x="460" y="417"/>
                  </a:cubicBezTo>
                  <a:close/>
                  <a:moveTo>
                    <a:pt x="226" y="283"/>
                  </a:moveTo>
                  <a:lnTo>
                    <a:pt x="226" y="283"/>
                  </a:lnTo>
                  <a:cubicBezTo>
                    <a:pt x="233" y="283"/>
                    <a:pt x="240" y="290"/>
                    <a:pt x="240" y="297"/>
                  </a:cubicBezTo>
                  <a:cubicBezTo>
                    <a:pt x="297" y="346"/>
                    <a:pt x="297" y="346"/>
                    <a:pt x="297" y="346"/>
                  </a:cubicBezTo>
                  <a:cubicBezTo>
                    <a:pt x="354" y="297"/>
                    <a:pt x="354" y="297"/>
                    <a:pt x="354" y="297"/>
                  </a:cubicBezTo>
                  <a:cubicBezTo>
                    <a:pt x="361" y="290"/>
                    <a:pt x="368" y="283"/>
                    <a:pt x="375" y="283"/>
                  </a:cubicBezTo>
                  <a:cubicBezTo>
                    <a:pt x="389" y="283"/>
                    <a:pt x="403" y="297"/>
                    <a:pt x="403" y="311"/>
                  </a:cubicBezTo>
                  <a:cubicBezTo>
                    <a:pt x="403" y="318"/>
                    <a:pt x="403" y="325"/>
                    <a:pt x="396" y="332"/>
                  </a:cubicBezTo>
                  <a:cubicBezTo>
                    <a:pt x="340" y="389"/>
                    <a:pt x="340" y="389"/>
                    <a:pt x="340" y="389"/>
                  </a:cubicBezTo>
                  <a:cubicBezTo>
                    <a:pt x="396" y="445"/>
                    <a:pt x="396" y="445"/>
                    <a:pt x="396" y="445"/>
                  </a:cubicBezTo>
                  <a:cubicBezTo>
                    <a:pt x="403" y="452"/>
                    <a:pt x="403" y="459"/>
                    <a:pt x="403" y="466"/>
                  </a:cubicBezTo>
                  <a:cubicBezTo>
                    <a:pt x="403" y="480"/>
                    <a:pt x="389" y="495"/>
                    <a:pt x="375" y="495"/>
                  </a:cubicBezTo>
                  <a:cubicBezTo>
                    <a:pt x="368" y="495"/>
                    <a:pt x="361" y="488"/>
                    <a:pt x="354" y="480"/>
                  </a:cubicBezTo>
                  <a:cubicBezTo>
                    <a:pt x="297" y="431"/>
                    <a:pt x="297" y="431"/>
                    <a:pt x="297" y="431"/>
                  </a:cubicBezTo>
                  <a:cubicBezTo>
                    <a:pt x="240" y="480"/>
                    <a:pt x="240" y="480"/>
                    <a:pt x="240" y="480"/>
                  </a:cubicBezTo>
                  <a:cubicBezTo>
                    <a:pt x="240" y="488"/>
                    <a:pt x="233" y="495"/>
                    <a:pt x="226" y="495"/>
                  </a:cubicBezTo>
                  <a:cubicBezTo>
                    <a:pt x="205" y="495"/>
                    <a:pt x="198" y="480"/>
                    <a:pt x="198" y="466"/>
                  </a:cubicBezTo>
                  <a:cubicBezTo>
                    <a:pt x="198" y="459"/>
                    <a:pt x="198" y="452"/>
                    <a:pt x="205" y="445"/>
                  </a:cubicBezTo>
                  <a:cubicBezTo>
                    <a:pt x="262" y="389"/>
                    <a:pt x="262" y="389"/>
                    <a:pt x="262" y="389"/>
                  </a:cubicBezTo>
                  <a:cubicBezTo>
                    <a:pt x="205" y="332"/>
                    <a:pt x="205" y="332"/>
                    <a:pt x="205" y="332"/>
                  </a:cubicBezTo>
                  <a:cubicBezTo>
                    <a:pt x="198" y="325"/>
                    <a:pt x="198" y="318"/>
                    <a:pt x="198" y="311"/>
                  </a:cubicBezTo>
                  <a:cubicBezTo>
                    <a:pt x="198" y="297"/>
                    <a:pt x="205" y="283"/>
                    <a:pt x="226" y="2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73" name="Google Shape;173;p6"/>
          <p:cNvGrpSpPr/>
          <p:nvPr/>
        </p:nvGrpSpPr>
        <p:grpSpPr>
          <a:xfrm>
            <a:off x="1055151" y="1711792"/>
            <a:ext cx="882826" cy="882826"/>
            <a:chOff x="1055151" y="1711792"/>
            <a:chExt cx="882826" cy="882826"/>
          </a:xfrm>
        </p:grpSpPr>
        <p:sp>
          <p:nvSpPr>
            <p:cNvPr id="174" name="Google Shape;174;p6"/>
            <p:cNvSpPr/>
            <p:nvPr/>
          </p:nvSpPr>
          <p:spPr>
            <a:xfrm>
              <a:off x="1055151" y="1711792"/>
              <a:ext cx="882826" cy="882826"/>
            </a:xfrm>
            <a:prstGeom prst="roundRect">
              <a:avLst>
                <a:gd name="adj" fmla="val 16667"/>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5" name="Google Shape;175;p6"/>
            <p:cNvSpPr/>
            <p:nvPr/>
          </p:nvSpPr>
          <p:spPr>
            <a:xfrm>
              <a:off x="1252574" y="1955185"/>
              <a:ext cx="487981" cy="396041"/>
            </a:xfrm>
            <a:custGeom>
              <a:avLst/>
              <a:gdLst/>
              <a:ahLst/>
              <a:cxnLst/>
              <a:rect l="l" t="t" r="r" b="b"/>
              <a:pathLst>
                <a:path w="609" h="496" extrusionOk="0">
                  <a:moveTo>
                    <a:pt x="467" y="417"/>
                  </a:moveTo>
                  <a:lnTo>
                    <a:pt x="467" y="417"/>
                  </a:lnTo>
                  <a:cubicBezTo>
                    <a:pt x="445" y="417"/>
                    <a:pt x="438" y="403"/>
                    <a:pt x="438" y="389"/>
                  </a:cubicBezTo>
                  <a:cubicBezTo>
                    <a:pt x="438" y="375"/>
                    <a:pt x="445" y="360"/>
                    <a:pt x="467" y="360"/>
                  </a:cubicBezTo>
                  <a:cubicBezTo>
                    <a:pt x="509" y="360"/>
                    <a:pt x="551" y="325"/>
                    <a:pt x="551" y="276"/>
                  </a:cubicBezTo>
                  <a:cubicBezTo>
                    <a:pt x="551" y="247"/>
                    <a:pt x="537" y="226"/>
                    <a:pt x="523" y="212"/>
                  </a:cubicBezTo>
                  <a:cubicBezTo>
                    <a:pt x="516" y="212"/>
                    <a:pt x="516" y="212"/>
                    <a:pt x="516" y="205"/>
                  </a:cubicBezTo>
                  <a:lnTo>
                    <a:pt x="509" y="205"/>
                  </a:lnTo>
                  <a:lnTo>
                    <a:pt x="502" y="198"/>
                  </a:lnTo>
                  <a:lnTo>
                    <a:pt x="495" y="198"/>
                  </a:lnTo>
                  <a:cubicBezTo>
                    <a:pt x="495" y="198"/>
                    <a:pt x="488" y="198"/>
                    <a:pt x="488" y="191"/>
                  </a:cubicBezTo>
                  <a:cubicBezTo>
                    <a:pt x="481" y="191"/>
                    <a:pt x="481" y="191"/>
                    <a:pt x="481" y="191"/>
                  </a:cubicBezTo>
                  <a:cubicBezTo>
                    <a:pt x="481" y="191"/>
                    <a:pt x="481" y="191"/>
                    <a:pt x="474" y="191"/>
                  </a:cubicBezTo>
                  <a:cubicBezTo>
                    <a:pt x="467" y="191"/>
                    <a:pt x="467" y="191"/>
                    <a:pt x="467" y="191"/>
                  </a:cubicBezTo>
                  <a:lnTo>
                    <a:pt x="459" y="191"/>
                  </a:lnTo>
                  <a:cubicBezTo>
                    <a:pt x="459" y="184"/>
                    <a:pt x="459" y="184"/>
                    <a:pt x="459" y="177"/>
                  </a:cubicBezTo>
                  <a:cubicBezTo>
                    <a:pt x="459" y="169"/>
                    <a:pt x="452" y="169"/>
                    <a:pt x="452" y="162"/>
                  </a:cubicBezTo>
                  <a:cubicBezTo>
                    <a:pt x="452" y="155"/>
                    <a:pt x="452" y="155"/>
                    <a:pt x="445" y="148"/>
                  </a:cubicBezTo>
                  <a:cubicBezTo>
                    <a:pt x="445" y="141"/>
                    <a:pt x="445" y="141"/>
                    <a:pt x="438" y="134"/>
                  </a:cubicBezTo>
                  <a:cubicBezTo>
                    <a:pt x="410" y="92"/>
                    <a:pt x="361" y="56"/>
                    <a:pt x="304" y="56"/>
                  </a:cubicBezTo>
                  <a:cubicBezTo>
                    <a:pt x="247" y="56"/>
                    <a:pt x="198" y="92"/>
                    <a:pt x="170" y="134"/>
                  </a:cubicBezTo>
                  <a:cubicBezTo>
                    <a:pt x="163" y="141"/>
                    <a:pt x="163" y="141"/>
                    <a:pt x="163" y="148"/>
                  </a:cubicBezTo>
                  <a:cubicBezTo>
                    <a:pt x="156" y="155"/>
                    <a:pt x="156" y="155"/>
                    <a:pt x="156" y="162"/>
                  </a:cubicBezTo>
                  <a:cubicBezTo>
                    <a:pt x="156" y="169"/>
                    <a:pt x="149" y="169"/>
                    <a:pt x="149" y="177"/>
                  </a:cubicBezTo>
                  <a:cubicBezTo>
                    <a:pt x="149" y="184"/>
                    <a:pt x="149" y="184"/>
                    <a:pt x="149" y="191"/>
                  </a:cubicBezTo>
                  <a:lnTo>
                    <a:pt x="141" y="191"/>
                  </a:lnTo>
                  <a:cubicBezTo>
                    <a:pt x="141" y="191"/>
                    <a:pt x="141" y="191"/>
                    <a:pt x="134" y="191"/>
                  </a:cubicBezTo>
                  <a:cubicBezTo>
                    <a:pt x="127" y="191"/>
                    <a:pt x="127" y="191"/>
                    <a:pt x="127" y="191"/>
                  </a:cubicBezTo>
                  <a:cubicBezTo>
                    <a:pt x="127" y="191"/>
                    <a:pt x="127" y="191"/>
                    <a:pt x="120" y="191"/>
                  </a:cubicBezTo>
                  <a:cubicBezTo>
                    <a:pt x="120" y="198"/>
                    <a:pt x="113" y="198"/>
                    <a:pt x="113" y="198"/>
                  </a:cubicBezTo>
                  <a:lnTo>
                    <a:pt x="106" y="198"/>
                  </a:lnTo>
                  <a:lnTo>
                    <a:pt x="99" y="205"/>
                  </a:lnTo>
                  <a:lnTo>
                    <a:pt x="92" y="205"/>
                  </a:lnTo>
                  <a:cubicBezTo>
                    <a:pt x="92" y="212"/>
                    <a:pt x="92" y="212"/>
                    <a:pt x="85" y="212"/>
                  </a:cubicBezTo>
                  <a:cubicBezTo>
                    <a:pt x="71" y="226"/>
                    <a:pt x="57" y="247"/>
                    <a:pt x="57" y="276"/>
                  </a:cubicBezTo>
                  <a:cubicBezTo>
                    <a:pt x="57" y="325"/>
                    <a:pt x="99" y="360"/>
                    <a:pt x="141" y="360"/>
                  </a:cubicBezTo>
                  <a:cubicBezTo>
                    <a:pt x="163" y="360"/>
                    <a:pt x="170" y="375"/>
                    <a:pt x="170" y="389"/>
                  </a:cubicBezTo>
                  <a:cubicBezTo>
                    <a:pt x="170" y="403"/>
                    <a:pt x="163" y="417"/>
                    <a:pt x="141" y="417"/>
                  </a:cubicBezTo>
                  <a:cubicBezTo>
                    <a:pt x="64" y="417"/>
                    <a:pt x="0" y="353"/>
                    <a:pt x="0" y="276"/>
                  </a:cubicBezTo>
                  <a:cubicBezTo>
                    <a:pt x="0" y="212"/>
                    <a:pt x="43" y="155"/>
                    <a:pt x="99" y="141"/>
                  </a:cubicBezTo>
                  <a:cubicBezTo>
                    <a:pt x="134" y="56"/>
                    <a:pt x="212" y="0"/>
                    <a:pt x="304" y="0"/>
                  </a:cubicBezTo>
                  <a:cubicBezTo>
                    <a:pt x="396" y="0"/>
                    <a:pt x="474" y="56"/>
                    <a:pt x="509" y="141"/>
                  </a:cubicBezTo>
                  <a:cubicBezTo>
                    <a:pt x="565" y="155"/>
                    <a:pt x="608" y="212"/>
                    <a:pt x="608" y="276"/>
                  </a:cubicBezTo>
                  <a:cubicBezTo>
                    <a:pt x="608" y="353"/>
                    <a:pt x="544" y="417"/>
                    <a:pt x="467" y="417"/>
                  </a:cubicBezTo>
                  <a:close/>
                  <a:moveTo>
                    <a:pt x="226" y="360"/>
                  </a:moveTo>
                  <a:lnTo>
                    <a:pt x="226" y="360"/>
                  </a:lnTo>
                  <a:cubicBezTo>
                    <a:pt x="233" y="360"/>
                    <a:pt x="240" y="360"/>
                    <a:pt x="247" y="367"/>
                  </a:cubicBezTo>
                  <a:cubicBezTo>
                    <a:pt x="297" y="417"/>
                    <a:pt x="297" y="417"/>
                    <a:pt x="297" y="417"/>
                  </a:cubicBezTo>
                  <a:cubicBezTo>
                    <a:pt x="382" y="297"/>
                    <a:pt x="382" y="297"/>
                    <a:pt x="382" y="297"/>
                  </a:cubicBezTo>
                  <a:cubicBezTo>
                    <a:pt x="389" y="290"/>
                    <a:pt x="396" y="283"/>
                    <a:pt x="410" y="283"/>
                  </a:cubicBezTo>
                  <a:cubicBezTo>
                    <a:pt x="424" y="283"/>
                    <a:pt x="438" y="297"/>
                    <a:pt x="438" y="311"/>
                  </a:cubicBezTo>
                  <a:cubicBezTo>
                    <a:pt x="438" y="318"/>
                    <a:pt x="431" y="325"/>
                    <a:pt x="431" y="332"/>
                  </a:cubicBezTo>
                  <a:cubicBezTo>
                    <a:pt x="325" y="480"/>
                    <a:pt x="325" y="480"/>
                    <a:pt x="325" y="480"/>
                  </a:cubicBezTo>
                  <a:cubicBezTo>
                    <a:pt x="325" y="488"/>
                    <a:pt x="311" y="495"/>
                    <a:pt x="304" y="495"/>
                  </a:cubicBezTo>
                  <a:cubicBezTo>
                    <a:pt x="297" y="495"/>
                    <a:pt x="290" y="488"/>
                    <a:pt x="283" y="480"/>
                  </a:cubicBezTo>
                  <a:cubicBezTo>
                    <a:pt x="212" y="410"/>
                    <a:pt x="212" y="410"/>
                    <a:pt x="212" y="410"/>
                  </a:cubicBezTo>
                  <a:cubicBezTo>
                    <a:pt x="205" y="403"/>
                    <a:pt x="198" y="396"/>
                    <a:pt x="198" y="389"/>
                  </a:cubicBezTo>
                  <a:cubicBezTo>
                    <a:pt x="198" y="375"/>
                    <a:pt x="212" y="360"/>
                    <a:pt x="226" y="3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176" name="Google Shape;176;p6"/>
          <p:cNvPicPr preferRelativeResize="0">
            <a:picLocks noGrp="1"/>
          </p:cNvPicPr>
          <p:nvPr>
            <p:ph type="pic" idx="2"/>
          </p:nvPr>
        </p:nvPicPr>
        <p:blipFill rotWithShape="1">
          <a:blip r:embed="rId5">
            <a:alphaModFix/>
          </a:blip>
          <a:srcRect l="16667" r="16666"/>
          <a:stretch/>
        </p:blipFill>
        <p:spPr>
          <a:xfrm>
            <a:off x="6440040" y="1417683"/>
            <a:ext cx="2378388" cy="2378387"/>
          </a:xfrm>
          <a:prstGeom prst="rect">
            <a:avLst/>
          </a:prstGeom>
          <a:noFill/>
          <a:ln>
            <a:noFill/>
          </a:ln>
        </p:spPr>
      </p:pic>
      <p:pic>
        <p:nvPicPr>
          <p:cNvPr id="177" name="Google Shape;177;p6"/>
          <p:cNvPicPr preferRelativeResize="0">
            <a:picLocks noGrp="1"/>
          </p:cNvPicPr>
          <p:nvPr>
            <p:ph type="pic" idx="3"/>
          </p:nvPr>
        </p:nvPicPr>
        <p:blipFill rotWithShape="1">
          <a:blip r:embed="rId6">
            <a:alphaModFix/>
          </a:blip>
          <a:srcRect l="2270" r="2270"/>
          <a:stretch/>
        </p:blipFill>
        <p:spPr>
          <a:xfrm>
            <a:off x="8818428" y="1420574"/>
            <a:ext cx="2370236" cy="2370235"/>
          </a:xfrm>
          <a:prstGeom prst="rect">
            <a:avLst/>
          </a:prstGeom>
          <a:noFill/>
          <a:ln>
            <a:noFill/>
          </a:ln>
        </p:spPr>
      </p:pic>
      <p:grpSp>
        <p:nvGrpSpPr>
          <p:cNvPr id="178" name="Google Shape;178;p6"/>
          <p:cNvGrpSpPr/>
          <p:nvPr/>
        </p:nvGrpSpPr>
        <p:grpSpPr>
          <a:xfrm>
            <a:off x="985808" y="2878448"/>
            <a:ext cx="4921506" cy="1130981"/>
            <a:chOff x="7483989" y="3339882"/>
            <a:chExt cx="4921506" cy="1130981"/>
          </a:xfrm>
        </p:grpSpPr>
        <p:sp>
          <p:nvSpPr>
            <p:cNvPr id="179" name="Google Shape;179;p6"/>
            <p:cNvSpPr/>
            <p:nvPr/>
          </p:nvSpPr>
          <p:spPr>
            <a:xfrm>
              <a:off x="7483989" y="3732519"/>
              <a:ext cx="4921506" cy="73834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The user can perform a demonstration on the computer or a computer on a projector or a computer. The presentation can also be p</a:t>
              </a:r>
              <a:endParaRPr sz="1200">
                <a:solidFill>
                  <a:srgbClr val="3F3F3F"/>
                </a:solidFill>
                <a:latin typeface="Arial"/>
                <a:ea typeface="Arial"/>
                <a:cs typeface="Arial"/>
                <a:sym typeface="Arial"/>
              </a:endParaRPr>
            </a:p>
          </p:txBody>
        </p:sp>
        <p:sp>
          <p:nvSpPr>
            <p:cNvPr id="180" name="Google Shape;180;p6"/>
            <p:cNvSpPr/>
            <p:nvPr/>
          </p:nvSpPr>
          <p:spPr>
            <a:xfrm>
              <a:off x="7483989" y="3339882"/>
              <a:ext cx="3895196" cy="43037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Activity background</a:t>
              </a:r>
              <a:endParaRPr sz="2000" b="1">
                <a:solidFill>
                  <a:srgbClr val="3F3F3F"/>
                </a:solidFill>
                <a:latin typeface="Arial"/>
                <a:ea typeface="Arial"/>
                <a:cs typeface="Arial"/>
                <a:sym typeface="Arial"/>
              </a:endParaRPr>
            </a:p>
          </p:txBody>
        </p:sp>
      </p:grpSp>
      <p:grpSp>
        <p:nvGrpSpPr>
          <p:cNvPr id="181" name="Google Shape;181;p6"/>
          <p:cNvGrpSpPr/>
          <p:nvPr/>
        </p:nvGrpSpPr>
        <p:grpSpPr>
          <a:xfrm>
            <a:off x="985808" y="4050289"/>
            <a:ext cx="4921506" cy="1130981"/>
            <a:chOff x="7483989" y="3339882"/>
            <a:chExt cx="4921506" cy="1130981"/>
          </a:xfrm>
        </p:grpSpPr>
        <p:sp>
          <p:nvSpPr>
            <p:cNvPr id="182" name="Google Shape;182;p6"/>
            <p:cNvSpPr/>
            <p:nvPr/>
          </p:nvSpPr>
          <p:spPr>
            <a:xfrm>
              <a:off x="7483989" y="3732519"/>
              <a:ext cx="4921506" cy="73834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The user can perform a demonstration on the computer or a computer on a projector or a computer. The presentation can also be p</a:t>
              </a:r>
              <a:endParaRPr sz="1200">
                <a:solidFill>
                  <a:srgbClr val="3F3F3F"/>
                </a:solidFill>
                <a:latin typeface="Arial"/>
                <a:ea typeface="Arial"/>
                <a:cs typeface="Arial"/>
                <a:sym typeface="Arial"/>
              </a:endParaRPr>
            </a:p>
          </p:txBody>
        </p:sp>
        <p:sp>
          <p:nvSpPr>
            <p:cNvPr id="183" name="Google Shape;183;p6"/>
            <p:cNvSpPr/>
            <p:nvPr/>
          </p:nvSpPr>
          <p:spPr>
            <a:xfrm>
              <a:off x="7483989" y="3339882"/>
              <a:ext cx="3478986" cy="43037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Activity background</a:t>
              </a:r>
              <a:endParaRPr sz="2000" b="1">
                <a:solidFill>
                  <a:srgbClr val="3F3F3F"/>
                </a:solidFill>
                <a:latin typeface="Arial"/>
                <a:ea typeface="Arial"/>
                <a:cs typeface="Arial"/>
                <a:sym typeface="Arial"/>
              </a:endParaRPr>
            </a:p>
          </p:txBody>
        </p:sp>
      </p:grpSp>
      <p:grpSp>
        <p:nvGrpSpPr>
          <p:cNvPr id="184" name="Google Shape;184;p6"/>
          <p:cNvGrpSpPr/>
          <p:nvPr/>
        </p:nvGrpSpPr>
        <p:grpSpPr>
          <a:xfrm>
            <a:off x="985808" y="5222129"/>
            <a:ext cx="4921506" cy="1130981"/>
            <a:chOff x="7483989" y="3339882"/>
            <a:chExt cx="4921506" cy="1130981"/>
          </a:xfrm>
        </p:grpSpPr>
        <p:sp>
          <p:nvSpPr>
            <p:cNvPr id="185" name="Google Shape;185;p6"/>
            <p:cNvSpPr/>
            <p:nvPr/>
          </p:nvSpPr>
          <p:spPr>
            <a:xfrm>
              <a:off x="7483989" y="3732519"/>
              <a:ext cx="4921506" cy="73834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The user can perform a demonstration on the computer or a computer on a projector or a computer. The presentation can also be p</a:t>
              </a:r>
              <a:endParaRPr sz="1200">
                <a:solidFill>
                  <a:srgbClr val="3F3F3F"/>
                </a:solidFill>
                <a:latin typeface="Arial"/>
                <a:ea typeface="Arial"/>
                <a:cs typeface="Arial"/>
                <a:sym typeface="Arial"/>
              </a:endParaRPr>
            </a:p>
          </p:txBody>
        </p:sp>
        <p:sp>
          <p:nvSpPr>
            <p:cNvPr id="186" name="Google Shape;186;p6"/>
            <p:cNvSpPr/>
            <p:nvPr/>
          </p:nvSpPr>
          <p:spPr>
            <a:xfrm>
              <a:off x="7483989" y="3339882"/>
              <a:ext cx="3399202" cy="430374"/>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2000" b="1">
                  <a:solidFill>
                    <a:srgbClr val="3F3F3F"/>
                  </a:solidFill>
                  <a:latin typeface="Arial"/>
                  <a:ea typeface="Arial"/>
                  <a:cs typeface="Arial"/>
                  <a:sym typeface="Arial"/>
                </a:rPr>
                <a:t>Activity background</a:t>
              </a:r>
              <a:endParaRPr sz="2000" b="1">
                <a:solidFill>
                  <a:srgbClr val="3F3F3F"/>
                </a:solidFill>
                <a:latin typeface="Arial"/>
                <a:ea typeface="Arial"/>
                <a:cs typeface="Arial"/>
                <a:sym typeface="Arial"/>
              </a:endParaRPr>
            </a:p>
          </p:txBody>
        </p:sp>
      </p:grpSp>
      <p:grpSp>
        <p:nvGrpSpPr>
          <p:cNvPr id="187" name="Google Shape;187;p6"/>
          <p:cNvGrpSpPr/>
          <p:nvPr/>
        </p:nvGrpSpPr>
        <p:grpSpPr>
          <a:xfrm>
            <a:off x="1080557" y="537832"/>
            <a:ext cx="5704922" cy="716067"/>
            <a:chOff x="5402407" y="1247256"/>
            <a:chExt cx="5704922" cy="716067"/>
          </a:xfrm>
        </p:grpSpPr>
        <p:sp>
          <p:nvSpPr>
            <p:cNvPr id="188" name="Google Shape;188;p6"/>
            <p:cNvSpPr txBox="1"/>
            <p:nvPr/>
          </p:nvSpPr>
          <p:spPr>
            <a:xfrm>
              <a:off x="5402407" y="1247256"/>
              <a:ext cx="570492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Overall thinking of the activity</a:t>
              </a:r>
              <a:endParaRPr sz="2800" b="1">
                <a:solidFill>
                  <a:srgbClr val="3F3F3F"/>
                </a:solidFill>
                <a:latin typeface="Arial"/>
                <a:ea typeface="Arial"/>
                <a:cs typeface="Arial"/>
                <a:sym typeface="Arial"/>
              </a:endParaRPr>
            </a:p>
          </p:txBody>
        </p:sp>
        <p:sp>
          <p:nvSpPr>
            <p:cNvPr id="189" name="Google Shape;189;p6"/>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73"/>
                                        </p:tgtEl>
                                        <p:attrNameLst>
                                          <p:attrName>style.visibility</p:attrName>
                                        </p:attrNameLst>
                                      </p:cBhvr>
                                      <p:to>
                                        <p:strVal val="visible"/>
                                      </p:to>
                                    </p:set>
                                    <p:anim calcmode="lin" valueType="num">
                                      <p:cBhvr additive="base">
                                        <p:cTn id="7" dur="500"/>
                                        <p:tgtEl>
                                          <p:spTgt spid="173"/>
                                        </p:tgtEl>
                                        <p:attrNameLst>
                                          <p:attrName>ppt_w</p:attrName>
                                        </p:attrNameLst>
                                      </p:cBhvr>
                                      <p:tavLst>
                                        <p:tav tm="0">
                                          <p:val>
                                            <p:strVal val="0"/>
                                          </p:val>
                                        </p:tav>
                                        <p:tav tm="100000">
                                          <p:val>
                                            <p:strVal val="#ppt_w"/>
                                          </p:val>
                                        </p:tav>
                                      </p:tavLst>
                                    </p:anim>
                                    <p:anim calcmode="lin" valueType="num">
                                      <p:cBhvr additive="base">
                                        <p:cTn id="8" dur="500"/>
                                        <p:tgtEl>
                                          <p:spTgt spid="173"/>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70"/>
                                        </p:tgtEl>
                                        <p:attrNameLst>
                                          <p:attrName>style.visibility</p:attrName>
                                        </p:attrNameLst>
                                      </p:cBhvr>
                                      <p:to>
                                        <p:strVal val="visible"/>
                                      </p:to>
                                    </p:set>
                                    <p:anim calcmode="lin" valueType="num">
                                      <p:cBhvr additive="base">
                                        <p:cTn id="11" dur="500"/>
                                        <p:tgtEl>
                                          <p:spTgt spid="170"/>
                                        </p:tgtEl>
                                        <p:attrNameLst>
                                          <p:attrName>ppt_w</p:attrName>
                                        </p:attrNameLst>
                                      </p:cBhvr>
                                      <p:tavLst>
                                        <p:tav tm="0">
                                          <p:val>
                                            <p:strVal val="0"/>
                                          </p:val>
                                        </p:tav>
                                        <p:tav tm="100000">
                                          <p:val>
                                            <p:strVal val="#ppt_w"/>
                                          </p:val>
                                        </p:tav>
                                      </p:tavLst>
                                    </p:anim>
                                    <p:anim calcmode="lin" valueType="num">
                                      <p:cBhvr additive="base">
                                        <p:cTn id="12" dur="500"/>
                                        <p:tgtEl>
                                          <p:spTgt spid="170"/>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167"/>
                                        </p:tgtEl>
                                        <p:attrNameLst>
                                          <p:attrName>style.visibility</p:attrName>
                                        </p:attrNameLst>
                                      </p:cBhvr>
                                      <p:to>
                                        <p:strVal val="visible"/>
                                      </p:to>
                                    </p:set>
                                    <p:anim calcmode="lin" valueType="num">
                                      <p:cBhvr additive="base">
                                        <p:cTn id="15" dur="500"/>
                                        <p:tgtEl>
                                          <p:spTgt spid="167"/>
                                        </p:tgtEl>
                                        <p:attrNameLst>
                                          <p:attrName>ppt_w</p:attrName>
                                        </p:attrNameLst>
                                      </p:cBhvr>
                                      <p:tavLst>
                                        <p:tav tm="0">
                                          <p:val>
                                            <p:strVal val="0"/>
                                          </p:val>
                                        </p:tav>
                                        <p:tav tm="100000">
                                          <p:val>
                                            <p:strVal val="#ppt_w"/>
                                          </p:val>
                                        </p:tav>
                                      </p:tavLst>
                                    </p:anim>
                                    <p:anim calcmode="lin" valueType="num">
                                      <p:cBhvr additive="base">
                                        <p:cTn id="16" dur="500"/>
                                        <p:tgtEl>
                                          <p:spTgt spid="167"/>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164"/>
                                        </p:tgtEl>
                                        <p:attrNameLst>
                                          <p:attrName>style.visibility</p:attrName>
                                        </p:attrNameLst>
                                      </p:cBhvr>
                                      <p:to>
                                        <p:strVal val="visible"/>
                                      </p:to>
                                    </p:set>
                                    <p:anim calcmode="lin" valueType="num">
                                      <p:cBhvr additive="base">
                                        <p:cTn id="19" dur="500"/>
                                        <p:tgtEl>
                                          <p:spTgt spid="164"/>
                                        </p:tgtEl>
                                        <p:attrNameLst>
                                          <p:attrName>ppt_w</p:attrName>
                                        </p:attrNameLst>
                                      </p:cBhvr>
                                      <p:tavLst>
                                        <p:tav tm="0">
                                          <p:val>
                                            <p:strVal val="0"/>
                                          </p:val>
                                        </p:tav>
                                        <p:tav tm="100000">
                                          <p:val>
                                            <p:strVal val="#ppt_w"/>
                                          </p:val>
                                        </p:tav>
                                      </p:tavLst>
                                    </p:anim>
                                    <p:anim calcmode="lin" valueType="num">
                                      <p:cBhvr additive="base">
                                        <p:cTn id="20" dur="500"/>
                                        <p:tgtEl>
                                          <p:spTgt spid="164"/>
                                        </p:tgtEl>
                                        <p:attrNameLst>
                                          <p:attrName>ppt_h</p:attrName>
                                        </p:attrNameLst>
                                      </p:cBhvr>
                                      <p:tavLst>
                                        <p:tav tm="0">
                                          <p:val>
                                            <p:strVal val="0"/>
                                          </p:val>
                                        </p:tav>
                                        <p:tav tm="100000">
                                          <p:val>
                                            <p:strVal val="#ppt_h"/>
                                          </p:val>
                                        </p:tav>
                                      </p:tavLst>
                                    </p:anim>
                                  </p:childTnLst>
                                </p:cTn>
                              </p:par>
                            </p:childTnLst>
                          </p:cTn>
                        </p:par>
                        <p:par>
                          <p:cTn id="21" fill="hold">
                            <p:stCondLst>
                              <p:cond delay="500"/>
                            </p:stCondLst>
                            <p:childTnLst>
                              <p:par>
                                <p:cTn id="22" presetID="2" presetClass="entr" presetSubtype="8" fill="hold" nodeType="afterEffect">
                                  <p:stCondLst>
                                    <p:cond delay="0"/>
                                  </p:stCondLst>
                                  <p:childTnLst>
                                    <p:set>
                                      <p:cBhvr>
                                        <p:cTn id="23" dur="1" fill="hold">
                                          <p:stCondLst>
                                            <p:cond delay="0"/>
                                          </p:stCondLst>
                                        </p:cTn>
                                        <p:tgtEl>
                                          <p:spTgt spid="178"/>
                                        </p:tgtEl>
                                        <p:attrNameLst>
                                          <p:attrName>style.visibility</p:attrName>
                                        </p:attrNameLst>
                                      </p:cBhvr>
                                      <p:to>
                                        <p:strVal val="visible"/>
                                      </p:to>
                                    </p:set>
                                    <p:anim calcmode="lin" valueType="num">
                                      <p:cBhvr additive="base">
                                        <p:cTn id="24" dur="500"/>
                                        <p:tgtEl>
                                          <p:spTgt spid="178"/>
                                        </p:tgtEl>
                                        <p:attrNameLst>
                                          <p:attrName>ppt_x</p:attrName>
                                        </p:attrNameLst>
                                      </p:cBhvr>
                                      <p:tavLst>
                                        <p:tav tm="0">
                                          <p:val>
                                            <p:strVal val="#ppt_x-1"/>
                                          </p:val>
                                        </p:tav>
                                        <p:tav tm="100000">
                                          <p:val>
                                            <p:strVal val="#ppt_x"/>
                                          </p:val>
                                        </p:tav>
                                      </p:tavLst>
                                    </p:anim>
                                  </p:childTnLst>
                                </p:cTn>
                              </p:par>
                            </p:childTnLst>
                          </p:cTn>
                        </p:par>
                        <p:par>
                          <p:cTn id="25" fill="hold">
                            <p:stCondLst>
                              <p:cond delay="1000"/>
                            </p:stCondLst>
                            <p:childTnLst>
                              <p:par>
                                <p:cTn id="26" presetID="2" presetClass="entr" presetSubtype="8" fill="hold" nodeType="afterEffect">
                                  <p:stCondLst>
                                    <p:cond delay="0"/>
                                  </p:stCondLst>
                                  <p:childTnLst>
                                    <p:set>
                                      <p:cBhvr>
                                        <p:cTn id="27" dur="1" fill="hold">
                                          <p:stCondLst>
                                            <p:cond delay="0"/>
                                          </p:stCondLst>
                                        </p:cTn>
                                        <p:tgtEl>
                                          <p:spTgt spid="181"/>
                                        </p:tgtEl>
                                        <p:attrNameLst>
                                          <p:attrName>style.visibility</p:attrName>
                                        </p:attrNameLst>
                                      </p:cBhvr>
                                      <p:to>
                                        <p:strVal val="visible"/>
                                      </p:to>
                                    </p:set>
                                    <p:anim calcmode="lin" valueType="num">
                                      <p:cBhvr additive="base">
                                        <p:cTn id="28" dur="500"/>
                                        <p:tgtEl>
                                          <p:spTgt spid="181"/>
                                        </p:tgtEl>
                                        <p:attrNameLst>
                                          <p:attrName>ppt_x</p:attrName>
                                        </p:attrNameLst>
                                      </p:cBhvr>
                                      <p:tavLst>
                                        <p:tav tm="0">
                                          <p:val>
                                            <p:strVal val="#ppt_x-1"/>
                                          </p:val>
                                        </p:tav>
                                        <p:tav tm="100000">
                                          <p:val>
                                            <p:strVal val="#ppt_x"/>
                                          </p:val>
                                        </p:tav>
                                      </p:tavLst>
                                    </p:anim>
                                  </p:childTnLst>
                                </p:cTn>
                              </p:par>
                            </p:childTnLst>
                          </p:cTn>
                        </p:par>
                        <p:par>
                          <p:cTn id="29" fill="hold">
                            <p:stCondLst>
                              <p:cond delay="1500"/>
                            </p:stCondLst>
                            <p:childTnLst>
                              <p:par>
                                <p:cTn id="30" presetID="2" presetClass="entr" presetSubtype="8" fill="hold" nodeType="afterEffect">
                                  <p:stCondLst>
                                    <p:cond delay="0"/>
                                  </p:stCondLst>
                                  <p:childTnLst>
                                    <p:set>
                                      <p:cBhvr>
                                        <p:cTn id="31" dur="1" fill="hold">
                                          <p:stCondLst>
                                            <p:cond delay="0"/>
                                          </p:stCondLst>
                                        </p:cTn>
                                        <p:tgtEl>
                                          <p:spTgt spid="184"/>
                                        </p:tgtEl>
                                        <p:attrNameLst>
                                          <p:attrName>style.visibility</p:attrName>
                                        </p:attrNameLst>
                                      </p:cBhvr>
                                      <p:to>
                                        <p:strVal val="visible"/>
                                      </p:to>
                                    </p:set>
                                    <p:anim calcmode="lin" valueType="num">
                                      <p:cBhvr additive="base">
                                        <p:cTn id="32" dur="500"/>
                                        <p:tgtEl>
                                          <p:spTgt spid="184"/>
                                        </p:tgtEl>
                                        <p:attrNameLst>
                                          <p:attrName>ppt_x</p:attrName>
                                        </p:attrNameLst>
                                      </p:cBhvr>
                                      <p:tavLst>
                                        <p:tav tm="0">
                                          <p:val>
                                            <p:strVal val="#ppt_x-1"/>
                                          </p:val>
                                        </p:tav>
                                        <p:tav tm="100000">
                                          <p:val>
                                            <p:strVal val="#ppt_x"/>
                                          </p:val>
                                        </p:tav>
                                      </p:tavLst>
                                    </p:anim>
                                  </p:childTnLst>
                                </p:cTn>
                              </p:par>
                            </p:childTnLst>
                          </p:cTn>
                        </p:par>
                        <p:par>
                          <p:cTn id="33" fill="hold">
                            <p:stCondLst>
                              <p:cond delay="2000"/>
                            </p:stCondLst>
                            <p:childTnLst>
                              <p:par>
                                <p:cTn id="34" presetID="23" presetClass="entr" presetSubtype="16" fill="hold" nodeType="afterEffect">
                                  <p:stCondLst>
                                    <p:cond delay="0"/>
                                  </p:stCondLst>
                                  <p:childTnLst>
                                    <p:set>
                                      <p:cBhvr>
                                        <p:cTn id="35" dur="1" fill="hold">
                                          <p:stCondLst>
                                            <p:cond delay="0"/>
                                          </p:stCondLst>
                                        </p:cTn>
                                        <p:tgtEl>
                                          <p:spTgt spid="158"/>
                                        </p:tgtEl>
                                        <p:attrNameLst>
                                          <p:attrName>style.visibility</p:attrName>
                                        </p:attrNameLst>
                                      </p:cBhvr>
                                      <p:to>
                                        <p:strVal val="visible"/>
                                      </p:to>
                                    </p:set>
                                    <p:anim calcmode="lin" valueType="num">
                                      <p:cBhvr additive="base">
                                        <p:cTn id="36" dur="500"/>
                                        <p:tgtEl>
                                          <p:spTgt spid="158"/>
                                        </p:tgtEl>
                                        <p:attrNameLst>
                                          <p:attrName>ppt_w</p:attrName>
                                        </p:attrNameLst>
                                      </p:cBhvr>
                                      <p:tavLst>
                                        <p:tav tm="0">
                                          <p:val>
                                            <p:strVal val="0"/>
                                          </p:val>
                                        </p:tav>
                                        <p:tav tm="100000">
                                          <p:val>
                                            <p:strVal val="#ppt_w"/>
                                          </p:val>
                                        </p:tav>
                                      </p:tavLst>
                                    </p:anim>
                                    <p:anim calcmode="lin" valueType="num">
                                      <p:cBhvr additive="base">
                                        <p:cTn id="37" dur="500"/>
                                        <p:tgtEl>
                                          <p:spTgt spid="158"/>
                                        </p:tgtEl>
                                        <p:attrNameLst>
                                          <p:attrName>ppt_h</p:attrName>
                                        </p:attrNameLst>
                                      </p:cBhvr>
                                      <p:tavLst>
                                        <p:tav tm="0">
                                          <p:val>
                                            <p:strVal val="0"/>
                                          </p:val>
                                        </p:tav>
                                        <p:tav tm="100000">
                                          <p:val>
                                            <p:strVal val="#ppt_h"/>
                                          </p:val>
                                        </p:tav>
                                      </p:tavLst>
                                    </p:anim>
                                  </p:childTnLst>
                                </p:cTn>
                              </p:par>
                              <p:par>
                                <p:cTn id="38" presetID="23" presetClass="entr" presetSubtype="16" fill="hold" nodeType="withEffect">
                                  <p:stCondLst>
                                    <p:cond delay="0"/>
                                  </p:stCondLst>
                                  <p:childTnLst>
                                    <p:set>
                                      <p:cBhvr>
                                        <p:cTn id="39" dur="1" fill="hold">
                                          <p:stCondLst>
                                            <p:cond delay="0"/>
                                          </p:stCondLst>
                                        </p:cTn>
                                        <p:tgtEl>
                                          <p:spTgt spid="159"/>
                                        </p:tgtEl>
                                        <p:attrNameLst>
                                          <p:attrName>style.visibility</p:attrName>
                                        </p:attrNameLst>
                                      </p:cBhvr>
                                      <p:to>
                                        <p:strVal val="visible"/>
                                      </p:to>
                                    </p:set>
                                    <p:anim calcmode="lin" valueType="num">
                                      <p:cBhvr additive="base">
                                        <p:cTn id="40" dur="500"/>
                                        <p:tgtEl>
                                          <p:spTgt spid="159"/>
                                        </p:tgtEl>
                                        <p:attrNameLst>
                                          <p:attrName>ppt_w</p:attrName>
                                        </p:attrNameLst>
                                      </p:cBhvr>
                                      <p:tavLst>
                                        <p:tav tm="0">
                                          <p:val>
                                            <p:strVal val="0"/>
                                          </p:val>
                                        </p:tav>
                                        <p:tav tm="100000">
                                          <p:val>
                                            <p:strVal val="#ppt_w"/>
                                          </p:val>
                                        </p:tav>
                                      </p:tavLst>
                                    </p:anim>
                                    <p:anim calcmode="lin" valueType="num">
                                      <p:cBhvr additive="base">
                                        <p:cTn id="41" dur="500"/>
                                        <p:tgtEl>
                                          <p:spTgt spid="159"/>
                                        </p:tgtEl>
                                        <p:attrNameLst>
                                          <p:attrName>ppt_h</p:attrName>
                                        </p:attrNameLst>
                                      </p:cBhvr>
                                      <p:tavLst>
                                        <p:tav tm="0">
                                          <p:val>
                                            <p:strVal val="0"/>
                                          </p:val>
                                        </p:tav>
                                        <p:tav tm="100000">
                                          <p:val>
                                            <p:strVal val="#ppt_h"/>
                                          </p:val>
                                        </p:tav>
                                      </p:tavLst>
                                    </p:anim>
                                  </p:childTnLst>
                                </p:cTn>
                              </p:par>
                              <p:par>
                                <p:cTn id="42" presetID="23" presetClass="entr" presetSubtype="16" fill="hold" nodeType="withEffect">
                                  <p:stCondLst>
                                    <p:cond delay="0"/>
                                  </p:stCondLst>
                                  <p:childTnLst>
                                    <p:set>
                                      <p:cBhvr>
                                        <p:cTn id="43" dur="1" fill="hold">
                                          <p:stCondLst>
                                            <p:cond delay="0"/>
                                          </p:stCondLst>
                                        </p:cTn>
                                        <p:tgtEl>
                                          <p:spTgt spid="160"/>
                                        </p:tgtEl>
                                        <p:attrNameLst>
                                          <p:attrName>style.visibility</p:attrName>
                                        </p:attrNameLst>
                                      </p:cBhvr>
                                      <p:to>
                                        <p:strVal val="visible"/>
                                      </p:to>
                                    </p:set>
                                    <p:anim calcmode="lin" valueType="num">
                                      <p:cBhvr additive="base">
                                        <p:cTn id="44" dur="500"/>
                                        <p:tgtEl>
                                          <p:spTgt spid="160"/>
                                        </p:tgtEl>
                                        <p:attrNameLst>
                                          <p:attrName>ppt_w</p:attrName>
                                        </p:attrNameLst>
                                      </p:cBhvr>
                                      <p:tavLst>
                                        <p:tav tm="0">
                                          <p:val>
                                            <p:strVal val="0"/>
                                          </p:val>
                                        </p:tav>
                                        <p:tav tm="100000">
                                          <p:val>
                                            <p:strVal val="#ppt_w"/>
                                          </p:val>
                                        </p:tav>
                                      </p:tavLst>
                                    </p:anim>
                                    <p:anim calcmode="lin" valueType="num">
                                      <p:cBhvr additive="base">
                                        <p:cTn id="45" dur="500"/>
                                        <p:tgtEl>
                                          <p:spTgt spid="160"/>
                                        </p:tgtEl>
                                        <p:attrNameLst>
                                          <p:attrName>ppt_h</p:attrName>
                                        </p:attrNameLst>
                                      </p:cBhvr>
                                      <p:tavLst>
                                        <p:tav tm="0">
                                          <p:val>
                                            <p:strVal val="0"/>
                                          </p:val>
                                        </p:tav>
                                        <p:tav tm="100000">
                                          <p:val>
                                            <p:strVal val="#ppt_h"/>
                                          </p:val>
                                        </p:tav>
                                      </p:tavLst>
                                    </p:anim>
                                  </p:childTnLst>
                                </p:cTn>
                              </p:par>
                              <p:par>
                                <p:cTn id="46" presetID="23" presetClass="entr" presetSubtype="16" fill="hold" nodeType="withEffect">
                                  <p:stCondLst>
                                    <p:cond delay="0"/>
                                  </p:stCondLst>
                                  <p:childTnLst>
                                    <p:set>
                                      <p:cBhvr>
                                        <p:cTn id="47" dur="1" fill="hold">
                                          <p:stCondLst>
                                            <p:cond delay="0"/>
                                          </p:stCondLst>
                                        </p:cTn>
                                        <p:tgtEl>
                                          <p:spTgt spid="161"/>
                                        </p:tgtEl>
                                        <p:attrNameLst>
                                          <p:attrName>style.visibility</p:attrName>
                                        </p:attrNameLst>
                                      </p:cBhvr>
                                      <p:to>
                                        <p:strVal val="visible"/>
                                      </p:to>
                                    </p:set>
                                    <p:anim calcmode="lin" valueType="num">
                                      <p:cBhvr additive="base">
                                        <p:cTn id="48" dur="500"/>
                                        <p:tgtEl>
                                          <p:spTgt spid="161"/>
                                        </p:tgtEl>
                                        <p:attrNameLst>
                                          <p:attrName>ppt_w</p:attrName>
                                        </p:attrNameLst>
                                      </p:cBhvr>
                                      <p:tavLst>
                                        <p:tav tm="0">
                                          <p:val>
                                            <p:strVal val="0"/>
                                          </p:val>
                                        </p:tav>
                                        <p:tav tm="100000">
                                          <p:val>
                                            <p:strVal val="#ppt_w"/>
                                          </p:val>
                                        </p:tav>
                                      </p:tavLst>
                                    </p:anim>
                                    <p:anim calcmode="lin" valueType="num">
                                      <p:cBhvr additive="base">
                                        <p:cTn id="49" dur="500"/>
                                        <p:tgtEl>
                                          <p:spTgt spid="161"/>
                                        </p:tgtEl>
                                        <p:attrNameLst>
                                          <p:attrName>ppt_h</p:attrName>
                                        </p:attrNameLst>
                                      </p:cBhvr>
                                      <p:tavLst>
                                        <p:tav tm="0">
                                          <p:val>
                                            <p:strVal val="0"/>
                                          </p:val>
                                        </p:tav>
                                        <p:tav tm="100000">
                                          <p:val>
                                            <p:strVal val="#ppt_h"/>
                                          </p:val>
                                        </p:tav>
                                      </p:tavLst>
                                    </p:anim>
                                  </p:childTnLst>
                                </p:cTn>
                              </p:par>
                              <p:par>
                                <p:cTn id="50" presetID="23" presetClass="entr" presetSubtype="16" fill="hold" nodeType="withEffect">
                                  <p:stCondLst>
                                    <p:cond delay="0"/>
                                  </p:stCondLst>
                                  <p:childTnLst>
                                    <p:set>
                                      <p:cBhvr>
                                        <p:cTn id="51" dur="1" fill="hold">
                                          <p:stCondLst>
                                            <p:cond delay="0"/>
                                          </p:stCondLst>
                                        </p:cTn>
                                        <p:tgtEl>
                                          <p:spTgt spid="162"/>
                                        </p:tgtEl>
                                        <p:attrNameLst>
                                          <p:attrName>style.visibility</p:attrName>
                                        </p:attrNameLst>
                                      </p:cBhvr>
                                      <p:to>
                                        <p:strVal val="visible"/>
                                      </p:to>
                                    </p:set>
                                    <p:anim calcmode="lin" valueType="num">
                                      <p:cBhvr additive="base">
                                        <p:cTn id="52" dur="500"/>
                                        <p:tgtEl>
                                          <p:spTgt spid="162"/>
                                        </p:tgtEl>
                                        <p:attrNameLst>
                                          <p:attrName>ppt_w</p:attrName>
                                        </p:attrNameLst>
                                      </p:cBhvr>
                                      <p:tavLst>
                                        <p:tav tm="0">
                                          <p:val>
                                            <p:strVal val="0"/>
                                          </p:val>
                                        </p:tav>
                                        <p:tav tm="100000">
                                          <p:val>
                                            <p:strVal val="#ppt_w"/>
                                          </p:val>
                                        </p:tav>
                                      </p:tavLst>
                                    </p:anim>
                                    <p:anim calcmode="lin" valueType="num">
                                      <p:cBhvr additive="base">
                                        <p:cTn id="53" dur="500"/>
                                        <p:tgtEl>
                                          <p:spTgt spid="162"/>
                                        </p:tgtEl>
                                        <p:attrNameLst>
                                          <p:attrName>ppt_h</p:attrName>
                                        </p:attrNameLst>
                                      </p:cBhvr>
                                      <p:tavLst>
                                        <p:tav tm="0">
                                          <p:val>
                                            <p:strVal val="0"/>
                                          </p:val>
                                        </p:tav>
                                        <p:tav tm="100000">
                                          <p:val>
                                            <p:strVal val="#ppt_h"/>
                                          </p:val>
                                        </p:tav>
                                      </p:tavLst>
                                    </p:anim>
                                  </p:childTnLst>
                                </p:cTn>
                              </p:par>
                              <p:par>
                                <p:cTn id="54" presetID="23" presetClass="entr" presetSubtype="16" fill="hold" nodeType="withEffect">
                                  <p:stCondLst>
                                    <p:cond delay="0"/>
                                  </p:stCondLst>
                                  <p:childTnLst>
                                    <p:set>
                                      <p:cBhvr>
                                        <p:cTn id="55" dur="1" fill="hold">
                                          <p:stCondLst>
                                            <p:cond delay="0"/>
                                          </p:stCondLst>
                                        </p:cTn>
                                        <p:tgtEl>
                                          <p:spTgt spid="163"/>
                                        </p:tgtEl>
                                        <p:attrNameLst>
                                          <p:attrName>style.visibility</p:attrName>
                                        </p:attrNameLst>
                                      </p:cBhvr>
                                      <p:to>
                                        <p:strVal val="visible"/>
                                      </p:to>
                                    </p:set>
                                    <p:anim calcmode="lin" valueType="num">
                                      <p:cBhvr additive="base">
                                        <p:cTn id="56" dur="500"/>
                                        <p:tgtEl>
                                          <p:spTgt spid="163"/>
                                        </p:tgtEl>
                                        <p:attrNameLst>
                                          <p:attrName>ppt_w</p:attrName>
                                        </p:attrNameLst>
                                      </p:cBhvr>
                                      <p:tavLst>
                                        <p:tav tm="0">
                                          <p:val>
                                            <p:strVal val="0"/>
                                          </p:val>
                                        </p:tav>
                                        <p:tav tm="100000">
                                          <p:val>
                                            <p:strVal val="#ppt_w"/>
                                          </p:val>
                                        </p:tav>
                                      </p:tavLst>
                                    </p:anim>
                                    <p:anim calcmode="lin" valueType="num">
                                      <p:cBhvr additive="base">
                                        <p:cTn id="57" dur="500"/>
                                        <p:tgtEl>
                                          <p:spTgt spid="163"/>
                                        </p:tgtEl>
                                        <p:attrNameLst>
                                          <p:attrName>ppt_h</p:attrName>
                                        </p:attrNameLst>
                                      </p:cBhvr>
                                      <p:tavLst>
                                        <p:tav tm="0">
                                          <p:val>
                                            <p:strVal val="0"/>
                                          </p:val>
                                        </p:tav>
                                        <p:tav tm="100000">
                                          <p:val>
                                            <p:strVal val="#ppt_h"/>
                                          </p:val>
                                        </p:tav>
                                      </p:tavLst>
                                    </p:anim>
                                  </p:childTnLst>
                                </p:cTn>
                              </p:par>
                              <p:par>
                                <p:cTn id="58" presetID="23" presetClass="entr" presetSubtype="16" fill="hold" nodeType="withEffect">
                                  <p:stCondLst>
                                    <p:cond delay="0"/>
                                  </p:stCondLst>
                                  <p:childTnLst>
                                    <p:set>
                                      <p:cBhvr>
                                        <p:cTn id="59" dur="1" fill="hold">
                                          <p:stCondLst>
                                            <p:cond delay="0"/>
                                          </p:stCondLst>
                                        </p:cTn>
                                        <p:tgtEl>
                                          <p:spTgt spid="176"/>
                                        </p:tgtEl>
                                        <p:attrNameLst>
                                          <p:attrName>style.visibility</p:attrName>
                                        </p:attrNameLst>
                                      </p:cBhvr>
                                      <p:to>
                                        <p:strVal val="visible"/>
                                      </p:to>
                                    </p:set>
                                    <p:anim calcmode="lin" valueType="num">
                                      <p:cBhvr additive="base">
                                        <p:cTn id="60" dur="500"/>
                                        <p:tgtEl>
                                          <p:spTgt spid="176"/>
                                        </p:tgtEl>
                                        <p:attrNameLst>
                                          <p:attrName>ppt_w</p:attrName>
                                        </p:attrNameLst>
                                      </p:cBhvr>
                                      <p:tavLst>
                                        <p:tav tm="0">
                                          <p:val>
                                            <p:strVal val="0"/>
                                          </p:val>
                                        </p:tav>
                                        <p:tav tm="100000">
                                          <p:val>
                                            <p:strVal val="#ppt_w"/>
                                          </p:val>
                                        </p:tav>
                                      </p:tavLst>
                                    </p:anim>
                                    <p:anim calcmode="lin" valueType="num">
                                      <p:cBhvr additive="base">
                                        <p:cTn id="61" dur="500"/>
                                        <p:tgtEl>
                                          <p:spTgt spid="176"/>
                                        </p:tgtEl>
                                        <p:attrNameLst>
                                          <p:attrName>ppt_h</p:attrName>
                                        </p:attrNameLst>
                                      </p:cBhvr>
                                      <p:tavLst>
                                        <p:tav tm="0">
                                          <p:val>
                                            <p:strVal val="0"/>
                                          </p:val>
                                        </p:tav>
                                        <p:tav tm="100000">
                                          <p:val>
                                            <p:strVal val="#ppt_h"/>
                                          </p:val>
                                        </p:tav>
                                      </p:tavLst>
                                    </p:anim>
                                  </p:childTnLst>
                                </p:cTn>
                              </p:par>
                              <p:par>
                                <p:cTn id="62" presetID="23" presetClass="entr" presetSubtype="16" fill="hold" nodeType="withEffect">
                                  <p:stCondLst>
                                    <p:cond delay="0"/>
                                  </p:stCondLst>
                                  <p:childTnLst>
                                    <p:set>
                                      <p:cBhvr>
                                        <p:cTn id="63" dur="1" fill="hold">
                                          <p:stCondLst>
                                            <p:cond delay="0"/>
                                          </p:stCondLst>
                                        </p:cTn>
                                        <p:tgtEl>
                                          <p:spTgt spid="177"/>
                                        </p:tgtEl>
                                        <p:attrNameLst>
                                          <p:attrName>style.visibility</p:attrName>
                                        </p:attrNameLst>
                                      </p:cBhvr>
                                      <p:to>
                                        <p:strVal val="visible"/>
                                      </p:to>
                                    </p:set>
                                    <p:anim calcmode="lin" valueType="num">
                                      <p:cBhvr additive="base">
                                        <p:cTn id="64" dur="500"/>
                                        <p:tgtEl>
                                          <p:spTgt spid="177"/>
                                        </p:tgtEl>
                                        <p:attrNameLst>
                                          <p:attrName>ppt_w</p:attrName>
                                        </p:attrNameLst>
                                      </p:cBhvr>
                                      <p:tavLst>
                                        <p:tav tm="0">
                                          <p:val>
                                            <p:strVal val="0"/>
                                          </p:val>
                                        </p:tav>
                                        <p:tav tm="100000">
                                          <p:val>
                                            <p:strVal val="#ppt_w"/>
                                          </p:val>
                                        </p:tav>
                                      </p:tavLst>
                                    </p:anim>
                                    <p:anim calcmode="lin" valueType="num">
                                      <p:cBhvr additive="base">
                                        <p:cTn id="65" dur="500"/>
                                        <p:tgtEl>
                                          <p:spTgt spid="17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7"/>
          <p:cNvPicPr preferRelativeResize="0">
            <a:picLocks noGrp="1"/>
          </p:cNvPicPr>
          <p:nvPr>
            <p:ph type="pic" idx="2"/>
          </p:nvPr>
        </p:nvPicPr>
        <p:blipFill rotWithShape="1">
          <a:blip r:embed="rId3">
            <a:alphaModFix/>
          </a:blip>
          <a:srcRect t="6" b="6"/>
          <a:stretch/>
        </p:blipFill>
        <p:spPr>
          <a:xfrm>
            <a:off x="1274762" y="1943100"/>
            <a:ext cx="2157510" cy="1600200"/>
          </a:xfrm>
          <a:prstGeom prst="rect">
            <a:avLst/>
          </a:prstGeom>
          <a:noFill/>
          <a:ln>
            <a:noFill/>
          </a:ln>
        </p:spPr>
      </p:pic>
      <p:pic>
        <p:nvPicPr>
          <p:cNvPr id="196" name="Google Shape;196;p7"/>
          <p:cNvPicPr preferRelativeResize="0">
            <a:picLocks noGrp="1"/>
          </p:cNvPicPr>
          <p:nvPr>
            <p:ph type="pic" idx="3"/>
          </p:nvPr>
        </p:nvPicPr>
        <p:blipFill rotWithShape="1">
          <a:blip r:embed="rId4">
            <a:alphaModFix/>
          </a:blip>
          <a:srcRect t="6" b="6"/>
          <a:stretch/>
        </p:blipFill>
        <p:spPr>
          <a:xfrm>
            <a:off x="3769750" y="3884613"/>
            <a:ext cx="2157510" cy="1600200"/>
          </a:xfrm>
          <a:prstGeom prst="rect">
            <a:avLst/>
          </a:prstGeom>
          <a:noFill/>
          <a:ln>
            <a:noFill/>
          </a:ln>
        </p:spPr>
      </p:pic>
      <p:pic>
        <p:nvPicPr>
          <p:cNvPr id="197" name="Google Shape;197;p7"/>
          <p:cNvPicPr preferRelativeResize="0">
            <a:picLocks noGrp="1"/>
          </p:cNvPicPr>
          <p:nvPr>
            <p:ph type="pic" idx="4"/>
          </p:nvPr>
        </p:nvPicPr>
        <p:blipFill rotWithShape="1">
          <a:blip r:embed="rId5">
            <a:alphaModFix/>
          </a:blip>
          <a:srcRect t="6" b="6"/>
          <a:stretch/>
        </p:blipFill>
        <p:spPr>
          <a:xfrm>
            <a:off x="6264739" y="1943100"/>
            <a:ext cx="2157510" cy="1600200"/>
          </a:xfrm>
          <a:prstGeom prst="rect">
            <a:avLst/>
          </a:prstGeom>
          <a:noFill/>
          <a:ln>
            <a:noFill/>
          </a:ln>
        </p:spPr>
      </p:pic>
      <p:pic>
        <p:nvPicPr>
          <p:cNvPr id="198" name="Google Shape;198;p7"/>
          <p:cNvPicPr preferRelativeResize="0">
            <a:picLocks noGrp="1"/>
          </p:cNvPicPr>
          <p:nvPr>
            <p:ph type="pic" idx="5"/>
          </p:nvPr>
        </p:nvPicPr>
        <p:blipFill rotWithShape="1">
          <a:blip r:embed="rId6">
            <a:alphaModFix/>
          </a:blip>
          <a:srcRect t="6" b="6"/>
          <a:stretch/>
        </p:blipFill>
        <p:spPr>
          <a:xfrm>
            <a:off x="8759727" y="3884613"/>
            <a:ext cx="2157510" cy="1600200"/>
          </a:xfrm>
          <a:prstGeom prst="rect">
            <a:avLst/>
          </a:prstGeom>
          <a:noFill/>
          <a:ln>
            <a:noFill/>
          </a:ln>
        </p:spPr>
      </p:pic>
      <p:grpSp>
        <p:nvGrpSpPr>
          <p:cNvPr id="199" name="Google Shape;199;p7"/>
          <p:cNvGrpSpPr/>
          <p:nvPr/>
        </p:nvGrpSpPr>
        <p:grpSpPr>
          <a:xfrm>
            <a:off x="3769750" y="1943100"/>
            <a:ext cx="2157510" cy="1600200"/>
            <a:chOff x="3769750" y="1943100"/>
            <a:chExt cx="2157510" cy="1600200"/>
          </a:xfrm>
        </p:grpSpPr>
        <p:sp>
          <p:nvSpPr>
            <p:cNvPr id="200" name="Google Shape;200;p7"/>
            <p:cNvSpPr/>
            <p:nvPr/>
          </p:nvSpPr>
          <p:spPr>
            <a:xfrm>
              <a:off x="3769750" y="1943100"/>
              <a:ext cx="2157510" cy="1600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01" name="Google Shape;201;p7"/>
            <p:cNvGrpSpPr/>
            <p:nvPr/>
          </p:nvGrpSpPr>
          <p:grpSpPr>
            <a:xfrm>
              <a:off x="3823228" y="2325792"/>
              <a:ext cx="2050553" cy="1037628"/>
              <a:chOff x="8330118" y="3433235"/>
              <a:chExt cx="2050553" cy="1037628"/>
            </a:xfrm>
          </p:grpSpPr>
          <p:sp>
            <p:nvSpPr>
              <p:cNvPr id="202" name="Google Shape;202;p7"/>
              <p:cNvSpPr/>
              <p:nvPr/>
            </p:nvSpPr>
            <p:spPr>
              <a:xfrm>
                <a:off x="8330119" y="3732519"/>
                <a:ext cx="2050552" cy="73834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00">
                    <a:solidFill>
                      <a:schemeClr val="lt1"/>
                    </a:solidFill>
                    <a:latin typeface="Arial"/>
                    <a:ea typeface="Arial"/>
                    <a:cs typeface="Arial"/>
                    <a:sym typeface="Arial"/>
                  </a:rPr>
                  <a:t>Users can demonstrate on a projector or computer or they can</a:t>
                </a:r>
                <a:endParaRPr sz="1200">
                  <a:solidFill>
                    <a:schemeClr val="lt1"/>
                  </a:solidFill>
                  <a:latin typeface="Arial"/>
                  <a:ea typeface="Arial"/>
                  <a:cs typeface="Arial"/>
                  <a:sym typeface="Arial"/>
                </a:endParaRPr>
              </a:p>
            </p:txBody>
          </p:sp>
          <p:sp>
            <p:nvSpPr>
              <p:cNvPr id="203" name="Google Shape;203;p7"/>
              <p:cNvSpPr/>
              <p:nvPr/>
            </p:nvSpPr>
            <p:spPr>
              <a:xfrm>
                <a:off x="8330118" y="3433235"/>
                <a:ext cx="2050552" cy="367665"/>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600" b="1">
                    <a:solidFill>
                      <a:schemeClr val="lt1"/>
                    </a:solidFill>
                    <a:latin typeface="Arial"/>
                    <a:ea typeface="Arial"/>
                    <a:cs typeface="Arial"/>
                    <a:sym typeface="Arial"/>
                  </a:rPr>
                  <a:t>Objectives</a:t>
                </a:r>
                <a:endParaRPr sz="1600" b="1">
                  <a:solidFill>
                    <a:schemeClr val="lt1"/>
                  </a:solidFill>
                  <a:latin typeface="Arial"/>
                  <a:ea typeface="Arial"/>
                  <a:cs typeface="Arial"/>
                  <a:sym typeface="Arial"/>
                </a:endParaRPr>
              </a:p>
            </p:txBody>
          </p:sp>
        </p:grpSp>
      </p:grpSp>
      <p:grpSp>
        <p:nvGrpSpPr>
          <p:cNvPr id="204" name="Google Shape;204;p7"/>
          <p:cNvGrpSpPr/>
          <p:nvPr/>
        </p:nvGrpSpPr>
        <p:grpSpPr>
          <a:xfrm>
            <a:off x="8759727" y="1943100"/>
            <a:ext cx="2157510" cy="1600200"/>
            <a:chOff x="8759727" y="1943100"/>
            <a:chExt cx="2157510" cy="1600200"/>
          </a:xfrm>
        </p:grpSpPr>
        <p:sp>
          <p:nvSpPr>
            <p:cNvPr id="205" name="Google Shape;205;p7"/>
            <p:cNvSpPr/>
            <p:nvPr/>
          </p:nvSpPr>
          <p:spPr>
            <a:xfrm>
              <a:off x="8759727" y="1943100"/>
              <a:ext cx="2157510" cy="16002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06" name="Google Shape;206;p7"/>
            <p:cNvGrpSpPr/>
            <p:nvPr/>
          </p:nvGrpSpPr>
          <p:grpSpPr>
            <a:xfrm>
              <a:off x="8813205" y="2325792"/>
              <a:ext cx="2050553" cy="1037628"/>
              <a:chOff x="8330118" y="3433235"/>
              <a:chExt cx="2050553" cy="1037628"/>
            </a:xfrm>
          </p:grpSpPr>
          <p:sp>
            <p:nvSpPr>
              <p:cNvPr id="207" name="Google Shape;207;p7"/>
              <p:cNvSpPr/>
              <p:nvPr/>
            </p:nvSpPr>
            <p:spPr>
              <a:xfrm>
                <a:off x="8330119" y="3732519"/>
                <a:ext cx="2050552" cy="73834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00">
                    <a:solidFill>
                      <a:schemeClr val="lt1"/>
                    </a:solidFill>
                    <a:latin typeface="Arial"/>
                    <a:ea typeface="Arial"/>
                    <a:cs typeface="Arial"/>
                    <a:sym typeface="Arial"/>
                  </a:rPr>
                  <a:t>Users can demonstrate on a projector or computer or they can</a:t>
                </a:r>
                <a:endParaRPr sz="1200">
                  <a:solidFill>
                    <a:schemeClr val="lt1"/>
                  </a:solidFill>
                  <a:latin typeface="Arial"/>
                  <a:ea typeface="Arial"/>
                  <a:cs typeface="Arial"/>
                  <a:sym typeface="Arial"/>
                </a:endParaRPr>
              </a:p>
            </p:txBody>
          </p:sp>
          <p:sp>
            <p:nvSpPr>
              <p:cNvPr id="208" name="Google Shape;208;p7"/>
              <p:cNvSpPr/>
              <p:nvPr/>
            </p:nvSpPr>
            <p:spPr>
              <a:xfrm>
                <a:off x="8330118" y="3433235"/>
                <a:ext cx="2050552" cy="367665"/>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600" b="1">
                    <a:solidFill>
                      <a:schemeClr val="lt1"/>
                    </a:solidFill>
                    <a:latin typeface="Arial"/>
                    <a:ea typeface="Arial"/>
                    <a:cs typeface="Arial"/>
                    <a:sym typeface="Arial"/>
                  </a:rPr>
                  <a:t>Objectives</a:t>
                </a:r>
                <a:endParaRPr sz="1600" b="1">
                  <a:solidFill>
                    <a:schemeClr val="lt1"/>
                  </a:solidFill>
                  <a:latin typeface="Arial"/>
                  <a:ea typeface="Arial"/>
                  <a:cs typeface="Arial"/>
                  <a:sym typeface="Arial"/>
                </a:endParaRPr>
              </a:p>
            </p:txBody>
          </p:sp>
        </p:grpSp>
      </p:grpSp>
      <p:grpSp>
        <p:nvGrpSpPr>
          <p:cNvPr id="209" name="Google Shape;209;p7"/>
          <p:cNvGrpSpPr/>
          <p:nvPr/>
        </p:nvGrpSpPr>
        <p:grpSpPr>
          <a:xfrm>
            <a:off x="6264739" y="3884613"/>
            <a:ext cx="2157510" cy="1600200"/>
            <a:chOff x="6264739" y="3884613"/>
            <a:chExt cx="2157510" cy="1600200"/>
          </a:xfrm>
        </p:grpSpPr>
        <p:sp>
          <p:nvSpPr>
            <p:cNvPr id="210" name="Google Shape;210;p7"/>
            <p:cNvSpPr/>
            <p:nvPr/>
          </p:nvSpPr>
          <p:spPr>
            <a:xfrm>
              <a:off x="6264739" y="3884613"/>
              <a:ext cx="2157510" cy="16002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11" name="Google Shape;211;p7"/>
            <p:cNvGrpSpPr/>
            <p:nvPr/>
          </p:nvGrpSpPr>
          <p:grpSpPr>
            <a:xfrm>
              <a:off x="6318217" y="4267305"/>
              <a:ext cx="2050553" cy="1037628"/>
              <a:chOff x="8330118" y="3433235"/>
              <a:chExt cx="2050553" cy="1037628"/>
            </a:xfrm>
          </p:grpSpPr>
          <p:sp>
            <p:nvSpPr>
              <p:cNvPr id="212" name="Google Shape;212;p7"/>
              <p:cNvSpPr/>
              <p:nvPr/>
            </p:nvSpPr>
            <p:spPr>
              <a:xfrm>
                <a:off x="8330119" y="3732519"/>
                <a:ext cx="2050552" cy="73834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00">
                    <a:solidFill>
                      <a:schemeClr val="lt1"/>
                    </a:solidFill>
                    <a:latin typeface="Arial"/>
                    <a:ea typeface="Arial"/>
                    <a:cs typeface="Arial"/>
                    <a:sym typeface="Arial"/>
                  </a:rPr>
                  <a:t>Users can demonstrate on a projector or computer or they can</a:t>
                </a:r>
                <a:endParaRPr sz="1200">
                  <a:solidFill>
                    <a:schemeClr val="lt1"/>
                  </a:solidFill>
                  <a:latin typeface="Arial"/>
                  <a:ea typeface="Arial"/>
                  <a:cs typeface="Arial"/>
                  <a:sym typeface="Arial"/>
                </a:endParaRPr>
              </a:p>
            </p:txBody>
          </p:sp>
          <p:sp>
            <p:nvSpPr>
              <p:cNvPr id="213" name="Google Shape;213;p7"/>
              <p:cNvSpPr/>
              <p:nvPr/>
            </p:nvSpPr>
            <p:spPr>
              <a:xfrm>
                <a:off x="8330118" y="3433235"/>
                <a:ext cx="2050552" cy="367665"/>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600" b="1">
                    <a:solidFill>
                      <a:schemeClr val="lt1"/>
                    </a:solidFill>
                    <a:latin typeface="Arial"/>
                    <a:ea typeface="Arial"/>
                    <a:cs typeface="Arial"/>
                    <a:sym typeface="Arial"/>
                  </a:rPr>
                  <a:t>Objectives</a:t>
                </a:r>
                <a:endParaRPr sz="1600" b="1">
                  <a:solidFill>
                    <a:schemeClr val="lt1"/>
                  </a:solidFill>
                  <a:latin typeface="Arial"/>
                  <a:ea typeface="Arial"/>
                  <a:cs typeface="Arial"/>
                  <a:sym typeface="Arial"/>
                </a:endParaRPr>
              </a:p>
            </p:txBody>
          </p:sp>
        </p:grpSp>
      </p:grpSp>
      <p:grpSp>
        <p:nvGrpSpPr>
          <p:cNvPr id="214" name="Google Shape;214;p7"/>
          <p:cNvGrpSpPr/>
          <p:nvPr/>
        </p:nvGrpSpPr>
        <p:grpSpPr>
          <a:xfrm>
            <a:off x="1274762" y="3884613"/>
            <a:ext cx="2157510" cy="1600200"/>
            <a:chOff x="1274762" y="3884613"/>
            <a:chExt cx="2157510" cy="1600200"/>
          </a:xfrm>
        </p:grpSpPr>
        <p:sp>
          <p:nvSpPr>
            <p:cNvPr id="215" name="Google Shape;215;p7"/>
            <p:cNvSpPr/>
            <p:nvPr/>
          </p:nvSpPr>
          <p:spPr>
            <a:xfrm>
              <a:off x="1274762" y="3884613"/>
              <a:ext cx="2157510" cy="16002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16" name="Google Shape;216;p7"/>
            <p:cNvGrpSpPr/>
            <p:nvPr/>
          </p:nvGrpSpPr>
          <p:grpSpPr>
            <a:xfrm>
              <a:off x="1328240" y="4267305"/>
              <a:ext cx="2050553" cy="1037628"/>
              <a:chOff x="8330118" y="3433235"/>
              <a:chExt cx="2050553" cy="1037628"/>
            </a:xfrm>
          </p:grpSpPr>
          <p:sp>
            <p:nvSpPr>
              <p:cNvPr id="217" name="Google Shape;217;p7"/>
              <p:cNvSpPr/>
              <p:nvPr/>
            </p:nvSpPr>
            <p:spPr>
              <a:xfrm>
                <a:off x="8330119" y="3732519"/>
                <a:ext cx="2050552" cy="738344"/>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200">
                    <a:solidFill>
                      <a:schemeClr val="lt1"/>
                    </a:solidFill>
                    <a:latin typeface="Arial"/>
                    <a:ea typeface="Arial"/>
                    <a:cs typeface="Arial"/>
                    <a:sym typeface="Arial"/>
                  </a:rPr>
                  <a:t>Users can demonstrate on a projector or computer or they can</a:t>
                </a:r>
                <a:endParaRPr sz="1200">
                  <a:solidFill>
                    <a:schemeClr val="lt1"/>
                  </a:solidFill>
                  <a:latin typeface="Arial"/>
                  <a:ea typeface="Arial"/>
                  <a:cs typeface="Arial"/>
                  <a:sym typeface="Arial"/>
                </a:endParaRPr>
              </a:p>
            </p:txBody>
          </p:sp>
          <p:sp>
            <p:nvSpPr>
              <p:cNvPr id="218" name="Google Shape;218;p7"/>
              <p:cNvSpPr/>
              <p:nvPr/>
            </p:nvSpPr>
            <p:spPr>
              <a:xfrm>
                <a:off x="8330118" y="3433235"/>
                <a:ext cx="2050552" cy="367665"/>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1600" b="1">
                    <a:solidFill>
                      <a:schemeClr val="lt1"/>
                    </a:solidFill>
                    <a:latin typeface="Arial"/>
                    <a:ea typeface="Arial"/>
                    <a:cs typeface="Arial"/>
                    <a:sym typeface="Arial"/>
                  </a:rPr>
                  <a:t>Objectives</a:t>
                </a:r>
                <a:endParaRPr sz="1600" b="1">
                  <a:solidFill>
                    <a:schemeClr val="lt1"/>
                  </a:solidFill>
                  <a:latin typeface="Arial"/>
                  <a:ea typeface="Arial"/>
                  <a:cs typeface="Arial"/>
                  <a:sym typeface="Arial"/>
                </a:endParaRPr>
              </a:p>
            </p:txBody>
          </p:sp>
        </p:grpSp>
      </p:grpSp>
      <p:grpSp>
        <p:nvGrpSpPr>
          <p:cNvPr id="219" name="Google Shape;219;p7"/>
          <p:cNvGrpSpPr/>
          <p:nvPr/>
        </p:nvGrpSpPr>
        <p:grpSpPr>
          <a:xfrm>
            <a:off x="1080557" y="537832"/>
            <a:ext cx="6360767" cy="716067"/>
            <a:chOff x="5402407" y="1247256"/>
            <a:chExt cx="6360767" cy="716067"/>
          </a:xfrm>
        </p:grpSpPr>
        <p:sp>
          <p:nvSpPr>
            <p:cNvPr id="220" name="Google Shape;220;p7"/>
            <p:cNvSpPr txBox="1"/>
            <p:nvPr/>
          </p:nvSpPr>
          <p:spPr>
            <a:xfrm>
              <a:off x="5402407" y="1247256"/>
              <a:ext cx="636076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Overall thinking of the activity</a:t>
              </a:r>
              <a:endParaRPr sz="2800" b="1">
                <a:solidFill>
                  <a:srgbClr val="3F3F3F"/>
                </a:solidFill>
                <a:latin typeface="Arial"/>
                <a:ea typeface="Arial"/>
                <a:cs typeface="Arial"/>
                <a:sym typeface="Arial"/>
              </a:endParaRPr>
            </a:p>
          </p:txBody>
        </p:sp>
        <p:sp>
          <p:nvSpPr>
            <p:cNvPr id="221" name="Google Shape;221;p7"/>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95"/>
                                        </p:tgtEl>
                                        <p:attrNameLst>
                                          <p:attrName>style.visibility</p:attrName>
                                        </p:attrNameLst>
                                      </p:cBhvr>
                                      <p:to>
                                        <p:strVal val="visible"/>
                                      </p:to>
                                    </p:set>
                                    <p:anim calcmode="lin" valueType="num">
                                      <p:cBhvr additive="base">
                                        <p:cTn id="7" dur="500"/>
                                        <p:tgtEl>
                                          <p:spTgt spid="195"/>
                                        </p:tgtEl>
                                        <p:attrNameLst>
                                          <p:attrName>ppt_w</p:attrName>
                                        </p:attrNameLst>
                                      </p:cBhvr>
                                      <p:tavLst>
                                        <p:tav tm="0">
                                          <p:val>
                                            <p:strVal val="0"/>
                                          </p:val>
                                        </p:tav>
                                        <p:tav tm="100000">
                                          <p:val>
                                            <p:strVal val="#ppt_w"/>
                                          </p:val>
                                        </p:tav>
                                      </p:tavLst>
                                    </p:anim>
                                    <p:anim calcmode="lin" valueType="num">
                                      <p:cBhvr additive="base">
                                        <p:cTn id="8" dur="500"/>
                                        <p:tgtEl>
                                          <p:spTgt spid="195"/>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100"/>
                                  </p:stCondLst>
                                  <p:childTnLst>
                                    <p:set>
                                      <p:cBhvr>
                                        <p:cTn id="10" dur="1" fill="hold">
                                          <p:stCondLst>
                                            <p:cond delay="0"/>
                                          </p:stCondLst>
                                        </p:cTn>
                                        <p:tgtEl>
                                          <p:spTgt spid="199"/>
                                        </p:tgtEl>
                                        <p:attrNameLst>
                                          <p:attrName>style.visibility</p:attrName>
                                        </p:attrNameLst>
                                      </p:cBhvr>
                                      <p:to>
                                        <p:strVal val="visible"/>
                                      </p:to>
                                    </p:set>
                                    <p:anim calcmode="lin" valueType="num">
                                      <p:cBhvr additive="base">
                                        <p:cTn id="11" dur="500"/>
                                        <p:tgtEl>
                                          <p:spTgt spid="199"/>
                                        </p:tgtEl>
                                        <p:attrNameLst>
                                          <p:attrName>ppt_w</p:attrName>
                                        </p:attrNameLst>
                                      </p:cBhvr>
                                      <p:tavLst>
                                        <p:tav tm="0">
                                          <p:val>
                                            <p:strVal val="0"/>
                                          </p:val>
                                        </p:tav>
                                        <p:tav tm="100000">
                                          <p:val>
                                            <p:strVal val="#ppt_w"/>
                                          </p:val>
                                        </p:tav>
                                      </p:tavLst>
                                    </p:anim>
                                    <p:anim calcmode="lin" valueType="num">
                                      <p:cBhvr additive="base">
                                        <p:cTn id="12" dur="500"/>
                                        <p:tgtEl>
                                          <p:spTgt spid="199"/>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200"/>
                                  </p:stCondLst>
                                  <p:childTnLst>
                                    <p:set>
                                      <p:cBhvr>
                                        <p:cTn id="14" dur="1" fill="hold">
                                          <p:stCondLst>
                                            <p:cond delay="0"/>
                                          </p:stCondLst>
                                        </p:cTn>
                                        <p:tgtEl>
                                          <p:spTgt spid="197"/>
                                        </p:tgtEl>
                                        <p:attrNameLst>
                                          <p:attrName>style.visibility</p:attrName>
                                        </p:attrNameLst>
                                      </p:cBhvr>
                                      <p:to>
                                        <p:strVal val="visible"/>
                                      </p:to>
                                    </p:set>
                                    <p:anim calcmode="lin" valueType="num">
                                      <p:cBhvr additive="base">
                                        <p:cTn id="15" dur="500"/>
                                        <p:tgtEl>
                                          <p:spTgt spid="197"/>
                                        </p:tgtEl>
                                        <p:attrNameLst>
                                          <p:attrName>ppt_w</p:attrName>
                                        </p:attrNameLst>
                                      </p:cBhvr>
                                      <p:tavLst>
                                        <p:tav tm="0">
                                          <p:val>
                                            <p:strVal val="0"/>
                                          </p:val>
                                        </p:tav>
                                        <p:tav tm="100000">
                                          <p:val>
                                            <p:strVal val="#ppt_w"/>
                                          </p:val>
                                        </p:tav>
                                      </p:tavLst>
                                    </p:anim>
                                    <p:anim calcmode="lin" valueType="num">
                                      <p:cBhvr additive="base">
                                        <p:cTn id="16" dur="500"/>
                                        <p:tgtEl>
                                          <p:spTgt spid="197"/>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300"/>
                                  </p:stCondLst>
                                  <p:childTnLst>
                                    <p:set>
                                      <p:cBhvr>
                                        <p:cTn id="18" dur="1" fill="hold">
                                          <p:stCondLst>
                                            <p:cond delay="0"/>
                                          </p:stCondLst>
                                        </p:cTn>
                                        <p:tgtEl>
                                          <p:spTgt spid="204"/>
                                        </p:tgtEl>
                                        <p:attrNameLst>
                                          <p:attrName>style.visibility</p:attrName>
                                        </p:attrNameLst>
                                      </p:cBhvr>
                                      <p:to>
                                        <p:strVal val="visible"/>
                                      </p:to>
                                    </p:set>
                                    <p:anim calcmode="lin" valueType="num">
                                      <p:cBhvr additive="base">
                                        <p:cTn id="19" dur="500"/>
                                        <p:tgtEl>
                                          <p:spTgt spid="204"/>
                                        </p:tgtEl>
                                        <p:attrNameLst>
                                          <p:attrName>ppt_w</p:attrName>
                                        </p:attrNameLst>
                                      </p:cBhvr>
                                      <p:tavLst>
                                        <p:tav tm="0">
                                          <p:val>
                                            <p:strVal val="0"/>
                                          </p:val>
                                        </p:tav>
                                        <p:tav tm="100000">
                                          <p:val>
                                            <p:strVal val="#ppt_w"/>
                                          </p:val>
                                        </p:tav>
                                      </p:tavLst>
                                    </p:anim>
                                    <p:anim calcmode="lin" valueType="num">
                                      <p:cBhvr additive="base">
                                        <p:cTn id="20" dur="500"/>
                                        <p:tgtEl>
                                          <p:spTgt spid="204"/>
                                        </p:tgtEl>
                                        <p:attrNameLst>
                                          <p:attrName>ppt_h</p:attrName>
                                        </p:attrNameLst>
                                      </p:cBhvr>
                                      <p:tavLst>
                                        <p:tav tm="0">
                                          <p:val>
                                            <p:strVal val="0"/>
                                          </p:val>
                                        </p:tav>
                                        <p:tav tm="100000">
                                          <p:val>
                                            <p:strVal val="#ppt_h"/>
                                          </p:val>
                                        </p:tav>
                                      </p:tavLst>
                                    </p:anim>
                                  </p:childTnLst>
                                </p:cTn>
                              </p:par>
                              <p:par>
                                <p:cTn id="21" presetID="23" presetClass="entr" presetSubtype="16" fill="hold" nodeType="withEffect">
                                  <p:stCondLst>
                                    <p:cond delay="400"/>
                                  </p:stCondLst>
                                  <p:childTnLst>
                                    <p:set>
                                      <p:cBhvr>
                                        <p:cTn id="22" dur="1" fill="hold">
                                          <p:stCondLst>
                                            <p:cond delay="0"/>
                                          </p:stCondLst>
                                        </p:cTn>
                                        <p:tgtEl>
                                          <p:spTgt spid="214"/>
                                        </p:tgtEl>
                                        <p:attrNameLst>
                                          <p:attrName>style.visibility</p:attrName>
                                        </p:attrNameLst>
                                      </p:cBhvr>
                                      <p:to>
                                        <p:strVal val="visible"/>
                                      </p:to>
                                    </p:set>
                                    <p:anim calcmode="lin" valueType="num">
                                      <p:cBhvr additive="base">
                                        <p:cTn id="23" dur="500"/>
                                        <p:tgtEl>
                                          <p:spTgt spid="214"/>
                                        </p:tgtEl>
                                        <p:attrNameLst>
                                          <p:attrName>ppt_w</p:attrName>
                                        </p:attrNameLst>
                                      </p:cBhvr>
                                      <p:tavLst>
                                        <p:tav tm="0">
                                          <p:val>
                                            <p:strVal val="0"/>
                                          </p:val>
                                        </p:tav>
                                        <p:tav tm="100000">
                                          <p:val>
                                            <p:strVal val="#ppt_w"/>
                                          </p:val>
                                        </p:tav>
                                      </p:tavLst>
                                    </p:anim>
                                    <p:anim calcmode="lin" valueType="num">
                                      <p:cBhvr additive="base">
                                        <p:cTn id="24" dur="500"/>
                                        <p:tgtEl>
                                          <p:spTgt spid="214"/>
                                        </p:tgtEl>
                                        <p:attrNameLst>
                                          <p:attrName>ppt_h</p:attrName>
                                        </p:attrNameLst>
                                      </p:cBhvr>
                                      <p:tavLst>
                                        <p:tav tm="0">
                                          <p:val>
                                            <p:strVal val="0"/>
                                          </p:val>
                                        </p:tav>
                                        <p:tav tm="100000">
                                          <p:val>
                                            <p:strVal val="#ppt_h"/>
                                          </p:val>
                                        </p:tav>
                                      </p:tavLst>
                                    </p:anim>
                                  </p:childTnLst>
                                </p:cTn>
                              </p:par>
                              <p:par>
                                <p:cTn id="25" presetID="23" presetClass="entr" presetSubtype="16" fill="hold" nodeType="withEffect">
                                  <p:stCondLst>
                                    <p:cond delay="500"/>
                                  </p:stCondLst>
                                  <p:childTnLst>
                                    <p:set>
                                      <p:cBhvr>
                                        <p:cTn id="26" dur="1" fill="hold">
                                          <p:stCondLst>
                                            <p:cond delay="0"/>
                                          </p:stCondLst>
                                        </p:cTn>
                                        <p:tgtEl>
                                          <p:spTgt spid="196"/>
                                        </p:tgtEl>
                                        <p:attrNameLst>
                                          <p:attrName>style.visibility</p:attrName>
                                        </p:attrNameLst>
                                      </p:cBhvr>
                                      <p:to>
                                        <p:strVal val="visible"/>
                                      </p:to>
                                    </p:set>
                                    <p:anim calcmode="lin" valueType="num">
                                      <p:cBhvr additive="base">
                                        <p:cTn id="27" dur="500"/>
                                        <p:tgtEl>
                                          <p:spTgt spid="196"/>
                                        </p:tgtEl>
                                        <p:attrNameLst>
                                          <p:attrName>ppt_w</p:attrName>
                                        </p:attrNameLst>
                                      </p:cBhvr>
                                      <p:tavLst>
                                        <p:tav tm="0">
                                          <p:val>
                                            <p:strVal val="0"/>
                                          </p:val>
                                        </p:tav>
                                        <p:tav tm="100000">
                                          <p:val>
                                            <p:strVal val="#ppt_w"/>
                                          </p:val>
                                        </p:tav>
                                      </p:tavLst>
                                    </p:anim>
                                    <p:anim calcmode="lin" valueType="num">
                                      <p:cBhvr additive="base">
                                        <p:cTn id="28" dur="500"/>
                                        <p:tgtEl>
                                          <p:spTgt spid="196"/>
                                        </p:tgtEl>
                                        <p:attrNameLst>
                                          <p:attrName>ppt_h</p:attrName>
                                        </p:attrNameLst>
                                      </p:cBhvr>
                                      <p:tavLst>
                                        <p:tav tm="0">
                                          <p:val>
                                            <p:strVal val="0"/>
                                          </p:val>
                                        </p:tav>
                                        <p:tav tm="100000">
                                          <p:val>
                                            <p:strVal val="#ppt_h"/>
                                          </p:val>
                                        </p:tav>
                                      </p:tavLst>
                                    </p:anim>
                                  </p:childTnLst>
                                </p:cTn>
                              </p:par>
                              <p:par>
                                <p:cTn id="29" presetID="23" presetClass="entr" presetSubtype="16" fill="hold" nodeType="withEffect">
                                  <p:stCondLst>
                                    <p:cond delay="600"/>
                                  </p:stCondLst>
                                  <p:childTnLst>
                                    <p:set>
                                      <p:cBhvr>
                                        <p:cTn id="30" dur="1" fill="hold">
                                          <p:stCondLst>
                                            <p:cond delay="0"/>
                                          </p:stCondLst>
                                        </p:cTn>
                                        <p:tgtEl>
                                          <p:spTgt spid="209"/>
                                        </p:tgtEl>
                                        <p:attrNameLst>
                                          <p:attrName>style.visibility</p:attrName>
                                        </p:attrNameLst>
                                      </p:cBhvr>
                                      <p:to>
                                        <p:strVal val="visible"/>
                                      </p:to>
                                    </p:set>
                                    <p:anim calcmode="lin" valueType="num">
                                      <p:cBhvr additive="base">
                                        <p:cTn id="31" dur="500"/>
                                        <p:tgtEl>
                                          <p:spTgt spid="209"/>
                                        </p:tgtEl>
                                        <p:attrNameLst>
                                          <p:attrName>ppt_w</p:attrName>
                                        </p:attrNameLst>
                                      </p:cBhvr>
                                      <p:tavLst>
                                        <p:tav tm="0">
                                          <p:val>
                                            <p:strVal val="0"/>
                                          </p:val>
                                        </p:tav>
                                        <p:tav tm="100000">
                                          <p:val>
                                            <p:strVal val="#ppt_w"/>
                                          </p:val>
                                        </p:tav>
                                      </p:tavLst>
                                    </p:anim>
                                    <p:anim calcmode="lin" valueType="num">
                                      <p:cBhvr additive="base">
                                        <p:cTn id="32" dur="500"/>
                                        <p:tgtEl>
                                          <p:spTgt spid="209"/>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700"/>
                                  </p:stCondLst>
                                  <p:childTnLst>
                                    <p:set>
                                      <p:cBhvr>
                                        <p:cTn id="34" dur="1" fill="hold">
                                          <p:stCondLst>
                                            <p:cond delay="0"/>
                                          </p:stCondLst>
                                        </p:cTn>
                                        <p:tgtEl>
                                          <p:spTgt spid="198"/>
                                        </p:tgtEl>
                                        <p:attrNameLst>
                                          <p:attrName>style.visibility</p:attrName>
                                        </p:attrNameLst>
                                      </p:cBhvr>
                                      <p:to>
                                        <p:strVal val="visible"/>
                                      </p:to>
                                    </p:set>
                                    <p:anim calcmode="lin" valueType="num">
                                      <p:cBhvr additive="base">
                                        <p:cTn id="35" dur="500"/>
                                        <p:tgtEl>
                                          <p:spTgt spid="198"/>
                                        </p:tgtEl>
                                        <p:attrNameLst>
                                          <p:attrName>ppt_w</p:attrName>
                                        </p:attrNameLst>
                                      </p:cBhvr>
                                      <p:tavLst>
                                        <p:tav tm="0">
                                          <p:val>
                                            <p:strVal val="0"/>
                                          </p:val>
                                        </p:tav>
                                        <p:tav tm="100000">
                                          <p:val>
                                            <p:strVal val="#ppt_w"/>
                                          </p:val>
                                        </p:tav>
                                      </p:tavLst>
                                    </p:anim>
                                    <p:anim calcmode="lin" valueType="num">
                                      <p:cBhvr additive="base">
                                        <p:cTn id="36" dur="500"/>
                                        <p:tgtEl>
                                          <p:spTgt spid="19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8"/>
          <p:cNvGrpSpPr/>
          <p:nvPr/>
        </p:nvGrpSpPr>
        <p:grpSpPr>
          <a:xfrm>
            <a:off x="1176164" y="2041284"/>
            <a:ext cx="4498461" cy="834815"/>
            <a:chOff x="1367579" y="1996834"/>
            <a:chExt cx="4498461" cy="834815"/>
          </a:xfrm>
        </p:grpSpPr>
        <p:grpSp>
          <p:nvGrpSpPr>
            <p:cNvPr id="228" name="Google Shape;228;p8"/>
            <p:cNvGrpSpPr/>
            <p:nvPr/>
          </p:nvGrpSpPr>
          <p:grpSpPr>
            <a:xfrm>
              <a:off x="2123228" y="1996834"/>
              <a:ext cx="3742812" cy="834815"/>
              <a:chOff x="7483988" y="3433235"/>
              <a:chExt cx="3742812" cy="834815"/>
            </a:xfrm>
          </p:grpSpPr>
          <p:sp>
            <p:nvSpPr>
              <p:cNvPr id="229" name="Google Shape;229;p8"/>
              <p:cNvSpPr/>
              <p:nvPr/>
            </p:nvSpPr>
            <p:spPr>
              <a:xfrm>
                <a:off x="7483989" y="3732519"/>
                <a:ext cx="3742811" cy="53553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 print out a film</a:t>
                </a:r>
                <a:endParaRPr sz="1200">
                  <a:solidFill>
                    <a:srgbClr val="3F3F3F"/>
                  </a:solidFill>
                  <a:latin typeface="Arial"/>
                  <a:ea typeface="Arial"/>
                  <a:cs typeface="Arial"/>
                  <a:sym typeface="Arial"/>
                </a:endParaRPr>
              </a:p>
            </p:txBody>
          </p:sp>
          <p:sp>
            <p:nvSpPr>
              <p:cNvPr id="230" name="Google Shape;230;p8"/>
              <p:cNvSpPr/>
              <p:nvPr/>
            </p:nvSpPr>
            <p:spPr>
              <a:xfrm>
                <a:off x="7483988" y="3433235"/>
                <a:ext cx="3409543" cy="36279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600" b="1">
                    <a:solidFill>
                      <a:srgbClr val="3F3F3F"/>
                    </a:solidFill>
                    <a:latin typeface="Arial"/>
                    <a:ea typeface="Arial"/>
                    <a:cs typeface="Arial"/>
                    <a:sym typeface="Arial"/>
                  </a:rPr>
                  <a:t>Programme of activities</a:t>
                </a:r>
                <a:endParaRPr sz="1600" b="1">
                  <a:solidFill>
                    <a:srgbClr val="3F3F3F"/>
                  </a:solidFill>
                  <a:latin typeface="Arial"/>
                  <a:ea typeface="Arial"/>
                  <a:cs typeface="Arial"/>
                  <a:sym typeface="Arial"/>
                </a:endParaRPr>
              </a:p>
            </p:txBody>
          </p:sp>
        </p:grpSp>
        <p:grpSp>
          <p:nvGrpSpPr>
            <p:cNvPr id="231" name="Google Shape;231;p8"/>
            <p:cNvGrpSpPr/>
            <p:nvPr/>
          </p:nvGrpSpPr>
          <p:grpSpPr>
            <a:xfrm>
              <a:off x="1367579" y="2122141"/>
              <a:ext cx="584200" cy="584200"/>
              <a:chOff x="1028700" y="1853169"/>
              <a:chExt cx="787400" cy="787400"/>
            </a:xfrm>
          </p:grpSpPr>
          <p:sp>
            <p:nvSpPr>
              <p:cNvPr id="232" name="Google Shape;232;p8"/>
              <p:cNvSpPr/>
              <p:nvPr/>
            </p:nvSpPr>
            <p:spPr>
              <a:xfrm>
                <a:off x="1028700" y="1853169"/>
                <a:ext cx="787400" cy="7874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sp>
            <p:nvSpPr>
              <p:cNvPr id="233" name="Google Shape;233;p8"/>
              <p:cNvSpPr/>
              <p:nvPr/>
            </p:nvSpPr>
            <p:spPr>
              <a:xfrm>
                <a:off x="1237694" y="2102876"/>
                <a:ext cx="369412" cy="287986"/>
              </a:xfrm>
              <a:custGeom>
                <a:avLst/>
                <a:gdLst/>
                <a:ahLst/>
                <a:cxnLst/>
                <a:rect l="l" t="t" r="r" b="b"/>
                <a:pathLst>
                  <a:path w="327025" h="254942" extrusionOk="0">
                    <a:moveTo>
                      <a:pt x="257365" y="42273"/>
                    </a:moveTo>
                    <a:cubicBezTo>
                      <a:pt x="258656" y="39687"/>
                      <a:pt x="262530" y="40980"/>
                      <a:pt x="263821" y="43566"/>
                    </a:cubicBezTo>
                    <a:cubicBezTo>
                      <a:pt x="265112" y="44858"/>
                      <a:pt x="265112" y="48737"/>
                      <a:pt x="262530" y="50030"/>
                    </a:cubicBezTo>
                    <a:cubicBezTo>
                      <a:pt x="81766" y="171554"/>
                      <a:pt x="81766" y="171554"/>
                      <a:pt x="81766" y="171554"/>
                    </a:cubicBezTo>
                    <a:cubicBezTo>
                      <a:pt x="81766" y="237488"/>
                      <a:pt x="81766" y="237488"/>
                      <a:pt x="81766" y="237488"/>
                    </a:cubicBezTo>
                    <a:lnTo>
                      <a:pt x="98552" y="220681"/>
                    </a:lnTo>
                    <a:cubicBezTo>
                      <a:pt x="99843" y="218096"/>
                      <a:pt x="103716" y="218096"/>
                      <a:pt x="106299" y="220681"/>
                    </a:cubicBezTo>
                    <a:cubicBezTo>
                      <a:pt x="107590" y="221974"/>
                      <a:pt x="107590" y="225852"/>
                      <a:pt x="106299" y="228438"/>
                    </a:cubicBezTo>
                    <a:cubicBezTo>
                      <a:pt x="80475" y="253002"/>
                      <a:pt x="80475" y="253002"/>
                      <a:pt x="80475" y="253002"/>
                    </a:cubicBezTo>
                    <a:cubicBezTo>
                      <a:pt x="77893" y="255587"/>
                      <a:pt x="75311" y="255587"/>
                      <a:pt x="72728" y="253002"/>
                    </a:cubicBezTo>
                    <a:cubicBezTo>
                      <a:pt x="72728" y="251709"/>
                      <a:pt x="71437" y="250416"/>
                      <a:pt x="71437" y="249123"/>
                    </a:cubicBezTo>
                    <a:cubicBezTo>
                      <a:pt x="71437" y="208399"/>
                      <a:pt x="71437" y="188037"/>
                      <a:pt x="71437" y="177857"/>
                    </a:cubicBezTo>
                    <a:lnTo>
                      <a:pt x="71437" y="170454"/>
                    </a:lnTo>
                    <a:lnTo>
                      <a:pt x="72672" y="171683"/>
                    </a:lnTo>
                    <a:cubicBezTo>
                      <a:pt x="75268" y="174265"/>
                      <a:pt x="77863" y="174265"/>
                      <a:pt x="80459" y="171683"/>
                    </a:cubicBezTo>
                    <a:cubicBezTo>
                      <a:pt x="81756" y="170392"/>
                      <a:pt x="81756" y="166520"/>
                      <a:pt x="80459" y="165229"/>
                    </a:cubicBezTo>
                    <a:cubicBezTo>
                      <a:pt x="80459" y="165229"/>
                      <a:pt x="80459" y="165229"/>
                      <a:pt x="79425" y="164200"/>
                    </a:cubicBezTo>
                    <a:lnTo>
                      <a:pt x="77020" y="161808"/>
                    </a:lnTo>
                    <a:lnTo>
                      <a:pt x="134538" y="123685"/>
                    </a:lnTo>
                    <a:cubicBezTo>
                      <a:pt x="257365" y="42273"/>
                      <a:pt x="257365" y="42273"/>
                      <a:pt x="257365" y="42273"/>
                    </a:cubicBezTo>
                    <a:close/>
                    <a:moveTo>
                      <a:pt x="321834" y="0"/>
                    </a:moveTo>
                    <a:cubicBezTo>
                      <a:pt x="324430" y="0"/>
                      <a:pt x="327025" y="2582"/>
                      <a:pt x="327025" y="5164"/>
                    </a:cubicBezTo>
                    <a:cubicBezTo>
                      <a:pt x="327025" y="15490"/>
                      <a:pt x="327025" y="15490"/>
                      <a:pt x="327025" y="15490"/>
                    </a:cubicBezTo>
                    <a:cubicBezTo>
                      <a:pt x="327025" y="16781"/>
                      <a:pt x="327025" y="18072"/>
                      <a:pt x="325727" y="18072"/>
                    </a:cubicBezTo>
                    <a:cubicBezTo>
                      <a:pt x="162215" y="253006"/>
                      <a:pt x="162215" y="253006"/>
                      <a:pt x="162215" y="253006"/>
                    </a:cubicBezTo>
                    <a:cubicBezTo>
                      <a:pt x="159619" y="255588"/>
                      <a:pt x="157024" y="255588"/>
                      <a:pt x="154429" y="253006"/>
                    </a:cubicBezTo>
                    <a:lnTo>
                      <a:pt x="93436" y="192337"/>
                    </a:lnTo>
                    <a:cubicBezTo>
                      <a:pt x="92138" y="189755"/>
                      <a:pt x="92138" y="187173"/>
                      <a:pt x="93436" y="184591"/>
                    </a:cubicBezTo>
                    <a:cubicBezTo>
                      <a:pt x="96031" y="183301"/>
                      <a:pt x="98627" y="183301"/>
                      <a:pt x="101222" y="184591"/>
                    </a:cubicBezTo>
                    <a:cubicBezTo>
                      <a:pt x="158322" y="241389"/>
                      <a:pt x="158322" y="241389"/>
                      <a:pt x="158322" y="241389"/>
                    </a:cubicBezTo>
                    <a:cubicBezTo>
                      <a:pt x="316643" y="14199"/>
                      <a:pt x="316643" y="14199"/>
                      <a:pt x="316643" y="14199"/>
                    </a:cubicBezTo>
                    <a:cubicBezTo>
                      <a:pt x="316643" y="12909"/>
                      <a:pt x="316643" y="12909"/>
                      <a:pt x="316643" y="12909"/>
                    </a:cubicBezTo>
                    <a:cubicBezTo>
                      <a:pt x="14275" y="99395"/>
                      <a:pt x="14275" y="99395"/>
                      <a:pt x="14275" y="99395"/>
                    </a:cubicBezTo>
                    <a:cubicBezTo>
                      <a:pt x="47367" y="132312"/>
                      <a:pt x="63913" y="148770"/>
                      <a:pt x="72186" y="156999"/>
                    </a:cubicBezTo>
                    <a:lnTo>
                      <a:pt x="77020" y="161808"/>
                    </a:lnTo>
                    <a:lnTo>
                      <a:pt x="74019" y="163797"/>
                    </a:lnTo>
                    <a:cubicBezTo>
                      <a:pt x="72728" y="165090"/>
                      <a:pt x="71437" y="166383"/>
                      <a:pt x="71437" y="167676"/>
                    </a:cubicBezTo>
                    <a:cubicBezTo>
                      <a:pt x="71437" y="167676"/>
                      <a:pt x="71437" y="167676"/>
                      <a:pt x="71437" y="168948"/>
                    </a:cubicBezTo>
                    <a:lnTo>
                      <a:pt x="71437" y="170454"/>
                    </a:lnTo>
                    <a:lnTo>
                      <a:pt x="31409" y="130638"/>
                    </a:lnTo>
                    <a:cubicBezTo>
                      <a:pt x="1298" y="100686"/>
                      <a:pt x="1298" y="100686"/>
                      <a:pt x="1298" y="100686"/>
                    </a:cubicBezTo>
                    <a:cubicBezTo>
                      <a:pt x="1298" y="100686"/>
                      <a:pt x="0" y="99395"/>
                      <a:pt x="0" y="98105"/>
                    </a:cubicBezTo>
                    <a:cubicBezTo>
                      <a:pt x="0" y="95523"/>
                      <a:pt x="1298" y="92941"/>
                      <a:pt x="3893" y="92941"/>
                    </a:cubicBezTo>
                    <a:cubicBezTo>
                      <a:pt x="320537" y="1291"/>
                      <a:pt x="320537" y="1291"/>
                      <a:pt x="320537" y="1291"/>
                    </a:cubicBezTo>
                    <a:cubicBezTo>
                      <a:pt x="320537" y="1291"/>
                      <a:pt x="321834" y="0"/>
                      <a:pt x="32183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grpSp>
      </p:grpSp>
      <p:grpSp>
        <p:nvGrpSpPr>
          <p:cNvPr id="234" name="Google Shape;234;p8"/>
          <p:cNvGrpSpPr/>
          <p:nvPr/>
        </p:nvGrpSpPr>
        <p:grpSpPr>
          <a:xfrm>
            <a:off x="1176164" y="3289059"/>
            <a:ext cx="4498461" cy="834815"/>
            <a:chOff x="1367579" y="1996834"/>
            <a:chExt cx="4498461" cy="834815"/>
          </a:xfrm>
        </p:grpSpPr>
        <p:grpSp>
          <p:nvGrpSpPr>
            <p:cNvPr id="235" name="Google Shape;235;p8"/>
            <p:cNvGrpSpPr/>
            <p:nvPr/>
          </p:nvGrpSpPr>
          <p:grpSpPr>
            <a:xfrm>
              <a:off x="2123228" y="1996834"/>
              <a:ext cx="3742812" cy="834815"/>
              <a:chOff x="7483988" y="3433235"/>
              <a:chExt cx="3742812" cy="834815"/>
            </a:xfrm>
          </p:grpSpPr>
          <p:sp>
            <p:nvSpPr>
              <p:cNvPr id="236" name="Google Shape;236;p8"/>
              <p:cNvSpPr/>
              <p:nvPr/>
            </p:nvSpPr>
            <p:spPr>
              <a:xfrm>
                <a:off x="7483989" y="3732519"/>
                <a:ext cx="3742811" cy="53553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 print out a film</a:t>
                </a:r>
                <a:endParaRPr sz="1200">
                  <a:solidFill>
                    <a:srgbClr val="3F3F3F"/>
                  </a:solidFill>
                  <a:latin typeface="Arial"/>
                  <a:ea typeface="Arial"/>
                  <a:cs typeface="Arial"/>
                  <a:sym typeface="Arial"/>
                </a:endParaRPr>
              </a:p>
            </p:txBody>
          </p:sp>
          <p:sp>
            <p:nvSpPr>
              <p:cNvPr id="237" name="Google Shape;237;p8"/>
              <p:cNvSpPr/>
              <p:nvPr/>
            </p:nvSpPr>
            <p:spPr>
              <a:xfrm>
                <a:off x="7483988" y="3433235"/>
                <a:ext cx="3453687" cy="36279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600" b="1">
                    <a:solidFill>
                      <a:srgbClr val="3F3F3F"/>
                    </a:solidFill>
                    <a:latin typeface="Arial"/>
                    <a:ea typeface="Arial"/>
                    <a:cs typeface="Arial"/>
                    <a:sym typeface="Arial"/>
                  </a:rPr>
                  <a:t>Programme of activities</a:t>
                </a:r>
                <a:endParaRPr sz="1600" b="1">
                  <a:solidFill>
                    <a:srgbClr val="3F3F3F"/>
                  </a:solidFill>
                  <a:latin typeface="Arial"/>
                  <a:ea typeface="Arial"/>
                  <a:cs typeface="Arial"/>
                  <a:sym typeface="Arial"/>
                </a:endParaRPr>
              </a:p>
            </p:txBody>
          </p:sp>
        </p:grpSp>
        <p:grpSp>
          <p:nvGrpSpPr>
            <p:cNvPr id="238" name="Google Shape;238;p8"/>
            <p:cNvGrpSpPr/>
            <p:nvPr/>
          </p:nvGrpSpPr>
          <p:grpSpPr>
            <a:xfrm>
              <a:off x="1367579" y="2122141"/>
              <a:ext cx="584200" cy="584200"/>
              <a:chOff x="1028700" y="1853169"/>
              <a:chExt cx="787400" cy="787400"/>
            </a:xfrm>
          </p:grpSpPr>
          <p:sp>
            <p:nvSpPr>
              <p:cNvPr id="239" name="Google Shape;239;p8"/>
              <p:cNvSpPr/>
              <p:nvPr/>
            </p:nvSpPr>
            <p:spPr>
              <a:xfrm>
                <a:off x="1028700" y="1853169"/>
                <a:ext cx="787400" cy="7874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sp>
            <p:nvSpPr>
              <p:cNvPr id="240" name="Google Shape;240;p8"/>
              <p:cNvSpPr/>
              <p:nvPr/>
            </p:nvSpPr>
            <p:spPr>
              <a:xfrm>
                <a:off x="1280319" y="2062163"/>
                <a:ext cx="284162" cy="369412"/>
              </a:xfrm>
              <a:custGeom>
                <a:avLst/>
                <a:gdLst/>
                <a:ahLst/>
                <a:cxnLst/>
                <a:rect l="l" t="t" r="r" b="b"/>
                <a:pathLst>
                  <a:path w="254000" h="330201" extrusionOk="0">
                    <a:moveTo>
                      <a:pt x="0" y="195263"/>
                    </a:moveTo>
                    <a:lnTo>
                      <a:pt x="55563" y="195263"/>
                    </a:lnTo>
                    <a:lnTo>
                      <a:pt x="55563" y="330201"/>
                    </a:lnTo>
                    <a:lnTo>
                      <a:pt x="0" y="330201"/>
                    </a:lnTo>
                    <a:close/>
                    <a:moveTo>
                      <a:pt x="98425" y="152400"/>
                    </a:moveTo>
                    <a:lnTo>
                      <a:pt x="155575" y="152400"/>
                    </a:lnTo>
                    <a:lnTo>
                      <a:pt x="155575" y="330200"/>
                    </a:lnTo>
                    <a:lnTo>
                      <a:pt x="98425" y="330200"/>
                    </a:lnTo>
                    <a:close/>
                    <a:moveTo>
                      <a:pt x="198437" y="109538"/>
                    </a:moveTo>
                    <a:lnTo>
                      <a:pt x="254000" y="109538"/>
                    </a:lnTo>
                    <a:lnTo>
                      <a:pt x="254000" y="330201"/>
                    </a:lnTo>
                    <a:lnTo>
                      <a:pt x="198437" y="330201"/>
                    </a:lnTo>
                    <a:close/>
                    <a:moveTo>
                      <a:pt x="84304" y="0"/>
                    </a:moveTo>
                    <a:cubicBezTo>
                      <a:pt x="85601" y="0"/>
                      <a:pt x="88195" y="0"/>
                      <a:pt x="89492" y="2586"/>
                    </a:cubicBezTo>
                    <a:cubicBezTo>
                      <a:pt x="89492" y="2586"/>
                      <a:pt x="89492" y="2586"/>
                      <a:pt x="95977" y="19390"/>
                    </a:cubicBezTo>
                    <a:cubicBezTo>
                      <a:pt x="95977" y="21976"/>
                      <a:pt x="101165" y="23268"/>
                      <a:pt x="103759" y="23268"/>
                    </a:cubicBezTo>
                    <a:cubicBezTo>
                      <a:pt x="105056" y="23268"/>
                      <a:pt x="107650" y="21976"/>
                      <a:pt x="108947" y="19390"/>
                    </a:cubicBezTo>
                    <a:cubicBezTo>
                      <a:pt x="108947" y="19390"/>
                      <a:pt x="108947" y="19390"/>
                      <a:pt x="115432" y="3878"/>
                    </a:cubicBezTo>
                    <a:cubicBezTo>
                      <a:pt x="116728" y="1293"/>
                      <a:pt x="119322" y="1293"/>
                      <a:pt x="121916" y="1293"/>
                    </a:cubicBezTo>
                    <a:cubicBezTo>
                      <a:pt x="121916" y="1293"/>
                      <a:pt x="121916" y="1293"/>
                      <a:pt x="158232" y="18098"/>
                    </a:cubicBezTo>
                    <a:cubicBezTo>
                      <a:pt x="160826" y="19390"/>
                      <a:pt x="160826" y="21976"/>
                      <a:pt x="160826" y="24561"/>
                    </a:cubicBezTo>
                    <a:cubicBezTo>
                      <a:pt x="160826" y="24561"/>
                      <a:pt x="160826" y="24561"/>
                      <a:pt x="153044" y="40073"/>
                    </a:cubicBezTo>
                    <a:cubicBezTo>
                      <a:pt x="151747" y="42659"/>
                      <a:pt x="154341" y="47829"/>
                      <a:pt x="155638" y="49122"/>
                    </a:cubicBezTo>
                    <a:cubicBezTo>
                      <a:pt x="156935" y="50415"/>
                      <a:pt x="159529" y="50415"/>
                      <a:pt x="160826" y="49122"/>
                    </a:cubicBezTo>
                    <a:cubicBezTo>
                      <a:pt x="160826" y="49122"/>
                      <a:pt x="160826" y="49122"/>
                      <a:pt x="177687" y="43951"/>
                    </a:cubicBezTo>
                    <a:cubicBezTo>
                      <a:pt x="180281" y="42659"/>
                      <a:pt x="182874" y="43951"/>
                      <a:pt x="184171" y="46537"/>
                    </a:cubicBezTo>
                    <a:cubicBezTo>
                      <a:pt x="184171" y="46537"/>
                      <a:pt x="184171" y="46537"/>
                      <a:pt x="197141" y="84024"/>
                    </a:cubicBezTo>
                    <a:cubicBezTo>
                      <a:pt x="198438" y="85317"/>
                      <a:pt x="197141" y="87902"/>
                      <a:pt x="194547" y="89195"/>
                    </a:cubicBezTo>
                    <a:cubicBezTo>
                      <a:pt x="194547" y="89195"/>
                      <a:pt x="194547" y="89195"/>
                      <a:pt x="178984" y="95658"/>
                    </a:cubicBezTo>
                    <a:cubicBezTo>
                      <a:pt x="176390" y="95658"/>
                      <a:pt x="173796" y="98244"/>
                      <a:pt x="173796" y="99536"/>
                    </a:cubicBezTo>
                    <a:cubicBezTo>
                      <a:pt x="173796" y="102122"/>
                      <a:pt x="175093" y="107293"/>
                      <a:pt x="177687" y="108585"/>
                    </a:cubicBezTo>
                    <a:cubicBezTo>
                      <a:pt x="177687" y="108585"/>
                      <a:pt x="177687" y="108585"/>
                      <a:pt x="184171" y="111171"/>
                    </a:cubicBezTo>
                    <a:cubicBezTo>
                      <a:pt x="184171" y="111171"/>
                      <a:pt x="184171" y="111171"/>
                      <a:pt x="184171" y="139610"/>
                    </a:cubicBezTo>
                    <a:cubicBezTo>
                      <a:pt x="184171" y="139610"/>
                      <a:pt x="184171" y="139610"/>
                      <a:pt x="116728" y="139610"/>
                    </a:cubicBezTo>
                    <a:cubicBezTo>
                      <a:pt x="137480" y="130561"/>
                      <a:pt x="149153" y="106000"/>
                      <a:pt x="140074" y="82732"/>
                    </a:cubicBezTo>
                    <a:cubicBezTo>
                      <a:pt x="132292" y="60756"/>
                      <a:pt x="106353" y="49122"/>
                      <a:pt x="83007" y="56878"/>
                    </a:cubicBezTo>
                    <a:cubicBezTo>
                      <a:pt x="60958" y="65927"/>
                      <a:pt x="49286" y="90488"/>
                      <a:pt x="57067" y="113756"/>
                    </a:cubicBezTo>
                    <a:cubicBezTo>
                      <a:pt x="62255" y="126683"/>
                      <a:pt x="72631" y="137024"/>
                      <a:pt x="85601" y="140902"/>
                    </a:cubicBezTo>
                    <a:cubicBezTo>
                      <a:pt x="85601" y="140902"/>
                      <a:pt x="85601" y="140902"/>
                      <a:pt x="85601" y="180975"/>
                    </a:cubicBezTo>
                    <a:cubicBezTo>
                      <a:pt x="85601" y="180975"/>
                      <a:pt x="85601" y="180975"/>
                      <a:pt x="45395" y="180975"/>
                    </a:cubicBezTo>
                    <a:cubicBezTo>
                      <a:pt x="45395" y="180975"/>
                      <a:pt x="45395" y="180975"/>
                      <a:pt x="40207" y="178390"/>
                    </a:cubicBezTo>
                    <a:cubicBezTo>
                      <a:pt x="37613" y="178390"/>
                      <a:pt x="36316" y="174512"/>
                      <a:pt x="37613" y="173219"/>
                    </a:cubicBezTo>
                    <a:cubicBezTo>
                      <a:pt x="37613" y="173219"/>
                      <a:pt x="37613" y="173219"/>
                      <a:pt x="45395" y="156414"/>
                    </a:cubicBezTo>
                    <a:cubicBezTo>
                      <a:pt x="46692" y="155122"/>
                      <a:pt x="44098" y="149951"/>
                      <a:pt x="42801" y="148658"/>
                    </a:cubicBezTo>
                    <a:cubicBezTo>
                      <a:pt x="41504" y="147366"/>
                      <a:pt x="38910" y="147366"/>
                      <a:pt x="36316" y="147366"/>
                    </a:cubicBezTo>
                    <a:cubicBezTo>
                      <a:pt x="36316" y="147366"/>
                      <a:pt x="36316" y="147366"/>
                      <a:pt x="19455" y="153829"/>
                    </a:cubicBezTo>
                    <a:cubicBezTo>
                      <a:pt x="18158" y="155122"/>
                      <a:pt x="15564" y="153829"/>
                      <a:pt x="14267" y="151244"/>
                    </a:cubicBezTo>
                    <a:cubicBezTo>
                      <a:pt x="14267" y="151244"/>
                      <a:pt x="14267" y="151244"/>
                      <a:pt x="0" y="113756"/>
                    </a:cubicBezTo>
                    <a:cubicBezTo>
                      <a:pt x="0" y="111171"/>
                      <a:pt x="0" y="108585"/>
                      <a:pt x="2594" y="108585"/>
                    </a:cubicBezTo>
                    <a:cubicBezTo>
                      <a:pt x="2594" y="108585"/>
                      <a:pt x="2594" y="108585"/>
                      <a:pt x="19455" y="102122"/>
                    </a:cubicBezTo>
                    <a:cubicBezTo>
                      <a:pt x="22049" y="100829"/>
                      <a:pt x="23346" y="95658"/>
                      <a:pt x="23346" y="94366"/>
                    </a:cubicBezTo>
                    <a:cubicBezTo>
                      <a:pt x="23346" y="93073"/>
                      <a:pt x="22049" y="90488"/>
                      <a:pt x="19455" y="89195"/>
                    </a:cubicBezTo>
                    <a:cubicBezTo>
                      <a:pt x="19455" y="89195"/>
                      <a:pt x="19455" y="89195"/>
                      <a:pt x="3891" y="81439"/>
                    </a:cubicBezTo>
                    <a:cubicBezTo>
                      <a:pt x="1297" y="81439"/>
                      <a:pt x="1297" y="77561"/>
                      <a:pt x="1297" y="76268"/>
                    </a:cubicBezTo>
                    <a:cubicBezTo>
                      <a:pt x="1297" y="76268"/>
                      <a:pt x="1297" y="76268"/>
                      <a:pt x="18158" y="40073"/>
                    </a:cubicBezTo>
                    <a:cubicBezTo>
                      <a:pt x="19455" y="37488"/>
                      <a:pt x="22049" y="36195"/>
                      <a:pt x="24643" y="37488"/>
                    </a:cubicBezTo>
                    <a:cubicBezTo>
                      <a:pt x="24643" y="37488"/>
                      <a:pt x="24643" y="37488"/>
                      <a:pt x="40207" y="45244"/>
                    </a:cubicBezTo>
                    <a:cubicBezTo>
                      <a:pt x="42801" y="46537"/>
                      <a:pt x="47989" y="43951"/>
                      <a:pt x="49286" y="42659"/>
                    </a:cubicBezTo>
                    <a:cubicBezTo>
                      <a:pt x="50582" y="41366"/>
                      <a:pt x="50582" y="38781"/>
                      <a:pt x="49286" y="36195"/>
                    </a:cubicBezTo>
                    <a:cubicBezTo>
                      <a:pt x="49286" y="36195"/>
                      <a:pt x="49286" y="36195"/>
                      <a:pt x="44098" y="19390"/>
                    </a:cubicBezTo>
                    <a:cubicBezTo>
                      <a:pt x="42801" y="18098"/>
                      <a:pt x="44098" y="15512"/>
                      <a:pt x="46692" y="14220"/>
                    </a:cubicBezTo>
                    <a:cubicBezTo>
                      <a:pt x="46692" y="14220"/>
                      <a:pt x="46692" y="14220"/>
                      <a:pt x="8430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grpSp>
      </p:grpSp>
      <p:grpSp>
        <p:nvGrpSpPr>
          <p:cNvPr id="241" name="Google Shape;241;p8"/>
          <p:cNvGrpSpPr/>
          <p:nvPr/>
        </p:nvGrpSpPr>
        <p:grpSpPr>
          <a:xfrm>
            <a:off x="1176164" y="4536834"/>
            <a:ext cx="4498461" cy="834815"/>
            <a:chOff x="1367579" y="1996834"/>
            <a:chExt cx="4498461" cy="834815"/>
          </a:xfrm>
        </p:grpSpPr>
        <p:grpSp>
          <p:nvGrpSpPr>
            <p:cNvPr id="242" name="Google Shape;242;p8"/>
            <p:cNvGrpSpPr/>
            <p:nvPr/>
          </p:nvGrpSpPr>
          <p:grpSpPr>
            <a:xfrm>
              <a:off x="2123229" y="1996834"/>
              <a:ext cx="3742811" cy="834815"/>
              <a:chOff x="7483989" y="3433235"/>
              <a:chExt cx="3742811" cy="834815"/>
            </a:xfrm>
          </p:grpSpPr>
          <p:sp>
            <p:nvSpPr>
              <p:cNvPr id="243" name="Google Shape;243;p8"/>
              <p:cNvSpPr/>
              <p:nvPr/>
            </p:nvSpPr>
            <p:spPr>
              <a:xfrm>
                <a:off x="7483989" y="3732519"/>
                <a:ext cx="3742811" cy="53553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 print out a film</a:t>
                </a:r>
                <a:endParaRPr sz="1200">
                  <a:solidFill>
                    <a:srgbClr val="3F3F3F"/>
                  </a:solidFill>
                  <a:latin typeface="Arial"/>
                  <a:ea typeface="Arial"/>
                  <a:cs typeface="Arial"/>
                  <a:sym typeface="Arial"/>
                </a:endParaRPr>
              </a:p>
            </p:txBody>
          </p:sp>
          <p:sp>
            <p:nvSpPr>
              <p:cNvPr id="244" name="Google Shape;244;p8"/>
              <p:cNvSpPr/>
              <p:nvPr/>
            </p:nvSpPr>
            <p:spPr>
              <a:xfrm>
                <a:off x="7483989" y="3433235"/>
                <a:ext cx="3308644" cy="36279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600" b="1">
                    <a:solidFill>
                      <a:srgbClr val="3F3F3F"/>
                    </a:solidFill>
                    <a:latin typeface="Arial"/>
                    <a:ea typeface="Arial"/>
                    <a:cs typeface="Arial"/>
                    <a:sym typeface="Arial"/>
                  </a:rPr>
                  <a:t>Programme of activities</a:t>
                </a:r>
                <a:endParaRPr sz="1600" b="1">
                  <a:solidFill>
                    <a:srgbClr val="3F3F3F"/>
                  </a:solidFill>
                  <a:latin typeface="Arial"/>
                  <a:ea typeface="Arial"/>
                  <a:cs typeface="Arial"/>
                  <a:sym typeface="Arial"/>
                </a:endParaRPr>
              </a:p>
            </p:txBody>
          </p:sp>
        </p:grpSp>
        <p:grpSp>
          <p:nvGrpSpPr>
            <p:cNvPr id="245" name="Google Shape;245;p8"/>
            <p:cNvGrpSpPr/>
            <p:nvPr/>
          </p:nvGrpSpPr>
          <p:grpSpPr>
            <a:xfrm>
              <a:off x="1367579" y="2122141"/>
              <a:ext cx="584200" cy="584200"/>
              <a:chOff x="1028700" y="1853169"/>
              <a:chExt cx="787400" cy="787400"/>
            </a:xfrm>
          </p:grpSpPr>
          <p:sp>
            <p:nvSpPr>
              <p:cNvPr id="246" name="Google Shape;246;p8"/>
              <p:cNvSpPr/>
              <p:nvPr/>
            </p:nvSpPr>
            <p:spPr>
              <a:xfrm>
                <a:off x="1028700" y="1853169"/>
                <a:ext cx="787400" cy="7874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sp>
            <p:nvSpPr>
              <p:cNvPr id="247" name="Google Shape;247;p8"/>
              <p:cNvSpPr/>
              <p:nvPr/>
            </p:nvSpPr>
            <p:spPr>
              <a:xfrm>
                <a:off x="1237694" y="2062358"/>
                <a:ext cx="369412" cy="369021"/>
              </a:xfrm>
              <a:custGeom>
                <a:avLst/>
                <a:gdLst/>
                <a:ahLst/>
                <a:cxnLst/>
                <a:rect l="l" t="t" r="r" b="b"/>
                <a:pathLst>
                  <a:path w="332139" h="331788" extrusionOk="0">
                    <a:moveTo>
                      <a:pt x="260351" y="69850"/>
                    </a:moveTo>
                    <a:lnTo>
                      <a:pt x="144463" y="209550"/>
                    </a:lnTo>
                    <a:lnTo>
                      <a:pt x="139700" y="255588"/>
                    </a:lnTo>
                    <a:lnTo>
                      <a:pt x="182563" y="242888"/>
                    </a:lnTo>
                    <a:lnTo>
                      <a:pt x="300038" y="104775"/>
                    </a:lnTo>
                    <a:close/>
                    <a:moveTo>
                      <a:pt x="92075" y="42863"/>
                    </a:moveTo>
                    <a:lnTo>
                      <a:pt x="41275" y="88901"/>
                    </a:lnTo>
                    <a:lnTo>
                      <a:pt x="92075" y="90488"/>
                    </a:lnTo>
                    <a:close/>
                    <a:moveTo>
                      <a:pt x="119062" y="26988"/>
                    </a:moveTo>
                    <a:cubicBezTo>
                      <a:pt x="119062" y="26988"/>
                      <a:pt x="119062" y="26988"/>
                      <a:pt x="119062" y="104880"/>
                    </a:cubicBezTo>
                    <a:cubicBezTo>
                      <a:pt x="119062" y="113967"/>
                      <a:pt x="109984" y="117861"/>
                      <a:pt x="104797" y="117861"/>
                    </a:cubicBezTo>
                    <a:cubicBezTo>
                      <a:pt x="104797" y="117861"/>
                      <a:pt x="26987" y="116563"/>
                      <a:pt x="26987" y="116563"/>
                    </a:cubicBezTo>
                    <a:cubicBezTo>
                      <a:pt x="26987" y="116563"/>
                      <a:pt x="26987" y="116563"/>
                      <a:pt x="26987" y="304801"/>
                    </a:cubicBezTo>
                    <a:cubicBezTo>
                      <a:pt x="26987" y="304801"/>
                      <a:pt x="26987" y="304801"/>
                      <a:pt x="211137" y="304801"/>
                    </a:cubicBezTo>
                    <a:cubicBezTo>
                      <a:pt x="211137" y="304801"/>
                      <a:pt x="211137" y="304801"/>
                      <a:pt x="211137" y="252873"/>
                    </a:cubicBezTo>
                    <a:cubicBezTo>
                      <a:pt x="211137" y="252873"/>
                      <a:pt x="211137" y="252873"/>
                      <a:pt x="200763" y="264557"/>
                    </a:cubicBezTo>
                    <a:cubicBezTo>
                      <a:pt x="199466" y="267154"/>
                      <a:pt x="196872" y="268452"/>
                      <a:pt x="194278" y="269750"/>
                    </a:cubicBezTo>
                    <a:cubicBezTo>
                      <a:pt x="194278" y="269750"/>
                      <a:pt x="194278" y="269750"/>
                      <a:pt x="128140" y="286626"/>
                    </a:cubicBezTo>
                    <a:cubicBezTo>
                      <a:pt x="124249" y="289223"/>
                      <a:pt x="109984" y="285328"/>
                      <a:pt x="111281" y="272346"/>
                    </a:cubicBezTo>
                    <a:cubicBezTo>
                      <a:pt x="111281" y="272346"/>
                      <a:pt x="111281" y="272346"/>
                      <a:pt x="116468" y="202244"/>
                    </a:cubicBezTo>
                    <a:cubicBezTo>
                      <a:pt x="117765" y="199648"/>
                      <a:pt x="117765" y="197051"/>
                      <a:pt x="120359" y="195753"/>
                    </a:cubicBezTo>
                    <a:cubicBezTo>
                      <a:pt x="120359" y="195753"/>
                      <a:pt x="120359" y="195753"/>
                      <a:pt x="211137" y="85407"/>
                    </a:cubicBezTo>
                    <a:cubicBezTo>
                      <a:pt x="211137" y="85407"/>
                      <a:pt x="211137" y="85407"/>
                      <a:pt x="211137" y="26988"/>
                    </a:cubicBezTo>
                    <a:cubicBezTo>
                      <a:pt x="211137" y="26988"/>
                      <a:pt x="211137" y="26988"/>
                      <a:pt x="119062" y="26988"/>
                    </a:cubicBezTo>
                    <a:close/>
                    <a:moveTo>
                      <a:pt x="102477" y="0"/>
                    </a:moveTo>
                    <a:cubicBezTo>
                      <a:pt x="102477" y="0"/>
                      <a:pt x="102477" y="0"/>
                      <a:pt x="225709" y="0"/>
                    </a:cubicBezTo>
                    <a:cubicBezTo>
                      <a:pt x="233492" y="0"/>
                      <a:pt x="238681" y="6480"/>
                      <a:pt x="238681" y="14256"/>
                    </a:cubicBezTo>
                    <a:cubicBezTo>
                      <a:pt x="238681" y="14256"/>
                      <a:pt x="238681" y="14256"/>
                      <a:pt x="238681" y="51842"/>
                    </a:cubicBezTo>
                    <a:cubicBezTo>
                      <a:pt x="238681" y="51842"/>
                      <a:pt x="238681" y="51842"/>
                      <a:pt x="247761" y="41473"/>
                    </a:cubicBezTo>
                    <a:cubicBezTo>
                      <a:pt x="254247" y="33697"/>
                      <a:pt x="264625" y="37585"/>
                      <a:pt x="267219" y="40177"/>
                    </a:cubicBezTo>
                    <a:cubicBezTo>
                      <a:pt x="267219" y="40177"/>
                      <a:pt x="267219" y="40177"/>
                      <a:pt x="326889" y="92019"/>
                    </a:cubicBezTo>
                    <a:cubicBezTo>
                      <a:pt x="333375" y="97204"/>
                      <a:pt x="333375" y="106276"/>
                      <a:pt x="329484" y="111460"/>
                    </a:cubicBezTo>
                    <a:cubicBezTo>
                      <a:pt x="329484" y="111460"/>
                      <a:pt x="329484" y="111460"/>
                      <a:pt x="238681" y="220328"/>
                    </a:cubicBezTo>
                    <a:cubicBezTo>
                      <a:pt x="238681" y="220328"/>
                      <a:pt x="238681" y="220328"/>
                      <a:pt x="238681" y="317532"/>
                    </a:cubicBezTo>
                    <a:cubicBezTo>
                      <a:pt x="238681" y="325308"/>
                      <a:pt x="233492" y="331788"/>
                      <a:pt x="225709" y="331788"/>
                    </a:cubicBezTo>
                    <a:cubicBezTo>
                      <a:pt x="225709" y="331788"/>
                      <a:pt x="225709" y="331788"/>
                      <a:pt x="14269" y="331788"/>
                    </a:cubicBezTo>
                    <a:cubicBezTo>
                      <a:pt x="6486" y="331788"/>
                      <a:pt x="0" y="325308"/>
                      <a:pt x="0" y="317532"/>
                    </a:cubicBezTo>
                    <a:cubicBezTo>
                      <a:pt x="0" y="317532"/>
                      <a:pt x="0" y="317532"/>
                      <a:pt x="0" y="95908"/>
                    </a:cubicBezTo>
                    <a:cubicBezTo>
                      <a:pt x="0" y="92019"/>
                      <a:pt x="1297" y="88131"/>
                      <a:pt x="3891" y="85539"/>
                    </a:cubicBezTo>
                    <a:cubicBezTo>
                      <a:pt x="3891" y="85539"/>
                      <a:pt x="3891" y="85539"/>
                      <a:pt x="93397" y="3888"/>
                    </a:cubicBezTo>
                    <a:cubicBezTo>
                      <a:pt x="95991" y="1296"/>
                      <a:pt x="99883" y="0"/>
                      <a:pt x="10247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grpSp>
      </p:grpSp>
      <p:grpSp>
        <p:nvGrpSpPr>
          <p:cNvPr id="248" name="Google Shape;248;p8"/>
          <p:cNvGrpSpPr/>
          <p:nvPr/>
        </p:nvGrpSpPr>
        <p:grpSpPr>
          <a:xfrm>
            <a:off x="6367288" y="2041284"/>
            <a:ext cx="4498461" cy="834815"/>
            <a:chOff x="1367579" y="1996834"/>
            <a:chExt cx="4498461" cy="834815"/>
          </a:xfrm>
        </p:grpSpPr>
        <p:grpSp>
          <p:nvGrpSpPr>
            <p:cNvPr id="249" name="Google Shape;249;p8"/>
            <p:cNvGrpSpPr/>
            <p:nvPr/>
          </p:nvGrpSpPr>
          <p:grpSpPr>
            <a:xfrm>
              <a:off x="2123228" y="1996834"/>
              <a:ext cx="3742812" cy="834815"/>
              <a:chOff x="7483988" y="3433235"/>
              <a:chExt cx="3742812" cy="834815"/>
            </a:xfrm>
          </p:grpSpPr>
          <p:sp>
            <p:nvSpPr>
              <p:cNvPr id="250" name="Google Shape;250;p8"/>
              <p:cNvSpPr/>
              <p:nvPr/>
            </p:nvSpPr>
            <p:spPr>
              <a:xfrm>
                <a:off x="7483989" y="3732519"/>
                <a:ext cx="3742811" cy="53553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 print out a film</a:t>
                </a:r>
                <a:endParaRPr sz="1200">
                  <a:solidFill>
                    <a:srgbClr val="3F3F3F"/>
                  </a:solidFill>
                  <a:latin typeface="Arial"/>
                  <a:ea typeface="Arial"/>
                  <a:cs typeface="Arial"/>
                  <a:sym typeface="Arial"/>
                </a:endParaRPr>
              </a:p>
            </p:txBody>
          </p:sp>
          <p:sp>
            <p:nvSpPr>
              <p:cNvPr id="251" name="Google Shape;251;p8"/>
              <p:cNvSpPr/>
              <p:nvPr/>
            </p:nvSpPr>
            <p:spPr>
              <a:xfrm>
                <a:off x="7483988" y="3433235"/>
                <a:ext cx="3219241" cy="36279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600" b="1">
                    <a:solidFill>
                      <a:srgbClr val="3F3F3F"/>
                    </a:solidFill>
                    <a:latin typeface="Arial"/>
                    <a:ea typeface="Arial"/>
                    <a:cs typeface="Arial"/>
                    <a:sym typeface="Arial"/>
                  </a:rPr>
                  <a:t>Programme of activities</a:t>
                </a:r>
                <a:endParaRPr sz="1600" b="1">
                  <a:solidFill>
                    <a:srgbClr val="3F3F3F"/>
                  </a:solidFill>
                  <a:latin typeface="Arial"/>
                  <a:ea typeface="Arial"/>
                  <a:cs typeface="Arial"/>
                  <a:sym typeface="Arial"/>
                </a:endParaRPr>
              </a:p>
            </p:txBody>
          </p:sp>
        </p:grpSp>
        <p:grpSp>
          <p:nvGrpSpPr>
            <p:cNvPr id="252" name="Google Shape;252;p8"/>
            <p:cNvGrpSpPr/>
            <p:nvPr/>
          </p:nvGrpSpPr>
          <p:grpSpPr>
            <a:xfrm>
              <a:off x="1367579" y="2122141"/>
              <a:ext cx="584200" cy="584200"/>
              <a:chOff x="1028700" y="1853169"/>
              <a:chExt cx="787400" cy="787400"/>
            </a:xfrm>
          </p:grpSpPr>
          <p:sp>
            <p:nvSpPr>
              <p:cNvPr id="253" name="Google Shape;253;p8"/>
              <p:cNvSpPr/>
              <p:nvPr/>
            </p:nvSpPr>
            <p:spPr>
              <a:xfrm>
                <a:off x="1028700" y="1853169"/>
                <a:ext cx="787400" cy="7874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sp>
            <p:nvSpPr>
              <p:cNvPr id="254" name="Google Shape;254;p8"/>
              <p:cNvSpPr/>
              <p:nvPr/>
            </p:nvSpPr>
            <p:spPr>
              <a:xfrm>
                <a:off x="1237694" y="2063030"/>
                <a:ext cx="369412" cy="367677"/>
              </a:xfrm>
              <a:custGeom>
                <a:avLst/>
                <a:gdLst/>
                <a:ahLst/>
                <a:cxnLst/>
                <a:rect l="l" t="t" r="r" b="b"/>
                <a:pathLst>
                  <a:path w="338138" h="336550" extrusionOk="0">
                    <a:moveTo>
                      <a:pt x="239712" y="261938"/>
                    </a:moveTo>
                    <a:cubicBezTo>
                      <a:pt x="220944" y="267177"/>
                      <a:pt x="200836" y="269796"/>
                      <a:pt x="179387" y="269796"/>
                    </a:cubicBezTo>
                    <a:cubicBezTo>
                      <a:pt x="179387" y="269796"/>
                      <a:pt x="179387" y="269796"/>
                      <a:pt x="179387" y="314326"/>
                    </a:cubicBezTo>
                    <a:cubicBezTo>
                      <a:pt x="203517" y="310397"/>
                      <a:pt x="224966" y="290752"/>
                      <a:pt x="239712" y="261938"/>
                    </a:cubicBezTo>
                    <a:close/>
                    <a:moveTo>
                      <a:pt x="100012" y="261938"/>
                    </a:moveTo>
                    <a:cubicBezTo>
                      <a:pt x="114370" y="290752"/>
                      <a:pt x="135255" y="310397"/>
                      <a:pt x="158750" y="314326"/>
                    </a:cubicBezTo>
                    <a:lnTo>
                      <a:pt x="158750" y="269796"/>
                    </a:lnTo>
                    <a:cubicBezTo>
                      <a:pt x="137865" y="269796"/>
                      <a:pt x="118286" y="267177"/>
                      <a:pt x="100012" y="261938"/>
                    </a:cubicBezTo>
                    <a:close/>
                    <a:moveTo>
                      <a:pt x="301625" y="231775"/>
                    </a:moveTo>
                    <a:cubicBezTo>
                      <a:pt x="291087" y="239586"/>
                      <a:pt x="279231" y="247396"/>
                      <a:pt x="264741" y="252603"/>
                    </a:cubicBezTo>
                    <a:cubicBezTo>
                      <a:pt x="258154" y="269526"/>
                      <a:pt x="250250" y="283846"/>
                      <a:pt x="239712" y="296863"/>
                    </a:cubicBezTo>
                    <a:cubicBezTo>
                      <a:pt x="267375" y="281242"/>
                      <a:pt x="288452" y="259112"/>
                      <a:pt x="301625" y="231775"/>
                    </a:cubicBezTo>
                    <a:close/>
                    <a:moveTo>
                      <a:pt x="36512" y="231775"/>
                    </a:moveTo>
                    <a:cubicBezTo>
                      <a:pt x="49685" y="259112"/>
                      <a:pt x="72079" y="281242"/>
                      <a:pt x="98425" y="296863"/>
                    </a:cubicBezTo>
                    <a:cubicBezTo>
                      <a:pt x="87886" y="283846"/>
                      <a:pt x="79983" y="269526"/>
                      <a:pt x="73396" y="252603"/>
                    </a:cubicBezTo>
                    <a:cubicBezTo>
                      <a:pt x="58906" y="247396"/>
                      <a:pt x="47050" y="239586"/>
                      <a:pt x="36512" y="231775"/>
                    </a:cubicBezTo>
                    <a:close/>
                    <a:moveTo>
                      <a:pt x="279747" y="179388"/>
                    </a:moveTo>
                    <a:cubicBezTo>
                      <a:pt x="279747" y="195173"/>
                      <a:pt x="277069" y="210957"/>
                      <a:pt x="273050" y="225426"/>
                    </a:cubicBezTo>
                    <a:cubicBezTo>
                      <a:pt x="295821" y="213588"/>
                      <a:pt x="310555" y="196488"/>
                      <a:pt x="315913" y="179388"/>
                    </a:cubicBezTo>
                    <a:cubicBezTo>
                      <a:pt x="315913" y="179388"/>
                      <a:pt x="315913" y="179388"/>
                      <a:pt x="279747" y="179388"/>
                    </a:cubicBezTo>
                    <a:close/>
                    <a:moveTo>
                      <a:pt x="179387" y="179388"/>
                    </a:moveTo>
                    <a:cubicBezTo>
                      <a:pt x="179387" y="179388"/>
                      <a:pt x="179387" y="179388"/>
                      <a:pt x="179387" y="249238"/>
                    </a:cubicBezTo>
                    <a:cubicBezTo>
                      <a:pt x="204522" y="249238"/>
                      <a:pt x="228335" y="243966"/>
                      <a:pt x="249501" y="236059"/>
                    </a:cubicBezTo>
                    <a:cubicBezTo>
                      <a:pt x="254793" y="218926"/>
                      <a:pt x="257439" y="200475"/>
                      <a:pt x="258762" y="179388"/>
                    </a:cubicBezTo>
                    <a:cubicBezTo>
                      <a:pt x="258762" y="179388"/>
                      <a:pt x="258762" y="179388"/>
                      <a:pt x="179387" y="179388"/>
                    </a:cubicBezTo>
                    <a:close/>
                    <a:moveTo>
                      <a:pt x="273050" y="111125"/>
                    </a:moveTo>
                    <a:cubicBezTo>
                      <a:pt x="277069" y="125594"/>
                      <a:pt x="279747" y="141379"/>
                      <a:pt x="279747" y="157163"/>
                    </a:cubicBezTo>
                    <a:lnTo>
                      <a:pt x="315913" y="157163"/>
                    </a:lnTo>
                    <a:cubicBezTo>
                      <a:pt x="310555" y="140063"/>
                      <a:pt x="295821" y="122963"/>
                      <a:pt x="273050" y="111125"/>
                    </a:cubicBezTo>
                    <a:close/>
                    <a:moveTo>
                      <a:pt x="179387" y="87313"/>
                    </a:moveTo>
                    <a:lnTo>
                      <a:pt x="179387" y="157163"/>
                    </a:lnTo>
                    <a:cubicBezTo>
                      <a:pt x="179387" y="157163"/>
                      <a:pt x="179387" y="157163"/>
                      <a:pt x="258762" y="157163"/>
                    </a:cubicBezTo>
                    <a:cubicBezTo>
                      <a:pt x="257439" y="136076"/>
                      <a:pt x="254793" y="117625"/>
                      <a:pt x="249501" y="100492"/>
                    </a:cubicBezTo>
                    <a:cubicBezTo>
                      <a:pt x="228335" y="92585"/>
                      <a:pt x="204522" y="87313"/>
                      <a:pt x="179387" y="87313"/>
                    </a:cubicBezTo>
                    <a:close/>
                    <a:moveTo>
                      <a:pt x="239712" y="39688"/>
                    </a:moveTo>
                    <a:cubicBezTo>
                      <a:pt x="250250" y="52705"/>
                      <a:pt x="258154" y="67025"/>
                      <a:pt x="264741" y="83948"/>
                    </a:cubicBezTo>
                    <a:cubicBezTo>
                      <a:pt x="279231" y="89155"/>
                      <a:pt x="291087" y="96965"/>
                      <a:pt x="301625" y="104776"/>
                    </a:cubicBezTo>
                    <a:cubicBezTo>
                      <a:pt x="288452" y="77439"/>
                      <a:pt x="267375" y="55309"/>
                      <a:pt x="239712" y="39688"/>
                    </a:cubicBezTo>
                    <a:close/>
                    <a:moveTo>
                      <a:pt x="89694" y="31750"/>
                    </a:moveTo>
                    <a:cubicBezTo>
                      <a:pt x="74350" y="31750"/>
                      <a:pt x="61912" y="44188"/>
                      <a:pt x="61912" y="59532"/>
                    </a:cubicBezTo>
                    <a:cubicBezTo>
                      <a:pt x="61912" y="74876"/>
                      <a:pt x="74350" y="87314"/>
                      <a:pt x="89694" y="87314"/>
                    </a:cubicBezTo>
                    <a:cubicBezTo>
                      <a:pt x="105038" y="87314"/>
                      <a:pt x="117476" y="74876"/>
                      <a:pt x="117476" y="59532"/>
                    </a:cubicBezTo>
                    <a:cubicBezTo>
                      <a:pt x="117476" y="44188"/>
                      <a:pt x="105038" y="31750"/>
                      <a:pt x="89694" y="31750"/>
                    </a:cubicBezTo>
                    <a:close/>
                    <a:moveTo>
                      <a:pt x="179387" y="22225"/>
                    </a:moveTo>
                    <a:lnTo>
                      <a:pt x="179387" y="66755"/>
                    </a:lnTo>
                    <a:cubicBezTo>
                      <a:pt x="200836" y="66755"/>
                      <a:pt x="220944" y="69374"/>
                      <a:pt x="239712" y="74613"/>
                    </a:cubicBezTo>
                    <a:cubicBezTo>
                      <a:pt x="224966" y="45799"/>
                      <a:pt x="203517" y="26154"/>
                      <a:pt x="179387" y="22225"/>
                    </a:cubicBezTo>
                    <a:close/>
                    <a:moveTo>
                      <a:pt x="169069" y="0"/>
                    </a:moveTo>
                    <a:cubicBezTo>
                      <a:pt x="258887" y="0"/>
                      <a:pt x="331534" y="69676"/>
                      <a:pt x="338138" y="157758"/>
                    </a:cubicBezTo>
                    <a:lnTo>
                      <a:pt x="338138" y="178792"/>
                    </a:lnTo>
                    <a:cubicBezTo>
                      <a:pt x="331534" y="266874"/>
                      <a:pt x="258887" y="336550"/>
                      <a:pt x="169069" y="336550"/>
                    </a:cubicBezTo>
                    <a:cubicBezTo>
                      <a:pt x="79251" y="336550"/>
                      <a:pt x="6604" y="266874"/>
                      <a:pt x="0" y="178792"/>
                    </a:cubicBezTo>
                    <a:cubicBezTo>
                      <a:pt x="0" y="178792"/>
                      <a:pt x="0" y="178792"/>
                      <a:pt x="0" y="157758"/>
                    </a:cubicBezTo>
                    <a:cubicBezTo>
                      <a:pt x="2642" y="131465"/>
                      <a:pt x="9246" y="107801"/>
                      <a:pt x="21133" y="86767"/>
                    </a:cubicBezTo>
                    <a:cubicBezTo>
                      <a:pt x="25096" y="95969"/>
                      <a:pt x="30379" y="113060"/>
                      <a:pt x="38305" y="131465"/>
                    </a:cubicBezTo>
                    <a:cubicBezTo>
                      <a:pt x="30379" y="139353"/>
                      <a:pt x="25096" y="148555"/>
                      <a:pt x="22454" y="157758"/>
                    </a:cubicBezTo>
                    <a:cubicBezTo>
                      <a:pt x="22454" y="157758"/>
                      <a:pt x="22454" y="157758"/>
                      <a:pt x="47551" y="157758"/>
                    </a:cubicBezTo>
                    <a:cubicBezTo>
                      <a:pt x="50192" y="164331"/>
                      <a:pt x="52834" y="172219"/>
                      <a:pt x="55476" y="178792"/>
                    </a:cubicBezTo>
                    <a:cubicBezTo>
                      <a:pt x="55476" y="178792"/>
                      <a:pt x="55476" y="178792"/>
                      <a:pt x="22454" y="178792"/>
                    </a:cubicBezTo>
                    <a:cubicBezTo>
                      <a:pt x="27738" y="195883"/>
                      <a:pt x="42267" y="212973"/>
                      <a:pt x="64722" y="224805"/>
                    </a:cubicBezTo>
                    <a:cubicBezTo>
                      <a:pt x="62080" y="212973"/>
                      <a:pt x="59438" y="201141"/>
                      <a:pt x="58117" y="187995"/>
                    </a:cubicBezTo>
                    <a:cubicBezTo>
                      <a:pt x="66042" y="210344"/>
                      <a:pt x="72647" y="226120"/>
                      <a:pt x="73968" y="228749"/>
                    </a:cubicBezTo>
                    <a:cubicBezTo>
                      <a:pt x="73968" y="228749"/>
                      <a:pt x="73968" y="228749"/>
                      <a:pt x="84534" y="257671"/>
                    </a:cubicBezTo>
                    <a:cubicBezTo>
                      <a:pt x="84534" y="257671"/>
                      <a:pt x="84534" y="257671"/>
                      <a:pt x="93780" y="237952"/>
                    </a:cubicBezTo>
                    <a:cubicBezTo>
                      <a:pt x="113593" y="243210"/>
                      <a:pt x="134727" y="248469"/>
                      <a:pt x="158502" y="248469"/>
                    </a:cubicBezTo>
                    <a:cubicBezTo>
                      <a:pt x="158502" y="248469"/>
                      <a:pt x="158502" y="248469"/>
                      <a:pt x="158502" y="178792"/>
                    </a:cubicBezTo>
                    <a:cubicBezTo>
                      <a:pt x="158502" y="178792"/>
                      <a:pt x="158502" y="178792"/>
                      <a:pt x="118877" y="178792"/>
                    </a:cubicBezTo>
                    <a:cubicBezTo>
                      <a:pt x="122839" y="172219"/>
                      <a:pt x="125481" y="164331"/>
                      <a:pt x="128122" y="157758"/>
                    </a:cubicBezTo>
                    <a:cubicBezTo>
                      <a:pt x="128122" y="157758"/>
                      <a:pt x="128122" y="157758"/>
                      <a:pt x="158502" y="157758"/>
                    </a:cubicBezTo>
                    <a:cubicBezTo>
                      <a:pt x="158502" y="157758"/>
                      <a:pt x="158502" y="157758"/>
                      <a:pt x="158502" y="88081"/>
                    </a:cubicBezTo>
                    <a:cubicBezTo>
                      <a:pt x="158502" y="88081"/>
                      <a:pt x="157181" y="88081"/>
                      <a:pt x="157181" y="88081"/>
                    </a:cubicBezTo>
                    <a:cubicBezTo>
                      <a:pt x="157181" y="86767"/>
                      <a:pt x="157181" y="85452"/>
                      <a:pt x="158502" y="85452"/>
                    </a:cubicBezTo>
                    <a:cubicBezTo>
                      <a:pt x="161144" y="77564"/>
                      <a:pt x="162465" y="68362"/>
                      <a:pt x="162465" y="59159"/>
                    </a:cubicBezTo>
                    <a:cubicBezTo>
                      <a:pt x="162465" y="51271"/>
                      <a:pt x="161144" y="43383"/>
                      <a:pt x="158502" y="35495"/>
                    </a:cubicBezTo>
                    <a:cubicBezTo>
                      <a:pt x="158502" y="35495"/>
                      <a:pt x="158502" y="35495"/>
                      <a:pt x="158502" y="22349"/>
                    </a:cubicBezTo>
                    <a:cubicBezTo>
                      <a:pt x="157181" y="22349"/>
                      <a:pt x="154539" y="23664"/>
                      <a:pt x="153219" y="23664"/>
                    </a:cubicBezTo>
                    <a:cubicBezTo>
                      <a:pt x="147935" y="15776"/>
                      <a:pt x="142652" y="9202"/>
                      <a:pt x="136048" y="3944"/>
                    </a:cubicBezTo>
                    <a:cubicBezTo>
                      <a:pt x="146614" y="1315"/>
                      <a:pt x="157181" y="0"/>
                      <a:pt x="169069" y="0"/>
                    </a:cubicBezTo>
                    <a:close/>
                    <a:moveTo>
                      <a:pt x="90348" y="0"/>
                    </a:moveTo>
                    <a:cubicBezTo>
                      <a:pt x="123057" y="0"/>
                      <a:pt x="149225" y="26334"/>
                      <a:pt x="149225" y="59251"/>
                    </a:cubicBezTo>
                    <a:cubicBezTo>
                      <a:pt x="149225" y="67151"/>
                      <a:pt x="147916" y="73735"/>
                      <a:pt x="145300" y="80318"/>
                    </a:cubicBezTo>
                    <a:cubicBezTo>
                      <a:pt x="137449" y="104019"/>
                      <a:pt x="86422" y="223838"/>
                      <a:pt x="86422" y="223838"/>
                    </a:cubicBezTo>
                    <a:cubicBezTo>
                      <a:pt x="86422" y="223838"/>
                      <a:pt x="38012" y="93485"/>
                      <a:pt x="34087" y="79002"/>
                    </a:cubicBezTo>
                    <a:cubicBezTo>
                      <a:pt x="31470" y="72418"/>
                      <a:pt x="30162" y="65835"/>
                      <a:pt x="30162" y="59251"/>
                    </a:cubicBezTo>
                    <a:cubicBezTo>
                      <a:pt x="30162" y="26334"/>
                      <a:pt x="57638" y="0"/>
                      <a:pt x="9034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grpSp>
      </p:grpSp>
      <p:grpSp>
        <p:nvGrpSpPr>
          <p:cNvPr id="255" name="Google Shape;255;p8"/>
          <p:cNvGrpSpPr/>
          <p:nvPr/>
        </p:nvGrpSpPr>
        <p:grpSpPr>
          <a:xfrm>
            <a:off x="6367288" y="3289059"/>
            <a:ext cx="4498461" cy="834815"/>
            <a:chOff x="1367579" y="1996834"/>
            <a:chExt cx="4498461" cy="834815"/>
          </a:xfrm>
        </p:grpSpPr>
        <p:grpSp>
          <p:nvGrpSpPr>
            <p:cNvPr id="256" name="Google Shape;256;p8"/>
            <p:cNvGrpSpPr/>
            <p:nvPr/>
          </p:nvGrpSpPr>
          <p:grpSpPr>
            <a:xfrm>
              <a:off x="2123229" y="1996834"/>
              <a:ext cx="3742811" cy="834815"/>
              <a:chOff x="7483989" y="3433235"/>
              <a:chExt cx="3742811" cy="834815"/>
            </a:xfrm>
          </p:grpSpPr>
          <p:sp>
            <p:nvSpPr>
              <p:cNvPr id="257" name="Google Shape;257;p8"/>
              <p:cNvSpPr/>
              <p:nvPr/>
            </p:nvSpPr>
            <p:spPr>
              <a:xfrm>
                <a:off x="7483989" y="3732519"/>
                <a:ext cx="3742811" cy="53553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 print out a film</a:t>
                </a:r>
                <a:endParaRPr sz="1200">
                  <a:solidFill>
                    <a:srgbClr val="3F3F3F"/>
                  </a:solidFill>
                  <a:latin typeface="Arial"/>
                  <a:ea typeface="Arial"/>
                  <a:cs typeface="Arial"/>
                  <a:sym typeface="Arial"/>
                </a:endParaRPr>
              </a:p>
            </p:txBody>
          </p:sp>
          <p:sp>
            <p:nvSpPr>
              <p:cNvPr id="258" name="Google Shape;258;p8"/>
              <p:cNvSpPr/>
              <p:nvPr/>
            </p:nvSpPr>
            <p:spPr>
              <a:xfrm>
                <a:off x="7483989" y="3433235"/>
                <a:ext cx="3004830" cy="36279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600" b="1">
                    <a:solidFill>
                      <a:srgbClr val="3F3F3F"/>
                    </a:solidFill>
                    <a:latin typeface="Arial"/>
                    <a:ea typeface="Arial"/>
                    <a:cs typeface="Arial"/>
                    <a:sym typeface="Arial"/>
                  </a:rPr>
                  <a:t>Programme of activities</a:t>
                </a:r>
                <a:endParaRPr sz="1600" b="1">
                  <a:solidFill>
                    <a:srgbClr val="3F3F3F"/>
                  </a:solidFill>
                  <a:latin typeface="Arial"/>
                  <a:ea typeface="Arial"/>
                  <a:cs typeface="Arial"/>
                  <a:sym typeface="Arial"/>
                </a:endParaRPr>
              </a:p>
            </p:txBody>
          </p:sp>
        </p:grpSp>
        <p:grpSp>
          <p:nvGrpSpPr>
            <p:cNvPr id="259" name="Google Shape;259;p8"/>
            <p:cNvGrpSpPr/>
            <p:nvPr/>
          </p:nvGrpSpPr>
          <p:grpSpPr>
            <a:xfrm>
              <a:off x="1367579" y="2122141"/>
              <a:ext cx="584200" cy="584200"/>
              <a:chOff x="1028700" y="1853169"/>
              <a:chExt cx="787400" cy="787400"/>
            </a:xfrm>
          </p:grpSpPr>
          <p:sp>
            <p:nvSpPr>
              <p:cNvPr id="260" name="Google Shape;260;p8"/>
              <p:cNvSpPr/>
              <p:nvPr/>
            </p:nvSpPr>
            <p:spPr>
              <a:xfrm>
                <a:off x="1028700" y="1853169"/>
                <a:ext cx="787400" cy="7874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sp>
            <p:nvSpPr>
              <p:cNvPr id="261" name="Google Shape;261;p8"/>
              <p:cNvSpPr/>
              <p:nvPr/>
            </p:nvSpPr>
            <p:spPr>
              <a:xfrm>
                <a:off x="1249238" y="2062163"/>
                <a:ext cx="346324" cy="369412"/>
              </a:xfrm>
              <a:custGeom>
                <a:avLst/>
                <a:gdLst/>
                <a:ahLst/>
                <a:cxnLst/>
                <a:rect l="l" t="t" r="r" b="b"/>
                <a:pathLst>
                  <a:path w="309563" h="330200" extrusionOk="0">
                    <a:moveTo>
                      <a:pt x="6350" y="309562"/>
                    </a:moveTo>
                    <a:lnTo>
                      <a:pt x="303213" y="309562"/>
                    </a:lnTo>
                    <a:lnTo>
                      <a:pt x="303213" y="330200"/>
                    </a:lnTo>
                    <a:lnTo>
                      <a:pt x="6350" y="330200"/>
                    </a:lnTo>
                    <a:close/>
                    <a:moveTo>
                      <a:pt x="157162" y="196850"/>
                    </a:moveTo>
                    <a:lnTo>
                      <a:pt x="157162" y="228600"/>
                    </a:lnTo>
                    <a:cubicBezTo>
                      <a:pt x="160972" y="227330"/>
                      <a:pt x="164782" y="226060"/>
                      <a:pt x="167322" y="222250"/>
                    </a:cubicBezTo>
                    <a:cubicBezTo>
                      <a:pt x="168592" y="219710"/>
                      <a:pt x="169862" y="215900"/>
                      <a:pt x="169862" y="212090"/>
                    </a:cubicBezTo>
                    <a:cubicBezTo>
                      <a:pt x="169862" y="208280"/>
                      <a:pt x="169862" y="205740"/>
                      <a:pt x="167322" y="203200"/>
                    </a:cubicBezTo>
                    <a:cubicBezTo>
                      <a:pt x="164782" y="200660"/>
                      <a:pt x="162242" y="198120"/>
                      <a:pt x="157162" y="196850"/>
                    </a:cubicBezTo>
                    <a:close/>
                    <a:moveTo>
                      <a:pt x="146050" y="141287"/>
                    </a:moveTo>
                    <a:cubicBezTo>
                      <a:pt x="143272" y="142586"/>
                      <a:pt x="140494" y="143885"/>
                      <a:pt x="139104" y="146483"/>
                    </a:cubicBezTo>
                    <a:cubicBezTo>
                      <a:pt x="136326" y="149080"/>
                      <a:pt x="134937" y="151678"/>
                      <a:pt x="134937" y="155575"/>
                    </a:cubicBezTo>
                    <a:cubicBezTo>
                      <a:pt x="134937" y="158172"/>
                      <a:pt x="136326" y="160770"/>
                      <a:pt x="137715" y="163368"/>
                    </a:cubicBezTo>
                    <a:cubicBezTo>
                      <a:pt x="140494" y="165966"/>
                      <a:pt x="143272" y="167265"/>
                      <a:pt x="146050" y="169862"/>
                    </a:cubicBezTo>
                    <a:cubicBezTo>
                      <a:pt x="146050" y="169862"/>
                      <a:pt x="146050" y="169862"/>
                      <a:pt x="146050" y="141287"/>
                    </a:cubicBezTo>
                    <a:close/>
                    <a:moveTo>
                      <a:pt x="244475" y="123825"/>
                    </a:moveTo>
                    <a:lnTo>
                      <a:pt x="265113" y="123825"/>
                    </a:lnTo>
                    <a:lnTo>
                      <a:pt x="265113" y="285750"/>
                    </a:lnTo>
                    <a:lnTo>
                      <a:pt x="244475" y="285750"/>
                    </a:lnTo>
                    <a:close/>
                    <a:moveTo>
                      <a:pt x="44450" y="123825"/>
                    </a:moveTo>
                    <a:lnTo>
                      <a:pt x="65088" y="123825"/>
                    </a:lnTo>
                    <a:lnTo>
                      <a:pt x="65088" y="285750"/>
                    </a:lnTo>
                    <a:lnTo>
                      <a:pt x="44450" y="285750"/>
                    </a:lnTo>
                    <a:close/>
                    <a:moveTo>
                      <a:pt x="145673" y="115887"/>
                    </a:moveTo>
                    <a:cubicBezTo>
                      <a:pt x="145673" y="115887"/>
                      <a:pt x="145673" y="115887"/>
                      <a:pt x="157539" y="115887"/>
                    </a:cubicBezTo>
                    <a:cubicBezTo>
                      <a:pt x="157539" y="115887"/>
                      <a:pt x="157539" y="115887"/>
                      <a:pt x="157539" y="123626"/>
                    </a:cubicBezTo>
                    <a:cubicBezTo>
                      <a:pt x="166768" y="124916"/>
                      <a:pt x="173360" y="127495"/>
                      <a:pt x="178634" y="132655"/>
                    </a:cubicBezTo>
                    <a:cubicBezTo>
                      <a:pt x="182589" y="137814"/>
                      <a:pt x="186545" y="144264"/>
                      <a:pt x="187863" y="152003"/>
                    </a:cubicBezTo>
                    <a:cubicBezTo>
                      <a:pt x="187863" y="152003"/>
                      <a:pt x="187863" y="152003"/>
                      <a:pt x="166768" y="154583"/>
                    </a:cubicBezTo>
                    <a:cubicBezTo>
                      <a:pt x="166768" y="148133"/>
                      <a:pt x="162813" y="144264"/>
                      <a:pt x="157539" y="141684"/>
                    </a:cubicBezTo>
                    <a:cubicBezTo>
                      <a:pt x="157539" y="141684"/>
                      <a:pt x="157539" y="141684"/>
                      <a:pt x="157539" y="173930"/>
                    </a:cubicBezTo>
                    <a:cubicBezTo>
                      <a:pt x="170723" y="176510"/>
                      <a:pt x="179952" y="181670"/>
                      <a:pt x="183908" y="186829"/>
                    </a:cubicBezTo>
                    <a:cubicBezTo>
                      <a:pt x="189182" y="193278"/>
                      <a:pt x="190500" y="199727"/>
                      <a:pt x="190500" y="208756"/>
                    </a:cubicBezTo>
                    <a:cubicBezTo>
                      <a:pt x="190500" y="217785"/>
                      <a:pt x="187863" y="226814"/>
                      <a:pt x="182589" y="233263"/>
                    </a:cubicBezTo>
                    <a:cubicBezTo>
                      <a:pt x="175997" y="239713"/>
                      <a:pt x="168087" y="243582"/>
                      <a:pt x="157539" y="246162"/>
                    </a:cubicBezTo>
                    <a:cubicBezTo>
                      <a:pt x="157539" y="246162"/>
                      <a:pt x="157539" y="246162"/>
                      <a:pt x="157539" y="260350"/>
                    </a:cubicBezTo>
                    <a:cubicBezTo>
                      <a:pt x="157539" y="260350"/>
                      <a:pt x="157539" y="260350"/>
                      <a:pt x="145673" y="260350"/>
                    </a:cubicBezTo>
                    <a:cubicBezTo>
                      <a:pt x="145673" y="260350"/>
                      <a:pt x="145673" y="260350"/>
                      <a:pt x="145673" y="246162"/>
                    </a:cubicBezTo>
                    <a:cubicBezTo>
                      <a:pt x="136444" y="244872"/>
                      <a:pt x="129852" y="241003"/>
                      <a:pt x="123260" y="235843"/>
                    </a:cubicBezTo>
                    <a:cubicBezTo>
                      <a:pt x="117986" y="229394"/>
                      <a:pt x="114030" y="221655"/>
                      <a:pt x="112712" y="211336"/>
                    </a:cubicBezTo>
                    <a:cubicBezTo>
                      <a:pt x="112712" y="211336"/>
                      <a:pt x="112712" y="211336"/>
                      <a:pt x="133807" y="208756"/>
                    </a:cubicBezTo>
                    <a:cubicBezTo>
                      <a:pt x="133807" y="212626"/>
                      <a:pt x="136444" y="216495"/>
                      <a:pt x="137762" y="220365"/>
                    </a:cubicBezTo>
                    <a:cubicBezTo>
                      <a:pt x="140399" y="222945"/>
                      <a:pt x="143036" y="225524"/>
                      <a:pt x="145673" y="226814"/>
                    </a:cubicBezTo>
                    <a:cubicBezTo>
                      <a:pt x="145673" y="226814"/>
                      <a:pt x="145673" y="226814"/>
                      <a:pt x="145673" y="193278"/>
                    </a:cubicBezTo>
                    <a:cubicBezTo>
                      <a:pt x="135126" y="189409"/>
                      <a:pt x="127215" y="185539"/>
                      <a:pt x="123260" y="179090"/>
                    </a:cubicBezTo>
                    <a:cubicBezTo>
                      <a:pt x="117986" y="172641"/>
                      <a:pt x="115349" y="164901"/>
                      <a:pt x="115349" y="157162"/>
                    </a:cubicBezTo>
                    <a:cubicBezTo>
                      <a:pt x="115349" y="148133"/>
                      <a:pt x="117986" y="140394"/>
                      <a:pt x="123260" y="133945"/>
                    </a:cubicBezTo>
                    <a:cubicBezTo>
                      <a:pt x="129852" y="128785"/>
                      <a:pt x="136444" y="124916"/>
                      <a:pt x="145673" y="123626"/>
                    </a:cubicBezTo>
                    <a:cubicBezTo>
                      <a:pt x="145673" y="123626"/>
                      <a:pt x="145673" y="123626"/>
                      <a:pt x="145673" y="115887"/>
                    </a:cubicBezTo>
                    <a:close/>
                    <a:moveTo>
                      <a:pt x="155575" y="0"/>
                    </a:moveTo>
                    <a:lnTo>
                      <a:pt x="309563" y="96837"/>
                    </a:lnTo>
                    <a:lnTo>
                      <a:pt x="298450" y="114300"/>
                    </a:lnTo>
                    <a:lnTo>
                      <a:pt x="155575" y="23812"/>
                    </a:lnTo>
                    <a:lnTo>
                      <a:pt x="11113" y="114300"/>
                    </a:lnTo>
                    <a:lnTo>
                      <a:pt x="0" y="96837"/>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grpSp>
      </p:grpSp>
      <p:grpSp>
        <p:nvGrpSpPr>
          <p:cNvPr id="262" name="Google Shape;262;p8"/>
          <p:cNvGrpSpPr/>
          <p:nvPr/>
        </p:nvGrpSpPr>
        <p:grpSpPr>
          <a:xfrm>
            <a:off x="6367288" y="4536834"/>
            <a:ext cx="4498461" cy="834815"/>
            <a:chOff x="1367579" y="1996834"/>
            <a:chExt cx="4498461" cy="834815"/>
          </a:xfrm>
        </p:grpSpPr>
        <p:grpSp>
          <p:nvGrpSpPr>
            <p:cNvPr id="263" name="Google Shape;263;p8"/>
            <p:cNvGrpSpPr/>
            <p:nvPr/>
          </p:nvGrpSpPr>
          <p:grpSpPr>
            <a:xfrm>
              <a:off x="2123228" y="1996834"/>
              <a:ext cx="3742812" cy="834815"/>
              <a:chOff x="7483988" y="3433235"/>
              <a:chExt cx="3742812" cy="834815"/>
            </a:xfrm>
          </p:grpSpPr>
          <p:sp>
            <p:nvSpPr>
              <p:cNvPr id="264" name="Google Shape;264;p8"/>
              <p:cNvSpPr/>
              <p:nvPr/>
            </p:nvSpPr>
            <p:spPr>
              <a:xfrm>
                <a:off x="7483989" y="3732519"/>
                <a:ext cx="3742811" cy="535531"/>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200">
                    <a:solidFill>
                      <a:srgbClr val="3F3F3F"/>
                    </a:solidFill>
                    <a:latin typeface="Arial"/>
                    <a:ea typeface="Arial"/>
                    <a:cs typeface="Arial"/>
                    <a:sym typeface="Arial"/>
                  </a:rPr>
                  <a:t>Users can demonstrate on a projector or computer or they can print out a film</a:t>
                </a:r>
                <a:endParaRPr sz="1200">
                  <a:solidFill>
                    <a:srgbClr val="3F3F3F"/>
                  </a:solidFill>
                  <a:latin typeface="Arial"/>
                  <a:ea typeface="Arial"/>
                  <a:cs typeface="Arial"/>
                  <a:sym typeface="Arial"/>
                </a:endParaRPr>
              </a:p>
            </p:txBody>
          </p:sp>
          <p:sp>
            <p:nvSpPr>
              <p:cNvPr id="265" name="Google Shape;265;p8"/>
              <p:cNvSpPr/>
              <p:nvPr/>
            </p:nvSpPr>
            <p:spPr>
              <a:xfrm>
                <a:off x="7483988" y="3433235"/>
                <a:ext cx="3219241" cy="362792"/>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1600" b="1">
                    <a:solidFill>
                      <a:srgbClr val="3F3F3F"/>
                    </a:solidFill>
                    <a:latin typeface="Arial"/>
                    <a:ea typeface="Arial"/>
                    <a:cs typeface="Arial"/>
                    <a:sym typeface="Arial"/>
                  </a:rPr>
                  <a:t>Programme of activities</a:t>
                </a:r>
                <a:endParaRPr sz="1600" b="1">
                  <a:solidFill>
                    <a:srgbClr val="3F3F3F"/>
                  </a:solidFill>
                  <a:latin typeface="Arial"/>
                  <a:ea typeface="Arial"/>
                  <a:cs typeface="Arial"/>
                  <a:sym typeface="Arial"/>
                </a:endParaRPr>
              </a:p>
            </p:txBody>
          </p:sp>
        </p:grpSp>
        <p:grpSp>
          <p:nvGrpSpPr>
            <p:cNvPr id="266" name="Google Shape;266;p8"/>
            <p:cNvGrpSpPr/>
            <p:nvPr/>
          </p:nvGrpSpPr>
          <p:grpSpPr>
            <a:xfrm>
              <a:off x="1367579" y="2122141"/>
              <a:ext cx="584200" cy="584200"/>
              <a:chOff x="1028700" y="1853169"/>
              <a:chExt cx="787400" cy="787400"/>
            </a:xfrm>
          </p:grpSpPr>
          <p:sp>
            <p:nvSpPr>
              <p:cNvPr id="267" name="Google Shape;267;p8"/>
              <p:cNvSpPr/>
              <p:nvPr/>
            </p:nvSpPr>
            <p:spPr>
              <a:xfrm>
                <a:off x="1028700" y="1853169"/>
                <a:ext cx="787400" cy="7874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sp>
            <p:nvSpPr>
              <p:cNvPr id="268" name="Google Shape;268;p8"/>
              <p:cNvSpPr/>
              <p:nvPr/>
            </p:nvSpPr>
            <p:spPr>
              <a:xfrm>
                <a:off x="1237694" y="2062163"/>
                <a:ext cx="369412" cy="369412"/>
              </a:xfrm>
              <a:custGeom>
                <a:avLst/>
                <a:gdLst/>
                <a:ahLst/>
                <a:cxnLst/>
                <a:rect l="l" t="t" r="r" b="b"/>
                <a:pathLst>
                  <a:path w="338138" h="338138" extrusionOk="0">
                    <a:moveTo>
                      <a:pt x="169069" y="120650"/>
                    </a:moveTo>
                    <a:cubicBezTo>
                      <a:pt x="142328" y="120650"/>
                      <a:pt x="120650" y="142328"/>
                      <a:pt x="120650" y="169069"/>
                    </a:cubicBezTo>
                    <a:cubicBezTo>
                      <a:pt x="120650" y="195810"/>
                      <a:pt x="142328" y="217488"/>
                      <a:pt x="169069" y="217488"/>
                    </a:cubicBezTo>
                    <a:cubicBezTo>
                      <a:pt x="195810" y="217488"/>
                      <a:pt x="217488" y="195810"/>
                      <a:pt x="217488" y="169069"/>
                    </a:cubicBezTo>
                    <a:cubicBezTo>
                      <a:pt x="217488" y="142328"/>
                      <a:pt x="195810" y="120650"/>
                      <a:pt x="169069" y="120650"/>
                    </a:cubicBezTo>
                    <a:close/>
                    <a:moveTo>
                      <a:pt x="169863" y="100013"/>
                    </a:moveTo>
                    <a:cubicBezTo>
                      <a:pt x="208440" y="100013"/>
                      <a:pt x="239713" y="131286"/>
                      <a:pt x="239713" y="169863"/>
                    </a:cubicBezTo>
                    <a:cubicBezTo>
                      <a:pt x="239713" y="208440"/>
                      <a:pt x="208440" y="239713"/>
                      <a:pt x="169863" y="239713"/>
                    </a:cubicBezTo>
                    <a:cubicBezTo>
                      <a:pt x="131286" y="239713"/>
                      <a:pt x="100013" y="208440"/>
                      <a:pt x="100013" y="169863"/>
                    </a:cubicBezTo>
                    <a:cubicBezTo>
                      <a:pt x="100013" y="131286"/>
                      <a:pt x="131286" y="100013"/>
                      <a:pt x="169863" y="100013"/>
                    </a:cubicBezTo>
                    <a:close/>
                    <a:moveTo>
                      <a:pt x="154044" y="22225"/>
                    </a:moveTo>
                    <a:cubicBezTo>
                      <a:pt x="152726" y="62869"/>
                      <a:pt x="152726" y="62869"/>
                      <a:pt x="152726" y="62869"/>
                    </a:cubicBezTo>
                    <a:cubicBezTo>
                      <a:pt x="144817" y="64181"/>
                      <a:pt x="144817" y="64181"/>
                      <a:pt x="144817" y="64181"/>
                    </a:cubicBezTo>
                    <a:cubicBezTo>
                      <a:pt x="134271" y="66803"/>
                      <a:pt x="122408" y="72047"/>
                      <a:pt x="113180" y="77292"/>
                    </a:cubicBezTo>
                    <a:cubicBezTo>
                      <a:pt x="106589" y="81225"/>
                      <a:pt x="106589" y="81225"/>
                      <a:pt x="106589" y="81225"/>
                    </a:cubicBezTo>
                    <a:cubicBezTo>
                      <a:pt x="76271" y="55003"/>
                      <a:pt x="76271" y="55003"/>
                      <a:pt x="76271" y="55003"/>
                    </a:cubicBezTo>
                    <a:cubicBezTo>
                      <a:pt x="55180" y="75981"/>
                      <a:pt x="55180" y="75981"/>
                      <a:pt x="55180" y="75981"/>
                    </a:cubicBezTo>
                    <a:cubicBezTo>
                      <a:pt x="81544" y="106136"/>
                      <a:pt x="81544" y="106136"/>
                      <a:pt x="81544" y="106136"/>
                    </a:cubicBezTo>
                    <a:cubicBezTo>
                      <a:pt x="77589" y="112692"/>
                      <a:pt x="77589" y="112692"/>
                      <a:pt x="77589" y="112692"/>
                    </a:cubicBezTo>
                    <a:cubicBezTo>
                      <a:pt x="72316" y="121869"/>
                      <a:pt x="67044" y="133669"/>
                      <a:pt x="64407" y="144158"/>
                    </a:cubicBezTo>
                    <a:cubicBezTo>
                      <a:pt x="63089" y="152025"/>
                      <a:pt x="63089" y="152025"/>
                      <a:pt x="63089" y="152025"/>
                    </a:cubicBezTo>
                    <a:cubicBezTo>
                      <a:pt x="22225" y="153336"/>
                      <a:pt x="22225" y="153336"/>
                      <a:pt x="22225" y="153336"/>
                    </a:cubicBezTo>
                    <a:cubicBezTo>
                      <a:pt x="22225" y="184802"/>
                      <a:pt x="22225" y="184802"/>
                      <a:pt x="22225" y="184802"/>
                    </a:cubicBezTo>
                    <a:cubicBezTo>
                      <a:pt x="63089" y="186114"/>
                      <a:pt x="63089" y="186114"/>
                      <a:pt x="63089" y="186114"/>
                    </a:cubicBezTo>
                    <a:cubicBezTo>
                      <a:pt x="64407" y="193980"/>
                      <a:pt x="64407" y="193980"/>
                      <a:pt x="64407" y="193980"/>
                    </a:cubicBezTo>
                    <a:cubicBezTo>
                      <a:pt x="67044" y="204469"/>
                      <a:pt x="72316" y="216269"/>
                      <a:pt x="77589" y="225447"/>
                    </a:cubicBezTo>
                    <a:cubicBezTo>
                      <a:pt x="81544" y="232002"/>
                      <a:pt x="81544" y="232002"/>
                      <a:pt x="81544" y="232002"/>
                    </a:cubicBezTo>
                    <a:cubicBezTo>
                      <a:pt x="55180" y="262158"/>
                      <a:pt x="55180" y="262158"/>
                      <a:pt x="55180" y="262158"/>
                    </a:cubicBezTo>
                    <a:cubicBezTo>
                      <a:pt x="76271" y="283135"/>
                      <a:pt x="76271" y="283135"/>
                      <a:pt x="76271" y="283135"/>
                    </a:cubicBezTo>
                    <a:cubicBezTo>
                      <a:pt x="106589" y="256913"/>
                      <a:pt x="106589" y="256913"/>
                      <a:pt x="106589" y="256913"/>
                    </a:cubicBezTo>
                    <a:cubicBezTo>
                      <a:pt x="113180" y="260847"/>
                      <a:pt x="113180" y="260847"/>
                      <a:pt x="113180" y="260847"/>
                    </a:cubicBezTo>
                    <a:cubicBezTo>
                      <a:pt x="122408" y="266091"/>
                      <a:pt x="134271" y="271335"/>
                      <a:pt x="144817" y="273958"/>
                    </a:cubicBezTo>
                    <a:cubicBezTo>
                      <a:pt x="152726" y="275269"/>
                      <a:pt x="152726" y="275269"/>
                      <a:pt x="152726" y="275269"/>
                    </a:cubicBezTo>
                    <a:lnTo>
                      <a:pt x="154044" y="315913"/>
                    </a:lnTo>
                    <a:cubicBezTo>
                      <a:pt x="185681" y="315913"/>
                      <a:pt x="185681" y="315913"/>
                      <a:pt x="185681" y="315913"/>
                    </a:cubicBezTo>
                    <a:cubicBezTo>
                      <a:pt x="186999" y="275269"/>
                      <a:pt x="186999" y="275269"/>
                      <a:pt x="186999" y="275269"/>
                    </a:cubicBezTo>
                    <a:cubicBezTo>
                      <a:pt x="194908" y="273958"/>
                      <a:pt x="194908" y="273958"/>
                      <a:pt x="194908" y="273958"/>
                    </a:cubicBezTo>
                    <a:cubicBezTo>
                      <a:pt x="205454" y="271335"/>
                      <a:pt x="217318" y="266091"/>
                      <a:pt x="226545" y="260847"/>
                    </a:cubicBezTo>
                    <a:cubicBezTo>
                      <a:pt x="233136" y="256913"/>
                      <a:pt x="233136" y="256913"/>
                      <a:pt x="233136" y="256913"/>
                    </a:cubicBezTo>
                    <a:cubicBezTo>
                      <a:pt x="263454" y="283135"/>
                      <a:pt x="263454" y="283135"/>
                      <a:pt x="263454" y="283135"/>
                    </a:cubicBezTo>
                    <a:cubicBezTo>
                      <a:pt x="284545" y="262158"/>
                      <a:pt x="284545" y="262158"/>
                      <a:pt x="284545" y="262158"/>
                    </a:cubicBezTo>
                    <a:cubicBezTo>
                      <a:pt x="258181" y="232002"/>
                      <a:pt x="258181" y="232002"/>
                      <a:pt x="258181" y="232002"/>
                    </a:cubicBezTo>
                    <a:cubicBezTo>
                      <a:pt x="262136" y="225447"/>
                      <a:pt x="262136" y="225447"/>
                      <a:pt x="262136" y="225447"/>
                    </a:cubicBezTo>
                    <a:cubicBezTo>
                      <a:pt x="267409" y="216269"/>
                      <a:pt x="272682" y="204469"/>
                      <a:pt x="275318" y="193980"/>
                    </a:cubicBezTo>
                    <a:cubicBezTo>
                      <a:pt x="276636" y="186114"/>
                      <a:pt x="276636" y="186114"/>
                      <a:pt x="276636" y="186114"/>
                    </a:cubicBezTo>
                    <a:cubicBezTo>
                      <a:pt x="317500" y="184802"/>
                      <a:pt x="317500" y="184802"/>
                      <a:pt x="317500" y="184802"/>
                    </a:cubicBezTo>
                    <a:cubicBezTo>
                      <a:pt x="317500" y="153336"/>
                      <a:pt x="317500" y="153336"/>
                      <a:pt x="317500" y="153336"/>
                    </a:cubicBezTo>
                    <a:cubicBezTo>
                      <a:pt x="276636" y="152025"/>
                      <a:pt x="276636" y="152025"/>
                      <a:pt x="276636" y="152025"/>
                    </a:cubicBezTo>
                    <a:cubicBezTo>
                      <a:pt x="275318" y="144158"/>
                      <a:pt x="275318" y="144158"/>
                      <a:pt x="275318" y="144158"/>
                    </a:cubicBezTo>
                    <a:cubicBezTo>
                      <a:pt x="272682" y="133669"/>
                      <a:pt x="267409" y="121869"/>
                      <a:pt x="262136" y="112692"/>
                    </a:cubicBezTo>
                    <a:cubicBezTo>
                      <a:pt x="258181" y="106136"/>
                      <a:pt x="258181" y="106136"/>
                      <a:pt x="258181" y="106136"/>
                    </a:cubicBezTo>
                    <a:cubicBezTo>
                      <a:pt x="284545" y="75981"/>
                      <a:pt x="284545" y="75981"/>
                      <a:pt x="284545" y="75981"/>
                    </a:cubicBezTo>
                    <a:cubicBezTo>
                      <a:pt x="263454" y="55003"/>
                      <a:pt x="263454" y="55003"/>
                      <a:pt x="263454" y="55003"/>
                    </a:cubicBezTo>
                    <a:cubicBezTo>
                      <a:pt x="233136" y="81225"/>
                      <a:pt x="233136" y="81225"/>
                      <a:pt x="233136" y="81225"/>
                    </a:cubicBezTo>
                    <a:cubicBezTo>
                      <a:pt x="226545" y="77292"/>
                      <a:pt x="226545" y="77292"/>
                      <a:pt x="226545" y="77292"/>
                    </a:cubicBezTo>
                    <a:cubicBezTo>
                      <a:pt x="217318" y="72047"/>
                      <a:pt x="205454" y="66803"/>
                      <a:pt x="194908" y="64181"/>
                    </a:cubicBezTo>
                    <a:cubicBezTo>
                      <a:pt x="186999" y="62869"/>
                      <a:pt x="186999" y="62869"/>
                      <a:pt x="186999" y="62869"/>
                    </a:cubicBezTo>
                    <a:cubicBezTo>
                      <a:pt x="185681" y="22225"/>
                      <a:pt x="185681" y="22225"/>
                      <a:pt x="185681" y="22225"/>
                    </a:cubicBezTo>
                    <a:cubicBezTo>
                      <a:pt x="154044" y="22225"/>
                      <a:pt x="154044" y="22225"/>
                      <a:pt x="154044" y="22225"/>
                    </a:cubicBezTo>
                    <a:close/>
                    <a:moveTo>
                      <a:pt x="149256" y="0"/>
                    </a:moveTo>
                    <a:cubicBezTo>
                      <a:pt x="188882" y="0"/>
                      <a:pt x="188882" y="0"/>
                      <a:pt x="188882" y="0"/>
                    </a:cubicBezTo>
                    <a:cubicBezTo>
                      <a:pt x="198128" y="0"/>
                      <a:pt x="204732" y="7925"/>
                      <a:pt x="204732" y="15850"/>
                    </a:cubicBezTo>
                    <a:cubicBezTo>
                      <a:pt x="206053" y="44909"/>
                      <a:pt x="206053" y="44909"/>
                      <a:pt x="206053" y="44909"/>
                    </a:cubicBezTo>
                    <a:cubicBezTo>
                      <a:pt x="215299" y="47551"/>
                      <a:pt x="223224" y="51513"/>
                      <a:pt x="229828" y="55476"/>
                    </a:cubicBezTo>
                    <a:cubicBezTo>
                      <a:pt x="252283" y="35663"/>
                      <a:pt x="252283" y="35663"/>
                      <a:pt x="252283" y="35663"/>
                    </a:cubicBezTo>
                    <a:cubicBezTo>
                      <a:pt x="257566" y="29059"/>
                      <a:pt x="268133" y="29059"/>
                      <a:pt x="274737" y="35663"/>
                    </a:cubicBezTo>
                    <a:cubicBezTo>
                      <a:pt x="302475" y="63401"/>
                      <a:pt x="302475" y="63401"/>
                      <a:pt x="302475" y="63401"/>
                    </a:cubicBezTo>
                    <a:cubicBezTo>
                      <a:pt x="309079" y="70005"/>
                      <a:pt x="309079" y="80572"/>
                      <a:pt x="302475" y="87176"/>
                    </a:cubicBezTo>
                    <a:cubicBezTo>
                      <a:pt x="282662" y="108310"/>
                      <a:pt x="282662" y="108310"/>
                      <a:pt x="282662" y="108310"/>
                    </a:cubicBezTo>
                    <a:cubicBezTo>
                      <a:pt x="286625" y="114914"/>
                      <a:pt x="290587" y="122839"/>
                      <a:pt x="293229" y="132085"/>
                    </a:cubicBezTo>
                    <a:cubicBezTo>
                      <a:pt x="322288" y="133406"/>
                      <a:pt x="322288" y="133406"/>
                      <a:pt x="322288" y="133406"/>
                    </a:cubicBezTo>
                    <a:cubicBezTo>
                      <a:pt x="330213" y="133406"/>
                      <a:pt x="338138" y="140010"/>
                      <a:pt x="338138" y="149256"/>
                    </a:cubicBezTo>
                    <a:cubicBezTo>
                      <a:pt x="338138" y="188882"/>
                      <a:pt x="338138" y="188882"/>
                      <a:pt x="338138" y="188882"/>
                    </a:cubicBezTo>
                    <a:cubicBezTo>
                      <a:pt x="338138" y="198128"/>
                      <a:pt x="330213" y="204732"/>
                      <a:pt x="322288" y="204732"/>
                    </a:cubicBezTo>
                    <a:cubicBezTo>
                      <a:pt x="293229" y="206053"/>
                      <a:pt x="293229" y="206053"/>
                      <a:pt x="293229" y="206053"/>
                    </a:cubicBezTo>
                    <a:cubicBezTo>
                      <a:pt x="290587" y="215299"/>
                      <a:pt x="286625" y="223224"/>
                      <a:pt x="282662" y="229828"/>
                    </a:cubicBezTo>
                    <a:cubicBezTo>
                      <a:pt x="302475" y="252283"/>
                      <a:pt x="302475" y="252283"/>
                      <a:pt x="302475" y="252283"/>
                    </a:cubicBezTo>
                    <a:cubicBezTo>
                      <a:pt x="305117" y="254924"/>
                      <a:pt x="307759" y="258887"/>
                      <a:pt x="307759" y="262850"/>
                    </a:cubicBezTo>
                    <a:cubicBezTo>
                      <a:pt x="307759" y="266812"/>
                      <a:pt x="305117" y="272096"/>
                      <a:pt x="302475" y="274737"/>
                    </a:cubicBezTo>
                    <a:cubicBezTo>
                      <a:pt x="274737" y="302475"/>
                      <a:pt x="274737" y="302475"/>
                      <a:pt x="274737" y="302475"/>
                    </a:cubicBezTo>
                    <a:cubicBezTo>
                      <a:pt x="268133" y="309079"/>
                      <a:pt x="257566" y="309079"/>
                      <a:pt x="250962" y="302475"/>
                    </a:cubicBezTo>
                    <a:cubicBezTo>
                      <a:pt x="229828" y="282662"/>
                      <a:pt x="229828" y="282662"/>
                      <a:pt x="229828" y="282662"/>
                    </a:cubicBezTo>
                    <a:cubicBezTo>
                      <a:pt x="223224" y="286625"/>
                      <a:pt x="215299" y="290587"/>
                      <a:pt x="206053" y="293229"/>
                    </a:cubicBezTo>
                    <a:cubicBezTo>
                      <a:pt x="204732" y="322288"/>
                      <a:pt x="204732" y="322288"/>
                      <a:pt x="204732" y="322288"/>
                    </a:cubicBezTo>
                    <a:cubicBezTo>
                      <a:pt x="204732" y="330213"/>
                      <a:pt x="198128" y="338138"/>
                      <a:pt x="188882" y="338138"/>
                    </a:cubicBezTo>
                    <a:cubicBezTo>
                      <a:pt x="149256" y="338138"/>
                      <a:pt x="149256" y="338138"/>
                      <a:pt x="149256" y="338138"/>
                    </a:cubicBezTo>
                    <a:cubicBezTo>
                      <a:pt x="140010" y="338138"/>
                      <a:pt x="133406" y="330213"/>
                      <a:pt x="133406" y="322288"/>
                    </a:cubicBezTo>
                    <a:cubicBezTo>
                      <a:pt x="132085" y="293229"/>
                      <a:pt x="132085" y="293229"/>
                      <a:pt x="132085" y="293229"/>
                    </a:cubicBezTo>
                    <a:cubicBezTo>
                      <a:pt x="122839" y="290587"/>
                      <a:pt x="114914" y="286625"/>
                      <a:pt x="108310" y="282662"/>
                    </a:cubicBezTo>
                    <a:cubicBezTo>
                      <a:pt x="85855" y="302475"/>
                      <a:pt x="85855" y="302475"/>
                      <a:pt x="85855" y="302475"/>
                    </a:cubicBezTo>
                    <a:cubicBezTo>
                      <a:pt x="80572" y="309079"/>
                      <a:pt x="70005" y="309079"/>
                      <a:pt x="63401" y="302475"/>
                    </a:cubicBezTo>
                    <a:cubicBezTo>
                      <a:pt x="35663" y="274737"/>
                      <a:pt x="35663" y="274737"/>
                      <a:pt x="35663" y="274737"/>
                    </a:cubicBezTo>
                    <a:cubicBezTo>
                      <a:pt x="29059" y="268133"/>
                      <a:pt x="29059" y="257566"/>
                      <a:pt x="35663" y="250962"/>
                    </a:cubicBezTo>
                    <a:cubicBezTo>
                      <a:pt x="55476" y="229828"/>
                      <a:pt x="55476" y="229828"/>
                      <a:pt x="55476" y="229828"/>
                    </a:cubicBezTo>
                    <a:cubicBezTo>
                      <a:pt x="51513" y="223224"/>
                      <a:pt x="47551" y="215299"/>
                      <a:pt x="44909" y="206053"/>
                    </a:cubicBezTo>
                    <a:cubicBezTo>
                      <a:pt x="15850" y="204732"/>
                      <a:pt x="15850" y="204732"/>
                      <a:pt x="15850" y="204732"/>
                    </a:cubicBezTo>
                    <a:cubicBezTo>
                      <a:pt x="7925" y="204732"/>
                      <a:pt x="0" y="198128"/>
                      <a:pt x="0" y="188882"/>
                    </a:cubicBezTo>
                    <a:cubicBezTo>
                      <a:pt x="0" y="149256"/>
                      <a:pt x="0" y="149256"/>
                      <a:pt x="0" y="149256"/>
                    </a:cubicBezTo>
                    <a:cubicBezTo>
                      <a:pt x="0" y="140010"/>
                      <a:pt x="7925" y="133406"/>
                      <a:pt x="15850" y="133406"/>
                    </a:cubicBezTo>
                    <a:cubicBezTo>
                      <a:pt x="44909" y="132085"/>
                      <a:pt x="44909" y="132085"/>
                      <a:pt x="44909" y="132085"/>
                    </a:cubicBezTo>
                    <a:cubicBezTo>
                      <a:pt x="47551" y="122839"/>
                      <a:pt x="51513" y="114914"/>
                      <a:pt x="55476" y="108310"/>
                    </a:cubicBezTo>
                    <a:cubicBezTo>
                      <a:pt x="35663" y="85855"/>
                      <a:pt x="35663" y="85855"/>
                      <a:pt x="35663" y="85855"/>
                    </a:cubicBezTo>
                    <a:cubicBezTo>
                      <a:pt x="33021" y="83214"/>
                      <a:pt x="30380" y="79251"/>
                      <a:pt x="30380" y="75289"/>
                    </a:cubicBezTo>
                    <a:cubicBezTo>
                      <a:pt x="30380" y="71326"/>
                      <a:pt x="33021" y="66043"/>
                      <a:pt x="35663" y="63401"/>
                    </a:cubicBezTo>
                    <a:cubicBezTo>
                      <a:pt x="63401" y="35663"/>
                      <a:pt x="63401" y="35663"/>
                      <a:pt x="63401" y="35663"/>
                    </a:cubicBezTo>
                    <a:cubicBezTo>
                      <a:pt x="70005" y="29059"/>
                      <a:pt x="80572" y="29059"/>
                      <a:pt x="87176" y="35663"/>
                    </a:cubicBezTo>
                    <a:cubicBezTo>
                      <a:pt x="108310" y="55476"/>
                      <a:pt x="108310" y="55476"/>
                      <a:pt x="108310" y="55476"/>
                    </a:cubicBezTo>
                    <a:cubicBezTo>
                      <a:pt x="114914" y="51513"/>
                      <a:pt x="122839" y="47551"/>
                      <a:pt x="132085" y="44909"/>
                    </a:cubicBezTo>
                    <a:cubicBezTo>
                      <a:pt x="133406" y="15850"/>
                      <a:pt x="133406" y="15850"/>
                      <a:pt x="133406" y="15850"/>
                    </a:cubicBezTo>
                    <a:cubicBezTo>
                      <a:pt x="133406" y="7925"/>
                      <a:pt x="140010" y="0"/>
                      <a:pt x="14925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Arial"/>
                  <a:ea typeface="Arial"/>
                  <a:cs typeface="Arial"/>
                  <a:sym typeface="Arial"/>
                </a:endParaRPr>
              </a:p>
            </p:txBody>
          </p:sp>
        </p:grpSp>
      </p:grpSp>
      <p:grpSp>
        <p:nvGrpSpPr>
          <p:cNvPr id="269" name="Google Shape;269;p8"/>
          <p:cNvGrpSpPr/>
          <p:nvPr/>
        </p:nvGrpSpPr>
        <p:grpSpPr>
          <a:xfrm>
            <a:off x="1080557" y="537832"/>
            <a:ext cx="6688690" cy="716067"/>
            <a:chOff x="5402407" y="1247256"/>
            <a:chExt cx="6688690" cy="716067"/>
          </a:xfrm>
        </p:grpSpPr>
        <p:sp>
          <p:nvSpPr>
            <p:cNvPr id="270" name="Google Shape;270;p8"/>
            <p:cNvSpPr txBox="1"/>
            <p:nvPr/>
          </p:nvSpPr>
          <p:spPr>
            <a:xfrm>
              <a:off x="5402407" y="1247256"/>
              <a:ext cx="668869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Overall thinking of the activity</a:t>
              </a:r>
              <a:endParaRPr sz="2800" b="1">
                <a:solidFill>
                  <a:srgbClr val="3F3F3F"/>
                </a:solidFill>
                <a:latin typeface="Arial"/>
                <a:ea typeface="Arial"/>
                <a:cs typeface="Arial"/>
                <a:sym typeface="Arial"/>
              </a:endParaRPr>
            </a:p>
          </p:txBody>
        </p:sp>
        <p:sp>
          <p:nvSpPr>
            <p:cNvPr id="271" name="Google Shape;271;p8"/>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fade">
                                      <p:cBhvr>
                                        <p:cTn id="7" dur="500"/>
                                        <p:tgtEl>
                                          <p:spTgt spid="227"/>
                                        </p:tgtEl>
                                      </p:cBhvr>
                                    </p:animEffect>
                                  </p:childTnLst>
                                </p:cTn>
                              </p:par>
                              <p:par>
                                <p:cTn id="8" presetID="10" presetClass="entr" presetSubtype="0" fill="hold" nodeType="withEffect">
                                  <p:stCondLst>
                                    <p:cond delay="100"/>
                                  </p:stCondLst>
                                  <p:childTnLst>
                                    <p:set>
                                      <p:cBhvr>
                                        <p:cTn id="9" dur="1" fill="hold">
                                          <p:stCondLst>
                                            <p:cond delay="0"/>
                                          </p:stCondLst>
                                        </p:cTn>
                                        <p:tgtEl>
                                          <p:spTgt spid="234"/>
                                        </p:tgtEl>
                                        <p:attrNameLst>
                                          <p:attrName>style.visibility</p:attrName>
                                        </p:attrNameLst>
                                      </p:cBhvr>
                                      <p:to>
                                        <p:strVal val="visible"/>
                                      </p:to>
                                    </p:set>
                                    <p:animEffect transition="in" filter="fade">
                                      <p:cBhvr>
                                        <p:cTn id="10" dur="500"/>
                                        <p:tgtEl>
                                          <p:spTgt spid="234"/>
                                        </p:tgtEl>
                                      </p:cBhvr>
                                    </p:animEffect>
                                  </p:childTnLst>
                                </p:cTn>
                              </p:par>
                              <p:par>
                                <p:cTn id="11" presetID="10" presetClass="entr" presetSubtype="0" fill="hold" nodeType="withEffect">
                                  <p:stCondLst>
                                    <p:cond delay="200"/>
                                  </p:stCondLst>
                                  <p:childTnLst>
                                    <p:set>
                                      <p:cBhvr>
                                        <p:cTn id="12" dur="1" fill="hold">
                                          <p:stCondLst>
                                            <p:cond delay="0"/>
                                          </p:stCondLst>
                                        </p:cTn>
                                        <p:tgtEl>
                                          <p:spTgt spid="241"/>
                                        </p:tgtEl>
                                        <p:attrNameLst>
                                          <p:attrName>style.visibility</p:attrName>
                                        </p:attrNameLst>
                                      </p:cBhvr>
                                      <p:to>
                                        <p:strVal val="visible"/>
                                      </p:to>
                                    </p:set>
                                    <p:animEffect transition="in" filter="fade">
                                      <p:cBhvr>
                                        <p:cTn id="13" dur="500"/>
                                        <p:tgtEl>
                                          <p:spTgt spid="241"/>
                                        </p:tgtEl>
                                      </p:cBhvr>
                                    </p:animEffect>
                                  </p:childTnLst>
                                </p:cTn>
                              </p:par>
                              <p:par>
                                <p:cTn id="14" presetID="10" presetClass="entr" presetSubtype="0" fill="hold" nodeType="withEffect">
                                  <p:stCondLst>
                                    <p:cond delay="300"/>
                                  </p:stCondLst>
                                  <p:childTnLst>
                                    <p:set>
                                      <p:cBhvr>
                                        <p:cTn id="15" dur="1" fill="hold">
                                          <p:stCondLst>
                                            <p:cond delay="0"/>
                                          </p:stCondLst>
                                        </p:cTn>
                                        <p:tgtEl>
                                          <p:spTgt spid="248"/>
                                        </p:tgtEl>
                                        <p:attrNameLst>
                                          <p:attrName>style.visibility</p:attrName>
                                        </p:attrNameLst>
                                      </p:cBhvr>
                                      <p:to>
                                        <p:strVal val="visible"/>
                                      </p:to>
                                    </p:set>
                                    <p:animEffect transition="in" filter="fade">
                                      <p:cBhvr>
                                        <p:cTn id="16" dur="500"/>
                                        <p:tgtEl>
                                          <p:spTgt spid="248"/>
                                        </p:tgtEl>
                                      </p:cBhvr>
                                    </p:animEffect>
                                  </p:childTnLst>
                                </p:cTn>
                              </p:par>
                              <p:par>
                                <p:cTn id="17" presetID="10" presetClass="entr" presetSubtype="0" fill="hold" nodeType="withEffect">
                                  <p:stCondLst>
                                    <p:cond delay="400"/>
                                  </p:stCondLst>
                                  <p:childTnLst>
                                    <p:set>
                                      <p:cBhvr>
                                        <p:cTn id="18" dur="1" fill="hold">
                                          <p:stCondLst>
                                            <p:cond delay="0"/>
                                          </p:stCondLst>
                                        </p:cTn>
                                        <p:tgtEl>
                                          <p:spTgt spid="255"/>
                                        </p:tgtEl>
                                        <p:attrNameLst>
                                          <p:attrName>style.visibility</p:attrName>
                                        </p:attrNameLst>
                                      </p:cBhvr>
                                      <p:to>
                                        <p:strVal val="visible"/>
                                      </p:to>
                                    </p:set>
                                    <p:animEffect transition="in" filter="fade">
                                      <p:cBhvr>
                                        <p:cTn id="19" dur="500"/>
                                        <p:tgtEl>
                                          <p:spTgt spid="255"/>
                                        </p:tgtEl>
                                      </p:cBhvr>
                                    </p:animEffect>
                                  </p:childTnLst>
                                </p:cTn>
                              </p:par>
                              <p:par>
                                <p:cTn id="20" presetID="10" presetClass="entr" presetSubtype="0" fill="hold" nodeType="withEffect">
                                  <p:stCondLst>
                                    <p:cond delay="500"/>
                                  </p:stCondLst>
                                  <p:childTnLst>
                                    <p:set>
                                      <p:cBhvr>
                                        <p:cTn id="21" dur="1" fill="hold">
                                          <p:stCondLst>
                                            <p:cond delay="0"/>
                                          </p:stCondLst>
                                        </p:cTn>
                                        <p:tgtEl>
                                          <p:spTgt spid="262"/>
                                        </p:tgtEl>
                                        <p:attrNameLst>
                                          <p:attrName>style.visibility</p:attrName>
                                        </p:attrNameLst>
                                      </p:cBhvr>
                                      <p:to>
                                        <p:strVal val="visible"/>
                                      </p:to>
                                    </p:set>
                                    <p:animEffect transition="in" filter="fade">
                                      <p:cBhvr>
                                        <p:cTn id="22" dur="500"/>
                                        <p:tgtEl>
                                          <p:spTgt spid="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grpSp>
        <p:nvGrpSpPr>
          <p:cNvPr id="277" name="Google Shape;277;p9"/>
          <p:cNvGrpSpPr/>
          <p:nvPr/>
        </p:nvGrpSpPr>
        <p:grpSpPr>
          <a:xfrm>
            <a:off x="4541105" y="1832624"/>
            <a:ext cx="3151114" cy="4117699"/>
            <a:chOff x="4631363" y="1664804"/>
            <a:chExt cx="3151114" cy="4117699"/>
          </a:xfrm>
        </p:grpSpPr>
        <p:sp>
          <p:nvSpPr>
            <p:cNvPr id="278" name="Google Shape;278;p9"/>
            <p:cNvSpPr/>
            <p:nvPr/>
          </p:nvSpPr>
          <p:spPr>
            <a:xfrm rot="-7200000" flipH="1">
              <a:off x="6185974" y="4241568"/>
              <a:ext cx="1413688" cy="1238387"/>
            </a:xfrm>
            <a:custGeom>
              <a:avLst/>
              <a:gdLst/>
              <a:ahLst/>
              <a:cxnLst/>
              <a:rect l="l" t="t" r="r" b="b"/>
              <a:pathLst>
                <a:path w="1902750" h="1666803" extrusionOk="0">
                  <a:moveTo>
                    <a:pt x="0" y="0"/>
                  </a:moveTo>
                  <a:cubicBezTo>
                    <a:pt x="435283" y="-435283"/>
                    <a:pt x="1141015" y="-435283"/>
                    <a:pt x="1576298" y="0"/>
                  </a:cubicBezTo>
                  <a:cubicBezTo>
                    <a:pt x="2011020" y="434721"/>
                    <a:pt x="2011581" y="1139195"/>
                    <a:pt x="1577897" y="1574529"/>
                  </a:cubicBezTo>
                  <a:lnTo>
                    <a:pt x="1670171" y="1666803"/>
                  </a:lnTo>
                  <a:lnTo>
                    <a:pt x="1310131" y="1666803"/>
                  </a:lnTo>
                  <a:lnTo>
                    <a:pt x="1310131" y="1306763"/>
                  </a:lnTo>
                  <a:lnTo>
                    <a:pt x="1411850" y="1408482"/>
                  </a:lnTo>
                  <a:cubicBezTo>
                    <a:pt x="1753828" y="1064853"/>
                    <a:pt x="1753267" y="509063"/>
                    <a:pt x="1410251" y="166047"/>
                  </a:cubicBezTo>
                  <a:cubicBezTo>
                    <a:pt x="1066674" y="-177531"/>
                    <a:pt x="509625" y="-177531"/>
                    <a:pt x="166047" y="166047"/>
                  </a:cubicBezTo>
                  <a:cubicBezTo>
                    <a:pt x="-177530" y="509624"/>
                    <a:pt x="-177530" y="1066673"/>
                    <a:pt x="166047" y="1410251"/>
                  </a:cubicBezTo>
                  <a:lnTo>
                    <a:pt x="0" y="1576298"/>
                  </a:lnTo>
                  <a:cubicBezTo>
                    <a:pt x="-435283" y="1141015"/>
                    <a:pt x="-435283" y="435283"/>
                    <a:pt x="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9" name="Google Shape;279;p9"/>
            <p:cNvSpPr/>
            <p:nvPr/>
          </p:nvSpPr>
          <p:spPr>
            <a:xfrm rot="900000">
              <a:off x="6166814" y="2864392"/>
              <a:ext cx="1413688" cy="1238387"/>
            </a:xfrm>
            <a:custGeom>
              <a:avLst/>
              <a:gdLst/>
              <a:ahLst/>
              <a:cxnLst/>
              <a:rect l="l" t="t" r="r" b="b"/>
              <a:pathLst>
                <a:path w="1902750" h="1666803" extrusionOk="0">
                  <a:moveTo>
                    <a:pt x="0" y="0"/>
                  </a:moveTo>
                  <a:cubicBezTo>
                    <a:pt x="435283" y="-435283"/>
                    <a:pt x="1141015" y="-435283"/>
                    <a:pt x="1576298" y="0"/>
                  </a:cubicBezTo>
                  <a:cubicBezTo>
                    <a:pt x="2011020" y="434721"/>
                    <a:pt x="2011581" y="1139195"/>
                    <a:pt x="1577897" y="1574529"/>
                  </a:cubicBezTo>
                  <a:lnTo>
                    <a:pt x="1670171" y="1666803"/>
                  </a:lnTo>
                  <a:lnTo>
                    <a:pt x="1310131" y="1666803"/>
                  </a:lnTo>
                  <a:lnTo>
                    <a:pt x="1310131" y="1306763"/>
                  </a:lnTo>
                  <a:lnTo>
                    <a:pt x="1411850" y="1408482"/>
                  </a:lnTo>
                  <a:cubicBezTo>
                    <a:pt x="1753828" y="1064853"/>
                    <a:pt x="1753267" y="509063"/>
                    <a:pt x="1410251" y="166047"/>
                  </a:cubicBezTo>
                  <a:cubicBezTo>
                    <a:pt x="1066674" y="-177531"/>
                    <a:pt x="509625" y="-177531"/>
                    <a:pt x="166047" y="166047"/>
                  </a:cubicBezTo>
                  <a:cubicBezTo>
                    <a:pt x="-177530" y="509624"/>
                    <a:pt x="-177530" y="1066673"/>
                    <a:pt x="166047" y="1410251"/>
                  </a:cubicBezTo>
                  <a:lnTo>
                    <a:pt x="0" y="1576298"/>
                  </a:lnTo>
                  <a:cubicBezTo>
                    <a:pt x="-435283" y="1141015"/>
                    <a:pt x="-435283" y="435283"/>
                    <a:pt x="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0" name="Google Shape;280;p9"/>
            <p:cNvSpPr/>
            <p:nvPr/>
          </p:nvSpPr>
          <p:spPr>
            <a:xfrm rot="-7200000" flipH="1">
              <a:off x="4814178" y="3205441"/>
              <a:ext cx="1413688" cy="1238387"/>
            </a:xfrm>
            <a:custGeom>
              <a:avLst/>
              <a:gdLst/>
              <a:ahLst/>
              <a:cxnLst/>
              <a:rect l="l" t="t" r="r" b="b"/>
              <a:pathLst>
                <a:path w="1902750" h="1666803" extrusionOk="0">
                  <a:moveTo>
                    <a:pt x="0" y="0"/>
                  </a:moveTo>
                  <a:cubicBezTo>
                    <a:pt x="435283" y="-435283"/>
                    <a:pt x="1141015" y="-435283"/>
                    <a:pt x="1576298" y="0"/>
                  </a:cubicBezTo>
                  <a:cubicBezTo>
                    <a:pt x="2011020" y="434721"/>
                    <a:pt x="2011581" y="1139195"/>
                    <a:pt x="1577897" y="1574529"/>
                  </a:cubicBezTo>
                  <a:lnTo>
                    <a:pt x="1670171" y="1666803"/>
                  </a:lnTo>
                  <a:lnTo>
                    <a:pt x="1310131" y="1666803"/>
                  </a:lnTo>
                  <a:lnTo>
                    <a:pt x="1310131" y="1306763"/>
                  </a:lnTo>
                  <a:lnTo>
                    <a:pt x="1411850" y="1408482"/>
                  </a:lnTo>
                  <a:cubicBezTo>
                    <a:pt x="1753828" y="1064853"/>
                    <a:pt x="1753267" y="509063"/>
                    <a:pt x="1410251" y="166047"/>
                  </a:cubicBezTo>
                  <a:cubicBezTo>
                    <a:pt x="1066674" y="-177531"/>
                    <a:pt x="509625" y="-177531"/>
                    <a:pt x="166047" y="166047"/>
                  </a:cubicBezTo>
                  <a:cubicBezTo>
                    <a:pt x="-177530" y="509624"/>
                    <a:pt x="-177530" y="1066673"/>
                    <a:pt x="166047" y="1410251"/>
                  </a:cubicBezTo>
                  <a:lnTo>
                    <a:pt x="0" y="1576298"/>
                  </a:lnTo>
                  <a:cubicBezTo>
                    <a:pt x="-435283" y="1141015"/>
                    <a:pt x="-435283" y="435283"/>
                    <a:pt x="0"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1" name="Google Shape;281;p9"/>
            <p:cNvSpPr/>
            <p:nvPr/>
          </p:nvSpPr>
          <p:spPr>
            <a:xfrm rot="900000">
              <a:off x="4792014" y="1826650"/>
              <a:ext cx="1413688" cy="1238387"/>
            </a:xfrm>
            <a:custGeom>
              <a:avLst/>
              <a:gdLst/>
              <a:ahLst/>
              <a:cxnLst/>
              <a:rect l="l" t="t" r="r" b="b"/>
              <a:pathLst>
                <a:path w="1902750" h="1666803" extrusionOk="0">
                  <a:moveTo>
                    <a:pt x="0" y="0"/>
                  </a:moveTo>
                  <a:cubicBezTo>
                    <a:pt x="435283" y="-435283"/>
                    <a:pt x="1141015" y="-435283"/>
                    <a:pt x="1576298" y="0"/>
                  </a:cubicBezTo>
                  <a:cubicBezTo>
                    <a:pt x="2011020" y="434721"/>
                    <a:pt x="2011581" y="1139195"/>
                    <a:pt x="1577897" y="1574529"/>
                  </a:cubicBezTo>
                  <a:lnTo>
                    <a:pt x="1670171" y="1666803"/>
                  </a:lnTo>
                  <a:lnTo>
                    <a:pt x="1310131" y="1666803"/>
                  </a:lnTo>
                  <a:lnTo>
                    <a:pt x="1310131" y="1306763"/>
                  </a:lnTo>
                  <a:lnTo>
                    <a:pt x="1411850" y="1408482"/>
                  </a:lnTo>
                  <a:cubicBezTo>
                    <a:pt x="1753828" y="1064853"/>
                    <a:pt x="1753267" y="509063"/>
                    <a:pt x="1410251" y="166047"/>
                  </a:cubicBezTo>
                  <a:cubicBezTo>
                    <a:pt x="1066674" y="-177531"/>
                    <a:pt x="509625" y="-177531"/>
                    <a:pt x="166047" y="166047"/>
                  </a:cubicBezTo>
                  <a:cubicBezTo>
                    <a:pt x="-177530" y="509624"/>
                    <a:pt x="-177530" y="1066673"/>
                    <a:pt x="166047" y="1410251"/>
                  </a:cubicBezTo>
                  <a:lnTo>
                    <a:pt x="0" y="1576298"/>
                  </a:lnTo>
                  <a:cubicBezTo>
                    <a:pt x="-435283" y="1141015"/>
                    <a:pt x="-435283" y="435283"/>
                    <a:pt x="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2" name="Google Shape;282;p9"/>
            <p:cNvSpPr/>
            <p:nvPr/>
          </p:nvSpPr>
          <p:spPr>
            <a:xfrm>
              <a:off x="6467601" y="4429775"/>
              <a:ext cx="633204" cy="633204"/>
            </a:xfrm>
            <a:custGeom>
              <a:avLst/>
              <a:gdLst/>
              <a:ahLst/>
              <a:cxnLst/>
              <a:rect l="l" t="t" r="r" b="b"/>
              <a:pathLst>
                <a:path w="236" h="236" extrusionOk="0">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24" y="56"/>
                  </a:moveTo>
                  <a:cubicBezTo>
                    <a:pt x="129" y="50"/>
                    <a:pt x="137" y="46"/>
                    <a:pt x="144" y="46"/>
                  </a:cubicBezTo>
                  <a:cubicBezTo>
                    <a:pt x="144" y="54"/>
                    <a:pt x="141" y="62"/>
                    <a:pt x="137" y="67"/>
                  </a:cubicBezTo>
                  <a:cubicBezTo>
                    <a:pt x="132" y="73"/>
                    <a:pt x="124" y="78"/>
                    <a:pt x="117" y="77"/>
                  </a:cubicBezTo>
                  <a:cubicBezTo>
                    <a:pt x="115" y="69"/>
                    <a:pt x="119" y="61"/>
                    <a:pt x="124" y="56"/>
                  </a:cubicBezTo>
                  <a:close/>
                  <a:moveTo>
                    <a:pt x="162" y="164"/>
                  </a:moveTo>
                  <a:cubicBezTo>
                    <a:pt x="157" y="172"/>
                    <a:pt x="151" y="180"/>
                    <a:pt x="142" y="181"/>
                  </a:cubicBezTo>
                  <a:cubicBezTo>
                    <a:pt x="133" y="181"/>
                    <a:pt x="130" y="175"/>
                    <a:pt x="119" y="175"/>
                  </a:cubicBezTo>
                  <a:cubicBezTo>
                    <a:pt x="109" y="175"/>
                    <a:pt x="106" y="180"/>
                    <a:pt x="97" y="181"/>
                  </a:cubicBezTo>
                  <a:cubicBezTo>
                    <a:pt x="88" y="181"/>
                    <a:pt x="82" y="172"/>
                    <a:pt x="76" y="164"/>
                  </a:cubicBezTo>
                  <a:cubicBezTo>
                    <a:pt x="64" y="147"/>
                    <a:pt x="55" y="116"/>
                    <a:pt x="67" y="96"/>
                  </a:cubicBezTo>
                  <a:cubicBezTo>
                    <a:pt x="73" y="85"/>
                    <a:pt x="84" y="79"/>
                    <a:pt x="95" y="79"/>
                  </a:cubicBezTo>
                  <a:cubicBezTo>
                    <a:pt x="104" y="79"/>
                    <a:pt x="112" y="85"/>
                    <a:pt x="118" y="85"/>
                  </a:cubicBezTo>
                  <a:cubicBezTo>
                    <a:pt x="123" y="85"/>
                    <a:pt x="133" y="77"/>
                    <a:pt x="143" y="79"/>
                  </a:cubicBezTo>
                  <a:cubicBezTo>
                    <a:pt x="148" y="79"/>
                    <a:pt x="160" y="80"/>
                    <a:pt x="168" y="92"/>
                  </a:cubicBezTo>
                  <a:cubicBezTo>
                    <a:pt x="167" y="92"/>
                    <a:pt x="153" y="100"/>
                    <a:pt x="154" y="118"/>
                  </a:cubicBezTo>
                  <a:cubicBezTo>
                    <a:pt x="154" y="138"/>
                    <a:pt x="171" y="145"/>
                    <a:pt x="172" y="145"/>
                  </a:cubicBezTo>
                  <a:cubicBezTo>
                    <a:pt x="171" y="145"/>
                    <a:pt x="169" y="155"/>
                    <a:pt x="162" y="16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83" name="Google Shape;283;p9"/>
            <p:cNvSpPr/>
            <p:nvPr/>
          </p:nvSpPr>
          <p:spPr>
            <a:xfrm>
              <a:off x="5100959" y="3392470"/>
              <a:ext cx="633204" cy="633204"/>
            </a:xfrm>
            <a:custGeom>
              <a:avLst/>
              <a:gdLst/>
              <a:ahLst/>
              <a:cxnLst/>
              <a:rect l="l" t="t" r="r" b="b"/>
              <a:pathLst>
                <a:path w="236" h="236" extrusionOk="0">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06" y="171"/>
                  </a:moveTo>
                  <a:cubicBezTo>
                    <a:pt x="54" y="163"/>
                    <a:pt x="54" y="163"/>
                    <a:pt x="54" y="163"/>
                  </a:cubicBezTo>
                  <a:cubicBezTo>
                    <a:pt x="54" y="121"/>
                    <a:pt x="54" y="121"/>
                    <a:pt x="54" y="121"/>
                  </a:cubicBezTo>
                  <a:cubicBezTo>
                    <a:pt x="106" y="121"/>
                    <a:pt x="106" y="121"/>
                    <a:pt x="106" y="121"/>
                  </a:cubicBezTo>
                  <a:lnTo>
                    <a:pt x="106" y="171"/>
                  </a:lnTo>
                  <a:close/>
                  <a:moveTo>
                    <a:pt x="106" y="114"/>
                  </a:moveTo>
                  <a:cubicBezTo>
                    <a:pt x="54" y="114"/>
                    <a:pt x="54" y="114"/>
                    <a:pt x="54" y="114"/>
                  </a:cubicBezTo>
                  <a:cubicBezTo>
                    <a:pt x="54" y="72"/>
                    <a:pt x="54" y="72"/>
                    <a:pt x="54" y="72"/>
                  </a:cubicBezTo>
                  <a:cubicBezTo>
                    <a:pt x="106" y="64"/>
                    <a:pt x="106" y="64"/>
                    <a:pt x="106" y="64"/>
                  </a:cubicBezTo>
                  <a:lnTo>
                    <a:pt x="106" y="114"/>
                  </a:lnTo>
                  <a:close/>
                  <a:moveTo>
                    <a:pt x="182" y="182"/>
                  </a:moveTo>
                  <a:cubicBezTo>
                    <a:pt x="113" y="172"/>
                    <a:pt x="113" y="172"/>
                    <a:pt x="113" y="172"/>
                  </a:cubicBezTo>
                  <a:cubicBezTo>
                    <a:pt x="113" y="121"/>
                    <a:pt x="113" y="121"/>
                    <a:pt x="113" y="121"/>
                  </a:cubicBezTo>
                  <a:cubicBezTo>
                    <a:pt x="182" y="121"/>
                    <a:pt x="182" y="121"/>
                    <a:pt x="182" y="121"/>
                  </a:cubicBezTo>
                  <a:lnTo>
                    <a:pt x="182" y="182"/>
                  </a:lnTo>
                  <a:close/>
                  <a:moveTo>
                    <a:pt x="182" y="114"/>
                  </a:moveTo>
                  <a:cubicBezTo>
                    <a:pt x="113" y="114"/>
                    <a:pt x="113" y="114"/>
                    <a:pt x="113" y="114"/>
                  </a:cubicBezTo>
                  <a:cubicBezTo>
                    <a:pt x="113" y="63"/>
                    <a:pt x="113" y="63"/>
                    <a:pt x="113" y="63"/>
                  </a:cubicBezTo>
                  <a:cubicBezTo>
                    <a:pt x="182" y="53"/>
                    <a:pt x="182" y="53"/>
                    <a:pt x="182" y="53"/>
                  </a:cubicBezTo>
                  <a:lnTo>
                    <a:pt x="182" y="114"/>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84" name="Google Shape;284;p9"/>
            <p:cNvSpPr/>
            <p:nvPr/>
          </p:nvSpPr>
          <p:spPr>
            <a:xfrm>
              <a:off x="5087888" y="1993970"/>
              <a:ext cx="633204" cy="633204"/>
            </a:xfrm>
            <a:custGeom>
              <a:avLst/>
              <a:gdLst/>
              <a:ahLst/>
              <a:cxnLst/>
              <a:rect l="l" t="t" r="r" b="b"/>
              <a:pathLst>
                <a:path w="228" h="228" extrusionOk="0">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85" name="Google Shape;285;p9"/>
            <p:cNvSpPr/>
            <p:nvPr/>
          </p:nvSpPr>
          <p:spPr>
            <a:xfrm>
              <a:off x="6452582" y="3037221"/>
              <a:ext cx="633204" cy="633204"/>
            </a:xfrm>
            <a:custGeom>
              <a:avLst/>
              <a:gdLst/>
              <a:ahLst/>
              <a:cxnLst/>
              <a:rect l="l" t="t" r="r" b="b"/>
              <a:pathLst>
                <a:path w="236" h="236" extrusionOk="0">
                  <a:moveTo>
                    <a:pt x="130" y="1"/>
                  </a:moveTo>
                  <a:cubicBezTo>
                    <a:pt x="126" y="0"/>
                    <a:pt x="122" y="0"/>
                    <a:pt x="118" y="0"/>
                  </a:cubicBezTo>
                  <a:cubicBezTo>
                    <a:pt x="83" y="0"/>
                    <a:pt x="51" y="16"/>
                    <a:pt x="30" y="40"/>
                  </a:cubicBezTo>
                  <a:cubicBezTo>
                    <a:pt x="68" y="105"/>
                    <a:pt x="68" y="105"/>
                    <a:pt x="68" y="105"/>
                  </a:cubicBezTo>
                  <a:lnTo>
                    <a:pt x="130" y="1"/>
                  </a:lnTo>
                  <a:close/>
                  <a:moveTo>
                    <a:pt x="20" y="52"/>
                  </a:moveTo>
                  <a:cubicBezTo>
                    <a:pt x="7" y="71"/>
                    <a:pt x="0" y="94"/>
                    <a:pt x="0" y="118"/>
                  </a:cubicBezTo>
                  <a:cubicBezTo>
                    <a:pt x="0" y="130"/>
                    <a:pt x="2" y="142"/>
                    <a:pt x="5" y="153"/>
                  </a:cubicBezTo>
                  <a:cubicBezTo>
                    <a:pt x="81" y="153"/>
                    <a:pt x="81" y="153"/>
                    <a:pt x="81" y="153"/>
                  </a:cubicBezTo>
                  <a:lnTo>
                    <a:pt x="20" y="52"/>
                  </a:lnTo>
                  <a:close/>
                  <a:moveTo>
                    <a:pt x="225" y="68"/>
                  </a:moveTo>
                  <a:cubicBezTo>
                    <a:pt x="210" y="36"/>
                    <a:pt x="180" y="11"/>
                    <a:pt x="145" y="3"/>
                  </a:cubicBezTo>
                  <a:cubicBezTo>
                    <a:pt x="106" y="68"/>
                    <a:pt x="106" y="68"/>
                    <a:pt x="106" y="68"/>
                  </a:cubicBezTo>
                  <a:lnTo>
                    <a:pt x="225" y="68"/>
                  </a:lnTo>
                  <a:close/>
                  <a:moveTo>
                    <a:pt x="130" y="167"/>
                  </a:moveTo>
                  <a:cubicBezTo>
                    <a:pt x="11" y="167"/>
                    <a:pt x="11" y="167"/>
                    <a:pt x="11" y="167"/>
                  </a:cubicBezTo>
                  <a:cubicBezTo>
                    <a:pt x="26" y="201"/>
                    <a:pt x="58" y="227"/>
                    <a:pt x="96" y="234"/>
                  </a:cubicBezTo>
                  <a:cubicBezTo>
                    <a:pt x="93" y="232"/>
                    <a:pt x="93" y="232"/>
                    <a:pt x="93" y="232"/>
                  </a:cubicBezTo>
                  <a:lnTo>
                    <a:pt x="130" y="167"/>
                  </a:lnTo>
                  <a:close/>
                  <a:moveTo>
                    <a:pt x="230" y="82"/>
                  </a:moveTo>
                  <a:cubicBezTo>
                    <a:pt x="155" y="82"/>
                    <a:pt x="155" y="82"/>
                    <a:pt x="155" y="82"/>
                  </a:cubicBezTo>
                  <a:cubicBezTo>
                    <a:pt x="215" y="186"/>
                    <a:pt x="215" y="186"/>
                    <a:pt x="215" y="186"/>
                  </a:cubicBezTo>
                  <a:cubicBezTo>
                    <a:pt x="228" y="167"/>
                    <a:pt x="236" y="143"/>
                    <a:pt x="236" y="118"/>
                  </a:cubicBezTo>
                  <a:cubicBezTo>
                    <a:pt x="236" y="106"/>
                    <a:pt x="234" y="94"/>
                    <a:pt x="230" y="82"/>
                  </a:cubicBezTo>
                  <a:close/>
                  <a:moveTo>
                    <a:pt x="108" y="236"/>
                  </a:moveTo>
                  <a:cubicBezTo>
                    <a:pt x="111" y="236"/>
                    <a:pt x="115" y="236"/>
                    <a:pt x="118" y="236"/>
                  </a:cubicBezTo>
                  <a:cubicBezTo>
                    <a:pt x="152" y="236"/>
                    <a:pt x="183" y="221"/>
                    <a:pt x="205" y="198"/>
                  </a:cubicBezTo>
                  <a:cubicBezTo>
                    <a:pt x="167" y="132"/>
                    <a:pt x="167" y="132"/>
                    <a:pt x="167" y="132"/>
                  </a:cubicBezTo>
                  <a:lnTo>
                    <a:pt x="108" y="23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grpSp>
        <p:nvGrpSpPr>
          <p:cNvPr id="286" name="Google Shape;286;p9"/>
          <p:cNvGrpSpPr/>
          <p:nvPr/>
        </p:nvGrpSpPr>
        <p:grpSpPr>
          <a:xfrm>
            <a:off x="6512871" y="1750749"/>
            <a:ext cx="4167434" cy="699183"/>
            <a:chOff x="6736921" y="2180774"/>
            <a:chExt cx="4167434" cy="699183"/>
          </a:xfrm>
        </p:grpSpPr>
        <p:sp>
          <p:nvSpPr>
            <p:cNvPr id="287" name="Google Shape;287;p9"/>
            <p:cNvSpPr txBox="1"/>
            <p:nvPr/>
          </p:nvSpPr>
          <p:spPr>
            <a:xfrm>
              <a:off x="6736921" y="2520884"/>
              <a:ext cx="4167434" cy="359073"/>
            </a:xfrm>
            <a:prstGeom prst="rect">
              <a:avLst/>
            </a:prstGeom>
            <a:noFill/>
            <a:ln>
              <a:noFill/>
            </a:ln>
          </p:spPr>
          <p:txBody>
            <a:bodyPr spcFirstLastPara="1" wrap="square" lIns="0" tIns="0" rIns="0" bIns="0" anchor="t" anchorCtr="0">
              <a:spAutoFit/>
            </a:bodyPr>
            <a:lstStyle/>
            <a:p>
              <a:pPr marL="0" marR="0" lvl="0" indent="0" algn="l" rtl="0">
                <a:lnSpc>
                  <a:spcPct val="116666"/>
                </a:lnSpc>
                <a:spcBef>
                  <a:spcPts val="0"/>
                </a:spcBef>
                <a:spcAft>
                  <a:spcPts val="0"/>
                </a:spcAft>
                <a:buNone/>
              </a:pPr>
              <a:r>
                <a:rPr lang="en-US" sz="1200">
                  <a:solidFill>
                    <a:srgbClr val="3F3F3F"/>
                  </a:solidFill>
                  <a:latin typeface="Arial"/>
                  <a:ea typeface="Arial"/>
                  <a:cs typeface="Arial"/>
                  <a:sym typeface="Arial"/>
                </a:rPr>
                <a:t>Far far away, behind the word mountains, far from the countries Vokalia and Consonantia, there live the blind texts.</a:t>
              </a:r>
              <a:endParaRPr/>
            </a:p>
          </p:txBody>
        </p:sp>
        <p:sp>
          <p:nvSpPr>
            <p:cNvPr id="288" name="Google Shape;288;p9"/>
            <p:cNvSpPr txBox="1"/>
            <p:nvPr/>
          </p:nvSpPr>
          <p:spPr>
            <a:xfrm>
              <a:off x="6736921" y="2180774"/>
              <a:ext cx="2449035" cy="27699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a:solidFill>
                    <a:srgbClr val="3F3F3F"/>
                  </a:solidFill>
                  <a:latin typeface="Arial"/>
                  <a:ea typeface="Arial"/>
                  <a:cs typeface="Arial"/>
                  <a:sym typeface="Arial"/>
                </a:rPr>
                <a:t>Activity management</a:t>
              </a:r>
              <a:endParaRPr sz="1800">
                <a:solidFill>
                  <a:srgbClr val="3F3F3F"/>
                </a:solidFill>
                <a:latin typeface="Arial"/>
                <a:ea typeface="Arial"/>
                <a:cs typeface="Arial"/>
                <a:sym typeface="Arial"/>
              </a:endParaRPr>
            </a:p>
          </p:txBody>
        </p:sp>
      </p:grpSp>
      <p:grpSp>
        <p:nvGrpSpPr>
          <p:cNvPr id="289" name="Google Shape;289;p9"/>
          <p:cNvGrpSpPr/>
          <p:nvPr/>
        </p:nvGrpSpPr>
        <p:grpSpPr>
          <a:xfrm>
            <a:off x="1356735" y="5018758"/>
            <a:ext cx="4167434" cy="699183"/>
            <a:chOff x="6736921" y="2180774"/>
            <a:chExt cx="4167434" cy="699183"/>
          </a:xfrm>
        </p:grpSpPr>
        <p:sp>
          <p:nvSpPr>
            <p:cNvPr id="290" name="Google Shape;290;p9"/>
            <p:cNvSpPr txBox="1"/>
            <p:nvPr/>
          </p:nvSpPr>
          <p:spPr>
            <a:xfrm>
              <a:off x="6736921" y="2520884"/>
              <a:ext cx="4167434" cy="359073"/>
            </a:xfrm>
            <a:prstGeom prst="rect">
              <a:avLst/>
            </a:prstGeom>
            <a:noFill/>
            <a:ln>
              <a:noFill/>
            </a:ln>
          </p:spPr>
          <p:txBody>
            <a:bodyPr spcFirstLastPara="1" wrap="square" lIns="0" tIns="0" rIns="0" bIns="0" anchor="t" anchorCtr="0">
              <a:spAutoFit/>
            </a:bodyPr>
            <a:lstStyle/>
            <a:p>
              <a:pPr marL="0" marR="0" lvl="0" indent="0" algn="r" rtl="0">
                <a:lnSpc>
                  <a:spcPct val="116666"/>
                </a:lnSpc>
                <a:spcBef>
                  <a:spcPts val="0"/>
                </a:spcBef>
                <a:spcAft>
                  <a:spcPts val="0"/>
                </a:spcAft>
                <a:buNone/>
              </a:pPr>
              <a:r>
                <a:rPr lang="en-US" sz="1200">
                  <a:solidFill>
                    <a:srgbClr val="3F3F3F"/>
                  </a:solidFill>
                  <a:latin typeface="Arial"/>
                  <a:ea typeface="Arial"/>
                  <a:cs typeface="Arial"/>
                  <a:sym typeface="Arial"/>
                </a:rPr>
                <a:t>Far far away, behind the word mountains, far from the countries Vokalia and Consonantia, there live the blind texts.</a:t>
              </a:r>
              <a:endParaRPr/>
            </a:p>
          </p:txBody>
        </p:sp>
        <p:sp>
          <p:nvSpPr>
            <p:cNvPr id="291" name="Google Shape;291;p9"/>
            <p:cNvSpPr txBox="1"/>
            <p:nvPr/>
          </p:nvSpPr>
          <p:spPr>
            <a:xfrm>
              <a:off x="8455320" y="2180774"/>
              <a:ext cx="2449035" cy="276999"/>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800">
                  <a:solidFill>
                    <a:srgbClr val="3F3F3F"/>
                  </a:solidFill>
                  <a:latin typeface="Arial"/>
                  <a:ea typeface="Arial"/>
                  <a:cs typeface="Arial"/>
                  <a:sym typeface="Arial"/>
                </a:rPr>
                <a:t>Activity management</a:t>
              </a:r>
              <a:endParaRPr sz="1800">
                <a:solidFill>
                  <a:srgbClr val="3F3F3F"/>
                </a:solidFill>
                <a:latin typeface="Arial"/>
                <a:ea typeface="Arial"/>
                <a:cs typeface="Arial"/>
                <a:sym typeface="Arial"/>
              </a:endParaRPr>
            </a:p>
          </p:txBody>
        </p:sp>
      </p:grpSp>
      <p:grpSp>
        <p:nvGrpSpPr>
          <p:cNvPr id="292" name="Google Shape;292;p9"/>
          <p:cNvGrpSpPr/>
          <p:nvPr/>
        </p:nvGrpSpPr>
        <p:grpSpPr>
          <a:xfrm>
            <a:off x="1356735" y="2949836"/>
            <a:ext cx="2887892" cy="878719"/>
            <a:chOff x="8016463" y="2180774"/>
            <a:chExt cx="2887892" cy="878719"/>
          </a:xfrm>
        </p:grpSpPr>
        <p:sp>
          <p:nvSpPr>
            <p:cNvPr id="293" name="Google Shape;293;p9"/>
            <p:cNvSpPr txBox="1"/>
            <p:nvPr/>
          </p:nvSpPr>
          <p:spPr>
            <a:xfrm>
              <a:off x="8016463" y="2520884"/>
              <a:ext cx="2887892" cy="538609"/>
            </a:xfrm>
            <a:prstGeom prst="rect">
              <a:avLst/>
            </a:prstGeom>
            <a:noFill/>
            <a:ln>
              <a:noFill/>
            </a:ln>
          </p:spPr>
          <p:txBody>
            <a:bodyPr spcFirstLastPara="1" wrap="square" lIns="0" tIns="0" rIns="0" bIns="0" anchor="t" anchorCtr="0">
              <a:spAutoFit/>
            </a:bodyPr>
            <a:lstStyle/>
            <a:p>
              <a:pPr marL="0" marR="0" lvl="0" indent="0" algn="r" rtl="0">
                <a:lnSpc>
                  <a:spcPct val="116666"/>
                </a:lnSpc>
                <a:spcBef>
                  <a:spcPts val="0"/>
                </a:spcBef>
                <a:spcAft>
                  <a:spcPts val="0"/>
                </a:spcAft>
                <a:buNone/>
              </a:pPr>
              <a:r>
                <a:rPr lang="en-US" sz="1200">
                  <a:solidFill>
                    <a:srgbClr val="3F3F3F"/>
                  </a:solidFill>
                  <a:latin typeface="Arial"/>
                  <a:ea typeface="Arial"/>
                  <a:cs typeface="Arial"/>
                  <a:sym typeface="Arial"/>
                </a:rPr>
                <a:t>Far far away, behind the word mountains, far from the countries Vokalia and Consonantia, there live the blind texts.</a:t>
              </a:r>
              <a:endParaRPr/>
            </a:p>
          </p:txBody>
        </p:sp>
        <p:sp>
          <p:nvSpPr>
            <p:cNvPr id="294" name="Google Shape;294;p9"/>
            <p:cNvSpPr txBox="1"/>
            <p:nvPr/>
          </p:nvSpPr>
          <p:spPr>
            <a:xfrm>
              <a:off x="8455320" y="2180774"/>
              <a:ext cx="2449035" cy="276999"/>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800">
                  <a:solidFill>
                    <a:srgbClr val="3F3F3F"/>
                  </a:solidFill>
                  <a:latin typeface="Arial"/>
                  <a:ea typeface="Arial"/>
                  <a:cs typeface="Arial"/>
                  <a:sym typeface="Arial"/>
                </a:rPr>
                <a:t>Activity management</a:t>
              </a:r>
              <a:endParaRPr sz="1800">
                <a:solidFill>
                  <a:srgbClr val="3F3F3F"/>
                </a:solidFill>
                <a:latin typeface="Arial"/>
                <a:ea typeface="Arial"/>
                <a:cs typeface="Arial"/>
                <a:sym typeface="Arial"/>
              </a:endParaRPr>
            </a:p>
          </p:txBody>
        </p:sp>
      </p:grpSp>
      <p:grpSp>
        <p:nvGrpSpPr>
          <p:cNvPr id="295" name="Google Shape;295;p9"/>
          <p:cNvGrpSpPr/>
          <p:nvPr/>
        </p:nvGrpSpPr>
        <p:grpSpPr>
          <a:xfrm>
            <a:off x="7792413" y="3754134"/>
            <a:ext cx="2887892" cy="878719"/>
            <a:chOff x="8016463" y="2180774"/>
            <a:chExt cx="2887892" cy="878719"/>
          </a:xfrm>
        </p:grpSpPr>
        <p:sp>
          <p:nvSpPr>
            <p:cNvPr id="296" name="Google Shape;296;p9"/>
            <p:cNvSpPr txBox="1"/>
            <p:nvPr/>
          </p:nvSpPr>
          <p:spPr>
            <a:xfrm>
              <a:off x="8016463" y="2520884"/>
              <a:ext cx="2887892" cy="538609"/>
            </a:xfrm>
            <a:prstGeom prst="rect">
              <a:avLst/>
            </a:prstGeom>
            <a:noFill/>
            <a:ln>
              <a:noFill/>
            </a:ln>
          </p:spPr>
          <p:txBody>
            <a:bodyPr spcFirstLastPara="1" wrap="square" lIns="0" tIns="0" rIns="0" bIns="0" anchor="t" anchorCtr="0">
              <a:spAutoFit/>
            </a:bodyPr>
            <a:lstStyle/>
            <a:p>
              <a:pPr marL="0" marR="0" lvl="0" indent="0" algn="l" rtl="0">
                <a:lnSpc>
                  <a:spcPct val="116666"/>
                </a:lnSpc>
                <a:spcBef>
                  <a:spcPts val="0"/>
                </a:spcBef>
                <a:spcAft>
                  <a:spcPts val="0"/>
                </a:spcAft>
                <a:buNone/>
              </a:pPr>
              <a:r>
                <a:rPr lang="en-US" sz="1200">
                  <a:solidFill>
                    <a:srgbClr val="3F3F3F"/>
                  </a:solidFill>
                  <a:latin typeface="Arial"/>
                  <a:ea typeface="Arial"/>
                  <a:cs typeface="Arial"/>
                  <a:sym typeface="Arial"/>
                </a:rPr>
                <a:t>Far far away, behind the word mountains, far from the countries Vokalia and Consonantia, there live the blind texts.</a:t>
              </a:r>
              <a:endParaRPr/>
            </a:p>
          </p:txBody>
        </p:sp>
        <p:sp>
          <p:nvSpPr>
            <p:cNvPr id="297" name="Google Shape;297;p9"/>
            <p:cNvSpPr txBox="1"/>
            <p:nvPr/>
          </p:nvSpPr>
          <p:spPr>
            <a:xfrm>
              <a:off x="8016463" y="2180774"/>
              <a:ext cx="2449035" cy="27699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a:solidFill>
                    <a:srgbClr val="3F3F3F"/>
                  </a:solidFill>
                  <a:latin typeface="Arial"/>
                  <a:ea typeface="Arial"/>
                  <a:cs typeface="Arial"/>
                  <a:sym typeface="Arial"/>
                </a:rPr>
                <a:t>Activity management</a:t>
              </a:r>
              <a:endParaRPr sz="1800">
                <a:solidFill>
                  <a:srgbClr val="3F3F3F"/>
                </a:solidFill>
                <a:latin typeface="Arial"/>
                <a:ea typeface="Arial"/>
                <a:cs typeface="Arial"/>
                <a:sym typeface="Arial"/>
              </a:endParaRPr>
            </a:p>
          </p:txBody>
        </p:sp>
      </p:grpSp>
      <p:grpSp>
        <p:nvGrpSpPr>
          <p:cNvPr id="298" name="Google Shape;298;p9"/>
          <p:cNvGrpSpPr/>
          <p:nvPr/>
        </p:nvGrpSpPr>
        <p:grpSpPr>
          <a:xfrm>
            <a:off x="1080557" y="537832"/>
            <a:ext cx="6045457" cy="716067"/>
            <a:chOff x="5402407" y="1247256"/>
            <a:chExt cx="6045457" cy="716067"/>
          </a:xfrm>
        </p:grpSpPr>
        <p:sp>
          <p:nvSpPr>
            <p:cNvPr id="299" name="Google Shape;299;p9"/>
            <p:cNvSpPr txBox="1"/>
            <p:nvPr/>
          </p:nvSpPr>
          <p:spPr>
            <a:xfrm>
              <a:off x="5402407" y="1247256"/>
              <a:ext cx="604545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3F3F3F"/>
                  </a:solidFill>
                  <a:latin typeface="Arial"/>
                  <a:ea typeface="Arial"/>
                  <a:cs typeface="Arial"/>
                  <a:sym typeface="Arial"/>
                </a:rPr>
                <a:t>Overall thinking of the activity</a:t>
              </a:r>
              <a:endParaRPr sz="2800" b="1">
                <a:solidFill>
                  <a:srgbClr val="3F3F3F"/>
                </a:solidFill>
                <a:latin typeface="Arial"/>
                <a:ea typeface="Arial"/>
                <a:cs typeface="Arial"/>
                <a:sym typeface="Arial"/>
              </a:endParaRPr>
            </a:p>
          </p:txBody>
        </p:sp>
        <p:sp>
          <p:nvSpPr>
            <p:cNvPr id="300" name="Google Shape;300;p9"/>
            <p:cNvSpPr txBox="1"/>
            <p:nvPr/>
          </p:nvSpPr>
          <p:spPr>
            <a:xfrm>
              <a:off x="5402408" y="1693506"/>
              <a:ext cx="4885992" cy="2698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050">
                  <a:solidFill>
                    <a:srgbClr val="7F7F7F"/>
                  </a:solidFill>
                  <a:latin typeface="Arial"/>
                  <a:ea typeface="Arial"/>
                  <a:cs typeface="Arial"/>
                  <a:sym typeface="Arial"/>
                </a:rPr>
                <a:t>print the presentation and make it into a film to be used in a wider field</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7"/>
                                        </p:tgtEl>
                                        <p:attrNameLst>
                                          <p:attrName>style.visibility</p:attrName>
                                        </p:attrNameLst>
                                      </p:cBhvr>
                                      <p:to>
                                        <p:strVal val="visible"/>
                                      </p:to>
                                    </p:set>
                                    <p:animEffect transition="in" filter="fade">
                                      <p:cBhvr>
                                        <p:cTn id="7" dur="1000"/>
                                        <p:tgtEl>
                                          <p:spTgt spid="277"/>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286"/>
                                        </p:tgtEl>
                                        <p:attrNameLst>
                                          <p:attrName>style.visibility</p:attrName>
                                        </p:attrNameLst>
                                      </p:cBhvr>
                                      <p:to>
                                        <p:strVal val="visible"/>
                                      </p:to>
                                    </p:set>
                                    <p:anim calcmode="lin" valueType="num">
                                      <p:cBhvr additive="base">
                                        <p:cTn id="11" dur="500"/>
                                        <p:tgtEl>
                                          <p:spTgt spid="286"/>
                                        </p:tgtEl>
                                        <p:attrNameLst>
                                          <p:attrName>ppt_x</p:attrName>
                                        </p:attrNameLst>
                                      </p:cBhvr>
                                      <p:tavLst>
                                        <p:tav tm="0">
                                          <p:val>
                                            <p:strVal val="#ppt_x+1"/>
                                          </p:val>
                                        </p:tav>
                                        <p:tav tm="100000">
                                          <p:val>
                                            <p:strVal val="#ppt_x"/>
                                          </p:val>
                                        </p:tav>
                                      </p:tavLst>
                                    </p:anim>
                                  </p:childTnLst>
                                </p:cTn>
                              </p:par>
                            </p:childTnLst>
                          </p:cTn>
                        </p:par>
                        <p:par>
                          <p:cTn id="12" fill="hold">
                            <p:stCondLst>
                              <p:cond delay="1500"/>
                            </p:stCondLst>
                            <p:childTnLst>
                              <p:par>
                                <p:cTn id="13" presetID="2" presetClass="entr" presetSubtype="8" fill="hold" nodeType="afterEffect">
                                  <p:stCondLst>
                                    <p:cond delay="0"/>
                                  </p:stCondLst>
                                  <p:childTnLst>
                                    <p:set>
                                      <p:cBhvr>
                                        <p:cTn id="14" dur="1" fill="hold">
                                          <p:stCondLst>
                                            <p:cond delay="0"/>
                                          </p:stCondLst>
                                        </p:cTn>
                                        <p:tgtEl>
                                          <p:spTgt spid="292"/>
                                        </p:tgtEl>
                                        <p:attrNameLst>
                                          <p:attrName>style.visibility</p:attrName>
                                        </p:attrNameLst>
                                      </p:cBhvr>
                                      <p:to>
                                        <p:strVal val="visible"/>
                                      </p:to>
                                    </p:set>
                                    <p:anim calcmode="lin" valueType="num">
                                      <p:cBhvr additive="base">
                                        <p:cTn id="15" dur="500"/>
                                        <p:tgtEl>
                                          <p:spTgt spid="292"/>
                                        </p:tgtEl>
                                        <p:attrNameLst>
                                          <p:attrName>ppt_x</p:attrName>
                                        </p:attrNameLst>
                                      </p:cBhvr>
                                      <p:tavLst>
                                        <p:tav tm="0">
                                          <p:val>
                                            <p:strVal val="#ppt_x-1"/>
                                          </p:val>
                                        </p:tav>
                                        <p:tav tm="100000">
                                          <p:val>
                                            <p:strVal val="#ppt_x"/>
                                          </p:val>
                                        </p:tav>
                                      </p:tavLst>
                                    </p:anim>
                                  </p:childTnLst>
                                </p:cTn>
                              </p:par>
                            </p:childTnLst>
                          </p:cTn>
                        </p:par>
                        <p:par>
                          <p:cTn id="16" fill="hold">
                            <p:stCondLst>
                              <p:cond delay="2000"/>
                            </p:stCondLst>
                            <p:childTnLst>
                              <p:par>
                                <p:cTn id="17" presetID="2" presetClass="entr" presetSubtype="2" fill="hold" nodeType="afterEffect">
                                  <p:stCondLst>
                                    <p:cond delay="0"/>
                                  </p:stCondLst>
                                  <p:childTnLst>
                                    <p:set>
                                      <p:cBhvr>
                                        <p:cTn id="18" dur="1" fill="hold">
                                          <p:stCondLst>
                                            <p:cond delay="0"/>
                                          </p:stCondLst>
                                        </p:cTn>
                                        <p:tgtEl>
                                          <p:spTgt spid="295"/>
                                        </p:tgtEl>
                                        <p:attrNameLst>
                                          <p:attrName>style.visibility</p:attrName>
                                        </p:attrNameLst>
                                      </p:cBhvr>
                                      <p:to>
                                        <p:strVal val="visible"/>
                                      </p:to>
                                    </p:set>
                                    <p:anim calcmode="lin" valueType="num">
                                      <p:cBhvr additive="base">
                                        <p:cTn id="19" dur="500"/>
                                        <p:tgtEl>
                                          <p:spTgt spid="295"/>
                                        </p:tgtEl>
                                        <p:attrNameLst>
                                          <p:attrName>ppt_x</p:attrName>
                                        </p:attrNameLst>
                                      </p:cBhvr>
                                      <p:tavLst>
                                        <p:tav tm="0">
                                          <p:val>
                                            <p:strVal val="#ppt_x+1"/>
                                          </p:val>
                                        </p:tav>
                                        <p:tav tm="100000">
                                          <p:val>
                                            <p:strVal val="#ppt_x"/>
                                          </p:val>
                                        </p:tav>
                                      </p:tavLst>
                                    </p:anim>
                                  </p:childTnLst>
                                </p:cTn>
                              </p:par>
                            </p:childTnLst>
                          </p:cTn>
                        </p:par>
                        <p:par>
                          <p:cTn id="20" fill="hold">
                            <p:stCondLst>
                              <p:cond delay="2500"/>
                            </p:stCondLst>
                            <p:childTnLst>
                              <p:par>
                                <p:cTn id="21" presetID="2" presetClass="entr" presetSubtype="8" fill="hold" nodeType="afterEffect">
                                  <p:stCondLst>
                                    <p:cond delay="0"/>
                                  </p:stCondLst>
                                  <p:childTnLst>
                                    <p:set>
                                      <p:cBhvr>
                                        <p:cTn id="22" dur="1" fill="hold">
                                          <p:stCondLst>
                                            <p:cond delay="0"/>
                                          </p:stCondLst>
                                        </p:cTn>
                                        <p:tgtEl>
                                          <p:spTgt spid="289"/>
                                        </p:tgtEl>
                                        <p:attrNameLst>
                                          <p:attrName>style.visibility</p:attrName>
                                        </p:attrNameLst>
                                      </p:cBhvr>
                                      <p:to>
                                        <p:strVal val="visible"/>
                                      </p:to>
                                    </p:set>
                                    <p:anim calcmode="lin" valueType="num">
                                      <p:cBhvr additive="base">
                                        <p:cTn id="23" dur="500"/>
                                        <p:tgtEl>
                                          <p:spTgt spid="28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包图主题2">
  <a:themeElements>
    <a:clrScheme name="自定义 189">
      <a:dk1>
        <a:srgbClr val="000000"/>
      </a:dk1>
      <a:lt1>
        <a:srgbClr val="FFFFFF"/>
      </a:lt1>
      <a:dk2>
        <a:srgbClr val="44546A"/>
      </a:dk2>
      <a:lt2>
        <a:srgbClr val="E7E6E6"/>
      </a:lt2>
      <a:accent1>
        <a:srgbClr val="EC008C"/>
      </a:accent1>
      <a:accent2>
        <a:srgbClr val="00AEEF"/>
      </a:accent2>
      <a:accent3>
        <a:srgbClr val="FFC000"/>
      </a:accent3>
      <a:accent4>
        <a:srgbClr val="EC008C"/>
      </a:accent4>
      <a:accent5>
        <a:srgbClr val="00AEEF"/>
      </a:accent5>
      <a:accent6>
        <a:srgbClr val="FFC000"/>
      </a:accent6>
      <a:hlink>
        <a:srgbClr val="44546A"/>
      </a:hlink>
      <a:folHlink>
        <a:srgbClr val="4454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1842</Words>
  <Application>Microsoft Office PowerPoint</Application>
  <PresentationFormat>Panorámica</PresentationFormat>
  <Paragraphs>227</Paragraphs>
  <Slides>26</Slides>
  <Notes>26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26</vt:i4>
      </vt:variant>
    </vt:vector>
  </HeadingPairs>
  <TitlesOfParts>
    <vt:vector size="33" baseType="lpstr">
      <vt:lpstr>Arial</vt:lpstr>
      <vt:lpstr>Microsoft Yahei</vt:lpstr>
      <vt:lpstr>Calibri</vt:lpstr>
      <vt:lpstr>Lily Script One</vt:lpstr>
      <vt:lpstr>Century Gothic</vt:lpstr>
      <vt:lpstr>Noto Sans Symbols</vt:lpstr>
      <vt:lpstr>包图主题2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逆流的小鱼</dc:creator>
  <cp:lastModifiedBy>eduardo</cp:lastModifiedBy>
  <cp:revision>1</cp:revision>
  <dcterms:created xsi:type="dcterms:W3CDTF">2017-09-22T08:16:39Z</dcterms:created>
  <dcterms:modified xsi:type="dcterms:W3CDTF">2023-11-24T18:44:02Z</dcterms:modified>
</cp:coreProperties>
</file>