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Microsoft Yahei" panose="020B0503020204020204" pitchFamily="34" charset="-122"/>
      <p:regular r:id="rId29"/>
      <p:bold r:id="rId30"/>
    </p:embeddedFont>
    <p:embeddedFont>
      <p:font typeface="Calibri" panose="020F0502020204030204" pitchFamily="34" charset="0"/>
      <p:regular r:id="rId31"/>
      <p:bold r:id="rId32"/>
      <p:italic r:id="rId33"/>
      <p:boldItalic r:id="rId34"/>
    </p:embeddedFont>
    <p:embeddedFont>
      <p:font typeface="Lily Script One" panose="020B0604020202020204" charset="0"/>
      <p:regular r:id="rId35"/>
    </p:embeddedFont>
    <p:embeddedFont>
      <p:font typeface="Century Gothic" panose="020B0502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5Pt8zPUXpRXahiUZSF6TB1LJ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16-4D76-A4B8-08723A1CE135}"/>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216-4D76-A4B8-08723A1CE135}"/>
            </c:ext>
          </c:extLst>
        </c:ser>
        <c:dLbls>
          <c:showLegendKey val="0"/>
          <c:showVal val="0"/>
          <c:showCatName val="0"/>
          <c:showSerName val="0"/>
          <c:showPercent val="0"/>
          <c:showBubbleSize val="0"/>
        </c:dLbls>
        <c:gapWidth val="219"/>
        <c:overlap val="-27"/>
        <c:axId val="313215776"/>
        <c:axId val="313214600"/>
      </c:barChart>
      <c:catAx>
        <c:axId val="31321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214600"/>
        <c:crosses val="autoZero"/>
        <c:auto val="1"/>
        <c:lblAlgn val="ctr"/>
        <c:lblOffset val="100"/>
        <c:noMultiLvlLbl val="0"/>
      </c:catAx>
      <c:valAx>
        <c:axId val="313214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21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4" name="Google Shape;57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仅标题">
  <p:cSld name="仅标题">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3"/>
              </a:rPr>
              <a:t>plantillaspowerpoint.org</a:t>
            </a:r>
            <a:endParaRPr lang="en-US" sz="1200" dirty="0">
              <a:solidFill>
                <a:schemeClr val="bg1">
                  <a:lumMod val="65000"/>
                </a:schemeClr>
              </a:solidFill>
            </a:endParaRPr>
          </a:p>
        </p:txBody>
      </p:sp>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41"/>
        <p:cNvGrpSpPr/>
        <p:nvPr/>
      </p:nvGrpSpPr>
      <p:grpSpPr>
        <a:xfrm>
          <a:off x="0" y="0"/>
          <a:ext cx="0" cy="0"/>
          <a:chOff x="0" y="0"/>
          <a:chExt cx="0" cy="0"/>
        </a:xfrm>
      </p:grpSpPr>
      <p:sp>
        <p:nvSpPr>
          <p:cNvPr id="42" name="Google Shape;42;p37"/>
          <p:cNvSpPr>
            <a:spLocks noGrp="1"/>
          </p:cNvSpPr>
          <p:nvPr>
            <p:ph type="pic" idx="2"/>
          </p:nvPr>
        </p:nvSpPr>
        <p:spPr>
          <a:xfrm>
            <a:off x="1672045" y="1841863"/>
            <a:ext cx="2377440" cy="2769326"/>
          </a:xfrm>
          <a:prstGeom prst="rect">
            <a:avLst/>
          </a:prstGeom>
          <a:noFill/>
          <a:ln>
            <a:noFill/>
          </a:ln>
        </p:spPr>
      </p:sp>
      <p:sp>
        <p:nvSpPr>
          <p:cNvPr id="43" name="Google Shape;43;p37"/>
          <p:cNvSpPr>
            <a:spLocks noGrp="1"/>
          </p:cNvSpPr>
          <p:nvPr>
            <p:ph type="pic" idx="3"/>
          </p:nvPr>
        </p:nvSpPr>
        <p:spPr>
          <a:xfrm>
            <a:off x="4907280" y="1841863"/>
            <a:ext cx="2377440" cy="2769326"/>
          </a:xfrm>
          <a:prstGeom prst="rect">
            <a:avLst/>
          </a:prstGeom>
          <a:noFill/>
          <a:ln>
            <a:noFill/>
          </a:ln>
        </p:spPr>
      </p:sp>
      <p:sp>
        <p:nvSpPr>
          <p:cNvPr id="44" name="Google Shape;44;p37"/>
          <p:cNvSpPr>
            <a:spLocks noGrp="1"/>
          </p:cNvSpPr>
          <p:nvPr>
            <p:ph type="pic" idx="4"/>
          </p:nvPr>
        </p:nvSpPr>
        <p:spPr>
          <a:xfrm>
            <a:off x="8142515" y="1841863"/>
            <a:ext cx="2377440" cy="2769326"/>
          </a:xfrm>
          <a:prstGeom prst="rect">
            <a:avLst/>
          </a:prstGeom>
          <a:noFill/>
          <a:ln>
            <a:noFill/>
          </a:ln>
        </p:spPr>
      </p:sp>
      <p:sp>
        <p:nvSpPr>
          <p:cNvPr id="45" name="Google Shape;45;p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0_自定义版式">
  <p:cSld name="20_自定义版式">
    <p:spTree>
      <p:nvGrpSpPr>
        <p:cNvPr id="1" name="Shape 46"/>
        <p:cNvGrpSpPr/>
        <p:nvPr/>
      </p:nvGrpSpPr>
      <p:grpSpPr>
        <a:xfrm>
          <a:off x="0" y="0"/>
          <a:ext cx="0" cy="0"/>
          <a:chOff x="0" y="0"/>
          <a:chExt cx="0" cy="0"/>
        </a:xfrm>
      </p:grpSpPr>
      <p:sp>
        <p:nvSpPr>
          <p:cNvPr id="47" name="Google Shape;47;p38"/>
          <p:cNvSpPr>
            <a:spLocks noGrp="1"/>
          </p:cNvSpPr>
          <p:nvPr>
            <p:ph type="pic" idx="2"/>
          </p:nvPr>
        </p:nvSpPr>
        <p:spPr>
          <a:xfrm>
            <a:off x="2548347" y="2124203"/>
            <a:ext cx="1593215" cy="2977862"/>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48"/>
        <p:cNvGrpSpPr/>
        <p:nvPr/>
      </p:nvGrpSpPr>
      <p:grpSpPr>
        <a:xfrm>
          <a:off x="0" y="0"/>
          <a:ext cx="0" cy="0"/>
          <a:chOff x="0" y="0"/>
          <a:chExt cx="0" cy="0"/>
        </a:xfrm>
      </p:grpSpPr>
      <p:sp>
        <p:nvSpPr>
          <p:cNvPr id="49" name="Google Shape;49;p39"/>
          <p:cNvSpPr>
            <a:spLocks noGrp="1"/>
          </p:cNvSpPr>
          <p:nvPr>
            <p:ph type="pic" idx="2"/>
          </p:nvPr>
        </p:nvSpPr>
        <p:spPr>
          <a:xfrm>
            <a:off x="1976392" y="2332830"/>
            <a:ext cx="2770146" cy="2770146"/>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自定义版式">
  <p:cSld name="12_自定义版式">
    <p:spTree>
      <p:nvGrpSpPr>
        <p:cNvPr id="1" name="Shape 50"/>
        <p:cNvGrpSpPr/>
        <p:nvPr/>
      </p:nvGrpSpPr>
      <p:grpSpPr>
        <a:xfrm>
          <a:off x="0" y="0"/>
          <a:ext cx="0" cy="0"/>
          <a:chOff x="0" y="0"/>
          <a:chExt cx="0" cy="0"/>
        </a:xfrm>
      </p:grpSpPr>
      <p:sp>
        <p:nvSpPr>
          <p:cNvPr id="51" name="Google Shape;51;p40"/>
          <p:cNvSpPr>
            <a:spLocks noGrp="1"/>
          </p:cNvSpPr>
          <p:nvPr>
            <p:ph type="pic" idx="2"/>
          </p:nvPr>
        </p:nvSpPr>
        <p:spPr>
          <a:xfrm>
            <a:off x="1143932" y="2156409"/>
            <a:ext cx="1249364" cy="1249364"/>
          </a:xfrm>
          <a:prstGeom prst="rect">
            <a:avLst/>
          </a:prstGeom>
          <a:noFill/>
          <a:ln w="19050" cap="flat" cmpd="sng">
            <a:solidFill>
              <a:schemeClr val="dk1"/>
            </a:solidFill>
            <a:prstDash val="solid"/>
            <a:round/>
            <a:headEnd type="none" w="sm" len="sm"/>
            <a:tailEnd type="none" w="sm" len="sm"/>
          </a:ln>
        </p:spPr>
      </p:sp>
      <p:sp>
        <p:nvSpPr>
          <p:cNvPr id="52" name="Google Shape;52;p40"/>
          <p:cNvSpPr>
            <a:spLocks noGrp="1"/>
          </p:cNvSpPr>
          <p:nvPr>
            <p:ph type="pic" idx="3"/>
          </p:nvPr>
        </p:nvSpPr>
        <p:spPr>
          <a:xfrm>
            <a:off x="1143932" y="3997909"/>
            <a:ext cx="1249364" cy="1249364"/>
          </a:xfrm>
          <a:prstGeom prst="rect">
            <a:avLst/>
          </a:prstGeom>
          <a:noFill/>
          <a:ln w="19050" cap="flat" cmpd="sng">
            <a:solidFill>
              <a:schemeClr val="dk1"/>
            </a:solidFill>
            <a:prstDash val="solid"/>
            <a:round/>
            <a:headEnd type="none" w="sm" len="sm"/>
            <a:tailEnd type="none" w="sm" len="sm"/>
          </a:ln>
        </p:spPr>
      </p:sp>
      <p:sp>
        <p:nvSpPr>
          <p:cNvPr id="53" name="Google Shape;53;p40"/>
          <p:cNvSpPr>
            <a:spLocks noGrp="1"/>
          </p:cNvSpPr>
          <p:nvPr>
            <p:ph type="pic" idx="4"/>
          </p:nvPr>
        </p:nvSpPr>
        <p:spPr>
          <a:xfrm>
            <a:off x="6236632" y="2156409"/>
            <a:ext cx="1249364" cy="1249364"/>
          </a:xfrm>
          <a:prstGeom prst="rect">
            <a:avLst/>
          </a:prstGeom>
          <a:noFill/>
          <a:ln w="19050" cap="flat" cmpd="sng">
            <a:solidFill>
              <a:schemeClr val="dk1"/>
            </a:solidFill>
            <a:prstDash val="solid"/>
            <a:round/>
            <a:headEnd type="none" w="sm" len="sm"/>
            <a:tailEnd type="none" w="sm" len="sm"/>
          </a:ln>
        </p:spPr>
      </p:sp>
      <p:sp>
        <p:nvSpPr>
          <p:cNvPr id="54" name="Google Shape;54;p40"/>
          <p:cNvSpPr>
            <a:spLocks noGrp="1"/>
          </p:cNvSpPr>
          <p:nvPr>
            <p:ph type="pic" idx="5"/>
          </p:nvPr>
        </p:nvSpPr>
        <p:spPr>
          <a:xfrm>
            <a:off x="6236632" y="3997909"/>
            <a:ext cx="1249364" cy="1249364"/>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自定义版式">
  <p:cSld name="18_自定义版式">
    <p:spTree>
      <p:nvGrpSpPr>
        <p:cNvPr id="1" name="Shape 55"/>
        <p:cNvGrpSpPr/>
        <p:nvPr/>
      </p:nvGrpSpPr>
      <p:grpSpPr>
        <a:xfrm>
          <a:off x="0" y="0"/>
          <a:ext cx="0" cy="0"/>
          <a:chOff x="0" y="0"/>
          <a:chExt cx="0" cy="0"/>
        </a:xfrm>
      </p:grpSpPr>
      <p:sp>
        <p:nvSpPr>
          <p:cNvPr id="56" name="Google Shape;56;p41"/>
          <p:cNvSpPr>
            <a:spLocks noGrp="1"/>
          </p:cNvSpPr>
          <p:nvPr>
            <p:ph type="pic" idx="2"/>
          </p:nvPr>
        </p:nvSpPr>
        <p:spPr>
          <a:xfrm>
            <a:off x="917115" y="1716411"/>
            <a:ext cx="6084144" cy="3040554"/>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自定义版式">
  <p:cSld name="自定义版式">
    <p:spTree>
      <p:nvGrpSpPr>
        <p:cNvPr id="1"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3"/>
              </a:rPr>
              <a:t>plantillaspowerpoint.org</a:t>
            </a:r>
            <a:endParaRPr lang="en-US" sz="1200" dirty="0">
              <a:solidFill>
                <a:schemeClr val="bg1">
                  <a:lumMod val="65000"/>
                </a:schemeClr>
              </a:solidFill>
            </a:endParaRPr>
          </a:p>
        </p:txBody>
      </p:sp>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16"/>
        <p:cNvGrpSpPr/>
        <p:nvPr/>
      </p:nvGrpSpPr>
      <p:grpSpPr>
        <a:xfrm>
          <a:off x="0" y="0"/>
          <a:ext cx="0" cy="0"/>
          <a:chOff x="0" y="0"/>
          <a:chExt cx="0" cy="0"/>
        </a:xfrm>
      </p:grpSpPr>
      <p:sp>
        <p:nvSpPr>
          <p:cNvPr id="17" name="Google Shape;17;p30"/>
          <p:cNvSpPr>
            <a:spLocks noGrp="1"/>
          </p:cNvSpPr>
          <p:nvPr>
            <p:ph type="pic" idx="2"/>
          </p:nvPr>
        </p:nvSpPr>
        <p:spPr>
          <a:xfrm>
            <a:off x="2352675" y="1908631"/>
            <a:ext cx="3448050" cy="2162175"/>
          </a:xfrm>
          <a:prstGeom prst="rect">
            <a:avLst/>
          </a:prstGeom>
          <a:noFill/>
          <a:ln>
            <a:noFill/>
          </a:ln>
        </p:spPr>
      </p:sp>
      <p:sp>
        <p:nvSpPr>
          <p:cNvPr id="18" name="Google Shape;18;p30"/>
          <p:cNvSpPr>
            <a:spLocks noGrp="1"/>
          </p:cNvSpPr>
          <p:nvPr>
            <p:ph type="pic" idx="3"/>
          </p:nvPr>
        </p:nvSpPr>
        <p:spPr>
          <a:xfrm>
            <a:off x="6629400" y="3727906"/>
            <a:ext cx="3448050" cy="216217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自定义版式">
  <p:cSld name="17_自定义版式">
    <p:spTree>
      <p:nvGrpSpPr>
        <p:cNvPr id="1" name="Shape 19"/>
        <p:cNvGrpSpPr/>
        <p:nvPr/>
      </p:nvGrpSpPr>
      <p:grpSpPr>
        <a:xfrm>
          <a:off x="0" y="0"/>
          <a:ext cx="0" cy="0"/>
          <a:chOff x="0" y="0"/>
          <a:chExt cx="0" cy="0"/>
        </a:xfrm>
      </p:grpSpPr>
      <p:sp>
        <p:nvSpPr>
          <p:cNvPr id="20" name="Google Shape;20;p31"/>
          <p:cNvSpPr>
            <a:spLocks noGrp="1"/>
          </p:cNvSpPr>
          <p:nvPr>
            <p:ph type="pic" idx="2"/>
          </p:nvPr>
        </p:nvSpPr>
        <p:spPr>
          <a:xfrm>
            <a:off x="6440040" y="1417683"/>
            <a:ext cx="2378388" cy="2378387"/>
          </a:xfrm>
          <a:prstGeom prst="rect">
            <a:avLst/>
          </a:prstGeom>
          <a:noFill/>
          <a:ln>
            <a:noFill/>
          </a:ln>
        </p:spPr>
      </p:sp>
      <p:sp>
        <p:nvSpPr>
          <p:cNvPr id="21" name="Google Shape;21;p31"/>
          <p:cNvSpPr>
            <a:spLocks noGrp="1"/>
          </p:cNvSpPr>
          <p:nvPr>
            <p:ph type="pic" idx="3"/>
          </p:nvPr>
        </p:nvSpPr>
        <p:spPr>
          <a:xfrm>
            <a:off x="8818428" y="1420574"/>
            <a:ext cx="2370236" cy="2370235"/>
          </a:xfrm>
          <a:prstGeom prst="rect">
            <a:avLst/>
          </a:prstGeom>
          <a:noFill/>
          <a:ln>
            <a:noFill/>
          </a:ln>
        </p:spPr>
      </p:sp>
      <p:sp>
        <p:nvSpPr>
          <p:cNvPr id="22" name="Google Shape;22;p31"/>
          <p:cNvSpPr>
            <a:spLocks noGrp="1"/>
          </p:cNvSpPr>
          <p:nvPr>
            <p:ph type="pic" idx="4"/>
          </p:nvPr>
        </p:nvSpPr>
        <p:spPr>
          <a:xfrm>
            <a:off x="6450073" y="3796315"/>
            <a:ext cx="2362083" cy="2364728"/>
          </a:xfrm>
          <a:prstGeom prst="rect">
            <a:avLst/>
          </a:prstGeom>
          <a:noFill/>
          <a:ln>
            <a:noFill/>
          </a:ln>
        </p:spPr>
      </p:sp>
      <p:sp>
        <p:nvSpPr>
          <p:cNvPr id="23" name="Google Shape;23;p31"/>
          <p:cNvSpPr>
            <a:spLocks noGrp="1"/>
          </p:cNvSpPr>
          <p:nvPr>
            <p:ph type="pic" idx="5"/>
          </p:nvPr>
        </p:nvSpPr>
        <p:spPr>
          <a:xfrm>
            <a:off x="8810276" y="3782656"/>
            <a:ext cx="2378388" cy="2378387"/>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24"/>
        <p:cNvGrpSpPr/>
        <p:nvPr/>
      </p:nvGrpSpPr>
      <p:grpSpPr>
        <a:xfrm>
          <a:off x="0" y="0"/>
          <a:ext cx="0" cy="0"/>
          <a:chOff x="0" y="0"/>
          <a:chExt cx="0" cy="0"/>
        </a:xfrm>
      </p:grpSpPr>
      <p:sp>
        <p:nvSpPr>
          <p:cNvPr id="25" name="Google Shape;25;p32"/>
          <p:cNvSpPr>
            <a:spLocks noGrp="1"/>
          </p:cNvSpPr>
          <p:nvPr>
            <p:ph type="pic" idx="2"/>
          </p:nvPr>
        </p:nvSpPr>
        <p:spPr>
          <a:xfrm>
            <a:off x="1274762" y="1943100"/>
            <a:ext cx="2157510" cy="1600200"/>
          </a:xfrm>
          <a:prstGeom prst="rect">
            <a:avLst/>
          </a:prstGeom>
          <a:noFill/>
          <a:ln>
            <a:noFill/>
          </a:ln>
        </p:spPr>
      </p:sp>
      <p:sp>
        <p:nvSpPr>
          <p:cNvPr id="26" name="Google Shape;26;p32"/>
          <p:cNvSpPr>
            <a:spLocks noGrp="1"/>
          </p:cNvSpPr>
          <p:nvPr>
            <p:ph type="pic" idx="3"/>
          </p:nvPr>
        </p:nvSpPr>
        <p:spPr>
          <a:xfrm>
            <a:off x="3769750" y="3884613"/>
            <a:ext cx="2157510" cy="1600200"/>
          </a:xfrm>
          <a:prstGeom prst="rect">
            <a:avLst/>
          </a:prstGeom>
          <a:noFill/>
          <a:ln>
            <a:noFill/>
          </a:ln>
        </p:spPr>
      </p:sp>
      <p:sp>
        <p:nvSpPr>
          <p:cNvPr id="27" name="Google Shape;27;p32"/>
          <p:cNvSpPr>
            <a:spLocks noGrp="1"/>
          </p:cNvSpPr>
          <p:nvPr>
            <p:ph type="pic" idx="4"/>
          </p:nvPr>
        </p:nvSpPr>
        <p:spPr>
          <a:xfrm>
            <a:off x="6264739" y="1943100"/>
            <a:ext cx="2157510" cy="1600200"/>
          </a:xfrm>
          <a:prstGeom prst="rect">
            <a:avLst/>
          </a:prstGeom>
          <a:noFill/>
          <a:ln>
            <a:noFill/>
          </a:ln>
        </p:spPr>
      </p:sp>
      <p:sp>
        <p:nvSpPr>
          <p:cNvPr id="28" name="Google Shape;28;p32"/>
          <p:cNvSpPr>
            <a:spLocks noGrp="1"/>
          </p:cNvSpPr>
          <p:nvPr>
            <p:ph type="pic" idx="5"/>
          </p:nvPr>
        </p:nvSpPr>
        <p:spPr>
          <a:xfrm>
            <a:off x="8759727" y="3884613"/>
            <a:ext cx="2157510" cy="1600200"/>
          </a:xfrm>
          <a:prstGeom prst="rect">
            <a:avLst/>
          </a:prstGeom>
          <a:noFill/>
          <a:ln>
            <a:noFill/>
          </a:ln>
        </p:spPr>
      </p:sp>
      <p:sp>
        <p:nvSpPr>
          <p:cNvPr id="29" name="Google Shape;29;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31"/>
        <p:cNvGrpSpPr/>
        <p:nvPr/>
      </p:nvGrpSpPr>
      <p:grpSpPr>
        <a:xfrm>
          <a:off x="0" y="0"/>
          <a:ext cx="0" cy="0"/>
          <a:chOff x="0" y="0"/>
          <a:chExt cx="0" cy="0"/>
        </a:xfrm>
      </p:grpSpPr>
      <p:sp>
        <p:nvSpPr>
          <p:cNvPr id="32" name="Google Shape;32;p34"/>
          <p:cNvSpPr>
            <a:spLocks noGrp="1"/>
          </p:cNvSpPr>
          <p:nvPr>
            <p:ph type="pic" idx="2"/>
          </p:nvPr>
        </p:nvSpPr>
        <p:spPr>
          <a:xfrm>
            <a:off x="7387771" y="1683658"/>
            <a:ext cx="3698006" cy="2044768"/>
          </a:xfrm>
          <a:prstGeom prst="rect">
            <a:avLst/>
          </a:prstGeom>
          <a:noFill/>
          <a:ln>
            <a:noFill/>
          </a:ln>
        </p:spPr>
      </p:sp>
      <p:sp>
        <p:nvSpPr>
          <p:cNvPr id="33" name="Google Shape;33;p34"/>
          <p:cNvSpPr>
            <a:spLocks noGrp="1"/>
          </p:cNvSpPr>
          <p:nvPr>
            <p:ph type="pic" idx="3"/>
          </p:nvPr>
        </p:nvSpPr>
        <p:spPr>
          <a:xfrm>
            <a:off x="7387771" y="3885288"/>
            <a:ext cx="3698006" cy="204476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自定义版式">
  <p:cSld name="11_自定义版式">
    <p:spTree>
      <p:nvGrpSpPr>
        <p:cNvPr id="1" name="Shape 34"/>
        <p:cNvGrpSpPr/>
        <p:nvPr/>
      </p:nvGrpSpPr>
      <p:grpSpPr>
        <a:xfrm>
          <a:off x="0" y="0"/>
          <a:ext cx="0" cy="0"/>
          <a:chOff x="0" y="0"/>
          <a:chExt cx="0" cy="0"/>
        </a:xfrm>
      </p:grpSpPr>
      <p:sp>
        <p:nvSpPr>
          <p:cNvPr id="35" name="Google Shape;35;p35"/>
          <p:cNvSpPr>
            <a:spLocks noGrp="1"/>
          </p:cNvSpPr>
          <p:nvPr>
            <p:ph type="pic" idx="2"/>
          </p:nvPr>
        </p:nvSpPr>
        <p:spPr>
          <a:xfrm>
            <a:off x="1069535" y="2179214"/>
            <a:ext cx="1964008" cy="2142694"/>
          </a:xfrm>
          <a:prstGeom prst="rect">
            <a:avLst/>
          </a:prstGeom>
          <a:noFill/>
          <a:ln w="19050" cap="flat" cmpd="sng">
            <a:solidFill>
              <a:schemeClr val="dk1"/>
            </a:solidFill>
            <a:prstDash val="solid"/>
            <a:round/>
            <a:headEnd type="none" w="sm" len="sm"/>
            <a:tailEnd type="none" w="sm" len="sm"/>
          </a:ln>
        </p:spPr>
      </p:sp>
      <p:sp>
        <p:nvSpPr>
          <p:cNvPr id="36" name="Google Shape;36;p35"/>
          <p:cNvSpPr>
            <a:spLocks noGrp="1"/>
          </p:cNvSpPr>
          <p:nvPr>
            <p:ph type="pic" idx="3"/>
          </p:nvPr>
        </p:nvSpPr>
        <p:spPr>
          <a:xfrm>
            <a:off x="3715855" y="2179214"/>
            <a:ext cx="1964008" cy="1641532"/>
          </a:xfrm>
          <a:prstGeom prst="rect">
            <a:avLst/>
          </a:prstGeom>
          <a:noFill/>
          <a:ln w="19050" cap="flat" cmpd="sng">
            <a:solidFill>
              <a:schemeClr val="dk1"/>
            </a:solidFill>
            <a:prstDash val="solid"/>
            <a:round/>
            <a:headEnd type="none" w="sm" len="sm"/>
            <a:tailEnd type="none" w="sm" len="sm"/>
          </a:ln>
        </p:spPr>
      </p:sp>
      <p:sp>
        <p:nvSpPr>
          <p:cNvPr id="37" name="Google Shape;37;p35"/>
          <p:cNvSpPr>
            <a:spLocks noGrp="1"/>
          </p:cNvSpPr>
          <p:nvPr>
            <p:ph type="pic" idx="4"/>
          </p:nvPr>
        </p:nvSpPr>
        <p:spPr>
          <a:xfrm>
            <a:off x="6362172" y="2179214"/>
            <a:ext cx="1964008" cy="2450423"/>
          </a:xfrm>
          <a:prstGeom prst="rect">
            <a:avLst/>
          </a:prstGeom>
          <a:noFill/>
          <a:ln w="19050" cap="flat" cmpd="sng">
            <a:solidFill>
              <a:schemeClr val="dk1"/>
            </a:solidFill>
            <a:prstDash val="solid"/>
            <a:round/>
            <a:headEnd type="none" w="sm" len="sm"/>
            <a:tailEnd type="none" w="sm" len="sm"/>
          </a:ln>
        </p:spPr>
      </p:sp>
      <p:sp>
        <p:nvSpPr>
          <p:cNvPr id="38" name="Google Shape;38;p35"/>
          <p:cNvSpPr>
            <a:spLocks noGrp="1"/>
          </p:cNvSpPr>
          <p:nvPr>
            <p:ph type="pic" idx="5"/>
          </p:nvPr>
        </p:nvSpPr>
        <p:spPr>
          <a:xfrm>
            <a:off x="9032075" y="2179214"/>
            <a:ext cx="1964008" cy="1641533"/>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6_自定义版式">
  <p:cSld name="16_自定义版式">
    <p:spTree>
      <p:nvGrpSpPr>
        <p:cNvPr id="1" name="Shape 39"/>
        <p:cNvGrpSpPr/>
        <p:nvPr/>
      </p:nvGrpSpPr>
      <p:grpSpPr>
        <a:xfrm>
          <a:off x="0" y="0"/>
          <a:ext cx="0" cy="0"/>
          <a:chOff x="0" y="0"/>
          <a:chExt cx="0" cy="0"/>
        </a:xfrm>
      </p:grpSpPr>
      <p:sp>
        <p:nvSpPr>
          <p:cNvPr id="40" name="Google Shape;40;p36"/>
          <p:cNvSpPr>
            <a:spLocks noGrp="1"/>
          </p:cNvSpPr>
          <p:nvPr>
            <p:ph type="pic" idx="2"/>
          </p:nvPr>
        </p:nvSpPr>
        <p:spPr>
          <a:xfrm>
            <a:off x="932769" y="1809902"/>
            <a:ext cx="5073632" cy="3232976"/>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6">
            <a:alphaModFix/>
          </a:blip>
          <a:srcRect/>
          <a:stretch/>
        </p:blipFill>
        <p:spPr>
          <a:xfrm rot="10800000" flipH="1">
            <a:off x="1524" y="0"/>
            <a:ext cx="12188952" cy="6858000"/>
          </a:xfrm>
          <a:prstGeom prst="rect">
            <a:avLst/>
          </a:prstGeom>
          <a:noFill/>
          <a:ln>
            <a:noFill/>
          </a:ln>
        </p:spPr>
      </p:pic>
      <p:sp>
        <p:nvSpPr>
          <p:cNvPr id="11" name="Google Shape;11;p27"/>
          <p:cNvSpPr txBox="1"/>
          <p:nvPr/>
        </p:nvSpPr>
        <p:spPr>
          <a:xfrm>
            <a:off x="4318000" y="2971800"/>
            <a:ext cx="3556000" cy="229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 b="0" i="0" u="none" strike="noStrike" cap="none">
                <a:solidFill>
                  <a:schemeClr val="lt1"/>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a:p>
          <a:p>
            <a:pPr marL="0" marR="0" lvl="0" indent="0" algn="l" rtl="0">
              <a:spcBef>
                <a:spcPts val="0"/>
              </a:spcBef>
              <a:spcAft>
                <a:spcPts val="0"/>
              </a:spcAft>
              <a:buNone/>
            </a:pPr>
            <a:r>
              <a:rPr lang="en-US" sz="600">
                <a:solidFill>
                  <a:schemeClr val="lt1"/>
                </a:solidFill>
                <a:latin typeface="Microsoft Yahei"/>
                <a:ea typeface="Microsoft Yahei"/>
                <a:cs typeface="Microsoft Yahei"/>
                <a:sym typeface="Microsoft Yahei"/>
              </a:rPr>
              <a:t>ibaotu.com</a:t>
            </a:r>
            <a:endParaRPr/>
          </a:p>
        </p:txBody>
      </p:sp>
      <p:sp>
        <p:nvSpPr>
          <p:cNvPr id="4"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17"/>
              </a:rPr>
              <a:t>plantillaspowerpoint.org</a:t>
            </a:r>
            <a:endParaRPr lang="en-US" sz="1200" dirty="0">
              <a:solidFill>
                <a:schemeClr val="bg1">
                  <a:lumMod val="65000"/>
                </a:schemeClr>
              </a:solidFill>
            </a:endParaRPr>
          </a:p>
        </p:txBody>
      </p:sp>
      <p:pic>
        <p:nvPicPr>
          <p:cNvPr id="5" name="Imagen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p:nvPr/>
        </p:nvSpPr>
        <p:spPr>
          <a:xfrm rot="-2706557">
            <a:off x="71980" y="1992976"/>
            <a:ext cx="286526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i="1">
                <a:solidFill>
                  <a:schemeClr val="lt1"/>
                </a:solidFill>
                <a:latin typeface="Lily Script One"/>
                <a:ea typeface="Lily Script One"/>
                <a:cs typeface="Lily Script One"/>
                <a:sym typeface="Lily Script One"/>
              </a:rPr>
              <a:t>2020</a:t>
            </a:r>
            <a:endParaRPr sz="8000" i="1">
              <a:solidFill>
                <a:schemeClr val="lt1"/>
              </a:solidFill>
              <a:latin typeface="Lily Script One"/>
              <a:ea typeface="Lily Script One"/>
              <a:cs typeface="Lily Script One"/>
              <a:sym typeface="Lily Script One"/>
            </a:endParaRPr>
          </a:p>
        </p:txBody>
      </p:sp>
      <p:grpSp>
        <p:nvGrpSpPr>
          <p:cNvPr id="63" name="Google Shape;63;p1"/>
          <p:cNvGrpSpPr/>
          <p:nvPr/>
        </p:nvGrpSpPr>
        <p:grpSpPr>
          <a:xfrm>
            <a:off x="8161940" y="4071651"/>
            <a:ext cx="2448000" cy="432000"/>
            <a:chOff x="4872000" y="5105400"/>
            <a:chExt cx="2448000" cy="432000"/>
          </a:xfrm>
        </p:grpSpPr>
        <p:sp>
          <p:nvSpPr>
            <p:cNvPr id="64" name="Google Shape;64;p1"/>
            <p:cNvSpPr/>
            <p:nvPr/>
          </p:nvSpPr>
          <p:spPr>
            <a:xfrm>
              <a:off x="4872000" y="5105400"/>
              <a:ext cx="2448000" cy="432000"/>
            </a:xfrm>
            <a:prstGeom prst="roundRect">
              <a:avLst>
                <a:gd name="adj" fmla="val 50000"/>
              </a:avLst>
            </a:prstGeom>
            <a:solidFill>
              <a:srgbClr val="1C75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1"/>
            <p:cNvSpPr txBox="1"/>
            <p:nvPr/>
          </p:nvSpPr>
          <p:spPr>
            <a:xfrm>
              <a:off x="5317582" y="5146392"/>
              <a:ext cx="15568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Reporter: xxx</a:t>
              </a:r>
              <a:endParaRPr sz="1800">
                <a:solidFill>
                  <a:schemeClr val="lt1"/>
                </a:solidFill>
                <a:latin typeface="Arial"/>
                <a:ea typeface="Arial"/>
                <a:cs typeface="Arial"/>
                <a:sym typeface="Arial"/>
              </a:endParaRPr>
            </a:p>
          </p:txBody>
        </p:sp>
      </p:grpSp>
      <p:sp>
        <p:nvSpPr>
          <p:cNvPr id="66" name="Google Shape;66;p1"/>
          <p:cNvSpPr txBox="1"/>
          <p:nvPr/>
        </p:nvSpPr>
        <p:spPr>
          <a:xfrm>
            <a:off x="5127270" y="1733746"/>
            <a:ext cx="5631540"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b="1">
                <a:solidFill>
                  <a:srgbClr val="595959"/>
                </a:solidFill>
                <a:latin typeface="Arial"/>
                <a:ea typeface="Arial"/>
                <a:cs typeface="Arial"/>
                <a:sym typeface="Arial"/>
              </a:rPr>
              <a:t>Activity plan planning template</a:t>
            </a:r>
            <a:endParaRPr sz="4800" b="1">
              <a:solidFill>
                <a:srgbClr val="595959"/>
              </a:solidFill>
              <a:latin typeface="Arial"/>
              <a:ea typeface="Arial"/>
              <a:cs typeface="Arial"/>
              <a:sym typeface="Arial"/>
            </a:endParaRPr>
          </a:p>
        </p:txBody>
      </p:sp>
      <p:sp>
        <p:nvSpPr>
          <p:cNvPr id="67" name="Google Shape;67;p1"/>
          <p:cNvSpPr txBox="1"/>
          <p:nvPr/>
        </p:nvSpPr>
        <p:spPr>
          <a:xfrm>
            <a:off x="5384800" y="3379116"/>
            <a:ext cx="5275940" cy="583493"/>
          </a:xfrm>
          <a:prstGeom prst="rect">
            <a:avLst/>
          </a:prstGeom>
          <a:noFill/>
          <a:ln>
            <a:noFill/>
          </a:ln>
        </p:spPr>
        <p:txBody>
          <a:bodyPr spcFirstLastPara="1" wrap="square" lIns="91425" tIns="45700" rIns="91425" bIns="45700" anchor="t" anchorCtr="0">
            <a:spAutoFit/>
          </a:bodyPr>
          <a:lstStyle/>
          <a:p>
            <a:pPr marL="0" marR="0" lvl="0" indent="0" algn="r" rtl="0">
              <a:lnSpc>
                <a:spcPct val="114000"/>
              </a:lnSpc>
              <a:spcBef>
                <a:spcPts val="0"/>
              </a:spcBef>
              <a:spcAft>
                <a:spcPts val="0"/>
              </a:spcAft>
              <a:buNone/>
            </a:pPr>
            <a:r>
              <a:rPr lang="en-US" sz="1400">
                <a:solidFill>
                  <a:srgbClr val="7F7F7F"/>
                </a:solidFill>
                <a:latin typeface="Arial"/>
                <a:ea typeface="Arial"/>
                <a:cs typeface="Arial"/>
                <a:sym typeface="Arial"/>
              </a:rPr>
              <a:t>The user can demonstrate on a projector or computer, or print the presentation be used in a wider field</a:t>
            </a:r>
            <a:endParaRPr/>
          </a:p>
        </p:txBody>
      </p:sp>
      <p:sp>
        <p:nvSpPr>
          <p:cNvPr id="68" name="Google Shape;68;p1"/>
          <p:cNvSpPr/>
          <p:nvPr/>
        </p:nvSpPr>
        <p:spPr>
          <a:xfrm>
            <a:off x="4965700" y="5499100"/>
            <a:ext cx="558800" cy="558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1"/>
          <p:cNvSpPr/>
          <p:nvPr/>
        </p:nvSpPr>
        <p:spPr>
          <a:xfrm>
            <a:off x="5848350" y="5499100"/>
            <a:ext cx="558800" cy="558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1"/>
          <p:cNvSpPr/>
          <p:nvPr/>
        </p:nvSpPr>
        <p:spPr>
          <a:xfrm>
            <a:off x="6731000" y="5499100"/>
            <a:ext cx="558800" cy="5588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
          <p:cNvSpPr/>
          <p:nvPr/>
        </p:nvSpPr>
        <p:spPr>
          <a:xfrm>
            <a:off x="5127270" y="5626100"/>
            <a:ext cx="235660" cy="304800"/>
          </a:xfrm>
          <a:custGeom>
            <a:avLst/>
            <a:gdLst/>
            <a:ahLst/>
            <a:cxnLst/>
            <a:rect l="l" t="t" r="r" b="b"/>
            <a:pathLst>
              <a:path w="1843" h="2387" extrusionOk="0">
                <a:moveTo>
                  <a:pt x="1843" y="1594"/>
                </a:moveTo>
                <a:lnTo>
                  <a:pt x="1843" y="1337"/>
                </a:lnTo>
                <a:lnTo>
                  <a:pt x="1726" y="1337"/>
                </a:lnTo>
                <a:cubicBezTo>
                  <a:pt x="1706" y="1208"/>
                  <a:pt x="1655" y="1089"/>
                  <a:pt x="1581" y="987"/>
                </a:cubicBezTo>
                <a:lnTo>
                  <a:pt x="1664" y="905"/>
                </a:lnTo>
                <a:lnTo>
                  <a:pt x="1482" y="723"/>
                </a:lnTo>
                <a:lnTo>
                  <a:pt x="1400" y="806"/>
                </a:lnTo>
                <a:cubicBezTo>
                  <a:pt x="1298" y="732"/>
                  <a:pt x="1179" y="681"/>
                  <a:pt x="1050" y="661"/>
                </a:cubicBezTo>
                <a:lnTo>
                  <a:pt x="1050" y="544"/>
                </a:lnTo>
                <a:lnTo>
                  <a:pt x="793" y="544"/>
                </a:lnTo>
                <a:lnTo>
                  <a:pt x="793" y="661"/>
                </a:lnTo>
                <a:cubicBezTo>
                  <a:pt x="664" y="681"/>
                  <a:pt x="545" y="732"/>
                  <a:pt x="443" y="806"/>
                </a:cubicBezTo>
                <a:lnTo>
                  <a:pt x="361" y="723"/>
                </a:lnTo>
                <a:lnTo>
                  <a:pt x="179" y="905"/>
                </a:lnTo>
                <a:lnTo>
                  <a:pt x="262" y="987"/>
                </a:lnTo>
                <a:cubicBezTo>
                  <a:pt x="188" y="1089"/>
                  <a:pt x="137" y="1208"/>
                  <a:pt x="117" y="1337"/>
                </a:cubicBezTo>
                <a:lnTo>
                  <a:pt x="0" y="1337"/>
                </a:lnTo>
                <a:lnTo>
                  <a:pt x="0" y="1594"/>
                </a:lnTo>
                <a:lnTo>
                  <a:pt x="117" y="1594"/>
                </a:lnTo>
                <a:cubicBezTo>
                  <a:pt x="137" y="1723"/>
                  <a:pt x="188" y="1842"/>
                  <a:pt x="262" y="1944"/>
                </a:cubicBezTo>
                <a:lnTo>
                  <a:pt x="179" y="2026"/>
                </a:lnTo>
                <a:lnTo>
                  <a:pt x="361" y="2208"/>
                </a:lnTo>
                <a:lnTo>
                  <a:pt x="443" y="2125"/>
                </a:lnTo>
                <a:cubicBezTo>
                  <a:pt x="545" y="2199"/>
                  <a:pt x="664" y="2250"/>
                  <a:pt x="793" y="2270"/>
                </a:cubicBezTo>
                <a:lnTo>
                  <a:pt x="793" y="2387"/>
                </a:lnTo>
                <a:lnTo>
                  <a:pt x="1050" y="2387"/>
                </a:lnTo>
                <a:lnTo>
                  <a:pt x="1050" y="2270"/>
                </a:lnTo>
                <a:cubicBezTo>
                  <a:pt x="1179" y="2250"/>
                  <a:pt x="1298" y="2199"/>
                  <a:pt x="1399" y="2125"/>
                </a:cubicBezTo>
                <a:lnTo>
                  <a:pt x="1482" y="2208"/>
                </a:lnTo>
                <a:lnTo>
                  <a:pt x="1664" y="2026"/>
                </a:lnTo>
                <a:lnTo>
                  <a:pt x="1581" y="1944"/>
                </a:lnTo>
                <a:cubicBezTo>
                  <a:pt x="1655" y="1842"/>
                  <a:pt x="1705" y="1723"/>
                  <a:pt x="1726" y="1594"/>
                </a:cubicBezTo>
                <a:lnTo>
                  <a:pt x="1843" y="1594"/>
                </a:lnTo>
                <a:close/>
                <a:moveTo>
                  <a:pt x="1480" y="1466"/>
                </a:moveTo>
                <a:cubicBezTo>
                  <a:pt x="1480" y="1774"/>
                  <a:pt x="1230" y="2025"/>
                  <a:pt x="921" y="2025"/>
                </a:cubicBezTo>
                <a:cubicBezTo>
                  <a:pt x="613" y="2025"/>
                  <a:pt x="362" y="1774"/>
                  <a:pt x="362" y="1466"/>
                </a:cubicBezTo>
                <a:cubicBezTo>
                  <a:pt x="362" y="1157"/>
                  <a:pt x="613" y="906"/>
                  <a:pt x="921" y="906"/>
                </a:cubicBezTo>
                <a:cubicBezTo>
                  <a:pt x="1230" y="906"/>
                  <a:pt x="1480" y="1157"/>
                  <a:pt x="1480" y="1466"/>
                </a:cubicBezTo>
                <a:close/>
                <a:moveTo>
                  <a:pt x="921" y="1010"/>
                </a:moveTo>
                <a:cubicBezTo>
                  <a:pt x="670" y="1010"/>
                  <a:pt x="466" y="1215"/>
                  <a:pt x="466" y="1466"/>
                </a:cubicBezTo>
                <a:cubicBezTo>
                  <a:pt x="466" y="1716"/>
                  <a:pt x="670" y="1921"/>
                  <a:pt x="921" y="1921"/>
                </a:cubicBezTo>
                <a:cubicBezTo>
                  <a:pt x="1172" y="1921"/>
                  <a:pt x="1376" y="1717"/>
                  <a:pt x="1376" y="1466"/>
                </a:cubicBezTo>
                <a:cubicBezTo>
                  <a:pt x="1377" y="1215"/>
                  <a:pt x="1172" y="1010"/>
                  <a:pt x="921" y="1010"/>
                </a:cubicBezTo>
                <a:close/>
                <a:moveTo>
                  <a:pt x="921" y="1835"/>
                </a:moveTo>
                <a:cubicBezTo>
                  <a:pt x="718" y="1835"/>
                  <a:pt x="552" y="1669"/>
                  <a:pt x="552" y="1465"/>
                </a:cubicBezTo>
                <a:cubicBezTo>
                  <a:pt x="552" y="1262"/>
                  <a:pt x="718" y="1096"/>
                  <a:pt x="921" y="1096"/>
                </a:cubicBezTo>
                <a:cubicBezTo>
                  <a:pt x="1125" y="1096"/>
                  <a:pt x="1291" y="1262"/>
                  <a:pt x="1291" y="1465"/>
                </a:cubicBezTo>
                <a:cubicBezTo>
                  <a:pt x="1291" y="1669"/>
                  <a:pt x="1125" y="1835"/>
                  <a:pt x="921" y="1835"/>
                </a:cubicBezTo>
                <a:close/>
                <a:moveTo>
                  <a:pt x="1181" y="469"/>
                </a:moveTo>
                <a:lnTo>
                  <a:pt x="1129" y="520"/>
                </a:lnTo>
                <a:lnTo>
                  <a:pt x="1190" y="581"/>
                </a:lnTo>
                <a:lnTo>
                  <a:pt x="1241" y="530"/>
                </a:lnTo>
                <a:cubicBezTo>
                  <a:pt x="1272" y="551"/>
                  <a:pt x="1307" y="566"/>
                  <a:pt x="1345" y="573"/>
                </a:cubicBezTo>
                <a:lnTo>
                  <a:pt x="1345" y="645"/>
                </a:lnTo>
                <a:lnTo>
                  <a:pt x="1431" y="645"/>
                </a:lnTo>
                <a:lnTo>
                  <a:pt x="1431" y="573"/>
                </a:lnTo>
                <a:cubicBezTo>
                  <a:pt x="1469" y="566"/>
                  <a:pt x="1504" y="551"/>
                  <a:pt x="1535" y="530"/>
                </a:cubicBezTo>
                <a:lnTo>
                  <a:pt x="1586" y="581"/>
                </a:lnTo>
                <a:lnTo>
                  <a:pt x="1646" y="520"/>
                </a:lnTo>
                <a:lnTo>
                  <a:pt x="1595" y="469"/>
                </a:lnTo>
                <a:cubicBezTo>
                  <a:pt x="1617" y="439"/>
                  <a:pt x="1631" y="404"/>
                  <a:pt x="1638" y="365"/>
                </a:cubicBezTo>
                <a:lnTo>
                  <a:pt x="1710" y="365"/>
                </a:lnTo>
                <a:lnTo>
                  <a:pt x="1710" y="280"/>
                </a:lnTo>
                <a:lnTo>
                  <a:pt x="1638" y="280"/>
                </a:lnTo>
                <a:cubicBezTo>
                  <a:pt x="1631" y="242"/>
                  <a:pt x="1617" y="206"/>
                  <a:pt x="1595" y="176"/>
                </a:cubicBezTo>
                <a:lnTo>
                  <a:pt x="1646" y="125"/>
                </a:lnTo>
                <a:lnTo>
                  <a:pt x="1586" y="64"/>
                </a:lnTo>
                <a:lnTo>
                  <a:pt x="1535" y="115"/>
                </a:lnTo>
                <a:cubicBezTo>
                  <a:pt x="1504" y="94"/>
                  <a:pt x="1469" y="79"/>
                  <a:pt x="1431" y="72"/>
                </a:cubicBezTo>
                <a:lnTo>
                  <a:pt x="1431" y="0"/>
                </a:lnTo>
                <a:lnTo>
                  <a:pt x="1345" y="0"/>
                </a:lnTo>
                <a:lnTo>
                  <a:pt x="1345" y="72"/>
                </a:lnTo>
                <a:cubicBezTo>
                  <a:pt x="1307" y="79"/>
                  <a:pt x="1272" y="94"/>
                  <a:pt x="1241" y="115"/>
                </a:cubicBezTo>
                <a:lnTo>
                  <a:pt x="1190" y="64"/>
                </a:lnTo>
                <a:lnTo>
                  <a:pt x="1129" y="125"/>
                </a:lnTo>
                <a:lnTo>
                  <a:pt x="1181" y="176"/>
                </a:lnTo>
                <a:cubicBezTo>
                  <a:pt x="1159" y="206"/>
                  <a:pt x="1144" y="241"/>
                  <a:pt x="1138" y="280"/>
                </a:cubicBezTo>
                <a:lnTo>
                  <a:pt x="1065" y="280"/>
                </a:lnTo>
                <a:lnTo>
                  <a:pt x="1065" y="365"/>
                </a:lnTo>
                <a:lnTo>
                  <a:pt x="1138" y="365"/>
                </a:lnTo>
                <a:cubicBezTo>
                  <a:pt x="1144" y="404"/>
                  <a:pt x="1159" y="439"/>
                  <a:pt x="1181" y="469"/>
                </a:cubicBezTo>
                <a:close/>
                <a:moveTo>
                  <a:pt x="1388" y="197"/>
                </a:moveTo>
                <a:cubicBezTo>
                  <a:pt x="1457" y="197"/>
                  <a:pt x="1514" y="253"/>
                  <a:pt x="1514" y="323"/>
                </a:cubicBezTo>
                <a:cubicBezTo>
                  <a:pt x="1514" y="392"/>
                  <a:pt x="1457" y="449"/>
                  <a:pt x="1388" y="449"/>
                </a:cubicBezTo>
                <a:cubicBezTo>
                  <a:pt x="1318" y="449"/>
                  <a:pt x="1262" y="392"/>
                  <a:pt x="1262" y="323"/>
                </a:cubicBezTo>
                <a:cubicBezTo>
                  <a:pt x="1262" y="253"/>
                  <a:pt x="1318" y="197"/>
                  <a:pt x="1388" y="1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1"/>
          <p:cNvSpPr/>
          <p:nvPr/>
        </p:nvSpPr>
        <p:spPr>
          <a:xfrm>
            <a:off x="6000564" y="5626100"/>
            <a:ext cx="254371" cy="304800"/>
          </a:xfrm>
          <a:custGeom>
            <a:avLst/>
            <a:gdLst/>
            <a:ahLst/>
            <a:cxnLst/>
            <a:rect l="l" t="t" r="r" b="b"/>
            <a:pathLst>
              <a:path w="507048" h="607568" extrusionOk="0">
                <a:moveTo>
                  <a:pt x="304509" y="455632"/>
                </a:moveTo>
                <a:cubicBezTo>
                  <a:pt x="290489" y="455632"/>
                  <a:pt x="279162" y="467034"/>
                  <a:pt x="279162" y="480939"/>
                </a:cubicBezTo>
                <a:cubicBezTo>
                  <a:pt x="279162" y="494937"/>
                  <a:pt x="290489" y="506246"/>
                  <a:pt x="304509" y="506246"/>
                </a:cubicBezTo>
                <a:lnTo>
                  <a:pt x="380550" y="506246"/>
                </a:lnTo>
                <a:cubicBezTo>
                  <a:pt x="394570" y="506246"/>
                  <a:pt x="405897" y="494937"/>
                  <a:pt x="405897" y="480939"/>
                </a:cubicBezTo>
                <a:cubicBezTo>
                  <a:pt x="405897" y="467034"/>
                  <a:pt x="394570" y="455632"/>
                  <a:pt x="380550" y="455632"/>
                </a:cubicBezTo>
                <a:close/>
                <a:moveTo>
                  <a:pt x="126986" y="455632"/>
                </a:moveTo>
                <a:cubicBezTo>
                  <a:pt x="113059" y="455632"/>
                  <a:pt x="101639" y="467034"/>
                  <a:pt x="101639" y="480939"/>
                </a:cubicBezTo>
                <a:cubicBezTo>
                  <a:pt x="101639" y="494937"/>
                  <a:pt x="113059" y="506246"/>
                  <a:pt x="126986" y="506246"/>
                </a:cubicBezTo>
                <a:lnTo>
                  <a:pt x="203120" y="506246"/>
                </a:lnTo>
                <a:cubicBezTo>
                  <a:pt x="217047" y="506246"/>
                  <a:pt x="228468" y="494937"/>
                  <a:pt x="228468" y="480939"/>
                </a:cubicBezTo>
                <a:cubicBezTo>
                  <a:pt x="228468" y="467034"/>
                  <a:pt x="217047" y="455632"/>
                  <a:pt x="203120" y="455632"/>
                </a:cubicBezTo>
                <a:close/>
                <a:moveTo>
                  <a:pt x="355203" y="354403"/>
                </a:moveTo>
                <a:cubicBezTo>
                  <a:pt x="341183" y="354403"/>
                  <a:pt x="329856" y="365712"/>
                  <a:pt x="329856" y="379710"/>
                </a:cubicBezTo>
                <a:cubicBezTo>
                  <a:pt x="329856" y="393708"/>
                  <a:pt x="341183" y="405017"/>
                  <a:pt x="355203" y="405017"/>
                </a:cubicBezTo>
                <a:lnTo>
                  <a:pt x="380550" y="405017"/>
                </a:lnTo>
                <a:cubicBezTo>
                  <a:pt x="394570" y="405017"/>
                  <a:pt x="405897" y="393708"/>
                  <a:pt x="405897" y="379710"/>
                </a:cubicBezTo>
                <a:cubicBezTo>
                  <a:pt x="405897" y="365712"/>
                  <a:pt x="394570" y="354403"/>
                  <a:pt x="380550" y="354403"/>
                </a:cubicBezTo>
                <a:close/>
                <a:moveTo>
                  <a:pt x="126986" y="354403"/>
                </a:moveTo>
                <a:cubicBezTo>
                  <a:pt x="113059" y="354403"/>
                  <a:pt x="101639" y="365712"/>
                  <a:pt x="101639" y="379710"/>
                </a:cubicBezTo>
                <a:cubicBezTo>
                  <a:pt x="101639" y="393708"/>
                  <a:pt x="113059" y="405017"/>
                  <a:pt x="126986" y="405017"/>
                </a:cubicBezTo>
                <a:lnTo>
                  <a:pt x="152333" y="405017"/>
                </a:lnTo>
                <a:cubicBezTo>
                  <a:pt x="166353" y="405017"/>
                  <a:pt x="177681" y="393708"/>
                  <a:pt x="177681" y="379710"/>
                </a:cubicBezTo>
                <a:cubicBezTo>
                  <a:pt x="177681" y="365712"/>
                  <a:pt x="166353" y="354403"/>
                  <a:pt x="152333" y="354403"/>
                </a:cubicBezTo>
                <a:close/>
                <a:moveTo>
                  <a:pt x="304509" y="253174"/>
                </a:moveTo>
                <a:cubicBezTo>
                  <a:pt x="290489" y="253174"/>
                  <a:pt x="279162" y="264483"/>
                  <a:pt x="279162" y="278481"/>
                </a:cubicBezTo>
                <a:cubicBezTo>
                  <a:pt x="279162" y="292386"/>
                  <a:pt x="290489" y="303788"/>
                  <a:pt x="304509" y="303788"/>
                </a:cubicBezTo>
                <a:lnTo>
                  <a:pt x="380550" y="303788"/>
                </a:lnTo>
                <a:cubicBezTo>
                  <a:pt x="394570" y="303788"/>
                  <a:pt x="405897" y="292386"/>
                  <a:pt x="405897" y="278481"/>
                </a:cubicBezTo>
                <a:cubicBezTo>
                  <a:pt x="405897" y="264483"/>
                  <a:pt x="394570" y="253174"/>
                  <a:pt x="380550" y="253174"/>
                </a:cubicBezTo>
                <a:close/>
                <a:moveTo>
                  <a:pt x="126986" y="253174"/>
                </a:moveTo>
                <a:cubicBezTo>
                  <a:pt x="113059" y="253174"/>
                  <a:pt x="101639" y="264483"/>
                  <a:pt x="101639" y="278481"/>
                </a:cubicBezTo>
                <a:cubicBezTo>
                  <a:pt x="101639" y="292386"/>
                  <a:pt x="113059" y="303788"/>
                  <a:pt x="126986" y="303788"/>
                </a:cubicBezTo>
                <a:lnTo>
                  <a:pt x="203120" y="303788"/>
                </a:lnTo>
                <a:cubicBezTo>
                  <a:pt x="217047" y="303788"/>
                  <a:pt x="228468" y="292386"/>
                  <a:pt x="228468" y="278481"/>
                </a:cubicBezTo>
                <a:cubicBezTo>
                  <a:pt x="228468" y="264483"/>
                  <a:pt x="217047" y="253174"/>
                  <a:pt x="203120" y="253174"/>
                </a:cubicBezTo>
                <a:close/>
                <a:moveTo>
                  <a:pt x="109253" y="35142"/>
                </a:moveTo>
                <a:lnTo>
                  <a:pt x="120301" y="62396"/>
                </a:lnTo>
                <a:cubicBezTo>
                  <a:pt x="122251" y="73984"/>
                  <a:pt x="122251" y="82605"/>
                  <a:pt x="122158" y="95119"/>
                </a:cubicBezTo>
                <a:lnTo>
                  <a:pt x="122066" y="103926"/>
                </a:lnTo>
                <a:cubicBezTo>
                  <a:pt x="122066" y="144343"/>
                  <a:pt x="155862" y="177159"/>
                  <a:pt x="197271" y="177159"/>
                </a:cubicBezTo>
                <a:lnTo>
                  <a:pt x="308965" y="177159"/>
                </a:lnTo>
                <a:cubicBezTo>
                  <a:pt x="349075" y="177159"/>
                  <a:pt x="380550" y="144992"/>
                  <a:pt x="380550" y="103926"/>
                </a:cubicBezTo>
                <a:cubicBezTo>
                  <a:pt x="380550" y="93265"/>
                  <a:pt x="382221" y="85664"/>
                  <a:pt x="384542" y="75003"/>
                </a:cubicBezTo>
                <a:cubicBezTo>
                  <a:pt x="385378" y="71110"/>
                  <a:pt x="386307" y="67031"/>
                  <a:pt x="387142" y="62581"/>
                </a:cubicBezTo>
                <a:lnTo>
                  <a:pt x="398284" y="35328"/>
                </a:lnTo>
                <a:cubicBezTo>
                  <a:pt x="419731" y="42744"/>
                  <a:pt x="437001" y="48862"/>
                  <a:pt x="438579" y="49418"/>
                </a:cubicBezTo>
                <a:cubicBezTo>
                  <a:pt x="488809" y="66753"/>
                  <a:pt x="511185" y="98642"/>
                  <a:pt x="504779" y="143973"/>
                </a:cubicBezTo>
                <a:cubicBezTo>
                  <a:pt x="490945" y="243070"/>
                  <a:pt x="490945" y="344113"/>
                  <a:pt x="504871" y="444230"/>
                </a:cubicBezTo>
                <a:lnTo>
                  <a:pt x="506543" y="463326"/>
                </a:lnTo>
                <a:cubicBezTo>
                  <a:pt x="509792" y="500592"/>
                  <a:pt x="497258" y="537857"/>
                  <a:pt x="472004" y="565297"/>
                </a:cubicBezTo>
                <a:cubicBezTo>
                  <a:pt x="447399" y="592180"/>
                  <a:pt x="412489" y="607568"/>
                  <a:pt x="376279" y="607568"/>
                </a:cubicBezTo>
                <a:lnTo>
                  <a:pt x="130700" y="607568"/>
                </a:lnTo>
                <a:cubicBezTo>
                  <a:pt x="94490" y="607568"/>
                  <a:pt x="59580" y="592180"/>
                  <a:pt x="34976" y="565297"/>
                </a:cubicBezTo>
                <a:cubicBezTo>
                  <a:pt x="9814" y="537857"/>
                  <a:pt x="-2813" y="500684"/>
                  <a:pt x="529" y="463326"/>
                </a:cubicBezTo>
                <a:lnTo>
                  <a:pt x="2108" y="445435"/>
                </a:lnTo>
                <a:cubicBezTo>
                  <a:pt x="11950" y="347450"/>
                  <a:pt x="11950" y="242977"/>
                  <a:pt x="2108" y="142953"/>
                </a:cubicBezTo>
                <a:cubicBezTo>
                  <a:pt x="-2349" y="97715"/>
                  <a:pt x="20027" y="66197"/>
                  <a:pt x="68679" y="49325"/>
                </a:cubicBezTo>
                <a:cubicBezTo>
                  <a:pt x="70164" y="48769"/>
                  <a:pt x="87527" y="42651"/>
                  <a:pt x="109253" y="35142"/>
                </a:cubicBezTo>
                <a:close/>
                <a:moveTo>
                  <a:pt x="252149" y="0"/>
                </a:moveTo>
                <a:cubicBezTo>
                  <a:pt x="252892" y="0"/>
                  <a:pt x="253634" y="0"/>
                  <a:pt x="254377" y="0"/>
                </a:cubicBezTo>
                <a:cubicBezTo>
                  <a:pt x="277863" y="649"/>
                  <a:pt x="300792" y="4171"/>
                  <a:pt x="322606" y="10474"/>
                </a:cubicBezTo>
                <a:cubicBezTo>
                  <a:pt x="330126" y="12699"/>
                  <a:pt x="339687" y="15665"/>
                  <a:pt x="350084" y="19094"/>
                </a:cubicBezTo>
                <a:lnTo>
                  <a:pt x="339223" y="45790"/>
                </a:lnTo>
                <a:cubicBezTo>
                  <a:pt x="338573" y="47366"/>
                  <a:pt x="338109" y="49034"/>
                  <a:pt x="337738" y="50795"/>
                </a:cubicBezTo>
                <a:cubicBezTo>
                  <a:pt x="336902" y="55615"/>
                  <a:pt x="335881" y="60064"/>
                  <a:pt x="335046" y="64143"/>
                </a:cubicBezTo>
                <a:cubicBezTo>
                  <a:pt x="332446" y="75822"/>
                  <a:pt x="329847" y="87779"/>
                  <a:pt x="329847" y="103907"/>
                </a:cubicBezTo>
                <a:cubicBezTo>
                  <a:pt x="329847" y="117255"/>
                  <a:pt x="321214" y="126524"/>
                  <a:pt x="308961" y="126524"/>
                </a:cubicBezTo>
                <a:lnTo>
                  <a:pt x="197287" y="126524"/>
                </a:lnTo>
                <a:cubicBezTo>
                  <a:pt x="184012" y="126524"/>
                  <a:pt x="172780" y="116143"/>
                  <a:pt x="172780" y="103907"/>
                </a:cubicBezTo>
                <a:lnTo>
                  <a:pt x="172873" y="95380"/>
                </a:lnTo>
                <a:cubicBezTo>
                  <a:pt x="172965" y="80920"/>
                  <a:pt x="173058" y="68407"/>
                  <a:pt x="169809" y="50795"/>
                </a:cubicBezTo>
                <a:cubicBezTo>
                  <a:pt x="169531" y="49034"/>
                  <a:pt x="168974" y="47366"/>
                  <a:pt x="168324" y="45790"/>
                </a:cubicBezTo>
                <a:lnTo>
                  <a:pt x="157370" y="18909"/>
                </a:lnTo>
                <a:cubicBezTo>
                  <a:pt x="167581" y="15572"/>
                  <a:pt x="177050" y="12606"/>
                  <a:pt x="184383" y="10474"/>
                </a:cubicBezTo>
                <a:cubicBezTo>
                  <a:pt x="206105" y="4171"/>
                  <a:pt x="228942" y="741"/>
                  <a:pt x="25214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
          <p:cNvSpPr/>
          <p:nvPr/>
        </p:nvSpPr>
        <p:spPr>
          <a:xfrm>
            <a:off x="6886396" y="5626100"/>
            <a:ext cx="248008" cy="304800"/>
          </a:xfrm>
          <a:custGeom>
            <a:avLst/>
            <a:gdLst/>
            <a:ahLst/>
            <a:cxnLst/>
            <a:rect l="l" t="t" r="r" b="b"/>
            <a:pathLst>
              <a:path w="494593" h="607851" extrusionOk="0">
                <a:moveTo>
                  <a:pt x="337979" y="279269"/>
                </a:moveTo>
                <a:cubicBezTo>
                  <a:pt x="312838" y="282845"/>
                  <a:pt x="230550" y="328207"/>
                  <a:pt x="221300" y="336550"/>
                </a:cubicBezTo>
                <a:cubicBezTo>
                  <a:pt x="212123" y="344967"/>
                  <a:pt x="215555" y="363664"/>
                  <a:pt x="229058" y="378487"/>
                </a:cubicBezTo>
                <a:cubicBezTo>
                  <a:pt x="242561" y="393235"/>
                  <a:pt x="260914" y="398375"/>
                  <a:pt x="270165" y="390032"/>
                </a:cubicBezTo>
                <a:cubicBezTo>
                  <a:pt x="279341" y="381615"/>
                  <a:pt x="332086" y="303925"/>
                  <a:pt x="337979" y="279269"/>
                </a:cubicBezTo>
                <a:close/>
                <a:moveTo>
                  <a:pt x="247261" y="202100"/>
                </a:moveTo>
                <a:cubicBezTo>
                  <a:pt x="335070" y="202100"/>
                  <a:pt x="406316" y="273236"/>
                  <a:pt x="406316" y="360908"/>
                </a:cubicBezTo>
                <a:cubicBezTo>
                  <a:pt x="406316" y="448579"/>
                  <a:pt x="335070" y="519715"/>
                  <a:pt x="247261" y="519715"/>
                </a:cubicBezTo>
                <a:cubicBezTo>
                  <a:pt x="159453" y="519715"/>
                  <a:pt x="88207" y="448579"/>
                  <a:pt x="88207" y="360908"/>
                </a:cubicBezTo>
                <a:cubicBezTo>
                  <a:pt x="88207" y="273236"/>
                  <a:pt x="159453" y="202100"/>
                  <a:pt x="247261" y="202100"/>
                </a:cubicBezTo>
                <a:close/>
                <a:moveTo>
                  <a:pt x="247297" y="160521"/>
                </a:moveTo>
                <a:cubicBezTo>
                  <a:pt x="136517" y="160521"/>
                  <a:pt x="46625" y="250211"/>
                  <a:pt x="46625" y="360907"/>
                </a:cubicBezTo>
                <a:cubicBezTo>
                  <a:pt x="46625" y="471603"/>
                  <a:pt x="136442" y="561293"/>
                  <a:pt x="247297" y="561293"/>
                </a:cubicBezTo>
                <a:cubicBezTo>
                  <a:pt x="358151" y="561293"/>
                  <a:pt x="447968" y="471603"/>
                  <a:pt x="447968" y="360907"/>
                </a:cubicBezTo>
                <a:cubicBezTo>
                  <a:pt x="447968" y="250285"/>
                  <a:pt x="358151" y="160521"/>
                  <a:pt x="247297" y="160521"/>
                </a:cubicBezTo>
                <a:close/>
                <a:moveTo>
                  <a:pt x="247297" y="113963"/>
                </a:moveTo>
                <a:cubicBezTo>
                  <a:pt x="383888" y="113963"/>
                  <a:pt x="494593" y="224510"/>
                  <a:pt x="494593" y="360907"/>
                </a:cubicBezTo>
                <a:cubicBezTo>
                  <a:pt x="494593" y="497304"/>
                  <a:pt x="383888" y="607851"/>
                  <a:pt x="247297" y="607851"/>
                </a:cubicBezTo>
                <a:cubicBezTo>
                  <a:pt x="110705" y="607851"/>
                  <a:pt x="0" y="497304"/>
                  <a:pt x="0" y="360907"/>
                </a:cubicBezTo>
                <a:cubicBezTo>
                  <a:pt x="0" y="224510"/>
                  <a:pt x="110705" y="113963"/>
                  <a:pt x="247297" y="113963"/>
                </a:cubicBezTo>
                <a:close/>
                <a:moveTo>
                  <a:pt x="106836" y="58655"/>
                </a:moveTo>
                <a:cubicBezTo>
                  <a:pt x="111899" y="60015"/>
                  <a:pt x="116449" y="63312"/>
                  <a:pt x="119283" y="68229"/>
                </a:cubicBezTo>
                <a:lnTo>
                  <a:pt x="139719" y="103546"/>
                </a:lnTo>
                <a:lnTo>
                  <a:pt x="68863" y="144377"/>
                </a:lnTo>
                <a:lnTo>
                  <a:pt x="48427" y="109060"/>
                </a:lnTo>
                <a:cubicBezTo>
                  <a:pt x="42833" y="99225"/>
                  <a:pt x="46189" y="86782"/>
                  <a:pt x="55960" y="81119"/>
                </a:cubicBezTo>
                <a:lnTo>
                  <a:pt x="91313" y="60704"/>
                </a:lnTo>
                <a:cubicBezTo>
                  <a:pt x="96199" y="57873"/>
                  <a:pt x="101774" y="57295"/>
                  <a:pt x="106836" y="58655"/>
                </a:cubicBezTo>
                <a:close/>
                <a:moveTo>
                  <a:pt x="385319" y="58655"/>
                </a:moveTo>
                <a:cubicBezTo>
                  <a:pt x="390363" y="57295"/>
                  <a:pt x="395920" y="57873"/>
                  <a:pt x="400805" y="60704"/>
                </a:cubicBezTo>
                <a:lnTo>
                  <a:pt x="436233" y="81119"/>
                </a:lnTo>
                <a:cubicBezTo>
                  <a:pt x="446004" y="86782"/>
                  <a:pt x="449360" y="99225"/>
                  <a:pt x="443692" y="109060"/>
                </a:cubicBezTo>
                <a:lnTo>
                  <a:pt x="423255" y="144377"/>
                </a:lnTo>
                <a:lnTo>
                  <a:pt x="352474" y="103546"/>
                </a:lnTo>
                <a:lnTo>
                  <a:pt x="372910" y="68229"/>
                </a:lnTo>
                <a:cubicBezTo>
                  <a:pt x="375744" y="63312"/>
                  <a:pt x="380276" y="60015"/>
                  <a:pt x="385319" y="58655"/>
                </a:cubicBezTo>
                <a:close/>
                <a:moveTo>
                  <a:pt x="202278" y="0"/>
                </a:moveTo>
                <a:lnTo>
                  <a:pt x="292455" y="0"/>
                </a:lnTo>
                <a:cubicBezTo>
                  <a:pt x="302972" y="0"/>
                  <a:pt x="311475" y="8492"/>
                  <a:pt x="311475" y="18996"/>
                </a:cubicBezTo>
                <a:lnTo>
                  <a:pt x="311475" y="61756"/>
                </a:lnTo>
                <a:lnTo>
                  <a:pt x="285295" y="61905"/>
                </a:lnTo>
                <a:lnTo>
                  <a:pt x="285295" y="94981"/>
                </a:lnTo>
                <a:cubicBezTo>
                  <a:pt x="272838" y="93193"/>
                  <a:pt x="260158" y="91927"/>
                  <a:pt x="247255" y="91927"/>
                </a:cubicBezTo>
                <a:cubicBezTo>
                  <a:pt x="234351" y="91927"/>
                  <a:pt x="221671" y="93193"/>
                  <a:pt x="209215" y="94981"/>
                </a:cubicBezTo>
                <a:lnTo>
                  <a:pt x="209215" y="61905"/>
                </a:lnTo>
                <a:lnTo>
                  <a:pt x="183258" y="61756"/>
                </a:lnTo>
                <a:lnTo>
                  <a:pt x="183258" y="18996"/>
                </a:lnTo>
                <a:cubicBezTo>
                  <a:pt x="183258" y="8492"/>
                  <a:pt x="191761" y="0"/>
                  <a:pt x="2022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p:tgtEl>
                                          <p:spTgt spid="62"/>
                                        </p:tgtEl>
                                        <p:attrNameLst>
                                          <p:attrName>ppt_w</p:attrName>
                                        </p:attrNameLst>
                                      </p:cBhvr>
                                      <p:tavLst>
                                        <p:tav tm="0">
                                          <p:val>
                                            <p:strVal val="0"/>
                                          </p:val>
                                        </p:tav>
                                        <p:tav tm="100000">
                                          <p:val>
                                            <p:strVal val="#ppt_w"/>
                                          </p:val>
                                        </p:tav>
                                      </p:tavLst>
                                    </p:anim>
                                    <p:anim calcmode="lin" valueType="num">
                                      <p:cBhvr additive="base">
                                        <p:cTn id="8" dur="500"/>
                                        <p:tgtEl>
                                          <p:spTgt spid="6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p:tgtEl>
                                          <p:spTgt spid="63"/>
                                        </p:tgtEl>
                                        <p:attrNameLst>
                                          <p:attrName>ppt_w</p:attrName>
                                        </p:attrNameLst>
                                      </p:cBhvr>
                                      <p:tavLst>
                                        <p:tav tm="0">
                                          <p:val>
                                            <p:strVal val="0"/>
                                          </p:val>
                                        </p:tav>
                                        <p:tav tm="100000">
                                          <p:val>
                                            <p:strVal val="#ppt_w"/>
                                          </p:val>
                                        </p:tav>
                                      </p:tavLst>
                                    </p:anim>
                                    <p:anim calcmode="lin" valueType="num">
                                      <p:cBhvr additive="base">
                                        <p:cTn id="21" dur="500"/>
                                        <p:tgtEl>
                                          <p:spTgt spid="63"/>
                                        </p:tgtEl>
                                        <p:attrNameLst>
                                          <p:attrName>ppt_h</p:attrName>
                                        </p:attrNameLst>
                                      </p:cBhvr>
                                      <p:tavLst>
                                        <p:tav tm="0">
                                          <p:val>
                                            <p:str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p:tgtEl>
                                          <p:spTgt spid="68"/>
                                        </p:tgtEl>
                                        <p:attrNameLst>
                                          <p:attrName>ppt_w</p:attrName>
                                        </p:attrNameLst>
                                      </p:cBhvr>
                                      <p:tavLst>
                                        <p:tav tm="0">
                                          <p:val>
                                            <p:strVal val="0"/>
                                          </p:val>
                                        </p:tav>
                                        <p:tav tm="100000">
                                          <p:val>
                                            <p:strVal val="#ppt_w"/>
                                          </p:val>
                                        </p:tav>
                                      </p:tavLst>
                                    </p:anim>
                                    <p:anim calcmode="lin" valueType="num">
                                      <p:cBhvr additive="base">
                                        <p:cTn id="26" dur="500"/>
                                        <p:tgtEl>
                                          <p:spTgt spid="68"/>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p:tgtEl>
                                          <p:spTgt spid="69"/>
                                        </p:tgtEl>
                                        <p:attrNameLst>
                                          <p:attrName>ppt_w</p:attrName>
                                        </p:attrNameLst>
                                      </p:cBhvr>
                                      <p:tavLst>
                                        <p:tav tm="0">
                                          <p:val>
                                            <p:strVal val="0"/>
                                          </p:val>
                                        </p:tav>
                                        <p:tav tm="100000">
                                          <p:val>
                                            <p:strVal val="#ppt_w"/>
                                          </p:val>
                                        </p:tav>
                                      </p:tavLst>
                                    </p:anim>
                                    <p:anim calcmode="lin" valueType="num">
                                      <p:cBhvr additive="base">
                                        <p:cTn id="30" dur="500"/>
                                        <p:tgtEl>
                                          <p:spTgt spid="69"/>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p:tgtEl>
                                          <p:spTgt spid="70"/>
                                        </p:tgtEl>
                                        <p:attrNameLst>
                                          <p:attrName>ppt_w</p:attrName>
                                        </p:attrNameLst>
                                      </p:cBhvr>
                                      <p:tavLst>
                                        <p:tav tm="0">
                                          <p:val>
                                            <p:strVal val="0"/>
                                          </p:val>
                                        </p:tav>
                                        <p:tav tm="100000">
                                          <p:val>
                                            <p:strVal val="#ppt_w"/>
                                          </p:val>
                                        </p:tav>
                                      </p:tavLst>
                                    </p:anim>
                                    <p:anim calcmode="lin" valueType="num">
                                      <p:cBhvr additive="base">
                                        <p:cTn id="34" dur="500"/>
                                        <p:tgtEl>
                                          <p:spTgt spid="70"/>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p:tgtEl>
                                          <p:spTgt spid="71"/>
                                        </p:tgtEl>
                                        <p:attrNameLst>
                                          <p:attrName>ppt_w</p:attrName>
                                        </p:attrNameLst>
                                      </p:cBhvr>
                                      <p:tavLst>
                                        <p:tav tm="0">
                                          <p:val>
                                            <p:strVal val="0"/>
                                          </p:val>
                                        </p:tav>
                                        <p:tav tm="100000">
                                          <p:val>
                                            <p:strVal val="#ppt_w"/>
                                          </p:val>
                                        </p:tav>
                                      </p:tavLst>
                                    </p:anim>
                                    <p:anim calcmode="lin" valueType="num">
                                      <p:cBhvr additive="base">
                                        <p:cTn id="38" dur="500"/>
                                        <p:tgtEl>
                                          <p:spTgt spid="71"/>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p:tgtEl>
                                          <p:spTgt spid="72"/>
                                        </p:tgtEl>
                                        <p:attrNameLst>
                                          <p:attrName>ppt_w</p:attrName>
                                        </p:attrNameLst>
                                      </p:cBhvr>
                                      <p:tavLst>
                                        <p:tav tm="0">
                                          <p:val>
                                            <p:strVal val="0"/>
                                          </p:val>
                                        </p:tav>
                                        <p:tav tm="100000">
                                          <p:val>
                                            <p:strVal val="#ppt_w"/>
                                          </p:val>
                                        </p:tav>
                                      </p:tavLst>
                                    </p:anim>
                                    <p:anim calcmode="lin" valueType="num">
                                      <p:cBhvr additive="base">
                                        <p:cTn id="42" dur="500"/>
                                        <p:tgtEl>
                                          <p:spTgt spid="72"/>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additive="base">
                                        <p:cTn id="45" dur="500"/>
                                        <p:tgtEl>
                                          <p:spTgt spid="73"/>
                                        </p:tgtEl>
                                        <p:attrNameLst>
                                          <p:attrName>ppt_w</p:attrName>
                                        </p:attrNameLst>
                                      </p:cBhvr>
                                      <p:tavLst>
                                        <p:tav tm="0">
                                          <p:val>
                                            <p:strVal val="0"/>
                                          </p:val>
                                        </p:tav>
                                        <p:tav tm="100000">
                                          <p:val>
                                            <p:strVal val="#ppt_w"/>
                                          </p:val>
                                        </p:tav>
                                      </p:tavLst>
                                    </p:anim>
                                    <p:anim calcmode="lin" valueType="num">
                                      <p:cBhvr additive="base">
                                        <p:cTn id="46" dur="500"/>
                                        <p:tgtEl>
                                          <p:spTgt spid="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p:nvPr/>
        </p:nvSpPr>
        <p:spPr>
          <a:xfrm>
            <a:off x="2614893" y="1720850"/>
            <a:ext cx="2628900" cy="2628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10"/>
          <p:cNvSpPr/>
          <p:nvPr/>
        </p:nvSpPr>
        <p:spPr>
          <a:xfrm>
            <a:off x="3091508" y="2197465"/>
            <a:ext cx="1675670" cy="1675670"/>
          </a:xfrm>
          <a:prstGeom prst="ellipse">
            <a:avLst/>
          </a:prstGeom>
          <a:solidFill>
            <a:schemeClr val="lt1"/>
          </a:solidFill>
          <a:ln>
            <a:noFill/>
          </a:ln>
          <a:effectLst>
            <a:outerShdw blurRad="292100" sx="102000" sy="102000" algn="c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8" name="Google Shape;308;p10"/>
          <p:cNvCxnSpPr/>
          <p:nvPr/>
        </p:nvCxnSpPr>
        <p:spPr>
          <a:xfrm>
            <a:off x="5852272" y="3075641"/>
            <a:ext cx="1304365" cy="0"/>
          </a:xfrm>
          <a:prstGeom prst="straightConnector1">
            <a:avLst/>
          </a:prstGeom>
          <a:noFill/>
          <a:ln w="38100" cap="flat" cmpd="sng">
            <a:solidFill>
              <a:schemeClr val="accent1"/>
            </a:solidFill>
            <a:prstDash val="solid"/>
            <a:miter lim="800000"/>
            <a:headEnd type="none" w="sm" len="sm"/>
            <a:tailEnd type="none" w="sm" len="sm"/>
          </a:ln>
        </p:spPr>
      </p:cxnSp>
      <p:sp>
        <p:nvSpPr>
          <p:cNvPr id="309" name="Google Shape;309;p10"/>
          <p:cNvSpPr txBox="1"/>
          <p:nvPr/>
        </p:nvSpPr>
        <p:spPr>
          <a:xfrm>
            <a:off x="5738298" y="2456798"/>
            <a:ext cx="38388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composition</a:t>
            </a:r>
            <a:endParaRPr sz="2800" b="1">
              <a:solidFill>
                <a:srgbClr val="3F3F3F"/>
              </a:solidFill>
              <a:latin typeface="Arial"/>
              <a:ea typeface="Arial"/>
              <a:cs typeface="Arial"/>
              <a:sym typeface="Arial"/>
            </a:endParaRPr>
          </a:p>
        </p:txBody>
      </p:sp>
      <p:sp>
        <p:nvSpPr>
          <p:cNvPr id="310" name="Google Shape;310;p10"/>
          <p:cNvSpPr txBox="1"/>
          <p:nvPr/>
        </p:nvSpPr>
        <p:spPr>
          <a:xfrm>
            <a:off x="5738297" y="3169770"/>
            <a:ext cx="383880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7F7F7F"/>
                </a:solidFill>
                <a:latin typeface="Arial"/>
                <a:ea typeface="Arial"/>
                <a:cs typeface="Arial"/>
                <a:sym typeface="Arial"/>
              </a:rPr>
              <a:t>The user can demonstrate on a projector or computer, or print the presentation and make it into a film to be used in a wider field</a:t>
            </a:r>
            <a:endParaRPr/>
          </a:p>
        </p:txBody>
      </p:sp>
      <p:sp>
        <p:nvSpPr>
          <p:cNvPr id="311" name="Google Shape;311;p10"/>
          <p:cNvSpPr txBox="1"/>
          <p:nvPr/>
        </p:nvSpPr>
        <p:spPr>
          <a:xfrm>
            <a:off x="3091508" y="2475476"/>
            <a:ext cx="167567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1">
                <a:solidFill>
                  <a:schemeClr val="accent1"/>
                </a:solidFill>
                <a:latin typeface="Lily Script One"/>
                <a:ea typeface="Lily Script One"/>
                <a:cs typeface="Lily Script One"/>
                <a:sym typeface="Lily Script One"/>
              </a:rPr>
              <a:t>02</a:t>
            </a:r>
            <a:endParaRPr sz="7200" b="1" i="1">
              <a:solidFill>
                <a:schemeClr val="accent1"/>
              </a:solidFill>
              <a:latin typeface="Lily Script One"/>
              <a:ea typeface="Lily Script One"/>
              <a:cs typeface="Lily Script One"/>
              <a:sym typeface="Lily Scrip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ppt_w</p:attrName>
                                        </p:attrNameLst>
                                      </p:cBhvr>
                                      <p:tavLst>
                                        <p:tav tm="0">
                                          <p:val>
                                            <p:strVal val="0"/>
                                          </p:val>
                                        </p:tav>
                                        <p:tav tm="100000">
                                          <p:val>
                                            <p:strVal val="#ppt_w"/>
                                          </p:val>
                                        </p:tav>
                                      </p:tavLst>
                                    </p:anim>
                                    <p:anim calcmode="lin" valueType="num">
                                      <p:cBhvr additive="base">
                                        <p:cTn id="8" dur="500"/>
                                        <p:tgtEl>
                                          <p:spTgt spid="30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307"/>
                                        </p:tgtEl>
                                        <p:attrNameLst>
                                          <p:attrName>style.visibility</p:attrName>
                                        </p:attrNameLst>
                                      </p:cBhvr>
                                      <p:to>
                                        <p:strVal val="visible"/>
                                      </p:to>
                                    </p:set>
                                    <p:anim calcmode="lin" valueType="num">
                                      <p:cBhvr additive="base">
                                        <p:cTn id="11" dur="500"/>
                                        <p:tgtEl>
                                          <p:spTgt spid="307"/>
                                        </p:tgtEl>
                                        <p:attrNameLst>
                                          <p:attrName>ppt_w</p:attrName>
                                        </p:attrNameLst>
                                      </p:cBhvr>
                                      <p:tavLst>
                                        <p:tav tm="0">
                                          <p:val>
                                            <p:strVal val="0"/>
                                          </p:val>
                                        </p:tav>
                                        <p:tav tm="100000">
                                          <p:val>
                                            <p:strVal val="#ppt_w"/>
                                          </p:val>
                                        </p:tav>
                                      </p:tavLst>
                                    </p:anim>
                                    <p:anim calcmode="lin" valueType="num">
                                      <p:cBhvr additive="base">
                                        <p:cTn id="12" dur="500"/>
                                        <p:tgtEl>
                                          <p:spTgt spid="30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311"/>
                                        </p:tgtEl>
                                        <p:attrNameLst>
                                          <p:attrName>style.visibility</p:attrName>
                                        </p:attrNameLst>
                                      </p:cBhvr>
                                      <p:to>
                                        <p:strVal val="visible"/>
                                      </p:to>
                                    </p:set>
                                    <p:anim calcmode="lin" valueType="num">
                                      <p:cBhvr additive="base">
                                        <p:cTn id="15" dur="500"/>
                                        <p:tgtEl>
                                          <p:spTgt spid="311"/>
                                        </p:tgtEl>
                                        <p:attrNameLst>
                                          <p:attrName>ppt_w</p:attrName>
                                        </p:attrNameLst>
                                      </p:cBhvr>
                                      <p:tavLst>
                                        <p:tav tm="0">
                                          <p:val>
                                            <p:strVal val="0"/>
                                          </p:val>
                                        </p:tav>
                                        <p:tav tm="100000">
                                          <p:val>
                                            <p:strVal val="#ppt_w"/>
                                          </p:val>
                                        </p:tav>
                                      </p:tavLst>
                                    </p:anim>
                                    <p:anim calcmode="lin" valueType="num">
                                      <p:cBhvr additive="base">
                                        <p:cTn id="16" dur="500"/>
                                        <p:tgtEl>
                                          <p:spTgt spid="311"/>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309"/>
                                        </p:tgtEl>
                                        <p:attrNameLst>
                                          <p:attrName>style.visibility</p:attrName>
                                        </p:attrNameLst>
                                      </p:cBhvr>
                                      <p:to>
                                        <p:strVal val="visible"/>
                                      </p:to>
                                    </p:set>
                                    <p:anim calcmode="lin" valueType="num">
                                      <p:cBhvr additive="base">
                                        <p:cTn id="20" dur="500"/>
                                        <p:tgtEl>
                                          <p:spTgt spid="309"/>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08"/>
                                        </p:tgtEl>
                                        <p:attrNameLst>
                                          <p:attrName>style.visibility</p:attrName>
                                        </p:attrNameLst>
                                      </p:cBhvr>
                                      <p:to>
                                        <p:strVal val="visible"/>
                                      </p:to>
                                    </p:set>
                                    <p:animEffect transition="in" filter="fade">
                                      <p:cBhvr>
                                        <p:cTn id="24" dur="500"/>
                                        <p:tgtEl>
                                          <p:spTgt spid="30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10"/>
                                        </p:tgtEl>
                                        <p:attrNameLst>
                                          <p:attrName>style.visibility</p:attrName>
                                        </p:attrNameLst>
                                      </p:cBhvr>
                                      <p:to>
                                        <p:strVal val="visible"/>
                                      </p:to>
                                    </p:set>
                                    <p:animEffect transition="in" filter="fade">
                                      <p:cBhvr>
                                        <p:cTn id="28"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11"/>
          <p:cNvGrpSpPr/>
          <p:nvPr/>
        </p:nvGrpSpPr>
        <p:grpSpPr>
          <a:xfrm>
            <a:off x="1102160" y="1916742"/>
            <a:ext cx="2486894" cy="3462400"/>
            <a:chOff x="3325814" y="1978252"/>
            <a:chExt cx="2592387" cy="3609273"/>
          </a:xfrm>
        </p:grpSpPr>
        <p:sp>
          <p:nvSpPr>
            <p:cNvPr id="318" name="Google Shape;318;p11"/>
            <p:cNvSpPr/>
            <p:nvPr/>
          </p:nvSpPr>
          <p:spPr>
            <a:xfrm>
              <a:off x="3325814" y="1978252"/>
              <a:ext cx="2592387" cy="421573"/>
            </a:xfrm>
            <a:custGeom>
              <a:avLst/>
              <a:gdLst/>
              <a:ahLst/>
              <a:cxnLst/>
              <a:rect l="l" t="t" r="r" b="b"/>
              <a:pathLst>
                <a:path w="4282044" h="648072" extrusionOk="0">
                  <a:moveTo>
                    <a:pt x="0" y="0"/>
                  </a:moveTo>
                  <a:lnTo>
                    <a:pt x="4032448" y="0"/>
                  </a:lnTo>
                  <a:lnTo>
                    <a:pt x="4282044" y="293785"/>
                  </a:lnTo>
                  <a:cubicBezTo>
                    <a:pt x="4269184" y="314189"/>
                    <a:pt x="4197708" y="404929"/>
                    <a:pt x="4032448" y="648072"/>
                  </a:cubicBezTo>
                  <a:lnTo>
                    <a:pt x="0" y="648072"/>
                  </a:lnTo>
                  <a:lnTo>
                    <a:pt x="0" y="0"/>
                  </a:lnTo>
                  <a:close/>
                </a:path>
              </a:pathLst>
            </a:custGeom>
            <a:solidFill>
              <a:schemeClr val="accent1"/>
            </a:solidFill>
            <a:ln>
              <a:noFill/>
            </a:ln>
          </p:spPr>
          <p:txBody>
            <a:bodyPr spcFirstLastPara="1" wrap="square" lIns="0" tIns="0" rIns="0" bIns="0" anchor="ctr" anchorCtr="0">
              <a:norm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319" name="Google Shape;319;p11"/>
            <p:cNvSpPr/>
            <p:nvPr/>
          </p:nvSpPr>
          <p:spPr>
            <a:xfrm>
              <a:off x="3325814" y="3040289"/>
              <a:ext cx="2592387" cy="421573"/>
            </a:xfrm>
            <a:custGeom>
              <a:avLst/>
              <a:gdLst/>
              <a:ahLst/>
              <a:cxnLst/>
              <a:rect l="l" t="t" r="r" b="b"/>
              <a:pathLst>
                <a:path w="4282044" h="648072" extrusionOk="0">
                  <a:moveTo>
                    <a:pt x="0" y="0"/>
                  </a:moveTo>
                  <a:lnTo>
                    <a:pt x="4032448" y="0"/>
                  </a:lnTo>
                  <a:lnTo>
                    <a:pt x="4282044" y="293785"/>
                  </a:lnTo>
                  <a:cubicBezTo>
                    <a:pt x="4269184" y="314189"/>
                    <a:pt x="4197708" y="404929"/>
                    <a:pt x="4032448" y="648072"/>
                  </a:cubicBezTo>
                  <a:lnTo>
                    <a:pt x="0" y="648072"/>
                  </a:lnTo>
                  <a:lnTo>
                    <a:pt x="0" y="0"/>
                  </a:lnTo>
                  <a:close/>
                </a:path>
              </a:pathLst>
            </a:custGeom>
            <a:solidFill>
              <a:schemeClr val="accent3"/>
            </a:solidFill>
            <a:ln>
              <a:noFill/>
            </a:ln>
          </p:spPr>
          <p:txBody>
            <a:bodyPr spcFirstLastPara="1" wrap="square" lIns="0" tIns="0" rIns="0" bIns="0" anchor="ctr" anchorCtr="0">
              <a:norm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320" name="Google Shape;320;p11"/>
            <p:cNvSpPr/>
            <p:nvPr/>
          </p:nvSpPr>
          <p:spPr>
            <a:xfrm>
              <a:off x="3325814" y="4103914"/>
              <a:ext cx="2592387" cy="421573"/>
            </a:xfrm>
            <a:custGeom>
              <a:avLst/>
              <a:gdLst/>
              <a:ahLst/>
              <a:cxnLst/>
              <a:rect l="l" t="t" r="r" b="b"/>
              <a:pathLst>
                <a:path w="4282044" h="648072" extrusionOk="0">
                  <a:moveTo>
                    <a:pt x="0" y="0"/>
                  </a:moveTo>
                  <a:lnTo>
                    <a:pt x="4032448" y="0"/>
                  </a:lnTo>
                  <a:lnTo>
                    <a:pt x="4282044" y="293785"/>
                  </a:lnTo>
                  <a:cubicBezTo>
                    <a:pt x="4269184" y="314189"/>
                    <a:pt x="4197708" y="404929"/>
                    <a:pt x="4032448" y="648072"/>
                  </a:cubicBezTo>
                  <a:lnTo>
                    <a:pt x="0" y="648072"/>
                  </a:lnTo>
                  <a:lnTo>
                    <a:pt x="0" y="0"/>
                  </a:lnTo>
                  <a:close/>
                </a:path>
              </a:pathLst>
            </a:custGeom>
            <a:solidFill>
              <a:schemeClr val="accent1"/>
            </a:solidFill>
            <a:ln>
              <a:noFill/>
            </a:ln>
          </p:spPr>
          <p:txBody>
            <a:bodyPr spcFirstLastPara="1" wrap="square" lIns="0" tIns="0" rIns="0" bIns="0" anchor="ctr" anchorCtr="0">
              <a:norm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sp>
          <p:nvSpPr>
            <p:cNvPr id="321" name="Google Shape;321;p11"/>
            <p:cNvSpPr/>
            <p:nvPr/>
          </p:nvSpPr>
          <p:spPr>
            <a:xfrm>
              <a:off x="3325814" y="5165952"/>
              <a:ext cx="2592387" cy="421573"/>
            </a:xfrm>
            <a:custGeom>
              <a:avLst/>
              <a:gdLst/>
              <a:ahLst/>
              <a:cxnLst/>
              <a:rect l="l" t="t" r="r" b="b"/>
              <a:pathLst>
                <a:path w="4282044" h="648072" extrusionOk="0">
                  <a:moveTo>
                    <a:pt x="0" y="0"/>
                  </a:moveTo>
                  <a:lnTo>
                    <a:pt x="4032448" y="0"/>
                  </a:lnTo>
                  <a:lnTo>
                    <a:pt x="4282044" y="293785"/>
                  </a:lnTo>
                  <a:cubicBezTo>
                    <a:pt x="4269184" y="314189"/>
                    <a:pt x="4197708" y="404929"/>
                    <a:pt x="4032448" y="648072"/>
                  </a:cubicBezTo>
                  <a:lnTo>
                    <a:pt x="0" y="648072"/>
                  </a:lnTo>
                  <a:lnTo>
                    <a:pt x="0" y="0"/>
                  </a:lnTo>
                  <a:close/>
                </a:path>
              </a:pathLst>
            </a:custGeom>
            <a:solidFill>
              <a:schemeClr val="accent3"/>
            </a:solidFill>
            <a:ln>
              <a:noFill/>
            </a:ln>
          </p:spPr>
          <p:txBody>
            <a:bodyPr spcFirstLastPara="1" wrap="square" lIns="0" tIns="0" rIns="0" bIns="0" anchor="ctr" anchorCtr="0">
              <a:normAutofit/>
            </a:bodyPr>
            <a:lstStyle/>
            <a:p>
              <a:pPr marL="0" marR="0" lvl="0" indent="0" algn="ctr" rtl="0">
                <a:spcBef>
                  <a:spcPts val="0"/>
                </a:spcBef>
                <a:spcAft>
                  <a:spcPts val="0"/>
                </a:spcAft>
                <a:buNone/>
              </a:pPr>
              <a:endParaRPr sz="2000">
                <a:solidFill>
                  <a:srgbClr val="FFFFFF"/>
                </a:solidFill>
                <a:latin typeface="Arial"/>
                <a:ea typeface="Arial"/>
                <a:cs typeface="Arial"/>
                <a:sym typeface="Arial"/>
              </a:endParaRPr>
            </a:p>
          </p:txBody>
        </p:sp>
      </p:grpSp>
      <p:sp>
        <p:nvSpPr>
          <p:cNvPr id="322" name="Google Shape;322;p11"/>
          <p:cNvSpPr/>
          <p:nvPr/>
        </p:nvSpPr>
        <p:spPr>
          <a:xfrm>
            <a:off x="1481472" y="2375482"/>
            <a:ext cx="5300328" cy="2951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323" name="Google Shape;323;p11"/>
          <p:cNvSpPr/>
          <p:nvPr/>
        </p:nvSpPr>
        <p:spPr>
          <a:xfrm>
            <a:off x="1188153" y="1935118"/>
            <a:ext cx="2050552" cy="36766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activity theme</a:t>
            </a:r>
            <a:endParaRPr sz="1600" b="1">
              <a:solidFill>
                <a:schemeClr val="lt1"/>
              </a:solidFill>
              <a:latin typeface="Arial"/>
              <a:ea typeface="Arial"/>
              <a:cs typeface="Arial"/>
              <a:sym typeface="Arial"/>
            </a:endParaRPr>
          </a:p>
        </p:txBody>
      </p:sp>
      <p:sp>
        <p:nvSpPr>
          <p:cNvPr id="324" name="Google Shape;324;p11"/>
          <p:cNvSpPr/>
          <p:nvPr/>
        </p:nvSpPr>
        <p:spPr>
          <a:xfrm>
            <a:off x="1188153" y="2946312"/>
            <a:ext cx="2050552" cy="36766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activity theme</a:t>
            </a:r>
            <a:endParaRPr sz="1600" b="1">
              <a:solidFill>
                <a:schemeClr val="lt1"/>
              </a:solidFill>
              <a:latin typeface="Arial"/>
              <a:ea typeface="Arial"/>
              <a:cs typeface="Arial"/>
              <a:sym typeface="Arial"/>
            </a:endParaRPr>
          </a:p>
        </p:txBody>
      </p:sp>
      <p:sp>
        <p:nvSpPr>
          <p:cNvPr id="325" name="Google Shape;325;p11"/>
          <p:cNvSpPr/>
          <p:nvPr/>
        </p:nvSpPr>
        <p:spPr>
          <a:xfrm>
            <a:off x="1188153" y="3973327"/>
            <a:ext cx="2050552" cy="36766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activity theme</a:t>
            </a:r>
            <a:endParaRPr sz="1600" b="1">
              <a:solidFill>
                <a:schemeClr val="lt1"/>
              </a:solidFill>
              <a:latin typeface="Arial"/>
              <a:ea typeface="Arial"/>
              <a:cs typeface="Arial"/>
              <a:sym typeface="Arial"/>
            </a:endParaRPr>
          </a:p>
        </p:txBody>
      </p:sp>
      <p:sp>
        <p:nvSpPr>
          <p:cNvPr id="326" name="Google Shape;326;p11"/>
          <p:cNvSpPr/>
          <p:nvPr/>
        </p:nvSpPr>
        <p:spPr>
          <a:xfrm>
            <a:off x="1188153" y="4987424"/>
            <a:ext cx="2050552" cy="36766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activity theme</a:t>
            </a:r>
            <a:endParaRPr sz="1600" b="1">
              <a:solidFill>
                <a:schemeClr val="lt1"/>
              </a:solidFill>
              <a:latin typeface="Arial"/>
              <a:ea typeface="Arial"/>
              <a:cs typeface="Arial"/>
              <a:sym typeface="Arial"/>
            </a:endParaRPr>
          </a:p>
        </p:txBody>
      </p:sp>
      <p:sp>
        <p:nvSpPr>
          <p:cNvPr id="327" name="Google Shape;327;p11"/>
          <p:cNvSpPr/>
          <p:nvPr/>
        </p:nvSpPr>
        <p:spPr>
          <a:xfrm>
            <a:off x="1481472" y="3394818"/>
            <a:ext cx="5300328" cy="2951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328" name="Google Shape;328;p11"/>
          <p:cNvSpPr/>
          <p:nvPr/>
        </p:nvSpPr>
        <p:spPr>
          <a:xfrm>
            <a:off x="1481472" y="4409938"/>
            <a:ext cx="5300328" cy="2951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329" name="Google Shape;329;p11"/>
          <p:cNvSpPr/>
          <p:nvPr/>
        </p:nvSpPr>
        <p:spPr>
          <a:xfrm>
            <a:off x="1481472" y="5425058"/>
            <a:ext cx="5300328" cy="2951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pic>
        <p:nvPicPr>
          <p:cNvPr id="330" name="Google Shape;330;p11"/>
          <p:cNvPicPr preferRelativeResize="0">
            <a:picLocks noGrp="1"/>
          </p:cNvPicPr>
          <p:nvPr>
            <p:ph type="pic" idx="2"/>
          </p:nvPr>
        </p:nvPicPr>
        <p:blipFill rotWithShape="1">
          <a:blip r:embed="rId3">
            <a:alphaModFix/>
          </a:blip>
          <a:srcRect t="8518" b="8518"/>
          <a:stretch/>
        </p:blipFill>
        <p:spPr>
          <a:xfrm>
            <a:off x="7387771" y="1683658"/>
            <a:ext cx="3698006" cy="2044768"/>
          </a:xfrm>
          <a:prstGeom prst="rect">
            <a:avLst/>
          </a:prstGeom>
          <a:noFill/>
          <a:ln>
            <a:noFill/>
          </a:ln>
        </p:spPr>
      </p:pic>
      <p:pic>
        <p:nvPicPr>
          <p:cNvPr id="331" name="Google Shape;331;p11"/>
          <p:cNvPicPr preferRelativeResize="0">
            <a:picLocks noGrp="1"/>
          </p:cNvPicPr>
          <p:nvPr>
            <p:ph type="pic" idx="3"/>
          </p:nvPr>
        </p:nvPicPr>
        <p:blipFill rotWithShape="1">
          <a:blip r:embed="rId4">
            <a:alphaModFix/>
          </a:blip>
          <a:srcRect t="8523" b="8522"/>
          <a:stretch/>
        </p:blipFill>
        <p:spPr>
          <a:xfrm>
            <a:off x="7387771" y="3885288"/>
            <a:ext cx="3698006" cy="2044768"/>
          </a:xfrm>
          <a:prstGeom prst="rect">
            <a:avLst/>
          </a:prstGeom>
          <a:noFill/>
          <a:ln>
            <a:noFill/>
          </a:ln>
        </p:spPr>
      </p:pic>
      <p:grpSp>
        <p:nvGrpSpPr>
          <p:cNvPr id="332" name="Google Shape;332;p11"/>
          <p:cNvGrpSpPr/>
          <p:nvPr/>
        </p:nvGrpSpPr>
        <p:grpSpPr>
          <a:xfrm>
            <a:off x="1080557" y="537832"/>
            <a:ext cx="6020232" cy="716067"/>
            <a:chOff x="5402407" y="1247256"/>
            <a:chExt cx="6020232" cy="716067"/>
          </a:xfrm>
        </p:grpSpPr>
        <p:sp>
          <p:nvSpPr>
            <p:cNvPr id="333" name="Google Shape;333;p11"/>
            <p:cNvSpPr txBox="1"/>
            <p:nvPr/>
          </p:nvSpPr>
          <p:spPr>
            <a:xfrm>
              <a:off x="5402407" y="1247256"/>
              <a:ext cx="60202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334" name="Google Shape;334;p11"/>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 calcmode="lin" valueType="num">
                                      <p:cBhvr additive="base">
                                        <p:cTn id="7" dur="500"/>
                                        <p:tgtEl>
                                          <p:spTgt spid="31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 calcmode="lin" valueType="num">
                                      <p:cBhvr additive="base">
                                        <p:cTn id="10" dur="500"/>
                                        <p:tgtEl>
                                          <p:spTgt spid="32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p:tgtEl>
                                          <p:spTgt spid="32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 calcmode="lin" valueType="num">
                                      <p:cBhvr additive="base">
                                        <p:cTn id="16" dur="500"/>
                                        <p:tgtEl>
                                          <p:spTgt spid="324"/>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325"/>
                                        </p:tgtEl>
                                        <p:attrNameLst>
                                          <p:attrName>style.visibility</p:attrName>
                                        </p:attrNameLst>
                                      </p:cBhvr>
                                      <p:to>
                                        <p:strVal val="visible"/>
                                      </p:to>
                                    </p:set>
                                    <p:anim calcmode="lin" valueType="num">
                                      <p:cBhvr additive="base">
                                        <p:cTn id="19" dur="500"/>
                                        <p:tgtEl>
                                          <p:spTgt spid="32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326"/>
                                        </p:tgtEl>
                                        <p:attrNameLst>
                                          <p:attrName>style.visibility</p:attrName>
                                        </p:attrNameLst>
                                      </p:cBhvr>
                                      <p:to>
                                        <p:strVal val="visible"/>
                                      </p:to>
                                    </p:set>
                                    <p:anim calcmode="lin" valueType="num">
                                      <p:cBhvr additive="base">
                                        <p:cTn id="22" dur="500"/>
                                        <p:tgtEl>
                                          <p:spTgt spid="326"/>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327"/>
                                        </p:tgtEl>
                                        <p:attrNameLst>
                                          <p:attrName>style.visibility</p:attrName>
                                        </p:attrNameLst>
                                      </p:cBhvr>
                                      <p:to>
                                        <p:strVal val="visible"/>
                                      </p:to>
                                    </p:set>
                                    <p:anim calcmode="lin" valueType="num">
                                      <p:cBhvr additive="base">
                                        <p:cTn id="25" dur="500"/>
                                        <p:tgtEl>
                                          <p:spTgt spid="327"/>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328"/>
                                        </p:tgtEl>
                                        <p:attrNameLst>
                                          <p:attrName>style.visibility</p:attrName>
                                        </p:attrNameLst>
                                      </p:cBhvr>
                                      <p:to>
                                        <p:strVal val="visible"/>
                                      </p:to>
                                    </p:set>
                                    <p:anim calcmode="lin" valueType="num">
                                      <p:cBhvr additive="base">
                                        <p:cTn id="28" dur="500"/>
                                        <p:tgtEl>
                                          <p:spTgt spid="328"/>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329"/>
                                        </p:tgtEl>
                                        <p:attrNameLst>
                                          <p:attrName>style.visibility</p:attrName>
                                        </p:attrNameLst>
                                      </p:cBhvr>
                                      <p:to>
                                        <p:strVal val="visible"/>
                                      </p:to>
                                    </p:set>
                                    <p:anim calcmode="lin" valueType="num">
                                      <p:cBhvr additive="base">
                                        <p:cTn id="31" dur="500"/>
                                        <p:tgtEl>
                                          <p:spTgt spid="329"/>
                                        </p:tgtEl>
                                        <p:attrNameLst>
                                          <p:attrName>ppt_x</p:attrName>
                                        </p:attrNameLst>
                                      </p:cBhvr>
                                      <p:tavLst>
                                        <p:tav tm="0">
                                          <p:val>
                                            <p:strVal val="#ppt_x+1"/>
                                          </p:val>
                                        </p:tav>
                                        <p:tav tm="100000">
                                          <p:val>
                                            <p:strVal val="#ppt_x"/>
                                          </p:val>
                                        </p:tav>
                                      </p:tavLst>
                                    </p:anim>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330"/>
                                        </p:tgtEl>
                                        <p:attrNameLst>
                                          <p:attrName>style.visibility</p:attrName>
                                        </p:attrNameLst>
                                      </p:cBhvr>
                                      <p:to>
                                        <p:strVal val="visible"/>
                                      </p:to>
                                    </p:set>
                                    <p:anim calcmode="lin" valueType="num">
                                      <p:cBhvr additive="base">
                                        <p:cTn id="35" dur="500"/>
                                        <p:tgtEl>
                                          <p:spTgt spid="330"/>
                                        </p:tgtEl>
                                        <p:attrNameLst>
                                          <p:attrName>ppt_w</p:attrName>
                                        </p:attrNameLst>
                                      </p:cBhvr>
                                      <p:tavLst>
                                        <p:tav tm="0">
                                          <p:val>
                                            <p:strVal val="0"/>
                                          </p:val>
                                        </p:tav>
                                        <p:tav tm="100000">
                                          <p:val>
                                            <p:strVal val="#ppt_w"/>
                                          </p:val>
                                        </p:tav>
                                      </p:tavLst>
                                    </p:anim>
                                    <p:anim calcmode="lin" valueType="num">
                                      <p:cBhvr additive="base">
                                        <p:cTn id="36" dur="500"/>
                                        <p:tgtEl>
                                          <p:spTgt spid="3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anim calcmode="lin" valueType="num">
                                      <p:cBhvr additive="base">
                                        <p:cTn id="39" dur="500"/>
                                        <p:tgtEl>
                                          <p:spTgt spid="331"/>
                                        </p:tgtEl>
                                        <p:attrNameLst>
                                          <p:attrName>ppt_w</p:attrName>
                                        </p:attrNameLst>
                                      </p:cBhvr>
                                      <p:tavLst>
                                        <p:tav tm="0">
                                          <p:val>
                                            <p:strVal val="0"/>
                                          </p:val>
                                        </p:tav>
                                        <p:tav tm="100000">
                                          <p:val>
                                            <p:strVal val="#ppt_w"/>
                                          </p:val>
                                        </p:tav>
                                      </p:tavLst>
                                    </p:anim>
                                    <p:anim calcmode="lin" valueType="num">
                                      <p:cBhvr additive="base">
                                        <p:cTn id="40" dur="500"/>
                                        <p:tgtEl>
                                          <p:spTgt spid="33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2"/>
          <p:cNvSpPr/>
          <p:nvPr/>
        </p:nvSpPr>
        <p:spPr>
          <a:xfrm>
            <a:off x="981700" y="4742591"/>
            <a:ext cx="2051844" cy="11026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Users can work on projectors or film into a wider range of applications</a:t>
            </a:r>
            <a:endParaRPr sz="1400">
              <a:solidFill>
                <a:srgbClr val="3F3F3F"/>
              </a:solidFill>
              <a:latin typeface="Arial"/>
              <a:ea typeface="Arial"/>
              <a:cs typeface="Arial"/>
              <a:sym typeface="Arial"/>
            </a:endParaRPr>
          </a:p>
        </p:txBody>
      </p:sp>
      <p:sp>
        <p:nvSpPr>
          <p:cNvPr id="341" name="Google Shape;341;p12"/>
          <p:cNvSpPr/>
          <p:nvPr/>
        </p:nvSpPr>
        <p:spPr>
          <a:xfrm>
            <a:off x="6318254" y="5032444"/>
            <a:ext cx="2051844" cy="11026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Users can work on projectors or film into a wider range of applications</a:t>
            </a:r>
            <a:endParaRPr sz="1400">
              <a:solidFill>
                <a:srgbClr val="3F3F3F"/>
              </a:solidFill>
              <a:latin typeface="Arial"/>
              <a:ea typeface="Arial"/>
              <a:cs typeface="Arial"/>
              <a:sym typeface="Arial"/>
            </a:endParaRPr>
          </a:p>
        </p:txBody>
      </p:sp>
      <p:sp>
        <p:nvSpPr>
          <p:cNvPr id="342" name="Google Shape;342;p12"/>
          <p:cNvSpPr/>
          <p:nvPr/>
        </p:nvSpPr>
        <p:spPr>
          <a:xfrm>
            <a:off x="3671937" y="4223554"/>
            <a:ext cx="2051844" cy="11026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Users can work on projectors or film into a wider range of applications</a:t>
            </a:r>
            <a:endParaRPr sz="1400">
              <a:solidFill>
                <a:srgbClr val="3F3F3F"/>
              </a:solidFill>
              <a:latin typeface="Arial"/>
              <a:ea typeface="Arial"/>
              <a:cs typeface="Arial"/>
              <a:sym typeface="Arial"/>
            </a:endParaRPr>
          </a:p>
        </p:txBody>
      </p:sp>
      <p:sp>
        <p:nvSpPr>
          <p:cNvPr id="343" name="Google Shape;343;p12"/>
          <p:cNvSpPr/>
          <p:nvPr/>
        </p:nvSpPr>
        <p:spPr>
          <a:xfrm>
            <a:off x="8988157" y="4223553"/>
            <a:ext cx="2051844" cy="110267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Users can work on projectors or film into a wider range of applications</a:t>
            </a:r>
            <a:endParaRPr sz="1400">
              <a:solidFill>
                <a:srgbClr val="3F3F3F"/>
              </a:solidFill>
              <a:latin typeface="Arial"/>
              <a:ea typeface="Arial"/>
              <a:cs typeface="Arial"/>
              <a:sym typeface="Arial"/>
            </a:endParaRPr>
          </a:p>
        </p:txBody>
      </p:sp>
      <p:pic>
        <p:nvPicPr>
          <p:cNvPr id="344" name="Google Shape;344;p12"/>
          <p:cNvPicPr preferRelativeResize="0">
            <a:picLocks noGrp="1"/>
          </p:cNvPicPr>
          <p:nvPr>
            <p:ph type="pic" idx="2"/>
          </p:nvPr>
        </p:nvPicPr>
        <p:blipFill rotWithShape="1">
          <a:blip r:embed="rId3">
            <a:alphaModFix/>
          </a:blip>
          <a:srcRect l="19511" r="19510"/>
          <a:stretch/>
        </p:blipFill>
        <p:spPr>
          <a:xfrm>
            <a:off x="1069535" y="2484014"/>
            <a:ext cx="1964008" cy="2142694"/>
          </a:xfrm>
          <a:prstGeom prst="rect">
            <a:avLst/>
          </a:prstGeom>
          <a:noFill/>
          <a:ln w="9525" cap="flat" cmpd="sng">
            <a:solidFill>
              <a:srgbClr val="D8D8D8"/>
            </a:solidFill>
            <a:prstDash val="solid"/>
            <a:round/>
            <a:headEnd type="none" w="sm" len="sm"/>
            <a:tailEnd type="none" w="sm" len="sm"/>
          </a:ln>
        </p:spPr>
      </p:pic>
      <p:pic>
        <p:nvPicPr>
          <p:cNvPr id="345" name="Google Shape;345;p12"/>
          <p:cNvPicPr preferRelativeResize="0">
            <a:picLocks noGrp="1"/>
          </p:cNvPicPr>
          <p:nvPr>
            <p:ph type="pic" idx="3"/>
          </p:nvPr>
        </p:nvPicPr>
        <p:blipFill rotWithShape="1">
          <a:blip r:embed="rId4">
            <a:alphaModFix/>
          </a:blip>
          <a:srcRect l="10110" r="10109"/>
          <a:stretch/>
        </p:blipFill>
        <p:spPr>
          <a:xfrm>
            <a:off x="3715855" y="2484014"/>
            <a:ext cx="1964008" cy="1641532"/>
          </a:xfrm>
          <a:prstGeom prst="rect">
            <a:avLst/>
          </a:prstGeom>
          <a:noFill/>
          <a:ln w="9525" cap="flat" cmpd="sng">
            <a:solidFill>
              <a:srgbClr val="D8D8D8"/>
            </a:solidFill>
            <a:prstDash val="solid"/>
            <a:round/>
            <a:headEnd type="none" w="sm" len="sm"/>
            <a:tailEnd type="none" w="sm" len="sm"/>
          </a:ln>
        </p:spPr>
      </p:pic>
      <p:pic>
        <p:nvPicPr>
          <p:cNvPr id="346" name="Google Shape;346;p12"/>
          <p:cNvPicPr preferRelativeResize="0">
            <a:picLocks noGrp="1"/>
          </p:cNvPicPr>
          <p:nvPr>
            <p:ph type="pic" idx="4"/>
          </p:nvPr>
        </p:nvPicPr>
        <p:blipFill rotWithShape="1">
          <a:blip r:embed="rId5">
            <a:alphaModFix/>
          </a:blip>
          <a:srcRect l="23444" r="23443"/>
          <a:stretch/>
        </p:blipFill>
        <p:spPr>
          <a:xfrm>
            <a:off x="6362172" y="2484014"/>
            <a:ext cx="1964008" cy="2450423"/>
          </a:xfrm>
          <a:prstGeom prst="rect">
            <a:avLst/>
          </a:prstGeom>
          <a:noFill/>
          <a:ln w="9525" cap="flat" cmpd="sng">
            <a:solidFill>
              <a:srgbClr val="D8D8D8"/>
            </a:solidFill>
            <a:prstDash val="solid"/>
            <a:round/>
            <a:headEnd type="none" w="sm" len="sm"/>
            <a:tailEnd type="none" w="sm" len="sm"/>
          </a:ln>
        </p:spPr>
      </p:pic>
      <p:pic>
        <p:nvPicPr>
          <p:cNvPr id="347" name="Google Shape;347;p12"/>
          <p:cNvPicPr preferRelativeResize="0">
            <a:picLocks noGrp="1"/>
          </p:cNvPicPr>
          <p:nvPr>
            <p:ph type="pic" idx="5"/>
          </p:nvPr>
        </p:nvPicPr>
        <p:blipFill rotWithShape="1">
          <a:blip r:embed="rId6">
            <a:alphaModFix/>
          </a:blip>
          <a:srcRect l="5850" r="5849"/>
          <a:stretch/>
        </p:blipFill>
        <p:spPr>
          <a:xfrm>
            <a:off x="9032075" y="2484014"/>
            <a:ext cx="1964008" cy="1641533"/>
          </a:xfrm>
          <a:prstGeom prst="rect">
            <a:avLst/>
          </a:prstGeom>
          <a:noFill/>
          <a:ln w="9525" cap="flat" cmpd="sng">
            <a:solidFill>
              <a:srgbClr val="D8D8D8"/>
            </a:solidFill>
            <a:prstDash val="solid"/>
            <a:round/>
            <a:headEnd type="none" w="sm" len="sm"/>
            <a:tailEnd type="none" w="sm" len="sm"/>
          </a:ln>
        </p:spPr>
      </p:pic>
      <p:grpSp>
        <p:nvGrpSpPr>
          <p:cNvPr id="348" name="Google Shape;348;p12"/>
          <p:cNvGrpSpPr/>
          <p:nvPr/>
        </p:nvGrpSpPr>
        <p:grpSpPr>
          <a:xfrm>
            <a:off x="1080556" y="537832"/>
            <a:ext cx="6102213" cy="716067"/>
            <a:chOff x="5402406" y="1247256"/>
            <a:chExt cx="6102213" cy="716067"/>
          </a:xfrm>
        </p:grpSpPr>
        <p:sp>
          <p:nvSpPr>
            <p:cNvPr id="349" name="Google Shape;349;p12"/>
            <p:cNvSpPr txBox="1"/>
            <p:nvPr/>
          </p:nvSpPr>
          <p:spPr>
            <a:xfrm>
              <a:off x="5402406" y="1247256"/>
              <a:ext cx="61022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350" name="Google Shape;350;p12"/>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5"/>
                                        </p:tgtEl>
                                        <p:attrNameLst>
                                          <p:attrName>style.visibility</p:attrName>
                                        </p:attrNameLst>
                                      </p:cBhvr>
                                      <p:to>
                                        <p:strVal val="visible"/>
                                      </p:to>
                                    </p:set>
                                    <p:animEffect transition="in" filter="fade">
                                      <p:cBhvr>
                                        <p:cTn id="11" dur="1000"/>
                                        <p:tgtEl>
                                          <p:spTgt spid="34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1000"/>
                                        <p:tgtEl>
                                          <p:spTgt spid="34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47"/>
                                        </p:tgtEl>
                                        <p:attrNameLst>
                                          <p:attrName>style.visibility</p:attrName>
                                        </p:attrNameLst>
                                      </p:cBhvr>
                                      <p:to>
                                        <p:strVal val="visible"/>
                                      </p:to>
                                    </p:set>
                                    <p:animEffect transition="in" filter="fade">
                                      <p:cBhvr>
                                        <p:cTn id="19" dur="1000"/>
                                        <p:tgtEl>
                                          <p:spTgt spid="347"/>
                                        </p:tgtEl>
                                      </p:cBhvr>
                                    </p:animEffect>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340"/>
                                        </p:tgtEl>
                                        <p:attrNameLst>
                                          <p:attrName>style.visibility</p:attrName>
                                        </p:attrNameLst>
                                      </p:cBhvr>
                                      <p:to>
                                        <p:strVal val="visible"/>
                                      </p:to>
                                    </p:set>
                                    <p:anim calcmode="lin" valueType="num">
                                      <p:cBhvr additive="base">
                                        <p:cTn id="23" dur="500"/>
                                        <p:tgtEl>
                                          <p:spTgt spid="340"/>
                                        </p:tgtEl>
                                        <p:attrNameLst>
                                          <p:attrName>ppt_w</p:attrName>
                                        </p:attrNameLst>
                                      </p:cBhvr>
                                      <p:tavLst>
                                        <p:tav tm="0">
                                          <p:val>
                                            <p:strVal val="0"/>
                                          </p:val>
                                        </p:tav>
                                        <p:tav tm="100000">
                                          <p:val>
                                            <p:strVal val="#ppt_w"/>
                                          </p:val>
                                        </p:tav>
                                      </p:tavLst>
                                    </p:anim>
                                    <p:anim calcmode="lin" valueType="num">
                                      <p:cBhvr additive="base">
                                        <p:cTn id="24" dur="500"/>
                                        <p:tgtEl>
                                          <p:spTgt spid="3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additive="base">
                                        <p:cTn id="27" dur="500"/>
                                        <p:tgtEl>
                                          <p:spTgt spid="342"/>
                                        </p:tgtEl>
                                        <p:attrNameLst>
                                          <p:attrName>ppt_w</p:attrName>
                                        </p:attrNameLst>
                                      </p:cBhvr>
                                      <p:tavLst>
                                        <p:tav tm="0">
                                          <p:val>
                                            <p:strVal val="0"/>
                                          </p:val>
                                        </p:tav>
                                        <p:tav tm="100000">
                                          <p:val>
                                            <p:strVal val="#ppt_w"/>
                                          </p:val>
                                        </p:tav>
                                      </p:tavLst>
                                    </p:anim>
                                    <p:anim calcmode="lin" valueType="num">
                                      <p:cBhvr additive="base">
                                        <p:cTn id="28" dur="500"/>
                                        <p:tgtEl>
                                          <p:spTgt spid="342"/>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41"/>
                                        </p:tgtEl>
                                        <p:attrNameLst>
                                          <p:attrName>style.visibility</p:attrName>
                                        </p:attrNameLst>
                                      </p:cBhvr>
                                      <p:to>
                                        <p:strVal val="visible"/>
                                      </p:to>
                                    </p:set>
                                    <p:anim calcmode="lin" valueType="num">
                                      <p:cBhvr additive="base">
                                        <p:cTn id="31" dur="500"/>
                                        <p:tgtEl>
                                          <p:spTgt spid="341"/>
                                        </p:tgtEl>
                                        <p:attrNameLst>
                                          <p:attrName>ppt_w</p:attrName>
                                        </p:attrNameLst>
                                      </p:cBhvr>
                                      <p:tavLst>
                                        <p:tav tm="0">
                                          <p:val>
                                            <p:strVal val="0"/>
                                          </p:val>
                                        </p:tav>
                                        <p:tav tm="100000">
                                          <p:val>
                                            <p:strVal val="#ppt_w"/>
                                          </p:val>
                                        </p:tav>
                                      </p:tavLst>
                                    </p:anim>
                                    <p:anim calcmode="lin" valueType="num">
                                      <p:cBhvr additive="base">
                                        <p:cTn id="32" dur="500"/>
                                        <p:tgtEl>
                                          <p:spTgt spid="34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43"/>
                                        </p:tgtEl>
                                        <p:attrNameLst>
                                          <p:attrName>style.visibility</p:attrName>
                                        </p:attrNameLst>
                                      </p:cBhvr>
                                      <p:to>
                                        <p:strVal val="visible"/>
                                      </p:to>
                                    </p:set>
                                    <p:anim calcmode="lin" valueType="num">
                                      <p:cBhvr additive="base">
                                        <p:cTn id="35" dur="500"/>
                                        <p:tgtEl>
                                          <p:spTgt spid="343"/>
                                        </p:tgtEl>
                                        <p:attrNameLst>
                                          <p:attrName>ppt_w</p:attrName>
                                        </p:attrNameLst>
                                      </p:cBhvr>
                                      <p:tavLst>
                                        <p:tav tm="0">
                                          <p:val>
                                            <p:strVal val="0"/>
                                          </p:val>
                                        </p:tav>
                                        <p:tav tm="100000">
                                          <p:val>
                                            <p:strVal val="#ppt_w"/>
                                          </p:val>
                                        </p:tav>
                                      </p:tavLst>
                                    </p:anim>
                                    <p:anim calcmode="lin" valueType="num">
                                      <p:cBhvr additive="base">
                                        <p:cTn id="36" dur="500"/>
                                        <p:tgtEl>
                                          <p:spTgt spid="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3"/>
          <p:cNvPicPr preferRelativeResize="0">
            <a:picLocks noGrp="1"/>
          </p:cNvPicPr>
          <p:nvPr>
            <p:ph type="pic" idx="2"/>
          </p:nvPr>
        </p:nvPicPr>
        <p:blipFill rotWithShape="1">
          <a:blip r:embed="rId3">
            <a:alphaModFix/>
          </a:blip>
          <a:srcRect t="7509" b="7509"/>
          <a:stretch/>
        </p:blipFill>
        <p:spPr>
          <a:xfrm>
            <a:off x="932769" y="1809902"/>
            <a:ext cx="5073632" cy="3232976"/>
          </a:xfrm>
          <a:prstGeom prst="rect">
            <a:avLst/>
          </a:prstGeom>
          <a:noFill/>
          <a:ln>
            <a:noFill/>
          </a:ln>
        </p:spPr>
      </p:pic>
      <p:grpSp>
        <p:nvGrpSpPr>
          <p:cNvPr id="357" name="Google Shape;357;p13"/>
          <p:cNvGrpSpPr/>
          <p:nvPr/>
        </p:nvGrpSpPr>
        <p:grpSpPr>
          <a:xfrm>
            <a:off x="1483668" y="4543882"/>
            <a:ext cx="916722" cy="916722"/>
            <a:chOff x="1305642" y="4543882"/>
            <a:chExt cx="916722" cy="916722"/>
          </a:xfrm>
        </p:grpSpPr>
        <p:sp>
          <p:nvSpPr>
            <p:cNvPr id="358" name="Google Shape;358;p13"/>
            <p:cNvSpPr/>
            <p:nvPr/>
          </p:nvSpPr>
          <p:spPr>
            <a:xfrm>
              <a:off x="1305642" y="4543882"/>
              <a:ext cx="916722" cy="91672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 name="Google Shape;359;p13"/>
            <p:cNvSpPr/>
            <p:nvPr/>
          </p:nvSpPr>
          <p:spPr>
            <a:xfrm>
              <a:off x="1530676" y="4769176"/>
              <a:ext cx="449010" cy="449006"/>
            </a:xfrm>
            <a:custGeom>
              <a:avLst/>
              <a:gdLst/>
              <a:ahLst/>
              <a:cxnLst/>
              <a:rect l="l" t="t" r="r" b="b"/>
              <a:pathLst>
                <a:path w="634" h="634" extrusionOk="0">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grpSp>
        <p:nvGrpSpPr>
          <p:cNvPr id="360" name="Google Shape;360;p13"/>
          <p:cNvGrpSpPr/>
          <p:nvPr/>
        </p:nvGrpSpPr>
        <p:grpSpPr>
          <a:xfrm>
            <a:off x="4513546" y="4553213"/>
            <a:ext cx="916722" cy="916722"/>
            <a:chOff x="4335520" y="4553213"/>
            <a:chExt cx="916722" cy="916722"/>
          </a:xfrm>
        </p:grpSpPr>
        <p:sp>
          <p:nvSpPr>
            <p:cNvPr id="361" name="Google Shape;361;p13"/>
            <p:cNvSpPr/>
            <p:nvPr/>
          </p:nvSpPr>
          <p:spPr>
            <a:xfrm>
              <a:off x="4335520" y="4553213"/>
              <a:ext cx="916722" cy="91672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13"/>
            <p:cNvSpPr/>
            <p:nvPr/>
          </p:nvSpPr>
          <p:spPr>
            <a:xfrm>
              <a:off x="4561345" y="4793559"/>
              <a:ext cx="449008" cy="436030"/>
            </a:xfrm>
            <a:custGeom>
              <a:avLst/>
              <a:gdLst/>
              <a:ahLst/>
              <a:cxnLst/>
              <a:rect l="l" t="t" r="r" b="b"/>
              <a:pathLst>
                <a:path w="634" h="619" extrusionOk="0">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grpSp>
        <p:nvGrpSpPr>
          <p:cNvPr id="363" name="Google Shape;363;p13"/>
          <p:cNvGrpSpPr/>
          <p:nvPr/>
        </p:nvGrpSpPr>
        <p:grpSpPr>
          <a:xfrm>
            <a:off x="2815826" y="4415571"/>
            <a:ext cx="1282284" cy="1282284"/>
            <a:chOff x="2637800" y="4415571"/>
            <a:chExt cx="1282284" cy="1282284"/>
          </a:xfrm>
        </p:grpSpPr>
        <p:sp>
          <p:nvSpPr>
            <p:cNvPr id="364" name="Google Shape;364;p13"/>
            <p:cNvSpPr/>
            <p:nvPr/>
          </p:nvSpPr>
          <p:spPr>
            <a:xfrm>
              <a:off x="2637800" y="4415571"/>
              <a:ext cx="1282284" cy="128228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13"/>
            <p:cNvSpPr/>
            <p:nvPr/>
          </p:nvSpPr>
          <p:spPr>
            <a:xfrm>
              <a:off x="3037389" y="4753014"/>
              <a:ext cx="483106" cy="579728"/>
            </a:xfrm>
            <a:custGeom>
              <a:avLst/>
              <a:gdLst/>
              <a:ahLst/>
              <a:cxnLst/>
              <a:rect l="l" t="t" r="r" b="b"/>
              <a:pathLst>
                <a:path w="517" h="619" extrusionOk="0">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grpSp>
        <p:nvGrpSpPr>
          <p:cNvPr id="366" name="Google Shape;366;p13"/>
          <p:cNvGrpSpPr/>
          <p:nvPr/>
        </p:nvGrpSpPr>
        <p:grpSpPr>
          <a:xfrm>
            <a:off x="6678662" y="1876616"/>
            <a:ext cx="4408438" cy="1130981"/>
            <a:chOff x="7483988" y="3339882"/>
            <a:chExt cx="4408438" cy="1130981"/>
          </a:xfrm>
        </p:grpSpPr>
        <p:sp>
          <p:nvSpPr>
            <p:cNvPr id="367" name="Google Shape;367;p13"/>
            <p:cNvSpPr/>
            <p:nvPr/>
          </p:nvSpPr>
          <p:spPr>
            <a:xfrm>
              <a:off x="7483989" y="3732519"/>
              <a:ext cx="4408437"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either present the projector in the projector or the demo, or display the presentation on the computer or print th</a:t>
              </a:r>
              <a:endParaRPr sz="1200">
                <a:solidFill>
                  <a:srgbClr val="3F3F3F"/>
                </a:solidFill>
                <a:latin typeface="Arial"/>
                <a:ea typeface="Arial"/>
                <a:cs typeface="Arial"/>
                <a:sym typeface="Arial"/>
              </a:endParaRPr>
            </a:p>
          </p:txBody>
        </p:sp>
        <p:sp>
          <p:nvSpPr>
            <p:cNvPr id="368" name="Google Shape;368;p13"/>
            <p:cNvSpPr/>
            <p:nvPr/>
          </p:nvSpPr>
          <p:spPr>
            <a:xfrm>
              <a:off x="7483988" y="3339882"/>
              <a:ext cx="2704973"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strategy</a:t>
              </a:r>
              <a:endParaRPr sz="2000" b="1">
                <a:solidFill>
                  <a:srgbClr val="3F3F3F"/>
                </a:solidFill>
                <a:latin typeface="Arial"/>
                <a:ea typeface="Arial"/>
                <a:cs typeface="Arial"/>
                <a:sym typeface="Arial"/>
              </a:endParaRPr>
            </a:p>
          </p:txBody>
        </p:sp>
      </p:grpSp>
      <p:grpSp>
        <p:nvGrpSpPr>
          <p:cNvPr id="369" name="Google Shape;369;p13"/>
          <p:cNvGrpSpPr/>
          <p:nvPr/>
        </p:nvGrpSpPr>
        <p:grpSpPr>
          <a:xfrm>
            <a:off x="6678662" y="3254988"/>
            <a:ext cx="4408438" cy="1130981"/>
            <a:chOff x="7483988" y="3339882"/>
            <a:chExt cx="4408438" cy="1130981"/>
          </a:xfrm>
        </p:grpSpPr>
        <p:sp>
          <p:nvSpPr>
            <p:cNvPr id="370" name="Google Shape;370;p13"/>
            <p:cNvSpPr/>
            <p:nvPr/>
          </p:nvSpPr>
          <p:spPr>
            <a:xfrm>
              <a:off x="7483989" y="3732519"/>
              <a:ext cx="4408437"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either present the projector in the projector or the demo, or display the presentation on the computer or print th</a:t>
              </a:r>
              <a:endParaRPr sz="1200">
                <a:solidFill>
                  <a:srgbClr val="3F3F3F"/>
                </a:solidFill>
                <a:latin typeface="Arial"/>
                <a:ea typeface="Arial"/>
                <a:cs typeface="Arial"/>
                <a:sym typeface="Arial"/>
              </a:endParaRPr>
            </a:p>
          </p:txBody>
        </p:sp>
        <p:sp>
          <p:nvSpPr>
            <p:cNvPr id="371" name="Google Shape;371;p13"/>
            <p:cNvSpPr/>
            <p:nvPr/>
          </p:nvSpPr>
          <p:spPr>
            <a:xfrm>
              <a:off x="7483988" y="3339882"/>
              <a:ext cx="3020283"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strategy</a:t>
              </a:r>
              <a:endParaRPr sz="2000" b="1">
                <a:solidFill>
                  <a:srgbClr val="3F3F3F"/>
                </a:solidFill>
                <a:latin typeface="Arial"/>
                <a:ea typeface="Arial"/>
                <a:cs typeface="Arial"/>
                <a:sym typeface="Arial"/>
              </a:endParaRPr>
            </a:p>
          </p:txBody>
        </p:sp>
      </p:grpSp>
      <p:grpSp>
        <p:nvGrpSpPr>
          <p:cNvPr id="372" name="Google Shape;372;p13"/>
          <p:cNvGrpSpPr/>
          <p:nvPr/>
        </p:nvGrpSpPr>
        <p:grpSpPr>
          <a:xfrm>
            <a:off x="6678662" y="4633360"/>
            <a:ext cx="4408438" cy="1130981"/>
            <a:chOff x="7483988" y="3339882"/>
            <a:chExt cx="4408438" cy="1130981"/>
          </a:xfrm>
        </p:grpSpPr>
        <p:sp>
          <p:nvSpPr>
            <p:cNvPr id="373" name="Google Shape;373;p13"/>
            <p:cNvSpPr/>
            <p:nvPr/>
          </p:nvSpPr>
          <p:spPr>
            <a:xfrm>
              <a:off x="7483989" y="3732519"/>
              <a:ext cx="4408437"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either present the projector in the projector or the demo, or display the presentation on the computer or print th</a:t>
              </a:r>
              <a:endParaRPr sz="1200">
                <a:solidFill>
                  <a:srgbClr val="3F3F3F"/>
                </a:solidFill>
                <a:latin typeface="Arial"/>
                <a:ea typeface="Arial"/>
                <a:cs typeface="Arial"/>
                <a:sym typeface="Arial"/>
              </a:endParaRPr>
            </a:p>
          </p:txBody>
        </p:sp>
        <p:sp>
          <p:nvSpPr>
            <p:cNvPr id="374" name="Google Shape;374;p13"/>
            <p:cNvSpPr/>
            <p:nvPr/>
          </p:nvSpPr>
          <p:spPr>
            <a:xfrm>
              <a:off x="7483988" y="3339882"/>
              <a:ext cx="2900465"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strategy</a:t>
              </a:r>
              <a:endParaRPr sz="2000" b="1">
                <a:solidFill>
                  <a:srgbClr val="3F3F3F"/>
                </a:solidFill>
                <a:latin typeface="Arial"/>
                <a:ea typeface="Arial"/>
                <a:cs typeface="Arial"/>
                <a:sym typeface="Arial"/>
              </a:endParaRPr>
            </a:p>
          </p:txBody>
        </p:sp>
      </p:grpSp>
      <p:grpSp>
        <p:nvGrpSpPr>
          <p:cNvPr id="375" name="Google Shape;375;p13"/>
          <p:cNvGrpSpPr/>
          <p:nvPr/>
        </p:nvGrpSpPr>
        <p:grpSpPr>
          <a:xfrm>
            <a:off x="1080557" y="537832"/>
            <a:ext cx="6133744" cy="716067"/>
            <a:chOff x="5402407" y="1247256"/>
            <a:chExt cx="6133744" cy="716067"/>
          </a:xfrm>
        </p:grpSpPr>
        <p:sp>
          <p:nvSpPr>
            <p:cNvPr id="376" name="Google Shape;376;p13"/>
            <p:cNvSpPr txBox="1"/>
            <p:nvPr/>
          </p:nvSpPr>
          <p:spPr>
            <a:xfrm>
              <a:off x="5402407" y="1247256"/>
              <a:ext cx="613374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377" name="Google Shape;377;p13"/>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p:tgtEl>
                                          <p:spTgt spid="35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57"/>
                                        </p:tgtEl>
                                        <p:attrNameLst>
                                          <p:attrName>style.visibility</p:attrName>
                                        </p:attrNameLst>
                                      </p:cBhvr>
                                      <p:to>
                                        <p:strVal val="visible"/>
                                      </p:to>
                                    </p:set>
                                    <p:anim calcmode="lin" valueType="num">
                                      <p:cBhvr additive="base">
                                        <p:cTn id="11" dur="500"/>
                                        <p:tgtEl>
                                          <p:spTgt spid="357"/>
                                        </p:tgtEl>
                                        <p:attrNameLst>
                                          <p:attrName>ppt_w</p:attrName>
                                        </p:attrNameLst>
                                      </p:cBhvr>
                                      <p:tavLst>
                                        <p:tav tm="0">
                                          <p:val>
                                            <p:strVal val="0"/>
                                          </p:val>
                                        </p:tav>
                                        <p:tav tm="100000">
                                          <p:val>
                                            <p:strVal val="#ppt_w"/>
                                          </p:val>
                                        </p:tav>
                                      </p:tavLst>
                                    </p:anim>
                                    <p:anim calcmode="lin" valueType="num">
                                      <p:cBhvr additive="base">
                                        <p:cTn id="12" dur="500"/>
                                        <p:tgtEl>
                                          <p:spTgt spid="35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0"/>
                                        </p:tgtEl>
                                        <p:attrNameLst>
                                          <p:attrName>style.visibility</p:attrName>
                                        </p:attrNameLst>
                                      </p:cBhvr>
                                      <p:to>
                                        <p:strVal val="visible"/>
                                      </p:to>
                                    </p:set>
                                    <p:anim calcmode="lin" valueType="num">
                                      <p:cBhvr additive="base">
                                        <p:cTn id="15" dur="500"/>
                                        <p:tgtEl>
                                          <p:spTgt spid="360"/>
                                        </p:tgtEl>
                                        <p:attrNameLst>
                                          <p:attrName>ppt_w</p:attrName>
                                        </p:attrNameLst>
                                      </p:cBhvr>
                                      <p:tavLst>
                                        <p:tav tm="0">
                                          <p:val>
                                            <p:strVal val="0"/>
                                          </p:val>
                                        </p:tav>
                                        <p:tav tm="100000">
                                          <p:val>
                                            <p:strVal val="#ppt_w"/>
                                          </p:val>
                                        </p:tav>
                                      </p:tavLst>
                                    </p:anim>
                                    <p:anim calcmode="lin" valueType="num">
                                      <p:cBhvr additive="base">
                                        <p:cTn id="16" dur="500"/>
                                        <p:tgtEl>
                                          <p:spTgt spid="3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63"/>
                                        </p:tgtEl>
                                        <p:attrNameLst>
                                          <p:attrName>style.visibility</p:attrName>
                                        </p:attrNameLst>
                                      </p:cBhvr>
                                      <p:to>
                                        <p:strVal val="visible"/>
                                      </p:to>
                                    </p:set>
                                    <p:anim calcmode="lin" valueType="num">
                                      <p:cBhvr additive="base">
                                        <p:cTn id="19" dur="500"/>
                                        <p:tgtEl>
                                          <p:spTgt spid="363"/>
                                        </p:tgtEl>
                                        <p:attrNameLst>
                                          <p:attrName>ppt_w</p:attrName>
                                        </p:attrNameLst>
                                      </p:cBhvr>
                                      <p:tavLst>
                                        <p:tav tm="0">
                                          <p:val>
                                            <p:strVal val="0"/>
                                          </p:val>
                                        </p:tav>
                                        <p:tav tm="100000">
                                          <p:val>
                                            <p:strVal val="#ppt_w"/>
                                          </p:val>
                                        </p:tav>
                                      </p:tavLst>
                                    </p:anim>
                                    <p:anim calcmode="lin" valueType="num">
                                      <p:cBhvr additive="base">
                                        <p:cTn id="20" dur="500"/>
                                        <p:tgtEl>
                                          <p:spTgt spid="363"/>
                                        </p:tgtEl>
                                        <p:attrNameLst>
                                          <p:attrName>ppt_h</p:attrName>
                                        </p:attrNameLst>
                                      </p:cBhvr>
                                      <p:tavLst>
                                        <p:tav tm="0">
                                          <p:val>
                                            <p:strVal val="0"/>
                                          </p:val>
                                        </p:tav>
                                        <p:tav tm="100000">
                                          <p:val>
                                            <p:strVal val="#ppt_h"/>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66"/>
                                        </p:tgtEl>
                                        <p:attrNameLst>
                                          <p:attrName>style.visibility</p:attrName>
                                        </p:attrNameLst>
                                      </p:cBhvr>
                                      <p:to>
                                        <p:strVal val="visible"/>
                                      </p:to>
                                    </p:set>
                                    <p:animEffect transition="in" filter="fade">
                                      <p:cBhvr>
                                        <p:cTn id="24" dur="500"/>
                                        <p:tgtEl>
                                          <p:spTgt spid="36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69"/>
                                        </p:tgtEl>
                                        <p:attrNameLst>
                                          <p:attrName>style.visibility</p:attrName>
                                        </p:attrNameLst>
                                      </p:cBhvr>
                                      <p:to>
                                        <p:strVal val="visible"/>
                                      </p:to>
                                    </p:set>
                                    <p:animEffect transition="in" filter="fade">
                                      <p:cBhvr>
                                        <p:cTn id="28" dur="500"/>
                                        <p:tgtEl>
                                          <p:spTgt spid="36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2"/>
                                        </p:tgtEl>
                                        <p:attrNameLst>
                                          <p:attrName>style.visibility</p:attrName>
                                        </p:attrNameLst>
                                      </p:cBhvr>
                                      <p:to>
                                        <p:strVal val="visible"/>
                                      </p:to>
                                    </p:set>
                                    <p:animEffect transition="in" filter="fade">
                                      <p:cBhvr>
                                        <p:cTn id="32"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3" name="Google Shape;383;p14"/>
          <p:cNvGrpSpPr/>
          <p:nvPr/>
        </p:nvGrpSpPr>
        <p:grpSpPr>
          <a:xfrm>
            <a:off x="1194155" y="2568610"/>
            <a:ext cx="9804046" cy="1311498"/>
            <a:chOff x="730710" y="2731814"/>
            <a:chExt cx="10781731" cy="1442284"/>
          </a:xfrm>
        </p:grpSpPr>
        <p:sp>
          <p:nvSpPr>
            <p:cNvPr id="384" name="Google Shape;384;p14"/>
            <p:cNvSpPr/>
            <p:nvPr/>
          </p:nvSpPr>
          <p:spPr>
            <a:xfrm>
              <a:off x="730710" y="2731814"/>
              <a:ext cx="3234201" cy="1442284"/>
            </a:xfrm>
            <a:custGeom>
              <a:avLst/>
              <a:gdLst/>
              <a:ahLst/>
              <a:cxnLst/>
              <a:rect l="l" t="t" r="r" b="b"/>
              <a:pathLst>
                <a:path w="296" h="132" extrusionOk="0">
                  <a:moveTo>
                    <a:pt x="204" y="132"/>
                  </a:moveTo>
                  <a:lnTo>
                    <a:pt x="296" y="0"/>
                  </a:lnTo>
                  <a:lnTo>
                    <a:pt x="95" y="0"/>
                  </a:lnTo>
                  <a:lnTo>
                    <a:pt x="0" y="132"/>
                  </a:lnTo>
                  <a:lnTo>
                    <a:pt x="204" y="13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14"/>
            <p:cNvSpPr/>
            <p:nvPr/>
          </p:nvSpPr>
          <p:spPr>
            <a:xfrm>
              <a:off x="3194896" y="2731814"/>
              <a:ext cx="3234201" cy="1442284"/>
            </a:xfrm>
            <a:custGeom>
              <a:avLst/>
              <a:gdLst/>
              <a:ahLst/>
              <a:cxnLst/>
              <a:rect l="l" t="t" r="r" b="b"/>
              <a:pathLst>
                <a:path w="296" h="132" extrusionOk="0">
                  <a:moveTo>
                    <a:pt x="204" y="132"/>
                  </a:moveTo>
                  <a:lnTo>
                    <a:pt x="296" y="0"/>
                  </a:lnTo>
                  <a:lnTo>
                    <a:pt x="95" y="0"/>
                  </a:lnTo>
                  <a:lnTo>
                    <a:pt x="0" y="132"/>
                  </a:lnTo>
                  <a:lnTo>
                    <a:pt x="204" y="132"/>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14"/>
            <p:cNvSpPr/>
            <p:nvPr/>
          </p:nvSpPr>
          <p:spPr>
            <a:xfrm>
              <a:off x="5735869" y="2731814"/>
              <a:ext cx="3234201" cy="1442284"/>
            </a:xfrm>
            <a:custGeom>
              <a:avLst/>
              <a:gdLst/>
              <a:ahLst/>
              <a:cxnLst/>
              <a:rect l="l" t="t" r="r" b="b"/>
              <a:pathLst>
                <a:path w="296" h="132" extrusionOk="0">
                  <a:moveTo>
                    <a:pt x="204" y="132"/>
                  </a:moveTo>
                  <a:lnTo>
                    <a:pt x="296" y="0"/>
                  </a:lnTo>
                  <a:lnTo>
                    <a:pt x="95" y="0"/>
                  </a:lnTo>
                  <a:lnTo>
                    <a:pt x="0" y="132"/>
                  </a:lnTo>
                  <a:lnTo>
                    <a:pt x="204" y="13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87" name="Google Shape;387;p14"/>
            <p:cNvSpPr/>
            <p:nvPr/>
          </p:nvSpPr>
          <p:spPr>
            <a:xfrm>
              <a:off x="8278240" y="2731814"/>
              <a:ext cx="3234201" cy="1442284"/>
            </a:xfrm>
            <a:custGeom>
              <a:avLst/>
              <a:gdLst/>
              <a:ahLst/>
              <a:cxnLst/>
              <a:rect l="l" t="t" r="r" b="b"/>
              <a:pathLst>
                <a:path w="296" h="132" extrusionOk="0">
                  <a:moveTo>
                    <a:pt x="204" y="132"/>
                  </a:moveTo>
                  <a:lnTo>
                    <a:pt x="296" y="0"/>
                  </a:lnTo>
                  <a:lnTo>
                    <a:pt x="95" y="0"/>
                  </a:lnTo>
                  <a:lnTo>
                    <a:pt x="0" y="132"/>
                  </a:lnTo>
                  <a:lnTo>
                    <a:pt x="204" y="132"/>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388" name="Google Shape;388;p14"/>
            <p:cNvGrpSpPr/>
            <p:nvPr/>
          </p:nvGrpSpPr>
          <p:grpSpPr>
            <a:xfrm>
              <a:off x="6755430" y="2945453"/>
              <a:ext cx="1195063" cy="1015012"/>
              <a:chOff x="6972300" y="1030288"/>
              <a:chExt cx="958851" cy="814387"/>
            </a:xfrm>
          </p:grpSpPr>
          <p:sp>
            <p:nvSpPr>
              <p:cNvPr id="389" name="Google Shape;389;p14"/>
              <p:cNvSpPr/>
              <p:nvPr/>
            </p:nvSpPr>
            <p:spPr>
              <a:xfrm>
                <a:off x="6972300" y="1384300"/>
                <a:ext cx="298450" cy="334962"/>
              </a:xfrm>
              <a:custGeom>
                <a:avLst/>
                <a:gdLst/>
                <a:ahLst/>
                <a:cxnLst/>
                <a:rect l="l" t="t" r="r" b="b"/>
                <a:pathLst>
                  <a:path w="79" h="88" extrusionOk="0">
                    <a:moveTo>
                      <a:pt x="79" y="48"/>
                    </a:moveTo>
                    <a:cubicBezTo>
                      <a:pt x="79" y="48"/>
                      <a:pt x="79" y="48"/>
                      <a:pt x="79" y="48"/>
                    </a:cubicBezTo>
                    <a:cubicBezTo>
                      <a:pt x="79" y="48"/>
                      <a:pt x="79" y="48"/>
                      <a:pt x="79" y="48"/>
                    </a:cubicBezTo>
                    <a:cubicBezTo>
                      <a:pt x="45" y="14"/>
                      <a:pt x="45" y="14"/>
                      <a:pt x="45" y="14"/>
                    </a:cubicBezTo>
                    <a:cubicBezTo>
                      <a:pt x="46" y="13"/>
                      <a:pt x="46" y="12"/>
                      <a:pt x="46" y="10"/>
                    </a:cubicBezTo>
                    <a:cubicBezTo>
                      <a:pt x="46" y="7"/>
                      <a:pt x="40" y="0"/>
                      <a:pt x="40" y="0"/>
                    </a:cubicBezTo>
                    <a:cubicBezTo>
                      <a:pt x="40" y="0"/>
                      <a:pt x="33" y="7"/>
                      <a:pt x="33" y="10"/>
                    </a:cubicBezTo>
                    <a:cubicBezTo>
                      <a:pt x="33" y="12"/>
                      <a:pt x="34" y="13"/>
                      <a:pt x="34" y="14"/>
                    </a:cubicBezTo>
                    <a:cubicBezTo>
                      <a:pt x="0" y="48"/>
                      <a:pt x="0" y="48"/>
                      <a:pt x="0" y="48"/>
                    </a:cubicBezTo>
                    <a:cubicBezTo>
                      <a:pt x="0" y="48"/>
                      <a:pt x="0" y="48"/>
                      <a:pt x="0" y="48"/>
                    </a:cubicBezTo>
                    <a:cubicBezTo>
                      <a:pt x="0" y="70"/>
                      <a:pt x="18" y="88"/>
                      <a:pt x="40" y="88"/>
                    </a:cubicBezTo>
                    <a:cubicBezTo>
                      <a:pt x="61" y="88"/>
                      <a:pt x="79" y="70"/>
                      <a:pt x="79" y="48"/>
                    </a:cubicBezTo>
                    <a:close/>
                    <a:moveTo>
                      <a:pt x="39" y="48"/>
                    </a:moveTo>
                    <a:cubicBezTo>
                      <a:pt x="4" y="48"/>
                      <a:pt x="4" y="48"/>
                      <a:pt x="4" y="48"/>
                    </a:cubicBezTo>
                    <a:cubicBezTo>
                      <a:pt x="36" y="16"/>
                      <a:pt x="36" y="16"/>
                      <a:pt x="36" y="16"/>
                    </a:cubicBezTo>
                    <a:cubicBezTo>
                      <a:pt x="37" y="16"/>
                      <a:pt x="38" y="17"/>
                      <a:pt x="39" y="17"/>
                    </a:cubicBezTo>
                    <a:lnTo>
                      <a:pt x="39" y="48"/>
                    </a:lnTo>
                    <a:close/>
                    <a:moveTo>
                      <a:pt x="40" y="17"/>
                    </a:moveTo>
                    <a:cubicBezTo>
                      <a:pt x="41" y="17"/>
                      <a:pt x="42" y="16"/>
                      <a:pt x="43" y="16"/>
                    </a:cubicBezTo>
                    <a:cubicBezTo>
                      <a:pt x="75" y="48"/>
                      <a:pt x="75" y="48"/>
                      <a:pt x="75" y="48"/>
                    </a:cubicBezTo>
                    <a:cubicBezTo>
                      <a:pt x="40" y="48"/>
                      <a:pt x="40" y="48"/>
                      <a:pt x="40" y="48"/>
                    </a:cubicBezTo>
                    <a:lnTo>
                      <a:pt x="40" y="1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0" name="Google Shape;390;p14"/>
              <p:cNvSpPr/>
              <p:nvPr/>
            </p:nvSpPr>
            <p:spPr>
              <a:xfrm>
                <a:off x="7627938" y="1384300"/>
                <a:ext cx="303213" cy="334962"/>
              </a:xfrm>
              <a:custGeom>
                <a:avLst/>
                <a:gdLst/>
                <a:ahLst/>
                <a:cxnLst/>
                <a:rect l="l" t="t" r="r" b="b"/>
                <a:pathLst>
                  <a:path w="80" h="88" extrusionOk="0">
                    <a:moveTo>
                      <a:pt x="79" y="48"/>
                    </a:moveTo>
                    <a:cubicBezTo>
                      <a:pt x="79" y="48"/>
                      <a:pt x="79" y="48"/>
                      <a:pt x="79" y="48"/>
                    </a:cubicBezTo>
                    <a:cubicBezTo>
                      <a:pt x="45" y="14"/>
                      <a:pt x="45" y="14"/>
                      <a:pt x="45" y="14"/>
                    </a:cubicBezTo>
                    <a:cubicBezTo>
                      <a:pt x="46" y="13"/>
                      <a:pt x="47" y="12"/>
                      <a:pt x="47" y="10"/>
                    </a:cubicBezTo>
                    <a:cubicBezTo>
                      <a:pt x="47" y="7"/>
                      <a:pt x="40" y="0"/>
                      <a:pt x="40" y="0"/>
                    </a:cubicBezTo>
                    <a:cubicBezTo>
                      <a:pt x="40" y="0"/>
                      <a:pt x="34" y="7"/>
                      <a:pt x="34" y="10"/>
                    </a:cubicBezTo>
                    <a:cubicBezTo>
                      <a:pt x="34" y="12"/>
                      <a:pt x="34" y="13"/>
                      <a:pt x="35" y="14"/>
                    </a:cubicBezTo>
                    <a:cubicBezTo>
                      <a:pt x="0" y="48"/>
                      <a:pt x="0" y="48"/>
                      <a:pt x="0" y="48"/>
                    </a:cubicBezTo>
                    <a:cubicBezTo>
                      <a:pt x="1" y="48"/>
                      <a:pt x="1" y="48"/>
                      <a:pt x="1" y="48"/>
                    </a:cubicBezTo>
                    <a:cubicBezTo>
                      <a:pt x="1" y="70"/>
                      <a:pt x="18" y="88"/>
                      <a:pt x="40" y="88"/>
                    </a:cubicBezTo>
                    <a:cubicBezTo>
                      <a:pt x="62" y="88"/>
                      <a:pt x="80" y="70"/>
                      <a:pt x="80" y="48"/>
                    </a:cubicBezTo>
                    <a:lnTo>
                      <a:pt x="79" y="48"/>
                    </a:lnTo>
                    <a:close/>
                    <a:moveTo>
                      <a:pt x="39" y="48"/>
                    </a:moveTo>
                    <a:cubicBezTo>
                      <a:pt x="4" y="48"/>
                      <a:pt x="4" y="48"/>
                      <a:pt x="4" y="48"/>
                    </a:cubicBezTo>
                    <a:cubicBezTo>
                      <a:pt x="37" y="16"/>
                      <a:pt x="37" y="16"/>
                      <a:pt x="37" y="16"/>
                    </a:cubicBezTo>
                    <a:cubicBezTo>
                      <a:pt x="38" y="16"/>
                      <a:pt x="38" y="17"/>
                      <a:pt x="39" y="17"/>
                    </a:cubicBezTo>
                    <a:lnTo>
                      <a:pt x="39" y="48"/>
                    </a:lnTo>
                    <a:close/>
                    <a:moveTo>
                      <a:pt x="41" y="48"/>
                    </a:moveTo>
                    <a:cubicBezTo>
                      <a:pt x="41" y="17"/>
                      <a:pt x="41" y="17"/>
                      <a:pt x="41" y="17"/>
                    </a:cubicBezTo>
                    <a:cubicBezTo>
                      <a:pt x="42" y="17"/>
                      <a:pt x="42" y="16"/>
                      <a:pt x="43" y="16"/>
                    </a:cubicBezTo>
                    <a:cubicBezTo>
                      <a:pt x="75" y="48"/>
                      <a:pt x="75" y="48"/>
                      <a:pt x="75" y="48"/>
                    </a:cubicBezTo>
                    <a:lnTo>
                      <a:pt x="41" y="4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14"/>
              <p:cNvSpPr/>
              <p:nvPr/>
            </p:nvSpPr>
            <p:spPr>
              <a:xfrm>
                <a:off x="7081838" y="1030288"/>
                <a:ext cx="739775" cy="814387"/>
              </a:xfrm>
              <a:custGeom>
                <a:avLst/>
                <a:gdLst/>
                <a:ahLst/>
                <a:cxnLst/>
                <a:rect l="l" t="t" r="r" b="b"/>
                <a:pathLst>
                  <a:path w="195" h="214" extrusionOk="0">
                    <a:moveTo>
                      <a:pt x="150" y="189"/>
                    </a:moveTo>
                    <a:cubicBezTo>
                      <a:pt x="138" y="189"/>
                      <a:pt x="138" y="189"/>
                      <a:pt x="138" y="189"/>
                    </a:cubicBezTo>
                    <a:cubicBezTo>
                      <a:pt x="138" y="184"/>
                      <a:pt x="138" y="184"/>
                      <a:pt x="138" y="184"/>
                    </a:cubicBezTo>
                    <a:cubicBezTo>
                      <a:pt x="138" y="179"/>
                      <a:pt x="133" y="174"/>
                      <a:pt x="128" y="174"/>
                    </a:cubicBezTo>
                    <a:cubicBezTo>
                      <a:pt x="111" y="174"/>
                      <a:pt x="111" y="174"/>
                      <a:pt x="111" y="174"/>
                    </a:cubicBezTo>
                    <a:cubicBezTo>
                      <a:pt x="111" y="172"/>
                      <a:pt x="112" y="169"/>
                      <a:pt x="112" y="165"/>
                    </a:cubicBezTo>
                    <a:cubicBezTo>
                      <a:pt x="112" y="158"/>
                      <a:pt x="109" y="151"/>
                      <a:pt x="105" y="146"/>
                    </a:cubicBezTo>
                    <a:cubicBezTo>
                      <a:pt x="105" y="52"/>
                      <a:pt x="105" y="52"/>
                      <a:pt x="105" y="52"/>
                    </a:cubicBezTo>
                    <a:cubicBezTo>
                      <a:pt x="131" y="56"/>
                      <a:pt x="155" y="67"/>
                      <a:pt x="175" y="85"/>
                    </a:cubicBezTo>
                    <a:cubicBezTo>
                      <a:pt x="176" y="89"/>
                      <a:pt x="180" y="91"/>
                      <a:pt x="184" y="91"/>
                    </a:cubicBezTo>
                    <a:cubicBezTo>
                      <a:pt x="190" y="91"/>
                      <a:pt x="195" y="86"/>
                      <a:pt x="195" y="79"/>
                    </a:cubicBezTo>
                    <a:cubicBezTo>
                      <a:pt x="195" y="73"/>
                      <a:pt x="190" y="68"/>
                      <a:pt x="184" y="68"/>
                    </a:cubicBezTo>
                    <a:cubicBezTo>
                      <a:pt x="180" y="68"/>
                      <a:pt x="177" y="70"/>
                      <a:pt x="175" y="73"/>
                    </a:cubicBezTo>
                    <a:cubicBezTo>
                      <a:pt x="155" y="56"/>
                      <a:pt x="131" y="46"/>
                      <a:pt x="105" y="42"/>
                    </a:cubicBezTo>
                    <a:cubicBezTo>
                      <a:pt x="105" y="35"/>
                      <a:pt x="105" y="35"/>
                      <a:pt x="105" y="35"/>
                    </a:cubicBezTo>
                    <a:cubicBezTo>
                      <a:pt x="110" y="32"/>
                      <a:pt x="113" y="27"/>
                      <a:pt x="113" y="21"/>
                    </a:cubicBezTo>
                    <a:cubicBezTo>
                      <a:pt x="113" y="13"/>
                      <a:pt x="97" y="0"/>
                      <a:pt x="97" y="0"/>
                    </a:cubicBezTo>
                    <a:cubicBezTo>
                      <a:pt x="97" y="0"/>
                      <a:pt x="81" y="13"/>
                      <a:pt x="81" y="21"/>
                    </a:cubicBezTo>
                    <a:cubicBezTo>
                      <a:pt x="81" y="27"/>
                      <a:pt x="85" y="32"/>
                      <a:pt x="89" y="35"/>
                    </a:cubicBezTo>
                    <a:cubicBezTo>
                      <a:pt x="89" y="42"/>
                      <a:pt x="89" y="42"/>
                      <a:pt x="89" y="42"/>
                    </a:cubicBezTo>
                    <a:cubicBezTo>
                      <a:pt x="64" y="46"/>
                      <a:pt x="40" y="56"/>
                      <a:pt x="20" y="73"/>
                    </a:cubicBezTo>
                    <a:cubicBezTo>
                      <a:pt x="18" y="70"/>
                      <a:pt x="15" y="68"/>
                      <a:pt x="11" y="68"/>
                    </a:cubicBezTo>
                    <a:cubicBezTo>
                      <a:pt x="5" y="68"/>
                      <a:pt x="0" y="73"/>
                      <a:pt x="0" y="79"/>
                    </a:cubicBezTo>
                    <a:cubicBezTo>
                      <a:pt x="0" y="86"/>
                      <a:pt x="5" y="91"/>
                      <a:pt x="11" y="91"/>
                    </a:cubicBezTo>
                    <a:cubicBezTo>
                      <a:pt x="15" y="91"/>
                      <a:pt x="19" y="89"/>
                      <a:pt x="21" y="85"/>
                    </a:cubicBezTo>
                    <a:cubicBezTo>
                      <a:pt x="40" y="67"/>
                      <a:pt x="64" y="56"/>
                      <a:pt x="89" y="52"/>
                    </a:cubicBezTo>
                    <a:cubicBezTo>
                      <a:pt x="89" y="146"/>
                      <a:pt x="89" y="146"/>
                      <a:pt x="89" y="146"/>
                    </a:cubicBezTo>
                    <a:cubicBezTo>
                      <a:pt x="85" y="151"/>
                      <a:pt x="83" y="158"/>
                      <a:pt x="83" y="165"/>
                    </a:cubicBezTo>
                    <a:cubicBezTo>
                      <a:pt x="83" y="169"/>
                      <a:pt x="83" y="172"/>
                      <a:pt x="84" y="174"/>
                    </a:cubicBezTo>
                    <a:cubicBezTo>
                      <a:pt x="67" y="174"/>
                      <a:pt x="67" y="174"/>
                      <a:pt x="67" y="174"/>
                    </a:cubicBezTo>
                    <a:cubicBezTo>
                      <a:pt x="61" y="174"/>
                      <a:pt x="57" y="179"/>
                      <a:pt x="57" y="184"/>
                    </a:cubicBezTo>
                    <a:cubicBezTo>
                      <a:pt x="57" y="189"/>
                      <a:pt x="57" y="189"/>
                      <a:pt x="57" y="189"/>
                    </a:cubicBezTo>
                    <a:cubicBezTo>
                      <a:pt x="44" y="189"/>
                      <a:pt x="44" y="189"/>
                      <a:pt x="44" y="189"/>
                    </a:cubicBezTo>
                    <a:cubicBezTo>
                      <a:pt x="35" y="189"/>
                      <a:pt x="27" y="196"/>
                      <a:pt x="27" y="206"/>
                    </a:cubicBezTo>
                    <a:cubicBezTo>
                      <a:pt x="27" y="214"/>
                      <a:pt x="27" y="214"/>
                      <a:pt x="27" y="214"/>
                    </a:cubicBezTo>
                    <a:cubicBezTo>
                      <a:pt x="168" y="214"/>
                      <a:pt x="168" y="214"/>
                      <a:pt x="168" y="214"/>
                    </a:cubicBezTo>
                    <a:cubicBezTo>
                      <a:pt x="168" y="206"/>
                      <a:pt x="168" y="206"/>
                      <a:pt x="168" y="206"/>
                    </a:cubicBezTo>
                    <a:cubicBezTo>
                      <a:pt x="168" y="196"/>
                      <a:pt x="160" y="189"/>
                      <a:pt x="150" y="1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92" name="Google Shape;392;p14"/>
            <p:cNvGrpSpPr/>
            <p:nvPr/>
          </p:nvGrpSpPr>
          <p:grpSpPr>
            <a:xfrm>
              <a:off x="4301315" y="2971645"/>
              <a:ext cx="1021362" cy="962619"/>
              <a:chOff x="6130925" y="742950"/>
              <a:chExt cx="855663" cy="806451"/>
            </a:xfrm>
          </p:grpSpPr>
          <p:sp>
            <p:nvSpPr>
              <p:cNvPr id="393" name="Google Shape;393;p14"/>
              <p:cNvSpPr/>
              <p:nvPr/>
            </p:nvSpPr>
            <p:spPr>
              <a:xfrm>
                <a:off x="6130925" y="1214438"/>
                <a:ext cx="855663" cy="334963"/>
              </a:xfrm>
              <a:custGeom>
                <a:avLst/>
                <a:gdLst/>
                <a:ahLst/>
                <a:cxnLst/>
                <a:rect l="l" t="t" r="r" b="b"/>
                <a:pathLst>
                  <a:path w="539" h="211" extrusionOk="0">
                    <a:moveTo>
                      <a:pt x="518" y="58"/>
                    </a:moveTo>
                    <a:lnTo>
                      <a:pt x="336" y="0"/>
                    </a:lnTo>
                    <a:lnTo>
                      <a:pt x="300" y="161"/>
                    </a:lnTo>
                    <a:lnTo>
                      <a:pt x="278" y="34"/>
                    </a:lnTo>
                    <a:lnTo>
                      <a:pt x="288" y="24"/>
                    </a:lnTo>
                    <a:lnTo>
                      <a:pt x="305" y="5"/>
                    </a:lnTo>
                    <a:lnTo>
                      <a:pt x="235" y="5"/>
                    </a:lnTo>
                    <a:lnTo>
                      <a:pt x="252" y="24"/>
                    </a:lnTo>
                    <a:lnTo>
                      <a:pt x="261" y="34"/>
                    </a:lnTo>
                    <a:lnTo>
                      <a:pt x="240" y="161"/>
                    </a:lnTo>
                    <a:lnTo>
                      <a:pt x="204" y="0"/>
                    </a:lnTo>
                    <a:lnTo>
                      <a:pt x="20" y="58"/>
                    </a:lnTo>
                    <a:lnTo>
                      <a:pt x="0" y="211"/>
                    </a:lnTo>
                    <a:lnTo>
                      <a:pt x="539" y="211"/>
                    </a:lnTo>
                    <a:lnTo>
                      <a:pt x="518" y="58"/>
                    </a:lnTo>
                    <a:close/>
                    <a:moveTo>
                      <a:pt x="460" y="156"/>
                    </a:moveTo>
                    <a:lnTo>
                      <a:pt x="367" y="156"/>
                    </a:lnTo>
                    <a:lnTo>
                      <a:pt x="367" y="130"/>
                    </a:lnTo>
                    <a:lnTo>
                      <a:pt x="412" y="122"/>
                    </a:lnTo>
                    <a:lnTo>
                      <a:pt x="460" y="130"/>
                    </a:lnTo>
                    <a:lnTo>
                      <a:pt x="460" y="15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4"/>
              <p:cNvSpPr/>
              <p:nvPr/>
            </p:nvSpPr>
            <p:spPr>
              <a:xfrm>
                <a:off x="6367463" y="742950"/>
                <a:ext cx="384175" cy="4254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95" name="Google Shape;395;p14"/>
            <p:cNvGrpSpPr/>
            <p:nvPr/>
          </p:nvGrpSpPr>
          <p:grpSpPr>
            <a:xfrm>
              <a:off x="1926017" y="2991646"/>
              <a:ext cx="761698" cy="922621"/>
              <a:chOff x="6799263" y="279400"/>
              <a:chExt cx="1014412" cy="1228725"/>
            </a:xfrm>
          </p:grpSpPr>
          <p:sp>
            <p:nvSpPr>
              <p:cNvPr id="396" name="Google Shape;396;p14"/>
              <p:cNvSpPr/>
              <p:nvPr/>
            </p:nvSpPr>
            <p:spPr>
              <a:xfrm>
                <a:off x="6799263" y="279400"/>
                <a:ext cx="904875" cy="1228725"/>
              </a:xfrm>
              <a:custGeom>
                <a:avLst/>
                <a:gdLst/>
                <a:ahLst/>
                <a:cxnLst/>
                <a:rect l="l" t="t" r="r" b="b"/>
                <a:pathLst>
                  <a:path w="141" h="192" extrusionOk="0">
                    <a:moveTo>
                      <a:pt x="114" y="178"/>
                    </a:moveTo>
                    <a:cubicBezTo>
                      <a:pt x="13" y="178"/>
                      <a:pt x="13" y="178"/>
                      <a:pt x="13" y="178"/>
                    </a:cubicBezTo>
                    <a:cubicBezTo>
                      <a:pt x="13" y="51"/>
                      <a:pt x="13" y="51"/>
                      <a:pt x="13" y="51"/>
                    </a:cubicBezTo>
                    <a:cubicBezTo>
                      <a:pt x="36" y="51"/>
                      <a:pt x="36" y="51"/>
                      <a:pt x="36" y="51"/>
                    </a:cubicBezTo>
                    <a:cubicBezTo>
                      <a:pt x="44" y="51"/>
                      <a:pt x="51" y="44"/>
                      <a:pt x="51" y="36"/>
                    </a:cubicBezTo>
                    <a:cubicBezTo>
                      <a:pt x="51" y="13"/>
                      <a:pt x="51" y="13"/>
                      <a:pt x="51" y="13"/>
                    </a:cubicBezTo>
                    <a:cubicBezTo>
                      <a:pt x="127" y="13"/>
                      <a:pt x="127" y="13"/>
                      <a:pt x="127" y="13"/>
                    </a:cubicBezTo>
                    <a:cubicBezTo>
                      <a:pt x="127" y="126"/>
                      <a:pt x="127" y="126"/>
                      <a:pt x="127" y="126"/>
                    </a:cubicBezTo>
                    <a:cubicBezTo>
                      <a:pt x="128" y="126"/>
                      <a:pt x="128" y="126"/>
                      <a:pt x="128" y="126"/>
                    </a:cubicBezTo>
                    <a:cubicBezTo>
                      <a:pt x="141" y="140"/>
                      <a:pt x="141" y="140"/>
                      <a:pt x="141" y="140"/>
                    </a:cubicBezTo>
                    <a:cubicBezTo>
                      <a:pt x="141" y="9"/>
                      <a:pt x="141" y="9"/>
                      <a:pt x="141" y="9"/>
                    </a:cubicBezTo>
                    <a:cubicBezTo>
                      <a:pt x="141" y="4"/>
                      <a:pt x="137" y="0"/>
                      <a:pt x="132" y="0"/>
                    </a:cubicBezTo>
                    <a:cubicBezTo>
                      <a:pt x="46" y="0"/>
                      <a:pt x="46" y="0"/>
                      <a:pt x="46" y="0"/>
                    </a:cubicBezTo>
                    <a:cubicBezTo>
                      <a:pt x="0" y="46"/>
                      <a:pt x="0" y="46"/>
                      <a:pt x="0" y="46"/>
                    </a:cubicBezTo>
                    <a:cubicBezTo>
                      <a:pt x="0" y="50"/>
                      <a:pt x="0" y="50"/>
                      <a:pt x="0" y="50"/>
                    </a:cubicBezTo>
                    <a:cubicBezTo>
                      <a:pt x="0" y="51"/>
                      <a:pt x="0" y="51"/>
                      <a:pt x="0" y="51"/>
                    </a:cubicBezTo>
                    <a:cubicBezTo>
                      <a:pt x="0" y="51"/>
                      <a:pt x="0" y="51"/>
                      <a:pt x="0" y="51"/>
                    </a:cubicBezTo>
                    <a:cubicBezTo>
                      <a:pt x="0" y="183"/>
                      <a:pt x="0" y="183"/>
                      <a:pt x="0" y="183"/>
                    </a:cubicBezTo>
                    <a:cubicBezTo>
                      <a:pt x="0" y="188"/>
                      <a:pt x="4" y="192"/>
                      <a:pt x="9" y="192"/>
                    </a:cubicBezTo>
                    <a:cubicBezTo>
                      <a:pt x="127" y="192"/>
                      <a:pt x="127" y="192"/>
                      <a:pt x="127" y="192"/>
                    </a:cubicBezTo>
                    <a:lnTo>
                      <a:pt x="114" y="17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14"/>
              <p:cNvSpPr/>
              <p:nvPr/>
            </p:nvSpPr>
            <p:spPr>
              <a:xfrm>
                <a:off x="6896100" y="573088"/>
                <a:ext cx="917575" cy="928688"/>
              </a:xfrm>
              <a:custGeom>
                <a:avLst/>
                <a:gdLst/>
                <a:ahLst/>
                <a:cxnLst/>
                <a:rect l="l" t="t" r="r" b="b"/>
                <a:pathLst>
                  <a:path w="143" h="145" extrusionOk="0">
                    <a:moveTo>
                      <a:pt x="142" y="128"/>
                    </a:moveTo>
                    <a:cubicBezTo>
                      <a:pt x="99" y="81"/>
                      <a:pt x="99" y="81"/>
                      <a:pt x="99" y="81"/>
                    </a:cubicBezTo>
                    <a:cubicBezTo>
                      <a:pt x="99" y="81"/>
                      <a:pt x="99" y="81"/>
                      <a:pt x="99" y="80"/>
                    </a:cubicBezTo>
                    <a:cubicBezTo>
                      <a:pt x="105" y="69"/>
                      <a:pt x="107" y="55"/>
                      <a:pt x="103" y="41"/>
                    </a:cubicBezTo>
                    <a:cubicBezTo>
                      <a:pt x="95" y="14"/>
                      <a:pt x="67" y="0"/>
                      <a:pt x="41" y="8"/>
                    </a:cubicBezTo>
                    <a:cubicBezTo>
                      <a:pt x="14" y="16"/>
                      <a:pt x="0" y="44"/>
                      <a:pt x="8" y="71"/>
                    </a:cubicBezTo>
                    <a:cubicBezTo>
                      <a:pt x="16" y="97"/>
                      <a:pt x="44" y="112"/>
                      <a:pt x="70" y="103"/>
                    </a:cubicBezTo>
                    <a:cubicBezTo>
                      <a:pt x="75" y="102"/>
                      <a:pt x="78" y="100"/>
                      <a:pt x="82" y="98"/>
                    </a:cubicBezTo>
                    <a:cubicBezTo>
                      <a:pt x="124" y="144"/>
                      <a:pt x="124" y="144"/>
                      <a:pt x="124" y="144"/>
                    </a:cubicBezTo>
                    <a:cubicBezTo>
                      <a:pt x="126" y="145"/>
                      <a:pt x="128" y="145"/>
                      <a:pt x="131" y="143"/>
                    </a:cubicBezTo>
                    <a:cubicBezTo>
                      <a:pt x="141" y="134"/>
                      <a:pt x="141" y="134"/>
                      <a:pt x="141" y="134"/>
                    </a:cubicBezTo>
                    <a:cubicBezTo>
                      <a:pt x="143" y="132"/>
                      <a:pt x="143" y="129"/>
                      <a:pt x="142" y="128"/>
                    </a:cubicBezTo>
                    <a:close/>
                    <a:moveTo>
                      <a:pt x="21" y="67"/>
                    </a:moveTo>
                    <a:cubicBezTo>
                      <a:pt x="15" y="47"/>
                      <a:pt x="25" y="27"/>
                      <a:pt x="45" y="21"/>
                    </a:cubicBezTo>
                    <a:cubicBezTo>
                      <a:pt x="64" y="15"/>
                      <a:pt x="84" y="26"/>
                      <a:pt x="90" y="45"/>
                    </a:cubicBezTo>
                    <a:cubicBezTo>
                      <a:pt x="96" y="64"/>
                      <a:pt x="86" y="84"/>
                      <a:pt x="66" y="90"/>
                    </a:cubicBezTo>
                    <a:cubicBezTo>
                      <a:pt x="47" y="96"/>
                      <a:pt x="27" y="86"/>
                      <a:pt x="21"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8" name="Google Shape;398;p14"/>
              <p:cNvSpPr/>
              <p:nvPr/>
            </p:nvSpPr>
            <p:spPr>
              <a:xfrm>
                <a:off x="7062788" y="708025"/>
                <a:ext cx="398462" cy="295275"/>
              </a:xfrm>
              <a:custGeom>
                <a:avLst/>
                <a:gdLst/>
                <a:ahLst/>
                <a:cxnLst/>
                <a:rect l="l" t="t" r="r" b="b"/>
                <a:pathLst>
                  <a:path w="62" h="46" extrusionOk="0">
                    <a:moveTo>
                      <a:pt x="12" y="20"/>
                    </a:moveTo>
                    <a:cubicBezTo>
                      <a:pt x="32" y="14"/>
                      <a:pt x="52" y="25"/>
                      <a:pt x="59" y="44"/>
                    </a:cubicBezTo>
                    <a:cubicBezTo>
                      <a:pt x="59" y="45"/>
                      <a:pt x="59" y="45"/>
                      <a:pt x="59" y="46"/>
                    </a:cubicBezTo>
                    <a:cubicBezTo>
                      <a:pt x="61" y="40"/>
                      <a:pt x="62" y="32"/>
                      <a:pt x="60" y="25"/>
                    </a:cubicBezTo>
                    <a:cubicBezTo>
                      <a:pt x="55" y="9"/>
                      <a:pt x="37" y="0"/>
                      <a:pt x="21" y="5"/>
                    </a:cubicBezTo>
                    <a:cubicBezTo>
                      <a:pt x="10" y="8"/>
                      <a:pt x="3" y="17"/>
                      <a:pt x="0" y="27"/>
                    </a:cubicBezTo>
                    <a:cubicBezTo>
                      <a:pt x="3" y="24"/>
                      <a:pt x="7" y="21"/>
                      <a:pt x="12" y="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99" name="Google Shape;399;p14"/>
            <p:cNvSpPr/>
            <p:nvPr/>
          </p:nvSpPr>
          <p:spPr>
            <a:xfrm>
              <a:off x="9440863" y="3005281"/>
              <a:ext cx="960437" cy="895351"/>
            </a:xfrm>
            <a:custGeom>
              <a:avLst/>
              <a:gdLst/>
              <a:ahLst/>
              <a:cxnLst/>
              <a:rect l="l" t="t" r="r" b="b"/>
              <a:pathLst>
                <a:path w="140" h="130" extrusionOk="0">
                  <a:moveTo>
                    <a:pt x="64" y="28"/>
                  </a:moveTo>
                  <a:cubicBezTo>
                    <a:pt x="64" y="55"/>
                    <a:pt x="48" y="77"/>
                    <a:pt x="26" y="77"/>
                  </a:cubicBezTo>
                  <a:cubicBezTo>
                    <a:pt x="10" y="77"/>
                    <a:pt x="0" y="66"/>
                    <a:pt x="0" y="49"/>
                  </a:cubicBezTo>
                  <a:cubicBezTo>
                    <a:pt x="0" y="24"/>
                    <a:pt x="15" y="0"/>
                    <a:pt x="39" y="0"/>
                  </a:cubicBezTo>
                  <a:cubicBezTo>
                    <a:pt x="56" y="0"/>
                    <a:pt x="64" y="13"/>
                    <a:pt x="64" y="28"/>
                  </a:cubicBezTo>
                  <a:close/>
                  <a:moveTo>
                    <a:pt x="15" y="130"/>
                  </a:moveTo>
                  <a:cubicBezTo>
                    <a:pt x="109" y="0"/>
                    <a:pt x="109" y="0"/>
                    <a:pt x="109" y="0"/>
                  </a:cubicBezTo>
                  <a:cubicBezTo>
                    <a:pt x="123" y="0"/>
                    <a:pt x="123" y="0"/>
                    <a:pt x="123" y="0"/>
                  </a:cubicBezTo>
                  <a:cubicBezTo>
                    <a:pt x="30" y="130"/>
                    <a:pt x="30" y="130"/>
                    <a:pt x="30" y="130"/>
                  </a:cubicBezTo>
                  <a:lnTo>
                    <a:pt x="15" y="130"/>
                  </a:lnTo>
                  <a:close/>
                  <a:moveTo>
                    <a:pt x="17" y="49"/>
                  </a:moveTo>
                  <a:cubicBezTo>
                    <a:pt x="17" y="57"/>
                    <a:pt x="20" y="64"/>
                    <a:pt x="28" y="64"/>
                  </a:cubicBezTo>
                  <a:cubicBezTo>
                    <a:pt x="40" y="64"/>
                    <a:pt x="47" y="42"/>
                    <a:pt x="47" y="28"/>
                  </a:cubicBezTo>
                  <a:cubicBezTo>
                    <a:pt x="47" y="21"/>
                    <a:pt x="44" y="14"/>
                    <a:pt x="36" y="14"/>
                  </a:cubicBezTo>
                  <a:cubicBezTo>
                    <a:pt x="24" y="14"/>
                    <a:pt x="17" y="35"/>
                    <a:pt x="17" y="49"/>
                  </a:cubicBezTo>
                  <a:close/>
                  <a:moveTo>
                    <a:pt x="140" y="80"/>
                  </a:moveTo>
                  <a:cubicBezTo>
                    <a:pt x="140" y="107"/>
                    <a:pt x="124" y="129"/>
                    <a:pt x="102" y="129"/>
                  </a:cubicBezTo>
                  <a:cubicBezTo>
                    <a:pt x="86" y="129"/>
                    <a:pt x="75" y="118"/>
                    <a:pt x="75" y="100"/>
                  </a:cubicBezTo>
                  <a:cubicBezTo>
                    <a:pt x="75" y="76"/>
                    <a:pt x="90" y="52"/>
                    <a:pt x="114" y="52"/>
                  </a:cubicBezTo>
                  <a:cubicBezTo>
                    <a:pt x="131" y="52"/>
                    <a:pt x="140" y="65"/>
                    <a:pt x="140" y="80"/>
                  </a:cubicBezTo>
                  <a:close/>
                  <a:moveTo>
                    <a:pt x="93" y="101"/>
                  </a:moveTo>
                  <a:cubicBezTo>
                    <a:pt x="93" y="109"/>
                    <a:pt x="96" y="116"/>
                    <a:pt x="103" y="116"/>
                  </a:cubicBezTo>
                  <a:cubicBezTo>
                    <a:pt x="116" y="116"/>
                    <a:pt x="122" y="94"/>
                    <a:pt x="122" y="80"/>
                  </a:cubicBezTo>
                  <a:cubicBezTo>
                    <a:pt x="122" y="73"/>
                    <a:pt x="120" y="65"/>
                    <a:pt x="112" y="65"/>
                  </a:cubicBezTo>
                  <a:cubicBezTo>
                    <a:pt x="100" y="65"/>
                    <a:pt x="93" y="87"/>
                    <a:pt x="93" y="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400" name="Google Shape;400;p14"/>
          <p:cNvGrpSpPr/>
          <p:nvPr/>
        </p:nvGrpSpPr>
        <p:grpSpPr>
          <a:xfrm>
            <a:off x="1194154" y="4225762"/>
            <a:ext cx="2583263" cy="1352580"/>
            <a:chOff x="7483988" y="3339882"/>
            <a:chExt cx="2583263" cy="1352580"/>
          </a:xfrm>
        </p:grpSpPr>
        <p:sp>
          <p:nvSpPr>
            <p:cNvPr id="401" name="Google Shape;401;p14"/>
            <p:cNvSpPr/>
            <p:nvPr/>
          </p:nvSpPr>
          <p:spPr>
            <a:xfrm>
              <a:off x="7483990" y="3732519"/>
              <a:ext cx="2075596" cy="9599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402" name="Google Shape;402;p14"/>
            <p:cNvSpPr/>
            <p:nvPr/>
          </p:nvSpPr>
          <p:spPr>
            <a:xfrm>
              <a:off x="7483988" y="3339882"/>
              <a:ext cx="2583263"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process</a:t>
              </a:r>
              <a:endParaRPr sz="2000" b="1">
                <a:solidFill>
                  <a:srgbClr val="3F3F3F"/>
                </a:solidFill>
                <a:latin typeface="Arial"/>
                <a:ea typeface="Arial"/>
                <a:cs typeface="Arial"/>
                <a:sym typeface="Arial"/>
              </a:endParaRPr>
            </a:p>
          </p:txBody>
        </p:sp>
      </p:grpSp>
      <p:grpSp>
        <p:nvGrpSpPr>
          <p:cNvPr id="403" name="Google Shape;403;p14"/>
          <p:cNvGrpSpPr/>
          <p:nvPr/>
        </p:nvGrpSpPr>
        <p:grpSpPr>
          <a:xfrm>
            <a:off x="3437739" y="4225762"/>
            <a:ext cx="2583263" cy="1352580"/>
            <a:chOff x="7483988" y="3339882"/>
            <a:chExt cx="2583263" cy="1352580"/>
          </a:xfrm>
        </p:grpSpPr>
        <p:sp>
          <p:nvSpPr>
            <p:cNvPr id="404" name="Google Shape;404;p14"/>
            <p:cNvSpPr/>
            <p:nvPr/>
          </p:nvSpPr>
          <p:spPr>
            <a:xfrm>
              <a:off x="7483990" y="3732519"/>
              <a:ext cx="2075596" cy="9599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405" name="Google Shape;405;p14"/>
            <p:cNvSpPr/>
            <p:nvPr/>
          </p:nvSpPr>
          <p:spPr>
            <a:xfrm>
              <a:off x="7483988" y="3339882"/>
              <a:ext cx="2583263"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process</a:t>
              </a:r>
              <a:endParaRPr sz="2000" b="1">
                <a:solidFill>
                  <a:srgbClr val="3F3F3F"/>
                </a:solidFill>
                <a:latin typeface="Arial"/>
                <a:ea typeface="Arial"/>
                <a:cs typeface="Arial"/>
                <a:sym typeface="Arial"/>
              </a:endParaRPr>
            </a:p>
          </p:txBody>
        </p:sp>
      </p:grpSp>
      <p:grpSp>
        <p:nvGrpSpPr>
          <p:cNvPr id="406" name="Google Shape;406;p14"/>
          <p:cNvGrpSpPr/>
          <p:nvPr/>
        </p:nvGrpSpPr>
        <p:grpSpPr>
          <a:xfrm>
            <a:off x="5745447" y="4225762"/>
            <a:ext cx="2519140" cy="1352580"/>
            <a:chOff x="7483989" y="3339882"/>
            <a:chExt cx="2519140" cy="1352580"/>
          </a:xfrm>
        </p:grpSpPr>
        <p:sp>
          <p:nvSpPr>
            <p:cNvPr id="407" name="Google Shape;407;p14"/>
            <p:cNvSpPr/>
            <p:nvPr/>
          </p:nvSpPr>
          <p:spPr>
            <a:xfrm>
              <a:off x="7483990" y="3732519"/>
              <a:ext cx="2075596" cy="9599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408" name="Google Shape;408;p14"/>
            <p:cNvSpPr/>
            <p:nvPr/>
          </p:nvSpPr>
          <p:spPr>
            <a:xfrm>
              <a:off x="7483989" y="3339882"/>
              <a:ext cx="2519140"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process</a:t>
              </a:r>
              <a:endParaRPr sz="2000" b="1">
                <a:solidFill>
                  <a:srgbClr val="3F3F3F"/>
                </a:solidFill>
                <a:latin typeface="Arial"/>
                <a:ea typeface="Arial"/>
                <a:cs typeface="Arial"/>
                <a:sym typeface="Arial"/>
              </a:endParaRPr>
            </a:p>
          </p:txBody>
        </p:sp>
      </p:grpSp>
      <p:grpSp>
        <p:nvGrpSpPr>
          <p:cNvPr id="409" name="Google Shape;409;p14"/>
          <p:cNvGrpSpPr/>
          <p:nvPr/>
        </p:nvGrpSpPr>
        <p:grpSpPr>
          <a:xfrm>
            <a:off x="8057277" y="4225762"/>
            <a:ext cx="2505620" cy="1352580"/>
            <a:chOff x="7483989" y="3339882"/>
            <a:chExt cx="2505620" cy="1352580"/>
          </a:xfrm>
        </p:grpSpPr>
        <p:sp>
          <p:nvSpPr>
            <p:cNvPr id="410" name="Google Shape;410;p14"/>
            <p:cNvSpPr/>
            <p:nvPr/>
          </p:nvSpPr>
          <p:spPr>
            <a:xfrm>
              <a:off x="7483990" y="3732519"/>
              <a:ext cx="2075596" cy="9599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411" name="Google Shape;411;p14"/>
            <p:cNvSpPr/>
            <p:nvPr/>
          </p:nvSpPr>
          <p:spPr>
            <a:xfrm>
              <a:off x="7483989" y="3339882"/>
              <a:ext cx="2505620"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process</a:t>
              </a:r>
              <a:endParaRPr sz="2000" b="1">
                <a:solidFill>
                  <a:srgbClr val="3F3F3F"/>
                </a:solidFill>
                <a:latin typeface="Arial"/>
                <a:ea typeface="Arial"/>
                <a:cs typeface="Arial"/>
                <a:sym typeface="Arial"/>
              </a:endParaRPr>
            </a:p>
          </p:txBody>
        </p:sp>
      </p:grpSp>
      <p:grpSp>
        <p:nvGrpSpPr>
          <p:cNvPr id="412" name="Google Shape;412;p14"/>
          <p:cNvGrpSpPr/>
          <p:nvPr/>
        </p:nvGrpSpPr>
        <p:grpSpPr>
          <a:xfrm>
            <a:off x="1080557" y="537832"/>
            <a:ext cx="6335052" cy="716067"/>
            <a:chOff x="5402407" y="1247256"/>
            <a:chExt cx="6335052" cy="716067"/>
          </a:xfrm>
        </p:grpSpPr>
        <p:sp>
          <p:nvSpPr>
            <p:cNvPr id="413" name="Google Shape;413;p14"/>
            <p:cNvSpPr txBox="1"/>
            <p:nvPr/>
          </p:nvSpPr>
          <p:spPr>
            <a:xfrm>
              <a:off x="5402407" y="1247256"/>
              <a:ext cx="63350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414" name="Google Shape;414;p14"/>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500"/>
                                        <p:tgtEl>
                                          <p:spTgt spid="38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1000"/>
                                        <p:tgtEl>
                                          <p:spTgt spid="400"/>
                                        </p:tgtEl>
                                      </p:cBhvr>
                                    </p:animEffect>
                                  </p:childTnLst>
                                </p:cTn>
                              </p:par>
                              <p:par>
                                <p:cTn id="12" presetID="10" presetClass="entr" presetSubtype="0" fill="hold" nodeType="withEffect">
                                  <p:stCondLst>
                                    <p:cond delay="0"/>
                                  </p:stCondLst>
                                  <p:childTnLst>
                                    <p:set>
                                      <p:cBhvr>
                                        <p:cTn id="13" dur="1" fill="hold">
                                          <p:stCondLst>
                                            <p:cond delay="0"/>
                                          </p:stCondLst>
                                        </p:cTn>
                                        <p:tgtEl>
                                          <p:spTgt spid="403"/>
                                        </p:tgtEl>
                                        <p:attrNameLst>
                                          <p:attrName>style.visibility</p:attrName>
                                        </p:attrNameLst>
                                      </p:cBhvr>
                                      <p:to>
                                        <p:strVal val="visible"/>
                                      </p:to>
                                    </p:set>
                                    <p:animEffect transition="in" filter="fade">
                                      <p:cBhvr>
                                        <p:cTn id="14" dur="1000"/>
                                        <p:tgtEl>
                                          <p:spTgt spid="403"/>
                                        </p:tgtEl>
                                      </p:cBhvr>
                                    </p:animEffect>
                                  </p:childTnLst>
                                </p:cTn>
                              </p:par>
                              <p:par>
                                <p:cTn id="15" presetID="10" presetClass="entr" presetSubtype="0" fill="hold" nodeType="with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1000"/>
                                        <p:tgtEl>
                                          <p:spTgt spid="406"/>
                                        </p:tgtEl>
                                      </p:cBhvr>
                                    </p:animEffect>
                                  </p:childTnLst>
                                </p:cTn>
                              </p:par>
                              <p:par>
                                <p:cTn id="18" presetID="10" presetClass="entr" presetSubtype="0" fill="hold" nodeType="withEffect">
                                  <p:stCondLst>
                                    <p:cond delay="0"/>
                                  </p:stCondLst>
                                  <p:childTnLst>
                                    <p:set>
                                      <p:cBhvr>
                                        <p:cTn id="19" dur="1" fill="hold">
                                          <p:stCondLst>
                                            <p:cond delay="0"/>
                                          </p:stCondLst>
                                        </p:cTn>
                                        <p:tgtEl>
                                          <p:spTgt spid="409"/>
                                        </p:tgtEl>
                                        <p:attrNameLst>
                                          <p:attrName>style.visibility</p:attrName>
                                        </p:attrNameLst>
                                      </p:cBhvr>
                                      <p:to>
                                        <p:strVal val="visible"/>
                                      </p:to>
                                    </p:set>
                                    <p:animEffect transition="in" filter="fade">
                                      <p:cBhvr>
                                        <p:cTn id="20"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5"/>
          <p:cNvSpPr/>
          <p:nvPr/>
        </p:nvSpPr>
        <p:spPr>
          <a:xfrm>
            <a:off x="2614893" y="1720850"/>
            <a:ext cx="2628900" cy="2628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 name="Google Shape;421;p15"/>
          <p:cNvSpPr/>
          <p:nvPr/>
        </p:nvSpPr>
        <p:spPr>
          <a:xfrm>
            <a:off x="3091508" y="2197465"/>
            <a:ext cx="1675670" cy="1675670"/>
          </a:xfrm>
          <a:prstGeom prst="ellipse">
            <a:avLst/>
          </a:prstGeom>
          <a:solidFill>
            <a:schemeClr val="lt1"/>
          </a:solidFill>
          <a:ln>
            <a:noFill/>
          </a:ln>
          <a:effectLst>
            <a:outerShdw blurRad="292100" sx="102000" sy="102000" algn="c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22" name="Google Shape;422;p15"/>
          <p:cNvCxnSpPr/>
          <p:nvPr/>
        </p:nvCxnSpPr>
        <p:spPr>
          <a:xfrm>
            <a:off x="5852272" y="3075641"/>
            <a:ext cx="1304365" cy="0"/>
          </a:xfrm>
          <a:prstGeom prst="straightConnector1">
            <a:avLst/>
          </a:prstGeom>
          <a:noFill/>
          <a:ln w="38100" cap="flat" cmpd="sng">
            <a:solidFill>
              <a:schemeClr val="accent1"/>
            </a:solidFill>
            <a:prstDash val="solid"/>
            <a:miter lim="800000"/>
            <a:headEnd type="none" w="sm" len="sm"/>
            <a:tailEnd type="none" w="sm" len="sm"/>
          </a:ln>
        </p:spPr>
      </p:cxnSp>
      <p:sp>
        <p:nvSpPr>
          <p:cNvPr id="423" name="Google Shape;423;p15"/>
          <p:cNvSpPr txBox="1"/>
          <p:nvPr/>
        </p:nvSpPr>
        <p:spPr>
          <a:xfrm>
            <a:off x="5738298" y="2456798"/>
            <a:ext cx="44273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424" name="Google Shape;424;p15"/>
          <p:cNvSpPr txBox="1"/>
          <p:nvPr/>
        </p:nvSpPr>
        <p:spPr>
          <a:xfrm>
            <a:off x="5738297" y="3169770"/>
            <a:ext cx="383880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7F7F7F"/>
                </a:solidFill>
                <a:latin typeface="Arial"/>
                <a:ea typeface="Arial"/>
                <a:cs typeface="Arial"/>
                <a:sym typeface="Arial"/>
              </a:rPr>
              <a:t>The user can demonstrate on a projector or computer, or print the presentation and make it into a film to be used in a wider field</a:t>
            </a:r>
            <a:endParaRPr/>
          </a:p>
        </p:txBody>
      </p:sp>
      <p:sp>
        <p:nvSpPr>
          <p:cNvPr id="425" name="Google Shape;425;p15"/>
          <p:cNvSpPr txBox="1"/>
          <p:nvPr/>
        </p:nvSpPr>
        <p:spPr>
          <a:xfrm>
            <a:off x="3091508" y="2475476"/>
            <a:ext cx="167567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1">
                <a:solidFill>
                  <a:schemeClr val="accent1"/>
                </a:solidFill>
                <a:latin typeface="Lily Script One"/>
                <a:ea typeface="Lily Script One"/>
                <a:cs typeface="Lily Script One"/>
                <a:sym typeface="Lily Script One"/>
              </a:rPr>
              <a:t>03</a:t>
            </a:r>
            <a:endParaRPr sz="7200" b="1" i="1">
              <a:solidFill>
                <a:schemeClr val="accent1"/>
              </a:solidFill>
              <a:latin typeface="Lily Script One"/>
              <a:ea typeface="Lily Script One"/>
              <a:cs typeface="Lily Script One"/>
              <a:sym typeface="Lily Scrip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p:tgtEl>
                                          <p:spTgt spid="420"/>
                                        </p:tgtEl>
                                        <p:attrNameLst>
                                          <p:attrName>ppt_w</p:attrName>
                                        </p:attrNameLst>
                                      </p:cBhvr>
                                      <p:tavLst>
                                        <p:tav tm="0">
                                          <p:val>
                                            <p:strVal val="0"/>
                                          </p:val>
                                        </p:tav>
                                        <p:tav tm="100000">
                                          <p:val>
                                            <p:strVal val="#ppt_w"/>
                                          </p:val>
                                        </p:tav>
                                      </p:tavLst>
                                    </p:anim>
                                    <p:anim calcmode="lin" valueType="num">
                                      <p:cBhvr additive="base">
                                        <p:cTn id="8" dur="500"/>
                                        <p:tgtEl>
                                          <p:spTgt spid="42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21"/>
                                        </p:tgtEl>
                                        <p:attrNameLst>
                                          <p:attrName>style.visibility</p:attrName>
                                        </p:attrNameLst>
                                      </p:cBhvr>
                                      <p:to>
                                        <p:strVal val="visible"/>
                                      </p:to>
                                    </p:set>
                                    <p:anim calcmode="lin" valueType="num">
                                      <p:cBhvr additive="base">
                                        <p:cTn id="11" dur="500"/>
                                        <p:tgtEl>
                                          <p:spTgt spid="421"/>
                                        </p:tgtEl>
                                        <p:attrNameLst>
                                          <p:attrName>ppt_w</p:attrName>
                                        </p:attrNameLst>
                                      </p:cBhvr>
                                      <p:tavLst>
                                        <p:tav tm="0">
                                          <p:val>
                                            <p:strVal val="0"/>
                                          </p:val>
                                        </p:tav>
                                        <p:tav tm="100000">
                                          <p:val>
                                            <p:strVal val="#ppt_w"/>
                                          </p:val>
                                        </p:tav>
                                      </p:tavLst>
                                    </p:anim>
                                    <p:anim calcmode="lin" valueType="num">
                                      <p:cBhvr additive="base">
                                        <p:cTn id="12" dur="500"/>
                                        <p:tgtEl>
                                          <p:spTgt spid="42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425"/>
                                        </p:tgtEl>
                                        <p:attrNameLst>
                                          <p:attrName>style.visibility</p:attrName>
                                        </p:attrNameLst>
                                      </p:cBhvr>
                                      <p:to>
                                        <p:strVal val="visible"/>
                                      </p:to>
                                    </p:set>
                                    <p:anim calcmode="lin" valueType="num">
                                      <p:cBhvr additive="base">
                                        <p:cTn id="15" dur="500"/>
                                        <p:tgtEl>
                                          <p:spTgt spid="425"/>
                                        </p:tgtEl>
                                        <p:attrNameLst>
                                          <p:attrName>ppt_w</p:attrName>
                                        </p:attrNameLst>
                                      </p:cBhvr>
                                      <p:tavLst>
                                        <p:tav tm="0">
                                          <p:val>
                                            <p:strVal val="0"/>
                                          </p:val>
                                        </p:tav>
                                        <p:tav tm="100000">
                                          <p:val>
                                            <p:strVal val="#ppt_w"/>
                                          </p:val>
                                        </p:tav>
                                      </p:tavLst>
                                    </p:anim>
                                    <p:anim calcmode="lin" valueType="num">
                                      <p:cBhvr additive="base">
                                        <p:cTn id="16" dur="500"/>
                                        <p:tgtEl>
                                          <p:spTgt spid="425"/>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423"/>
                                        </p:tgtEl>
                                        <p:attrNameLst>
                                          <p:attrName>style.visibility</p:attrName>
                                        </p:attrNameLst>
                                      </p:cBhvr>
                                      <p:to>
                                        <p:strVal val="visible"/>
                                      </p:to>
                                    </p:set>
                                    <p:anim calcmode="lin" valueType="num">
                                      <p:cBhvr additive="base">
                                        <p:cTn id="20" dur="500"/>
                                        <p:tgtEl>
                                          <p:spTgt spid="423"/>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22"/>
                                        </p:tgtEl>
                                        <p:attrNameLst>
                                          <p:attrName>style.visibility</p:attrName>
                                        </p:attrNameLst>
                                      </p:cBhvr>
                                      <p:to>
                                        <p:strVal val="visible"/>
                                      </p:to>
                                    </p:set>
                                    <p:animEffect transition="in" filter="fade">
                                      <p:cBhvr>
                                        <p:cTn id="24" dur="500"/>
                                        <p:tgtEl>
                                          <p:spTgt spid="42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4"/>
                                        </p:tgtEl>
                                        <p:attrNameLst>
                                          <p:attrName>style.visibility</p:attrName>
                                        </p:attrNameLst>
                                      </p:cBhvr>
                                      <p:to>
                                        <p:strVal val="visible"/>
                                      </p:to>
                                    </p:set>
                                    <p:animEffect transition="in" filter="fade">
                                      <p:cBhvr>
                                        <p:cTn id="28"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1" name="Google Shape;431;p16"/>
          <p:cNvGrpSpPr/>
          <p:nvPr/>
        </p:nvGrpSpPr>
        <p:grpSpPr>
          <a:xfrm>
            <a:off x="5131797" y="5237163"/>
            <a:ext cx="1934936" cy="442504"/>
            <a:chOff x="1893297" y="5211763"/>
            <a:chExt cx="1934936" cy="442504"/>
          </a:xfrm>
        </p:grpSpPr>
        <p:sp>
          <p:nvSpPr>
            <p:cNvPr id="432" name="Google Shape;432;p16"/>
            <p:cNvSpPr/>
            <p:nvPr/>
          </p:nvSpPr>
          <p:spPr>
            <a:xfrm>
              <a:off x="1893297"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 name="Google Shape;433;p16"/>
            <p:cNvSpPr/>
            <p:nvPr/>
          </p:nvSpPr>
          <p:spPr>
            <a:xfrm>
              <a:off x="1968584" y="5287285"/>
              <a:ext cx="291930" cy="291461"/>
            </a:xfrm>
            <a:custGeom>
              <a:avLst/>
              <a:gdLst/>
              <a:ahLst/>
              <a:cxnLst/>
              <a:rect l="l" t="t" r="r" b="b"/>
              <a:pathLst>
                <a:path w="337091" h="336550" extrusionOk="0">
                  <a:moveTo>
                    <a:pt x="199017" y="34925"/>
                  </a:moveTo>
                  <a:cubicBezTo>
                    <a:pt x="204283" y="34925"/>
                    <a:pt x="206916" y="38884"/>
                    <a:pt x="206916" y="42844"/>
                  </a:cubicBezTo>
                  <a:cubicBezTo>
                    <a:pt x="206916" y="46803"/>
                    <a:pt x="204283" y="50762"/>
                    <a:pt x="199017" y="50762"/>
                  </a:cubicBezTo>
                  <a:cubicBezTo>
                    <a:pt x="152941" y="50762"/>
                    <a:pt x="114764" y="89034"/>
                    <a:pt x="114764" y="136545"/>
                  </a:cubicBezTo>
                  <a:cubicBezTo>
                    <a:pt x="114764" y="140504"/>
                    <a:pt x="110814" y="144463"/>
                    <a:pt x="106865" y="144463"/>
                  </a:cubicBezTo>
                  <a:cubicBezTo>
                    <a:pt x="102916" y="144463"/>
                    <a:pt x="98966" y="140504"/>
                    <a:pt x="98966" y="136545"/>
                  </a:cubicBezTo>
                  <a:cubicBezTo>
                    <a:pt x="98966" y="79796"/>
                    <a:pt x="143726" y="34925"/>
                    <a:pt x="199017" y="34925"/>
                  </a:cubicBezTo>
                  <a:close/>
                  <a:moveTo>
                    <a:pt x="199907" y="15875"/>
                  </a:moveTo>
                  <a:cubicBezTo>
                    <a:pt x="168261" y="15875"/>
                    <a:pt x="137934" y="27742"/>
                    <a:pt x="114199" y="51477"/>
                  </a:cubicBezTo>
                  <a:cubicBezTo>
                    <a:pt x="91783" y="73893"/>
                    <a:pt x="79916" y="104220"/>
                    <a:pt x="79916" y="137185"/>
                  </a:cubicBezTo>
                  <a:cubicBezTo>
                    <a:pt x="79916" y="168830"/>
                    <a:pt x="91783" y="199158"/>
                    <a:pt x="114199" y="222892"/>
                  </a:cubicBezTo>
                  <a:cubicBezTo>
                    <a:pt x="137934" y="245308"/>
                    <a:pt x="168261" y="257175"/>
                    <a:pt x="199907" y="257175"/>
                  </a:cubicBezTo>
                  <a:cubicBezTo>
                    <a:pt x="232871" y="257175"/>
                    <a:pt x="263199" y="245308"/>
                    <a:pt x="285614" y="222892"/>
                  </a:cubicBezTo>
                  <a:cubicBezTo>
                    <a:pt x="309349" y="199158"/>
                    <a:pt x="321216" y="168830"/>
                    <a:pt x="321216" y="137185"/>
                  </a:cubicBezTo>
                  <a:cubicBezTo>
                    <a:pt x="321216" y="104220"/>
                    <a:pt x="309349" y="73893"/>
                    <a:pt x="285614" y="51477"/>
                  </a:cubicBezTo>
                  <a:cubicBezTo>
                    <a:pt x="263199" y="27742"/>
                    <a:pt x="232871" y="15875"/>
                    <a:pt x="199907" y="15875"/>
                  </a:cubicBezTo>
                  <a:close/>
                  <a:moveTo>
                    <a:pt x="200148" y="0"/>
                  </a:moveTo>
                  <a:cubicBezTo>
                    <a:pt x="237017" y="0"/>
                    <a:pt x="271253" y="14461"/>
                    <a:pt x="297588" y="39440"/>
                  </a:cubicBezTo>
                  <a:cubicBezTo>
                    <a:pt x="322607" y="65733"/>
                    <a:pt x="337091" y="99914"/>
                    <a:pt x="337091" y="136724"/>
                  </a:cubicBezTo>
                  <a:cubicBezTo>
                    <a:pt x="337091" y="172219"/>
                    <a:pt x="322607" y="206400"/>
                    <a:pt x="297588" y="232693"/>
                  </a:cubicBezTo>
                  <a:cubicBezTo>
                    <a:pt x="271253" y="258986"/>
                    <a:pt x="237017" y="272132"/>
                    <a:pt x="200148" y="272132"/>
                  </a:cubicBezTo>
                  <a:cubicBezTo>
                    <a:pt x="172496" y="272132"/>
                    <a:pt x="146160" y="264245"/>
                    <a:pt x="123775" y="248469"/>
                  </a:cubicBezTo>
                  <a:cubicBezTo>
                    <a:pt x="123775" y="248469"/>
                    <a:pt x="123775" y="248469"/>
                    <a:pt x="43453" y="328662"/>
                  </a:cubicBezTo>
                  <a:cubicBezTo>
                    <a:pt x="39502" y="333921"/>
                    <a:pt x="32918" y="336550"/>
                    <a:pt x="25018" y="336550"/>
                  </a:cubicBezTo>
                  <a:cubicBezTo>
                    <a:pt x="18434" y="336550"/>
                    <a:pt x="11850" y="333921"/>
                    <a:pt x="7900" y="328662"/>
                  </a:cubicBezTo>
                  <a:cubicBezTo>
                    <a:pt x="-2634" y="319460"/>
                    <a:pt x="-2634" y="302369"/>
                    <a:pt x="7900" y="293167"/>
                  </a:cubicBezTo>
                  <a:cubicBezTo>
                    <a:pt x="7900" y="293167"/>
                    <a:pt x="7900" y="293167"/>
                    <a:pt x="88223" y="212973"/>
                  </a:cubicBezTo>
                  <a:cubicBezTo>
                    <a:pt x="72421" y="190624"/>
                    <a:pt x="64521" y="164331"/>
                    <a:pt x="64521" y="136724"/>
                  </a:cubicBezTo>
                  <a:cubicBezTo>
                    <a:pt x="64521" y="99914"/>
                    <a:pt x="77688" y="65733"/>
                    <a:pt x="104024" y="39440"/>
                  </a:cubicBezTo>
                  <a:cubicBezTo>
                    <a:pt x="130359" y="14461"/>
                    <a:pt x="164595" y="0"/>
                    <a:pt x="20014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 name="Google Shape;434;p16"/>
            <p:cNvSpPr/>
            <p:nvPr/>
          </p:nvSpPr>
          <p:spPr>
            <a:xfrm>
              <a:off x="2639513"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 name="Google Shape;435;p16"/>
            <p:cNvSpPr/>
            <p:nvPr/>
          </p:nvSpPr>
          <p:spPr>
            <a:xfrm>
              <a:off x="2750075" y="5287050"/>
              <a:ext cx="221380" cy="291930"/>
            </a:xfrm>
            <a:custGeom>
              <a:avLst/>
              <a:gdLst/>
              <a:ahLst/>
              <a:cxnLst/>
              <a:rect l="l" t="t" r="r" b="b"/>
              <a:pathLst>
                <a:path w="219" h="289" extrusionOk="0">
                  <a:moveTo>
                    <a:pt x="195" y="23"/>
                  </a:moveTo>
                  <a:cubicBezTo>
                    <a:pt x="192" y="19"/>
                    <a:pt x="188" y="16"/>
                    <a:pt x="185" y="14"/>
                  </a:cubicBezTo>
                  <a:cubicBezTo>
                    <a:pt x="181" y="11"/>
                    <a:pt x="175" y="6"/>
                    <a:pt x="170" y="5"/>
                  </a:cubicBezTo>
                  <a:cubicBezTo>
                    <a:pt x="168" y="2"/>
                    <a:pt x="165" y="0"/>
                    <a:pt x="161" y="2"/>
                  </a:cubicBezTo>
                  <a:cubicBezTo>
                    <a:pt x="140" y="12"/>
                    <a:pt x="98" y="45"/>
                    <a:pt x="111" y="75"/>
                  </a:cubicBezTo>
                  <a:cubicBezTo>
                    <a:pt x="113" y="79"/>
                    <a:pt x="114" y="82"/>
                    <a:pt x="119" y="86"/>
                  </a:cubicBezTo>
                  <a:cubicBezTo>
                    <a:pt x="123" y="88"/>
                    <a:pt x="134" y="88"/>
                    <a:pt x="136" y="90"/>
                  </a:cubicBezTo>
                  <a:cubicBezTo>
                    <a:pt x="146" y="101"/>
                    <a:pt x="134" y="116"/>
                    <a:pt x="128" y="124"/>
                  </a:cubicBezTo>
                  <a:cubicBezTo>
                    <a:pt x="120" y="134"/>
                    <a:pt x="112" y="149"/>
                    <a:pt x="102" y="160"/>
                  </a:cubicBezTo>
                  <a:cubicBezTo>
                    <a:pt x="100" y="162"/>
                    <a:pt x="98" y="164"/>
                    <a:pt x="96" y="166"/>
                  </a:cubicBezTo>
                  <a:cubicBezTo>
                    <a:pt x="87" y="174"/>
                    <a:pt x="76" y="178"/>
                    <a:pt x="63" y="174"/>
                  </a:cubicBezTo>
                  <a:cubicBezTo>
                    <a:pt x="52" y="171"/>
                    <a:pt x="56" y="163"/>
                    <a:pt x="42" y="164"/>
                  </a:cubicBezTo>
                  <a:cubicBezTo>
                    <a:pt x="18" y="165"/>
                    <a:pt x="4" y="197"/>
                    <a:pt x="0" y="217"/>
                  </a:cubicBezTo>
                  <a:cubicBezTo>
                    <a:pt x="0" y="218"/>
                    <a:pt x="0" y="218"/>
                    <a:pt x="0" y="218"/>
                  </a:cubicBezTo>
                  <a:cubicBezTo>
                    <a:pt x="0" y="219"/>
                    <a:pt x="0" y="219"/>
                    <a:pt x="0" y="219"/>
                  </a:cubicBezTo>
                  <a:cubicBezTo>
                    <a:pt x="0" y="221"/>
                    <a:pt x="1" y="223"/>
                    <a:pt x="2" y="224"/>
                  </a:cubicBezTo>
                  <a:cubicBezTo>
                    <a:pt x="39" y="289"/>
                    <a:pt x="113" y="245"/>
                    <a:pt x="144" y="199"/>
                  </a:cubicBezTo>
                  <a:cubicBezTo>
                    <a:pt x="158" y="177"/>
                    <a:pt x="171" y="155"/>
                    <a:pt x="184" y="133"/>
                  </a:cubicBezTo>
                  <a:cubicBezTo>
                    <a:pt x="195" y="115"/>
                    <a:pt x="217" y="90"/>
                    <a:pt x="218" y="67"/>
                  </a:cubicBezTo>
                  <a:cubicBezTo>
                    <a:pt x="219" y="48"/>
                    <a:pt x="209" y="34"/>
                    <a:pt x="195" y="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 name="Google Shape;436;p16"/>
            <p:cNvSpPr/>
            <p:nvPr/>
          </p:nvSpPr>
          <p:spPr>
            <a:xfrm>
              <a:off x="3385729"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 name="Google Shape;437;p16"/>
            <p:cNvSpPr/>
            <p:nvPr/>
          </p:nvSpPr>
          <p:spPr>
            <a:xfrm>
              <a:off x="3505769" y="5287050"/>
              <a:ext cx="202423" cy="291930"/>
            </a:xfrm>
            <a:custGeom>
              <a:avLst/>
              <a:gdLst/>
              <a:ahLst/>
              <a:cxnLst/>
              <a:rect l="l" t="t" r="r" b="b"/>
              <a:pathLst>
                <a:path w="233363" h="336550" extrusionOk="0">
                  <a:moveTo>
                    <a:pt x="116681" y="74613"/>
                  </a:moveTo>
                  <a:cubicBezTo>
                    <a:pt x="93447" y="74613"/>
                    <a:pt x="74612" y="93448"/>
                    <a:pt x="74612" y="116682"/>
                  </a:cubicBezTo>
                  <a:cubicBezTo>
                    <a:pt x="74612" y="139916"/>
                    <a:pt x="93447" y="158751"/>
                    <a:pt x="116681" y="158751"/>
                  </a:cubicBezTo>
                  <a:cubicBezTo>
                    <a:pt x="139915" y="158751"/>
                    <a:pt x="158750" y="139916"/>
                    <a:pt x="158750" y="116682"/>
                  </a:cubicBezTo>
                  <a:cubicBezTo>
                    <a:pt x="158750" y="93448"/>
                    <a:pt x="139915" y="74613"/>
                    <a:pt x="116681" y="74613"/>
                  </a:cubicBezTo>
                  <a:close/>
                  <a:moveTo>
                    <a:pt x="116682" y="0"/>
                  </a:moveTo>
                  <a:cubicBezTo>
                    <a:pt x="180922" y="0"/>
                    <a:pt x="233363" y="52586"/>
                    <a:pt x="233363" y="117004"/>
                  </a:cubicBezTo>
                  <a:cubicBezTo>
                    <a:pt x="233363" y="178792"/>
                    <a:pt x="127170" y="323404"/>
                    <a:pt x="123237" y="329977"/>
                  </a:cubicBezTo>
                  <a:cubicBezTo>
                    <a:pt x="123237" y="329977"/>
                    <a:pt x="123237" y="329977"/>
                    <a:pt x="119304" y="335236"/>
                  </a:cubicBezTo>
                  <a:cubicBezTo>
                    <a:pt x="117993" y="336550"/>
                    <a:pt x="117993" y="336550"/>
                    <a:pt x="116682" y="336550"/>
                  </a:cubicBezTo>
                  <a:cubicBezTo>
                    <a:pt x="115371" y="336550"/>
                    <a:pt x="115371" y="336550"/>
                    <a:pt x="114059" y="335236"/>
                  </a:cubicBezTo>
                  <a:cubicBezTo>
                    <a:pt x="114059" y="335236"/>
                    <a:pt x="114059" y="335236"/>
                    <a:pt x="110126" y="329977"/>
                  </a:cubicBezTo>
                  <a:cubicBezTo>
                    <a:pt x="106193" y="323404"/>
                    <a:pt x="0" y="178792"/>
                    <a:pt x="0" y="117004"/>
                  </a:cubicBezTo>
                  <a:cubicBezTo>
                    <a:pt x="0" y="52586"/>
                    <a:pt x="52441" y="0"/>
                    <a:pt x="1166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38" name="Google Shape;438;p16"/>
          <p:cNvGrpSpPr/>
          <p:nvPr/>
        </p:nvGrpSpPr>
        <p:grpSpPr>
          <a:xfrm>
            <a:off x="8361867" y="5237163"/>
            <a:ext cx="1934936" cy="442504"/>
            <a:chOff x="1893297" y="5211763"/>
            <a:chExt cx="1934936" cy="442504"/>
          </a:xfrm>
        </p:grpSpPr>
        <p:sp>
          <p:nvSpPr>
            <p:cNvPr id="439" name="Google Shape;439;p16"/>
            <p:cNvSpPr/>
            <p:nvPr/>
          </p:nvSpPr>
          <p:spPr>
            <a:xfrm>
              <a:off x="1893297"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0" name="Google Shape;440;p16"/>
            <p:cNvSpPr/>
            <p:nvPr/>
          </p:nvSpPr>
          <p:spPr>
            <a:xfrm>
              <a:off x="1968584" y="5287285"/>
              <a:ext cx="291930" cy="291461"/>
            </a:xfrm>
            <a:custGeom>
              <a:avLst/>
              <a:gdLst/>
              <a:ahLst/>
              <a:cxnLst/>
              <a:rect l="l" t="t" r="r" b="b"/>
              <a:pathLst>
                <a:path w="337091" h="336550" extrusionOk="0">
                  <a:moveTo>
                    <a:pt x="199017" y="34925"/>
                  </a:moveTo>
                  <a:cubicBezTo>
                    <a:pt x="204283" y="34925"/>
                    <a:pt x="206916" y="38884"/>
                    <a:pt x="206916" y="42844"/>
                  </a:cubicBezTo>
                  <a:cubicBezTo>
                    <a:pt x="206916" y="46803"/>
                    <a:pt x="204283" y="50762"/>
                    <a:pt x="199017" y="50762"/>
                  </a:cubicBezTo>
                  <a:cubicBezTo>
                    <a:pt x="152941" y="50762"/>
                    <a:pt x="114764" y="89034"/>
                    <a:pt x="114764" y="136545"/>
                  </a:cubicBezTo>
                  <a:cubicBezTo>
                    <a:pt x="114764" y="140504"/>
                    <a:pt x="110814" y="144463"/>
                    <a:pt x="106865" y="144463"/>
                  </a:cubicBezTo>
                  <a:cubicBezTo>
                    <a:pt x="102916" y="144463"/>
                    <a:pt x="98966" y="140504"/>
                    <a:pt x="98966" y="136545"/>
                  </a:cubicBezTo>
                  <a:cubicBezTo>
                    <a:pt x="98966" y="79796"/>
                    <a:pt x="143726" y="34925"/>
                    <a:pt x="199017" y="34925"/>
                  </a:cubicBezTo>
                  <a:close/>
                  <a:moveTo>
                    <a:pt x="199907" y="15875"/>
                  </a:moveTo>
                  <a:cubicBezTo>
                    <a:pt x="168261" y="15875"/>
                    <a:pt x="137934" y="27742"/>
                    <a:pt x="114199" y="51477"/>
                  </a:cubicBezTo>
                  <a:cubicBezTo>
                    <a:pt x="91783" y="73893"/>
                    <a:pt x="79916" y="104220"/>
                    <a:pt x="79916" y="137185"/>
                  </a:cubicBezTo>
                  <a:cubicBezTo>
                    <a:pt x="79916" y="168830"/>
                    <a:pt x="91783" y="199158"/>
                    <a:pt x="114199" y="222892"/>
                  </a:cubicBezTo>
                  <a:cubicBezTo>
                    <a:pt x="137934" y="245308"/>
                    <a:pt x="168261" y="257175"/>
                    <a:pt x="199907" y="257175"/>
                  </a:cubicBezTo>
                  <a:cubicBezTo>
                    <a:pt x="232871" y="257175"/>
                    <a:pt x="263199" y="245308"/>
                    <a:pt x="285614" y="222892"/>
                  </a:cubicBezTo>
                  <a:cubicBezTo>
                    <a:pt x="309349" y="199158"/>
                    <a:pt x="321216" y="168830"/>
                    <a:pt x="321216" y="137185"/>
                  </a:cubicBezTo>
                  <a:cubicBezTo>
                    <a:pt x="321216" y="104220"/>
                    <a:pt x="309349" y="73893"/>
                    <a:pt x="285614" y="51477"/>
                  </a:cubicBezTo>
                  <a:cubicBezTo>
                    <a:pt x="263199" y="27742"/>
                    <a:pt x="232871" y="15875"/>
                    <a:pt x="199907" y="15875"/>
                  </a:cubicBezTo>
                  <a:close/>
                  <a:moveTo>
                    <a:pt x="200148" y="0"/>
                  </a:moveTo>
                  <a:cubicBezTo>
                    <a:pt x="237017" y="0"/>
                    <a:pt x="271253" y="14461"/>
                    <a:pt x="297588" y="39440"/>
                  </a:cubicBezTo>
                  <a:cubicBezTo>
                    <a:pt x="322607" y="65733"/>
                    <a:pt x="337091" y="99914"/>
                    <a:pt x="337091" y="136724"/>
                  </a:cubicBezTo>
                  <a:cubicBezTo>
                    <a:pt x="337091" y="172219"/>
                    <a:pt x="322607" y="206400"/>
                    <a:pt x="297588" y="232693"/>
                  </a:cubicBezTo>
                  <a:cubicBezTo>
                    <a:pt x="271253" y="258986"/>
                    <a:pt x="237017" y="272132"/>
                    <a:pt x="200148" y="272132"/>
                  </a:cubicBezTo>
                  <a:cubicBezTo>
                    <a:pt x="172496" y="272132"/>
                    <a:pt x="146160" y="264245"/>
                    <a:pt x="123775" y="248469"/>
                  </a:cubicBezTo>
                  <a:cubicBezTo>
                    <a:pt x="123775" y="248469"/>
                    <a:pt x="123775" y="248469"/>
                    <a:pt x="43453" y="328662"/>
                  </a:cubicBezTo>
                  <a:cubicBezTo>
                    <a:pt x="39502" y="333921"/>
                    <a:pt x="32918" y="336550"/>
                    <a:pt x="25018" y="336550"/>
                  </a:cubicBezTo>
                  <a:cubicBezTo>
                    <a:pt x="18434" y="336550"/>
                    <a:pt x="11850" y="333921"/>
                    <a:pt x="7900" y="328662"/>
                  </a:cubicBezTo>
                  <a:cubicBezTo>
                    <a:pt x="-2634" y="319460"/>
                    <a:pt x="-2634" y="302369"/>
                    <a:pt x="7900" y="293167"/>
                  </a:cubicBezTo>
                  <a:cubicBezTo>
                    <a:pt x="7900" y="293167"/>
                    <a:pt x="7900" y="293167"/>
                    <a:pt x="88223" y="212973"/>
                  </a:cubicBezTo>
                  <a:cubicBezTo>
                    <a:pt x="72421" y="190624"/>
                    <a:pt x="64521" y="164331"/>
                    <a:pt x="64521" y="136724"/>
                  </a:cubicBezTo>
                  <a:cubicBezTo>
                    <a:pt x="64521" y="99914"/>
                    <a:pt x="77688" y="65733"/>
                    <a:pt x="104024" y="39440"/>
                  </a:cubicBezTo>
                  <a:cubicBezTo>
                    <a:pt x="130359" y="14461"/>
                    <a:pt x="164595" y="0"/>
                    <a:pt x="20014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16"/>
            <p:cNvSpPr/>
            <p:nvPr/>
          </p:nvSpPr>
          <p:spPr>
            <a:xfrm>
              <a:off x="2639513"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16"/>
            <p:cNvSpPr/>
            <p:nvPr/>
          </p:nvSpPr>
          <p:spPr>
            <a:xfrm>
              <a:off x="2750075" y="5287050"/>
              <a:ext cx="221380" cy="291930"/>
            </a:xfrm>
            <a:custGeom>
              <a:avLst/>
              <a:gdLst/>
              <a:ahLst/>
              <a:cxnLst/>
              <a:rect l="l" t="t" r="r" b="b"/>
              <a:pathLst>
                <a:path w="219" h="289" extrusionOk="0">
                  <a:moveTo>
                    <a:pt x="195" y="23"/>
                  </a:moveTo>
                  <a:cubicBezTo>
                    <a:pt x="192" y="19"/>
                    <a:pt x="188" y="16"/>
                    <a:pt x="185" y="14"/>
                  </a:cubicBezTo>
                  <a:cubicBezTo>
                    <a:pt x="181" y="11"/>
                    <a:pt x="175" y="6"/>
                    <a:pt x="170" y="5"/>
                  </a:cubicBezTo>
                  <a:cubicBezTo>
                    <a:pt x="168" y="2"/>
                    <a:pt x="165" y="0"/>
                    <a:pt x="161" y="2"/>
                  </a:cubicBezTo>
                  <a:cubicBezTo>
                    <a:pt x="140" y="12"/>
                    <a:pt x="98" y="45"/>
                    <a:pt x="111" y="75"/>
                  </a:cubicBezTo>
                  <a:cubicBezTo>
                    <a:pt x="113" y="79"/>
                    <a:pt x="114" y="82"/>
                    <a:pt x="119" y="86"/>
                  </a:cubicBezTo>
                  <a:cubicBezTo>
                    <a:pt x="123" y="88"/>
                    <a:pt x="134" y="88"/>
                    <a:pt x="136" y="90"/>
                  </a:cubicBezTo>
                  <a:cubicBezTo>
                    <a:pt x="146" y="101"/>
                    <a:pt x="134" y="116"/>
                    <a:pt x="128" y="124"/>
                  </a:cubicBezTo>
                  <a:cubicBezTo>
                    <a:pt x="120" y="134"/>
                    <a:pt x="112" y="149"/>
                    <a:pt x="102" y="160"/>
                  </a:cubicBezTo>
                  <a:cubicBezTo>
                    <a:pt x="100" y="162"/>
                    <a:pt x="98" y="164"/>
                    <a:pt x="96" y="166"/>
                  </a:cubicBezTo>
                  <a:cubicBezTo>
                    <a:pt x="87" y="174"/>
                    <a:pt x="76" y="178"/>
                    <a:pt x="63" y="174"/>
                  </a:cubicBezTo>
                  <a:cubicBezTo>
                    <a:pt x="52" y="171"/>
                    <a:pt x="56" y="163"/>
                    <a:pt x="42" y="164"/>
                  </a:cubicBezTo>
                  <a:cubicBezTo>
                    <a:pt x="18" y="165"/>
                    <a:pt x="4" y="197"/>
                    <a:pt x="0" y="217"/>
                  </a:cubicBezTo>
                  <a:cubicBezTo>
                    <a:pt x="0" y="218"/>
                    <a:pt x="0" y="218"/>
                    <a:pt x="0" y="218"/>
                  </a:cubicBezTo>
                  <a:cubicBezTo>
                    <a:pt x="0" y="219"/>
                    <a:pt x="0" y="219"/>
                    <a:pt x="0" y="219"/>
                  </a:cubicBezTo>
                  <a:cubicBezTo>
                    <a:pt x="0" y="221"/>
                    <a:pt x="1" y="223"/>
                    <a:pt x="2" y="224"/>
                  </a:cubicBezTo>
                  <a:cubicBezTo>
                    <a:pt x="39" y="289"/>
                    <a:pt x="113" y="245"/>
                    <a:pt x="144" y="199"/>
                  </a:cubicBezTo>
                  <a:cubicBezTo>
                    <a:pt x="158" y="177"/>
                    <a:pt x="171" y="155"/>
                    <a:pt x="184" y="133"/>
                  </a:cubicBezTo>
                  <a:cubicBezTo>
                    <a:pt x="195" y="115"/>
                    <a:pt x="217" y="90"/>
                    <a:pt x="218" y="67"/>
                  </a:cubicBezTo>
                  <a:cubicBezTo>
                    <a:pt x="219" y="48"/>
                    <a:pt x="209" y="34"/>
                    <a:pt x="195" y="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 name="Google Shape;443;p16"/>
            <p:cNvSpPr/>
            <p:nvPr/>
          </p:nvSpPr>
          <p:spPr>
            <a:xfrm>
              <a:off x="3385729"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4" name="Google Shape;444;p16"/>
            <p:cNvSpPr/>
            <p:nvPr/>
          </p:nvSpPr>
          <p:spPr>
            <a:xfrm>
              <a:off x="3505769" y="5287050"/>
              <a:ext cx="202423" cy="291930"/>
            </a:xfrm>
            <a:custGeom>
              <a:avLst/>
              <a:gdLst/>
              <a:ahLst/>
              <a:cxnLst/>
              <a:rect l="l" t="t" r="r" b="b"/>
              <a:pathLst>
                <a:path w="233363" h="336550" extrusionOk="0">
                  <a:moveTo>
                    <a:pt x="116681" y="74613"/>
                  </a:moveTo>
                  <a:cubicBezTo>
                    <a:pt x="93447" y="74613"/>
                    <a:pt x="74612" y="93448"/>
                    <a:pt x="74612" y="116682"/>
                  </a:cubicBezTo>
                  <a:cubicBezTo>
                    <a:pt x="74612" y="139916"/>
                    <a:pt x="93447" y="158751"/>
                    <a:pt x="116681" y="158751"/>
                  </a:cubicBezTo>
                  <a:cubicBezTo>
                    <a:pt x="139915" y="158751"/>
                    <a:pt x="158750" y="139916"/>
                    <a:pt x="158750" y="116682"/>
                  </a:cubicBezTo>
                  <a:cubicBezTo>
                    <a:pt x="158750" y="93448"/>
                    <a:pt x="139915" y="74613"/>
                    <a:pt x="116681" y="74613"/>
                  </a:cubicBezTo>
                  <a:close/>
                  <a:moveTo>
                    <a:pt x="116682" y="0"/>
                  </a:moveTo>
                  <a:cubicBezTo>
                    <a:pt x="180922" y="0"/>
                    <a:pt x="233363" y="52586"/>
                    <a:pt x="233363" y="117004"/>
                  </a:cubicBezTo>
                  <a:cubicBezTo>
                    <a:pt x="233363" y="178792"/>
                    <a:pt x="127170" y="323404"/>
                    <a:pt x="123237" y="329977"/>
                  </a:cubicBezTo>
                  <a:cubicBezTo>
                    <a:pt x="123237" y="329977"/>
                    <a:pt x="123237" y="329977"/>
                    <a:pt x="119304" y="335236"/>
                  </a:cubicBezTo>
                  <a:cubicBezTo>
                    <a:pt x="117993" y="336550"/>
                    <a:pt x="117993" y="336550"/>
                    <a:pt x="116682" y="336550"/>
                  </a:cubicBezTo>
                  <a:cubicBezTo>
                    <a:pt x="115371" y="336550"/>
                    <a:pt x="115371" y="336550"/>
                    <a:pt x="114059" y="335236"/>
                  </a:cubicBezTo>
                  <a:cubicBezTo>
                    <a:pt x="114059" y="335236"/>
                    <a:pt x="114059" y="335236"/>
                    <a:pt x="110126" y="329977"/>
                  </a:cubicBezTo>
                  <a:cubicBezTo>
                    <a:pt x="106193" y="323404"/>
                    <a:pt x="0" y="178792"/>
                    <a:pt x="0" y="117004"/>
                  </a:cubicBezTo>
                  <a:cubicBezTo>
                    <a:pt x="0" y="52586"/>
                    <a:pt x="52441" y="0"/>
                    <a:pt x="1166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45" name="Google Shape;445;p16"/>
          <p:cNvPicPr preferRelativeResize="0">
            <a:picLocks noGrp="1"/>
          </p:cNvPicPr>
          <p:nvPr>
            <p:ph type="pic" idx="2"/>
          </p:nvPr>
        </p:nvPicPr>
        <p:blipFill rotWithShape="1">
          <a:blip r:embed="rId3">
            <a:alphaModFix/>
          </a:blip>
          <a:srcRect l="24" r="24"/>
          <a:stretch/>
        </p:blipFill>
        <p:spPr>
          <a:xfrm>
            <a:off x="1524000" y="2095500"/>
            <a:ext cx="2673530" cy="2274388"/>
          </a:xfrm>
          <a:prstGeom prst="rect">
            <a:avLst/>
          </a:prstGeom>
          <a:noFill/>
          <a:ln w="38100" cap="flat" cmpd="sng">
            <a:solidFill>
              <a:srgbClr val="D8D8D8"/>
            </a:solidFill>
            <a:prstDash val="solid"/>
            <a:round/>
            <a:headEnd type="none" w="sm" len="sm"/>
            <a:tailEnd type="none" w="sm" len="sm"/>
          </a:ln>
        </p:spPr>
      </p:pic>
      <p:pic>
        <p:nvPicPr>
          <p:cNvPr id="446" name="Google Shape;446;p16"/>
          <p:cNvPicPr preferRelativeResize="0">
            <a:picLocks noGrp="1"/>
          </p:cNvPicPr>
          <p:nvPr>
            <p:ph type="pic" idx="3"/>
          </p:nvPr>
        </p:nvPicPr>
        <p:blipFill rotWithShape="1">
          <a:blip r:embed="rId4">
            <a:alphaModFix/>
          </a:blip>
          <a:srcRect l="24" r="24"/>
          <a:stretch/>
        </p:blipFill>
        <p:spPr>
          <a:xfrm>
            <a:off x="4759235" y="2095500"/>
            <a:ext cx="2673530" cy="2274388"/>
          </a:xfrm>
          <a:prstGeom prst="rect">
            <a:avLst/>
          </a:prstGeom>
          <a:noFill/>
          <a:ln w="38100" cap="flat" cmpd="sng">
            <a:solidFill>
              <a:srgbClr val="D8D8D8"/>
            </a:solidFill>
            <a:prstDash val="solid"/>
            <a:round/>
            <a:headEnd type="none" w="sm" len="sm"/>
            <a:tailEnd type="none" w="sm" len="sm"/>
          </a:ln>
        </p:spPr>
      </p:pic>
      <p:pic>
        <p:nvPicPr>
          <p:cNvPr id="447" name="Google Shape;447;p16"/>
          <p:cNvPicPr preferRelativeResize="0">
            <a:picLocks noGrp="1"/>
          </p:cNvPicPr>
          <p:nvPr>
            <p:ph type="pic" idx="4"/>
          </p:nvPr>
        </p:nvPicPr>
        <p:blipFill rotWithShape="1">
          <a:blip r:embed="rId5">
            <a:alphaModFix/>
          </a:blip>
          <a:srcRect l="12592" r="12592"/>
          <a:stretch/>
        </p:blipFill>
        <p:spPr>
          <a:xfrm>
            <a:off x="7994470" y="2095500"/>
            <a:ext cx="2673530" cy="2274388"/>
          </a:xfrm>
          <a:prstGeom prst="rect">
            <a:avLst/>
          </a:prstGeom>
          <a:noFill/>
          <a:ln w="38100" cap="flat" cmpd="sng">
            <a:solidFill>
              <a:srgbClr val="D8D8D8"/>
            </a:solidFill>
            <a:prstDash val="solid"/>
            <a:round/>
            <a:headEnd type="none" w="sm" len="sm"/>
            <a:tailEnd type="none" w="sm" len="sm"/>
          </a:ln>
        </p:spPr>
      </p:pic>
      <p:grpSp>
        <p:nvGrpSpPr>
          <p:cNvPr id="448" name="Google Shape;448;p16"/>
          <p:cNvGrpSpPr/>
          <p:nvPr/>
        </p:nvGrpSpPr>
        <p:grpSpPr>
          <a:xfrm>
            <a:off x="1893297" y="5237163"/>
            <a:ext cx="1934936" cy="442504"/>
            <a:chOff x="1893297" y="5211763"/>
            <a:chExt cx="1934936" cy="442504"/>
          </a:xfrm>
        </p:grpSpPr>
        <p:sp>
          <p:nvSpPr>
            <p:cNvPr id="449" name="Google Shape;449;p16"/>
            <p:cNvSpPr/>
            <p:nvPr/>
          </p:nvSpPr>
          <p:spPr>
            <a:xfrm>
              <a:off x="1893297"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p16"/>
            <p:cNvSpPr/>
            <p:nvPr/>
          </p:nvSpPr>
          <p:spPr>
            <a:xfrm>
              <a:off x="1968584" y="5287285"/>
              <a:ext cx="291930" cy="291461"/>
            </a:xfrm>
            <a:custGeom>
              <a:avLst/>
              <a:gdLst/>
              <a:ahLst/>
              <a:cxnLst/>
              <a:rect l="l" t="t" r="r" b="b"/>
              <a:pathLst>
                <a:path w="337091" h="336550" extrusionOk="0">
                  <a:moveTo>
                    <a:pt x="199017" y="34925"/>
                  </a:moveTo>
                  <a:cubicBezTo>
                    <a:pt x="204283" y="34925"/>
                    <a:pt x="206916" y="38884"/>
                    <a:pt x="206916" y="42844"/>
                  </a:cubicBezTo>
                  <a:cubicBezTo>
                    <a:pt x="206916" y="46803"/>
                    <a:pt x="204283" y="50762"/>
                    <a:pt x="199017" y="50762"/>
                  </a:cubicBezTo>
                  <a:cubicBezTo>
                    <a:pt x="152941" y="50762"/>
                    <a:pt x="114764" y="89034"/>
                    <a:pt x="114764" y="136545"/>
                  </a:cubicBezTo>
                  <a:cubicBezTo>
                    <a:pt x="114764" y="140504"/>
                    <a:pt x="110814" y="144463"/>
                    <a:pt x="106865" y="144463"/>
                  </a:cubicBezTo>
                  <a:cubicBezTo>
                    <a:pt x="102916" y="144463"/>
                    <a:pt x="98966" y="140504"/>
                    <a:pt x="98966" y="136545"/>
                  </a:cubicBezTo>
                  <a:cubicBezTo>
                    <a:pt x="98966" y="79796"/>
                    <a:pt x="143726" y="34925"/>
                    <a:pt x="199017" y="34925"/>
                  </a:cubicBezTo>
                  <a:close/>
                  <a:moveTo>
                    <a:pt x="199907" y="15875"/>
                  </a:moveTo>
                  <a:cubicBezTo>
                    <a:pt x="168261" y="15875"/>
                    <a:pt x="137934" y="27742"/>
                    <a:pt x="114199" y="51477"/>
                  </a:cubicBezTo>
                  <a:cubicBezTo>
                    <a:pt x="91783" y="73893"/>
                    <a:pt x="79916" y="104220"/>
                    <a:pt x="79916" y="137185"/>
                  </a:cubicBezTo>
                  <a:cubicBezTo>
                    <a:pt x="79916" y="168830"/>
                    <a:pt x="91783" y="199158"/>
                    <a:pt x="114199" y="222892"/>
                  </a:cubicBezTo>
                  <a:cubicBezTo>
                    <a:pt x="137934" y="245308"/>
                    <a:pt x="168261" y="257175"/>
                    <a:pt x="199907" y="257175"/>
                  </a:cubicBezTo>
                  <a:cubicBezTo>
                    <a:pt x="232871" y="257175"/>
                    <a:pt x="263199" y="245308"/>
                    <a:pt x="285614" y="222892"/>
                  </a:cubicBezTo>
                  <a:cubicBezTo>
                    <a:pt x="309349" y="199158"/>
                    <a:pt x="321216" y="168830"/>
                    <a:pt x="321216" y="137185"/>
                  </a:cubicBezTo>
                  <a:cubicBezTo>
                    <a:pt x="321216" y="104220"/>
                    <a:pt x="309349" y="73893"/>
                    <a:pt x="285614" y="51477"/>
                  </a:cubicBezTo>
                  <a:cubicBezTo>
                    <a:pt x="263199" y="27742"/>
                    <a:pt x="232871" y="15875"/>
                    <a:pt x="199907" y="15875"/>
                  </a:cubicBezTo>
                  <a:close/>
                  <a:moveTo>
                    <a:pt x="200148" y="0"/>
                  </a:moveTo>
                  <a:cubicBezTo>
                    <a:pt x="237017" y="0"/>
                    <a:pt x="271253" y="14461"/>
                    <a:pt x="297588" y="39440"/>
                  </a:cubicBezTo>
                  <a:cubicBezTo>
                    <a:pt x="322607" y="65733"/>
                    <a:pt x="337091" y="99914"/>
                    <a:pt x="337091" y="136724"/>
                  </a:cubicBezTo>
                  <a:cubicBezTo>
                    <a:pt x="337091" y="172219"/>
                    <a:pt x="322607" y="206400"/>
                    <a:pt x="297588" y="232693"/>
                  </a:cubicBezTo>
                  <a:cubicBezTo>
                    <a:pt x="271253" y="258986"/>
                    <a:pt x="237017" y="272132"/>
                    <a:pt x="200148" y="272132"/>
                  </a:cubicBezTo>
                  <a:cubicBezTo>
                    <a:pt x="172496" y="272132"/>
                    <a:pt x="146160" y="264245"/>
                    <a:pt x="123775" y="248469"/>
                  </a:cubicBezTo>
                  <a:cubicBezTo>
                    <a:pt x="123775" y="248469"/>
                    <a:pt x="123775" y="248469"/>
                    <a:pt x="43453" y="328662"/>
                  </a:cubicBezTo>
                  <a:cubicBezTo>
                    <a:pt x="39502" y="333921"/>
                    <a:pt x="32918" y="336550"/>
                    <a:pt x="25018" y="336550"/>
                  </a:cubicBezTo>
                  <a:cubicBezTo>
                    <a:pt x="18434" y="336550"/>
                    <a:pt x="11850" y="333921"/>
                    <a:pt x="7900" y="328662"/>
                  </a:cubicBezTo>
                  <a:cubicBezTo>
                    <a:pt x="-2634" y="319460"/>
                    <a:pt x="-2634" y="302369"/>
                    <a:pt x="7900" y="293167"/>
                  </a:cubicBezTo>
                  <a:cubicBezTo>
                    <a:pt x="7900" y="293167"/>
                    <a:pt x="7900" y="293167"/>
                    <a:pt x="88223" y="212973"/>
                  </a:cubicBezTo>
                  <a:cubicBezTo>
                    <a:pt x="72421" y="190624"/>
                    <a:pt x="64521" y="164331"/>
                    <a:pt x="64521" y="136724"/>
                  </a:cubicBezTo>
                  <a:cubicBezTo>
                    <a:pt x="64521" y="99914"/>
                    <a:pt x="77688" y="65733"/>
                    <a:pt x="104024" y="39440"/>
                  </a:cubicBezTo>
                  <a:cubicBezTo>
                    <a:pt x="130359" y="14461"/>
                    <a:pt x="164595" y="0"/>
                    <a:pt x="20014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1" name="Google Shape;451;p16"/>
            <p:cNvSpPr/>
            <p:nvPr/>
          </p:nvSpPr>
          <p:spPr>
            <a:xfrm>
              <a:off x="2639513"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2" name="Google Shape;452;p16"/>
            <p:cNvSpPr/>
            <p:nvPr/>
          </p:nvSpPr>
          <p:spPr>
            <a:xfrm>
              <a:off x="2750075" y="5287050"/>
              <a:ext cx="221380" cy="291930"/>
            </a:xfrm>
            <a:custGeom>
              <a:avLst/>
              <a:gdLst/>
              <a:ahLst/>
              <a:cxnLst/>
              <a:rect l="l" t="t" r="r" b="b"/>
              <a:pathLst>
                <a:path w="219" h="289" extrusionOk="0">
                  <a:moveTo>
                    <a:pt x="195" y="23"/>
                  </a:moveTo>
                  <a:cubicBezTo>
                    <a:pt x="192" y="19"/>
                    <a:pt x="188" y="16"/>
                    <a:pt x="185" y="14"/>
                  </a:cubicBezTo>
                  <a:cubicBezTo>
                    <a:pt x="181" y="11"/>
                    <a:pt x="175" y="6"/>
                    <a:pt x="170" y="5"/>
                  </a:cubicBezTo>
                  <a:cubicBezTo>
                    <a:pt x="168" y="2"/>
                    <a:pt x="165" y="0"/>
                    <a:pt x="161" y="2"/>
                  </a:cubicBezTo>
                  <a:cubicBezTo>
                    <a:pt x="140" y="12"/>
                    <a:pt x="98" y="45"/>
                    <a:pt x="111" y="75"/>
                  </a:cubicBezTo>
                  <a:cubicBezTo>
                    <a:pt x="113" y="79"/>
                    <a:pt x="114" y="82"/>
                    <a:pt x="119" y="86"/>
                  </a:cubicBezTo>
                  <a:cubicBezTo>
                    <a:pt x="123" y="88"/>
                    <a:pt x="134" y="88"/>
                    <a:pt x="136" y="90"/>
                  </a:cubicBezTo>
                  <a:cubicBezTo>
                    <a:pt x="146" y="101"/>
                    <a:pt x="134" y="116"/>
                    <a:pt x="128" y="124"/>
                  </a:cubicBezTo>
                  <a:cubicBezTo>
                    <a:pt x="120" y="134"/>
                    <a:pt x="112" y="149"/>
                    <a:pt x="102" y="160"/>
                  </a:cubicBezTo>
                  <a:cubicBezTo>
                    <a:pt x="100" y="162"/>
                    <a:pt x="98" y="164"/>
                    <a:pt x="96" y="166"/>
                  </a:cubicBezTo>
                  <a:cubicBezTo>
                    <a:pt x="87" y="174"/>
                    <a:pt x="76" y="178"/>
                    <a:pt x="63" y="174"/>
                  </a:cubicBezTo>
                  <a:cubicBezTo>
                    <a:pt x="52" y="171"/>
                    <a:pt x="56" y="163"/>
                    <a:pt x="42" y="164"/>
                  </a:cubicBezTo>
                  <a:cubicBezTo>
                    <a:pt x="18" y="165"/>
                    <a:pt x="4" y="197"/>
                    <a:pt x="0" y="217"/>
                  </a:cubicBezTo>
                  <a:cubicBezTo>
                    <a:pt x="0" y="218"/>
                    <a:pt x="0" y="218"/>
                    <a:pt x="0" y="218"/>
                  </a:cubicBezTo>
                  <a:cubicBezTo>
                    <a:pt x="0" y="219"/>
                    <a:pt x="0" y="219"/>
                    <a:pt x="0" y="219"/>
                  </a:cubicBezTo>
                  <a:cubicBezTo>
                    <a:pt x="0" y="221"/>
                    <a:pt x="1" y="223"/>
                    <a:pt x="2" y="224"/>
                  </a:cubicBezTo>
                  <a:cubicBezTo>
                    <a:pt x="39" y="289"/>
                    <a:pt x="113" y="245"/>
                    <a:pt x="144" y="199"/>
                  </a:cubicBezTo>
                  <a:cubicBezTo>
                    <a:pt x="158" y="177"/>
                    <a:pt x="171" y="155"/>
                    <a:pt x="184" y="133"/>
                  </a:cubicBezTo>
                  <a:cubicBezTo>
                    <a:pt x="195" y="115"/>
                    <a:pt x="217" y="90"/>
                    <a:pt x="218" y="67"/>
                  </a:cubicBezTo>
                  <a:cubicBezTo>
                    <a:pt x="219" y="48"/>
                    <a:pt x="209" y="34"/>
                    <a:pt x="195" y="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3" name="Google Shape;453;p16"/>
            <p:cNvSpPr/>
            <p:nvPr/>
          </p:nvSpPr>
          <p:spPr>
            <a:xfrm>
              <a:off x="3385729" y="5211763"/>
              <a:ext cx="442504" cy="442504"/>
            </a:xfrm>
            <a:prstGeom prst="ellipse">
              <a:avLst/>
            </a:pr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4" name="Google Shape;454;p16"/>
            <p:cNvSpPr/>
            <p:nvPr/>
          </p:nvSpPr>
          <p:spPr>
            <a:xfrm>
              <a:off x="3505769" y="5287050"/>
              <a:ext cx="202423" cy="291930"/>
            </a:xfrm>
            <a:custGeom>
              <a:avLst/>
              <a:gdLst/>
              <a:ahLst/>
              <a:cxnLst/>
              <a:rect l="l" t="t" r="r" b="b"/>
              <a:pathLst>
                <a:path w="233363" h="336550" extrusionOk="0">
                  <a:moveTo>
                    <a:pt x="116681" y="74613"/>
                  </a:moveTo>
                  <a:cubicBezTo>
                    <a:pt x="93447" y="74613"/>
                    <a:pt x="74612" y="93448"/>
                    <a:pt x="74612" y="116682"/>
                  </a:cubicBezTo>
                  <a:cubicBezTo>
                    <a:pt x="74612" y="139916"/>
                    <a:pt x="93447" y="158751"/>
                    <a:pt x="116681" y="158751"/>
                  </a:cubicBezTo>
                  <a:cubicBezTo>
                    <a:pt x="139915" y="158751"/>
                    <a:pt x="158750" y="139916"/>
                    <a:pt x="158750" y="116682"/>
                  </a:cubicBezTo>
                  <a:cubicBezTo>
                    <a:pt x="158750" y="93448"/>
                    <a:pt x="139915" y="74613"/>
                    <a:pt x="116681" y="74613"/>
                  </a:cubicBezTo>
                  <a:close/>
                  <a:moveTo>
                    <a:pt x="116682" y="0"/>
                  </a:moveTo>
                  <a:cubicBezTo>
                    <a:pt x="180922" y="0"/>
                    <a:pt x="233363" y="52586"/>
                    <a:pt x="233363" y="117004"/>
                  </a:cubicBezTo>
                  <a:cubicBezTo>
                    <a:pt x="233363" y="178792"/>
                    <a:pt x="127170" y="323404"/>
                    <a:pt x="123237" y="329977"/>
                  </a:cubicBezTo>
                  <a:cubicBezTo>
                    <a:pt x="123237" y="329977"/>
                    <a:pt x="123237" y="329977"/>
                    <a:pt x="119304" y="335236"/>
                  </a:cubicBezTo>
                  <a:cubicBezTo>
                    <a:pt x="117993" y="336550"/>
                    <a:pt x="117993" y="336550"/>
                    <a:pt x="116682" y="336550"/>
                  </a:cubicBezTo>
                  <a:cubicBezTo>
                    <a:pt x="115371" y="336550"/>
                    <a:pt x="115371" y="336550"/>
                    <a:pt x="114059" y="335236"/>
                  </a:cubicBezTo>
                  <a:cubicBezTo>
                    <a:pt x="114059" y="335236"/>
                    <a:pt x="114059" y="335236"/>
                    <a:pt x="110126" y="329977"/>
                  </a:cubicBezTo>
                  <a:cubicBezTo>
                    <a:pt x="106193" y="323404"/>
                    <a:pt x="0" y="178792"/>
                    <a:pt x="0" y="117004"/>
                  </a:cubicBezTo>
                  <a:cubicBezTo>
                    <a:pt x="0" y="52586"/>
                    <a:pt x="52441" y="0"/>
                    <a:pt x="1166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55" name="Google Shape;455;p16"/>
          <p:cNvSpPr/>
          <p:nvPr/>
        </p:nvSpPr>
        <p:spPr>
          <a:xfrm>
            <a:off x="1835489" y="4587493"/>
            <a:ext cx="2050552" cy="7289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Activity work arrangement</a:t>
            </a:r>
            <a:endParaRPr sz="1800" b="1">
              <a:solidFill>
                <a:srgbClr val="3F3F3F"/>
              </a:solidFill>
              <a:latin typeface="Arial"/>
              <a:ea typeface="Arial"/>
              <a:cs typeface="Arial"/>
              <a:sym typeface="Arial"/>
            </a:endParaRPr>
          </a:p>
        </p:txBody>
      </p:sp>
      <p:sp>
        <p:nvSpPr>
          <p:cNvPr id="456" name="Google Shape;456;p16"/>
          <p:cNvSpPr/>
          <p:nvPr/>
        </p:nvSpPr>
        <p:spPr>
          <a:xfrm>
            <a:off x="5070724" y="4587493"/>
            <a:ext cx="2050552" cy="7289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Activity work arrangement</a:t>
            </a:r>
            <a:endParaRPr sz="1800" b="1">
              <a:solidFill>
                <a:srgbClr val="3F3F3F"/>
              </a:solidFill>
              <a:latin typeface="Arial"/>
              <a:ea typeface="Arial"/>
              <a:cs typeface="Arial"/>
              <a:sym typeface="Arial"/>
            </a:endParaRPr>
          </a:p>
        </p:txBody>
      </p:sp>
      <p:sp>
        <p:nvSpPr>
          <p:cNvPr id="457" name="Google Shape;457;p16"/>
          <p:cNvSpPr/>
          <p:nvPr/>
        </p:nvSpPr>
        <p:spPr>
          <a:xfrm>
            <a:off x="8290605" y="4587493"/>
            <a:ext cx="2050552" cy="7289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Activity work arrangement</a:t>
            </a:r>
            <a:endParaRPr sz="1800" b="1">
              <a:solidFill>
                <a:srgbClr val="3F3F3F"/>
              </a:solidFill>
              <a:latin typeface="Arial"/>
              <a:ea typeface="Arial"/>
              <a:cs typeface="Arial"/>
              <a:sym typeface="Arial"/>
            </a:endParaRPr>
          </a:p>
        </p:txBody>
      </p:sp>
      <p:grpSp>
        <p:nvGrpSpPr>
          <p:cNvPr id="458" name="Google Shape;458;p16"/>
          <p:cNvGrpSpPr/>
          <p:nvPr/>
        </p:nvGrpSpPr>
        <p:grpSpPr>
          <a:xfrm>
            <a:off x="1080557" y="537832"/>
            <a:ext cx="5144895" cy="716067"/>
            <a:chOff x="5402407" y="1247256"/>
            <a:chExt cx="5144895" cy="716067"/>
          </a:xfrm>
        </p:grpSpPr>
        <p:sp>
          <p:nvSpPr>
            <p:cNvPr id="459" name="Google Shape;459;p16"/>
            <p:cNvSpPr txBox="1"/>
            <p:nvPr/>
          </p:nvSpPr>
          <p:spPr>
            <a:xfrm>
              <a:off x="5402407" y="1247256"/>
              <a:ext cx="514489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460" name="Google Shape;460;p16"/>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5"/>
                                        </p:tgtEl>
                                        <p:attrNameLst>
                                          <p:attrName>style.visibility</p:attrName>
                                        </p:attrNameLst>
                                      </p:cBhvr>
                                      <p:to>
                                        <p:strVal val="visible"/>
                                      </p:to>
                                    </p:set>
                                    <p:anim calcmode="lin" valueType="num">
                                      <p:cBhvr additive="base">
                                        <p:cTn id="7" dur="500"/>
                                        <p:tgtEl>
                                          <p:spTgt spid="44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46"/>
                                        </p:tgtEl>
                                        <p:attrNameLst>
                                          <p:attrName>style.visibility</p:attrName>
                                        </p:attrNameLst>
                                      </p:cBhvr>
                                      <p:to>
                                        <p:strVal val="visible"/>
                                      </p:to>
                                    </p:set>
                                    <p:anim calcmode="lin" valueType="num">
                                      <p:cBhvr additive="base">
                                        <p:cTn id="10" dur="500"/>
                                        <p:tgtEl>
                                          <p:spTgt spid="446"/>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47"/>
                                        </p:tgtEl>
                                        <p:attrNameLst>
                                          <p:attrName>style.visibility</p:attrName>
                                        </p:attrNameLst>
                                      </p:cBhvr>
                                      <p:to>
                                        <p:strVal val="visible"/>
                                      </p:to>
                                    </p:set>
                                    <p:anim calcmode="lin" valueType="num">
                                      <p:cBhvr additive="base">
                                        <p:cTn id="13" dur="500"/>
                                        <p:tgtEl>
                                          <p:spTgt spid="447"/>
                                        </p:tgtEl>
                                        <p:attrNameLst>
                                          <p:attrName>ppt_x</p:attrName>
                                        </p:attrNameLst>
                                      </p:cBhvr>
                                      <p:tavLst>
                                        <p:tav tm="0">
                                          <p:val>
                                            <p:strVal val="#ppt_x+1"/>
                                          </p:val>
                                        </p:tav>
                                        <p:tav tm="100000">
                                          <p:val>
                                            <p:strVal val="#ppt_x"/>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455"/>
                                        </p:tgtEl>
                                        <p:attrNameLst>
                                          <p:attrName>style.visibility</p:attrName>
                                        </p:attrNameLst>
                                      </p:cBhvr>
                                      <p:to>
                                        <p:strVal val="visible"/>
                                      </p:to>
                                    </p:set>
                                    <p:anim calcmode="lin" valueType="num">
                                      <p:cBhvr additive="base">
                                        <p:cTn id="17" dur="500"/>
                                        <p:tgtEl>
                                          <p:spTgt spid="455"/>
                                        </p:tgtEl>
                                        <p:attrNameLst>
                                          <p:attrName>ppt_w</p:attrName>
                                        </p:attrNameLst>
                                      </p:cBhvr>
                                      <p:tavLst>
                                        <p:tav tm="0">
                                          <p:val>
                                            <p:strVal val="0"/>
                                          </p:val>
                                        </p:tav>
                                        <p:tav tm="100000">
                                          <p:val>
                                            <p:strVal val="#ppt_w"/>
                                          </p:val>
                                        </p:tav>
                                      </p:tavLst>
                                    </p:anim>
                                    <p:anim calcmode="lin" valueType="num">
                                      <p:cBhvr additive="base">
                                        <p:cTn id="18" dur="500"/>
                                        <p:tgtEl>
                                          <p:spTgt spid="455"/>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456"/>
                                        </p:tgtEl>
                                        <p:attrNameLst>
                                          <p:attrName>style.visibility</p:attrName>
                                        </p:attrNameLst>
                                      </p:cBhvr>
                                      <p:to>
                                        <p:strVal val="visible"/>
                                      </p:to>
                                    </p:set>
                                    <p:anim calcmode="lin" valueType="num">
                                      <p:cBhvr additive="base">
                                        <p:cTn id="21" dur="500"/>
                                        <p:tgtEl>
                                          <p:spTgt spid="456"/>
                                        </p:tgtEl>
                                        <p:attrNameLst>
                                          <p:attrName>ppt_w</p:attrName>
                                        </p:attrNameLst>
                                      </p:cBhvr>
                                      <p:tavLst>
                                        <p:tav tm="0">
                                          <p:val>
                                            <p:strVal val="0"/>
                                          </p:val>
                                        </p:tav>
                                        <p:tav tm="100000">
                                          <p:val>
                                            <p:strVal val="#ppt_w"/>
                                          </p:val>
                                        </p:tav>
                                      </p:tavLst>
                                    </p:anim>
                                    <p:anim calcmode="lin" valueType="num">
                                      <p:cBhvr additive="base">
                                        <p:cTn id="22" dur="500"/>
                                        <p:tgtEl>
                                          <p:spTgt spid="456"/>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57"/>
                                        </p:tgtEl>
                                        <p:attrNameLst>
                                          <p:attrName>style.visibility</p:attrName>
                                        </p:attrNameLst>
                                      </p:cBhvr>
                                      <p:to>
                                        <p:strVal val="visible"/>
                                      </p:to>
                                    </p:set>
                                    <p:anim calcmode="lin" valueType="num">
                                      <p:cBhvr additive="base">
                                        <p:cTn id="25" dur="500"/>
                                        <p:tgtEl>
                                          <p:spTgt spid="457"/>
                                        </p:tgtEl>
                                        <p:attrNameLst>
                                          <p:attrName>ppt_w</p:attrName>
                                        </p:attrNameLst>
                                      </p:cBhvr>
                                      <p:tavLst>
                                        <p:tav tm="0">
                                          <p:val>
                                            <p:strVal val="0"/>
                                          </p:val>
                                        </p:tav>
                                        <p:tav tm="100000">
                                          <p:val>
                                            <p:strVal val="#ppt_w"/>
                                          </p:val>
                                        </p:tav>
                                      </p:tavLst>
                                    </p:anim>
                                    <p:anim calcmode="lin" valueType="num">
                                      <p:cBhvr additive="base">
                                        <p:cTn id="26" dur="500"/>
                                        <p:tgtEl>
                                          <p:spTgt spid="457"/>
                                        </p:tgtEl>
                                        <p:attrNameLst>
                                          <p:attrName>ppt_h</p:attrName>
                                        </p:attrNameLst>
                                      </p:cBhvr>
                                      <p:tavLst>
                                        <p:tav tm="0">
                                          <p:val>
                                            <p:strVal val="0"/>
                                          </p:val>
                                        </p:tav>
                                        <p:tav tm="100000">
                                          <p:val>
                                            <p:strVal val="#ppt_h"/>
                                          </p:val>
                                        </p:tav>
                                      </p:tavLst>
                                    </p:anim>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31"/>
                                        </p:tgtEl>
                                        <p:attrNameLst>
                                          <p:attrName>style.visibility</p:attrName>
                                        </p:attrNameLst>
                                      </p:cBhvr>
                                      <p:to>
                                        <p:strVal val="visible"/>
                                      </p:to>
                                    </p:set>
                                    <p:animEffect transition="in" filter="fade">
                                      <p:cBhvr>
                                        <p:cTn id="30" dur="500"/>
                                        <p:tgtEl>
                                          <p:spTgt spid="431"/>
                                        </p:tgtEl>
                                      </p:cBhvr>
                                    </p:animEffect>
                                  </p:childTnLst>
                                </p:cTn>
                              </p:par>
                              <p:par>
                                <p:cTn id="31" presetID="10" presetClass="entr" presetSubtype="0" fill="hold" nodeType="with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500"/>
                                        <p:tgtEl>
                                          <p:spTgt spid="438"/>
                                        </p:tgtEl>
                                      </p:cBhvr>
                                    </p:animEffect>
                                  </p:childTnLst>
                                </p:cTn>
                              </p:par>
                              <p:par>
                                <p:cTn id="34" presetID="10" presetClass="entr" presetSubtype="0" fill="hold" nodeType="withEffect">
                                  <p:stCondLst>
                                    <p:cond delay="0"/>
                                  </p:stCondLst>
                                  <p:childTnLst>
                                    <p:set>
                                      <p:cBhvr>
                                        <p:cTn id="35" dur="1" fill="hold">
                                          <p:stCondLst>
                                            <p:cond delay="0"/>
                                          </p:stCondLst>
                                        </p:cTn>
                                        <p:tgtEl>
                                          <p:spTgt spid="448"/>
                                        </p:tgtEl>
                                        <p:attrNameLst>
                                          <p:attrName>style.visibility</p:attrName>
                                        </p:attrNameLst>
                                      </p:cBhvr>
                                      <p:to>
                                        <p:strVal val="visible"/>
                                      </p:to>
                                    </p:set>
                                    <p:animEffect transition="in" filter="fade">
                                      <p:cBhvr>
                                        <p:cTn id="36"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17"/>
          <p:cNvPicPr preferRelativeResize="0">
            <a:picLocks noGrp="1"/>
          </p:cNvPicPr>
          <p:nvPr>
            <p:ph type="pic" idx="2"/>
          </p:nvPr>
        </p:nvPicPr>
        <p:blipFill rotWithShape="1">
          <a:blip r:embed="rId3">
            <a:alphaModFix/>
          </a:blip>
          <a:srcRect l="29931" r="29931"/>
          <a:stretch/>
        </p:blipFill>
        <p:spPr>
          <a:xfrm>
            <a:off x="2438555" y="2105152"/>
            <a:ext cx="1701645" cy="3139947"/>
          </a:xfrm>
          <a:prstGeom prst="rect">
            <a:avLst/>
          </a:prstGeom>
          <a:noFill/>
          <a:ln>
            <a:noFill/>
          </a:ln>
        </p:spPr>
      </p:pic>
      <p:sp>
        <p:nvSpPr>
          <p:cNvPr id="467" name="Google Shape;467;p17"/>
          <p:cNvSpPr/>
          <p:nvPr/>
        </p:nvSpPr>
        <p:spPr>
          <a:xfrm>
            <a:off x="2116184" y="4431106"/>
            <a:ext cx="254062" cy="330941"/>
          </a:xfrm>
          <a:custGeom>
            <a:avLst/>
            <a:gdLst/>
            <a:ahLst/>
            <a:cxnLst/>
            <a:rect l="l" t="t" r="r" b="b"/>
            <a:pathLst>
              <a:path w="107" h="142" extrusionOk="0">
                <a:moveTo>
                  <a:pt x="38" y="142"/>
                </a:moveTo>
                <a:cubicBezTo>
                  <a:pt x="37" y="127"/>
                  <a:pt x="37" y="127"/>
                  <a:pt x="37" y="127"/>
                </a:cubicBezTo>
                <a:cubicBezTo>
                  <a:pt x="37" y="127"/>
                  <a:pt x="36" y="105"/>
                  <a:pt x="57" y="76"/>
                </a:cubicBezTo>
                <a:cubicBezTo>
                  <a:pt x="74" y="54"/>
                  <a:pt x="86" y="44"/>
                  <a:pt x="94" y="37"/>
                </a:cubicBezTo>
                <a:cubicBezTo>
                  <a:pt x="97" y="35"/>
                  <a:pt x="99" y="33"/>
                  <a:pt x="101" y="31"/>
                </a:cubicBezTo>
                <a:cubicBezTo>
                  <a:pt x="105" y="27"/>
                  <a:pt x="107" y="21"/>
                  <a:pt x="106" y="16"/>
                </a:cubicBezTo>
                <a:cubicBezTo>
                  <a:pt x="104" y="10"/>
                  <a:pt x="99" y="6"/>
                  <a:pt x="92" y="3"/>
                </a:cubicBezTo>
                <a:cubicBezTo>
                  <a:pt x="88" y="2"/>
                  <a:pt x="80" y="0"/>
                  <a:pt x="70" y="0"/>
                </a:cubicBezTo>
                <a:cubicBezTo>
                  <a:pt x="56" y="0"/>
                  <a:pt x="36" y="4"/>
                  <a:pt x="22" y="25"/>
                </a:cubicBezTo>
                <a:cubicBezTo>
                  <a:pt x="0" y="56"/>
                  <a:pt x="5" y="77"/>
                  <a:pt x="11" y="93"/>
                </a:cubicBezTo>
                <a:cubicBezTo>
                  <a:pt x="17" y="110"/>
                  <a:pt x="29" y="128"/>
                  <a:pt x="30" y="129"/>
                </a:cubicBezTo>
                <a:lnTo>
                  <a:pt x="38" y="142"/>
                </a:lnTo>
                <a:close/>
                <a:moveTo>
                  <a:pt x="28" y="29"/>
                </a:moveTo>
                <a:cubicBezTo>
                  <a:pt x="38" y="15"/>
                  <a:pt x="52" y="8"/>
                  <a:pt x="70" y="8"/>
                </a:cubicBezTo>
                <a:cubicBezTo>
                  <a:pt x="79" y="8"/>
                  <a:pt x="87" y="10"/>
                  <a:pt x="90" y="11"/>
                </a:cubicBezTo>
                <a:cubicBezTo>
                  <a:pt x="94" y="12"/>
                  <a:pt x="97" y="15"/>
                  <a:pt x="98" y="18"/>
                </a:cubicBezTo>
                <a:cubicBezTo>
                  <a:pt x="98" y="20"/>
                  <a:pt x="97" y="23"/>
                  <a:pt x="95" y="25"/>
                </a:cubicBezTo>
                <a:cubicBezTo>
                  <a:pt x="94" y="27"/>
                  <a:pt x="92" y="28"/>
                  <a:pt x="89" y="31"/>
                </a:cubicBezTo>
                <a:cubicBezTo>
                  <a:pt x="81" y="38"/>
                  <a:pt x="68" y="48"/>
                  <a:pt x="51" y="72"/>
                </a:cubicBezTo>
                <a:cubicBezTo>
                  <a:pt x="38" y="89"/>
                  <a:pt x="33" y="105"/>
                  <a:pt x="30" y="115"/>
                </a:cubicBezTo>
                <a:cubicBezTo>
                  <a:pt x="27" y="108"/>
                  <a:pt x="22" y="99"/>
                  <a:pt x="19" y="91"/>
                </a:cubicBezTo>
                <a:cubicBezTo>
                  <a:pt x="13" y="74"/>
                  <a:pt x="9" y="57"/>
                  <a:pt x="28"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68" name="Google Shape;468;p17"/>
          <p:cNvSpPr/>
          <p:nvPr/>
        </p:nvSpPr>
        <p:spPr>
          <a:xfrm>
            <a:off x="2149349" y="4873367"/>
            <a:ext cx="236490" cy="247473"/>
          </a:xfrm>
          <a:custGeom>
            <a:avLst/>
            <a:gdLst/>
            <a:ahLst/>
            <a:cxnLst/>
            <a:rect l="l" t="t" r="r" b="b"/>
            <a:pathLst>
              <a:path w="100" h="106" extrusionOk="0">
                <a:moveTo>
                  <a:pt x="83" y="0"/>
                </a:moveTo>
                <a:cubicBezTo>
                  <a:pt x="77" y="0"/>
                  <a:pt x="69" y="1"/>
                  <a:pt x="60" y="3"/>
                </a:cubicBezTo>
                <a:cubicBezTo>
                  <a:pt x="43" y="5"/>
                  <a:pt x="25" y="9"/>
                  <a:pt x="12" y="37"/>
                </a:cubicBezTo>
                <a:cubicBezTo>
                  <a:pt x="0" y="66"/>
                  <a:pt x="8" y="82"/>
                  <a:pt x="14" y="87"/>
                </a:cubicBezTo>
                <a:cubicBezTo>
                  <a:pt x="20" y="92"/>
                  <a:pt x="40" y="101"/>
                  <a:pt x="47" y="105"/>
                </a:cubicBezTo>
                <a:cubicBezTo>
                  <a:pt x="50" y="106"/>
                  <a:pt x="52" y="106"/>
                  <a:pt x="54" y="106"/>
                </a:cubicBezTo>
                <a:cubicBezTo>
                  <a:pt x="58" y="106"/>
                  <a:pt x="60" y="105"/>
                  <a:pt x="61" y="104"/>
                </a:cubicBezTo>
                <a:cubicBezTo>
                  <a:pt x="63" y="102"/>
                  <a:pt x="64" y="98"/>
                  <a:pt x="63" y="93"/>
                </a:cubicBezTo>
                <a:cubicBezTo>
                  <a:pt x="64" y="89"/>
                  <a:pt x="69" y="57"/>
                  <a:pt x="78" y="40"/>
                </a:cubicBezTo>
                <a:cubicBezTo>
                  <a:pt x="83" y="30"/>
                  <a:pt x="89" y="23"/>
                  <a:pt x="93" y="19"/>
                </a:cubicBezTo>
                <a:cubicBezTo>
                  <a:pt x="97" y="14"/>
                  <a:pt x="100" y="11"/>
                  <a:pt x="99" y="7"/>
                </a:cubicBezTo>
                <a:cubicBezTo>
                  <a:pt x="98" y="1"/>
                  <a:pt x="90" y="0"/>
                  <a:pt x="83" y="0"/>
                </a:cubicBezTo>
                <a:close/>
                <a:moveTo>
                  <a:pt x="87" y="13"/>
                </a:moveTo>
                <a:cubicBezTo>
                  <a:pt x="83" y="18"/>
                  <a:pt x="77" y="25"/>
                  <a:pt x="71" y="36"/>
                </a:cubicBezTo>
                <a:cubicBezTo>
                  <a:pt x="61" y="56"/>
                  <a:pt x="55" y="91"/>
                  <a:pt x="55" y="92"/>
                </a:cubicBezTo>
                <a:cubicBezTo>
                  <a:pt x="55" y="93"/>
                  <a:pt x="55" y="93"/>
                  <a:pt x="55" y="93"/>
                </a:cubicBezTo>
                <a:cubicBezTo>
                  <a:pt x="55" y="93"/>
                  <a:pt x="55" y="93"/>
                  <a:pt x="55" y="93"/>
                </a:cubicBezTo>
                <a:cubicBezTo>
                  <a:pt x="55" y="97"/>
                  <a:pt x="55" y="98"/>
                  <a:pt x="55" y="98"/>
                </a:cubicBezTo>
                <a:cubicBezTo>
                  <a:pt x="55" y="98"/>
                  <a:pt x="54" y="99"/>
                  <a:pt x="51" y="97"/>
                </a:cubicBezTo>
                <a:cubicBezTo>
                  <a:pt x="42" y="94"/>
                  <a:pt x="24" y="84"/>
                  <a:pt x="19" y="80"/>
                </a:cubicBezTo>
                <a:cubicBezTo>
                  <a:pt x="14" y="77"/>
                  <a:pt x="10" y="63"/>
                  <a:pt x="20" y="40"/>
                </a:cubicBezTo>
                <a:cubicBezTo>
                  <a:pt x="30" y="16"/>
                  <a:pt x="45" y="13"/>
                  <a:pt x="61" y="10"/>
                </a:cubicBezTo>
                <a:cubicBezTo>
                  <a:pt x="70" y="9"/>
                  <a:pt x="78" y="8"/>
                  <a:pt x="83" y="8"/>
                </a:cubicBezTo>
                <a:cubicBezTo>
                  <a:pt x="87" y="8"/>
                  <a:pt x="89" y="9"/>
                  <a:pt x="91" y="9"/>
                </a:cubicBezTo>
                <a:cubicBezTo>
                  <a:pt x="90" y="10"/>
                  <a:pt x="88" y="12"/>
                  <a:pt x="87" y="1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69" name="Google Shape;469;p17"/>
          <p:cNvSpPr/>
          <p:nvPr/>
        </p:nvSpPr>
        <p:spPr>
          <a:xfrm>
            <a:off x="3120639" y="1917871"/>
            <a:ext cx="49787" cy="4905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70" name="Google Shape;470;p17"/>
          <p:cNvSpPr/>
          <p:nvPr/>
        </p:nvSpPr>
        <p:spPr>
          <a:xfrm>
            <a:off x="3322539" y="1841327"/>
            <a:ext cx="52716" cy="5125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71" name="Google Shape;471;p17"/>
          <p:cNvSpPr/>
          <p:nvPr/>
        </p:nvSpPr>
        <p:spPr>
          <a:xfrm>
            <a:off x="3118497" y="1924959"/>
            <a:ext cx="355275" cy="45719"/>
          </a:xfrm>
          <a:custGeom>
            <a:avLst/>
            <a:gdLst/>
            <a:ahLst/>
            <a:cxnLst/>
            <a:rect l="l" t="t" r="r" b="b"/>
            <a:pathLst>
              <a:path w="115" h="15" extrusionOk="0">
                <a:moveTo>
                  <a:pt x="8" y="15"/>
                </a:moveTo>
                <a:cubicBezTo>
                  <a:pt x="108" y="15"/>
                  <a:pt x="108" y="15"/>
                  <a:pt x="108" y="15"/>
                </a:cubicBezTo>
                <a:cubicBezTo>
                  <a:pt x="112" y="15"/>
                  <a:pt x="115" y="12"/>
                  <a:pt x="115" y="8"/>
                </a:cubicBezTo>
                <a:cubicBezTo>
                  <a:pt x="115" y="7"/>
                  <a:pt x="115" y="7"/>
                  <a:pt x="115" y="7"/>
                </a:cubicBezTo>
                <a:cubicBezTo>
                  <a:pt x="115" y="3"/>
                  <a:pt x="112" y="0"/>
                  <a:pt x="108" y="0"/>
                </a:cubicBezTo>
                <a:cubicBezTo>
                  <a:pt x="8" y="0"/>
                  <a:pt x="8" y="0"/>
                  <a:pt x="8" y="0"/>
                </a:cubicBezTo>
                <a:cubicBezTo>
                  <a:pt x="3" y="0"/>
                  <a:pt x="0" y="3"/>
                  <a:pt x="0" y="7"/>
                </a:cubicBezTo>
                <a:cubicBezTo>
                  <a:pt x="0" y="8"/>
                  <a:pt x="0" y="8"/>
                  <a:pt x="0" y="8"/>
                </a:cubicBezTo>
                <a:cubicBezTo>
                  <a:pt x="0" y="12"/>
                  <a:pt x="3" y="15"/>
                  <a:pt x="8" y="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72" name="Google Shape;472;p17"/>
          <p:cNvSpPr/>
          <p:nvPr/>
        </p:nvSpPr>
        <p:spPr>
          <a:xfrm>
            <a:off x="1911741" y="1744229"/>
            <a:ext cx="3208386" cy="5113771"/>
          </a:xfrm>
          <a:custGeom>
            <a:avLst/>
            <a:gdLst/>
            <a:ahLst/>
            <a:cxnLst/>
            <a:rect l="l" t="t" r="r" b="b"/>
            <a:pathLst>
              <a:path w="3105768" h="4950211" extrusionOk="0">
                <a:moveTo>
                  <a:pt x="403967" y="3504120"/>
                </a:moveTo>
                <a:cubicBezTo>
                  <a:pt x="383320" y="3517667"/>
                  <a:pt x="358083" y="3526698"/>
                  <a:pt x="335141" y="3531213"/>
                </a:cubicBezTo>
                <a:cubicBezTo>
                  <a:pt x="371849" y="3549276"/>
                  <a:pt x="410850" y="3571854"/>
                  <a:pt x="431498" y="3585401"/>
                </a:cubicBezTo>
                <a:cubicBezTo>
                  <a:pt x="433792" y="3585401"/>
                  <a:pt x="436086" y="3587659"/>
                  <a:pt x="438380" y="3589917"/>
                </a:cubicBezTo>
                <a:cubicBezTo>
                  <a:pt x="422321" y="3562823"/>
                  <a:pt x="410850" y="3535729"/>
                  <a:pt x="403967" y="3504120"/>
                </a:cubicBezTo>
                <a:close/>
                <a:moveTo>
                  <a:pt x="259433" y="3072878"/>
                </a:moveTo>
                <a:cubicBezTo>
                  <a:pt x="241079" y="3072878"/>
                  <a:pt x="225020" y="3075136"/>
                  <a:pt x="211255" y="3077394"/>
                </a:cubicBezTo>
                <a:cubicBezTo>
                  <a:pt x="195196" y="3079652"/>
                  <a:pt x="176842" y="3086425"/>
                  <a:pt x="158488" y="3093199"/>
                </a:cubicBezTo>
                <a:cubicBezTo>
                  <a:pt x="126370" y="3109003"/>
                  <a:pt x="119487" y="3129323"/>
                  <a:pt x="87368" y="3192542"/>
                </a:cubicBezTo>
                <a:cubicBezTo>
                  <a:pt x="55250" y="3258019"/>
                  <a:pt x="41484" y="3305433"/>
                  <a:pt x="69015" y="3368651"/>
                </a:cubicBezTo>
                <a:cubicBezTo>
                  <a:pt x="98839" y="3429612"/>
                  <a:pt x="174548" y="3454448"/>
                  <a:pt x="183725" y="3461221"/>
                </a:cubicBezTo>
                <a:cubicBezTo>
                  <a:pt x="188313" y="3463479"/>
                  <a:pt x="195196" y="3467995"/>
                  <a:pt x="206667" y="3474768"/>
                </a:cubicBezTo>
                <a:cubicBezTo>
                  <a:pt x="231903" y="3488315"/>
                  <a:pt x="394791" y="3490573"/>
                  <a:pt x="429203" y="3398003"/>
                </a:cubicBezTo>
                <a:cubicBezTo>
                  <a:pt x="463616" y="3305433"/>
                  <a:pt x="454440" y="3246730"/>
                  <a:pt x="454440" y="3197058"/>
                </a:cubicBezTo>
                <a:cubicBezTo>
                  <a:pt x="454440" y="3163191"/>
                  <a:pt x="454440" y="3124808"/>
                  <a:pt x="436086" y="3099972"/>
                </a:cubicBezTo>
                <a:cubicBezTo>
                  <a:pt x="424615" y="3090941"/>
                  <a:pt x="410850" y="3084167"/>
                  <a:pt x="399379" y="3079652"/>
                </a:cubicBezTo>
                <a:cubicBezTo>
                  <a:pt x="399379" y="3079652"/>
                  <a:pt x="399379" y="3079652"/>
                  <a:pt x="321376" y="3072878"/>
                </a:cubicBezTo>
                <a:cubicBezTo>
                  <a:pt x="321376" y="3072878"/>
                  <a:pt x="321376" y="3072878"/>
                  <a:pt x="319082" y="3072878"/>
                </a:cubicBezTo>
                <a:cubicBezTo>
                  <a:pt x="298434" y="3072878"/>
                  <a:pt x="277787" y="3072878"/>
                  <a:pt x="259433" y="3072878"/>
                </a:cubicBezTo>
                <a:close/>
                <a:moveTo>
                  <a:pt x="491147" y="3050300"/>
                </a:moveTo>
                <a:cubicBezTo>
                  <a:pt x="486558" y="3057074"/>
                  <a:pt x="481970" y="3061589"/>
                  <a:pt x="477382" y="3066105"/>
                </a:cubicBezTo>
                <a:cubicBezTo>
                  <a:pt x="481970" y="3072878"/>
                  <a:pt x="486558" y="3079652"/>
                  <a:pt x="491147" y="3086425"/>
                </a:cubicBezTo>
                <a:cubicBezTo>
                  <a:pt x="491147" y="3086425"/>
                  <a:pt x="491147" y="3086425"/>
                  <a:pt x="491147" y="3050300"/>
                </a:cubicBezTo>
                <a:close/>
                <a:moveTo>
                  <a:pt x="2264560" y="2632605"/>
                </a:moveTo>
                <a:cubicBezTo>
                  <a:pt x="2264560" y="2632605"/>
                  <a:pt x="2264560" y="2632605"/>
                  <a:pt x="2264560" y="2740980"/>
                </a:cubicBezTo>
                <a:cubicBezTo>
                  <a:pt x="2269148" y="2734207"/>
                  <a:pt x="2273737" y="2727433"/>
                  <a:pt x="2276031" y="2725176"/>
                </a:cubicBezTo>
                <a:cubicBezTo>
                  <a:pt x="2273737" y="2713887"/>
                  <a:pt x="2271443" y="2677762"/>
                  <a:pt x="2269148" y="2657441"/>
                </a:cubicBezTo>
                <a:cubicBezTo>
                  <a:pt x="2269148" y="2652926"/>
                  <a:pt x="2266854" y="2643895"/>
                  <a:pt x="2264560" y="2632605"/>
                </a:cubicBezTo>
                <a:close/>
                <a:moveTo>
                  <a:pt x="135546" y="2598738"/>
                </a:moveTo>
                <a:cubicBezTo>
                  <a:pt x="128664" y="2605512"/>
                  <a:pt x="124075" y="2610027"/>
                  <a:pt x="117193" y="2616801"/>
                </a:cubicBezTo>
                <a:cubicBezTo>
                  <a:pt x="98839" y="2637121"/>
                  <a:pt x="69015" y="2684535"/>
                  <a:pt x="55250" y="2781621"/>
                </a:cubicBezTo>
                <a:cubicBezTo>
                  <a:pt x="43779" y="2871933"/>
                  <a:pt x="119487" y="2953214"/>
                  <a:pt x="147017" y="3002886"/>
                </a:cubicBezTo>
                <a:cubicBezTo>
                  <a:pt x="147017" y="3002886"/>
                  <a:pt x="183725" y="3057074"/>
                  <a:pt x="307611" y="3045785"/>
                </a:cubicBezTo>
                <a:cubicBezTo>
                  <a:pt x="319082" y="3045785"/>
                  <a:pt x="330553" y="3043527"/>
                  <a:pt x="342024" y="3041269"/>
                </a:cubicBezTo>
                <a:cubicBezTo>
                  <a:pt x="355789" y="3039011"/>
                  <a:pt x="367260" y="3036753"/>
                  <a:pt x="378731" y="3032238"/>
                </a:cubicBezTo>
                <a:cubicBezTo>
                  <a:pt x="410850" y="3020949"/>
                  <a:pt x="442969" y="2993855"/>
                  <a:pt x="468205" y="2935152"/>
                </a:cubicBezTo>
                <a:cubicBezTo>
                  <a:pt x="511795" y="2838066"/>
                  <a:pt x="484264" y="2752269"/>
                  <a:pt x="456734" y="2704855"/>
                </a:cubicBezTo>
                <a:cubicBezTo>
                  <a:pt x="456734" y="2702598"/>
                  <a:pt x="454440" y="2700340"/>
                  <a:pt x="454440" y="2700340"/>
                </a:cubicBezTo>
                <a:cubicBezTo>
                  <a:pt x="429203" y="2666473"/>
                  <a:pt x="399379" y="2655184"/>
                  <a:pt x="399379" y="2616801"/>
                </a:cubicBezTo>
                <a:cubicBezTo>
                  <a:pt x="399379" y="2616801"/>
                  <a:pt x="399379" y="2616801"/>
                  <a:pt x="399379" y="2603254"/>
                </a:cubicBezTo>
                <a:cubicBezTo>
                  <a:pt x="353495" y="2630348"/>
                  <a:pt x="293846" y="2632605"/>
                  <a:pt x="254845" y="2632605"/>
                </a:cubicBezTo>
                <a:cubicBezTo>
                  <a:pt x="208961" y="2632605"/>
                  <a:pt x="165371" y="2616801"/>
                  <a:pt x="135546" y="2598738"/>
                </a:cubicBezTo>
                <a:close/>
                <a:moveTo>
                  <a:pt x="491147" y="2503910"/>
                </a:moveTo>
                <a:cubicBezTo>
                  <a:pt x="486558" y="2510684"/>
                  <a:pt x="481970" y="2519715"/>
                  <a:pt x="477382" y="2526488"/>
                </a:cubicBezTo>
                <a:cubicBezTo>
                  <a:pt x="477382" y="2526488"/>
                  <a:pt x="477382" y="2526488"/>
                  <a:pt x="477382" y="2598738"/>
                </a:cubicBezTo>
                <a:cubicBezTo>
                  <a:pt x="477382" y="2623574"/>
                  <a:pt x="477382" y="2630348"/>
                  <a:pt x="491147" y="2655184"/>
                </a:cubicBezTo>
                <a:cubicBezTo>
                  <a:pt x="491147" y="2655184"/>
                  <a:pt x="491147" y="2655184"/>
                  <a:pt x="491147" y="2503910"/>
                </a:cubicBezTo>
                <a:close/>
                <a:moveTo>
                  <a:pt x="285852" y="2202916"/>
                </a:moveTo>
                <a:cubicBezTo>
                  <a:pt x="260150" y="2203763"/>
                  <a:pt x="219285" y="2216040"/>
                  <a:pt x="195196" y="2239747"/>
                </a:cubicBezTo>
                <a:cubicBezTo>
                  <a:pt x="160783" y="2273614"/>
                  <a:pt x="137841" y="2327801"/>
                  <a:pt x="133252" y="2343606"/>
                </a:cubicBezTo>
                <a:cubicBezTo>
                  <a:pt x="124075" y="2366184"/>
                  <a:pt x="121781" y="2391020"/>
                  <a:pt x="119487" y="2406825"/>
                </a:cubicBezTo>
                <a:cubicBezTo>
                  <a:pt x="119487" y="2424887"/>
                  <a:pt x="119487" y="2445207"/>
                  <a:pt x="121781" y="2461012"/>
                </a:cubicBezTo>
                <a:cubicBezTo>
                  <a:pt x="135546" y="2429403"/>
                  <a:pt x="158488" y="2384246"/>
                  <a:pt x="186019" y="2352637"/>
                </a:cubicBezTo>
                <a:cubicBezTo>
                  <a:pt x="234197" y="2300708"/>
                  <a:pt x="298434" y="2251036"/>
                  <a:pt x="319082" y="2239747"/>
                </a:cubicBezTo>
                <a:cubicBezTo>
                  <a:pt x="323670" y="2235231"/>
                  <a:pt x="323670" y="2230715"/>
                  <a:pt x="323670" y="2228458"/>
                </a:cubicBezTo>
                <a:cubicBezTo>
                  <a:pt x="323670" y="2221684"/>
                  <a:pt x="316788" y="2210395"/>
                  <a:pt x="305317" y="2205880"/>
                </a:cubicBezTo>
                <a:cubicBezTo>
                  <a:pt x="301302" y="2203622"/>
                  <a:pt x="294420" y="2202634"/>
                  <a:pt x="285852" y="2202916"/>
                </a:cubicBezTo>
                <a:close/>
                <a:moveTo>
                  <a:pt x="2172792" y="2183301"/>
                </a:moveTo>
                <a:cubicBezTo>
                  <a:pt x="2172792" y="2183301"/>
                  <a:pt x="2172792" y="2183301"/>
                  <a:pt x="2172792" y="3404776"/>
                </a:cubicBezTo>
                <a:cubicBezTo>
                  <a:pt x="2172792" y="3404776"/>
                  <a:pt x="2172792" y="3404776"/>
                  <a:pt x="491147" y="3404776"/>
                </a:cubicBezTo>
                <a:cubicBezTo>
                  <a:pt x="491147" y="3404776"/>
                  <a:pt x="491147" y="3404776"/>
                  <a:pt x="491147" y="3386714"/>
                </a:cubicBezTo>
                <a:cubicBezTo>
                  <a:pt x="488853" y="3395745"/>
                  <a:pt x="484264" y="3407034"/>
                  <a:pt x="481970" y="3416065"/>
                </a:cubicBezTo>
                <a:cubicBezTo>
                  <a:pt x="475087" y="3434128"/>
                  <a:pt x="465911" y="3449932"/>
                  <a:pt x="454440" y="3463479"/>
                </a:cubicBezTo>
                <a:cubicBezTo>
                  <a:pt x="461322" y="3576370"/>
                  <a:pt x="557678" y="3666682"/>
                  <a:pt x="674682" y="3666682"/>
                </a:cubicBezTo>
                <a:cubicBezTo>
                  <a:pt x="674682" y="3666682"/>
                  <a:pt x="674682" y="3666682"/>
                  <a:pt x="1989257" y="3666682"/>
                </a:cubicBezTo>
                <a:cubicBezTo>
                  <a:pt x="2110849" y="3666682"/>
                  <a:pt x="2209499" y="3569596"/>
                  <a:pt x="2209499" y="3449932"/>
                </a:cubicBezTo>
                <a:cubicBezTo>
                  <a:pt x="2209499" y="3449932"/>
                  <a:pt x="2209499" y="3449932"/>
                  <a:pt x="2209499" y="2470043"/>
                </a:cubicBezTo>
                <a:cubicBezTo>
                  <a:pt x="2209499" y="2470043"/>
                  <a:pt x="2209499" y="2470043"/>
                  <a:pt x="2204911" y="2463270"/>
                </a:cubicBezTo>
                <a:cubicBezTo>
                  <a:pt x="2202617" y="2447465"/>
                  <a:pt x="2200323" y="2431660"/>
                  <a:pt x="2198028" y="2420371"/>
                </a:cubicBezTo>
                <a:cubicBezTo>
                  <a:pt x="2188852" y="2354895"/>
                  <a:pt x="2204911" y="2305223"/>
                  <a:pt x="2211793" y="2284903"/>
                </a:cubicBezTo>
                <a:cubicBezTo>
                  <a:pt x="2211793" y="2282645"/>
                  <a:pt x="2211793" y="2282645"/>
                  <a:pt x="2211793" y="2282645"/>
                </a:cubicBezTo>
                <a:cubicBezTo>
                  <a:pt x="2200323" y="2266840"/>
                  <a:pt x="2179675" y="2239747"/>
                  <a:pt x="2175086" y="2199106"/>
                </a:cubicBezTo>
                <a:cubicBezTo>
                  <a:pt x="2172792" y="2194591"/>
                  <a:pt x="2172792" y="2190075"/>
                  <a:pt x="2172792" y="2183301"/>
                </a:cubicBezTo>
                <a:close/>
                <a:moveTo>
                  <a:pt x="397085" y="1975583"/>
                </a:moveTo>
                <a:cubicBezTo>
                  <a:pt x="378731" y="1980099"/>
                  <a:pt x="353495" y="1989130"/>
                  <a:pt x="323670" y="1998161"/>
                </a:cubicBezTo>
                <a:cubicBezTo>
                  <a:pt x="257139" y="2018481"/>
                  <a:pt x="229608" y="2072669"/>
                  <a:pt x="169959" y="2153950"/>
                </a:cubicBezTo>
                <a:cubicBezTo>
                  <a:pt x="110310" y="2237489"/>
                  <a:pt x="103428" y="2293934"/>
                  <a:pt x="112604" y="2323286"/>
                </a:cubicBezTo>
                <a:cubicBezTo>
                  <a:pt x="114899" y="2327801"/>
                  <a:pt x="114899" y="2332317"/>
                  <a:pt x="114899" y="2339090"/>
                </a:cubicBezTo>
                <a:cubicBezTo>
                  <a:pt x="124075" y="2316512"/>
                  <a:pt x="147017" y="2262325"/>
                  <a:pt x="181430" y="2226200"/>
                </a:cubicBezTo>
                <a:cubicBezTo>
                  <a:pt x="218137" y="2192333"/>
                  <a:pt x="289258" y="2174270"/>
                  <a:pt x="314494" y="2190075"/>
                </a:cubicBezTo>
                <a:cubicBezTo>
                  <a:pt x="330553" y="2199106"/>
                  <a:pt x="342024" y="2214911"/>
                  <a:pt x="342024" y="2228458"/>
                </a:cubicBezTo>
                <a:cubicBezTo>
                  <a:pt x="344318" y="2237489"/>
                  <a:pt x="337436" y="2248778"/>
                  <a:pt x="328259" y="2253294"/>
                </a:cubicBezTo>
                <a:cubicBezTo>
                  <a:pt x="309905" y="2266840"/>
                  <a:pt x="245668" y="2314254"/>
                  <a:pt x="199784" y="2366184"/>
                </a:cubicBezTo>
                <a:cubicBezTo>
                  <a:pt x="163077" y="2406825"/>
                  <a:pt x="133252" y="2479074"/>
                  <a:pt x="124075" y="2501653"/>
                </a:cubicBezTo>
                <a:cubicBezTo>
                  <a:pt x="126370" y="2503910"/>
                  <a:pt x="126370" y="2508426"/>
                  <a:pt x="126370" y="2510684"/>
                </a:cubicBezTo>
                <a:cubicBezTo>
                  <a:pt x="128664" y="2519715"/>
                  <a:pt x="130958" y="2526488"/>
                  <a:pt x="133252" y="2535520"/>
                </a:cubicBezTo>
                <a:cubicBezTo>
                  <a:pt x="167665" y="2587449"/>
                  <a:pt x="273198" y="2630348"/>
                  <a:pt x="381025" y="2551324"/>
                </a:cubicBezTo>
                <a:cubicBezTo>
                  <a:pt x="452145" y="2499395"/>
                  <a:pt x="475087" y="2420371"/>
                  <a:pt x="454440" y="2309739"/>
                </a:cubicBezTo>
                <a:cubicBezTo>
                  <a:pt x="452145" y="2298450"/>
                  <a:pt x="449851" y="2287161"/>
                  <a:pt x="447557" y="2278129"/>
                </a:cubicBezTo>
                <a:cubicBezTo>
                  <a:pt x="445263" y="2264583"/>
                  <a:pt x="440674" y="2251036"/>
                  <a:pt x="436086" y="2237489"/>
                </a:cubicBezTo>
                <a:cubicBezTo>
                  <a:pt x="433792" y="2232973"/>
                  <a:pt x="433792" y="2226200"/>
                  <a:pt x="431498" y="2221684"/>
                </a:cubicBezTo>
                <a:cubicBezTo>
                  <a:pt x="397085" y="2142661"/>
                  <a:pt x="397085" y="2072669"/>
                  <a:pt x="397085" y="2038802"/>
                </a:cubicBezTo>
                <a:cubicBezTo>
                  <a:pt x="397085" y="2038802"/>
                  <a:pt x="397085" y="2038802"/>
                  <a:pt x="397085" y="1975583"/>
                </a:cubicBezTo>
                <a:close/>
                <a:moveTo>
                  <a:pt x="2507745" y="1458545"/>
                </a:moveTo>
                <a:cubicBezTo>
                  <a:pt x="2507745" y="1460803"/>
                  <a:pt x="2507745" y="1463060"/>
                  <a:pt x="2505451" y="1465318"/>
                </a:cubicBezTo>
                <a:cubicBezTo>
                  <a:pt x="2505451" y="1474350"/>
                  <a:pt x="2500862" y="1508217"/>
                  <a:pt x="2484803" y="1544342"/>
                </a:cubicBezTo>
                <a:cubicBezTo>
                  <a:pt x="2477920" y="1566920"/>
                  <a:pt x="2450390" y="1636912"/>
                  <a:pt x="2454978" y="1675295"/>
                </a:cubicBezTo>
                <a:cubicBezTo>
                  <a:pt x="2459567" y="1706904"/>
                  <a:pt x="2496274" y="1781412"/>
                  <a:pt x="2530687" y="1817536"/>
                </a:cubicBezTo>
                <a:cubicBezTo>
                  <a:pt x="2537569" y="1824310"/>
                  <a:pt x="2542158" y="1826568"/>
                  <a:pt x="2549040" y="1826568"/>
                </a:cubicBezTo>
                <a:cubicBezTo>
                  <a:pt x="2560511" y="1824310"/>
                  <a:pt x="2569688" y="1806247"/>
                  <a:pt x="2571982" y="1799474"/>
                </a:cubicBezTo>
                <a:cubicBezTo>
                  <a:pt x="2565100" y="1763349"/>
                  <a:pt x="2528392" y="1560146"/>
                  <a:pt x="2521510" y="1521763"/>
                </a:cubicBezTo>
                <a:cubicBezTo>
                  <a:pt x="2516922" y="1485639"/>
                  <a:pt x="2512333" y="1467576"/>
                  <a:pt x="2507745" y="1458545"/>
                </a:cubicBezTo>
                <a:close/>
                <a:moveTo>
                  <a:pt x="394791" y="1345654"/>
                </a:moveTo>
                <a:cubicBezTo>
                  <a:pt x="367260" y="1345654"/>
                  <a:pt x="314494" y="1347912"/>
                  <a:pt x="275492" y="1352428"/>
                </a:cubicBezTo>
                <a:cubicBezTo>
                  <a:pt x="218137" y="1359201"/>
                  <a:pt x="117193" y="1379522"/>
                  <a:pt x="82780" y="1476607"/>
                </a:cubicBezTo>
                <a:cubicBezTo>
                  <a:pt x="50661" y="1575951"/>
                  <a:pt x="96545" y="1639170"/>
                  <a:pt x="174548" y="1715935"/>
                </a:cubicBezTo>
                <a:cubicBezTo>
                  <a:pt x="234197" y="1772380"/>
                  <a:pt x="348907" y="1808505"/>
                  <a:pt x="399379" y="1822052"/>
                </a:cubicBezTo>
                <a:cubicBezTo>
                  <a:pt x="399379" y="1822052"/>
                  <a:pt x="399379" y="1822052"/>
                  <a:pt x="399379" y="1345654"/>
                </a:cubicBezTo>
                <a:cubicBezTo>
                  <a:pt x="397085" y="1345654"/>
                  <a:pt x="394791" y="1345654"/>
                  <a:pt x="394791" y="1345654"/>
                </a:cubicBezTo>
                <a:close/>
                <a:moveTo>
                  <a:pt x="509500" y="349961"/>
                </a:moveTo>
                <a:cubicBezTo>
                  <a:pt x="509500" y="349961"/>
                  <a:pt x="509500" y="349961"/>
                  <a:pt x="509500" y="2309739"/>
                </a:cubicBezTo>
                <a:cubicBezTo>
                  <a:pt x="518677" y="2361669"/>
                  <a:pt x="518677" y="2409082"/>
                  <a:pt x="509500" y="2449723"/>
                </a:cubicBezTo>
                <a:cubicBezTo>
                  <a:pt x="509500" y="2449723"/>
                  <a:pt x="509500" y="2449723"/>
                  <a:pt x="509500" y="2686793"/>
                </a:cubicBezTo>
                <a:cubicBezTo>
                  <a:pt x="543913" y="2747754"/>
                  <a:pt x="553090" y="2808715"/>
                  <a:pt x="520971" y="2946441"/>
                </a:cubicBezTo>
                <a:cubicBezTo>
                  <a:pt x="516383" y="2966761"/>
                  <a:pt x="514089" y="2984824"/>
                  <a:pt x="509500" y="2998371"/>
                </a:cubicBezTo>
                <a:cubicBezTo>
                  <a:pt x="509500" y="2998371"/>
                  <a:pt x="509500" y="2998371"/>
                  <a:pt x="509500" y="3176737"/>
                </a:cubicBezTo>
                <a:cubicBezTo>
                  <a:pt x="509500" y="3183511"/>
                  <a:pt x="509500" y="3190284"/>
                  <a:pt x="509500" y="3197058"/>
                </a:cubicBezTo>
                <a:cubicBezTo>
                  <a:pt x="509500" y="3203831"/>
                  <a:pt x="509500" y="3212862"/>
                  <a:pt x="509500" y="3221894"/>
                </a:cubicBezTo>
                <a:cubicBezTo>
                  <a:pt x="509500" y="3239956"/>
                  <a:pt x="511795" y="3264792"/>
                  <a:pt x="509500" y="3291886"/>
                </a:cubicBezTo>
                <a:cubicBezTo>
                  <a:pt x="509500" y="3291886"/>
                  <a:pt x="509500" y="3291886"/>
                  <a:pt x="509500" y="3386714"/>
                </a:cubicBezTo>
                <a:cubicBezTo>
                  <a:pt x="509500" y="3386714"/>
                  <a:pt x="509500" y="3386714"/>
                  <a:pt x="2154439" y="3386714"/>
                </a:cubicBezTo>
                <a:cubicBezTo>
                  <a:pt x="2154439" y="3386714"/>
                  <a:pt x="2154439" y="3386714"/>
                  <a:pt x="2154439" y="2072669"/>
                </a:cubicBezTo>
                <a:cubicBezTo>
                  <a:pt x="2149850" y="2052349"/>
                  <a:pt x="2145262" y="2029771"/>
                  <a:pt x="2140673" y="2004935"/>
                </a:cubicBezTo>
                <a:cubicBezTo>
                  <a:pt x="2122320" y="1903333"/>
                  <a:pt x="2103966" y="1700130"/>
                  <a:pt x="2154439" y="1560146"/>
                </a:cubicBezTo>
                <a:cubicBezTo>
                  <a:pt x="2154439" y="1560146"/>
                  <a:pt x="2154439" y="1560146"/>
                  <a:pt x="2154439" y="349961"/>
                </a:cubicBezTo>
                <a:cubicBezTo>
                  <a:pt x="2154439" y="349961"/>
                  <a:pt x="2154439" y="349961"/>
                  <a:pt x="509500" y="349961"/>
                </a:cubicBezTo>
                <a:close/>
                <a:moveTo>
                  <a:pt x="674682" y="54187"/>
                </a:moveTo>
                <a:cubicBezTo>
                  <a:pt x="553090" y="54187"/>
                  <a:pt x="454440" y="151273"/>
                  <a:pt x="454440" y="270937"/>
                </a:cubicBezTo>
                <a:lnTo>
                  <a:pt x="454440" y="2074927"/>
                </a:lnTo>
                <a:cubicBezTo>
                  <a:pt x="459028" y="2149435"/>
                  <a:pt x="481970" y="2187817"/>
                  <a:pt x="491147" y="2219426"/>
                </a:cubicBezTo>
                <a:lnTo>
                  <a:pt x="491147" y="2211470"/>
                </a:lnTo>
                <a:cubicBezTo>
                  <a:pt x="491147" y="2157425"/>
                  <a:pt x="491147" y="1869184"/>
                  <a:pt x="491147" y="331898"/>
                </a:cubicBezTo>
                <a:cubicBezTo>
                  <a:pt x="491147" y="331898"/>
                  <a:pt x="491147" y="331898"/>
                  <a:pt x="2172792" y="331898"/>
                </a:cubicBezTo>
                <a:cubicBezTo>
                  <a:pt x="2172792" y="331898"/>
                  <a:pt x="2172792" y="331898"/>
                  <a:pt x="2172792" y="1517248"/>
                </a:cubicBezTo>
                <a:cubicBezTo>
                  <a:pt x="2184263" y="1494670"/>
                  <a:pt x="2195734" y="1476607"/>
                  <a:pt x="2209499" y="1458545"/>
                </a:cubicBezTo>
                <a:cubicBezTo>
                  <a:pt x="2209499" y="1458545"/>
                  <a:pt x="2209499" y="1458545"/>
                  <a:pt x="2209499" y="270937"/>
                </a:cubicBezTo>
                <a:cubicBezTo>
                  <a:pt x="2209499" y="151273"/>
                  <a:pt x="2110849" y="54187"/>
                  <a:pt x="1989257" y="54187"/>
                </a:cubicBezTo>
                <a:cubicBezTo>
                  <a:pt x="1989257" y="54187"/>
                  <a:pt x="1989257" y="54187"/>
                  <a:pt x="674682" y="54187"/>
                </a:cubicBezTo>
                <a:close/>
                <a:moveTo>
                  <a:pt x="674682" y="0"/>
                </a:moveTo>
                <a:cubicBezTo>
                  <a:pt x="674682" y="0"/>
                  <a:pt x="674682" y="0"/>
                  <a:pt x="1989257" y="0"/>
                </a:cubicBezTo>
                <a:cubicBezTo>
                  <a:pt x="2140673" y="0"/>
                  <a:pt x="2264560" y="121922"/>
                  <a:pt x="2264560" y="270937"/>
                </a:cubicBezTo>
                <a:cubicBezTo>
                  <a:pt x="2264560" y="270937"/>
                  <a:pt x="2264560" y="270937"/>
                  <a:pt x="2264560" y="663796"/>
                </a:cubicBezTo>
                <a:cubicBezTo>
                  <a:pt x="2269148" y="668312"/>
                  <a:pt x="2271443" y="675085"/>
                  <a:pt x="2271443" y="684116"/>
                </a:cubicBezTo>
                <a:cubicBezTo>
                  <a:pt x="2271443" y="684116"/>
                  <a:pt x="2271443" y="684116"/>
                  <a:pt x="2271443" y="844421"/>
                </a:cubicBezTo>
                <a:cubicBezTo>
                  <a:pt x="2271443" y="853452"/>
                  <a:pt x="2269148" y="860225"/>
                  <a:pt x="2264560" y="866999"/>
                </a:cubicBezTo>
                <a:cubicBezTo>
                  <a:pt x="2264560" y="866999"/>
                  <a:pt x="2264560" y="866999"/>
                  <a:pt x="2264560" y="1406615"/>
                </a:cubicBezTo>
                <a:cubicBezTo>
                  <a:pt x="2276031" y="1397584"/>
                  <a:pt x="2287502" y="1390811"/>
                  <a:pt x="2298973" y="1386295"/>
                </a:cubicBezTo>
                <a:cubicBezTo>
                  <a:pt x="2344857" y="1361459"/>
                  <a:pt x="2388447" y="1356943"/>
                  <a:pt x="2422859" y="1356943"/>
                </a:cubicBezTo>
                <a:cubicBezTo>
                  <a:pt x="2425154" y="1356943"/>
                  <a:pt x="2427448" y="1354686"/>
                  <a:pt x="2429742" y="1354686"/>
                </a:cubicBezTo>
                <a:cubicBezTo>
                  <a:pt x="2477920" y="1354686"/>
                  <a:pt x="2507745" y="1379522"/>
                  <a:pt x="2526098" y="1404357"/>
                </a:cubicBezTo>
                <a:cubicBezTo>
                  <a:pt x="2530687" y="1406615"/>
                  <a:pt x="2537569" y="1411131"/>
                  <a:pt x="2542158" y="1415646"/>
                </a:cubicBezTo>
                <a:cubicBezTo>
                  <a:pt x="2560511" y="1433709"/>
                  <a:pt x="2567394" y="1458545"/>
                  <a:pt x="2576571" y="1512732"/>
                </a:cubicBezTo>
                <a:cubicBezTo>
                  <a:pt x="2581159" y="1546600"/>
                  <a:pt x="2613278" y="1724966"/>
                  <a:pt x="2624749" y="1779154"/>
                </a:cubicBezTo>
                <a:cubicBezTo>
                  <a:pt x="2631631" y="1788185"/>
                  <a:pt x="2640808" y="1799474"/>
                  <a:pt x="2647691" y="1813021"/>
                </a:cubicBezTo>
                <a:cubicBezTo>
                  <a:pt x="2652279" y="1819794"/>
                  <a:pt x="2656867" y="1831083"/>
                  <a:pt x="2661456" y="1844630"/>
                </a:cubicBezTo>
                <a:cubicBezTo>
                  <a:pt x="2668338" y="1860435"/>
                  <a:pt x="2682104" y="1889786"/>
                  <a:pt x="2686692" y="1898818"/>
                </a:cubicBezTo>
                <a:cubicBezTo>
                  <a:pt x="2693575" y="1910107"/>
                  <a:pt x="2732576" y="1968810"/>
                  <a:pt x="2787637" y="2050091"/>
                </a:cubicBezTo>
                <a:cubicBezTo>
                  <a:pt x="2838109" y="2124598"/>
                  <a:pt x="2840403" y="2178786"/>
                  <a:pt x="2842697" y="2230715"/>
                </a:cubicBezTo>
                <a:cubicBezTo>
                  <a:pt x="2842697" y="2230715"/>
                  <a:pt x="2842697" y="2230715"/>
                  <a:pt x="2842697" y="2237489"/>
                </a:cubicBezTo>
                <a:cubicBezTo>
                  <a:pt x="2844991" y="2275872"/>
                  <a:pt x="2854168" y="2334575"/>
                  <a:pt x="2874816" y="2418114"/>
                </a:cubicBezTo>
                <a:cubicBezTo>
                  <a:pt x="2881699" y="2445207"/>
                  <a:pt x="2888581" y="2474559"/>
                  <a:pt x="2895464" y="2510684"/>
                </a:cubicBezTo>
                <a:cubicBezTo>
                  <a:pt x="2906935" y="2576160"/>
                  <a:pt x="2925288" y="2661957"/>
                  <a:pt x="2957407" y="2799683"/>
                </a:cubicBezTo>
                <a:cubicBezTo>
                  <a:pt x="3007879" y="3009660"/>
                  <a:pt x="2989526" y="3084167"/>
                  <a:pt x="2966584" y="3178995"/>
                </a:cubicBezTo>
                <a:cubicBezTo>
                  <a:pt x="2964290" y="3188027"/>
                  <a:pt x="2961995" y="3197058"/>
                  <a:pt x="2959701" y="3206089"/>
                </a:cubicBezTo>
                <a:cubicBezTo>
                  <a:pt x="2945936" y="3267050"/>
                  <a:pt x="2918406" y="3443159"/>
                  <a:pt x="2890875" y="3612495"/>
                </a:cubicBezTo>
                <a:cubicBezTo>
                  <a:pt x="2872522" y="3727643"/>
                  <a:pt x="2854168" y="3833760"/>
                  <a:pt x="2842697" y="3910525"/>
                </a:cubicBezTo>
                <a:cubicBezTo>
                  <a:pt x="2828932" y="3978260"/>
                  <a:pt x="2824344" y="4036963"/>
                  <a:pt x="2822050" y="4086635"/>
                </a:cubicBezTo>
                <a:cubicBezTo>
                  <a:pt x="2822050" y="4086635"/>
                  <a:pt x="2822050" y="4086635"/>
                  <a:pt x="2819755" y="4158884"/>
                </a:cubicBezTo>
                <a:cubicBezTo>
                  <a:pt x="2819755" y="4206299"/>
                  <a:pt x="2824344" y="4235650"/>
                  <a:pt x="2828932" y="4249197"/>
                </a:cubicBezTo>
                <a:cubicBezTo>
                  <a:pt x="2831226" y="4258228"/>
                  <a:pt x="2847286" y="4287580"/>
                  <a:pt x="2861051" y="4312416"/>
                </a:cubicBezTo>
                <a:cubicBezTo>
                  <a:pt x="2900052" y="4382408"/>
                  <a:pt x="2957407" y="4488525"/>
                  <a:pt x="2996408" y="4603673"/>
                </a:cubicBezTo>
                <a:cubicBezTo>
                  <a:pt x="3030821" y="4706685"/>
                  <a:pt x="3072404" y="4840566"/>
                  <a:pt x="3098751" y="4927042"/>
                </a:cubicBezTo>
                <a:lnTo>
                  <a:pt x="3105768" y="4950211"/>
                </a:lnTo>
                <a:lnTo>
                  <a:pt x="3047747" y="4950211"/>
                </a:lnTo>
                <a:lnTo>
                  <a:pt x="3045985" y="4944434"/>
                </a:lnTo>
                <a:cubicBezTo>
                  <a:pt x="3019637" y="4858311"/>
                  <a:pt x="2978055" y="4723901"/>
                  <a:pt x="2943642" y="4619478"/>
                </a:cubicBezTo>
                <a:cubicBezTo>
                  <a:pt x="2888581" y="4454658"/>
                  <a:pt x="2787637" y="4303384"/>
                  <a:pt x="2776166" y="4265002"/>
                </a:cubicBezTo>
                <a:cubicBezTo>
                  <a:pt x="2769283" y="4246939"/>
                  <a:pt x="2764695" y="4210814"/>
                  <a:pt x="2764695" y="4158884"/>
                </a:cubicBezTo>
                <a:cubicBezTo>
                  <a:pt x="2764695" y="4158884"/>
                  <a:pt x="2764695" y="4158884"/>
                  <a:pt x="2764695" y="4086635"/>
                </a:cubicBezTo>
                <a:cubicBezTo>
                  <a:pt x="2769283" y="4034705"/>
                  <a:pt x="2776166" y="3971486"/>
                  <a:pt x="2787637" y="3901494"/>
                </a:cubicBezTo>
                <a:cubicBezTo>
                  <a:pt x="2822050" y="3711838"/>
                  <a:pt x="2881699" y="3298659"/>
                  <a:pt x="2906935" y="3192542"/>
                </a:cubicBezTo>
                <a:cubicBezTo>
                  <a:pt x="2932171" y="3088683"/>
                  <a:pt x="2955113" y="3027722"/>
                  <a:pt x="2904641" y="2810972"/>
                </a:cubicBezTo>
                <a:cubicBezTo>
                  <a:pt x="2851874" y="2594223"/>
                  <a:pt x="2838109" y="2497137"/>
                  <a:pt x="2822050" y="2431660"/>
                </a:cubicBezTo>
                <a:cubicBezTo>
                  <a:pt x="2805990" y="2366184"/>
                  <a:pt x="2789931" y="2291676"/>
                  <a:pt x="2787637" y="2239747"/>
                </a:cubicBezTo>
                <a:cubicBezTo>
                  <a:pt x="2785342" y="2187817"/>
                  <a:pt x="2785342" y="2144919"/>
                  <a:pt x="2741753" y="2081700"/>
                </a:cubicBezTo>
                <a:cubicBezTo>
                  <a:pt x="2698163" y="2016224"/>
                  <a:pt x="2647691" y="1941716"/>
                  <a:pt x="2638514" y="1925911"/>
                </a:cubicBezTo>
                <a:cubicBezTo>
                  <a:pt x="2629337" y="1910107"/>
                  <a:pt x="2606395" y="1853661"/>
                  <a:pt x="2597218" y="1837857"/>
                </a:cubicBezTo>
                <a:cubicBezTo>
                  <a:pt x="2594924" y="1828826"/>
                  <a:pt x="2588042" y="1822052"/>
                  <a:pt x="2583453" y="1815279"/>
                </a:cubicBezTo>
                <a:cubicBezTo>
                  <a:pt x="2578865" y="1826568"/>
                  <a:pt x="2567394" y="1840115"/>
                  <a:pt x="2551334" y="1842372"/>
                </a:cubicBezTo>
                <a:cubicBezTo>
                  <a:pt x="2549040" y="1844630"/>
                  <a:pt x="2549040" y="1844630"/>
                  <a:pt x="2546746" y="1844630"/>
                </a:cubicBezTo>
                <a:cubicBezTo>
                  <a:pt x="2537569" y="1844630"/>
                  <a:pt x="2526098" y="1840115"/>
                  <a:pt x="2516922" y="1828826"/>
                </a:cubicBezTo>
                <a:cubicBezTo>
                  <a:pt x="2484803" y="1794958"/>
                  <a:pt x="2443507" y="1715935"/>
                  <a:pt x="2436625" y="1677552"/>
                </a:cubicBezTo>
                <a:cubicBezTo>
                  <a:pt x="2432036" y="1636912"/>
                  <a:pt x="2457272" y="1566920"/>
                  <a:pt x="2468743" y="1539826"/>
                </a:cubicBezTo>
                <a:cubicBezTo>
                  <a:pt x="2482509" y="1505959"/>
                  <a:pt x="2487097" y="1474350"/>
                  <a:pt x="2489391" y="1465318"/>
                </a:cubicBezTo>
                <a:cubicBezTo>
                  <a:pt x="2489391" y="1456287"/>
                  <a:pt x="2487097" y="1449514"/>
                  <a:pt x="2487097" y="1444998"/>
                </a:cubicBezTo>
                <a:cubicBezTo>
                  <a:pt x="2482509" y="1435967"/>
                  <a:pt x="2468743" y="1408873"/>
                  <a:pt x="2429742" y="1408873"/>
                </a:cubicBezTo>
                <a:cubicBezTo>
                  <a:pt x="2427448" y="1408873"/>
                  <a:pt x="2427448" y="1408873"/>
                  <a:pt x="2425154" y="1411131"/>
                </a:cubicBezTo>
                <a:cubicBezTo>
                  <a:pt x="2374681" y="1413389"/>
                  <a:pt x="2273737" y="1422420"/>
                  <a:pt x="2214088" y="1555631"/>
                </a:cubicBezTo>
                <a:cubicBezTo>
                  <a:pt x="2156733" y="1686584"/>
                  <a:pt x="2177381" y="1905591"/>
                  <a:pt x="2195734" y="1995903"/>
                </a:cubicBezTo>
                <a:cubicBezTo>
                  <a:pt x="2211793" y="2088474"/>
                  <a:pt x="2225559" y="2165239"/>
                  <a:pt x="2227853" y="2192333"/>
                </a:cubicBezTo>
                <a:cubicBezTo>
                  <a:pt x="2232441" y="2214911"/>
                  <a:pt x="2241618" y="2230715"/>
                  <a:pt x="2250795" y="2242005"/>
                </a:cubicBezTo>
                <a:cubicBezTo>
                  <a:pt x="2285208" y="2271356"/>
                  <a:pt x="2312738" y="2266840"/>
                  <a:pt x="2331092" y="2264583"/>
                </a:cubicBezTo>
                <a:cubicBezTo>
                  <a:pt x="2337974" y="2262325"/>
                  <a:pt x="2342563" y="2262325"/>
                  <a:pt x="2347151" y="2262325"/>
                </a:cubicBezTo>
                <a:cubicBezTo>
                  <a:pt x="2347151" y="2262325"/>
                  <a:pt x="2347151" y="2262325"/>
                  <a:pt x="2344857" y="2280387"/>
                </a:cubicBezTo>
                <a:cubicBezTo>
                  <a:pt x="2342563" y="2280387"/>
                  <a:pt x="2337974" y="2280387"/>
                  <a:pt x="2333386" y="2282645"/>
                </a:cubicBezTo>
                <a:cubicBezTo>
                  <a:pt x="2326503" y="2282645"/>
                  <a:pt x="2317326" y="2284903"/>
                  <a:pt x="2308150" y="2284903"/>
                </a:cubicBezTo>
                <a:cubicBezTo>
                  <a:pt x="2296679" y="2284903"/>
                  <a:pt x="2282914" y="2282645"/>
                  <a:pt x="2266854" y="2273614"/>
                </a:cubicBezTo>
                <a:cubicBezTo>
                  <a:pt x="2266854" y="2280387"/>
                  <a:pt x="2266854" y="2287161"/>
                  <a:pt x="2266854" y="2291676"/>
                </a:cubicBezTo>
                <a:cubicBezTo>
                  <a:pt x="2264560" y="2300708"/>
                  <a:pt x="2241618" y="2345864"/>
                  <a:pt x="2253089" y="2411340"/>
                </a:cubicBezTo>
                <a:cubicBezTo>
                  <a:pt x="2259972" y="2456496"/>
                  <a:pt x="2266854" y="2528746"/>
                  <a:pt x="2269148" y="2571645"/>
                </a:cubicBezTo>
                <a:cubicBezTo>
                  <a:pt x="2273737" y="2589707"/>
                  <a:pt x="2285208" y="2637121"/>
                  <a:pt x="2287502" y="2657441"/>
                </a:cubicBezTo>
                <a:cubicBezTo>
                  <a:pt x="2289796" y="2680019"/>
                  <a:pt x="2294385" y="2727433"/>
                  <a:pt x="2294385" y="2727433"/>
                </a:cubicBezTo>
                <a:cubicBezTo>
                  <a:pt x="2294385" y="2727433"/>
                  <a:pt x="2294385" y="2727433"/>
                  <a:pt x="2294385" y="2729691"/>
                </a:cubicBezTo>
                <a:cubicBezTo>
                  <a:pt x="2294385" y="2729691"/>
                  <a:pt x="2294385" y="2729691"/>
                  <a:pt x="2292090" y="2731949"/>
                </a:cubicBezTo>
                <a:cubicBezTo>
                  <a:pt x="2292090" y="2734207"/>
                  <a:pt x="2278325" y="2752269"/>
                  <a:pt x="2264560" y="2772590"/>
                </a:cubicBezTo>
                <a:cubicBezTo>
                  <a:pt x="2264560" y="2772590"/>
                  <a:pt x="2264560" y="2772590"/>
                  <a:pt x="2264560" y="3449932"/>
                </a:cubicBezTo>
                <a:cubicBezTo>
                  <a:pt x="2264560" y="3598948"/>
                  <a:pt x="2140673" y="3720869"/>
                  <a:pt x="1989257" y="3720869"/>
                </a:cubicBezTo>
                <a:cubicBezTo>
                  <a:pt x="1989257" y="3720869"/>
                  <a:pt x="1989257" y="3720869"/>
                  <a:pt x="674682" y="3720869"/>
                </a:cubicBezTo>
                <a:cubicBezTo>
                  <a:pt x="647152" y="3720869"/>
                  <a:pt x="619622" y="3716354"/>
                  <a:pt x="594386" y="3709580"/>
                </a:cubicBezTo>
                <a:cubicBezTo>
                  <a:pt x="605857" y="3729901"/>
                  <a:pt x="615033" y="3747963"/>
                  <a:pt x="621916" y="3756994"/>
                </a:cubicBezTo>
                <a:cubicBezTo>
                  <a:pt x="635681" y="3777315"/>
                  <a:pt x="665506" y="3831502"/>
                  <a:pt x="665506" y="3831502"/>
                </a:cubicBezTo>
                <a:cubicBezTo>
                  <a:pt x="665506" y="3831502"/>
                  <a:pt x="667800" y="3849565"/>
                  <a:pt x="672388" y="3860854"/>
                </a:cubicBezTo>
                <a:cubicBezTo>
                  <a:pt x="679271" y="3872143"/>
                  <a:pt x="706801" y="3915041"/>
                  <a:pt x="766450" y="3991807"/>
                </a:cubicBezTo>
                <a:cubicBezTo>
                  <a:pt x="784804" y="4016642"/>
                  <a:pt x="812334" y="4050510"/>
                  <a:pt x="839865" y="4086635"/>
                </a:cubicBezTo>
                <a:cubicBezTo>
                  <a:pt x="839865" y="4086635"/>
                  <a:pt x="839865" y="4086635"/>
                  <a:pt x="894925" y="4158884"/>
                </a:cubicBezTo>
                <a:cubicBezTo>
                  <a:pt x="947692" y="4224361"/>
                  <a:pt x="1002752" y="4289837"/>
                  <a:pt x="1046342" y="4339509"/>
                </a:cubicBezTo>
                <a:cubicBezTo>
                  <a:pt x="1135816" y="4438853"/>
                  <a:pt x="1188582" y="4463689"/>
                  <a:pt x="1211524" y="4484009"/>
                </a:cubicBezTo>
                <a:cubicBezTo>
                  <a:pt x="1234466" y="4504329"/>
                  <a:pt x="1353764" y="4617220"/>
                  <a:pt x="1372118" y="4646571"/>
                </a:cubicBezTo>
                <a:cubicBezTo>
                  <a:pt x="1390472" y="4675923"/>
                  <a:pt x="1388177" y="4693985"/>
                  <a:pt x="1399648" y="4707532"/>
                </a:cubicBezTo>
                <a:cubicBezTo>
                  <a:pt x="1411119" y="4721079"/>
                  <a:pt x="1468474" y="4809134"/>
                  <a:pt x="1505181" y="4867837"/>
                </a:cubicBezTo>
                <a:cubicBezTo>
                  <a:pt x="1514358" y="4882513"/>
                  <a:pt x="1521671" y="4899446"/>
                  <a:pt x="1527478" y="4916591"/>
                </a:cubicBezTo>
                <a:lnTo>
                  <a:pt x="1536392" y="4950211"/>
                </a:lnTo>
                <a:lnTo>
                  <a:pt x="1479502" y="4950211"/>
                </a:lnTo>
                <a:lnTo>
                  <a:pt x="1474030" y="4930314"/>
                </a:lnTo>
                <a:cubicBezTo>
                  <a:pt x="1469908" y="4918214"/>
                  <a:pt x="1465033" y="4906784"/>
                  <a:pt x="1459297" y="4897188"/>
                </a:cubicBezTo>
                <a:cubicBezTo>
                  <a:pt x="1415708" y="4829454"/>
                  <a:pt x="1365235" y="4752688"/>
                  <a:pt x="1358353" y="4743657"/>
                </a:cubicBezTo>
                <a:cubicBezTo>
                  <a:pt x="1344588" y="4727852"/>
                  <a:pt x="1339999" y="4714306"/>
                  <a:pt x="1335411" y="4700759"/>
                </a:cubicBezTo>
                <a:cubicBezTo>
                  <a:pt x="1333117" y="4693985"/>
                  <a:pt x="1330822" y="4684954"/>
                  <a:pt x="1326234" y="4675923"/>
                </a:cubicBezTo>
                <a:cubicBezTo>
                  <a:pt x="1312469" y="4655603"/>
                  <a:pt x="1206936" y="4554001"/>
                  <a:pt x="1174817" y="4524650"/>
                </a:cubicBezTo>
                <a:cubicBezTo>
                  <a:pt x="1170229" y="4522392"/>
                  <a:pt x="1163346" y="4517876"/>
                  <a:pt x="1156464" y="4511103"/>
                </a:cubicBezTo>
                <a:cubicBezTo>
                  <a:pt x="1126639" y="4490782"/>
                  <a:pt x="1076167" y="4454658"/>
                  <a:pt x="1005047" y="4375634"/>
                </a:cubicBezTo>
                <a:cubicBezTo>
                  <a:pt x="952280" y="4316931"/>
                  <a:pt x="883454" y="4233392"/>
                  <a:pt x="826099" y="4158884"/>
                </a:cubicBezTo>
                <a:cubicBezTo>
                  <a:pt x="826099" y="4158884"/>
                  <a:pt x="826099" y="4158884"/>
                  <a:pt x="771039" y="4086635"/>
                </a:cubicBezTo>
                <a:cubicBezTo>
                  <a:pt x="757273" y="4068572"/>
                  <a:pt x="743508" y="4052767"/>
                  <a:pt x="732037" y="4039221"/>
                </a:cubicBezTo>
                <a:cubicBezTo>
                  <a:pt x="732037" y="4039221"/>
                  <a:pt x="732037" y="4039221"/>
                  <a:pt x="722861" y="4025674"/>
                </a:cubicBezTo>
                <a:cubicBezTo>
                  <a:pt x="660917" y="3946650"/>
                  <a:pt x="631093" y="3899236"/>
                  <a:pt x="624210" y="3883432"/>
                </a:cubicBezTo>
                <a:cubicBezTo>
                  <a:pt x="617328" y="3872143"/>
                  <a:pt x="615033" y="3858596"/>
                  <a:pt x="612739" y="3849565"/>
                </a:cubicBezTo>
                <a:cubicBezTo>
                  <a:pt x="603562" y="3831502"/>
                  <a:pt x="585209" y="3799893"/>
                  <a:pt x="576032" y="3786346"/>
                </a:cubicBezTo>
                <a:cubicBezTo>
                  <a:pt x="569149" y="3777315"/>
                  <a:pt x="562267" y="3763768"/>
                  <a:pt x="548502" y="3738932"/>
                </a:cubicBezTo>
                <a:cubicBezTo>
                  <a:pt x="541619" y="3725385"/>
                  <a:pt x="527854" y="3698291"/>
                  <a:pt x="520971" y="3687002"/>
                </a:cubicBezTo>
                <a:cubicBezTo>
                  <a:pt x="514089" y="3684745"/>
                  <a:pt x="502618" y="3680229"/>
                  <a:pt x="493441" y="3675713"/>
                </a:cubicBezTo>
                <a:cubicBezTo>
                  <a:pt x="463616" y="3662166"/>
                  <a:pt x="424615" y="3646362"/>
                  <a:pt x="401673" y="3630557"/>
                </a:cubicBezTo>
                <a:cubicBezTo>
                  <a:pt x="364966" y="3605721"/>
                  <a:pt x="282375" y="3562823"/>
                  <a:pt x="261727" y="3556049"/>
                </a:cubicBezTo>
                <a:cubicBezTo>
                  <a:pt x="227314" y="3549276"/>
                  <a:pt x="169959" y="3517667"/>
                  <a:pt x="153900" y="3506378"/>
                </a:cubicBezTo>
                <a:cubicBezTo>
                  <a:pt x="153900" y="3506378"/>
                  <a:pt x="151606" y="3506378"/>
                  <a:pt x="149312" y="3504120"/>
                </a:cubicBezTo>
                <a:cubicBezTo>
                  <a:pt x="119487" y="3490573"/>
                  <a:pt x="52955" y="3458964"/>
                  <a:pt x="20837" y="3391229"/>
                </a:cubicBezTo>
                <a:cubicBezTo>
                  <a:pt x="-20459" y="3303175"/>
                  <a:pt x="7072" y="3233183"/>
                  <a:pt x="39190" y="3169964"/>
                </a:cubicBezTo>
                <a:cubicBezTo>
                  <a:pt x="41484" y="3160933"/>
                  <a:pt x="46073" y="3154159"/>
                  <a:pt x="48367" y="3147386"/>
                </a:cubicBezTo>
                <a:cubicBezTo>
                  <a:pt x="69015" y="3104488"/>
                  <a:pt x="82780" y="3077394"/>
                  <a:pt x="114899" y="3057074"/>
                </a:cubicBezTo>
                <a:cubicBezTo>
                  <a:pt x="110310" y="3050300"/>
                  <a:pt x="105722" y="3043527"/>
                  <a:pt x="103428" y="3036753"/>
                </a:cubicBezTo>
                <a:cubicBezTo>
                  <a:pt x="101133" y="3027722"/>
                  <a:pt x="89663" y="3014175"/>
                  <a:pt x="80486" y="2998371"/>
                </a:cubicBezTo>
                <a:cubicBezTo>
                  <a:pt x="43779" y="2946441"/>
                  <a:pt x="-11282" y="2867418"/>
                  <a:pt x="2483" y="2774847"/>
                </a:cubicBezTo>
                <a:cubicBezTo>
                  <a:pt x="18543" y="2657441"/>
                  <a:pt x="55250" y="2603254"/>
                  <a:pt x="75897" y="2580676"/>
                </a:cubicBezTo>
                <a:cubicBezTo>
                  <a:pt x="80486" y="2576160"/>
                  <a:pt x="82780" y="2573902"/>
                  <a:pt x="87368" y="2569387"/>
                </a:cubicBezTo>
                <a:cubicBezTo>
                  <a:pt x="80486" y="2555840"/>
                  <a:pt x="75897" y="2540035"/>
                  <a:pt x="71309" y="2519715"/>
                </a:cubicBezTo>
                <a:cubicBezTo>
                  <a:pt x="66721" y="2488106"/>
                  <a:pt x="66721" y="2449723"/>
                  <a:pt x="64426" y="2411340"/>
                </a:cubicBezTo>
                <a:cubicBezTo>
                  <a:pt x="64426" y="2386504"/>
                  <a:pt x="62132" y="2348122"/>
                  <a:pt x="59838" y="2339090"/>
                </a:cubicBezTo>
                <a:cubicBezTo>
                  <a:pt x="48367" y="2298450"/>
                  <a:pt x="48367" y="2228458"/>
                  <a:pt x="124075" y="2122341"/>
                </a:cubicBezTo>
                <a:cubicBezTo>
                  <a:pt x="133252" y="2113309"/>
                  <a:pt x="140135" y="2102020"/>
                  <a:pt x="147017" y="2090731"/>
                </a:cubicBezTo>
                <a:cubicBezTo>
                  <a:pt x="195196" y="2022997"/>
                  <a:pt x="231903" y="1971068"/>
                  <a:pt x="307611" y="1946232"/>
                </a:cubicBezTo>
                <a:cubicBezTo>
                  <a:pt x="346612" y="1932685"/>
                  <a:pt x="378731" y="1923654"/>
                  <a:pt x="399379" y="1919138"/>
                </a:cubicBezTo>
                <a:cubicBezTo>
                  <a:pt x="399379" y="1919138"/>
                  <a:pt x="399379" y="1919138"/>
                  <a:pt x="399379" y="1878497"/>
                </a:cubicBezTo>
                <a:cubicBezTo>
                  <a:pt x="353495" y="1867208"/>
                  <a:pt x="213549" y="1828826"/>
                  <a:pt x="137841" y="1754318"/>
                </a:cubicBezTo>
                <a:cubicBezTo>
                  <a:pt x="62132" y="1682068"/>
                  <a:pt x="-13576" y="1594013"/>
                  <a:pt x="32308" y="1460803"/>
                </a:cubicBezTo>
                <a:cubicBezTo>
                  <a:pt x="78192" y="1323076"/>
                  <a:pt x="220432" y="1305014"/>
                  <a:pt x="266316" y="1298240"/>
                </a:cubicBezTo>
                <a:cubicBezTo>
                  <a:pt x="309905" y="1293725"/>
                  <a:pt x="364966" y="1291467"/>
                  <a:pt x="394791" y="1291467"/>
                </a:cubicBezTo>
                <a:cubicBezTo>
                  <a:pt x="394791" y="1291467"/>
                  <a:pt x="397085" y="1291467"/>
                  <a:pt x="399379" y="1291467"/>
                </a:cubicBezTo>
                <a:cubicBezTo>
                  <a:pt x="399379" y="1291467"/>
                  <a:pt x="399379" y="1291467"/>
                  <a:pt x="399379" y="1230506"/>
                </a:cubicBezTo>
                <a:cubicBezTo>
                  <a:pt x="385614" y="1225991"/>
                  <a:pt x="374143" y="1212444"/>
                  <a:pt x="374143" y="1196639"/>
                </a:cubicBezTo>
                <a:cubicBezTo>
                  <a:pt x="374143" y="1196639"/>
                  <a:pt x="374143" y="1196639"/>
                  <a:pt x="374143" y="1034077"/>
                </a:cubicBezTo>
                <a:cubicBezTo>
                  <a:pt x="374143" y="1018272"/>
                  <a:pt x="385614" y="1004725"/>
                  <a:pt x="399379" y="1000210"/>
                </a:cubicBezTo>
                <a:cubicBezTo>
                  <a:pt x="399379" y="1000210"/>
                  <a:pt x="399379" y="1000210"/>
                  <a:pt x="399379" y="923444"/>
                </a:cubicBezTo>
                <a:cubicBezTo>
                  <a:pt x="385614" y="918928"/>
                  <a:pt x="374143" y="905382"/>
                  <a:pt x="374143" y="889577"/>
                </a:cubicBezTo>
                <a:cubicBezTo>
                  <a:pt x="374143" y="889577"/>
                  <a:pt x="374143" y="889577"/>
                  <a:pt x="374143" y="727015"/>
                </a:cubicBezTo>
                <a:cubicBezTo>
                  <a:pt x="374143" y="711210"/>
                  <a:pt x="385614" y="697663"/>
                  <a:pt x="399379" y="693148"/>
                </a:cubicBezTo>
                <a:cubicBezTo>
                  <a:pt x="399379" y="693148"/>
                  <a:pt x="399379" y="693148"/>
                  <a:pt x="399379" y="270937"/>
                </a:cubicBezTo>
                <a:cubicBezTo>
                  <a:pt x="399379" y="121922"/>
                  <a:pt x="520971" y="0"/>
                  <a:pt x="67468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473" name="Google Shape;473;p17"/>
          <p:cNvGrpSpPr/>
          <p:nvPr/>
        </p:nvGrpSpPr>
        <p:grpSpPr>
          <a:xfrm>
            <a:off x="5840413" y="2162765"/>
            <a:ext cx="4673600" cy="1196766"/>
            <a:chOff x="6462713" y="2410788"/>
            <a:chExt cx="4673600" cy="1196766"/>
          </a:xfrm>
        </p:grpSpPr>
        <p:sp>
          <p:nvSpPr>
            <p:cNvPr id="474" name="Google Shape;474;p17"/>
            <p:cNvSpPr/>
            <p:nvPr/>
          </p:nvSpPr>
          <p:spPr>
            <a:xfrm>
              <a:off x="6462713" y="2763412"/>
              <a:ext cx="4673600" cy="84414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 print out a film for application to a wider range of fields</a:t>
              </a:r>
              <a:endParaRPr sz="1400">
                <a:solidFill>
                  <a:srgbClr val="3F3F3F"/>
                </a:solidFill>
                <a:latin typeface="Arial"/>
                <a:ea typeface="Arial"/>
                <a:cs typeface="Arial"/>
                <a:sym typeface="Arial"/>
              </a:endParaRPr>
            </a:p>
          </p:txBody>
        </p:sp>
        <p:sp>
          <p:nvSpPr>
            <p:cNvPr id="475" name="Google Shape;475;p17"/>
            <p:cNvSpPr/>
            <p:nvPr/>
          </p:nvSpPr>
          <p:spPr>
            <a:xfrm>
              <a:off x="6462713" y="2410788"/>
              <a:ext cx="3208386" cy="39421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a:solidFill>
                    <a:srgbClr val="3F3F3F"/>
                  </a:solidFill>
                  <a:latin typeface="Arial"/>
                  <a:ea typeface="Arial"/>
                  <a:cs typeface="Arial"/>
                  <a:sym typeface="Arial"/>
                </a:rPr>
                <a:t>Event venue support</a:t>
              </a:r>
              <a:endParaRPr sz="1800" b="1">
                <a:solidFill>
                  <a:srgbClr val="3F3F3F"/>
                </a:solidFill>
                <a:latin typeface="Arial"/>
                <a:ea typeface="Arial"/>
                <a:cs typeface="Arial"/>
                <a:sym typeface="Arial"/>
              </a:endParaRPr>
            </a:p>
          </p:txBody>
        </p:sp>
      </p:grpSp>
      <p:grpSp>
        <p:nvGrpSpPr>
          <p:cNvPr id="476" name="Google Shape;476;p17"/>
          <p:cNvGrpSpPr/>
          <p:nvPr/>
        </p:nvGrpSpPr>
        <p:grpSpPr>
          <a:xfrm>
            <a:off x="5840413" y="3316232"/>
            <a:ext cx="4673600" cy="1196766"/>
            <a:chOff x="6462713" y="2410788"/>
            <a:chExt cx="4673600" cy="1196766"/>
          </a:xfrm>
        </p:grpSpPr>
        <p:sp>
          <p:nvSpPr>
            <p:cNvPr id="477" name="Google Shape;477;p17"/>
            <p:cNvSpPr/>
            <p:nvPr/>
          </p:nvSpPr>
          <p:spPr>
            <a:xfrm>
              <a:off x="6462713" y="2763412"/>
              <a:ext cx="4673600" cy="84414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 print out a film for application to a wider range of fields</a:t>
              </a:r>
              <a:endParaRPr sz="1400">
                <a:solidFill>
                  <a:srgbClr val="3F3F3F"/>
                </a:solidFill>
                <a:latin typeface="Arial"/>
                <a:ea typeface="Arial"/>
                <a:cs typeface="Arial"/>
                <a:sym typeface="Arial"/>
              </a:endParaRPr>
            </a:p>
          </p:txBody>
        </p:sp>
        <p:sp>
          <p:nvSpPr>
            <p:cNvPr id="478" name="Google Shape;478;p17"/>
            <p:cNvSpPr/>
            <p:nvPr/>
          </p:nvSpPr>
          <p:spPr>
            <a:xfrm>
              <a:off x="6462713" y="2410788"/>
              <a:ext cx="2899990" cy="39421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a:solidFill>
                    <a:srgbClr val="3F3F3F"/>
                  </a:solidFill>
                  <a:latin typeface="Arial"/>
                  <a:ea typeface="Arial"/>
                  <a:cs typeface="Arial"/>
                  <a:sym typeface="Arial"/>
                </a:rPr>
                <a:t>Event venue support</a:t>
              </a:r>
              <a:endParaRPr sz="1800" b="1">
                <a:solidFill>
                  <a:srgbClr val="3F3F3F"/>
                </a:solidFill>
                <a:latin typeface="Arial"/>
                <a:ea typeface="Arial"/>
                <a:cs typeface="Arial"/>
                <a:sym typeface="Arial"/>
              </a:endParaRPr>
            </a:p>
          </p:txBody>
        </p:sp>
      </p:grpSp>
      <p:grpSp>
        <p:nvGrpSpPr>
          <p:cNvPr id="479" name="Google Shape;479;p17"/>
          <p:cNvGrpSpPr/>
          <p:nvPr/>
        </p:nvGrpSpPr>
        <p:grpSpPr>
          <a:xfrm>
            <a:off x="5840413" y="4469699"/>
            <a:ext cx="4673600" cy="1196766"/>
            <a:chOff x="6462713" y="2410788"/>
            <a:chExt cx="4673600" cy="1196766"/>
          </a:xfrm>
        </p:grpSpPr>
        <p:sp>
          <p:nvSpPr>
            <p:cNvPr id="480" name="Google Shape;480;p17"/>
            <p:cNvSpPr/>
            <p:nvPr/>
          </p:nvSpPr>
          <p:spPr>
            <a:xfrm>
              <a:off x="6462713" y="2763412"/>
              <a:ext cx="4673600" cy="84414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 print out a film for application to a wider range of fields</a:t>
              </a:r>
              <a:endParaRPr sz="1400">
                <a:solidFill>
                  <a:srgbClr val="3F3F3F"/>
                </a:solidFill>
                <a:latin typeface="Arial"/>
                <a:ea typeface="Arial"/>
                <a:cs typeface="Arial"/>
                <a:sym typeface="Arial"/>
              </a:endParaRPr>
            </a:p>
          </p:txBody>
        </p:sp>
        <p:sp>
          <p:nvSpPr>
            <p:cNvPr id="481" name="Google Shape;481;p17"/>
            <p:cNvSpPr/>
            <p:nvPr/>
          </p:nvSpPr>
          <p:spPr>
            <a:xfrm>
              <a:off x="6462713" y="2410788"/>
              <a:ext cx="3076564" cy="39421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a:solidFill>
                    <a:srgbClr val="3F3F3F"/>
                  </a:solidFill>
                  <a:latin typeface="Arial"/>
                  <a:ea typeface="Arial"/>
                  <a:cs typeface="Arial"/>
                  <a:sym typeface="Arial"/>
                </a:rPr>
                <a:t>Event venue support</a:t>
              </a:r>
              <a:endParaRPr sz="1800" b="1">
                <a:solidFill>
                  <a:srgbClr val="3F3F3F"/>
                </a:solidFill>
                <a:latin typeface="Arial"/>
                <a:ea typeface="Arial"/>
                <a:cs typeface="Arial"/>
                <a:sym typeface="Arial"/>
              </a:endParaRPr>
            </a:p>
          </p:txBody>
        </p:sp>
      </p:grpSp>
      <p:grpSp>
        <p:nvGrpSpPr>
          <p:cNvPr id="482" name="Google Shape;482;p17"/>
          <p:cNvGrpSpPr/>
          <p:nvPr/>
        </p:nvGrpSpPr>
        <p:grpSpPr>
          <a:xfrm>
            <a:off x="1080557" y="537832"/>
            <a:ext cx="5440061" cy="716067"/>
            <a:chOff x="5402407" y="1247256"/>
            <a:chExt cx="5440061" cy="716067"/>
          </a:xfrm>
        </p:grpSpPr>
        <p:sp>
          <p:nvSpPr>
            <p:cNvPr id="483" name="Google Shape;483;p17"/>
            <p:cNvSpPr txBox="1"/>
            <p:nvPr/>
          </p:nvSpPr>
          <p:spPr>
            <a:xfrm>
              <a:off x="5402407" y="1247256"/>
              <a:ext cx="544006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484" name="Google Shape;484;p17"/>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73"/>
                                        </p:tgtEl>
                                        <p:attrNameLst>
                                          <p:attrName>style.visibility</p:attrName>
                                        </p:attrNameLst>
                                      </p:cBhvr>
                                      <p:to>
                                        <p:strVal val="visible"/>
                                      </p:to>
                                    </p:set>
                                    <p:anim calcmode="lin" valueType="num">
                                      <p:cBhvr additive="base">
                                        <p:cTn id="11" dur="500"/>
                                        <p:tgtEl>
                                          <p:spTgt spid="473"/>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476"/>
                                        </p:tgtEl>
                                        <p:attrNameLst>
                                          <p:attrName>style.visibility</p:attrName>
                                        </p:attrNameLst>
                                      </p:cBhvr>
                                      <p:to>
                                        <p:strVal val="visible"/>
                                      </p:to>
                                    </p:set>
                                    <p:anim calcmode="lin" valueType="num">
                                      <p:cBhvr additive="base">
                                        <p:cTn id="15" dur="500"/>
                                        <p:tgtEl>
                                          <p:spTgt spid="476"/>
                                        </p:tgtEl>
                                        <p:attrNameLst>
                                          <p:attrName>ppt_x</p:attrName>
                                        </p:attrNameLst>
                                      </p:cBhvr>
                                      <p:tavLst>
                                        <p:tav tm="0">
                                          <p:val>
                                            <p:strVal val="#ppt_x+1"/>
                                          </p:val>
                                        </p:tav>
                                        <p:tav tm="100000">
                                          <p:val>
                                            <p:strVal val="#ppt_x"/>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79"/>
                                        </p:tgtEl>
                                        <p:attrNameLst>
                                          <p:attrName>style.visibility</p:attrName>
                                        </p:attrNameLst>
                                      </p:cBhvr>
                                      <p:to>
                                        <p:strVal val="visible"/>
                                      </p:to>
                                    </p:set>
                                    <p:anim calcmode="lin" valueType="num">
                                      <p:cBhvr additive="base">
                                        <p:cTn id="19" dur="500"/>
                                        <p:tgtEl>
                                          <p:spTgt spid="4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18"/>
          <p:cNvPicPr preferRelativeResize="0">
            <a:picLocks noGrp="1"/>
          </p:cNvPicPr>
          <p:nvPr>
            <p:ph type="pic" idx="2"/>
          </p:nvPr>
        </p:nvPicPr>
        <p:blipFill rotWithShape="1">
          <a:blip r:embed="rId3">
            <a:alphaModFix/>
          </a:blip>
          <a:srcRect l="16358" r="16357"/>
          <a:stretch/>
        </p:blipFill>
        <p:spPr>
          <a:xfrm>
            <a:off x="1976392" y="2332830"/>
            <a:ext cx="2770146" cy="2770146"/>
          </a:xfrm>
          <a:prstGeom prst="rect">
            <a:avLst/>
          </a:prstGeom>
          <a:noFill/>
          <a:ln>
            <a:noFill/>
          </a:ln>
        </p:spPr>
      </p:pic>
      <p:grpSp>
        <p:nvGrpSpPr>
          <p:cNvPr id="491" name="Google Shape;491;p18"/>
          <p:cNvGrpSpPr/>
          <p:nvPr/>
        </p:nvGrpSpPr>
        <p:grpSpPr>
          <a:xfrm>
            <a:off x="6268112" y="2105456"/>
            <a:ext cx="4906432" cy="816029"/>
            <a:chOff x="6257721" y="2417410"/>
            <a:chExt cx="4906432" cy="816029"/>
          </a:xfrm>
        </p:grpSpPr>
        <p:sp>
          <p:nvSpPr>
            <p:cNvPr id="492" name="Google Shape;492;p18"/>
            <p:cNvSpPr/>
            <p:nvPr/>
          </p:nvSpPr>
          <p:spPr>
            <a:xfrm>
              <a:off x="6257721" y="2445082"/>
              <a:ext cx="599663" cy="599664"/>
            </a:xfrm>
            <a:prstGeom prst="ellipse">
              <a:avLst/>
            </a:prstGeom>
            <a:solidFill>
              <a:schemeClr val="accent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1</a:t>
              </a:r>
              <a:endParaRPr sz="1800" b="0" i="0" u="none" strike="noStrike" cap="none">
                <a:solidFill>
                  <a:srgbClr val="FFFFFF"/>
                </a:solidFill>
                <a:latin typeface="Arial"/>
                <a:ea typeface="Arial"/>
                <a:cs typeface="Arial"/>
                <a:sym typeface="Arial"/>
              </a:endParaRPr>
            </a:p>
          </p:txBody>
        </p:sp>
        <p:grpSp>
          <p:nvGrpSpPr>
            <p:cNvPr id="493" name="Google Shape;493;p18"/>
            <p:cNvGrpSpPr/>
            <p:nvPr/>
          </p:nvGrpSpPr>
          <p:grpSpPr>
            <a:xfrm>
              <a:off x="7046659" y="2417410"/>
              <a:ext cx="4117494" cy="816029"/>
              <a:chOff x="7483988" y="3433235"/>
              <a:chExt cx="4117494" cy="816029"/>
            </a:xfrm>
          </p:grpSpPr>
          <p:sp>
            <p:nvSpPr>
              <p:cNvPr id="494" name="Google Shape;494;p18"/>
              <p:cNvSpPr/>
              <p:nvPr/>
            </p:nvSpPr>
            <p:spPr>
              <a:xfrm>
                <a:off x="7483990" y="3732519"/>
                <a:ext cx="4117492" cy="5167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495" name="Google Shape;495;p18"/>
              <p:cNvSpPr/>
              <p:nvPr/>
            </p:nvSpPr>
            <p:spPr>
              <a:xfrm>
                <a:off x="7483988" y="3433235"/>
                <a:ext cx="2894143"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Document production</a:t>
                </a:r>
                <a:endParaRPr sz="1600" b="1">
                  <a:solidFill>
                    <a:srgbClr val="3F3F3F"/>
                  </a:solidFill>
                  <a:latin typeface="Arial"/>
                  <a:ea typeface="Arial"/>
                  <a:cs typeface="Arial"/>
                  <a:sym typeface="Arial"/>
                </a:endParaRPr>
              </a:p>
            </p:txBody>
          </p:sp>
        </p:grpSp>
      </p:grpSp>
      <p:grpSp>
        <p:nvGrpSpPr>
          <p:cNvPr id="496" name="Google Shape;496;p18"/>
          <p:cNvGrpSpPr/>
          <p:nvPr/>
        </p:nvGrpSpPr>
        <p:grpSpPr>
          <a:xfrm>
            <a:off x="6268112" y="2992133"/>
            <a:ext cx="4906432" cy="816029"/>
            <a:chOff x="6257721" y="2417410"/>
            <a:chExt cx="4906432" cy="816029"/>
          </a:xfrm>
        </p:grpSpPr>
        <p:sp>
          <p:nvSpPr>
            <p:cNvPr id="497" name="Google Shape;497;p18"/>
            <p:cNvSpPr/>
            <p:nvPr/>
          </p:nvSpPr>
          <p:spPr>
            <a:xfrm>
              <a:off x="6257721" y="2445082"/>
              <a:ext cx="599663" cy="599664"/>
            </a:xfrm>
            <a:prstGeom prst="ellipse">
              <a:avLst/>
            </a:prstGeom>
            <a:solidFill>
              <a:schemeClr val="accent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2</a:t>
              </a:r>
              <a:endParaRPr sz="1800" b="0" i="0" u="none" strike="noStrike" cap="none">
                <a:solidFill>
                  <a:srgbClr val="FFFFFF"/>
                </a:solidFill>
                <a:latin typeface="Arial"/>
                <a:ea typeface="Arial"/>
                <a:cs typeface="Arial"/>
                <a:sym typeface="Arial"/>
              </a:endParaRPr>
            </a:p>
          </p:txBody>
        </p:sp>
        <p:grpSp>
          <p:nvGrpSpPr>
            <p:cNvPr id="498" name="Google Shape;498;p18"/>
            <p:cNvGrpSpPr/>
            <p:nvPr/>
          </p:nvGrpSpPr>
          <p:grpSpPr>
            <a:xfrm>
              <a:off x="7046659" y="2417410"/>
              <a:ext cx="4117494" cy="816029"/>
              <a:chOff x="7483988" y="3433235"/>
              <a:chExt cx="4117494" cy="816029"/>
            </a:xfrm>
          </p:grpSpPr>
          <p:sp>
            <p:nvSpPr>
              <p:cNvPr id="499" name="Google Shape;499;p18"/>
              <p:cNvSpPr/>
              <p:nvPr/>
            </p:nvSpPr>
            <p:spPr>
              <a:xfrm>
                <a:off x="7483990" y="3732519"/>
                <a:ext cx="4117492" cy="5167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500" name="Google Shape;500;p18"/>
              <p:cNvSpPr/>
              <p:nvPr/>
            </p:nvSpPr>
            <p:spPr>
              <a:xfrm>
                <a:off x="7483988" y="3433235"/>
                <a:ext cx="2818469"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Document production</a:t>
                </a:r>
                <a:endParaRPr sz="1600" b="1">
                  <a:solidFill>
                    <a:srgbClr val="3F3F3F"/>
                  </a:solidFill>
                  <a:latin typeface="Arial"/>
                  <a:ea typeface="Arial"/>
                  <a:cs typeface="Arial"/>
                  <a:sym typeface="Arial"/>
                </a:endParaRPr>
              </a:p>
            </p:txBody>
          </p:sp>
        </p:grpSp>
      </p:grpSp>
      <p:grpSp>
        <p:nvGrpSpPr>
          <p:cNvPr id="501" name="Google Shape;501;p18"/>
          <p:cNvGrpSpPr/>
          <p:nvPr/>
        </p:nvGrpSpPr>
        <p:grpSpPr>
          <a:xfrm>
            <a:off x="6268112" y="3878810"/>
            <a:ext cx="4906432" cy="816029"/>
            <a:chOff x="6257721" y="2417410"/>
            <a:chExt cx="4906432" cy="816029"/>
          </a:xfrm>
        </p:grpSpPr>
        <p:sp>
          <p:nvSpPr>
            <p:cNvPr id="502" name="Google Shape;502;p18"/>
            <p:cNvSpPr/>
            <p:nvPr/>
          </p:nvSpPr>
          <p:spPr>
            <a:xfrm>
              <a:off x="6257721" y="2445082"/>
              <a:ext cx="599663" cy="599664"/>
            </a:xfrm>
            <a:prstGeom prst="ellipse">
              <a:avLst/>
            </a:prstGeom>
            <a:solidFill>
              <a:schemeClr val="accent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3</a:t>
              </a:r>
              <a:endParaRPr sz="1800" b="0" i="0" u="none" strike="noStrike" cap="none">
                <a:solidFill>
                  <a:srgbClr val="FFFFFF"/>
                </a:solidFill>
                <a:latin typeface="Arial"/>
                <a:ea typeface="Arial"/>
                <a:cs typeface="Arial"/>
                <a:sym typeface="Arial"/>
              </a:endParaRPr>
            </a:p>
          </p:txBody>
        </p:sp>
        <p:grpSp>
          <p:nvGrpSpPr>
            <p:cNvPr id="503" name="Google Shape;503;p18"/>
            <p:cNvGrpSpPr/>
            <p:nvPr/>
          </p:nvGrpSpPr>
          <p:grpSpPr>
            <a:xfrm>
              <a:off x="7046660" y="2417410"/>
              <a:ext cx="4117493" cy="816029"/>
              <a:chOff x="7483989" y="3433235"/>
              <a:chExt cx="4117493" cy="816029"/>
            </a:xfrm>
          </p:grpSpPr>
          <p:sp>
            <p:nvSpPr>
              <p:cNvPr id="504" name="Google Shape;504;p18"/>
              <p:cNvSpPr/>
              <p:nvPr/>
            </p:nvSpPr>
            <p:spPr>
              <a:xfrm>
                <a:off x="7483990" y="3732519"/>
                <a:ext cx="4117492" cy="5167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505" name="Google Shape;505;p18"/>
              <p:cNvSpPr/>
              <p:nvPr/>
            </p:nvSpPr>
            <p:spPr>
              <a:xfrm>
                <a:off x="7483989" y="3433235"/>
                <a:ext cx="2597752"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Document production</a:t>
                </a:r>
                <a:endParaRPr sz="1600" b="1">
                  <a:solidFill>
                    <a:srgbClr val="3F3F3F"/>
                  </a:solidFill>
                  <a:latin typeface="Arial"/>
                  <a:ea typeface="Arial"/>
                  <a:cs typeface="Arial"/>
                  <a:sym typeface="Arial"/>
                </a:endParaRPr>
              </a:p>
            </p:txBody>
          </p:sp>
        </p:grpSp>
      </p:grpSp>
      <p:grpSp>
        <p:nvGrpSpPr>
          <p:cNvPr id="506" name="Google Shape;506;p18"/>
          <p:cNvGrpSpPr/>
          <p:nvPr/>
        </p:nvGrpSpPr>
        <p:grpSpPr>
          <a:xfrm>
            <a:off x="6268112" y="4765488"/>
            <a:ext cx="4906432" cy="816029"/>
            <a:chOff x="6257721" y="2417410"/>
            <a:chExt cx="4906432" cy="816029"/>
          </a:xfrm>
        </p:grpSpPr>
        <p:sp>
          <p:nvSpPr>
            <p:cNvPr id="507" name="Google Shape;507;p18"/>
            <p:cNvSpPr/>
            <p:nvPr/>
          </p:nvSpPr>
          <p:spPr>
            <a:xfrm>
              <a:off x="6257721" y="2445082"/>
              <a:ext cx="599663" cy="599664"/>
            </a:xfrm>
            <a:prstGeom prst="ellipse">
              <a:avLst/>
            </a:prstGeom>
            <a:solidFill>
              <a:schemeClr val="accent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4</a:t>
              </a:r>
              <a:endParaRPr sz="1800" b="0" i="0" u="none" strike="noStrike" cap="none">
                <a:solidFill>
                  <a:srgbClr val="FFFFFF"/>
                </a:solidFill>
                <a:latin typeface="Arial"/>
                <a:ea typeface="Arial"/>
                <a:cs typeface="Arial"/>
                <a:sym typeface="Arial"/>
              </a:endParaRPr>
            </a:p>
          </p:txBody>
        </p:sp>
        <p:grpSp>
          <p:nvGrpSpPr>
            <p:cNvPr id="508" name="Google Shape;508;p18"/>
            <p:cNvGrpSpPr/>
            <p:nvPr/>
          </p:nvGrpSpPr>
          <p:grpSpPr>
            <a:xfrm>
              <a:off x="7046660" y="2417410"/>
              <a:ext cx="4117493" cy="816029"/>
              <a:chOff x="7483989" y="3433235"/>
              <a:chExt cx="4117493" cy="816029"/>
            </a:xfrm>
          </p:grpSpPr>
          <p:sp>
            <p:nvSpPr>
              <p:cNvPr id="509" name="Google Shape;509;p18"/>
              <p:cNvSpPr/>
              <p:nvPr/>
            </p:nvSpPr>
            <p:spPr>
              <a:xfrm>
                <a:off x="7483990" y="3732519"/>
                <a:ext cx="4117492" cy="5167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a:t>
                </a:r>
                <a:endParaRPr sz="1200">
                  <a:solidFill>
                    <a:srgbClr val="3F3F3F"/>
                  </a:solidFill>
                  <a:latin typeface="Arial"/>
                  <a:ea typeface="Arial"/>
                  <a:cs typeface="Arial"/>
                  <a:sym typeface="Arial"/>
                </a:endParaRPr>
              </a:p>
            </p:txBody>
          </p:sp>
          <p:sp>
            <p:nvSpPr>
              <p:cNvPr id="510" name="Google Shape;510;p18"/>
              <p:cNvSpPr/>
              <p:nvPr/>
            </p:nvSpPr>
            <p:spPr>
              <a:xfrm>
                <a:off x="7483989" y="3433235"/>
                <a:ext cx="2818468"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Document production</a:t>
                </a:r>
                <a:endParaRPr sz="1600" b="1">
                  <a:solidFill>
                    <a:srgbClr val="3F3F3F"/>
                  </a:solidFill>
                  <a:latin typeface="Arial"/>
                  <a:ea typeface="Arial"/>
                  <a:cs typeface="Arial"/>
                  <a:sym typeface="Arial"/>
                </a:endParaRPr>
              </a:p>
            </p:txBody>
          </p:sp>
        </p:grpSp>
      </p:grpSp>
      <p:pic>
        <p:nvPicPr>
          <p:cNvPr id="511" name="Google Shape;511;p18"/>
          <p:cNvPicPr preferRelativeResize="0"/>
          <p:nvPr/>
        </p:nvPicPr>
        <p:blipFill rotWithShape="1">
          <a:blip r:embed="rId4">
            <a:alphaModFix/>
          </a:blip>
          <a:srcRect/>
          <a:stretch/>
        </p:blipFill>
        <p:spPr>
          <a:xfrm>
            <a:off x="1506086" y="1619452"/>
            <a:ext cx="3761558" cy="4224894"/>
          </a:xfrm>
          <a:prstGeom prst="rect">
            <a:avLst/>
          </a:prstGeom>
          <a:noFill/>
          <a:ln>
            <a:noFill/>
          </a:ln>
        </p:spPr>
      </p:pic>
      <p:grpSp>
        <p:nvGrpSpPr>
          <p:cNvPr id="512" name="Google Shape;512;p18"/>
          <p:cNvGrpSpPr/>
          <p:nvPr/>
        </p:nvGrpSpPr>
        <p:grpSpPr>
          <a:xfrm>
            <a:off x="1080557" y="537832"/>
            <a:ext cx="4885993" cy="716067"/>
            <a:chOff x="5402407" y="1247256"/>
            <a:chExt cx="4885993" cy="716067"/>
          </a:xfrm>
        </p:grpSpPr>
        <p:sp>
          <p:nvSpPr>
            <p:cNvPr id="513" name="Google Shape;513;p18"/>
            <p:cNvSpPr txBox="1"/>
            <p:nvPr/>
          </p:nvSpPr>
          <p:spPr>
            <a:xfrm>
              <a:off x="5402407" y="1247256"/>
              <a:ext cx="47211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514" name="Google Shape;514;p18"/>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1"/>
                                        </p:tgtEl>
                                        <p:attrNameLst>
                                          <p:attrName>style.visibility</p:attrName>
                                        </p:attrNameLst>
                                      </p:cBhvr>
                                      <p:to>
                                        <p:strVal val="visible"/>
                                      </p:to>
                                    </p:set>
                                    <p:animEffect transition="in" filter="fade">
                                      <p:cBhvr>
                                        <p:cTn id="11" dur="1000"/>
                                        <p:tgtEl>
                                          <p:spTgt spid="51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491"/>
                                        </p:tgtEl>
                                        <p:attrNameLst>
                                          <p:attrName>style.visibility</p:attrName>
                                        </p:attrNameLst>
                                      </p:cBhvr>
                                      <p:to>
                                        <p:strVal val="visible"/>
                                      </p:to>
                                    </p:set>
                                    <p:anim calcmode="lin" valueType="num">
                                      <p:cBhvr additive="base">
                                        <p:cTn id="15" dur="500"/>
                                        <p:tgtEl>
                                          <p:spTgt spid="491"/>
                                        </p:tgtEl>
                                        <p:attrNameLst>
                                          <p:attrName>ppt_x</p:attrName>
                                        </p:attrNameLst>
                                      </p:cBhvr>
                                      <p:tavLst>
                                        <p:tav tm="0">
                                          <p:val>
                                            <p:strVal val="#ppt_x+1"/>
                                          </p:val>
                                        </p:tav>
                                        <p:tav tm="100000">
                                          <p:val>
                                            <p:strVal val="#ppt_x"/>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96"/>
                                        </p:tgtEl>
                                        <p:attrNameLst>
                                          <p:attrName>style.visibility</p:attrName>
                                        </p:attrNameLst>
                                      </p:cBhvr>
                                      <p:to>
                                        <p:strVal val="visible"/>
                                      </p:to>
                                    </p:set>
                                    <p:anim calcmode="lin" valueType="num">
                                      <p:cBhvr additive="base">
                                        <p:cTn id="19" dur="500"/>
                                        <p:tgtEl>
                                          <p:spTgt spid="496"/>
                                        </p:tgtEl>
                                        <p:attrNameLst>
                                          <p:attrName>ppt_x</p:attrName>
                                        </p:attrNameLst>
                                      </p:cBhvr>
                                      <p:tavLst>
                                        <p:tav tm="0">
                                          <p:val>
                                            <p:strVal val="#ppt_x+1"/>
                                          </p:val>
                                        </p:tav>
                                        <p:tav tm="100000">
                                          <p:val>
                                            <p:strVal val="#ppt_x"/>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501"/>
                                        </p:tgtEl>
                                        <p:attrNameLst>
                                          <p:attrName>style.visibility</p:attrName>
                                        </p:attrNameLst>
                                      </p:cBhvr>
                                      <p:to>
                                        <p:strVal val="visible"/>
                                      </p:to>
                                    </p:set>
                                    <p:anim calcmode="lin" valueType="num">
                                      <p:cBhvr additive="base">
                                        <p:cTn id="23" dur="500"/>
                                        <p:tgtEl>
                                          <p:spTgt spid="501"/>
                                        </p:tgtEl>
                                        <p:attrNameLst>
                                          <p:attrName>ppt_x</p:attrName>
                                        </p:attrNameLst>
                                      </p:cBhvr>
                                      <p:tavLst>
                                        <p:tav tm="0">
                                          <p:val>
                                            <p:strVal val="#ppt_x+1"/>
                                          </p:val>
                                        </p:tav>
                                        <p:tav tm="100000">
                                          <p:val>
                                            <p:strVal val="#ppt_x"/>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506"/>
                                        </p:tgtEl>
                                        <p:attrNameLst>
                                          <p:attrName>style.visibility</p:attrName>
                                        </p:attrNameLst>
                                      </p:cBhvr>
                                      <p:to>
                                        <p:strVal val="visible"/>
                                      </p:to>
                                    </p:set>
                                    <p:anim calcmode="lin" valueType="num">
                                      <p:cBhvr additive="base">
                                        <p:cTn id="27" dur="500"/>
                                        <p:tgtEl>
                                          <p:spTgt spid="5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19"/>
          <p:cNvGrpSpPr/>
          <p:nvPr/>
        </p:nvGrpSpPr>
        <p:grpSpPr>
          <a:xfrm>
            <a:off x="2627313" y="2213748"/>
            <a:ext cx="4038348" cy="1723883"/>
            <a:chOff x="874713" y="3325188"/>
            <a:chExt cx="4038348" cy="1723883"/>
          </a:xfrm>
        </p:grpSpPr>
        <p:sp>
          <p:nvSpPr>
            <p:cNvPr id="521" name="Google Shape;521;p19"/>
            <p:cNvSpPr/>
            <p:nvPr/>
          </p:nvSpPr>
          <p:spPr>
            <a:xfrm>
              <a:off x="874713" y="3802063"/>
              <a:ext cx="3328988" cy="12470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Arial"/>
                  <a:ea typeface="Arial"/>
                  <a:cs typeface="Arial"/>
                  <a:sym typeface="Arial"/>
                </a:rPr>
                <a:t>Users can demonstrate on a projector or computer or they can print out a film for application to a wider range of fields</a:t>
              </a:r>
              <a:endParaRPr sz="1600">
                <a:solidFill>
                  <a:schemeClr val="dk1"/>
                </a:solidFill>
                <a:latin typeface="Arial"/>
                <a:ea typeface="Arial"/>
                <a:cs typeface="Arial"/>
                <a:sym typeface="Arial"/>
              </a:endParaRPr>
            </a:p>
          </p:txBody>
        </p:sp>
        <p:sp>
          <p:nvSpPr>
            <p:cNvPr id="522" name="Google Shape;522;p19"/>
            <p:cNvSpPr/>
            <p:nvPr/>
          </p:nvSpPr>
          <p:spPr>
            <a:xfrm>
              <a:off x="874713" y="3325188"/>
              <a:ext cx="4038348" cy="49475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a:solidFill>
                    <a:schemeClr val="dk1"/>
                  </a:solidFill>
                  <a:latin typeface="Arial"/>
                  <a:ea typeface="Arial"/>
                  <a:cs typeface="Arial"/>
                  <a:sym typeface="Arial"/>
                </a:rPr>
                <a:t>Visual performance</a:t>
              </a:r>
              <a:endParaRPr sz="2400" b="1">
                <a:solidFill>
                  <a:schemeClr val="dk1"/>
                </a:solidFill>
                <a:latin typeface="Arial"/>
                <a:ea typeface="Arial"/>
                <a:cs typeface="Arial"/>
                <a:sym typeface="Arial"/>
              </a:endParaRPr>
            </a:p>
          </p:txBody>
        </p:sp>
      </p:grpSp>
      <p:grpSp>
        <p:nvGrpSpPr>
          <p:cNvPr id="523" name="Google Shape;523;p19"/>
          <p:cNvGrpSpPr/>
          <p:nvPr/>
        </p:nvGrpSpPr>
        <p:grpSpPr>
          <a:xfrm>
            <a:off x="2627313" y="4055248"/>
            <a:ext cx="3328988" cy="1723883"/>
            <a:chOff x="874713" y="3325188"/>
            <a:chExt cx="3328988" cy="1723883"/>
          </a:xfrm>
        </p:grpSpPr>
        <p:sp>
          <p:nvSpPr>
            <p:cNvPr id="524" name="Google Shape;524;p19"/>
            <p:cNvSpPr/>
            <p:nvPr/>
          </p:nvSpPr>
          <p:spPr>
            <a:xfrm>
              <a:off x="874713" y="3802063"/>
              <a:ext cx="3328988" cy="12470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Arial"/>
                  <a:ea typeface="Arial"/>
                  <a:cs typeface="Arial"/>
                  <a:sym typeface="Arial"/>
                </a:rPr>
                <a:t>Users can demonstrate on a projector or computer or they can print out a film for application to a wider range of fields</a:t>
              </a:r>
              <a:endParaRPr sz="1600">
                <a:solidFill>
                  <a:schemeClr val="dk1"/>
                </a:solidFill>
                <a:latin typeface="Arial"/>
                <a:ea typeface="Arial"/>
                <a:cs typeface="Arial"/>
                <a:sym typeface="Arial"/>
              </a:endParaRPr>
            </a:p>
          </p:txBody>
        </p:sp>
        <p:sp>
          <p:nvSpPr>
            <p:cNvPr id="525" name="Google Shape;525;p19"/>
            <p:cNvSpPr/>
            <p:nvPr/>
          </p:nvSpPr>
          <p:spPr>
            <a:xfrm>
              <a:off x="874713" y="3325188"/>
              <a:ext cx="3205928" cy="49475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a:solidFill>
                    <a:schemeClr val="dk1"/>
                  </a:solidFill>
                  <a:latin typeface="Arial"/>
                  <a:ea typeface="Arial"/>
                  <a:cs typeface="Arial"/>
                  <a:sym typeface="Arial"/>
                </a:rPr>
                <a:t>Visual performance</a:t>
              </a:r>
              <a:endParaRPr sz="2400" b="1">
                <a:solidFill>
                  <a:schemeClr val="dk1"/>
                </a:solidFill>
                <a:latin typeface="Arial"/>
                <a:ea typeface="Arial"/>
                <a:cs typeface="Arial"/>
                <a:sym typeface="Arial"/>
              </a:endParaRPr>
            </a:p>
          </p:txBody>
        </p:sp>
      </p:grpSp>
      <p:grpSp>
        <p:nvGrpSpPr>
          <p:cNvPr id="526" name="Google Shape;526;p19"/>
          <p:cNvGrpSpPr/>
          <p:nvPr/>
        </p:nvGrpSpPr>
        <p:grpSpPr>
          <a:xfrm>
            <a:off x="7720012" y="2213748"/>
            <a:ext cx="3435667" cy="1723883"/>
            <a:chOff x="874712" y="3325188"/>
            <a:chExt cx="3435667" cy="1723883"/>
          </a:xfrm>
        </p:grpSpPr>
        <p:sp>
          <p:nvSpPr>
            <p:cNvPr id="527" name="Google Shape;527;p19"/>
            <p:cNvSpPr/>
            <p:nvPr/>
          </p:nvSpPr>
          <p:spPr>
            <a:xfrm>
              <a:off x="874713" y="3802063"/>
              <a:ext cx="3328988" cy="12470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Arial"/>
                  <a:ea typeface="Arial"/>
                  <a:cs typeface="Arial"/>
                  <a:sym typeface="Arial"/>
                </a:rPr>
                <a:t>Users can demonstrate on a projector or computer or they can print out a film for application to a wider range of fields</a:t>
              </a:r>
              <a:endParaRPr sz="1600">
                <a:solidFill>
                  <a:schemeClr val="dk1"/>
                </a:solidFill>
                <a:latin typeface="Arial"/>
                <a:ea typeface="Arial"/>
                <a:cs typeface="Arial"/>
                <a:sym typeface="Arial"/>
              </a:endParaRPr>
            </a:p>
          </p:txBody>
        </p:sp>
        <p:sp>
          <p:nvSpPr>
            <p:cNvPr id="528" name="Google Shape;528;p19"/>
            <p:cNvSpPr/>
            <p:nvPr/>
          </p:nvSpPr>
          <p:spPr>
            <a:xfrm>
              <a:off x="874712" y="3325188"/>
              <a:ext cx="3435667" cy="49475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a:solidFill>
                    <a:schemeClr val="dk1"/>
                  </a:solidFill>
                  <a:latin typeface="Arial"/>
                  <a:ea typeface="Arial"/>
                  <a:cs typeface="Arial"/>
                  <a:sym typeface="Arial"/>
                </a:rPr>
                <a:t>Visual performance</a:t>
              </a:r>
              <a:endParaRPr sz="2400" b="1">
                <a:solidFill>
                  <a:schemeClr val="dk1"/>
                </a:solidFill>
                <a:latin typeface="Arial"/>
                <a:ea typeface="Arial"/>
                <a:cs typeface="Arial"/>
                <a:sym typeface="Arial"/>
              </a:endParaRPr>
            </a:p>
          </p:txBody>
        </p:sp>
      </p:grpSp>
      <p:grpSp>
        <p:nvGrpSpPr>
          <p:cNvPr id="529" name="Google Shape;529;p19"/>
          <p:cNvGrpSpPr/>
          <p:nvPr/>
        </p:nvGrpSpPr>
        <p:grpSpPr>
          <a:xfrm>
            <a:off x="7720013" y="4055248"/>
            <a:ext cx="3328988" cy="1723883"/>
            <a:chOff x="874713" y="3325188"/>
            <a:chExt cx="3328988" cy="1723883"/>
          </a:xfrm>
        </p:grpSpPr>
        <p:sp>
          <p:nvSpPr>
            <p:cNvPr id="530" name="Google Shape;530;p19"/>
            <p:cNvSpPr/>
            <p:nvPr/>
          </p:nvSpPr>
          <p:spPr>
            <a:xfrm>
              <a:off x="874713" y="3802063"/>
              <a:ext cx="3328988" cy="12470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Arial"/>
                  <a:ea typeface="Arial"/>
                  <a:cs typeface="Arial"/>
                  <a:sym typeface="Arial"/>
                </a:rPr>
                <a:t>Users can demonstrate on a projector or computer or they can print out a film for application to a wider range of fields</a:t>
              </a:r>
              <a:endParaRPr sz="1600">
                <a:solidFill>
                  <a:schemeClr val="dk1"/>
                </a:solidFill>
                <a:latin typeface="Arial"/>
                <a:ea typeface="Arial"/>
                <a:cs typeface="Arial"/>
                <a:sym typeface="Arial"/>
              </a:endParaRPr>
            </a:p>
          </p:txBody>
        </p:sp>
        <p:sp>
          <p:nvSpPr>
            <p:cNvPr id="531" name="Google Shape;531;p19"/>
            <p:cNvSpPr/>
            <p:nvPr/>
          </p:nvSpPr>
          <p:spPr>
            <a:xfrm>
              <a:off x="874713" y="3325188"/>
              <a:ext cx="3088826" cy="49475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a:solidFill>
                    <a:schemeClr val="dk1"/>
                  </a:solidFill>
                  <a:latin typeface="Arial"/>
                  <a:ea typeface="Arial"/>
                  <a:cs typeface="Arial"/>
                  <a:sym typeface="Arial"/>
                </a:rPr>
                <a:t>Visual performance</a:t>
              </a:r>
              <a:endParaRPr sz="2400" b="1">
                <a:solidFill>
                  <a:schemeClr val="dk1"/>
                </a:solidFill>
                <a:latin typeface="Arial"/>
                <a:ea typeface="Arial"/>
                <a:cs typeface="Arial"/>
                <a:sym typeface="Arial"/>
              </a:endParaRPr>
            </a:p>
          </p:txBody>
        </p:sp>
      </p:grpSp>
      <p:pic>
        <p:nvPicPr>
          <p:cNvPr id="532" name="Google Shape;532;p19"/>
          <p:cNvPicPr preferRelativeResize="0">
            <a:picLocks noGrp="1"/>
          </p:cNvPicPr>
          <p:nvPr>
            <p:ph type="pic" idx="2"/>
          </p:nvPr>
        </p:nvPicPr>
        <p:blipFill rotWithShape="1">
          <a:blip r:embed="rId3">
            <a:alphaModFix/>
          </a:blip>
          <a:srcRect l="16655" r="16656"/>
          <a:stretch/>
        </p:blipFill>
        <p:spPr>
          <a:xfrm>
            <a:off x="1143932" y="2156409"/>
            <a:ext cx="1249364" cy="1249364"/>
          </a:xfrm>
          <a:prstGeom prst="rect">
            <a:avLst/>
          </a:prstGeom>
          <a:noFill/>
          <a:ln w="38100" cap="flat" cmpd="sng">
            <a:solidFill>
              <a:srgbClr val="BFBFBF"/>
            </a:solidFill>
            <a:prstDash val="solid"/>
            <a:round/>
            <a:headEnd type="none" w="sm" len="sm"/>
            <a:tailEnd type="none" w="sm" len="sm"/>
          </a:ln>
        </p:spPr>
      </p:pic>
      <p:pic>
        <p:nvPicPr>
          <p:cNvPr id="533" name="Google Shape;533;p19"/>
          <p:cNvPicPr preferRelativeResize="0">
            <a:picLocks noGrp="1"/>
          </p:cNvPicPr>
          <p:nvPr>
            <p:ph type="pic" idx="3"/>
          </p:nvPr>
        </p:nvPicPr>
        <p:blipFill rotWithShape="1">
          <a:blip r:embed="rId4">
            <a:alphaModFix/>
          </a:blip>
          <a:srcRect l="20438" r="20437"/>
          <a:stretch/>
        </p:blipFill>
        <p:spPr>
          <a:xfrm>
            <a:off x="1143932" y="3997909"/>
            <a:ext cx="1249364" cy="1249364"/>
          </a:xfrm>
          <a:prstGeom prst="rect">
            <a:avLst/>
          </a:prstGeom>
          <a:noFill/>
          <a:ln w="38100" cap="flat" cmpd="sng">
            <a:solidFill>
              <a:srgbClr val="BFBFBF"/>
            </a:solidFill>
            <a:prstDash val="solid"/>
            <a:round/>
            <a:headEnd type="none" w="sm" len="sm"/>
            <a:tailEnd type="none" w="sm" len="sm"/>
          </a:ln>
        </p:spPr>
      </p:pic>
      <p:pic>
        <p:nvPicPr>
          <p:cNvPr id="534" name="Google Shape;534;p19"/>
          <p:cNvPicPr preferRelativeResize="0">
            <a:picLocks noGrp="1"/>
          </p:cNvPicPr>
          <p:nvPr>
            <p:ph type="pic" idx="4"/>
          </p:nvPr>
        </p:nvPicPr>
        <p:blipFill rotWithShape="1">
          <a:blip r:embed="rId5">
            <a:alphaModFix/>
          </a:blip>
          <a:srcRect l="16655" r="16656"/>
          <a:stretch/>
        </p:blipFill>
        <p:spPr>
          <a:xfrm>
            <a:off x="6236632" y="2156409"/>
            <a:ext cx="1249364" cy="1249364"/>
          </a:xfrm>
          <a:prstGeom prst="rect">
            <a:avLst/>
          </a:prstGeom>
          <a:noFill/>
          <a:ln w="38100" cap="flat" cmpd="sng">
            <a:solidFill>
              <a:srgbClr val="BFBFBF"/>
            </a:solidFill>
            <a:prstDash val="solid"/>
            <a:round/>
            <a:headEnd type="none" w="sm" len="sm"/>
            <a:tailEnd type="none" w="sm" len="sm"/>
          </a:ln>
        </p:spPr>
      </p:pic>
      <p:pic>
        <p:nvPicPr>
          <p:cNvPr id="535" name="Google Shape;535;p19"/>
          <p:cNvPicPr preferRelativeResize="0">
            <a:picLocks noGrp="1"/>
          </p:cNvPicPr>
          <p:nvPr>
            <p:ph type="pic" idx="5"/>
          </p:nvPr>
        </p:nvPicPr>
        <p:blipFill rotWithShape="1">
          <a:blip r:embed="rId6">
            <a:alphaModFix/>
          </a:blip>
          <a:srcRect l="16655" r="16656"/>
          <a:stretch/>
        </p:blipFill>
        <p:spPr>
          <a:xfrm>
            <a:off x="6236632" y="3997909"/>
            <a:ext cx="1249364" cy="1249364"/>
          </a:xfrm>
          <a:prstGeom prst="rect">
            <a:avLst/>
          </a:prstGeom>
          <a:noFill/>
          <a:ln w="38100" cap="flat" cmpd="sng">
            <a:solidFill>
              <a:srgbClr val="BFBFBF"/>
            </a:solidFill>
            <a:prstDash val="solid"/>
            <a:round/>
            <a:headEnd type="none" w="sm" len="sm"/>
            <a:tailEnd type="none" w="sm" len="sm"/>
          </a:ln>
        </p:spPr>
      </p:pic>
      <p:grpSp>
        <p:nvGrpSpPr>
          <p:cNvPr id="536" name="Google Shape;536;p19"/>
          <p:cNvGrpSpPr/>
          <p:nvPr/>
        </p:nvGrpSpPr>
        <p:grpSpPr>
          <a:xfrm>
            <a:off x="1080557" y="537832"/>
            <a:ext cx="4885993" cy="716067"/>
            <a:chOff x="5402407" y="1247256"/>
            <a:chExt cx="4885993" cy="716067"/>
          </a:xfrm>
        </p:grpSpPr>
        <p:sp>
          <p:nvSpPr>
            <p:cNvPr id="537" name="Google Shape;537;p19"/>
            <p:cNvSpPr txBox="1"/>
            <p:nvPr/>
          </p:nvSpPr>
          <p:spPr>
            <a:xfrm>
              <a:off x="5402407" y="1247256"/>
              <a:ext cx="46770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538" name="Google Shape;538;p19"/>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ppt_w</p:attrName>
                                        </p:attrNameLst>
                                      </p:cBhvr>
                                      <p:tavLst>
                                        <p:tav tm="0">
                                          <p:val>
                                            <p:strVal val="0"/>
                                          </p:val>
                                        </p:tav>
                                        <p:tav tm="100000">
                                          <p:val>
                                            <p:strVal val="#ppt_w"/>
                                          </p:val>
                                        </p:tav>
                                      </p:tavLst>
                                    </p:anim>
                                    <p:anim calcmode="lin" valueType="num">
                                      <p:cBhvr additive="base">
                                        <p:cTn id="8" dur="500"/>
                                        <p:tgtEl>
                                          <p:spTgt spid="53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20"/>
                                        </p:tgtEl>
                                        <p:attrNameLst>
                                          <p:attrName>style.visibility</p:attrName>
                                        </p:attrNameLst>
                                      </p:cBhvr>
                                      <p:to>
                                        <p:strVal val="visible"/>
                                      </p:to>
                                    </p:set>
                                    <p:animEffect transition="in" filter="fade">
                                      <p:cBhvr>
                                        <p:cTn id="12" dur="500"/>
                                        <p:tgtEl>
                                          <p:spTgt spid="520"/>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534"/>
                                        </p:tgtEl>
                                        <p:attrNameLst>
                                          <p:attrName>style.visibility</p:attrName>
                                        </p:attrNameLst>
                                      </p:cBhvr>
                                      <p:to>
                                        <p:strVal val="visible"/>
                                      </p:to>
                                    </p:set>
                                    <p:anim calcmode="lin" valueType="num">
                                      <p:cBhvr additive="base">
                                        <p:cTn id="16" dur="500"/>
                                        <p:tgtEl>
                                          <p:spTgt spid="534"/>
                                        </p:tgtEl>
                                        <p:attrNameLst>
                                          <p:attrName>ppt_w</p:attrName>
                                        </p:attrNameLst>
                                      </p:cBhvr>
                                      <p:tavLst>
                                        <p:tav tm="0">
                                          <p:val>
                                            <p:strVal val="0"/>
                                          </p:val>
                                        </p:tav>
                                        <p:tav tm="100000">
                                          <p:val>
                                            <p:strVal val="#ppt_w"/>
                                          </p:val>
                                        </p:tav>
                                      </p:tavLst>
                                    </p:anim>
                                    <p:anim calcmode="lin" valueType="num">
                                      <p:cBhvr additive="base">
                                        <p:cTn id="17" dur="500"/>
                                        <p:tgtEl>
                                          <p:spTgt spid="534"/>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26"/>
                                        </p:tgtEl>
                                        <p:attrNameLst>
                                          <p:attrName>style.visibility</p:attrName>
                                        </p:attrNameLst>
                                      </p:cBhvr>
                                      <p:to>
                                        <p:strVal val="visible"/>
                                      </p:to>
                                    </p:set>
                                    <p:animEffect transition="in" filter="fade">
                                      <p:cBhvr>
                                        <p:cTn id="21" dur="500"/>
                                        <p:tgtEl>
                                          <p:spTgt spid="526"/>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533"/>
                                        </p:tgtEl>
                                        <p:attrNameLst>
                                          <p:attrName>style.visibility</p:attrName>
                                        </p:attrNameLst>
                                      </p:cBhvr>
                                      <p:to>
                                        <p:strVal val="visible"/>
                                      </p:to>
                                    </p:set>
                                    <p:anim calcmode="lin" valueType="num">
                                      <p:cBhvr additive="base">
                                        <p:cTn id="25" dur="500"/>
                                        <p:tgtEl>
                                          <p:spTgt spid="533"/>
                                        </p:tgtEl>
                                        <p:attrNameLst>
                                          <p:attrName>ppt_w</p:attrName>
                                        </p:attrNameLst>
                                      </p:cBhvr>
                                      <p:tavLst>
                                        <p:tav tm="0">
                                          <p:val>
                                            <p:strVal val="0"/>
                                          </p:val>
                                        </p:tav>
                                        <p:tav tm="100000">
                                          <p:val>
                                            <p:strVal val="#ppt_w"/>
                                          </p:val>
                                        </p:tav>
                                      </p:tavLst>
                                    </p:anim>
                                    <p:anim calcmode="lin" valueType="num">
                                      <p:cBhvr additive="base">
                                        <p:cTn id="26" dur="500"/>
                                        <p:tgtEl>
                                          <p:spTgt spid="533"/>
                                        </p:tgtEl>
                                        <p:attrNameLst>
                                          <p:attrName>ppt_h</p:attrName>
                                        </p:attrNameLst>
                                      </p:cBhvr>
                                      <p:tavLst>
                                        <p:tav tm="0">
                                          <p:val>
                                            <p:strVal val="0"/>
                                          </p:val>
                                        </p:tav>
                                        <p:tav tm="100000">
                                          <p:val>
                                            <p:strVal val="#ppt_h"/>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23"/>
                                        </p:tgtEl>
                                        <p:attrNameLst>
                                          <p:attrName>style.visibility</p:attrName>
                                        </p:attrNameLst>
                                      </p:cBhvr>
                                      <p:to>
                                        <p:strVal val="visible"/>
                                      </p:to>
                                    </p:set>
                                    <p:animEffect transition="in" filter="fade">
                                      <p:cBhvr>
                                        <p:cTn id="30" dur="500"/>
                                        <p:tgtEl>
                                          <p:spTgt spid="523"/>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535"/>
                                        </p:tgtEl>
                                        <p:attrNameLst>
                                          <p:attrName>style.visibility</p:attrName>
                                        </p:attrNameLst>
                                      </p:cBhvr>
                                      <p:to>
                                        <p:strVal val="visible"/>
                                      </p:to>
                                    </p:set>
                                    <p:anim calcmode="lin" valueType="num">
                                      <p:cBhvr additive="base">
                                        <p:cTn id="34" dur="500"/>
                                        <p:tgtEl>
                                          <p:spTgt spid="535"/>
                                        </p:tgtEl>
                                        <p:attrNameLst>
                                          <p:attrName>ppt_w</p:attrName>
                                        </p:attrNameLst>
                                      </p:cBhvr>
                                      <p:tavLst>
                                        <p:tav tm="0">
                                          <p:val>
                                            <p:strVal val="0"/>
                                          </p:val>
                                        </p:tav>
                                        <p:tav tm="100000">
                                          <p:val>
                                            <p:strVal val="#ppt_w"/>
                                          </p:val>
                                        </p:tav>
                                      </p:tavLst>
                                    </p:anim>
                                    <p:anim calcmode="lin" valueType="num">
                                      <p:cBhvr additive="base">
                                        <p:cTn id="35" dur="500"/>
                                        <p:tgtEl>
                                          <p:spTgt spid="535"/>
                                        </p:tgtEl>
                                        <p:attrNameLst>
                                          <p:attrName>ppt_h</p:attrName>
                                        </p:attrNameLst>
                                      </p:cBhvr>
                                      <p:tavLst>
                                        <p:tav tm="0">
                                          <p:val>
                                            <p:strVal val="0"/>
                                          </p:val>
                                        </p:tav>
                                        <p:tav tm="100000">
                                          <p:val>
                                            <p:strVal val="#ppt_h"/>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29"/>
                                        </p:tgtEl>
                                        <p:attrNameLst>
                                          <p:attrName>style.visibility</p:attrName>
                                        </p:attrNameLst>
                                      </p:cBhvr>
                                      <p:to>
                                        <p:strVal val="visible"/>
                                      </p:to>
                                    </p:set>
                                    <p:animEffect transition="in" filter="fade">
                                      <p:cBhvr>
                                        <p:cTn id="39"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p:nvPr/>
        </p:nvSpPr>
        <p:spPr>
          <a:xfrm rot="-2706557">
            <a:off x="71980" y="1992976"/>
            <a:ext cx="286526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i="1">
                <a:solidFill>
                  <a:schemeClr val="lt1"/>
                </a:solidFill>
                <a:latin typeface="Lily Script One"/>
                <a:ea typeface="Lily Script One"/>
                <a:cs typeface="Lily Script One"/>
                <a:sym typeface="Lily Script One"/>
              </a:rPr>
              <a:t>2020</a:t>
            </a:r>
            <a:endParaRPr sz="8000" i="1">
              <a:solidFill>
                <a:schemeClr val="lt1"/>
              </a:solidFill>
              <a:latin typeface="Lily Script One"/>
              <a:ea typeface="Lily Script One"/>
              <a:cs typeface="Lily Script One"/>
              <a:sym typeface="Lily Script One"/>
            </a:endParaRPr>
          </a:p>
        </p:txBody>
      </p:sp>
      <p:grpSp>
        <p:nvGrpSpPr>
          <p:cNvPr id="80" name="Google Shape;80;p2"/>
          <p:cNvGrpSpPr/>
          <p:nvPr/>
        </p:nvGrpSpPr>
        <p:grpSpPr>
          <a:xfrm>
            <a:off x="8161940" y="4071651"/>
            <a:ext cx="2448000" cy="432000"/>
            <a:chOff x="4872000" y="5105400"/>
            <a:chExt cx="2448000" cy="432000"/>
          </a:xfrm>
        </p:grpSpPr>
        <p:sp>
          <p:nvSpPr>
            <p:cNvPr id="81" name="Google Shape;81;p2"/>
            <p:cNvSpPr/>
            <p:nvPr/>
          </p:nvSpPr>
          <p:spPr>
            <a:xfrm>
              <a:off x="4872000" y="5105400"/>
              <a:ext cx="2448000" cy="432000"/>
            </a:xfrm>
            <a:prstGeom prst="roundRect">
              <a:avLst>
                <a:gd name="adj" fmla="val 50000"/>
              </a:avLst>
            </a:prstGeom>
            <a:solidFill>
              <a:srgbClr val="1C75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2"/>
            <p:cNvSpPr txBox="1"/>
            <p:nvPr/>
          </p:nvSpPr>
          <p:spPr>
            <a:xfrm>
              <a:off x="5317582" y="5146392"/>
              <a:ext cx="15568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Reporter: xxx</a:t>
              </a:r>
              <a:endParaRPr sz="1800">
                <a:solidFill>
                  <a:schemeClr val="lt1"/>
                </a:solidFill>
                <a:latin typeface="Arial"/>
                <a:ea typeface="Arial"/>
                <a:cs typeface="Arial"/>
                <a:sym typeface="Arial"/>
              </a:endParaRPr>
            </a:p>
          </p:txBody>
        </p:sp>
      </p:grpSp>
      <p:sp>
        <p:nvSpPr>
          <p:cNvPr id="83" name="Google Shape;83;p2"/>
          <p:cNvSpPr txBox="1"/>
          <p:nvPr/>
        </p:nvSpPr>
        <p:spPr>
          <a:xfrm>
            <a:off x="4978400" y="1926011"/>
            <a:ext cx="5631540"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b="1">
                <a:solidFill>
                  <a:srgbClr val="595959"/>
                </a:solidFill>
                <a:latin typeface="Arial"/>
                <a:ea typeface="Arial"/>
                <a:cs typeface="Arial"/>
                <a:sym typeface="Arial"/>
              </a:rPr>
              <a:t>Activity plan planning template</a:t>
            </a:r>
            <a:endParaRPr sz="4800" b="1">
              <a:solidFill>
                <a:srgbClr val="595959"/>
              </a:solidFill>
              <a:latin typeface="Arial"/>
              <a:ea typeface="Arial"/>
              <a:cs typeface="Arial"/>
              <a:sym typeface="Arial"/>
            </a:endParaRPr>
          </a:p>
        </p:txBody>
      </p:sp>
      <p:sp>
        <p:nvSpPr>
          <p:cNvPr id="84" name="Google Shape;84;p2"/>
          <p:cNvSpPr txBox="1"/>
          <p:nvPr/>
        </p:nvSpPr>
        <p:spPr>
          <a:xfrm>
            <a:off x="5384800" y="3379116"/>
            <a:ext cx="5275940" cy="583493"/>
          </a:xfrm>
          <a:prstGeom prst="rect">
            <a:avLst/>
          </a:prstGeom>
          <a:noFill/>
          <a:ln>
            <a:noFill/>
          </a:ln>
        </p:spPr>
        <p:txBody>
          <a:bodyPr spcFirstLastPara="1" wrap="square" lIns="91425" tIns="45700" rIns="91425" bIns="45700" anchor="t" anchorCtr="0">
            <a:spAutoFit/>
          </a:bodyPr>
          <a:lstStyle/>
          <a:p>
            <a:pPr marL="0" marR="0" lvl="0" indent="0" algn="r" rtl="0">
              <a:lnSpc>
                <a:spcPct val="114000"/>
              </a:lnSpc>
              <a:spcBef>
                <a:spcPts val="0"/>
              </a:spcBef>
              <a:spcAft>
                <a:spcPts val="0"/>
              </a:spcAft>
              <a:buNone/>
            </a:pPr>
            <a:r>
              <a:rPr lang="en-US" sz="1400">
                <a:solidFill>
                  <a:srgbClr val="7F7F7F"/>
                </a:solidFill>
                <a:latin typeface="Arial"/>
                <a:ea typeface="Arial"/>
                <a:cs typeface="Arial"/>
                <a:sym typeface="Arial"/>
              </a:rPr>
              <a:t>The user can demonstrate on a projector or computer, or print the presentation be used in a wider field</a:t>
            </a:r>
            <a:endParaRPr/>
          </a:p>
        </p:txBody>
      </p:sp>
      <p:sp>
        <p:nvSpPr>
          <p:cNvPr id="85" name="Google Shape;85;p2"/>
          <p:cNvSpPr/>
          <p:nvPr/>
        </p:nvSpPr>
        <p:spPr>
          <a:xfrm>
            <a:off x="4965700" y="5499100"/>
            <a:ext cx="558800" cy="558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2"/>
          <p:cNvSpPr/>
          <p:nvPr/>
        </p:nvSpPr>
        <p:spPr>
          <a:xfrm>
            <a:off x="5848350" y="5499100"/>
            <a:ext cx="558800" cy="558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2"/>
          <p:cNvSpPr/>
          <p:nvPr/>
        </p:nvSpPr>
        <p:spPr>
          <a:xfrm>
            <a:off x="6731000" y="5499100"/>
            <a:ext cx="558800" cy="5588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2"/>
          <p:cNvSpPr/>
          <p:nvPr/>
        </p:nvSpPr>
        <p:spPr>
          <a:xfrm>
            <a:off x="5127270" y="5626100"/>
            <a:ext cx="235660" cy="304800"/>
          </a:xfrm>
          <a:custGeom>
            <a:avLst/>
            <a:gdLst/>
            <a:ahLst/>
            <a:cxnLst/>
            <a:rect l="l" t="t" r="r" b="b"/>
            <a:pathLst>
              <a:path w="1843" h="2387" extrusionOk="0">
                <a:moveTo>
                  <a:pt x="1843" y="1594"/>
                </a:moveTo>
                <a:lnTo>
                  <a:pt x="1843" y="1337"/>
                </a:lnTo>
                <a:lnTo>
                  <a:pt x="1726" y="1337"/>
                </a:lnTo>
                <a:cubicBezTo>
                  <a:pt x="1706" y="1208"/>
                  <a:pt x="1655" y="1089"/>
                  <a:pt x="1581" y="987"/>
                </a:cubicBezTo>
                <a:lnTo>
                  <a:pt x="1664" y="905"/>
                </a:lnTo>
                <a:lnTo>
                  <a:pt x="1482" y="723"/>
                </a:lnTo>
                <a:lnTo>
                  <a:pt x="1400" y="806"/>
                </a:lnTo>
                <a:cubicBezTo>
                  <a:pt x="1298" y="732"/>
                  <a:pt x="1179" y="681"/>
                  <a:pt x="1050" y="661"/>
                </a:cubicBezTo>
                <a:lnTo>
                  <a:pt x="1050" y="544"/>
                </a:lnTo>
                <a:lnTo>
                  <a:pt x="793" y="544"/>
                </a:lnTo>
                <a:lnTo>
                  <a:pt x="793" y="661"/>
                </a:lnTo>
                <a:cubicBezTo>
                  <a:pt x="664" y="681"/>
                  <a:pt x="545" y="732"/>
                  <a:pt x="443" y="806"/>
                </a:cubicBezTo>
                <a:lnTo>
                  <a:pt x="361" y="723"/>
                </a:lnTo>
                <a:lnTo>
                  <a:pt x="179" y="905"/>
                </a:lnTo>
                <a:lnTo>
                  <a:pt x="262" y="987"/>
                </a:lnTo>
                <a:cubicBezTo>
                  <a:pt x="188" y="1089"/>
                  <a:pt x="137" y="1208"/>
                  <a:pt x="117" y="1337"/>
                </a:cubicBezTo>
                <a:lnTo>
                  <a:pt x="0" y="1337"/>
                </a:lnTo>
                <a:lnTo>
                  <a:pt x="0" y="1594"/>
                </a:lnTo>
                <a:lnTo>
                  <a:pt x="117" y="1594"/>
                </a:lnTo>
                <a:cubicBezTo>
                  <a:pt x="137" y="1723"/>
                  <a:pt x="188" y="1842"/>
                  <a:pt x="262" y="1944"/>
                </a:cubicBezTo>
                <a:lnTo>
                  <a:pt x="179" y="2026"/>
                </a:lnTo>
                <a:lnTo>
                  <a:pt x="361" y="2208"/>
                </a:lnTo>
                <a:lnTo>
                  <a:pt x="443" y="2125"/>
                </a:lnTo>
                <a:cubicBezTo>
                  <a:pt x="545" y="2199"/>
                  <a:pt x="664" y="2250"/>
                  <a:pt x="793" y="2270"/>
                </a:cubicBezTo>
                <a:lnTo>
                  <a:pt x="793" y="2387"/>
                </a:lnTo>
                <a:lnTo>
                  <a:pt x="1050" y="2387"/>
                </a:lnTo>
                <a:lnTo>
                  <a:pt x="1050" y="2270"/>
                </a:lnTo>
                <a:cubicBezTo>
                  <a:pt x="1179" y="2250"/>
                  <a:pt x="1298" y="2199"/>
                  <a:pt x="1399" y="2125"/>
                </a:cubicBezTo>
                <a:lnTo>
                  <a:pt x="1482" y="2208"/>
                </a:lnTo>
                <a:lnTo>
                  <a:pt x="1664" y="2026"/>
                </a:lnTo>
                <a:lnTo>
                  <a:pt x="1581" y="1944"/>
                </a:lnTo>
                <a:cubicBezTo>
                  <a:pt x="1655" y="1842"/>
                  <a:pt x="1705" y="1723"/>
                  <a:pt x="1726" y="1594"/>
                </a:cubicBezTo>
                <a:lnTo>
                  <a:pt x="1843" y="1594"/>
                </a:lnTo>
                <a:close/>
                <a:moveTo>
                  <a:pt x="1480" y="1466"/>
                </a:moveTo>
                <a:cubicBezTo>
                  <a:pt x="1480" y="1774"/>
                  <a:pt x="1230" y="2025"/>
                  <a:pt x="921" y="2025"/>
                </a:cubicBezTo>
                <a:cubicBezTo>
                  <a:pt x="613" y="2025"/>
                  <a:pt x="362" y="1774"/>
                  <a:pt x="362" y="1466"/>
                </a:cubicBezTo>
                <a:cubicBezTo>
                  <a:pt x="362" y="1157"/>
                  <a:pt x="613" y="906"/>
                  <a:pt x="921" y="906"/>
                </a:cubicBezTo>
                <a:cubicBezTo>
                  <a:pt x="1230" y="906"/>
                  <a:pt x="1480" y="1157"/>
                  <a:pt x="1480" y="1466"/>
                </a:cubicBezTo>
                <a:close/>
                <a:moveTo>
                  <a:pt x="921" y="1010"/>
                </a:moveTo>
                <a:cubicBezTo>
                  <a:pt x="670" y="1010"/>
                  <a:pt x="466" y="1215"/>
                  <a:pt x="466" y="1466"/>
                </a:cubicBezTo>
                <a:cubicBezTo>
                  <a:pt x="466" y="1716"/>
                  <a:pt x="670" y="1921"/>
                  <a:pt x="921" y="1921"/>
                </a:cubicBezTo>
                <a:cubicBezTo>
                  <a:pt x="1172" y="1921"/>
                  <a:pt x="1376" y="1717"/>
                  <a:pt x="1376" y="1466"/>
                </a:cubicBezTo>
                <a:cubicBezTo>
                  <a:pt x="1377" y="1215"/>
                  <a:pt x="1172" y="1010"/>
                  <a:pt x="921" y="1010"/>
                </a:cubicBezTo>
                <a:close/>
                <a:moveTo>
                  <a:pt x="921" y="1835"/>
                </a:moveTo>
                <a:cubicBezTo>
                  <a:pt x="718" y="1835"/>
                  <a:pt x="552" y="1669"/>
                  <a:pt x="552" y="1465"/>
                </a:cubicBezTo>
                <a:cubicBezTo>
                  <a:pt x="552" y="1262"/>
                  <a:pt x="718" y="1096"/>
                  <a:pt x="921" y="1096"/>
                </a:cubicBezTo>
                <a:cubicBezTo>
                  <a:pt x="1125" y="1096"/>
                  <a:pt x="1291" y="1262"/>
                  <a:pt x="1291" y="1465"/>
                </a:cubicBezTo>
                <a:cubicBezTo>
                  <a:pt x="1291" y="1669"/>
                  <a:pt x="1125" y="1835"/>
                  <a:pt x="921" y="1835"/>
                </a:cubicBezTo>
                <a:close/>
                <a:moveTo>
                  <a:pt x="1181" y="469"/>
                </a:moveTo>
                <a:lnTo>
                  <a:pt x="1129" y="520"/>
                </a:lnTo>
                <a:lnTo>
                  <a:pt x="1190" y="581"/>
                </a:lnTo>
                <a:lnTo>
                  <a:pt x="1241" y="530"/>
                </a:lnTo>
                <a:cubicBezTo>
                  <a:pt x="1272" y="551"/>
                  <a:pt x="1307" y="566"/>
                  <a:pt x="1345" y="573"/>
                </a:cubicBezTo>
                <a:lnTo>
                  <a:pt x="1345" y="645"/>
                </a:lnTo>
                <a:lnTo>
                  <a:pt x="1431" y="645"/>
                </a:lnTo>
                <a:lnTo>
                  <a:pt x="1431" y="573"/>
                </a:lnTo>
                <a:cubicBezTo>
                  <a:pt x="1469" y="566"/>
                  <a:pt x="1504" y="551"/>
                  <a:pt x="1535" y="530"/>
                </a:cubicBezTo>
                <a:lnTo>
                  <a:pt x="1586" y="581"/>
                </a:lnTo>
                <a:lnTo>
                  <a:pt x="1646" y="520"/>
                </a:lnTo>
                <a:lnTo>
                  <a:pt x="1595" y="469"/>
                </a:lnTo>
                <a:cubicBezTo>
                  <a:pt x="1617" y="439"/>
                  <a:pt x="1631" y="404"/>
                  <a:pt x="1638" y="365"/>
                </a:cubicBezTo>
                <a:lnTo>
                  <a:pt x="1710" y="365"/>
                </a:lnTo>
                <a:lnTo>
                  <a:pt x="1710" y="280"/>
                </a:lnTo>
                <a:lnTo>
                  <a:pt x="1638" y="280"/>
                </a:lnTo>
                <a:cubicBezTo>
                  <a:pt x="1631" y="242"/>
                  <a:pt x="1617" y="206"/>
                  <a:pt x="1595" y="176"/>
                </a:cubicBezTo>
                <a:lnTo>
                  <a:pt x="1646" y="125"/>
                </a:lnTo>
                <a:lnTo>
                  <a:pt x="1586" y="64"/>
                </a:lnTo>
                <a:lnTo>
                  <a:pt x="1535" y="115"/>
                </a:lnTo>
                <a:cubicBezTo>
                  <a:pt x="1504" y="94"/>
                  <a:pt x="1469" y="79"/>
                  <a:pt x="1431" y="72"/>
                </a:cubicBezTo>
                <a:lnTo>
                  <a:pt x="1431" y="0"/>
                </a:lnTo>
                <a:lnTo>
                  <a:pt x="1345" y="0"/>
                </a:lnTo>
                <a:lnTo>
                  <a:pt x="1345" y="72"/>
                </a:lnTo>
                <a:cubicBezTo>
                  <a:pt x="1307" y="79"/>
                  <a:pt x="1272" y="94"/>
                  <a:pt x="1241" y="115"/>
                </a:cubicBezTo>
                <a:lnTo>
                  <a:pt x="1190" y="64"/>
                </a:lnTo>
                <a:lnTo>
                  <a:pt x="1129" y="125"/>
                </a:lnTo>
                <a:lnTo>
                  <a:pt x="1181" y="176"/>
                </a:lnTo>
                <a:cubicBezTo>
                  <a:pt x="1159" y="206"/>
                  <a:pt x="1144" y="241"/>
                  <a:pt x="1138" y="280"/>
                </a:cubicBezTo>
                <a:lnTo>
                  <a:pt x="1065" y="280"/>
                </a:lnTo>
                <a:lnTo>
                  <a:pt x="1065" y="365"/>
                </a:lnTo>
                <a:lnTo>
                  <a:pt x="1138" y="365"/>
                </a:lnTo>
                <a:cubicBezTo>
                  <a:pt x="1144" y="404"/>
                  <a:pt x="1159" y="439"/>
                  <a:pt x="1181" y="469"/>
                </a:cubicBezTo>
                <a:close/>
                <a:moveTo>
                  <a:pt x="1388" y="197"/>
                </a:moveTo>
                <a:cubicBezTo>
                  <a:pt x="1457" y="197"/>
                  <a:pt x="1514" y="253"/>
                  <a:pt x="1514" y="323"/>
                </a:cubicBezTo>
                <a:cubicBezTo>
                  <a:pt x="1514" y="392"/>
                  <a:pt x="1457" y="449"/>
                  <a:pt x="1388" y="449"/>
                </a:cubicBezTo>
                <a:cubicBezTo>
                  <a:pt x="1318" y="449"/>
                  <a:pt x="1262" y="392"/>
                  <a:pt x="1262" y="323"/>
                </a:cubicBezTo>
                <a:cubicBezTo>
                  <a:pt x="1262" y="253"/>
                  <a:pt x="1318" y="197"/>
                  <a:pt x="1388" y="1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2"/>
          <p:cNvSpPr/>
          <p:nvPr/>
        </p:nvSpPr>
        <p:spPr>
          <a:xfrm>
            <a:off x="6000564" y="5626100"/>
            <a:ext cx="254371" cy="304800"/>
          </a:xfrm>
          <a:custGeom>
            <a:avLst/>
            <a:gdLst/>
            <a:ahLst/>
            <a:cxnLst/>
            <a:rect l="l" t="t" r="r" b="b"/>
            <a:pathLst>
              <a:path w="507048" h="607568" extrusionOk="0">
                <a:moveTo>
                  <a:pt x="304509" y="455632"/>
                </a:moveTo>
                <a:cubicBezTo>
                  <a:pt x="290489" y="455632"/>
                  <a:pt x="279162" y="467034"/>
                  <a:pt x="279162" y="480939"/>
                </a:cubicBezTo>
                <a:cubicBezTo>
                  <a:pt x="279162" y="494937"/>
                  <a:pt x="290489" y="506246"/>
                  <a:pt x="304509" y="506246"/>
                </a:cubicBezTo>
                <a:lnTo>
                  <a:pt x="380550" y="506246"/>
                </a:lnTo>
                <a:cubicBezTo>
                  <a:pt x="394570" y="506246"/>
                  <a:pt x="405897" y="494937"/>
                  <a:pt x="405897" y="480939"/>
                </a:cubicBezTo>
                <a:cubicBezTo>
                  <a:pt x="405897" y="467034"/>
                  <a:pt x="394570" y="455632"/>
                  <a:pt x="380550" y="455632"/>
                </a:cubicBezTo>
                <a:close/>
                <a:moveTo>
                  <a:pt x="126986" y="455632"/>
                </a:moveTo>
                <a:cubicBezTo>
                  <a:pt x="113059" y="455632"/>
                  <a:pt x="101639" y="467034"/>
                  <a:pt x="101639" y="480939"/>
                </a:cubicBezTo>
                <a:cubicBezTo>
                  <a:pt x="101639" y="494937"/>
                  <a:pt x="113059" y="506246"/>
                  <a:pt x="126986" y="506246"/>
                </a:cubicBezTo>
                <a:lnTo>
                  <a:pt x="203120" y="506246"/>
                </a:lnTo>
                <a:cubicBezTo>
                  <a:pt x="217047" y="506246"/>
                  <a:pt x="228468" y="494937"/>
                  <a:pt x="228468" y="480939"/>
                </a:cubicBezTo>
                <a:cubicBezTo>
                  <a:pt x="228468" y="467034"/>
                  <a:pt x="217047" y="455632"/>
                  <a:pt x="203120" y="455632"/>
                </a:cubicBezTo>
                <a:close/>
                <a:moveTo>
                  <a:pt x="355203" y="354403"/>
                </a:moveTo>
                <a:cubicBezTo>
                  <a:pt x="341183" y="354403"/>
                  <a:pt x="329856" y="365712"/>
                  <a:pt x="329856" y="379710"/>
                </a:cubicBezTo>
                <a:cubicBezTo>
                  <a:pt x="329856" y="393708"/>
                  <a:pt x="341183" y="405017"/>
                  <a:pt x="355203" y="405017"/>
                </a:cubicBezTo>
                <a:lnTo>
                  <a:pt x="380550" y="405017"/>
                </a:lnTo>
                <a:cubicBezTo>
                  <a:pt x="394570" y="405017"/>
                  <a:pt x="405897" y="393708"/>
                  <a:pt x="405897" y="379710"/>
                </a:cubicBezTo>
                <a:cubicBezTo>
                  <a:pt x="405897" y="365712"/>
                  <a:pt x="394570" y="354403"/>
                  <a:pt x="380550" y="354403"/>
                </a:cubicBezTo>
                <a:close/>
                <a:moveTo>
                  <a:pt x="126986" y="354403"/>
                </a:moveTo>
                <a:cubicBezTo>
                  <a:pt x="113059" y="354403"/>
                  <a:pt x="101639" y="365712"/>
                  <a:pt x="101639" y="379710"/>
                </a:cubicBezTo>
                <a:cubicBezTo>
                  <a:pt x="101639" y="393708"/>
                  <a:pt x="113059" y="405017"/>
                  <a:pt x="126986" y="405017"/>
                </a:cubicBezTo>
                <a:lnTo>
                  <a:pt x="152333" y="405017"/>
                </a:lnTo>
                <a:cubicBezTo>
                  <a:pt x="166353" y="405017"/>
                  <a:pt x="177681" y="393708"/>
                  <a:pt x="177681" y="379710"/>
                </a:cubicBezTo>
                <a:cubicBezTo>
                  <a:pt x="177681" y="365712"/>
                  <a:pt x="166353" y="354403"/>
                  <a:pt x="152333" y="354403"/>
                </a:cubicBezTo>
                <a:close/>
                <a:moveTo>
                  <a:pt x="304509" y="253174"/>
                </a:moveTo>
                <a:cubicBezTo>
                  <a:pt x="290489" y="253174"/>
                  <a:pt x="279162" y="264483"/>
                  <a:pt x="279162" y="278481"/>
                </a:cubicBezTo>
                <a:cubicBezTo>
                  <a:pt x="279162" y="292386"/>
                  <a:pt x="290489" y="303788"/>
                  <a:pt x="304509" y="303788"/>
                </a:cubicBezTo>
                <a:lnTo>
                  <a:pt x="380550" y="303788"/>
                </a:lnTo>
                <a:cubicBezTo>
                  <a:pt x="394570" y="303788"/>
                  <a:pt x="405897" y="292386"/>
                  <a:pt x="405897" y="278481"/>
                </a:cubicBezTo>
                <a:cubicBezTo>
                  <a:pt x="405897" y="264483"/>
                  <a:pt x="394570" y="253174"/>
                  <a:pt x="380550" y="253174"/>
                </a:cubicBezTo>
                <a:close/>
                <a:moveTo>
                  <a:pt x="126986" y="253174"/>
                </a:moveTo>
                <a:cubicBezTo>
                  <a:pt x="113059" y="253174"/>
                  <a:pt x="101639" y="264483"/>
                  <a:pt x="101639" y="278481"/>
                </a:cubicBezTo>
                <a:cubicBezTo>
                  <a:pt x="101639" y="292386"/>
                  <a:pt x="113059" y="303788"/>
                  <a:pt x="126986" y="303788"/>
                </a:cubicBezTo>
                <a:lnTo>
                  <a:pt x="203120" y="303788"/>
                </a:lnTo>
                <a:cubicBezTo>
                  <a:pt x="217047" y="303788"/>
                  <a:pt x="228468" y="292386"/>
                  <a:pt x="228468" y="278481"/>
                </a:cubicBezTo>
                <a:cubicBezTo>
                  <a:pt x="228468" y="264483"/>
                  <a:pt x="217047" y="253174"/>
                  <a:pt x="203120" y="253174"/>
                </a:cubicBezTo>
                <a:close/>
                <a:moveTo>
                  <a:pt x="109253" y="35142"/>
                </a:moveTo>
                <a:lnTo>
                  <a:pt x="120301" y="62396"/>
                </a:lnTo>
                <a:cubicBezTo>
                  <a:pt x="122251" y="73984"/>
                  <a:pt x="122251" y="82605"/>
                  <a:pt x="122158" y="95119"/>
                </a:cubicBezTo>
                <a:lnTo>
                  <a:pt x="122066" y="103926"/>
                </a:lnTo>
                <a:cubicBezTo>
                  <a:pt x="122066" y="144343"/>
                  <a:pt x="155862" y="177159"/>
                  <a:pt x="197271" y="177159"/>
                </a:cubicBezTo>
                <a:lnTo>
                  <a:pt x="308965" y="177159"/>
                </a:lnTo>
                <a:cubicBezTo>
                  <a:pt x="349075" y="177159"/>
                  <a:pt x="380550" y="144992"/>
                  <a:pt x="380550" y="103926"/>
                </a:cubicBezTo>
                <a:cubicBezTo>
                  <a:pt x="380550" y="93265"/>
                  <a:pt x="382221" y="85664"/>
                  <a:pt x="384542" y="75003"/>
                </a:cubicBezTo>
                <a:cubicBezTo>
                  <a:pt x="385378" y="71110"/>
                  <a:pt x="386307" y="67031"/>
                  <a:pt x="387142" y="62581"/>
                </a:cubicBezTo>
                <a:lnTo>
                  <a:pt x="398284" y="35328"/>
                </a:lnTo>
                <a:cubicBezTo>
                  <a:pt x="419731" y="42744"/>
                  <a:pt x="437001" y="48862"/>
                  <a:pt x="438579" y="49418"/>
                </a:cubicBezTo>
                <a:cubicBezTo>
                  <a:pt x="488809" y="66753"/>
                  <a:pt x="511185" y="98642"/>
                  <a:pt x="504779" y="143973"/>
                </a:cubicBezTo>
                <a:cubicBezTo>
                  <a:pt x="490945" y="243070"/>
                  <a:pt x="490945" y="344113"/>
                  <a:pt x="504871" y="444230"/>
                </a:cubicBezTo>
                <a:lnTo>
                  <a:pt x="506543" y="463326"/>
                </a:lnTo>
                <a:cubicBezTo>
                  <a:pt x="509792" y="500592"/>
                  <a:pt x="497258" y="537857"/>
                  <a:pt x="472004" y="565297"/>
                </a:cubicBezTo>
                <a:cubicBezTo>
                  <a:pt x="447399" y="592180"/>
                  <a:pt x="412489" y="607568"/>
                  <a:pt x="376279" y="607568"/>
                </a:cubicBezTo>
                <a:lnTo>
                  <a:pt x="130700" y="607568"/>
                </a:lnTo>
                <a:cubicBezTo>
                  <a:pt x="94490" y="607568"/>
                  <a:pt x="59580" y="592180"/>
                  <a:pt x="34976" y="565297"/>
                </a:cubicBezTo>
                <a:cubicBezTo>
                  <a:pt x="9814" y="537857"/>
                  <a:pt x="-2813" y="500684"/>
                  <a:pt x="529" y="463326"/>
                </a:cubicBezTo>
                <a:lnTo>
                  <a:pt x="2108" y="445435"/>
                </a:lnTo>
                <a:cubicBezTo>
                  <a:pt x="11950" y="347450"/>
                  <a:pt x="11950" y="242977"/>
                  <a:pt x="2108" y="142953"/>
                </a:cubicBezTo>
                <a:cubicBezTo>
                  <a:pt x="-2349" y="97715"/>
                  <a:pt x="20027" y="66197"/>
                  <a:pt x="68679" y="49325"/>
                </a:cubicBezTo>
                <a:cubicBezTo>
                  <a:pt x="70164" y="48769"/>
                  <a:pt x="87527" y="42651"/>
                  <a:pt x="109253" y="35142"/>
                </a:cubicBezTo>
                <a:close/>
                <a:moveTo>
                  <a:pt x="252149" y="0"/>
                </a:moveTo>
                <a:cubicBezTo>
                  <a:pt x="252892" y="0"/>
                  <a:pt x="253634" y="0"/>
                  <a:pt x="254377" y="0"/>
                </a:cubicBezTo>
                <a:cubicBezTo>
                  <a:pt x="277863" y="649"/>
                  <a:pt x="300792" y="4171"/>
                  <a:pt x="322606" y="10474"/>
                </a:cubicBezTo>
                <a:cubicBezTo>
                  <a:pt x="330126" y="12699"/>
                  <a:pt x="339687" y="15665"/>
                  <a:pt x="350084" y="19094"/>
                </a:cubicBezTo>
                <a:lnTo>
                  <a:pt x="339223" y="45790"/>
                </a:lnTo>
                <a:cubicBezTo>
                  <a:pt x="338573" y="47366"/>
                  <a:pt x="338109" y="49034"/>
                  <a:pt x="337738" y="50795"/>
                </a:cubicBezTo>
                <a:cubicBezTo>
                  <a:pt x="336902" y="55615"/>
                  <a:pt x="335881" y="60064"/>
                  <a:pt x="335046" y="64143"/>
                </a:cubicBezTo>
                <a:cubicBezTo>
                  <a:pt x="332446" y="75822"/>
                  <a:pt x="329847" y="87779"/>
                  <a:pt x="329847" y="103907"/>
                </a:cubicBezTo>
                <a:cubicBezTo>
                  <a:pt x="329847" y="117255"/>
                  <a:pt x="321214" y="126524"/>
                  <a:pt x="308961" y="126524"/>
                </a:cubicBezTo>
                <a:lnTo>
                  <a:pt x="197287" y="126524"/>
                </a:lnTo>
                <a:cubicBezTo>
                  <a:pt x="184012" y="126524"/>
                  <a:pt x="172780" y="116143"/>
                  <a:pt x="172780" y="103907"/>
                </a:cubicBezTo>
                <a:lnTo>
                  <a:pt x="172873" y="95380"/>
                </a:lnTo>
                <a:cubicBezTo>
                  <a:pt x="172965" y="80920"/>
                  <a:pt x="173058" y="68407"/>
                  <a:pt x="169809" y="50795"/>
                </a:cubicBezTo>
                <a:cubicBezTo>
                  <a:pt x="169531" y="49034"/>
                  <a:pt x="168974" y="47366"/>
                  <a:pt x="168324" y="45790"/>
                </a:cubicBezTo>
                <a:lnTo>
                  <a:pt x="157370" y="18909"/>
                </a:lnTo>
                <a:cubicBezTo>
                  <a:pt x="167581" y="15572"/>
                  <a:pt x="177050" y="12606"/>
                  <a:pt x="184383" y="10474"/>
                </a:cubicBezTo>
                <a:cubicBezTo>
                  <a:pt x="206105" y="4171"/>
                  <a:pt x="228942" y="741"/>
                  <a:pt x="25214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2"/>
          <p:cNvSpPr/>
          <p:nvPr/>
        </p:nvSpPr>
        <p:spPr>
          <a:xfrm>
            <a:off x="6886396" y="5626100"/>
            <a:ext cx="248008" cy="304800"/>
          </a:xfrm>
          <a:custGeom>
            <a:avLst/>
            <a:gdLst/>
            <a:ahLst/>
            <a:cxnLst/>
            <a:rect l="l" t="t" r="r" b="b"/>
            <a:pathLst>
              <a:path w="494593" h="607851" extrusionOk="0">
                <a:moveTo>
                  <a:pt x="337979" y="279269"/>
                </a:moveTo>
                <a:cubicBezTo>
                  <a:pt x="312838" y="282845"/>
                  <a:pt x="230550" y="328207"/>
                  <a:pt x="221300" y="336550"/>
                </a:cubicBezTo>
                <a:cubicBezTo>
                  <a:pt x="212123" y="344967"/>
                  <a:pt x="215555" y="363664"/>
                  <a:pt x="229058" y="378487"/>
                </a:cubicBezTo>
                <a:cubicBezTo>
                  <a:pt x="242561" y="393235"/>
                  <a:pt x="260914" y="398375"/>
                  <a:pt x="270165" y="390032"/>
                </a:cubicBezTo>
                <a:cubicBezTo>
                  <a:pt x="279341" y="381615"/>
                  <a:pt x="332086" y="303925"/>
                  <a:pt x="337979" y="279269"/>
                </a:cubicBezTo>
                <a:close/>
                <a:moveTo>
                  <a:pt x="247261" y="202100"/>
                </a:moveTo>
                <a:cubicBezTo>
                  <a:pt x="335070" y="202100"/>
                  <a:pt x="406316" y="273236"/>
                  <a:pt x="406316" y="360908"/>
                </a:cubicBezTo>
                <a:cubicBezTo>
                  <a:pt x="406316" y="448579"/>
                  <a:pt x="335070" y="519715"/>
                  <a:pt x="247261" y="519715"/>
                </a:cubicBezTo>
                <a:cubicBezTo>
                  <a:pt x="159453" y="519715"/>
                  <a:pt x="88207" y="448579"/>
                  <a:pt x="88207" y="360908"/>
                </a:cubicBezTo>
                <a:cubicBezTo>
                  <a:pt x="88207" y="273236"/>
                  <a:pt x="159453" y="202100"/>
                  <a:pt x="247261" y="202100"/>
                </a:cubicBezTo>
                <a:close/>
                <a:moveTo>
                  <a:pt x="247297" y="160521"/>
                </a:moveTo>
                <a:cubicBezTo>
                  <a:pt x="136517" y="160521"/>
                  <a:pt x="46625" y="250211"/>
                  <a:pt x="46625" y="360907"/>
                </a:cubicBezTo>
                <a:cubicBezTo>
                  <a:pt x="46625" y="471603"/>
                  <a:pt x="136442" y="561293"/>
                  <a:pt x="247297" y="561293"/>
                </a:cubicBezTo>
                <a:cubicBezTo>
                  <a:pt x="358151" y="561293"/>
                  <a:pt x="447968" y="471603"/>
                  <a:pt x="447968" y="360907"/>
                </a:cubicBezTo>
                <a:cubicBezTo>
                  <a:pt x="447968" y="250285"/>
                  <a:pt x="358151" y="160521"/>
                  <a:pt x="247297" y="160521"/>
                </a:cubicBezTo>
                <a:close/>
                <a:moveTo>
                  <a:pt x="247297" y="113963"/>
                </a:moveTo>
                <a:cubicBezTo>
                  <a:pt x="383888" y="113963"/>
                  <a:pt x="494593" y="224510"/>
                  <a:pt x="494593" y="360907"/>
                </a:cubicBezTo>
                <a:cubicBezTo>
                  <a:pt x="494593" y="497304"/>
                  <a:pt x="383888" y="607851"/>
                  <a:pt x="247297" y="607851"/>
                </a:cubicBezTo>
                <a:cubicBezTo>
                  <a:pt x="110705" y="607851"/>
                  <a:pt x="0" y="497304"/>
                  <a:pt x="0" y="360907"/>
                </a:cubicBezTo>
                <a:cubicBezTo>
                  <a:pt x="0" y="224510"/>
                  <a:pt x="110705" y="113963"/>
                  <a:pt x="247297" y="113963"/>
                </a:cubicBezTo>
                <a:close/>
                <a:moveTo>
                  <a:pt x="106836" y="58655"/>
                </a:moveTo>
                <a:cubicBezTo>
                  <a:pt x="111899" y="60015"/>
                  <a:pt x="116449" y="63312"/>
                  <a:pt x="119283" y="68229"/>
                </a:cubicBezTo>
                <a:lnTo>
                  <a:pt x="139719" y="103546"/>
                </a:lnTo>
                <a:lnTo>
                  <a:pt x="68863" y="144377"/>
                </a:lnTo>
                <a:lnTo>
                  <a:pt x="48427" y="109060"/>
                </a:lnTo>
                <a:cubicBezTo>
                  <a:pt x="42833" y="99225"/>
                  <a:pt x="46189" y="86782"/>
                  <a:pt x="55960" y="81119"/>
                </a:cubicBezTo>
                <a:lnTo>
                  <a:pt x="91313" y="60704"/>
                </a:lnTo>
                <a:cubicBezTo>
                  <a:pt x="96199" y="57873"/>
                  <a:pt x="101774" y="57295"/>
                  <a:pt x="106836" y="58655"/>
                </a:cubicBezTo>
                <a:close/>
                <a:moveTo>
                  <a:pt x="385319" y="58655"/>
                </a:moveTo>
                <a:cubicBezTo>
                  <a:pt x="390363" y="57295"/>
                  <a:pt x="395920" y="57873"/>
                  <a:pt x="400805" y="60704"/>
                </a:cubicBezTo>
                <a:lnTo>
                  <a:pt x="436233" y="81119"/>
                </a:lnTo>
                <a:cubicBezTo>
                  <a:pt x="446004" y="86782"/>
                  <a:pt x="449360" y="99225"/>
                  <a:pt x="443692" y="109060"/>
                </a:cubicBezTo>
                <a:lnTo>
                  <a:pt x="423255" y="144377"/>
                </a:lnTo>
                <a:lnTo>
                  <a:pt x="352474" y="103546"/>
                </a:lnTo>
                <a:lnTo>
                  <a:pt x="372910" y="68229"/>
                </a:lnTo>
                <a:cubicBezTo>
                  <a:pt x="375744" y="63312"/>
                  <a:pt x="380276" y="60015"/>
                  <a:pt x="385319" y="58655"/>
                </a:cubicBezTo>
                <a:close/>
                <a:moveTo>
                  <a:pt x="202278" y="0"/>
                </a:moveTo>
                <a:lnTo>
                  <a:pt x="292455" y="0"/>
                </a:lnTo>
                <a:cubicBezTo>
                  <a:pt x="302972" y="0"/>
                  <a:pt x="311475" y="8492"/>
                  <a:pt x="311475" y="18996"/>
                </a:cubicBezTo>
                <a:lnTo>
                  <a:pt x="311475" y="61756"/>
                </a:lnTo>
                <a:lnTo>
                  <a:pt x="285295" y="61905"/>
                </a:lnTo>
                <a:lnTo>
                  <a:pt x="285295" y="94981"/>
                </a:lnTo>
                <a:cubicBezTo>
                  <a:pt x="272838" y="93193"/>
                  <a:pt x="260158" y="91927"/>
                  <a:pt x="247255" y="91927"/>
                </a:cubicBezTo>
                <a:cubicBezTo>
                  <a:pt x="234351" y="91927"/>
                  <a:pt x="221671" y="93193"/>
                  <a:pt x="209215" y="94981"/>
                </a:cubicBezTo>
                <a:lnTo>
                  <a:pt x="209215" y="61905"/>
                </a:lnTo>
                <a:lnTo>
                  <a:pt x="183258" y="61756"/>
                </a:lnTo>
                <a:lnTo>
                  <a:pt x="183258" y="18996"/>
                </a:lnTo>
                <a:cubicBezTo>
                  <a:pt x="183258" y="8492"/>
                  <a:pt x="191761" y="0"/>
                  <a:pt x="2022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ppt_w</p:attrName>
                                        </p:attrNameLst>
                                      </p:cBhvr>
                                      <p:tavLst>
                                        <p:tav tm="0">
                                          <p:val>
                                            <p:strVal val="0"/>
                                          </p:val>
                                        </p:tav>
                                        <p:tav tm="100000">
                                          <p:val>
                                            <p:strVal val="#ppt_w"/>
                                          </p:val>
                                        </p:tav>
                                      </p:tavLst>
                                    </p:anim>
                                    <p:anim calcmode="lin" valueType="num">
                                      <p:cBhvr additive="base">
                                        <p:cTn id="8" dur="500"/>
                                        <p:tgtEl>
                                          <p:spTgt spid="7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p:tgtEl>
                                          <p:spTgt spid="80"/>
                                        </p:tgtEl>
                                        <p:attrNameLst>
                                          <p:attrName>ppt_w</p:attrName>
                                        </p:attrNameLst>
                                      </p:cBhvr>
                                      <p:tavLst>
                                        <p:tav tm="0">
                                          <p:val>
                                            <p:strVal val="0"/>
                                          </p:val>
                                        </p:tav>
                                        <p:tav tm="100000">
                                          <p:val>
                                            <p:strVal val="#ppt_w"/>
                                          </p:val>
                                        </p:tav>
                                      </p:tavLst>
                                    </p:anim>
                                    <p:anim calcmode="lin" valueType="num">
                                      <p:cBhvr additive="base">
                                        <p:cTn id="21" dur="500"/>
                                        <p:tgtEl>
                                          <p:spTgt spid="80"/>
                                        </p:tgtEl>
                                        <p:attrNameLst>
                                          <p:attrName>ppt_h</p:attrName>
                                        </p:attrNameLst>
                                      </p:cBhvr>
                                      <p:tavLst>
                                        <p:tav tm="0">
                                          <p:val>
                                            <p:str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p:tgtEl>
                                          <p:spTgt spid="85"/>
                                        </p:tgtEl>
                                        <p:attrNameLst>
                                          <p:attrName>ppt_w</p:attrName>
                                        </p:attrNameLst>
                                      </p:cBhvr>
                                      <p:tavLst>
                                        <p:tav tm="0">
                                          <p:val>
                                            <p:strVal val="0"/>
                                          </p:val>
                                        </p:tav>
                                        <p:tav tm="100000">
                                          <p:val>
                                            <p:strVal val="#ppt_w"/>
                                          </p:val>
                                        </p:tav>
                                      </p:tavLst>
                                    </p:anim>
                                    <p:anim calcmode="lin" valueType="num">
                                      <p:cBhvr additive="base">
                                        <p:cTn id="26" dur="500"/>
                                        <p:tgtEl>
                                          <p:spTgt spid="85"/>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p:tgtEl>
                                          <p:spTgt spid="86"/>
                                        </p:tgtEl>
                                        <p:attrNameLst>
                                          <p:attrName>ppt_w</p:attrName>
                                        </p:attrNameLst>
                                      </p:cBhvr>
                                      <p:tavLst>
                                        <p:tav tm="0">
                                          <p:val>
                                            <p:strVal val="0"/>
                                          </p:val>
                                        </p:tav>
                                        <p:tav tm="100000">
                                          <p:val>
                                            <p:strVal val="#ppt_w"/>
                                          </p:val>
                                        </p:tav>
                                      </p:tavLst>
                                    </p:anim>
                                    <p:anim calcmode="lin" valueType="num">
                                      <p:cBhvr additive="base">
                                        <p:cTn id="30" dur="500"/>
                                        <p:tgtEl>
                                          <p:spTgt spid="86"/>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p:tgtEl>
                                          <p:spTgt spid="87"/>
                                        </p:tgtEl>
                                        <p:attrNameLst>
                                          <p:attrName>ppt_w</p:attrName>
                                        </p:attrNameLst>
                                      </p:cBhvr>
                                      <p:tavLst>
                                        <p:tav tm="0">
                                          <p:val>
                                            <p:strVal val="0"/>
                                          </p:val>
                                        </p:tav>
                                        <p:tav tm="100000">
                                          <p:val>
                                            <p:strVal val="#ppt_w"/>
                                          </p:val>
                                        </p:tav>
                                      </p:tavLst>
                                    </p:anim>
                                    <p:anim calcmode="lin" valueType="num">
                                      <p:cBhvr additive="base">
                                        <p:cTn id="34" dur="500"/>
                                        <p:tgtEl>
                                          <p:spTgt spid="87"/>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p:tgtEl>
                                          <p:spTgt spid="88"/>
                                        </p:tgtEl>
                                        <p:attrNameLst>
                                          <p:attrName>ppt_w</p:attrName>
                                        </p:attrNameLst>
                                      </p:cBhvr>
                                      <p:tavLst>
                                        <p:tav tm="0">
                                          <p:val>
                                            <p:strVal val="0"/>
                                          </p:val>
                                        </p:tav>
                                        <p:tav tm="100000">
                                          <p:val>
                                            <p:strVal val="#ppt_w"/>
                                          </p:val>
                                        </p:tav>
                                      </p:tavLst>
                                    </p:anim>
                                    <p:anim calcmode="lin" valueType="num">
                                      <p:cBhvr additive="base">
                                        <p:cTn id="38" dur="500"/>
                                        <p:tgtEl>
                                          <p:spTgt spid="88"/>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p:tgtEl>
                                          <p:spTgt spid="89"/>
                                        </p:tgtEl>
                                        <p:attrNameLst>
                                          <p:attrName>ppt_w</p:attrName>
                                        </p:attrNameLst>
                                      </p:cBhvr>
                                      <p:tavLst>
                                        <p:tav tm="0">
                                          <p:val>
                                            <p:strVal val="0"/>
                                          </p:val>
                                        </p:tav>
                                        <p:tav tm="100000">
                                          <p:val>
                                            <p:strVal val="#ppt_w"/>
                                          </p:val>
                                        </p:tav>
                                      </p:tavLst>
                                    </p:anim>
                                    <p:anim calcmode="lin" valueType="num">
                                      <p:cBhvr additive="base">
                                        <p:cTn id="42" dur="500"/>
                                        <p:tgtEl>
                                          <p:spTgt spid="89"/>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p:tgtEl>
                                          <p:spTgt spid="90"/>
                                        </p:tgtEl>
                                        <p:attrNameLst>
                                          <p:attrName>ppt_w</p:attrName>
                                        </p:attrNameLst>
                                      </p:cBhvr>
                                      <p:tavLst>
                                        <p:tav tm="0">
                                          <p:val>
                                            <p:strVal val="0"/>
                                          </p:val>
                                        </p:tav>
                                        <p:tav tm="100000">
                                          <p:val>
                                            <p:strVal val="#ppt_w"/>
                                          </p:val>
                                        </p:tav>
                                      </p:tavLst>
                                    </p:anim>
                                    <p:anim calcmode="lin" valueType="num">
                                      <p:cBhvr additive="base">
                                        <p:cTn id="46" dur="500"/>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0"/>
          <p:cNvSpPr/>
          <p:nvPr/>
        </p:nvSpPr>
        <p:spPr>
          <a:xfrm>
            <a:off x="1155062" y="1947694"/>
            <a:ext cx="5143499" cy="3673551"/>
          </a:xfrm>
          <a:prstGeom prst="rect">
            <a:avLst/>
          </a:prstGeom>
          <a:solidFill>
            <a:srgbClr val="D8D8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45" name="Google Shape;545;p20"/>
          <p:cNvPicPr preferRelativeResize="0">
            <a:picLocks noGrp="1"/>
          </p:cNvPicPr>
          <p:nvPr>
            <p:ph type="pic" idx="2"/>
          </p:nvPr>
        </p:nvPicPr>
        <p:blipFill rotWithShape="1">
          <a:blip r:embed="rId3">
            <a:alphaModFix/>
          </a:blip>
          <a:srcRect r="4121"/>
          <a:stretch/>
        </p:blipFill>
        <p:spPr>
          <a:xfrm>
            <a:off x="1286076" y="2085511"/>
            <a:ext cx="4881471" cy="3397917"/>
          </a:xfrm>
          <a:prstGeom prst="rect">
            <a:avLst/>
          </a:prstGeom>
          <a:noFill/>
          <a:ln>
            <a:noFill/>
          </a:ln>
        </p:spPr>
      </p:pic>
      <p:grpSp>
        <p:nvGrpSpPr>
          <p:cNvPr id="546" name="Google Shape;546;p20"/>
          <p:cNvGrpSpPr/>
          <p:nvPr/>
        </p:nvGrpSpPr>
        <p:grpSpPr>
          <a:xfrm>
            <a:off x="6519186" y="1947692"/>
            <a:ext cx="4482189" cy="1260003"/>
            <a:chOff x="6528712" y="1833393"/>
            <a:chExt cx="2379036" cy="1005840"/>
          </a:xfrm>
        </p:grpSpPr>
        <p:cxnSp>
          <p:nvCxnSpPr>
            <p:cNvPr id="547" name="Google Shape;547;p20"/>
            <p:cNvCxnSpPr/>
            <p:nvPr/>
          </p:nvCxnSpPr>
          <p:spPr>
            <a:xfrm>
              <a:off x="6528712" y="1833393"/>
              <a:ext cx="0" cy="1005840"/>
            </a:xfrm>
            <a:prstGeom prst="straightConnector1">
              <a:avLst/>
            </a:prstGeom>
            <a:noFill/>
            <a:ln w="12700" cap="rnd" cmpd="sng">
              <a:solidFill>
                <a:srgbClr val="7F7F7F"/>
              </a:solidFill>
              <a:prstDash val="dot"/>
              <a:miter lim="800000"/>
              <a:headEnd type="none" w="sm" len="sm"/>
              <a:tailEnd type="none" w="sm" len="sm"/>
            </a:ln>
          </p:spPr>
        </p:cxnSp>
        <p:sp>
          <p:nvSpPr>
            <p:cNvPr id="548" name="Google Shape;548;p20"/>
            <p:cNvSpPr/>
            <p:nvPr/>
          </p:nvSpPr>
          <p:spPr>
            <a:xfrm>
              <a:off x="6621748" y="1833394"/>
              <a:ext cx="1828800" cy="25153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90%</a:t>
              </a:r>
              <a:endParaRPr/>
            </a:p>
          </p:txBody>
        </p:sp>
        <p:sp>
          <p:nvSpPr>
            <p:cNvPr id="549" name="Google Shape;549;p20"/>
            <p:cNvSpPr/>
            <p:nvPr/>
          </p:nvSpPr>
          <p:spPr>
            <a:xfrm>
              <a:off x="8450548" y="1833394"/>
              <a:ext cx="457200" cy="25153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0" name="Google Shape;550;p20"/>
            <p:cNvSpPr/>
            <p:nvPr/>
          </p:nvSpPr>
          <p:spPr>
            <a:xfrm>
              <a:off x="6621748" y="2194901"/>
              <a:ext cx="1188720" cy="251530"/>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50%</a:t>
              </a:r>
              <a:endParaRPr/>
            </a:p>
          </p:txBody>
        </p:sp>
        <p:sp>
          <p:nvSpPr>
            <p:cNvPr id="551" name="Google Shape;551;p20"/>
            <p:cNvSpPr/>
            <p:nvPr/>
          </p:nvSpPr>
          <p:spPr>
            <a:xfrm>
              <a:off x="7810468" y="2194901"/>
              <a:ext cx="1097280" cy="25153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2" name="Google Shape;552;p20"/>
            <p:cNvSpPr/>
            <p:nvPr/>
          </p:nvSpPr>
          <p:spPr>
            <a:xfrm>
              <a:off x="6621748" y="2556408"/>
              <a:ext cx="457200" cy="251530"/>
            </a:xfrm>
            <a:prstGeom prst="rect">
              <a:avLst/>
            </a:prstGeom>
            <a:solidFill>
              <a:schemeClr val="accent3"/>
            </a:solid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10%</a:t>
              </a:r>
              <a:endParaRPr/>
            </a:p>
          </p:txBody>
        </p:sp>
        <p:sp>
          <p:nvSpPr>
            <p:cNvPr id="553" name="Google Shape;553;p20"/>
            <p:cNvSpPr/>
            <p:nvPr/>
          </p:nvSpPr>
          <p:spPr>
            <a:xfrm>
              <a:off x="7078948" y="2556408"/>
              <a:ext cx="1828800" cy="25153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554" name="Google Shape;554;p20"/>
          <p:cNvSpPr/>
          <p:nvPr/>
        </p:nvSpPr>
        <p:spPr>
          <a:xfrm>
            <a:off x="6586567" y="3434979"/>
            <a:ext cx="1731932" cy="64030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4000" b="1">
                <a:solidFill>
                  <a:schemeClr val="accent1"/>
                </a:solidFill>
                <a:latin typeface="Arial"/>
                <a:ea typeface="Arial"/>
                <a:cs typeface="Arial"/>
                <a:sym typeface="Arial"/>
              </a:rPr>
              <a:t>75%</a:t>
            </a:r>
            <a:endParaRPr/>
          </a:p>
        </p:txBody>
      </p:sp>
      <p:grpSp>
        <p:nvGrpSpPr>
          <p:cNvPr id="555" name="Google Shape;555;p20"/>
          <p:cNvGrpSpPr/>
          <p:nvPr/>
        </p:nvGrpSpPr>
        <p:grpSpPr>
          <a:xfrm>
            <a:off x="6573867" y="4168321"/>
            <a:ext cx="4465608" cy="1715305"/>
            <a:chOff x="6462713" y="2410788"/>
            <a:chExt cx="4465608" cy="1715305"/>
          </a:xfrm>
        </p:grpSpPr>
        <p:sp>
          <p:nvSpPr>
            <p:cNvPr id="556" name="Google Shape;556;p20"/>
            <p:cNvSpPr/>
            <p:nvPr/>
          </p:nvSpPr>
          <p:spPr>
            <a:xfrm>
              <a:off x="6462713" y="2763412"/>
              <a:ext cx="4465608" cy="136268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 print out a film for application to a wider range of fields Users can demonstrate on a projector or computer or they can print out a film for application to a wider range of fields</a:t>
              </a:r>
              <a:endParaRPr sz="1400">
                <a:solidFill>
                  <a:srgbClr val="3F3F3F"/>
                </a:solidFill>
                <a:latin typeface="Arial"/>
                <a:ea typeface="Arial"/>
                <a:cs typeface="Arial"/>
                <a:sym typeface="Arial"/>
              </a:endParaRPr>
            </a:p>
          </p:txBody>
        </p:sp>
        <p:sp>
          <p:nvSpPr>
            <p:cNvPr id="557" name="Google Shape;557;p20"/>
            <p:cNvSpPr/>
            <p:nvPr/>
          </p:nvSpPr>
          <p:spPr>
            <a:xfrm>
              <a:off x="6462713" y="2410788"/>
              <a:ext cx="2241974" cy="40126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a:solidFill>
                    <a:srgbClr val="3F3F3F"/>
                  </a:solidFill>
                  <a:latin typeface="Arial"/>
                  <a:ea typeface="Arial"/>
                  <a:cs typeface="Arial"/>
                  <a:sym typeface="Arial"/>
                </a:rPr>
                <a:t>Bill of materials</a:t>
              </a:r>
              <a:endParaRPr sz="1800" b="1">
                <a:solidFill>
                  <a:srgbClr val="3F3F3F"/>
                </a:solidFill>
                <a:latin typeface="Arial"/>
                <a:ea typeface="Arial"/>
                <a:cs typeface="Arial"/>
                <a:sym typeface="Arial"/>
              </a:endParaRPr>
            </a:p>
          </p:txBody>
        </p:sp>
      </p:grpSp>
      <p:grpSp>
        <p:nvGrpSpPr>
          <p:cNvPr id="558" name="Google Shape;558;p20"/>
          <p:cNvGrpSpPr/>
          <p:nvPr/>
        </p:nvGrpSpPr>
        <p:grpSpPr>
          <a:xfrm>
            <a:off x="1080557" y="537832"/>
            <a:ext cx="5218004" cy="716067"/>
            <a:chOff x="5402407" y="1247256"/>
            <a:chExt cx="5218004" cy="716067"/>
          </a:xfrm>
        </p:grpSpPr>
        <p:sp>
          <p:nvSpPr>
            <p:cNvPr id="559" name="Google Shape;559;p20"/>
            <p:cNvSpPr txBox="1"/>
            <p:nvPr/>
          </p:nvSpPr>
          <p:spPr>
            <a:xfrm>
              <a:off x="5402407" y="1247256"/>
              <a:ext cx="52180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execution plan</a:t>
              </a:r>
              <a:endParaRPr sz="2800" b="1">
                <a:solidFill>
                  <a:srgbClr val="3F3F3F"/>
                </a:solidFill>
                <a:latin typeface="Arial"/>
                <a:ea typeface="Arial"/>
                <a:cs typeface="Arial"/>
                <a:sym typeface="Arial"/>
              </a:endParaRPr>
            </a:p>
          </p:txBody>
        </p:sp>
        <p:sp>
          <p:nvSpPr>
            <p:cNvPr id="560" name="Google Shape;560;p20"/>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45"/>
                                        </p:tgtEl>
                                        <p:attrNameLst>
                                          <p:attrName>style.visibility</p:attrName>
                                        </p:attrNameLst>
                                      </p:cBhvr>
                                      <p:to>
                                        <p:strVal val="visible"/>
                                      </p:to>
                                    </p:set>
                                    <p:anim calcmode="lin" valueType="num">
                                      <p:cBhvr additive="base">
                                        <p:cTn id="7" dur="500"/>
                                        <p:tgtEl>
                                          <p:spTgt spid="545"/>
                                        </p:tgtEl>
                                        <p:attrNameLst>
                                          <p:attrName>ppt_w</p:attrName>
                                        </p:attrNameLst>
                                      </p:cBhvr>
                                      <p:tavLst>
                                        <p:tav tm="0">
                                          <p:val>
                                            <p:strVal val="0"/>
                                          </p:val>
                                        </p:tav>
                                        <p:tav tm="100000">
                                          <p:val>
                                            <p:strVal val="#ppt_w"/>
                                          </p:val>
                                        </p:tav>
                                      </p:tavLst>
                                    </p:anim>
                                    <p:anim calcmode="lin" valueType="num">
                                      <p:cBhvr additive="base">
                                        <p:cTn id="8" dur="500"/>
                                        <p:tgtEl>
                                          <p:spTgt spid="5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ppt_w</p:attrName>
                                        </p:attrNameLst>
                                      </p:cBhvr>
                                      <p:tavLst>
                                        <p:tav tm="0">
                                          <p:val>
                                            <p:strVal val="0"/>
                                          </p:val>
                                        </p:tav>
                                        <p:tav tm="100000">
                                          <p:val>
                                            <p:strVal val="#ppt_w"/>
                                          </p:val>
                                        </p:tav>
                                      </p:tavLst>
                                    </p:anim>
                                    <p:anim calcmode="lin" valueType="num">
                                      <p:cBhvr additive="base">
                                        <p:cTn id="12" dur="500"/>
                                        <p:tgtEl>
                                          <p:spTgt spid="544"/>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46"/>
                                        </p:tgtEl>
                                        <p:attrNameLst>
                                          <p:attrName>style.visibility</p:attrName>
                                        </p:attrNameLst>
                                      </p:cBhvr>
                                      <p:to>
                                        <p:strVal val="visible"/>
                                      </p:to>
                                    </p:set>
                                    <p:animEffect transition="in" filter="fade">
                                      <p:cBhvr>
                                        <p:cTn id="16" dur="500"/>
                                        <p:tgtEl>
                                          <p:spTgt spid="546"/>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554"/>
                                        </p:tgtEl>
                                        <p:attrNameLst>
                                          <p:attrName>style.visibility</p:attrName>
                                        </p:attrNameLst>
                                      </p:cBhvr>
                                      <p:to>
                                        <p:strVal val="visible"/>
                                      </p:to>
                                    </p:set>
                                    <p:anim calcmode="lin" valueType="num">
                                      <p:cBhvr additive="base">
                                        <p:cTn id="20" dur="500"/>
                                        <p:tgtEl>
                                          <p:spTgt spid="554"/>
                                        </p:tgtEl>
                                        <p:attrNameLst>
                                          <p:attrName>ppt_w</p:attrName>
                                        </p:attrNameLst>
                                      </p:cBhvr>
                                      <p:tavLst>
                                        <p:tav tm="0">
                                          <p:val>
                                            <p:strVal val="0"/>
                                          </p:val>
                                        </p:tav>
                                        <p:tav tm="100000">
                                          <p:val>
                                            <p:strVal val="#ppt_w"/>
                                          </p:val>
                                        </p:tav>
                                      </p:tavLst>
                                    </p:anim>
                                    <p:anim calcmode="lin" valueType="num">
                                      <p:cBhvr additive="base">
                                        <p:cTn id="21" dur="500"/>
                                        <p:tgtEl>
                                          <p:spTgt spid="554"/>
                                        </p:tgtEl>
                                        <p:attrNameLst>
                                          <p:attrName>ppt_h</p:attrName>
                                        </p:attrNameLst>
                                      </p:cBhvr>
                                      <p:tavLst>
                                        <p:tav tm="0">
                                          <p:val>
                                            <p:strVal val="0"/>
                                          </p:val>
                                        </p:tav>
                                        <p:tav tm="100000">
                                          <p:val>
                                            <p:strVal val="#ppt_h"/>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55"/>
                                        </p:tgtEl>
                                        <p:attrNameLst>
                                          <p:attrName>style.visibility</p:attrName>
                                        </p:attrNameLst>
                                      </p:cBhvr>
                                      <p:to>
                                        <p:strVal val="visible"/>
                                      </p:to>
                                    </p:set>
                                    <p:animEffect transition="in" filter="fade">
                                      <p:cBhvr>
                                        <p:cTn id="25"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1"/>
          <p:cNvSpPr/>
          <p:nvPr/>
        </p:nvSpPr>
        <p:spPr>
          <a:xfrm>
            <a:off x="2614893" y="1720850"/>
            <a:ext cx="2628900" cy="2628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7" name="Google Shape;567;p21"/>
          <p:cNvSpPr/>
          <p:nvPr/>
        </p:nvSpPr>
        <p:spPr>
          <a:xfrm>
            <a:off x="3091508" y="2197465"/>
            <a:ext cx="1675670" cy="1675670"/>
          </a:xfrm>
          <a:prstGeom prst="ellipse">
            <a:avLst/>
          </a:prstGeom>
          <a:solidFill>
            <a:schemeClr val="lt1"/>
          </a:solidFill>
          <a:ln>
            <a:noFill/>
          </a:ln>
          <a:effectLst>
            <a:outerShdw blurRad="292100" sx="102000" sy="102000" algn="c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68" name="Google Shape;568;p21"/>
          <p:cNvCxnSpPr/>
          <p:nvPr/>
        </p:nvCxnSpPr>
        <p:spPr>
          <a:xfrm>
            <a:off x="5852272" y="3075641"/>
            <a:ext cx="1304365" cy="0"/>
          </a:xfrm>
          <a:prstGeom prst="straightConnector1">
            <a:avLst/>
          </a:prstGeom>
          <a:noFill/>
          <a:ln w="38100" cap="flat" cmpd="sng">
            <a:solidFill>
              <a:schemeClr val="accent1"/>
            </a:solidFill>
            <a:prstDash val="solid"/>
            <a:miter lim="800000"/>
            <a:headEnd type="none" w="sm" len="sm"/>
            <a:tailEnd type="none" w="sm" len="sm"/>
          </a:ln>
        </p:spPr>
      </p:cxnSp>
      <p:sp>
        <p:nvSpPr>
          <p:cNvPr id="569" name="Google Shape;569;p21"/>
          <p:cNvSpPr txBox="1"/>
          <p:nvPr/>
        </p:nvSpPr>
        <p:spPr>
          <a:xfrm>
            <a:off x="5738298" y="2456798"/>
            <a:ext cx="38388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budget</a:t>
            </a:r>
            <a:endParaRPr sz="2800" b="1">
              <a:solidFill>
                <a:srgbClr val="3F3F3F"/>
              </a:solidFill>
              <a:latin typeface="Arial"/>
              <a:ea typeface="Arial"/>
              <a:cs typeface="Arial"/>
              <a:sym typeface="Arial"/>
            </a:endParaRPr>
          </a:p>
        </p:txBody>
      </p:sp>
      <p:sp>
        <p:nvSpPr>
          <p:cNvPr id="570" name="Google Shape;570;p21"/>
          <p:cNvSpPr txBox="1"/>
          <p:nvPr/>
        </p:nvSpPr>
        <p:spPr>
          <a:xfrm>
            <a:off x="5738297" y="3169770"/>
            <a:ext cx="383880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7F7F7F"/>
                </a:solidFill>
                <a:latin typeface="Arial"/>
                <a:ea typeface="Arial"/>
                <a:cs typeface="Arial"/>
                <a:sym typeface="Arial"/>
              </a:rPr>
              <a:t>The user can demonstrate on a projector or computer, or print the presentation and make it into a film to be used in a wider field</a:t>
            </a:r>
            <a:endParaRPr/>
          </a:p>
        </p:txBody>
      </p:sp>
      <p:sp>
        <p:nvSpPr>
          <p:cNvPr id="571" name="Google Shape;571;p21"/>
          <p:cNvSpPr txBox="1"/>
          <p:nvPr/>
        </p:nvSpPr>
        <p:spPr>
          <a:xfrm>
            <a:off x="3091508" y="2475476"/>
            <a:ext cx="167567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1">
                <a:solidFill>
                  <a:schemeClr val="accent1"/>
                </a:solidFill>
                <a:latin typeface="Lily Script One"/>
                <a:ea typeface="Lily Script One"/>
                <a:cs typeface="Lily Script One"/>
                <a:sym typeface="Lily Script One"/>
              </a:rPr>
              <a:t>04</a:t>
            </a:r>
            <a:endParaRPr sz="7200" b="1" i="1">
              <a:solidFill>
                <a:schemeClr val="accent1"/>
              </a:solidFill>
              <a:latin typeface="Lily Script One"/>
              <a:ea typeface="Lily Script One"/>
              <a:cs typeface="Lily Script One"/>
              <a:sym typeface="Lily Scrip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 calcmode="lin" valueType="num">
                                      <p:cBhvr additive="base">
                                        <p:cTn id="7" dur="500"/>
                                        <p:tgtEl>
                                          <p:spTgt spid="566"/>
                                        </p:tgtEl>
                                        <p:attrNameLst>
                                          <p:attrName>ppt_w</p:attrName>
                                        </p:attrNameLst>
                                      </p:cBhvr>
                                      <p:tavLst>
                                        <p:tav tm="0">
                                          <p:val>
                                            <p:strVal val="0"/>
                                          </p:val>
                                        </p:tav>
                                        <p:tav tm="100000">
                                          <p:val>
                                            <p:strVal val="#ppt_w"/>
                                          </p:val>
                                        </p:tav>
                                      </p:tavLst>
                                    </p:anim>
                                    <p:anim calcmode="lin" valueType="num">
                                      <p:cBhvr additive="base">
                                        <p:cTn id="8" dur="500"/>
                                        <p:tgtEl>
                                          <p:spTgt spid="56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567"/>
                                        </p:tgtEl>
                                        <p:attrNameLst>
                                          <p:attrName>style.visibility</p:attrName>
                                        </p:attrNameLst>
                                      </p:cBhvr>
                                      <p:to>
                                        <p:strVal val="visible"/>
                                      </p:to>
                                    </p:set>
                                    <p:anim calcmode="lin" valueType="num">
                                      <p:cBhvr additive="base">
                                        <p:cTn id="11" dur="500"/>
                                        <p:tgtEl>
                                          <p:spTgt spid="567"/>
                                        </p:tgtEl>
                                        <p:attrNameLst>
                                          <p:attrName>ppt_w</p:attrName>
                                        </p:attrNameLst>
                                      </p:cBhvr>
                                      <p:tavLst>
                                        <p:tav tm="0">
                                          <p:val>
                                            <p:strVal val="0"/>
                                          </p:val>
                                        </p:tav>
                                        <p:tav tm="100000">
                                          <p:val>
                                            <p:strVal val="#ppt_w"/>
                                          </p:val>
                                        </p:tav>
                                      </p:tavLst>
                                    </p:anim>
                                    <p:anim calcmode="lin" valueType="num">
                                      <p:cBhvr additive="base">
                                        <p:cTn id="12" dur="500"/>
                                        <p:tgtEl>
                                          <p:spTgt spid="56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571"/>
                                        </p:tgtEl>
                                        <p:attrNameLst>
                                          <p:attrName>style.visibility</p:attrName>
                                        </p:attrNameLst>
                                      </p:cBhvr>
                                      <p:to>
                                        <p:strVal val="visible"/>
                                      </p:to>
                                    </p:set>
                                    <p:anim calcmode="lin" valueType="num">
                                      <p:cBhvr additive="base">
                                        <p:cTn id="15" dur="500"/>
                                        <p:tgtEl>
                                          <p:spTgt spid="571"/>
                                        </p:tgtEl>
                                        <p:attrNameLst>
                                          <p:attrName>ppt_w</p:attrName>
                                        </p:attrNameLst>
                                      </p:cBhvr>
                                      <p:tavLst>
                                        <p:tav tm="0">
                                          <p:val>
                                            <p:strVal val="0"/>
                                          </p:val>
                                        </p:tav>
                                        <p:tav tm="100000">
                                          <p:val>
                                            <p:strVal val="#ppt_w"/>
                                          </p:val>
                                        </p:tav>
                                      </p:tavLst>
                                    </p:anim>
                                    <p:anim calcmode="lin" valueType="num">
                                      <p:cBhvr additive="base">
                                        <p:cTn id="16" dur="500"/>
                                        <p:tgtEl>
                                          <p:spTgt spid="571"/>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569"/>
                                        </p:tgtEl>
                                        <p:attrNameLst>
                                          <p:attrName>style.visibility</p:attrName>
                                        </p:attrNameLst>
                                      </p:cBhvr>
                                      <p:to>
                                        <p:strVal val="visible"/>
                                      </p:to>
                                    </p:set>
                                    <p:anim calcmode="lin" valueType="num">
                                      <p:cBhvr additive="base">
                                        <p:cTn id="20" dur="500"/>
                                        <p:tgtEl>
                                          <p:spTgt spid="569"/>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68"/>
                                        </p:tgtEl>
                                        <p:attrNameLst>
                                          <p:attrName>style.visibility</p:attrName>
                                        </p:attrNameLst>
                                      </p:cBhvr>
                                      <p:to>
                                        <p:strVal val="visible"/>
                                      </p:to>
                                    </p:set>
                                    <p:animEffect transition="in" filter="fade">
                                      <p:cBhvr>
                                        <p:cTn id="24" dur="500"/>
                                        <p:tgtEl>
                                          <p:spTgt spid="56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70"/>
                                        </p:tgtEl>
                                        <p:attrNameLst>
                                          <p:attrName>style.visibility</p:attrName>
                                        </p:attrNameLst>
                                      </p:cBhvr>
                                      <p:to>
                                        <p:strVal val="visible"/>
                                      </p:to>
                                    </p:set>
                                    <p:animEffect transition="in" filter="fade">
                                      <p:cBhvr>
                                        <p:cTn id="28"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Google Shape;577;p22"/>
          <p:cNvGrpSpPr/>
          <p:nvPr/>
        </p:nvGrpSpPr>
        <p:grpSpPr>
          <a:xfrm>
            <a:off x="1162408" y="3137808"/>
            <a:ext cx="9867184" cy="2464706"/>
            <a:chOff x="3414713" y="2667000"/>
            <a:chExt cx="5618162" cy="1403350"/>
          </a:xfrm>
        </p:grpSpPr>
        <p:sp>
          <p:nvSpPr>
            <p:cNvPr id="578" name="Google Shape;578;p22"/>
            <p:cNvSpPr/>
            <p:nvPr/>
          </p:nvSpPr>
          <p:spPr>
            <a:xfrm>
              <a:off x="3414713" y="2667000"/>
              <a:ext cx="1854200" cy="1403350"/>
            </a:xfrm>
            <a:custGeom>
              <a:avLst/>
              <a:gdLst/>
              <a:ahLst/>
              <a:cxnLst/>
              <a:rect l="l" t="t" r="r" b="b"/>
              <a:pathLst>
                <a:path w="3136603" h="2376264" extrusionOk="0">
                  <a:moveTo>
                    <a:pt x="0" y="0"/>
                  </a:moveTo>
                  <a:lnTo>
                    <a:pt x="2376264" y="0"/>
                  </a:lnTo>
                  <a:lnTo>
                    <a:pt x="2376264" y="885635"/>
                  </a:lnTo>
                  <a:cubicBezTo>
                    <a:pt x="2406085" y="941102"/>
                    <a:pt x="2440051" y="995208"/>
                    <a:pt x="2487390" y="995536"/>
                  </a:cubicBezTo>
                  <a:cubicBezTo>
                    <a:pt x="2590534" y="996251"/>
                    <a:pt x="2640865" y="873801"/>
                    <a:pt x="2818123" y="875208"/>
                  </a:cubicBezTo>
                  <a:cubicBezTo>
                    <a:pt x="2995381" y="876615"/>
                    <a:pt x="3136603" y="1025046"/>
                    <a:pt x="3136603" y="1204006"/>
                  </a:cubicBezTo>
                  <a:cubicBezTo>
                    <a:pt x="3136603" y="1382966"/>
                    <a:pt x="2995911" y="1519528"/>
                    <a:pt x="2812567" y="1528042"/>
                  </a:cubicBezTo>
                  <a:cubicBezTo>
                    <a:pt x="2629223" y="1536556"/>
                    <a:pt x="2608657" y="1423350"/>
                    <a:pt x="2493740" y="1426543"/>
                  </a:cubicBezTo>
                  <a:cubicBezTo>
                    <a:pt x="2442332" y="1427972"/>
                    <a:pt x="2406647" y="1475071"/>
                    <a:pt x="2376264" y="1521747"/>
                  </a:cubicBezTo>
                  <a:lnTo>
                    <a:pt x="2376264" y="2376264"/>
                  </a:lnTo>
                  <a:lnTo>
                    <a:pt x="0" y="2376264"/>
                  </a:lnTo>
                  <a:close/>
                </a:path>
              </a:pathLst>
            </a:custGeom>
            <a:solidFill>
              <a:schemeClr val="accent1"/>
            </a:solidFill>
            <a:ln w="38100" cap="flat" cmpd="sng">
              <a:solidFill>
                <a:srgbClr val="FFFFFF"/>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a:solidFill>
                  <a:schemeClr val="accent1"/>
                </a:solidFill>
                <a:latin typeface="Arial"/>
                <a:ea typeface="Arial"/>
                <a:cs typeface="Arial"/>
                <a:sym typeface="Arial"/>
              </a:endParaRPr>
            </a:p>
          </p:txBody>
        </p:sp>
        <p:sp>
          <p:nvSpPr>
            <p:cNvPr id="579" name="Google Shape;579;p22"/>
            <p:cNvSpPr/>
            <p:nvPr/>
          </p:nvSpPr>
          <p:spPr>
            <a:xfrm>
              <a:off x="6224588" y="2667000"/>
              <a:ext cx="1854200" cy="1403350"/>
            </a:xfrm>
            <a:custGeom>
              <a:avLst/>
              <a:gdLst/>
              <a:ahLst/>
              <a:cxnLst/>
              <a:rect l="l" t="t" r="r" b="b"/>
              <a:pathLst>
                <a:path w="3136603" h="2376264" extrusionOk="0">
                  <a:moveTo>
                    <a:pt x="0" y="0"/>
                  </a:moveTo>
                  <a:lnTo>
                    <a:pt x="2376264" y="0"/>
                  </a:lnTo>
                  <a:lnTo>
                    <a:pt x="2376264" y="885635"/>
                  </a:lnTo>
                  <a:cubicBezTo>
                    <a:pt x="2406085" y="941102"/>
                    <a:pt x="2440051" y="995208"/>
                    <a:pt x="2487390" y="995536"/>
                  </a:cubicBezTo>
                  <a:cubicBezTo>
                    <a:pt x="2590534" y="996251"/>
                    <a:pt x="2640865" y="873801"/>
                    <a:pt x="2818123" y="875208"/>
                  </a:cubicBezTo>
                  <a:cubicBezTo>
                    <a:pt x="2995381" y="876615"/>
                    <a:pt x="3136603" y="1025046"/>
                    <a:pt x="3136603" y="1204006"/>
                  </a:cubicBezTo>
                  <a:cubicBezTo>
                    <a:pt x="3136603" y="1382966"/>
                    <a:pt x="2995911" y="1519528"/>
                    <a:pt x="2812567" y="1528042"/>
                  </a:cubicBezTo>
                  <a:cubicBezTo>
                    <a:pt x="2629223" y="1536556"/>
                    <a:pt x="2608657" y="1423350"/>
                    <a:pt x="2493740" y="1426543"/>
                  </a:cubicBezTo>
                  <a:cubicBezTo>
                    <a:pt x="2442332" y="1427972"/>
                    <a:pt x="2406647" y="1475071"/>
                    <a:pt x="2376264" y="1521747"/>
                  </a:cubicBezTo>
                  <a:lnTo>
                    <a:pt x="2376264" y="2376264"/>
                  </a:lnTo>
                  <a:lnTo>
                    <a:pt x="0" y="2376264"/>
                  </a:lnTo>
                  <a:lnTo>
                    <a:pt x="0" y="1518330"/>
                  </a:lnTo>
                  <a:cubicBezTo>
                    <a:pt x="29788" y="1472755"/>
                    <a:pt x="64966" y="1427937"/>
                    <a:pt x="115095" y="1426543"/>
                  </a:cubicBezTo>
                  <a:cubicBezTo>
                    <a:pt x="230012" y="1423350"/>
                    <a:pt x="250578" y="1536556"/>
                    <a:pt x="433922" y="1528042"/>
                  </a:cubicBezTo>
                  <a:cubicBezTo>
                    <a:pt x="617266" y="1519528"/>
                    <a:pt x="757958" y="1382966"/>
                    <a:pt x="757958" y="1204006"/>
                  </a:cubicBezTo>
                  <a:cubicBezTo>
                    <a:pt x="757958" y="1025046"/>
                    <a:pt x="616736" y="876615"/>
                    <a:pt x="439478" y="875208"/>
                  </a:cubicBezTo>
                  <a:cubicBezTo>
                    <a:pt x="262220" y="873801"/>
                    <a:pt x="211889" y="996251"/>
                    <a:pt x="108745" y="995536"/>
                  </a:cubicBezTo>
                  <a:cubicBezTo>
                    <a:pt x="62603" y="995216"/>
                    <a:pt x="29166" y="943804"/>
                    <a:pt x="0" y="889779"/>
                  </a:cubicBezTo>
                  <a:close/>
                </a:path>
              </a:pathLst>
            </a:custGeom>
            <a:solidFill>
              <a:schemeClr val="accent1"/>
            </a:solidFill>
            <a:ln w="38100" cap="flat" cmpd="sng">
              <a:solidFill>
                <a:srgbClr val="FFFFFF"/>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580" name="Google Shape;580;p22"/>
            <p:cNvSpPr/>
            <p:nvPr/>
          </p:nvSpPr>
          <p:spPr>
            <a:xfrm>
              <a:off x="7629525" y="2667000"/>
              <a:ext cx="1403350" cy="1403350"/>
            </a:xfrm>
            <a:custGeom>
              <a:avLst/>
              <a:gdLst/>
              <a:ahLst/>
              <a:cxnLst/>
              <a:rect l="l" t="t" r="r" b="b"/>
              <a:pathLst>
                <a:path w="2376264" h="2376264" extrusionOk="0">
                  <a:moveTo>
                    <a:pt x="0" y="0"/>
                  </a:moveTo>
                  <a:lnTo>
                    <a:pt x="2376264" y="0"/>
                  </a:lnTo>
                  <a:lnTo>
                    <a:pt x="2376264" y="2376264"/>
                  </a:lnTo>
                  <a:lnTo>
                    <a:pt x="0" y="2376264"/>
                  </a:lnTo>
                  <a:lnTo>
                    <a:pt x="0" y="1521747"/>
                  </a:lnTo>
                  <a:cubicBezTo>
                    <a:pt x="30383" y="1475071"/>
                    <a:pt x="66068" y="1427972"/>
                    <a:pt x="117476" y="1426543"/>
                  </a:cubicBezTo>
                  <a:cubicBezTo>
                    <a:pt x="232393" y="1423350"/>
                    <a:pt x="252959" y="1536556"/>
                    <a:pt x="436303" y="1528042"/>
                  </a:cubicBezTo>
                  <a:cubicBezTo>
                    <a:pt x="619647" y="1519528"/>
                    <a:pt x="760339" y="1382966"/>
                    <a:pt x="760339" y="1204006"/>
                  </a:cubicBezTo>
                  <a:cubicBezTo>
                    <a:pt x="760339" y="1025046"/>
                    <a:pt x="619117" y="876615"/>
                    <a:pt x="441859" y="875208"/>
                  </a:cubicBezTo>
                  <a:cubicBezTo>
                    <a:pt x="264601" y="873801"/>
                    <a:pt x="214270" y="996251"/>
                    <a:pt x="111126" y="995536"/>
                  </a:cubicBezTo>
                  <a:cubicBezTo>
                    <a:pt x="63787" y="995208"/>
                    <a:pt x="29821" y="941102"/>
                    <a:pt x="0" y="885635"/>
                  </a:cubicBezTo>
                  <a:close/>
                </a:path>
              </a:pathLst>
            </a:custGeom>
            <a:solidFill>
              <a:schemeClr val="accent2"/>
            </a:solidFill>
            <a:ln w="38100" cap="flat" cmpd="sng">
              <a:solidFill>
                <a:srgbClr val="FFFFFF"/>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581" name="Google Shape;581;p22"/>
            <p:cNvSpPr/>
            <p:nvPr/>
          </p:nvSpPr>
          <p:spPr>
            <a:xfrm>
              <a:off x="4819650" y="2667000"/>
              <a:ext cx="1854200" cy="1403350"/>
            </a:xfrm>
            <a:custGeom>
              <a:avLst/>
              <a:gdLst/>
              <a:ahLst/>
              <a:cxnLst/>
              <a:rect l="l" t="t" r="r" b="b"/>
              <a:pathLst>
                <a:path w="3136603" h="2376264" extrusionOk="0">
                  <a:moveTo>
                    <a:pt x="0" y="0"/>
                  </a:moveTo>
                  <a:lnTo>
                    <a:pt x="2376264" y="0"/>
                  </a:lnTo>
                  <a:lnTo>
                    <a:pt x="2376264" y="885635"/>
                  </a:lnTo>
                  <a:cubicBezTo>
                    <a:pt x="2406085" y="941102"/>
                    <a:pt x="2440051" y="995208"/>
                    <a:pt x="2487390" y="995536"/>
                  </a:cubicBezTo>
                  <a:cubicBezTo>
                    <a:pt x="2590534" y="996251"/>
                    <a:pt x="2640865" y="873801"/>
                    <a:pt x="2818123" y="875208"/>
                  </a:cubicBezTo>
                  <a:cubicBezTo>
                    <a:pt x="2995381" y="876615"/>
                    <a:pt x="3136603" y="1025046"/>
                    <a:pt x="3136603" y="1204006"/>
                  </a:cubicBezTo>
                  <a:cubicBezTo>
                    <a:pt x="3136603" y="1382966"/>
                    <a:pt x="2995911" y="1519528"/>
                    <a:pt x="2812567" y="1528042"/>
                  </a:cubicBezTo>
                  <a:cubicBezTo>
                    <a:pt x="2629223" y="1536556"/>
                    <a:pt x="2608657" y="1423350"/>
                    <a:pt x="2493740" y="1426543"/>
                  </a:cubicBezTo>
                  <a:cubicBezTo>
                    <a:pt x="2442332" y="1427972"/>
                    <a:pt x="2406647" y="1475071"/>
                    <a:pt x="2376264" y="1521747"/>
                  </a:cubicBezTo>
                  <a:lnTo>
                    <a:pt x="2376264" y="2376264"/>
                  </a:lnTo>
                  <a:lnTo>
                    <a:pt x="0" y="2376264"/>
                  </a:lnTo>
                  <a:lnTo>
                    <a:pt x="0" y="1518330"/>
                  </a:lnTo>
                  <a:cubicBezTo>
                    <a:pt x="29788" y="1472755"/>
                    <a:pt x="64966" y="1427937"/>
                    <a:pt x="115095" y="1426543"/>
                  </a:cubicBezTo>
                  <a:cubicBezTo>
                    <a:pt x="230012" y="1423350"/>
                    <a:pt x="250578" y="1536556"/>
                    <a:pt x="433922" y="1528042"/>
                  </a:cubicBezTo>
                  <a:cubicBezTo>
                    <a:pt x="617266" y="1519528"/>
                    <a:pt x="757958" y="1382966"/>
                    <a:pt x="757958" y="1204006"/>
                  </a:cubicBezTo>
                  <a:cubicBezTo>
                    <a:pt x="757958" y="1025046"/>
                    <a:pt x="616736" y="876615"/>
                    <a:pt x="439478" y="875208"/>
                  </a:cubicBezTo>
                  <a:cubicBezTo>
                    <a:pt x="262220" y="873801"/>
                    <a:pt x="211889" y="996251"/>
                    <a:pt x="108745" y="995536"/>
                  </a:cubicBezTo>
                  <a:cubicBezTo>
                    <a:pt x="62603" y="995216"/>
                    <a:pt x="29166" y="943804"/>
                    <a:pt x="0" y="889779"/>
                  </a:cubicBezTo>
                  <a:lnTo>
                    <a:pt x="0" y="0"/>
                  </a:lnTo>
                  <a:close/>
                </a:path>
              </a:pathLst>
            </a:custGeom>
            <a:solidFill>
              <a:schemeClr val="accent2"/>
            </a:solidFill>
            <a:ln w="38100" cap="rnd" cmpd="sng">
              <a:solidFill>
                <a:srgbClr val="FFFFFF"/>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800"/>
                <a:buFont typeface="Arial"/>
                <a:buNone/>
              </a:pPr>
              <a:endParaRPr sz="1800">
                <a:solidFill>
                  <a:schemeClr val="accent1"/>
                </a:solidFill>
                <a:latin typeface="Arial"/>
                <a:ea typeface="Arial"/>
                <a:cs typeface="Arial"/>
                <a:sym typeface="Arial"/>
              </a:endParaRPr>
            </a:p>
          </p:txBody>
        </p:sp>
      </p:grpSp>
      <p:grpSp>
        <p:nvGrpSpPr>
          <p:cNvPr id="582" name="Google Shape;582;p22"/>
          <p:cNvGrpSpPr/>
          <p:nvPr/>
        </p:nvGrpSpPr>
        <p:grpSpPr>
          <a:xfrm>
            <a:off x="1036919" y="1762106"/>
            <a:ext cx="10037481" cy="995766"/>
            <a:chOff x="7483988" y="3375179"/>
            <a:chExt cx="10037481" cy="995766"/>
          </a:xfrm>
        </p:grpSpPr>
        <p:sp>
          <p:nvSpPr>
            <p:cNvPr id="583" name="Google Shape;583;p22"/>
            <p:cNvSpPr/>
            <p:nvPr/>
          </p:nvSpPr>
          <p:spPr>
            <a:xfrm>
              <a:off x="7483989" y="3761547"/>
              <a:ext cx="10037480" cy="60939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 print out a filmUsers can demonstrate on a projector or computer or they can print out a film</a:t>
              </a:r>
              <a:endParaRPr sz="1400">
                <a:solidFill>
                  <a:srgbClr val="3F3F3F"/>
                </a:solidFill>
                <a:latin typeface="Arial"/>
                <a:ea typeface="Arial"/>
                <a:cs typeface="Arial"/>
                <a:sym typeface="Arial"/>
              </a:endParaRPr>
            </a:p>
          </p:txBody>
        </p:sp>
        <p:sp>
          <p:nvSpPr>
            <p:cNvPr id="584" name="Google Shape;584;p22"/>
            <p:cNvSpPr/>
            <p:nvPr/>
          </p:nvSpPr>
          <p:spPr>
            <a:xfrm>
              <a:off x="7483988" y="3375179"/>
              <a:ext cx="3799941" cy="39658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a:solidFill>
                    <a:srgbClr val="3F3F3F"/>
                  </a:solidFill>
                  <a:latin typeface="Arial"/>
                  <a:ea typeface="Arial"/>
                  <a:cs typeface="Arial"/>
                  <a:sym typeface="Arial"/>
                </a:rPr>
                <a:t>Sponsorship program</a:t>
              </a:r>
              <a:endParaRPr sz="1800" b="1">
                <a:solidFill>
                  <a:srgbClr val="3F3F3F"/>
                </a:solidFill>
                <a:latin typeface="Arial"/>
                <a:ea typeface="Arial"/>
                <a:cs typeface="Arial"/>
                <a:sym typeface="Arial"/>
              </a:endParaRPr>
            </a:p>
          </p:txBody>
        </p:sp>
      </p:grpSp>
      <p:sp>
        <p:nvSpPr>
          <p:cNvPr id="585" name="Google Shape;585;p22"/>
          <p:cNvSpPr/>
          <p:nvPr/>
        </p:nvSpPr>
        <p:spPr>
          <a:xfrm>
            <a:off x="2720594" y="3397051"/>
            <a:ext cx="616526" cy="637920"/>
          </a:xfrm>
          <a:custGeom>
            <a:avLst/>
            <a:gdLst/>
            <a:ahLst/>
            <a:cxnLst/>
            <a:rect l="l" t="t" r="r" b="b"/>
            <a:pathLst>
              <a:path w="317452" h="328468" extrusionOk="0">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6" name="Google Shape;586;p22"/>
          <p:cNvSpPr/>
          <p:nvPr/>
        </p:nvSpPr>
        <p:spPr>
          <a:xfrm>
            <a:off x="5155595" y="3397051"/>
            <a:ext cx="637920" cy="637920"/>
          </a:xfrm>
          <a:custGeom>
            <a:avLst/>
            <a:gdLst/>
            <a:ahLst/>
            <a:cxnLst/>
            <a:rect l="l" t="t" r="r" b="b"/>
            <a:pathLst>
              <a:path w="338138" h="338138" extrusionOk="0">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22"/>
          <p:cNvSpPr/>
          <p:nvPr/>
        </p:nvSpPr>
        <p:spPr>
          <a:xfrm>
            <a:off x="7641067" y="3458097"/>
            <a:ext cx="637920" cy="515828"/>
          </a:xfrm>
          <a:custGeom>
            <a:avLst/>
            <a:gdLst/>
            <a:ahLst/>
            <a:cxnLst/>
            <a:rect l="l" t="t" r="r" b="b"/>
            <a:pathLst>
              <a:path w="331788" h="268287" extrusionOk="0">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8" name="Google Shape;588;p22"/>
          <p:cNvSpPr/>
          <p:nvPr/>
        </p:nvSpPr>
        <p:spPr>
          <a:xfrm>
            <a:off x="10119671" y="3397051"/>
            <a:ext cx="553989" cy="637920"/>
          </a:xfrm>
          <a:custGeom>
            <a:avLst/>
            <a:gdLst/>
            <a:ahLst/>
            <a:cxnLst/>
            <a:rect l="l" t="t" r="r" b="b"/>
            <a:pathLst>
              <a:path w="292270" h="336550" extrusionOk="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9" name="Google Shape;589;p22"/>
          <p:cNvSpPr/>
          <p:nvPr/>
        </p:nvSpPr>
        <p:spPr>
          <a:xfrm>
            <a:off x="1390683" y="4802750"/>
            <a:ext cx="2050552" cy="79970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latin typeface="Arial"/>
                <a:ea typeface="Arial"/>
                <a:cs typeface="Arial"/>
                <a:sym typeface="Arial"/>
              </a:rPr>
              <a:t>Title text added</a:t>
            </a:r>
            <a:endParaRPr sz="2000" b="1">
              <a:solidFill>
                <a:schemeClr val="lt1"/>
              </a:solidFill>
              <a:latin typeface="Arial"/>
              <a:ea typeface="Arial"/>
              <a:cs typeface="Arial"/>
              <a:sym typeface="Arial"/>
            </a:endParaRPr>
          </a:p>
        </p:txBody>
      </p:sp>
      <p:sp>
        <p:nvSpPr>
          <p:cNvPr id="590" name="Google Shape;590;p22"/>
          <p:cNvSpPr/>
          <p:nvPr/>
        </p:nvSpPr>
        <p:spPr>
          <a:xfrm>
            <a:off x="3817611" y="4802750"/>
            <a:ext cx="2050552" cy="79970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latin typeface="Arial"/>
                <a:ea typeface="Arial"/>
                <a:cs typeface="Arial"/>
                <a:sym typeface="Arial"/>
              </a:rPr>
              <a:t>Title text added</a:t>
            </a:r>
            <a:endParaRPr sz="2000" b="1">
              <a:solidFill>
                <a:schemeClr val="lt1"/>
              </a:solidFill>
              <a:latin typeface="Arial"/>
              <a:ea typeface="Arial"/>
              <a:cs typeface="Arial"/>
              <a:sym typeface="Arial"/>
            </a:endParaRPr>
          </a:p>
        </p:txBody>
      </p:sp>
      <p:sp>
        <p:nvSpPr>
          <p:cNvPr id="591" name="Google Shape;591;p22"/>
          <p:cNvSpPr/>
          <p:nvPr/>
        </p:nvSpPr>
        <p:spPr>
          <a:xfrm>
            <a:off x="6362394" y="4802750"/>
            <a:ext cx="2050552" cy="79970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latin typeface="Arial"/>
                <a:ea typeface="Arial"/>
                <a:cs typeface="Arial"/>
                <a:sym typeface="Arial"/>
              </a:rPr>
              <a:t>Title text added</a:t>
            </a:r>
            <a:endParaRPr sz="2000" b="1">
              <a:solidFill>
                <a:schemeClr val="lt1"/>
              </a:solidFill>
              <a:latin typeface="Arial"/>
              <a:ea typeface="Arial"/>
              <a:cs typeface="Arial"/>
              <a:sym typeface="Arial"/>
            </a:endParaRPr>
          </a:p>
        </p:txBody>
      </p:sp>
      <p:sp>
        <p:nvSpPr>
          <p:cNvPr id="592" name="Google Shape;592;p22"/>
          <p:cNvSpPr/>
          <p:nvPr/>
        </p:nvSpPr>
        <p:spPr>
          <a:xfrm>
            <a:off x="8757449" y="4802750"/>
            <a:ext cx="2050552" cy="79970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latin typeface="Arial"/>
                <a:ea typeface="Arial"/>
                <a:cs typeface="Arial"/>
                <a:sym typeface="Arial"/>
              </a:rPr>
              <a:t>Title text added</a:t>
            </a:r>
            <a:endParaRPr sz="2000" b="1">
              <a:solidFill>
                <a:schemeClr val="lt1"/>
              </a:solidFill>
              <a:latin typeface="Arial"/>
              <a:ea typeface="Arial"/>
              <a:cs typeface="Arial"/>
              <a:sym typeface="Arial"/>
            </a:endParaRPr>
          </a:p>
        </p:txBody>
      </p:sp>
      <p:grpSp>
        <p:nvGrpSpPr>
          <p:cNvPr id="593" name="Google Shape;593;p22"/>
          <p:cNvGrpSpPr/>
          <p:nvPr/>
        </p:nvGrpSpPr>
        <p:grpSpPr>
          <a:xfrm>
            <a:off x="1080557" y="537832"/>
            <a:ext cx="4885993" cy="716067"/>
            <a:chOff x="5402407" y="1247256"/>
            <a:chExt cx="4885993" cy="716067"/>
          </a:xfrm>
        </p:grpSpPr>
        <p:sp>
          <p:nvSpPr>
            <p:cNvPr id="594" name="Google Shape;594;p22"/>
            <p:cNvSpPr txBox="1"/>
            <p:nvPr/>
          </p:nvSpPr>
          <p:spPr>
            <a:xfrm>
              <a:off x="5402407" y="1247256"/>
              <a:ext cx="32953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budget</a:t>
              </a:r>
              <a:endParaRPr sz="2800" b="1">
                <a:solidFill>
                  <a:srgbClr val="3F3F3F"/>
                </a:solidFill>
                <a:latin typeface="Arial"/>
                <a:ea typeface="Arial"/>
                <a:cs typeface="Arial"/>
                <a:sym typeface="Arial"/>
              </a:endParaRPr>
            </a:p>
          </p:txBody>
        </p:sp>
        <p:sp>
          <p:nvSpPr>
            <p:cNvPr id="595" name="Google Shape;595;p22"/>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500"/>
                                        <p:tgtEl>
                                          <p:spTgt spid="5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7"/>
                                        </p:tgtEl>
                                        <p:attrNameLst>
                                          <p:attrName>style.visibility</p:attrName>
                                        </p:attrNameLst>
                                      </p:cBhvr>
                                      <p:to>
                                        <p:strVal val="visible"/>
                                      </p:to>
                                    </p:set>
                                    <p:animEffect transition="in" filter="fade">
                                      <p:cBhvr>
                                        <p:cTn id="11" dur="1000"/>
                                        <p:tgtEl>
                                          <p:spTgt spid="577"/>
                                        </p:tgtEl>
                                      </p:cBhvr>
                                    </p:animEffect>
                                  </p:childTnLst>
                                </p:cTn>
                              </p:par>
                              <p:par>
                                <p:cTn id="12" presetID="10" presetClass="entr" presetSubtype="0" fill="hold" nodeType="withEffect">
                                  <p:stCondLst>
                                    <p:cond delay="0"/>
                                  </p:stCondLst>
                                  <p:childTnLst>
                                    <p:set>
                                      <p:cBhvr>
                                        <p:cTn id="13" dur="1" fill="hold">
                                          <p:stCondLst>
                                            <p:cond delay="0"/>
                                          </p:stCondLst>
                                        </p:cTn>
                                        <p:tgtEl>
                                          <p:spTgt spid="585"/>
                                        </p:tgtEl>
                                        <p:attrNameLst>
                                          <p:attrName>style.visibility</p:attrName>
                                        </p:attrNameLst>
                                      </p:cBhvr>
                                      <p:to>
                                        <p:strVal val="visible"/>
                                      </p:to>
                                    </p:set>
                                    <p:animEffect transition="in" filter="fade">
                                      <p:cBhvr>
                                        <p:cTn id="14" dur="1000"/>
                                        <p:tgtEl>
                                          <p:spTgt spid="585"/>
                                        </p:tgtEl>
                                      </p:cBhvr>
                                    </p:animEffect>
                                  </p:childTnLst>
                                </p:cTn>
                              </p:par>
                              <p:par>
                                <p:cTn id="15" presetID="10" presetClass="entr" presetSubtype="0" fill="hold" nodeType="withEffect">
                                  <p:stCondLst>
                                    <p:cond delay="0"/>
                                  </p:stCondLst>
                                  <p:childTnLst>
                                    <p:set>
                                      <p:cBhvr>
                                        <p:cTn id="16" dur="1" fill="hold">
                                          <p:stCondLst>
                                            <p:cond delay="0"/>
                                          </p:stCondLst>
                                        </p:cTn>
                                        <p:tgtEl>
                                          <p:spTgt spid="586"/>
                                        </p:tgtEl>
                                        <p:attrNameLst>
                                          <p:attrName>style.visibility</p:attrName>
                                        </p:attrNameLst>
                                      </p:cBhvr>
                                      <p:to>
                                        <p:strVal val="visible"/>
                                      </p:to>
                                    </p:set>
                                    <p:animEffect transition="in" filter="fade">
                                      <p:cBhvr>
                                        <p:cTn id="17" dur="1000"/>
                                        <p:tgtEl>
                                          <p:spTgt spid="586"/>
                                        </p:tgtEl>
                                      </p:cBhvr>
                                    </p:animEffect>
                                  </p:childTnLst>
                                </p:cTn>
                              </p:par>
                              <p:par>
                                <p:cTn id="18" presetID="10" presetClass="entr" presetSubtype="0" fill="hold" nodeType="withEffect">
                                  <p:stCondLst>
                                    <p:cond delay="0"/>
                                  </p:stCondLst>
                                  <p:childTnLst>
                                    <p:set>
                                      <p:cBhvr>
                                        <p:cTn id="19" dur="1" fill="hold">
                                          <p:stCondLst>
                                            <p:cond delay="0"/>
                                          </p:stCondLst>
                                        </p:cTn>
                                        <p:tgtEl>
                                          <p:spTgt spid="587"/>
                                        </p:tgtEl>
                                        <p:attrNameLst>
                                          <p:attrName>style.visibility</p:attrName>
                                        </p:attrNameLst>
                                      </p:cBhvr>
                                      <p:to>
                                        <p:strVal val="visible"/>
                                      </p:to>
                                    </p:set>
                                    <p:animEffect transition="in" filter="fade">
                                      <p:cBhvr>
                                        <p:cTn id="20" dur="1000"/>
                                        <p:tgtEl>
                                          <p:spTgt spid="587"/>
                                        </p:tgtEl>
                                      </p:cBhvr>
                                    </p:animEffect>
                                  </p:childTnLst>
                                </p:cTn>
                              </p:par>
                              <p:par>
                                <p:cTn id="21" presetID="10" presetClass="entr" presetSubtype="0" fill="hold" nodeType="withEffect">
                                  <p:stCondLst>
                                    <p:cond delay="0"/>
                                  </p:stCondLst>
                                  <p:childTnLst>
                                    <p:set>
                                      <p:cBhvr>
                                        <p:cTn id="22" dur="1" fill="hold">
                                          <p:stCondLst>
                                            <p:cond delay="0"/>
                                          </p:stCondLst>
                                        </p:cTn>
                                        <p:tgtEl>
                                          <p:spTgt spid="588"/>
                                        </p:tgtEl>
                                        <p:attrNameLst>
                                          <p:attrName>style.visibility</p:attrName>
                                        </p:attrNameLst>
                                      </p:cBhvr>
                                      <p:to>
                                        <p:strVal val="visible"/>
                                      </p:to>
                                    </p:set>
                                    <p:animEffect transition="in" filter="fade">
                                      <p:cBhvr>
                                        <p:cTn id="23" dur="1000"/>
                                        <p:tgtEl>
                                          <p:spTgt spid="588"/>
                                        </p:tgtEl>
                                      </p:cBhvr>
                                    </p:animEffect>
                                  </p:childTnLst>
                                </p:cTn>
                              </p:par>
                              <p:par>
                                <p:cTn id="24" presetID="10" presetClass="entr" presetSubtype="0" fill="hold" nodeType="withEffect">
                                  <p:stCondLst>
                                    <p:cond delay="0"/>
                                  </p:stCondLst>
                                  <p:childTnLst>
                                    <p:set>
                                      <p:cBhvr>
                                        <p:cTn id="25" dur="1" fill="hold">
                                          <p:stCondLst>
                                            <p:cond delay="0"/>
                                          </p:stCondLst>
                                        </p:cTn>
                                        <p:tgtEl>
                                          <p:spTgt spid="589"/>
                                        </p:tgtEl>
                                        <p:attrNameLst>
                                          <p:attrName>style.visibility</p:attrName>
                                        </p:attrNameLst>
                                      </p:cBhvr>
                                      <p:to>
                                        <p:strVal val="visible"/>
                                      </p:to>
                                    </p:set>
                                    <p:animEffect transition="in" filter="fade">
                                      <p:cBhvr>
                                        <p:cTn id="26" dur="1000"/>
                                        <p:tgtEl>
                                          <p:spTgt spid="589"/>
                                        </p:tgtEl>
                                      </p:cBhvr>
                                    </p:animEffect>
                                  </p:childTnLst>
                                </p:cTn>
                              </p:par>
                              <p:par>
                                <p:cTn id="27" presetID="10" presetClass="entr" presetSubtype="0" fill="hold" nodeType="withEffect">
                                  <p:stCondLst>
                                    <p:cond delay="0"/>
                                  </p:stCondLst>
                                  <p:childTnLst>
                                    <p:set>
                                      <p:cBhvr>
                                        <p:cTn id="28" dur="1" fill="hold">
                                          <p:stCondLst>
                                            <p:cond delay="0"/>
                                          </p:stCondLst>
                                        </p:cTn>
                                        <p:tgtEl>
                                          <p:spTgt spid="590"/>
                                        </p:tgtEl>
                                        <p:attrNameLst>
                                          <p:attrName>style.visibility</p:attrName>
                                        </p:attrNameLst>
                                      </p:cBhvr>
                                      <p:to>
                                        <p:strVal val="visible"/>
                                      </p:to>
                                    </p:set>
                                    <p:animEffect transition="in" filter="fade">
                                      <p:cBhvr>
                                        <p:cTn id="29" dur="1000"/>
                                        <p:tgtEl>
                                          <p:spTgt spid="590"/>
                                        </p:tgtEl>
                                      </p:cBhvr>
                                    </p:animEffect>
                                  </p:childTnLst>
                                </p:cTn>
                              </p:par>
                              <p:par>
                                <p:cTn id="30" presetID="10" presetClass="entr" presetSubtype="0" fill="hold" nodeType="withEffect">
                                  <p:stCondLst>
                                    <p:cond delay="0"/>
                                  </p:stCondLst>
                                  <p:childTnLst>
                                    <p:set>
                                      <p:cBhvr>
                                        <p:cTn id="31" dur="1" fill="hold">
                                          <p:stCondLst>
                                            <p:cond delay="0"/>
                                          </p:stCondLst>
                                        </p:cTn>
                                        <p:tgtEl>
                                          <p:spTgt spid="591"/>
                                        </p:tgtEl>
                                        <p:attrNameLst>
                                          <p:attrName>style.visibility</p:attrName>
                                        </p:attrNameLst>
                                      </p:cBhvr>
                                      <p:to>
                                        <p:strVal val="visible"/>
                                      </p:to>
                                    </p:set>
                                    <p:animEffect transition="in" filter="fade">
                                      <p:cBhvr>
                                        <p:cTn id="32" dur="1000"/>
                                        <p:tgtEl>
                                          <p:spTgt spid="591"/>
                                        </p:tgtEl>
                                      </p:cBhvr>
                                    </p:animEffect>
                                  </p:childTnLst>
                                </p:cTn>
                              </p:par>
                              <p:par>
                                <p:cTn id="33" presetID="10" presetClass="entr" presetSubtype="0" fill="hold" nodeType="withEffect">
                                  <p:stCondLst>
                                    <p:cond delay="0"/>
                                  </p:stCondLst>
                                  <p:childTnLst>
                                    <p:set>
                                      <p:cBhvr>
                                        <p:cTn id="34" dur="1" fill="hold">
                                          <p:stCondLst>
                                            <p:cond delay="0"/>
                                          </p:stCondLst>
                                        </p:cTn>
                                        <p:tgtEl>
                                          <p:spTgt spid="592"/>
                                        </p:tgtEl>
                                        <p:attrNameLst>
                                          <p:attrName>style.visibility</p:attrName>
                                        </p:attrNameLst>
                                      </p:cBhvr>
                                      <p:to>
                                        <p:strVal val="visible"/>
                                      </p:to>
                                    </p:set>
                                    <p:animEffect transition="in" filter="fade">
                                      <p:cBhvr>
                                        <p:cTn id="35" dur="1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23"/>
          <p:cNvGrpSpPr/>
          <p:nvPr/>
        </p:nvGrpSpPr>
        <p:grpSpPr>
          <a:xfrm>
            <a:off x="4333358" y="2034659"/>
            <a:ext cx="3525284" cy="3525283"/>
            <a:chOff x="3935128" y="1268127"/>
            <a:chExt cx="4321744" cy="4321746"/>
          </a:xfrm>
        </p:grpSpPr>
        <p:sp>
          <p:nvSpPr>
            <p:cNvPr id="602" name="Google Shape;602;p23"/>
            <p:cNvSpPr/>
            <p:nvPr/>
          </p:nvSpPr>
          <p:spPr>
            <a:xfrm>
              <a:off x="4981574" y="2314574"/>
              <a:ext cx="2228852" cy="2228852"/>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603" name="Google Shape;603;p23"/>
            <p:cNvSpPr/>
            <p:nvPr/>
          </p:nvSpPr>
          <p:spPr>
            <a:xfrm rot="2700000">
              <a:off x="3791744" y="1889631"/>
              <a:ext cx="1919172" cy="389397"/>
            </a:xfrm>
            <a:prstGeom prst="roundRect">
              <a:avLst>
                <a:gd name="adj" fmla="val 50000"/>
              </a:avLst>
            </a:prstGeom>
            <a:solidFill>
              <a:schemeClr val="accent2"/>
            </a:solid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标题文本预设</a:t>
              </a:r>
              <a:endParaRPr/>
            </a:p>
          </p:txBody>
        </p:sp>
        <p:sp>
          <p:nvSpPr>
            <p:cNvPr id="604" name="Google Shape;604;p23"/>
            <p:cNvSpPr/>
            <p:nvPr/>
          </p:nvSpPr>
          <p:spPr>
            <a:xfrm rot="-2700000" flipH="1">
              <a:off x="6481083" y="1889631"/>
              <a:ext cx="1919172" cy="389397"/>
            </a:xfrm>
            <a:prstGeom prst="roundRect">
              <a:avLst>
                <a:gd name="adj" fmla="val 50000"/>
              </a:avLst>
            </a:prstGeom>
            <a:solidFill>
              <a:schemeClr val="accent3"/>
            </a:solid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标题文本预设</a:t>
              </a:r>
              <a:endParaRPr/>
            </a:p>
          </p:txBody>
        </p:sp>
        <p:sp>
          <p:nvSpPr>
            <p:cNvPr id="605" name="Google Shape;605;p23"/>
            <p:cNvSpPr/>
            <p:nvPr/>
          </p:nvSpPr>
          <p:spPr>
            <a:xfrm rot="-2700000" flipH="1">
              <a:off x="3791744" y="4578972"/>
              <a:ext cx="1919172" cy="389397"/>
            </a:xfrm>
            <a:prstGeom prst="roundRect">
              <a:avLst>
                <a:gd name="adj" fmla="val 50000"/>
              </a:avLst>
            </a:prstGeom>
            <a:solidFill>
              <a:schemeClr val="accent3"/>
            </a:solid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标题文本预设</a:t>
              </a:r>
              <a:endParaRPr/>
            </a:p>
          </p:txBody>
        </p:sp>
        <p:sp>
          <p:nvSpPr>
            <p:cNvPr id="606" name="Google Shape;606;p23"/>
            <p:cNvSpPr/>
            <p:nvPr/>
          </p:nvSpPr>
          <p:spPr>
            <a:xfrm rot="2700000">
              <a:off x="6481084" y="4578972"/>
              <a:ext cx="1919172" cy="389397"/>
            </a:xfrm>
            <a:prstGeom prst="roundRect">
              <a:avLst>
                <a:gd name="adj" fmla="val 50000"/>
              </a:avLst>
            </a:prstGeom>
            <a:solidFill>
              <a:schemeClr val="accent2"/>
            </a:solid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标题文本预设</a:t>
              </a:r>
              <a:endParaRPr/>
            </a:p>
          </p:txBody>
        </p:sp>
        <p:sp>
          <p:nvSpPr>
            <p:cNvPr id="607" name="Google Shape;607;p23"/>
            <p:cNvSpPr/>
            <p:nvPr/>
          </p:nvSpPr>
          <p:spPr>
            <a:xfrm>
              <a:off x="5364807" y="2687166"/>
              <a:ext cx="1483668" cy="1483668"/>
            </a:xfrm>
            <a:prstGeom prst="ellipse">
              <a:avLst/>
            </a:prstGeom>
            <a:solidFill>
              <a:schemeClr val="accent1"/>
            </a:solidFill>
            <a:ln>
              <a:noFill/>
            </a:ln>
          </p:spPr>
          <p:txBody>
            <a:bodyPr spcFirstLastPara="1" wrap="square" lIns="91425" tIns="45700" rIns="91425" bIns="45700" anchor="ctr" anchorCtr="1">
              <a:norm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08" name="Google Shape;608;p23"/>
          <p:cNvGrpSpPr/>
          <p:nvPr/>
        </p:nvGrpSpPr>
        <p:grpSpPr>
          <a:xfrm>
            <a:off x="986303" y="2216473"/>
            <a:ext cx="3024188" cy="1062485"/>
            <a:chOff x="874713" y="3325188"/>
            <a:chExt cx="3024188" cy="1062485"/>
          </a:xfrm>
        </p:grpSpPr>
        <p:sp>
          <p:nvSpPr>
            <p:cNvPr id="609" name="Google Shape;609;p23"/>
            <p:cNvSpPr/>
            <p:nvPr/>
          </p:nvSpPr>
          <p:spPr>
            <a:xfrm>
              <a:off x="874713" y="3802063"/>
              <a:ext cx="3024188" cy="5856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a:t>
              </a:r>
              <a:endParaRPr sz="1400">
                <a:solidFill>
                  <a:srgbClr val="3F3F3F"/>
                </a:solidFill>
                <a:latin typeface="Arial"/>
                <a:ea typeface="Arial"/>
                <a:cs typeface="Arial"/>
                <a:sym typeface="Arial"/>
              </a:endParaRPr>
            </a:p>
          </p:txBody>
        </p:sp>
        <p:sp>
          <p:nvSpPr>
            <p:cNvPr id="610" name="Google Shape;610;p23"/>
            <p:cNvSpPr/>
            <p:nvPr/>
          </p:nvSpPr>
          <p:spPr>
            <a:xfrm>
              <a:off x="874713" y="3325188"/>
              <a:ext cx="2241974" cy="42986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Advertising</a:t>
              </a:r>
              <a:endParaRPr sz="2000" b="1">
                <a:solidFill>
                  <a:srgbClr val="3F3F3F"/>
                </a:solidFill>
                <a:latin typeface="Arial"/>
                <a:ea typeface="Arial"/>
                <a:cs typeface="Arial"/>
                <a:sym typeface="Arial"/>
              </a:endParaRPr>
            </a:p>
          </p:txBody>
        </p:sp>
      </p:grpSp>
      <p:grpSp>
        <p:nvGrpSpPr>
          <p:cNvPr id="611" name="Google Shape;611;p23"/>
          <p:cNvGrpSpPr/>
          <p:nvPr/>
        </p:nvGrpSpPr>
        <p:grpSpPr>
          <a:xfrm>
            <a:off x="986303" y="4132262"/>
            <a:ext cx="3024188" cy="1062485"/>
            <a:chOff x="874713" y="3325188"/>
            <a:chExt cx="3024188" cy="1062485"/>
          </a:xfrm>
        </p:grpSpPr>
        <p:sp>
          <p:nvSpPr>
            <p:cNvPr id="612" name="Google Shape;612;p23"/>
            <p:cNvSpPr/>
            <p:nvPr/>
          </p:nvSpPr>
          <p:spPr>
            <a:xfrm>
              <a:off x="874713" y="3802063"/>
              <a:ext cx="3024188" cy="5856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a:t>
              </a:r>
              <a:endParaRPr sz="1400">
                <a:solidFill>
                  <a:srgbClr val="3F3F3F"/>
                </a:solidFill>
                <a:latin typeface="Arial"/>
                <a:ea typeface="Arial"/>
                <a:cs typeface="Arial"/>
                <a:sym typeface="Arial"/>
              </a:endParaRPr>
            </a:p>
          </p:txBody>
        </p:sp>
        <p:sp>
          <p:nvSpPr>
            <p:cNvPr id="613" name="Google Shape;613;p23"/>
            <p:cNvSpPr/>
            <p:nvPr/>
          </p:nvSpPr>
          <p:spPr>
            <a:xfrm>
              <a:off x="874713" y="3325188"/>
              <a:ext cx="2241974" cy="42986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Advertising</a:t>
              </a:r>
              <a:endParaRPr sz="2000" b="1">
                <a:solidFill>
                  <a:srgbClr val="3F3F3F"/>
                </a:solidFill>
                <a:latin typeface="Arial"/>
                <a:ea typeface="Arial"/>
                <a:cs typeface="Arial"/>
                <a:sym typeface="Arial"/>
              </a:endParaRPr>
            </a:p>
          </p:txBody>
        </p:sp>
      </p:grpSp>
      <p:grpSp>
        <p:nvGrpSpPr>
          <p:cNvPr id="614" name="Google Shape;614;p23"/>
          <p:cNvGrpSpPr/>
          <p:nvPr/>
        </p:nvGrpSpPr>
        <p:grpSpPr>
          <a:xfrm>
            <a:off x="8267700" y="2216473"/>
            <a:ext cx="3024188" cy="1062485"/>
            <a:chOff x="874713" y="3325188"/>
            <a:chExt cx="3024188" cy="1062485"/>
          </a:xfrm>
        </p:grpSpPr>
        <p:sp>
          <p:nvSpPr>
            <p:cNvPr id="615" name="Google Shape;615;p23"/>
            <p:cNvSpPr/>
            <p:nvPr/>
          </p:nvSpPr>
          <p:spPr>
            <a:xfrm>
              <a:off x="874713" y="3802063"/>
              <a:ext cx="3024188" cy="585610"/>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a:t>
              </a:r>
              <a:endParaRPr sz="1400">
                <a:solidFill>
                  <a:srgbClr val="3F3F3F"/>
                </a:solidFill>
                <a:latin typeface="Arial"/>
                <a:ea typeface="Arial"/>
                <a:cs typeface="Arial"/>
                <a:sym typeface="Arial"/>
              </a:endParaRPr>
            </a:p>
          </p:txBody>
        </p:sp>
        <p:sp>
          <p:nvSpPr>
            <p:cNvPr id="616" name="Google Shape;616;p23"/>
            <p:cNvSpPr/>
            <p:nvPr/>
          </p:nvSpPr>
          <p:spPr>
            <a:xfrm>
              <a:off x="1656927" y="3325188"/>
              <a:ext cx="2241974" cy="429861"/>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2000" b="1">
                  <a:solidFill>
                    <a:srgbClr val="3F3F3F"/>
                  </a:solidFill>
                  <a:latin typeface="Arial"/>
                  <a:ea typeface="Arial"/>
                  <a:cs typeface="Arial"/>
                  <a:sym typeface="Arial"/>
                </a:rPr>
                <a:t>Advertising</a:t>
              </a:r>
              <a:endParaRPr sz="2000" b="1">
                <a:solidFill>
                  <a:srgbClr val="3F3F3F"/>
                </a:solidFill>
                <a:latin typeface="Arial"/>
                <a:ea typeface="Arial"/>
                <a:cs typeface="Arial"/>
                <a:sym typeface="Arial"/>
              </a:endParaRPr>
            </a:p>
          </p:txBody>
        </p:sp>
      </p:grpSp>
      <p:grpSp>
        <p:nvGrpSpPr>
          <p:cNvPr id="617" name="Google Shape;617;p23"/>
          <p:cNvGrpSpPr/>
          <p:nvPr/>
        </p:nvGrpSpPr>
        <p:grpSpPr>
          <a:xfrm>
            <a:off x="8267700" y="4132262"/>
            <a:ext cx="3024188" cy="1062485"/>
            <a:chOff x="874713" y="3325188"/>
            <a:chExt cx="3024188" cy="1062485"/>
          </a:xfrm>
        </p:grpSpPr>
        <p:sp>
          <p:nvSpPr>
            <p:cNvPr id="618" name="Google Shape;618;p23"/>
            <p:cNvSpPr/>
            <p:nvPr/>
          </p:nvSpPr>
          <p:spPr>
            <a:xfrm>
              <a:off x="874713" y="3802063"/>
              <a:ext cx="3024188" cy="585610"/>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400">
                  <a:solidFill>
                    <a:srgbClr val="3F3F3F"/>
                  </a:solidFill>
                  <a:latin typeface="Arial"/>
                  <a:ea typeface="Arial"/>
                  <a:cs typeface="Arial"/>
                  <a:sym typeface="Arial"/>
                </a:rPr>
                <a:t>Users can demonstrate on a projector or computer or they can</a:t>
              </a:r>
              <a:endParaRPr sz="1400">
                <a:solidFill>
                  <a:srgbClr val="3F3F3F"/>
                </a:solidFill>
                <a:latin typeface="Arial"/>
                <a:ea typeface="Arial"/>
                <a:cs typeface="Arial"/>
                <a:sym typeface="Arial"/>
              </a:endParaRPr>
            </a:p>
          </p:txBody>
        </p:sp>
        <p:sp>
          <p:nvSpPr>
            <p:cNvPr id="619" name="Google Shape;619;p23"/>
            <p:cNvSpPr/>
            <p:nvPr/>
          </p:nvSpPr>
          <p:spPr>
            <a:xfrm>
              <a:off x="1656927" y="3325188"/>
              <a:ext cx="2241974" cy="429861"/>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2000" b="1">
                  <a:solidFill>
                    <a:srgbClr val="3F3F3F"/>
                  </a:solidFill>
                  <a:latin typeface="Arial"/>
                  <a:ea typeface="Arial"/>
                  <a:cs typeface="Arial"/>
                  <a:sym typeface="Arial"/>
                </a:rPr>
                <a:t>Advertising</a:t>
              </a:r>
              <a:endParaRPr sz="2000" b="1">
                <a:solidFill>
                  <a:srgbClr val="3F3F3F"/>
                </a:solidFill>
                <a:latin typeface="Arial"/>
                <a:ea typeface="Arial"/>
                <a:cs typeface="Arial"/>
                <a:sym typeface="Arial"/>
              </a:endParaRPr>
            </a:p>
          </p:txBody>
        </p:sp>
      </p:grpSp>
      <p:grpSp>
        <p:nvGrpSpPr>
          <p:cNvPr id="620" name="Google Shape;620;p23"/>
          <p:cNvGrpSpPr/>
          <p:nvPr/>
        </p:nvGrpSpPr>
        <p:grpSpPr>
          <a:xfrm>
            <a:off x="1080557" y="537832"/>
            <a:ext cx="4885993" cy="716067"/>
            <a:chOff x="5402407" y="1247256"/>
            <a:chExt cx="4885993" cy="716067"/>
          </a:xfrm>
        </p:grpSpPr>
        <p:sp>
          <p:nvSpPr>
            <p:cNvPr id="621" name="Google Shape;621;p23"/>
            <p:cNvSpPr txBox="1"/>
            <p:nvPr/>
          </p:nvSpPr>
          <p:spPr>
            <a:xfrm>
              <a:off x="5402407" y="1247256"/>
              <a:ext cx="32953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budget</a:t>
              </a:r>
              <a:endParaRPr sz="2800" b="1">
                <a:solidFill>
                  <a:srgbClr val="3F3F3F"/>
                </a:solidFill>
                <a:latin typeface="Arial"/>
                <a:ea typeface="Arial"/>
                <a:cs typeface="Arial"/>
                <a:sym typeface="Arial"/>
              </a:endParaRPr>
            </a:p>
          </p:txBody>
        </p:sp>
        <p:sp>
          <p:nvSpPr>
            <p:cNvPr id="622" name="Google Shape;622;p23"/>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1"/>
                                        </p:tgtEl>
                                        <p:attrNameLst>
                                          <p:attrName>style.visibility</p:attrName>
                                        </p:attrNameLst>
                                      </p:cBhvr>
                                      <p:to>
                                        <p:strVal val="visible"/>
                                      </p:to>
                                    </p:set>
                                    <p:anim calcmode="lin" valueType="num">
                                      <p:cBhvr additive="base">
                                        <p:cTn id="7" dur="500"/>
                                        <p:tgtEl>
                                          <p:spTgt spid="601"/>
                                        </p:tgtEl>
                                        <p:attrNameLst>
                                          <p:attrName>ppt_w</p:attrName>
                                        </p:attrNameLst>
                                      </p:cBhvr>
                                      <p:tavLst>
                                        <p:tav tm="0">
                                          <p:val>
                                            <p:strVal val="0"/>
                                          </p:val>
                                        </p:tav>
                                        <p:tav tm="100000">
                                          <p:val>
                                            <p:strVal val="#ppt_w"/>
                                          </p:val>
                                        </p:tav>
                                      </p:tavLst>
                                    </p:anim>
                                    <p:anim calcmode="lin" valueType="num">
                                      <p:cBhvr additive="base">
                                        <p:cTn id="8" dur="500"/>
                                        <p:tgtEl>
                                          <p:spTgt spid="60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08"/>
                                        </p:tgtEl>
                                        <p:attrNameLst>
                                          <p:attrName>style.visibility</p:attrName>
                                        </p:attrNameLst>
                                      </p:cBhvr>
                                      <p:to>
                                        <p:strVal val="visible"/>
                                      </p:to>
                                    </p:set>
                                    <p:anim calcmode="lin" valueType="num">
                                      <p:cBhvr additive="base">
                                        <p:cTn id="12" dur="500"/>
                                        <p:tgtEl>
                                          <p:spTgt spid="608"/>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611"/>
                                        </p:tgtEl>
                                        <p:attrNameLst>
                                          <p:attrName>style.visibility</p:attrName>
                                        </p:attrNameLst>
                                      </p:cBhvr>
                                      <p:to>
                                        <p:strVal val="visible"/>
                                      </p:to>
                                    </p:set>
                                    <p:anim calcmode="lin" valueType="num">
                                      <p:cBhvr additive="base">
                                        <p:cTn id="15" dur="500"/>
                                        <p:tgtEl>
                                          <p:spTgt spid="611"/>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614"/>
                                        </p:tgtEl>
                                        <p:attrNameLst>
                                          <p:attrName>style.visibility</p:attrName>
                                        </p:attrNameLst>
                                      </p:cBhvr>
                                      <p:to>
                                        <p:strVal val="visible"/>
                                      </p:to>
                                    </p:set>
                                    <p:anim calcmode="lin" valueType="num">
                                      <p:cBhvr additive="base">
                                        <p:cTn id="18" dur="500"/>
                                        <p:tgtEl>
                                          <p:spTgt spid="614"/>
                                        </p:tgtEl>
                                        <p:attrNameLst>
                                          <p:attrName>ppt_x</p:attrName>
                                        </p:attrNameLst>
                                      </p:cBhvr>
                                      <p:tavLst>
                                        <p:tav tm="0">
                                          <p:val>
                                            <p:strVal val="#ppt_x+1"/>
                                          </p:val>
                                        </p:tav>
                                        <p:tav tm="100000">
                                          <p:val>
                                            <p:strVal val="#ppt_x"/>
                                          </p:val>
                                        </p:tav>
                                      </p:tavLst>
                                    </p:anim>
                                  </p:childTnLst>
                                </p:cTn>
                              </p:par>
                              <p:par>
                                <p:cTn id="19" presetID="2" presetClass="entr" presetSubtype="2" fill="hold" nodeType="withEffect">
                                  <p:stCondLst>
                                    <p:cond delay="0"/>
                                  </p:stCondLst>
                                  <p:childTnLst>
                                    <p:set>
                                      <p:cBhvr>
                                        <p:cTn id="20" dur="1" fill="hold">
                                          <p:stCondLst>
                                            <p:cond delay="0"/>
                                          </p:stCondLst>
                                        </p:cTn>
                                        <p:tgtEl>
                                          <p:spTgt spid="617"/>
                                        </p:tgtEl>
                                        <p:attrNameLst>
                                          <p:attrName>style.visibility</p:attrName>
                                        </p:attrNameLst>
                                      </p:cBhvr>
                                      <p:to>
                                        <p:strVal val="visible"/>
                                      </p:to>
                                    </p:set>
                                    <p:anim calcmode="lin" valueType="num">
                                      <p:cBhvr additive="base">
                                        <p:cTn id="21" dur="500"/>
                                        <p:tgtEl>
                                          <p:spTgt spid="6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24"/>
          <p:cNvPicPr preferRelativeResize="0">
            <a:picLocks noGrp="1"/>
          </p:cNvPicPr>
          <p:nvPr>
            <p:ph type="pic" idx="2"/>
          </p:nvPr>
        </p:nvPicPr>
        <p:blipFill rotWithShape="1">
          <a:blip r:embed="rId3">
            <a:alphaModFix/>
          </a:blip>
          <a:srcRect t="12500" b="12500"/>
          <a:stretch/>
        </p:blipFill>
        <p:spPr>
          <a:xfrm>
            <a:off x="917115" y="1716411"/>
            <a:ext cx="6084144" cy="3040554"/>
          </a:xfrm>
          <a:prstGeom prst="rect">
            <a:avLst/>
          </a:prstGeom>
          <a:noFill/>
          <a:ln>
            <a:noFill/>
          </a:ln>
        </p:spPr>
      </p:pic>
      <p:sp>
        <p:nvSpPr>
          <p:cNvPr id="629" name="Google Shape;629;p24"/>
          <p:cNvSpPr/>
          <p:nvPr/>
        </p:nvSpPr>
        <p:spPr>
          <a:xfrm>
            <a:off x="2438151" y="1716411"/>
            <a:ext cx="1521036" cy="152103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0" name="Google Shape;630;p24"/>
          <p:cNvSpPr/>
          <p:nvPr/>
        </p:nvSpPr>
        <p:spPr>
          <a:xfrm>
            <a:off x="5480223" y="1716411"/>
            <a:ext cx="1521036" cy="152103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1" name="Google Shape;631;p24"/>
          <p:cNvSpPr/>
          <p:nvPr/>
        </p:nvSpPr>
        <p:spPr>
          <a:xfrm>
            <a:off x="917115" y="3235929"/>
            <a:ext cx="1521036" cy="15210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2" name="Google Shape;632;p24"/>
          <p:cNvSpPr/>
          <p:nvPr/>
        </p:nvSpPr>
        <p:spPr>
          <a:xfrm>
            <a:off x="3959187" y="3235929"/>
            <a:ext cx="1521036" cy="15210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633" name="Google Shape;633;p24"/>
          <p:cNvGraphicFramePr/>
          <p:nvPr/>
        </p:nvGraphicFramePr>
        <p:xfrm>
          <a:off x="7221071" y="1716411"/>
          <a:ext cx="4096217" cy="3040554"/>
        </p:xfrm>
        <a:graphic>
          <a:graphicData uri="http://schemas.openxmlformats.org/drawingml/2006/chart">
            <c:chart xmlns:c="http://schemas.openxmlformats.org/drawingml/2006/chart" xmlns:r="http://schemas.openxmlformats.org/officeDocument/2006/relationships" r:id="rId4"/>
          </a:graphicData>
        </a:graphic>
      </p:graphicFrame>
      <p:grpSp>
        <p:nvGrpSpPr>
          <p:cNvPr id="634" name="Google Shape;634;p24"/>
          <p:cNvGrpSpPr/>
          <p:nvPr/>
        </p:nvGrpSpPr>
        <p:grpSpPr>
          <a:xfrm>
            <a:off x="1114952" y="5113252"/>
            <a:ext cx="4167434" cy="699183"/>
            <a:chOff x="6736921" y="2180774"/>
            <a:chExt cx="4167434" cy="699183"/>
          </a:xfrm>
        </p:grpSpPr>
        <p:sp>
          <p:nvSpPr>
            <p:cNvPr id="635" name="Google Shape;635;p24"/>
            <p:cNvSpPr txBox="1"/>
            <p:nvPr/>
          </p:nvSpPr>
          <p:spPr>
            <a:xfrm>
              <a:off x="6736921" y="2520884"/>
              <a:ext cx="4167434" cy="359073"/>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636" name="Google Shape;636;p24"/>
            <p:cNvSpPr txBox="1"/>
            <p:nvPr/>
          </p:nvSpPr>
          <p:spPr>
            <a:xfrm>
              <a:off x="6736921" y="2180774"/>
              <a:ext cx="244903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3F3F3F"/>
                  </a:solidFill>
                  <a:latin typeface="Arial"/>
                  <a:ea typeface="Arial"/>
                  <a:cs typeface="Arial"/>
                  <a:sym typeface="Arial"/>
                </a:rPr>
                <a:t>Allocation of funds</a:t>
              </a:r>
              <a:endParaRPr sz="1800">
                <a:solidFill>
                  <a:srgbClr val="3F3F3F"/>
                </a:solidFill>
                <a:latin typeface="Arial"/>
                <a:ea typeface="Arial"/>
                <a:cs typeface="Arial"/>
                <a:sym typeface="Arial"/>
              </a:endParaRPr>
            </a:p>
          </p:txBody>
        </p:sp>
      </p:grpSp>
      <p:grpSp>
        <p:nvGrpSpPr>
          <p:cNvPr id="637" name="Google Shape;637;p24"/>
          <p:cNvGrpSpPr/>
          <p:nvPr/>
        </p:nvGrpSpPr>
        <p:grpSpPr>
          <a:xfrm>
            <a:off x="6779152" y="5113252"/>
            <a:ext cx="4167434" cy="699183"/>
            <a:chOff x="6736921" y="2180774"/>
            <a:chExt cx="4167434" cy="699183"/>
          </a:xfrm>
        </p:grpSpPr>
        <p:sp>
          <p:nvSpPr>
            <p:cNvPr id="638" name="Google Shape;638;p24"/>
            <p:cNvSpPr txBox="1"/>
            <p:nvPr/>
          </p:nvSpPr>
          <p:spPr>
            <a:xfrm>
              <a:off x="6736921" y="2520884"/>
              <a:ext cx="4167434" cy="359073"/>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639" name="Google Shape;639;p24"/>
            <p:cNvSpPr txBox="1"/>
            <p:nvPr/>
          </p:nvSpPr>
          <p:spPr>
            <a:xfrm>
              <a:off x="6736921" y="2180774"/>
              <a:ext cx="244903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3F3F3F"/>
                  </a:solidFill>
                  <a:latin typeface="Arial"/>
                  <a:ea typeface="Arial"/>
                  <a:cs typeface="Arial"/>
                  <a:sym typeface="Arial"/>
                </a:rPr>
                <a:t>Allocation of funds</a:t>
              </a:r>
              <a:endParaRPr sz="1800">
                <a:solidFill>
                  <a:srgbClr val="3F3F3F"/>
                </a:solidFill>
                <a:latin typeface="Arial"/>
                <a:ea typeface="Arial"/>
                <a:cs typeface="Arial"/>
                <a:sym typeface="Arial"/>
              </a:endParaRPr>
            </a:p>
          </p:txBody>
        </p:sp>
      </p:grpSp>
      <p:sp>
        <p:nvSpPr>
          <p:cNvPr id="640" name="Google Shape;640;p24"/>
          <p:cNvSpPr/>
          <p:nvPr/>
        </p:nvSpPr>
        <p:spPr>
          <a:xfrm>
            <a:off x="1347433" y="3729444"/>
            <a:ext cx="660400" cy="534005"/>
          </a:xfrm>
          <a:custGeom>
            <a:avLst/>
            <a:gdLst/>
            <a:ahLst/>
            <a:cxnLst/>
            <a:rect l="l" t="t" r="r" b="b"/>
            <a:pathLst>
              <a:path w="331788" h="268287" extrusionOk="0">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1" name="Google Shape;641;p24"/>
          <p:cNvSpPr/>
          <p:nvPr/>
        </p:nvSpPr>
        <p:spPr>
          <a:xfrm>
            <a:off x="4389505" y="3695663"/>
            <a:ext cx="660400" cy="601568"/>
          </a:xfrm>
          <a:custGeom>
            <a:avLst/>
            <a:gdLst/>
            <a:ahLst/>
            <a:cxnLst/>
            <a:rect l="l" t="t" r="r" b="b"/>
            <a:pathLst>
              <a:path w="338094" h="307975" extrusionOk="0">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2" name="Google Shape;642;p24"/>
          <p:cNvSpPr/>
          <p:nvPr/>
        </p:nvSpPr>
        <p:spPr>
          <a:xfrm>
            <a:off x="5920409" y="2146729"/>
            <a:ext cx="640664" cy="660400"/>
          </a:xfrm>
          <a:custGeom>
            <a:avLst/>
            <a:gdLst/>
            <a:ahLst/>
            <a:cxnLst/>
            <a:rect l="l" t="t" r="r" b="b"/>
            <a:pathLst>
              <a:path w="327026" h="337100" extrusionOk="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3" name="Google Shape;643;p24"/>
          <p:cNvSpPr/>
          <p:nvPr/>
        </p:nvSpPr>
        <p:spPr>
          <a:xfrm>
            <a:off x="2868469" y="2149889"/>
            <a:ext cx="660400" cy="654080"/>
          </a:xfrm>
          <a:custGeom>
            <a:avLst/>
            <a:gdLst/>
            <a:ahLst/>
            <a:cxnLst/>
            <a:rect l="l" t="t" r="r" b="b"/>
            <a:pathLst>
              <a:path w="331788" h="328613" extrusionOk="0">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44" name="Google Shape;644;p24"/>
          <p:cNvGrpSpPr/>
          <p:nvPr/>
        </p:nvGrpSpPr>
        <p:grpSpPr>
          <a:xfrm>
            <a:off x="1080557" y="537832"/>
            <a:ext cx="4885993" cy="716067"/>
            <a:chOff x="5402407" y="1247256"/>
            <a:chExt cx="4885993" cy="716067"/>
          </a:xfrm>
        </p:grpSpPr>
        <p:sp>
          <p:nvSpPr>
            <p:cNvPr id="645" name="Google Shape;645;p24"/>
            <p:cNvSpPr txBox="1"/>
            <p:nvPr/>
          </p:nvSpPr>
          <p:spPr>
            <a:xfrm>
              <a:off x="5402407" y="1247256"/>
              <a:ext cx="32953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budget</a:t>
              </a:r>
              <a:endParaRPr sz="2800" b="1">
                <a:solidFill>
                  <a:srgbClr val="3F3F3F"/>
                </a:solidFill>
                <a:latin typeface="Arial"/>
                <a:ea typeface="Arial"/>
                <a:cs typeface="Arial"/>
                <a:sym typeface="Arial"/>
              </a:endParaRPr>
            </a:p>
          </p:txBody>
        </p:sp>
        <p:sp>
          <p:nvSpPr>
            <p:cNvPr id="646" name="Google Shape;646;p24"/>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par>
                                <p:cTn id="8" presetID="10" presetClass="entr" presetSubtype="0" fill="hold" nodeType="withEffect">
                                  <p:stCondLst>
                                    <p:cond delay="0"/>
                                  </p:stCondLst>
                                  <p:childTnLst>
                                    <p:set>
                                      <p:cBhvr>
                                        <p:cTn id="9" dur="1" fill="hold">
                                          <p:stCondLst>
                                            <p:cond delay="0"/>
                                          </p:stCondLst>
                                        </p:cTn>
                                        <p:tgtEl>
                                          <p:spTgt spid="629"/>
                                        </p:tgtEl>
                                        <p:attrNameLst>
                                          <p:attrName>style.visibility</p:attrName>
                                        </p:attrNameLst>
                                      </p:cBhvr>
                                      <p:to>
                                        <p:strVal val="visible"/>
                                      </p:to>
                                    </p:set>
                                    <p:animEffect transition="in" filter="fade">
                                      <p:cBhvr>
                                        <p:cTn id="10" dur="500"/>
                                        <p:tgtEl>
                                          <p:spTgt spid="629"/>
                                        </p:tgtEl>
                                      </p:cBhvr>
                                    </p:animEffect>
                                  </p:childTnLst>
                                </p:cTn>
                              </p:par>
                              <p:par>
                                <p:cTn id="11" presetID="10" presetClass="entr" presetSubtype="0" fill="hold" nodeType="withEffect">
                                  <p:stCondLst>
                                    <p:cond delay="0"/>
                                  </p:stCondLst>
                                  <p:childTnLst>
                                    <p:set>
                                      <p:cBhvr>
                                        <p:cTn id="12" dur="1" fill="hold">
                                          <p:stCondLst>
                                            <p:cond delay="0"/>
                                          </p:stCondLst>
                                        </p:cTn>
                                        <p:tgtEl>
                                          <p:spTgt spid="630"/>
                                        </p:tgtEl>
                                        <p:attrNameLst>
                                          <p:attrName>style.visibility</p:attrName>
                                        </p:attrNameLst>
                                      </p:cBhvr>
                                      <p:to>
                                        <p:strVal val="visible"/>
                                      </p:to>
                                    </p:set>
                                    <p:animEffect transition="in" filter="fade">
                                      <p:cBhvr>
                                        <p:cTn id="13" dur="500"/>
                                        <p:tgtEl>
                                          <p:spTgt spid="630"/>
                                        </p:tgtEl>
                                      </p:cBhvr>
                                    </p:animEffect>
                                  </p:childTnLst>
                                </p:cTn>
                              </p:par>
                              <p:par>
                                <p:cTn id="14" presetID="10" presetClass="entr" presetSubtype="0" fill="hold" nodeType="withEffect">
                                  <p:stCondLst>
                                    <p:cond delay="0"/>
                                  </p:stCondLst>
                                  <p:childTnLst>
                                    <p:set>
                                      <p:cBhvr>
                                        <p:cTn id="15" dur="1" fill="hold">
                                          <p:stCondLst>
                                            <p:cond delay="0"/>
                                          </p:stCondLst>
                                        </p:cTn>
                                        <p:tgtEl>
                                          <p:spTgt spid="631"/>
                                        </p:tgtEl>
                                        <p:attrNameLst>
                                          <p:attrName>style.visibility</p:attrName>
                                        </p:attrNameLst>
                                      </p:cBhvr>
                                      <p:to>
                                        <p:strVal val="visible"/>
                                      </p:to>
                                    </p:set>
                                    <p:animEffect transition="in" filter="fade">
                                      <p:cBhvr>
                                        <p:cTn id="16" dur="500"/>
                                        <p:tgtEl>
                                          <p:spTgt spid="631"/>
                                        </p:tgtEl>
                                      </p:cBhvr>
                                    </p:animEffect>
                                  </p:childTnLst>
                                </p:cTn>
                              </p:par>
                              <p:par>
                                <p:cTn id="17" presetID="10" presetClass="entr" presetSubtype="0" fill="hold" nodeType="withEffect">
                                  <p:stCondLst>
                                    <p:cond delay="0"/>
                                  </p:stCondLst>
                                  <p:childTnLst>
                                    <p:set>
                                      <p:cBhvr>
                                        <p:cTn id="18" dur="1" fill="hold">
                                          <p:stCondLst>
                                            <p:cond delay="0"/>
                                          </p:stCondLst>
                                        </p:cTn>
                                        <p:tgtEl>
                                          <p:spTgt spid="632"/>
                                        </p:tgtEl>
                                        <p:attrNameLst>
                                          <p:attrName>style.visibility</p:attrName>
                                        </p:attrNameLst>
                                      </p:cBhvr>
                                      <p:to>
                                        <p:strVal val="visible"/>
                                      </p:to>
                                    </p:set>
                                    <p:animEffect transition="in" filter="fade">
                                      <p:cBhvr>
                                        <p:cTn id="19" dur="500"/>
                                        <p:tgtEl>
                                          <p:spTgt spid="632"/>
                                        </p:tgtEl>
                                      </p:cBhvr>
                                    </p:animEffect>
                                  </p:childTnLst>
                                </p:cTn>
                              </p:par>
                              <p:par>
                                <p:cTn id="20" presetID="10" presetClass="entr" presetSubtype="0" fill="hold" nodeType="withEffect">
                                  <p:stCondLst>
                                    <p:cond delay="0"/>
                                  </p:stCondLst>
                                  <p:childTnLst>
                                    <p:set>
                                      <p:cBhvr>
                                        <p:cTn id="21" dur="1" fill="hold">
                                          <p:stCondLst>
                                            <p:cond delay="0"/>
                                          </p:stCondLst>
                                        </p:cTn>
                                        <p:tgtEl>
                                          <p:spTgt spid="640"/>
                                        </p:tgtEl>
                                        <p:attrNameLst>
                                          <p:attrName>style.visibility</p:attrName>
                                        </p:attrNameLst>
                                      </p:cBhvr>
                                      <p:to>
                                        <p:strVal val="visible"/>
                                      </p:to>
                                    </p:set>
                                    <p:animEffect transition="in" filter="fade">
                                      <p:cBhvr>
                                        <p:cTn id="22" dur="500"/>
                                        <p:tgtEl>
                                          <p:spTgt spid="640"/>
                                        </p:tgtEl>
                                      </p:cBhvr>
                                    </p:animEffect>
                                  </p:childTnLst>
                                </p:cTn>
                              </p:par>
                              <p:par>
                                <p:cTn id="23" presetID="10" presetClass="entr" presetSubtype="0" fill="hold" nodeType="withEffect">
                                  <p:stCondLst>
                                    <p:cond delay="0"/>
                                  </p:stCondLst>
                                  <p:childTnLst>
                                    <p:set>
                                      <p:cBhvr>
                                        <p:cTn id="24" dur="1" fill="hold">
                                          <p:stCondLst>
                                            <p:cond delay="0"/>
                                          </p:stCondLst>
                                        </p:cTn>
                                        <p:tgtEl>
                                          <p:spTgt spid="641"/>
                                        </p:tgtEl>
                                        <p:attrNameLst>
                                          <p:attrName>style.visibility</p:attrName>
                                        </p:attrNameLst>
                                      </p:cBhvr>
                                      <p:to>
                                        <p:strVal val="visible"/>
                                      </p:to>
                                    </p:set>
                                    <p:animEffect transition="in" filter="fade">
                                      <p:cBhvr>
                                        <p:cTn id="25" dur="500"/>
                                        <p:tgtEl>
                                          <p:spTgt spid="641"/>
                                        </p:tgtEl>
                                      </p:cBhvr>
                                    </p:animEffect>
                                  </p:childTnLst>
                                </p:cTn>
                              </p:par>
                              <p:par>
                                <p:cTn id="26" presetID="10" presetClass="entr" presetSubtype="0" fill="hold" nodeType="withEffect">
                                  <p:stCondLst>
                                    <p:cond delay="0"/>
                                  </p:stCondLst>
                                  <p:childTnLst>
                                    <p:set>
                                      <p:cBhvr>
                                        <p:cTn id="27" dur="1" fill="hold">
                                          <p:stCondLst>
                                            <p:cond delay="0"/>
                                          </p:stCondLst>
                                        </p:cTn>
                                        <p:tgtEl>
                                          <p:spTgt spid="642"/>
                                        </p:tgtEl>
                                        <p:attrNameLst>
                                          <p:attrName>style.visibility</p:attrName>
                                        </p:attrNameLst>
                                      </p:cBhvr>
                                      <p:to>
                                        <p:strVal val="visible"/>
                                      </p:to>
                                    </p:set>
                                    <p:animEffect transition="in" filter="fade">
                                      <p:cBhvr>
                                        <p:cTn id="28" dur="500"/>
                                        <p:tgtEl>
                                          <p:spTgt spid="642"/>
                                        </p:tgtEl>
                                      </p:cBhvr>
                                    </p:animEffect>
                                  </p:childTnLst>
                                </p:cTn>
                              </p:par>
                              <p:par>
                                <p:cTn id="29" presetID="10" presetClass="entr" presetSubtype="0" fill="hold" nodeType="withEffect">
                                  <p:stCondLst>
                                    <p:cond delay="0"/>
                                  </p:stCondLst>
                                  <p:childTnLst>
                                    <p:set>
                                      <p:cBhvr>
                                        <p:cTn id="30" dur="1" fill="hold">
                                          <p:stCondLst>
                                            <p:cond delay="0"/>
                                          </p:stCondLst>
                                        </p:cTn>
                                        <p:tgtEl>
                                          <p:spTgt spid="643"/>
                                        </p:tgtEl>
                                        <p:attrNameLst>
                                          <p:attrName>style.visibility</p:attrName>
                                        </p:attrNameLst>
                                      </p:cBhvr>
                                      <p:to>
                                        <p:strVal val="visible"/>
                                      </p:to>
                                    </p:set>
                                    <p:animEffect transition="in" filter="fade">
                                      <p:cBhvr>
                                        <p:cTn id="31" dur="500"/>
                                        <p:tgtEl>
                                          <p:spTgt spid="64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33"/>
                                        </p:tgtEl>
                                        <p:attrNameLst>
                                          <p:attrName>style.visibility</p:attrName>
                                        </p:attrNameLst>
                                      </p:cBhvr>
                                      <p:to>
                                        <p:strVal val="visible"/>
                                      </p:to>
                                    </p:set>
                                    <p:animEffect transition="in" filter="fade">
                                      <p:cBhvr>
                                        <p:cTn id="35" dur="500"/>
                                        <p:tgtEl>
                                          <p:spTgt spid="633"/>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34"/>
                                        </p:tgtEl>
                                        <p:attrNameLst>
                                          <p:attrName>style.visibility</p:attrName>
                                        </p:attrNameLst>
                                      </p:cBhvr>
                                      <p:to>
                                        <p:strVal val="visible"/>
                                      </p:to>
                                    </p:set>
                                    <p:animEffect transition="in" filter="fade">
                                      <p:cBhvr>
                                        <p:cTn id="39" dur="500"/>
                                        <p:tgtEl>
                                          <p:spTgt spid="634"/>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637"/>
                                        </p:tgtEl>
                                        <p:attrNameLst>
                                          <p:attrName>style.visibility</p:attrName>
                                        </p:attrNameLst>
                                      </p:cBhvr>
                                      <p:to>
                                        <p:strVal val="visible"/>
                                      </p:to>
                                    </p:set>
                                    <p:animEffect transition="in" filter="fade">
                                      <p:cBhvr>
                                        <p:cTn id="43"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5"/>
          <p:cNvSpPr/>
          <p:nvPr/>
        </p:nvSpPr>
        <p:spPr>
          <a:xfrm rot="-8519294" flipH="1">
            <a:off x="9393513" y="3829456"/>
            <a:ext cx="507233" cy="96328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3" name="Google Shape;653;p25"/>
          <p:cNvSpPr/>
          <p:nvPr/>
        </p:nvSpPr>
        <p:spPr>
          <a:xfrm rot="-2280706">
            <a:off x="2291254" y="3829456"/>
            <a:ext cx="507233" cy="96328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4" name="Google Shape;654;p25"/>
          <p:cNvSpPr/>
          <p:nvPr/>
        </p:nvSpPr>
        <p:spPr>
          <a:xfrm rot="10800000" flipH="1">
            <a:off x="4208565" y="2844020"/>
            <a:ext cx="2204356" cy="2002738"/>
          </a:xfrm>
          <a:prstGeom prst="parallelogram">
            <a:avLst>
              <a:gd name="adj" fmla="val 7802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5" name="Google Shape;655;p25"/>
          <p:cNvSpPr/>
          <p:nvPr/>
        </p:nvSpPr>
        <p:spPr>
          <a:xfrm>
            <a:off x="2643690" y="2844020"/>
            <a:ext cx="2204356" cy="2002738"/>
          </a:xfrm>
          <a:prstGeom prst="parallelogram">
            <a:avLst>
              <a:gd name="adj" fmla="val 7802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6" name="Google Shape;656;p25"/>
          <p:cNvSpPr/>
          <p:nvPr/>
        </p:nvSpPr>
        <p:spPr>
          <a:xfrm rot="10800000" flipH="1">
            <a:off x="7338315" y="2844020"/>
            <a:ext cx="2204356" cy="2002738"/>
          </a:xfrm>
          <a:prstGeom prst="parallelogram">
            <a:avLst>
              <a:gd name="adj" fmla="val 780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7" name="Google Shape;657;p25"/>
          <p:cNvSpPr/>
          <p:nvPr/>
        </p:nvSpPr>
        <p:spPr>
          <a:xfrm>
            <a:off x="5773440" y="2844020"/>
            <a:ext cx="2204356" cy="2002738"/>
          </a:xfrm>
          <a:prstGeom prst="parallelogram">
            <a:avLst>
              <a:gd name="adj" fmla="val 7802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58" name="Google Shape;658;p25"/>
          <p:cNvGrpSpPr/>
          <p:nvPr/>
        </p:nvGrpSpPr>
        <p:grpSpPr>
          <a:xfrm>
            <a:off x="6362696" y="1698427"/>
            <a:ext cx="2514604" cy="1196766"/>
            <a:chOff x="6869229" y="2410788"/>
            <a:chExt cx="2514604" cy="1196766"/>
          </a:xfrm>
        </p:grpSpPr>
        <p:sp>
          <p:nvSpPr>
            <p:cNvPr id="659" name="Google Shape;659;p25"/>
            <p:cNvSpPr/>
            <p:nvPr/>
          </p:nvSpPr>
          <p:spPr>
            <a:xfrm>
              <a:off x="6869229" y="2763412"/>
              <a:ext cx="2514604" cy="84414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The user can also print the document by presentation on a projector or computer.</a:t>
              </a:r>
              <a:endParaRPr sz="1400">
                <a:solidFill>
                  <a:srgbClr val="3F3F3F"/>
                </a:solidFill>
                <a:latin typeface="Arial"/>
                <a:ea typeface="Arial"/>
                <a:cs typeface="Arial"/>
                <a:sym typeface="Arial"/>
              </a:endParaRPr>
            </a:p>
          </p:txBody>
        </p:sp>
        <p:sp>
          <p:nvSpPr>
            <p:cNvPr id="660" name="Google Shape;660;p25"/>
            <p:cNvSpPr/>
            <p:nvPr/>
          </p:nvSpPr>
          <p:spPr>
            <a:xfrm>
              <a:off x="7005544" y="2410788"/>
              <a:ext cx="2241974" cy="39613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emergency plan</a:t>
              </a:r>
              <a:endParaRPr sz="1800" b="1">
                <a:solidFill>
                  <a:srgbClr val="3F3F3F"/>
                </a:solidFill>
                <a:latin typeface="Arial"/>
                <a:ea typeface="Arial"/>
                <a:cs typeface="Arial"/>
                <a:sym typeface="Arial"/>
              </a:endParaRPr>
            </a:p>
          </p:txBody>
        </p:sp>
      </p:grpSp>
      <p:grpSp>
        <p:nvGrpSpPr>
          <p:cNvPr id="661" name="Google Shape;661;p25"/>
          <p:cNvGrpSpPr/>
          <p:nvPr/>
        </p:nvGrpSpPr>
        <p:grpSpPr>
          <a:xfrm>
            <a:off x="3314696" y="1698427"/>
            <a:ext cx="2514604" cy="1196766"/>
            <a:chOff x="6869229" y="2410788"/>
            <a:chExt cx="2514604" cy="1196766"/>
          </a:xfrm>
        </p:grpSpPr>
        <p:sp>
          <p:nvSpPr>
            <p:cNvPr id="662" name="Google Shape;662;p25"/>
            <p:cNvSpPr/>
            <p:nvPr/>
          </p:nvSpPr>
          <p:spPr>
            <a:xfrm>
              <a:off x="6869229" y="2763412"/>
              <a:ext cx="2514604" cy="84414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The user can also print the document by presentation on a projector or computer.</a:t>
              </a:r>
              <a:endParaRPr sz="1400">
                <a:solidFill>
                  <a:srgbClr val="3F3F3F"/>
                </a:solidFill>
                <a:latin typeface="Arial"/>
                <a:ea typeface="Arial"/>
                <a:cs typeface="Arial"/>
                <a:sym typeface="Arial"/>
              </a:endParaRPr>
            </a:p>
          </p:txBody>
        </p:sp>
        <p:sp>
          <p:nvSpPr>
            <p:cNvPr id="663" name="Google Shape;663;p25"/>
            <p:cNvSpPr/>
            <p:nvPr/>
          </p:nvSpPr>
          <p:spPr>
            <a:xfrm>
              <a:off x="7005544" y="2410788"/>
              <a:ext cx="2241974" cy="39613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emergency plan</a:t>
              </a:r>
              <a:endParaRPr sz="1800" b="1">
                <a:solidFill>
                  <a:srgbClr val="3F3F3F"/>
                </a:solidFill>
                <a:latin typeface="Arial"/>
                <a:ea typeface="Arial"/>
                <a:cs typeface="Arial"/>
                <a:sym typeface="Arial"/>
              </a:endParaRPr>
            </a:p>
          </p:txBody>
        </p:sp>
      </p:grpSp>
      <p:grpSp>
        <p:nvGrpSpPr>
          <p:cNvPr id="664" name="Google Shape;664;p25"/>
          <p:cNvGrpSpPr/>
          <p:nvPr/>
        </p:nvGrpSpPr>
        <p:grpSpPr>
          <a:xfrm>
            <a:off x="1750415" y="4980340"/>
            <a:ext cx="2514604" cy="1196766"/>
            <a:chOff x="6869229" y="2410788"/>
            <a:chExt cx="2514604" cy="1196766"/>
          </a:xfrm>
        </p:grpSpPr>
        <p:sp>
          <p:nvSpPr>
            <p:cNvPr id="665" name="Google Shape;665;p25"/>
            <p:cNvSpPr/>
            <p:nvPr/>
          </p:nvSpPr>
          <p:spPr>
            <a:xfrm>
              <a:off x="6869229" y="2763412"/>
              <a:ext cx="2514604" cy="84414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The user can also print the document by presentation on a projector or computer.</a:t>
              </a:r>
              <a:endParaRPr sz="1400">
                <a:solidFill>
                  <a:srgbClr val="3F3F3F"/>
                </a:solidFill>
                <a:latin typeface="Arial"/>
                <a:ea typeface="Arial"/>
                <a:cs typeface="Arial"/>
                <a:sym typeface="Arial"/>
              </a:endParaRPr>
            </a:p>
          </p:txBody>
        </p:sp>
        <p:sp>
          <p:nvSpPr>
            <p:cNvPr id="666" name="Google Shape;666;p25"/>
            <p:cNvSpPr/>
            <p:nvPr/>
          </p:nvSpPr>
          <p:spPr>
            <a:xfrm>
              <a:off x="7005544" y="2410788"/>
              <a:ext cx="2241974" cy="39613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emergency plan</a:t>
              </a:r>
              <a:endParaRPr sz="1800" b="1">
                <a:solidFill>
                  <a:srgbClr val="3F3F3F"/>
                </a:solidFill>
                <a:latin typeface="Arial"/>
                <a:ea typeface="Arial"/>
                <a:cs typeface="Arial"/>
                <a:sym typeface="Arial"/>
              </a:endParaRPr>
            </a:p>
          </p:txBody>
        </p:sp>
      </p:grpSp>
      <p:grpSp>
        <p:nvGrpSpPr>
          <p:cNvPr id="667" name="Google Shape;667;p25"/>
          <p:cNvGrpSpPr/>
          <p:nvPr/>
        </p:nvGrpSpPr>
        <p:grpSpPr>
          <a:xfrm>
            <a:off x="4860007" y="4980340"/>
            <a:ext cx="2514604" cy="1196766"/>
            <a:chOff x="6869229" y="2410788"/>
            <a:chExt cx="2514604" cy="1196766"/>
          </a:xfrm>
        </p:grpSpPr>
        <p:sp>
          <p:nvSpPr>
            <p:cNvPr id="668" name="Google Shape;668;p25"/>
            <p:cNvSpPr/>
            <p:nvPr/>
          </p:nvSpPr>
          <p:spPr>
            <a:xfrm>
              <a:off x="6869229" y="2763412"/>
              <a:ext cx="2514604" cy="84414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The user can also print the document by presentation on a projector or computer.</a:t>
              </a:r>
              <a:endParaRPr sz="1400">
                <a:solidFill>
                  <a:srgbClr val="3F3F3F"/>
                </a:solidFill>
                <a:latin typeface="Arial"/>
                <a:ea typeface="Arial"/>
                <a:cs typeface="Arial"/>
                <a:sym typeface="Arial"/>
              </a:endParaRPr>
            </a:p>
          </p:txBody>
        </p:sp>
        <p:sp>
          <p:nvSpPr>
            <p:cNvPr id="669" name="Google Shape;669;p25"/>
            <p:cNvSpPr/>
            <p:nvPr/>
          </p:nvSpPr>
          <p:spPr>
            <a:xfrm>
              <a:off x="7005544" y="2410788"/>
              <a:ext cx="2241974" cy="39613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emergency plan</a:t>
              </a:r>
              <a:endParaRPr sz="1800" b="1">
                <a:solidFill>
                  <a:srgbClr val="3F3F3F"/>
                </a:solidFill>
                <a:latin typeface="Arial"/>
                <a:ea typeface="Arial"/>
                <a:cs typeface="Arial"/>
                <a:sym typeface="Arial"/>
              </a:endParaRPr>
            </a:p>
          </p:txBody>
        </p:sp>
      </p:grpSp>
      <p:grpSp>
        <p:nvGrpSpPr>
          <p:cNvPr id="670" name="Google Shape;670;p25"/>
          <p:cNvGrpSpPr/>
          <p:nvPr/>
        </p:nvGrpSpPr>
        <p:grpSpPr>
          <a:xfrm>
            <a:off x="7969600" y="4980340"/>
            <a:ext cx="2514604" cy="1196766"/>
            <a:chOff x="6869229" y="2410788"/>
            <a:chExt cx="2514604" cy="1196766"/>
          </a:xfrm>
        </p:grpSpPr>
        <p:sp>
          <p:nvSpPr>
            <p:cNvPr id="671" name="Google Shape;671;p25"/>
            <p:cNvSpPr/>
            <p:nvPr/>
          </p:nvSpPr>
          <p:spPr>
            <a:xfrm>
              <a:off x="6869229" y="2763412"/>
              <a:ext cx="2514604" cy="84414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a:solidFill>
                    <a:srgbClr val="3F3F3F"/>
                  </a:solidFill>
                  <a:latin typeface="Arial"/>
                  <a:ea typeface="Arial"/>
                  <a:cs typeface="Arial"/>
                  <a:sym typeface="Arial"/>
                </a:rPr>
                <a:t>The user can also print the document by presentation on a projector or computer.</a:t>
              </a:r>
              <a:endParaRPr sz="1400">
                <a:solidFill>
                  <a:srgbClr val="3F3F3F"/>
                </a:solidFill>
                <a:latin typeface="Arial"/>
                <a:ea typeface="Arial"/>
                <a:cs typeface="Arial"/>
                <a:sym typeface="Arial"/>
              </a:endParaRPr>
            </a:p>
          </p:txBody>
        </p:sp>
        <p:sp>
          <p:nvSpPr>
            <p:cNvPr id="672" name="Google Shape;672;p25"/>
            <p:cNvSpPr/>
            <p:nvPr/>
          </p:nvSpPr>
          <p:spPr>
            <a:xfrm>
              <a:off x="7005544" y="2410788"/>
              <a:ext cx="2241974" cy="40126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a:solidFill>
                    <a:srgbClr val="3F3F3F"/>
                  </a:solidFill>
                  <a:latin typeface="Arial"/>
                  <a:ea typeface="Arial"/>
                  <a:cs typeface="Arial"/>
                  <a:sym typeface="Arial"/>
                </a:rPr>
                <a:t>emergency plan</a:t>
              </a:r>
              <a:endParaRPr sz="1800" b="1">
                <a:solidFill>
                  <a:srgbClr val="3F3F3F"/>
                </a:solidFill>
                <a:latin typeface="Arial"/>
                <a:ea typeface="Arial"/>
                <a:cs typeface="Arial"/>
                <a:sym typeface="Arial"/>
              </a:endParaRPr>
            </a:p>
          </p:txBody>
        </p:sp>
      </p:grpSp>
      <p:grpSp>
        <p:nvGrpSpPr>
          <p:cNvPr id="673" name="Google Shape;673;p25"/>
          <p:cNvGrpSpPr/>
          <p:nvPr/>
        </p:nvGrpSpPr>
        <p:grpSpPr>
          <a:xfrm>
            <a:off x="1080557" y="537832"/>
            <a:ext cx="4885993" cy="716067"/>
            <a:chOff x="5402407" y="1247256"/>
            <a:chExt cx="4885993" cy="716067"/>
          </a:xfrm>
        </p:grpSpPr>
        <p:sp>
          <p:nvSpPr>
            <p:cNvPr id="674" name="Google Shape;674;p25"/>
            <p:cNvSpPr txBox="1"/>
            <p:nvPr/>
          </p:nvSpPr>
          <p:spPr>
            <a:xfrm>
              <a:off x="5402407" y="1247256"/>
              <a:ext cx="32953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Activity budget</a:t>
              </a:r>
              <a:endParaRPr sz="2800" b="1">
                <a:solidFill>
                  <a:srgbClr val="3F3F3F"/>
                </a:solidFill>
                <a:latin typeface="Arial"/>
                <a:ea typeface="Arial"/>
                <a:cs typeface="Arial"/>
                <a:sym typeface="Arial"/>
              </a:endParaRPr>
            </a:p>
          </p:txBody>
        </p:sp>
        <p:sp>
          <p:nvSpPr>
            <p:cNvPr id="675" name="Google Shape;675;p25"/>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3"/>
                                        </p:tgtEl>
                                        <p:attrNameLst>
                                          <p:attrName>style.visibility</p:attrName>
                                        </p:attrNameLst>
                                      </p:cBhvr>
                                      <p:to>
                                        <p:strVal val="visible"/>
                                      </p:to>
                                    </p:set>
                                    <p:animEffect transition="in" filter="fade">
                                      <p:cBhvr>
                                        <p:cTn id="7" dur="500"/>
                                        <p:tgtEl>
                                          <p:spTgt spid="6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5"/>
                                        </p:tgtEl>
                                        <p:attrNameLst>
                                          <p:attrName>style.visibility</p:attrName>
                                        </p:attrNameLst>
                                      </p:cBhvr>
                                      <p:to>
                                        <p:strVal val="visible"/>
                                      </p:to>
                                    </p:set>
                                    <p:animEffect transition="in" filter="fade">
                                      <p:cBhvr>
                                        <p:cTn id="11" dur="500"/>
                                        <p:tgtEl>
                                          <p:spTgt spid="6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4"/>
                                        </p:tgtEl>
                                        <p:attrNameLst>
                                          <p:attrName>style.visibility</p:attrName>
                                        </p:attrNameLst>
                                      </p:cBhvr>
                                      <p:to>
                                        <p:strVal val="visible"/>
                                      </p:to>
                                    </p:set>
                                    <p:animEffect transition="in" filter="fade">
                                      <p:cBhvr>
                                        <p:cTn id="15" dur="500"/>
                                        <p:tgtEl>
                                          <p:spTgt spid="6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57"/>
                                        </p:tgtEl>
                                        <p:attrNameLst>
                                          <p:attrName>style.visibility</p:attrName>
                                        </p:attrNameLst>
                                      </p:cBhvr>
                                      <p:to>
                                        <p:strVal val="visible"/>
                                      </p:to>
                                    </p:set>
                                    <p:animEffect transition="in" filter="fade">
                                      <p:cBhvr>
                                        <p:cTn id="19" dur="500"/>
                                        <p:tgtEl>
                                          <p:spTgt spid="65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56"/>
                                        </p:tgtEl>
                                        <p:attrNameLst>
                                          <p:attrName>style.visibility</p:attrName>
                                        </p:attrNameLst>
                                      </p:cBhvr>
                                      <p:to>
                                        <p:strVal val="visible"/>
                                      </p:to>
                                    </p:set>
                                    <p:animEffect transition="in" filter="fade">
                                      <p:cBhvr>
                                        <p:cTn id="23" dur="500"/>
                                        <p:tgtEl>
                                          <p:spTgt spid="65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52"/>
                                        </p:tgtEl>
                                        <p:attrNameLst>
                                          <p:attrName>style.visibility</p:attrName>
                                        </p:attrNameLst>
                                      </p:cBhvr>
                                      <p:to>
                                        <p:strVal val="visible"/>
                                      </p:to>
                                    </p:set>
                                    <p:animEffect transition="in" filter="fade">
                                      <p:cBhvr>
                                        <p:cTn id="27" dur="500"/>
                                        <p:tgtEl>
                                          <p:spTgt spid="65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4"/>
                                        </p:tgtEl>
                                        <p:attrNameLst>
                                          <p:attrName>style.visibility</p:attrName>
                                        </p:attrNameLst>
                                      </p:cBhvr>
                                      <p:to>
                                        <p:strVal val="visible"/>
                                      </p:to>
                                    </p:set>
                                    <p:animEffect transition="in" filter="fade">
                                      <p:cBhvr>
                                        <p:cTn id="31" dur="500"/>
                                        <p:tgtEl>
                                          <p:spTgt spid="664"/>
                                        </p:tgtEl>
                                      </p:cBhvr>
                                    </p:animEffect>
                                  </p:childTnLst>
                                </p:cTn>
                              </p:par>
                              <p:par>
                                <p:cTn id="32" presetID="10" presetClass="entr" presetSubtype="0" fill="hold" nodeType="withEffect">
                                  <p:stCondLst>
                                    <p:cond delay="250"/>
                                  </p:stCondLst>
                                  <p:childTnLst>
                                    <p:set>
                                      <p:cBhvr>
                                        <p:cTn id="33" dur="1" fill="hold">
                                          <p:stCondLst>
                                            <p:cond delay="0"/>
                                          </p:stCondLst>
                                        </p:cTn>
                                        <p:tgtEl>
                                          <p:spTgt spid="661"/>
                                        </p:tgtEl>
                                        <p:attrNameLst>
                                          <p:attrName>style.visibility</p:attrName>
                                        </p:attrNameLst>
                                      </p:cBhvr>
                                      <p:to>
                                        <p:strVal val="visible"/>
                                      </p:to>
                                    </p:set>
                                    <p:animEffect transition="in" filter="fade">
                                      <p:cBhvr>
                                        <p:cTn id="34" dur="500"/>
                                        <p:tgtEl>
                                          <p:spTgt spid="661"/>
                                        </p:tgtEl>
                                      </p:cBhvr>
                                    </p:animEffect>
                                  </p:childTnLst>
                                </p:cTn>
                              </p:par>
                              <p:par>
                                <p:cTn id="35" presetID="10" presetClass="entr" presetSubtype="0" fill="hold" nodeType="withEffect">
                                  <p:stCondLst>
                                    <p:cond delay="500"/>
                                  </p:stCondLst>
                                  <p:childTnLst>
                                    <p:set>
                                      <p:cBhvr>
                                        <p:cTn id="36" dur="1" fill="hold">
                                          <p:stCondLst>
                                            <p:cond delay="0"/>
                                          </p:stCondLst>
                                        </p:cTn>
                                        <p:tgtEl>
                                          <p:spTgt spid="667"/>
                                        </p:tgtEl>
                                        <p:attrNameLst>
                                          <p:attrName>style.visibility</p:attrName>
                                        </p:attrNameLst>
                                      </p:cBhvr>
                                      <p:to>
                                        <p:strVal val="visible"/>
                                      </p:to>
                                    </p:set>
                                    <p:animEffect transition="in" filter="fade">
                                      <p:cBhvr>
                                        <p:cTn id="37" dur="500"/>
                                        <p:tgtEl>
                                          <p:spTgt spid="667"/>
                                        </p:tgtEl>
                                      </p:cBhvr>
                                    </p:animEffect>
                                  </p:childTnLst>
                                </p:cTn>
                              </p:par>
                              <p:par>
                                <p:cTn id="38" presetID="10" presetClass="entr" presetSubtype="0" fill="hold" nodeType="withEffect">
                                  <p:stCondLst>
                                    <p:cond delay="750"/>
                                  </p:stCondLst>
                                  <p:childTnLst>
                                    <p:set>
                                      <p:cBhvr>
                                        <p:cTn id="39" dur="1" fill="hold">
                                          <p:stCondLst>
                                            <p:cond delay="0"/>
                                          </p:stCondLst>
                                        </p:cTn>
                                        <p:tgtEl>
                                          <p:spTgt spid="658"/>
                                        </p:tgtEl>
                                        <p:attrNameLst>
                                          <p:attrName>style.visibility</p:attrName>
                                        </p:attrNameLst>
                                      </p:cBhvr>
                                      <p:to>
                                        <p:strVal val="visible"/>
                                      </p:to>
                                    </p:set>
                                    <p:animEffect transition="in" filter="fade">
                                      <p:cBhvr>
                                        <p:cTn id="40" dur="500"/>
                                        <p:tgtEl>
                                          <p:spTgt spid="658"/>
                                        </p:tgtEl>
                                      </p:cBhvr>
                                    </p:animEffect>
                                  </p:childTnLst>
                                </p:cTn>
                              </p:par>
                              <p:par>
                                <p:cTn id="41" presetID="10" presetClass="entr" presetSubtype="0" fill="hold" nodeType="withEffect">
                                  <p:stCondLst>
                                    <p:cond delay="1000"/>
                                  </p:stCondLst>
                                  <p:childTnLst>
                                    <p:set>
                                      <p:cBhvr>
                                        <p:cTn id="42" dur="1" fill="hold">
                                          <p:stCondLst>
                                            <p:cond delay="0"/>
                                          </p:stCondLst>
                                        </p:cTn>
                                        <p:tgtEl>
                                          <p:spTgt spid="670"/>
                                        </p:tgtEl>
                                        <p:attrNameLst>
                                          <p:attrName>style.visibility</p:attrName>
                                        </p:attrNameLst>
                                      </p:cBhvr>
                                      <p:to>
                                        <p:strVal val="visible"/>
                                      </p:to>
                                    </p:set>
                                    <p:animEffect transition="in" filter="fade">
                                      <p:cBhvr>
                                        <p:cTn id="43"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6"/>
          <p:cNvSpPr txBox="1"/>
          <p:nvPr/>
        </p:nvSpPr>
        <p:spPr>
          <a:xfrm rot="-2706557">
            <a:off x="71980" y="1992976"/>
            <a:ext cx="286526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i="1">
                <a:solidFill>
                  <a:schemeClr val="lt1"/>
                </a:solidFill>
                <a:latin typeface="Lily Script One"/>
                <a:ea typeface="Lily Script One"/>
                <a:cs typeface="Lily Script One"/>
                <a:sym typeface="Lily Script One"/>
              </a:rPr>
              <a:t>2019</a:t>
            </a:r>
            <a:endParaRPr sz="8000" i="1">
              <a:solidFill>
                <a:schemeClr val="lt1"/>
              </a:solidFill>
              <a:latin typeface="Lily Script One"/>
              <a:ea typeface="Lily Script One"/>
              <a:cs typeface="Lily Script One"/>
              <a:sym typeface="Lily Script One"/>
            </a:endParaRPr>
          </a:p>
        </p:txBody>
      </p:sp>
      <p:grpSp>
        <p:nvGrpSpPr>
          <p:cNvPr id="682" name="Google Shape;682;p26"/>
          <p:cNvGrpSpPr/>
          <p:nvPr/>
        </p:nvGrpSpPr>
        <p:grpSpPr>
          <a:xfrm>
            <a:off x="8161940" y="4071651"/>
            <a:ext cx="2448000" cy="432000"/>
            <a:chOff x="4872000" y="5105400"/>
            <a:chExt cx="2448000" cy="432000"/>
          </a:xfrm>
        </p:grpSpPr>
        <p:sp>
          <p:nvSpPr>
            <p:cNvPr id="683" name="Google Shape;683;p26"/>
            <p:cNvSpPr/>
            <p:nvPr/>
          </p:nvSpPr>
          <p:spPr>
            <a:xfrm>
              <a:off x="4872000" y="5105400"/>
              <a:ext cx="2448000" cy="432000"/>
            </a:xfrm>
            <a:prstGeom prst="roundRect">
              <a:avLst>
                <a:gd name="adj" fmla="val 50000"/>
              </a:avLst>
            </a:prstGeom>
            <a:solidFill>
              <a:srgbClr val="1C75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6"/>
            <p:cNvSpPr txBox="1"/>
            <p:nvPr/>
          </p:nvSpPr>
          <p:spPr>
            <a:xfrm>
              <a:off x="5317582" y="5146392"/>
              <a:ext cx="15568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Reporter: xxx</a:t>
              </a:r>
              <a:endParaRPr sz="1800">
                <a:solidFill>
                  <a:schemeClr val="lt1"/>
                </a:solidFill>
                <a:latin typeface="Arial"/>
                <a:ea typeface="Arial"/>
                <a:cs typeface="Arial"/>
                <a:sym typeface="Arial"/>
              </a:endParaRPr>
            </a:p>
          </p:txBody>
        </p:sp>
      </p:grpSp>
      <p:sp>
        <p:nvSpPr>
          <p:cNvPr id="685" name="Google Shape;685;p26"/>
          <p:cNvSpPr txBox="1"/>
          <p:nvPr/>
        </p:nvSpPr>
        <p:spPr>
          <a:xfrm>
            <a:off x="4978400" y="1809456"/>
            <a:ext cx="5631540"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b="1">
                <a:solidFill>
                  <a:srgbClr val="595959"/>
                </a:solidFill>
                <a:latin typeface="Arial"/>
                <a:ea typeface="Arial"/>
                <a:cs typeface="Arial"/>
                <a:sym typeface="Arial"/>
              </a:rPr>
              <a:t>Thank you for your guidance.</a:t>
            </a:r>
            <a:endParaRPr sz="4800" b="1">
              <a:solidFill>
                <a:srgbClr val="595959"/>
              </a:solidFill>
              <a:latin typeface="Arial"/>
              <a:ea typeface="Arial"/>
              <a:cs typeface="Arial"/>
              <a:sym typeface="Arial"/>
            </a:endParaRPr>
          </a:p>
        </p:txBody>
      </p:sp>
      <p:sp>
        <p:nvSpPr>
          <p:cNvPr id="686" name="Google Shape;686;p26"/>
          <p:cNvSpPr txBox="1"/>
          <p:nvPr/>
        </p:nvSpPr>
        <p:spPr>
          <a:xfrm>
            <a:off x="5384800" y="3379116"/>
            <a:ext cx="5275940" cy="583493"/>
          </a:xfrm>
          <a:prstGeom prst="rect">
            <a:avLst/>
          </a:prstGeom>
          <a:noFill/>
          <a:ln>
            <a:noFill/>
          </a:ln>
        </p:spPr>
        <p:txBody>
          <a:bodyPr spcFirstLastPara="1" wrap="square" lIns="91425" tIns="45700" rIns="91425" bIns="45700" anchor="t" anchorCtr="0">
            <a:spAutoFit/>
          </a:bodyPr>
          <a:lstStyle/>
          <a:p>
            <a:pPr marL="0" marR="0" lvl="0" indent="0" algn="r" rtl="0">
              <a:lnSpc>
                <a:spcPct val="114000"/>
              </a:lnSpc>
              <a:spcBef>
                <a:spcPts val="0"/>
              </a:spcBef>
              <a:spcAft>
                <a:spcPts val="0"/>
              </a:spcAft>
              <a:buNone/>
            </a:pPr>
            <a:r>
              <a:rPr lang="en-US" sz="1400">
                <a:solidFill>
                  <a:srgbClr val="7F7F7F"/>
                </a:solidFill>
                <a:latin typeface="Arial"/>
                <a:ea typeface="Arial"/>
                <a:cs typeface="Arial"/>
                <a:sym typeface="Arial"/>
              </a:rPr>
              <a:t>The user can demonstrate on a projector or computer, or print the presentation be used in a wider field</a:t>
            </a:r>
            <a:endParaRPr/>
          </a:p>
        </p:txBody>
      </p:sp>
      <p:sp>
        <p:nvSpPr>
          <p:cNvPr id="687" name="Google Shape;687;p26"/>
          <p:cNvSpPr/>
          <p:nvPr/>
        </p:nvSpPr>
        <p:spPr>
          <a:xfrm>
            <a:off x="4965700" y="5499100"/>
            <a:ext cx="558800" cy="558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8" name="Google Shape;688;p26"/>
          <p:cNvSpPr/>
          <p:nvPr/>
        </p:nvSpPr>
        <p:spPr>
          <a:xfrm>
            <a:off x="5848350" y="5499100"/>
            <a:ext cx="558800" cy="558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9" name="Google Shape;689;p26"/>
          <p:cNvSpPr/>
          <p:nvPr/>
        </p:nvSpPr>
        <p:spPr>
          <a:xfrm>
            <a:off x="6731000" y="5499100"/>
            <a:ext cx="558800" cy="5588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0" name="Google Shape;690;p26"/>
          <p:cNvSpPr/>
          <p:nvPr/>
        </p:nvSpPr>
        <p:spPr>
          <a:xfrm>
            <a:off x="5127270" y="5626100"/>
            <a:ext cx="235660" cy="304800"/>
          </a:xfrm>
          <a:custGeom>
            <a:avLst/>
            <a:gdLst/>
            <a:ahLst/>
            <a:cxnLst/>
            <a:rect l="l" t="t" r="r" b="b"/>
            <a:pathLst>
              <a:path w="1843" h="2387" extrusionOk="0">
                <a:moveTo>
                  <a:pt x="1843" y="1594"/>
                </a:moveTo>
                <a:lnTo>
                  <a:pt x="1843" y="1337"/>
                </a:lnTo>
                <a:lnTo>
                  <a:pt x="1726" y="1337"/>
                </a:lnTo>
                <a:cubicBezTo>
                  <a:pt x="1706" y="1208"/>
                  <a:pt x="1655" y="1089"/>
                  <a:pt x="1581" y="987"/>
                </a:cubicBezTo>
                <a:lnTo>
                  <a:pt x="1664" y="905"/>
                </a:lnTo>
                <a:lnTo>
                  <a:pt x="1482" y="723"/>
                </a:lnTo>
                <a:lnTo>
                  <a:pt x="1400" y="806"/>
                </a:lnTo>
                <a:cubicBezTo>
                  <a:pt x="1298" y="732"/>
                  <a:pt x="1179" y="681"/>
                  <a:pt x="1050" y="661"/>
                </a:cubicBezTo>
                <a:lnTo>
                  <a:pt x="1050" y="544"/>
                </a:lnTo>
                <a:lnTo>
                  <a:pt x="793" y="544"/>
                </a:lnTo>
                <a:lnTo>
                  <a:pt x="793" y="661"/>
                </a:lnTo>
                <a:cubicBezTo>
                  <a:pt x="664" y="681"/>
                  <a:pt x="545" y="732"/>
                  <a:pt x="443" y="806"/>
                </a:cubicBezTo>
                <a:lnTo>
                  <a:pt x="361" y="723"/>
                </a:lnTo>
                <a:lnTo>
                  <a:pt x="179" y="905"/>
                </a:lnTo>
                <a:lnTo>
                  <a:pt x="262" y="987"/>
                </a:lnTo>
                <a:cubicBezTo>
                  <a:pt x="188" y="1089"/>
                  <a:pt x="137" y="1208"/>
                  <a:pt x="117" y="1337"/>
                </a:cubicBezTo>
                <a:lnTo>
                  <a:pt x="0" y="1337"/>
                </a:lnTo>
                <a:lnTo>
                  <a:pt x="0" y="1594"/>
                </a:lnTo>
                <a:lnTo>
                  <a:pt x="117" y="1594"/>
                </a:lnTo>
                <a:cubicBezTo>
                  <a:pt x="137" y="1723"/>
                  <a:pt x="188" y="1842"/>
                  <a:pt x="262" y="1944"/>
                </a:cubicBezTo>
                <a:lnTo>
                  <a:pt x="179" y="2026"/>
                </a:lnTo>
                <a:lnTo>
                  <a:pt x="361" y="2208"/>
                </a:lnTo>
                <a:lnTo>
                  <a:pt x="443" y="2125"/>
                </a:lnTo>
                <a:cubicBezTo>
                  <a:pt x="545" y="2199"/>
                  <a:pt x="664" y="2250"/>
                  <a:pt x="793" y="2270"/>
                </a:cubicBezTo>
                <a:lnTo>
                  <a:pt x="793" y="2387"/>
                </a:lnTo>
                <a:lnTo>
                  <a:pt x="1050" y="2387"/>
                </a:lnTo>
                <a:lnTo>
                  <a:pt x="1050" y="2270"/>
                </a:lnTo>
                <a:cubicBezTo>
                  <a:pt x="1179" y="2250"/>
                  <a:pt x="1298" y="2199"/>
                  <a:pt x="1399" y="2125"/>
                </a:cubicBezTo>
                <a:lnTo>
                  <a:pt x="1482" y="2208"/>
                </a:lnTo>
                <a:lnTo>
                  <a:pt x="1664" y="2026"/>
                </a:lnTo>
                <a:lnTo>
                  <a:pt x="1581" y="1944"/>
                </a:lnTo>
                <a:cubicBezTo>
                  <a:pt x="1655" y="1842"/>
                  <a:pt x="1705" y="1723"/>
                  <a:pt x="1726" y="1594"/>
                </a:cubicBezTo>
                <a:lnTo>
                  <a:pt x="1843" y="1594"/>
                </a:lnTo>
                <a:close/>
                <a:moveTo>
                  <a:pt x="1480" y="1466"/>
                </a:moveTo>
                <a:cubicBezTo>
                  <a:pt x="1480" y="1774"/>
                  <a:pt x="1230" y="2025"/>
                  <a:pt x="921" y="2025"/>
                </a:cubicBezTo>
                <a:cubicBezTo>
                  <a:pt x="613" y="2025"/>
                  <a:pt x="362" y="1774"/>
                  <a:pt x="362" y="1466"/>
                </a:cubicBezTo>
                <a:cubicBezTo>
                  <a:pt x="362" y="1157"/>
                  <a:pt x="613" y="906"/>
                  <a:pt x="921" y="906"/>
                </a:cubicBezTo>
                <a:cubicBezTo>
                  <a:pt x="1230" y="906"/>
                  <a:pt x="1480" y="1157"/>
                  <a:pt x="1480" y="1466"/>
                </a:cubicBezTo>
                <a:close/>
                <a:moveTo>
                  <a:pt x="921" y="1010"/>
                </a:moveTo>
                <a:cubicBezTo>
                  <a:pt x="670" y="1010"/>
                  <a:pt x="466" y="1215"/>
                  <a:pt x="466" y="1466"/>
                </a:cubicBezTo>
                <a:cubicBezTo>
                  <a:pt x="466" y="1716"/>
                  <a:pt x="670" y="1921"/>
                  <a:pt x="921" y="1921"/>
                </a:cubicBezTo>
                <a:cubicBezTo>
                  <a:pt x="1172" y="1921"/>
                  <a:pt x="1376" y="1717"/>
                  <a:pt x="1376" y="1466"/>
                </a:cubicBezTo>
                <a:cubicBezTo>
                  <a:pt x="1377" y="1215"/>
                  <a:pt x="1172" y="1010"/>
                  <a:pt x="921" y="1010"/>
                </a:cubicBezTo>
                <a:close/>
                <a:moveTo>
                  <a:pt x="921" y="1835"/>
                </a:moveTo>
                <a:cubicBezTo>
                  <a:pt x="718" y="1835"/>
                  <a:pt x="552" y="1669"/>
                  <a:pt x="552" y="1465"/>
                </a:cubicBezTo>
                <a:cubicBezTo>
                  <a:pt x="552" y="1262"/>
                  <a:pt x="718" y="1096"/>
                  <a:pt x="921" y="1096"/>
                </a:cubicBezTo>
                <a:cubicBezTo>
                  <a:pt x="1125" y="1096"/>
                  <a:pt x="1291" y="1262"/>
                  <a:pt x="1291" y="1465"/>
                </a:cubicBezTo>
                <a:cubicBezTo>
                  <a:pt x="1291" y="1669"/>
                  <a:pt x="1125" y="1835"/>
                  <a:pt x="921" y="1835"/>
                </a:cubicBezTo>
                <a:close/>
                <a:moveTo>
                  <a:pt x="1181" y="469"/>
                </a:moveTo>
                <a:lnTo>
                  <a:pt x="1129" y="520"/>
                </a:lnTo>
                <a:lnTo>
                  <a:pt x="1190" y="581"/>
                </a:lnTo>
                <a:lnTo>
                  <a:pt x="1241" y="530"/>
                </a:lnTo>
                <a:cubicBezTo>
                  <a:pt x="1272" y="551"/>
                  <a:pt x="1307" y="566"/>
                  <a:pt x="1345" y="573"/>
                </a:cubicBezTo>
                <a:lnTo>
                  <a:pt x="1345" y="645"/>
                </a:lnTo>
                <a:lnTo>
                  <a:pt x="1431" y="645"/>
                </a:lnTo>
                <a:lnTo>
                  <a:pt x="1431" y="573"/>
                </a:lnTo>
                <a:cubicBezTo>
                  <a:pt x="1469" y="566"/>
                  <a:pt x="1504" y="551"/>
                  <a:pt x="1535" y="530"/>
                </a:cubicBezTo>
                <a:lnTo>
                  <a:pt x="1586" y="581"/>
                </a:lnTo>
                <a:lnTo>
                  <a:pt x="1646" y="520"/>
                </a:lnTo>
                <a:lnTo>
                  <a:pt x="1595" y="469"/>
                </a:lnTo>
                <a:cubicBezTo>
                  <a:pt x="1617" y="439"/>
                  <a:pt x="1631" y="404"/>
                  <a:pt x="1638" y="365"/>
                </a:cubicBezTo>
                <a:lnTo>
                  <a:pt x="1710" y="365"/>
                </a:lnTo>
                <a:lnTo>
                  <a:pt x="1710" y="280"/>
                </a:lnTo>
                <a:lnTo>
                  <a:pt x="1638" y="280"/>
                </a:lnTo>
                <a:cubicBezTo>
                  <a:pt x="1631" y="242"/>
                  <a:pt x="1617" y="206"/>
                  <a:pt x="1595" y="176"/>
                </a:cubicBezTo>
                <a:lnTo>
                  <a:pt x="1646" y="125"/>
                </a:lnTo>
                <a:lnTo>
                  <a:pt x="1586" y="64"/>
                </a:lnTo>
                <a:lnTo>
                  <a:pt x="1535" y="115"/>
                </a:lnTo>
                <a:cubicBezTo>
                  <a:pt x="1504" y="94"/>
                  <a:pt x="1469" y="79"/>
                  <a:pt x="1431" y="72"/>
                </a:cubicBezTo>
                <a:lnTo>
                  <a:pt x="1431" y="0"/>
                </a:lnTo>
                <a:lnTo>
                  <a:pt x="1345" y="0"/>
                </a:lnTo>
                <a:lnTo>
                  <a:pt x="1345" y="72"/>
                </a:lnTo>
                <a:cubicBezTo>
                  <a:pt x="1307" y="79"/>
                  <a:pt x="1272" y="94"/>
                  <a:pt x="1241" y="115"/>
                </a:cubicBezTo>
                <a:lnTo>
                  <a:pt x="1190" y="64"/>
                </a:lnTo>
                <a:lnTo>
                  <a:pt x="1129" y="125"/>
                </a:lnTo>
                <a:lnTo>
                  <a:pt x="1181" y="176"/>
                </a:lnTo>
                <a:cubicBezTo>
                  <a:pt x="1159" y="206"/>
                  <a:pt x="1144" y="241"/>
                  <a:pt x="1138" y="280"/>
                </a:cubicBezTo>
                <a:lnTo>
                  <a:pt x="1065" y="280"/>
                </a:lnTo>
                <a:lnTo>
                  <a:pt x="1065" y="365"/>
                </a:lnTo>
                <a:lnTo>
                  <a:pt x="1138" y="365"/>
                </a:lnTo>
                <a:cubicBezTo>
                  <a:pt x="1144" y="404"/>
                  <a:pt x="1159" y="439"/>
                  <a:pt x="1181" y="469"/>
                </a:cubicBezTo>
                <a:close/>
                <a:moveTo>
                  <a:pt x="1388" y="197"/>
                </a:moveTo>
                <a:cubicBezTo>
                  <a:pt x="1457" y="197"/>
                  <a:pt x="1514" y="253"/>
                  <a:pt x="1514" y="323"/>
                </a:cubicBezTo>
                <a:cubicBezTo>
                  <a:pt x="1514" y="392"/>
                  <a:pt x="1457" y="449"/>
                  <a:pt x="1388" y="449"/>
                </a:cubicBezTo>
                <a:cubicBezTo>
                  <a:pt x="1318" y="449"/>
                  <a:pt x="1262" y="392"/>
                  <a:pt x="1262" y="323"/>
                </a:cubicBezTo>
                <a:cubicBezTo>
                  <a:pt x="1262" y="253"/>
                  <a:pt x="1318" y="197"/>
                  <a:pt x="1388" y="1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1" name="Google Shape;691;p26"/>
          <p:cNvSpPr/>
          <p:nvPr/>
        </p:nvSpPr>
        <p:spPr>
          <a:xfrm>
            <a:off x="6000564" y="5626100"/>
            <a:ext cx="254371" cy="304800"/>
          </a:xfrm>
          <a:custGeom>
            <a:avLst/>
            <a:gdLst/>
            <a:ahLst/>
            <a:cxnLst/>
            <a:rect l="l" t="t" r="r" b="b"/>
            <a:pathLst>
              <a:path w="507048" h="607568" extrusionOk="0">
                <a:moveTo>
                  <a:pt x="304509" y="455632"/>
                </a:moveTo>
                <a:cubicBezTo>
                  <a:pt x="290489" y="455632"/>
                  <a:pt x="279162" y="467034"/>
                  <a:pt x="279162" y="480939"/>
                </a:cubicBezTo>
                <a:cubicBezTo>
                  <a:pt x="279162" y="494937"/>
                  <a:pt x="290489" y="506246"/>
                  <a:pt x="304509" y="506246"/>
                </a:cubicBezTo>
                <a:lnTo>
                  <a:pt x="380550" y="506246"/>
                </a:lnTo>
                <a:cubicBezTo>
                  <a:pt x="394570" y="506246"/>
                  <a:pt x="405897" y="494937"/>
                  <a:pt x="405897" y="480939"/>
                </a:cubicBezTo>
                <a:cubicBezTo>
                  <a:pt x="405897" y="467034"/>
                  <a:pt x="394570" y="455632"/>
                  <a:pt x="380550" y="455632"/>
                </a:cubicBezTo>
                <a:close/>
                <a:moveTo>
                  <a:pt x="126986" y="455632"/>
                </a:moveTo>
                <a:cubicBezTo>
                  <a:pt x="113059" y="455632"/>
                  <a:pt x="101639" y="467034"/>
                  <a:pt x="101639" y="480939"/>
                </a:cubicBezTo>
                <a:cubicBezTo>
                  <a:pt x="101639" y="494937"/>
                  <a:pt x="113059" y="506246"/>
                  <a:pt x="126986" y="506246"/>
                </a:cubicBezTo>
                <a:lnTo>
                  <a:pt x="203120" y="506246"/>
                </a:lnTo>
                <a:cubicBezTo>
                  <a:pt x="217047" y="506246"/>
                  <a:pt x="228468" y="494937"/>
                  <a:pt x="228468" y="480939"/>
                </a:cubicBezTo>
                <a:cubicBezTo>
                  <a:pt x="228468" y="467034"/>
                  <a:pt x="217047" y="455632"/>
                  <a:pt x="203120" y="455632"/>
                </a:cubicBezTo>
                <a:close/>
                <a:moveTo>
                  <a:pt x="355203" y="354403"/>
                </a:moveTo>
                <a:cubicBezTo>
                  <a:pt x="341183" y="354403"/>
                  <a:pt x="329856" y="365712"/>
                  <a:pt x="329856" y="379710"/>
                </a:cubicBezTo>
                <a:cubicBezTo>
                  <a:pt x="329856" y="393708"/>
                  <a:pt x="341183" y="405017"/>
                  <a:pt x="355203" y="405017"/>
                </a:cubicBezTo>
                <a:lnTo>
                  <a:pt x="380550" y="405017"/>
                </a:lnTo>
                <a:cubicBezTo>
                  <a:pt x="394570" y="405017"/>
                  <a:pt x="405897" y="393708"/>
                  <a:pt x="405897" y="379710"/>
                </a:cubicBezTo>
                <a:cubicBezTo>
                  <a:pt x="405897" y="365712"/>
                  <a:pt x="394570" y="354403"/>
                  <a:pt x="380550" y="354403"/>
                </a:cubicBezTo>
                <a:close/>
                <a:moveTo>
                  <a:pt x="126986" y="354403"/>
                </a:moveTo>
                <a:cubicBezTo>
                  <a:pt x="113059" y="354403"/>
                  <a:pt x="101639" y="365712"/>
                  <a:pt x="101639" y="379710"/>
                </a:cubicBezTo>
                <a:cubicBezTo>
                  <a:pt x="101639" y="393708"/>
                  <a:pt x="113059" y="405017"/>
                  <a:pt x="126986" y="405017"/>
                </a:cubicBezTo>
                <a:lnTo>
                  <a:pt x="152333" y="405017"/>
                </a:lnTo>
                <a:cubicBezTo>
                  <a:pt x="166353" y="405017"/>
                  <a:pt x="177681" y="393708"/>
                  <a:pt x="177681" y="379710"/>
                </a:cubicBezTo>
                <a:cubicBezTo>
                  <a:pt x="177681" y="365712"/>
                  <a:pt x="166353" y="354403"/>
                  <a:pt x="152333" y="354403"/>
                </a:cubicBezTo>
                <a:close/>
                <a:moveTo>
                  <a:pt x="304509" y="253174"/>
                </a:moveTo>
                <a:cubicBezTo>
                  <a:pt x="290489" y="253174"/>
                  <a:pt x="279162" y="264483"/>
                  <a:pt x="279162" y="278481"/>
                </a:cubicBezTo>
                <a:cubicBezTo>
                  <a:pt x="279162" y="292386"/>
                  <a:pt x="290489" y="303788"/>
                  <a:pt x="304509" y="303788"/>
                </a:cubicBezTo>
                <a:lnTo>
                  <a:pt x="380550" y="303788"/>
                </a:lnTo>
                <a:cubicBezTo>
                  <a:pt x="394570" y="303788"/>
                  <a:pt x="405897" y="292386"/>
                  <a:pt x="405897" y="278481"/>
                </a:cubicBezTo>
                <a:cubicBezTo>
                  <a:pt x="405897" y="264483"/>
                  <a:pt x="394570" y="253174"/>
                  <a:pt x="380550" y="253174"/>
                </a:cubicBezTo>
                <a:close/>
                <a:moveTo>
                  <a:pt x="126986" y="253174"/>
                </a:moveTo>
                <a:cubicBezTo>
                  <a:pt x="113059" y="253174"/>
                  <a:pt x="101639" y="264483"/>
                  <a:pt x="101639" y="278481"/>
                </a:cubicBezTo>
                <a:cubicBezTo>
                  <a:pt x="101639" y="292386"/>
                  <a:pt x="113059" y="303788"/>
                  <a:pt x="126986" y="303788"/>
                </a:cubicBezTo>
                <a:lnTo>
                  <a:pt x="203120" y="303788"/>
                </a:lnTo>
                <a:cubicBezTo>
                  <a:pt x="217047" y="303788"/>
                  <a:pt x="228468" y="292386"/>
                  <a:pt x="228468" y="278481"/>
                </a:cubicBezTo>
                <a:cubicBezTo>
                  <a:pt x="228468" y="264483"/>
                  <a:pt x="217047" y="253174"/>
                  <a:pt x="203120" y="253174"/>
                </a:cubicBezTo>
                <a:close/>
                <a:moveTo>
                  <a:pt x="109253" y="35142"/>
                </a:moveTo>
                <a:lnTo>
                  <a:pt x="120301" y="62396"/>
                </a:lnTo>
                <a:cubicBezTo>
                  <a:pt x="122251" y="73984"/>
                  <a:pt x="122251" y="82605"/>
                  <a:pt x="122158" y="95119"/>
                </a:cubicBezTo>
                <a:lnTo>
                  <a:pt x="122066" y="103926"/>
                </a:lnTo>
                <a:cubicBezTo>
                  <a:pt x="122066" y="144343"/>
                  <a:pt x="155862" y="177159"/>
                  <a:pt x="197271" y="177159"/>
                </a:cubicBezTo>
                <a:lnTo>
                  <a:pt x="308965" y="177159"/>
                </a:lnTo>
                <a:cubicBezTo>
                  <a:pt x="349075" y="177159"/>
                  <a:pt x="380550" y="144992"/>
                  <a:pt x="380550" y="103926"/>
                </a:cubicBezTo>
                <a:cubicBezTo>
                  <a:pt x="380550" y="93265"/>
                  <a:pt x="382221" y="85664"/>
                  <a:pt x="384542" y="75003"/>
                </a:cubicBezTo>
                <a:cubicBezTo>
                  <a:pt x="385378" y="71110"/>
                  <a:pt x="386307" y="67031"/>
                  <a:pt x="387142" y="62581"/>
                </a:cubicBezTo>
                <a:lnTo>
                  <a:pt x="398284" y="35328"/>
                </a:lnTo>
                <a:cubicBezTo>
                  <a:pt x="419731" y="42744"/>
                  <a:pt x="437001" y="48862"/>
                  <a:pt x="438579" y="49418"/>
                </a:cubicBezTo>
                <a:cubicBezTo>
                  <a:pt x="488809" y="66753"/>
                  <a:pt x="511185" y="98642"/>
                  <a:pt x="504779" y="143973"/>
                </a:cubicBezTo>
                <a:cubicBezTo>
                  <a:pt x="490945" y="243070"/>
                  <a:pt x="490945" y="344113"/>
                  <a:pt x="504871" y="444230"/>
                </a:cubicBezTo>
                <a:lnTo>
                  <a:pt x="506543" y="463326"/>
                </a:lnTo>
                <a:cubicBezTo>
                  <a:pt x="509792" y="500592"/>
                  <a:pt x="497258" y="537857"/>
                  <a:pt x="472004" y="565297"/>
                </a:cubicBezTo>
                <a:cubicBezTo>
                  <a:pt x="447399" y="592180"/>
                  <a:pt x="412489" y="607568"/>
                  <a:pt x="376279" y="607568"/>
                </a:cubicBezTo>
                <a:lnTo>
                  <a:pt x="130700" y="607568"/>
                </a:lnTo>
                <a:cubicBezTo>
                  <a:pt x="94490" y="607568"/>
                  <a:pt x="59580" y="592180"/>
                  <a:pt x="34976" y="565297"/>
                </a:cubicBezTo>
                <a:cubicBezTo>
                  <a:pt x="9814" y="537857"/>
                  <a:pt x="-2813" y="500684"/>
                  <a:pt x="529" y="463326"/>
                </a:cubicBezTo>
                <a:lnTo>
                  <a:pt x="2108" y="445435"/>
                </a:lnTo>
                <a:cubicBezTo>
                  <a:pt x="11950" y="347450"/>
                  <a:pt x="11950" y="242977"/>
                  <a:pt x="2108" y="142953"/>
                </a:cubicBezTo>
                <a:cubicBezTo>
                  <a:pt x="-2349" y="97715"/>
                  <a:pt x="20027" y="66197"/>
                  <a:pt x="68679" y="49325"/>
                </a:cubicBezTo>
                <a:cubicBezTo>
                  <a:pt x="70164" y="48769"/>
                  <a:pt x="87527" y="42651"/>
                  <a:pt x="109253" y="35142"/>
                </a:cubicBezTo>
                <a:close/>
                <a:moveTo>
                  <a:pt x="252149" y="0"/>
                </a:moveTo>
                <a:cubicBezTo>
                  <a:pt x="252892" y="0"/>
                  <a:pt x="253634" y="0"/>
                  <a:pt x="254377" y="0"/>
                </a:cubicBezTo>
                <a:cubicBezTo>
                  <a:pt x="277863" y="649"/>
                  <a:pt x="300792" y="4171"/>
                  <a:pt x="322606" y="10474"/>
                </a:cubicBezTo>
                <a:cubicBezTo>
                  <a:pt x="330126" y="12699"/>
                  <a:pt x="339687" y="15665"/>
                  <a:pt x="350084" y="19094"/>
                </a:cubicBezTo>
                <a:lnTo>
                  <a:pt x="339223" y="45790"/>
                </a:lnTo>
                <a:cubicBezTo>
                  <a:pt x="338573" y="47366"/>
                  <a:pt x="338109" y="49034"/>
                  <a:pt x="337738" y="50795"/>
                </a:cubicBezTo>
                <a:cubicBezTo>
                  <a:pt x="336902" y="55615"/>
                  <a:pt x="335881" y="60064"/>
                  <a:pt x="335046" y="64143"/>
                </a:cubicBezTo>
                <a:cubicBezTo>
                  <a:pt x="332446" y="75822"/>
                  <a:pt x="329847" y="87779"/>
                  <a:pt x="329847" y="103907"/>
                </a:cubicBezTo>
                <a:cubicBezTo>
                  <a:pt x="329847" y="117255"/>
                  <a:pt x="321214" y="126524"/>
                  <a:pt x="308961" y="126524"/>
                </a:cubicBezTo>
                <a:lnTo>
                  <a:pt x="197287" y="126524"/>
                </a:lnTo>
                <a:cubicBezTo>
                  <a:pt x="184012" y="126524"/>
                  <a:pt x="172780" y="116143"/>
                  <a:pt x="172780" y="103907"/>
                </a:cubicBezTo>
                <a:lnTo>
                  <a:pt x="172873" y="95380"/>
                </a:lnTo>
                <a:cubicBezTo>
                  <a:pt x="172965" y="80920"/>
                  <a:pt x="173058" y="68407"/>
                  <a:pt x="169809" y="50795"/>
                </a:cubicBezTo>
                <a:cubicBezTo>
                  <a:pt x="169531" y="49034"/>
                  <a:pt x="168974" y="47366"/>
                  <a:pt x="168324" y="45790"/>
                </a:cubicBezTo>
                <a:lnTo>
                  <a:pt x="157370" y="18909"/>
                </a:lnTo>
                <a:cubicBezTo>
                  <a:pt x="167581" y="15572"/>
                  <a:pt x="177050" y="12606"/>
                  <a:pt x="184383" y="10474"/>
                </a:cubicBezTo>
                <a:cubicBezTo>
                  <a:pt x="206105" y="4171"/>
                  <a:pt x="228942" y="741"/>
                  <a:pt x="25214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6"/>
          <p:cNvSpPr/>
          <p:nvPr/>
        </p:nvSpPr>
        <p:spPr>
          <a:xfrm>
            <a:off x="6886396" y="5626100"/>
            <a:ext cx="248008" cy="304800"/>
          </a:xfrm>
          <a:custGeom>
            <a:avLst/>
            <a:gdLst/>
            <a:ahLst/>
            <a:cxnLst/>
            <a:rect l="l" t="t" r="r" b="b"/>
            <a:pathLst>
              <a:path w="494593" h="607851" extrusionOk="0">
                <a:moveTo>
                  <a:pt x="337979" y="279269"/>
                </a:moveTo>
                <a:cubicBezTo>
                  <a:pt x="312838" y="282845"/>
                  <a:pt x="230550" y="328207"/>
                  <a:pt x="221300" y="336550"/>
                </a:cubicBezTo>
                <a:cubicBezTo>
                  <a:pt x="212123" y="344967"/>
                  <a:pt x="215555" y="363664"/>
                  <a:pt x="229058" y="378487"/>
                </a:cubicBezTo>
                <a:cubicBezTo>
                  <a:pt x="242561" y="393235"/>
                  <a:pt x="260914" y="398375"/>
                  <a:pt x="270165" y="390032"/>
                </a:cubicBezTo>
                <a:cubicBezTo>
                  <a:pt x="279341" y="381615"/>
                  <a:pt x="332086" y="303925"/>
                  <a:pt x="337979" y="279269"/>
                </a:cubicBezTo>
                <a:close/>
                <a:moveTo>
                  <a:pt x="247261" y="202100"/>
                </a:moveTo>
                <a:cubicBezTo>
                  <a:pt x="335070" y="202100"/>
                  <a:pt x="406316" y="273236"/>
                  <a:pt x="406316" y="360908"/>
                </a:cubicBezTo>
                <a:cubicBezTo>
                  <a:pt x="406316" y="448579"/>
                  <a:pt x="335070" y="519715"/>
                  <a:pt x="247261" y="519715"/>
                </a:cubicBezTo>
                <a:cubicBezTo>
                  <a:pt x="159453" y="519715"/>
                  <a:pt x="88207" y="448579"/>
                  <a:pt x="88207" y="360908"/>
                </a:cubicBezTo>
                <a:cubicBezTo>
                  <a:pt x="88207" y="273236"/>
                  <a:pt x="159453" y="202100"/>
                  <a:pt x="247261" y="202100"/>
                </a:cubicBezTo>
                <a:close/>
                <a:moveTo>
                  <a:pt x="247297" y="160521"/>
                </a:moveTo>
                <a:cubicBezTo>
                  <a:pt x="136517" y="160521"/>
                  <a:pt x="46625" y="250211"/>
                  <a:pt x="46625" y="360907"/>
                </a:cubicBezTo>
                <a:cubicBezTo>
                  <a:pt x="46625" y="471603"/>
                  <a:pt x="136442" y="561293"/>
                  <a:pt x="247297" y="561293"/>
                </a:cubicBezTo>
                <a:cubicBezTo>
                  <a:pt x="358151" y="561293"/>
                  <a:pt x="447968" y="471603"/>
                  <a:pt x="447968" y="360907"/>
                </a:cubicBezTo>
                <a:cubicBezTo>
                  <a:pt x="447968" y="250285"/>
                  <a:pt x="358151" y="160521"/>
                  <a:pt x="247297" y="160521"/>
                </a:cubicBezTo>
                <a:close/>
                <a:moveTo>
                  <a:pt x="247297" y="113963"/>
                </a:moveTo>
                <a:cubicBezTo>
                  <a:pt x="383888" y="113963"/>
                  <a:pt x="494593" y="224510"/>
                  <a:pt x="494593" y="360907"/>
                </a:cubicBezTo>
                <a:cubicBezTo>
                  <a:pt x="494593" y="497304"/>
                  <a:pt x="383888" y="607851"/>
                  <a:pt x="247297" y="607851"/>
                </a:cubicBezTo>
                <a:cubicBezTo>
                  <a:pt x="110705" y="607851"/>
                  <a:pt x="0" y="497304"/>
                  <a:pt x="0" y="360907"/>
                </a:cubicBezTo>
                <a:cubicBezTo>
                  <a:pt x="0" y="224510"/>
                  <a:pt x="110705" y="113963"/>
                  <a:pt x="247297" y="113963"/>
                </a:cubicBezTo>
                <a:close/>
                <a:moveTo>
                  <a:pt x="106836" y="58655"/>
                </a:moveTo>
                <a:cubicBezTo>
                  <a:pt x="111899" y="60015"/>
                  <a:pt x="116449" y="63312"/>
                  <a:pt x="119283" y="68229"/>
                </a:cubicBezTo>
                <a:lnTo>
                  <a:pt x="139719" y="103546"/>
                </a:lnTo>
                <a:lnTo>
                  <a:pt x="68863" y="144377"/>
                </a:lnTo>
                <a:lnTo>
                  <a:pt x="48427" y="109060"/>
                </a:lnTo>
                <a:cubicBezTo>
                  <a:pt x="42833" y="99225"/>
                  <a:pt x="46189" y="86782"/>
                  <a:pt x="55960" y="81119"/>
                </a:cubicBezTo>
                <a:lnTo>
                  <a:pt x="91313" y="60704"/>
                </a:lnTo>
                <a:cubicBezTo>
                  <a:pt x="96199" y="57873"/>
                  <a:pt x="101774" y="57295"/>
                  <a:pt x="106836" y="58655"/>
                </a:cubicBezTo>
                <a:close/>
                <a:moveTo>
                  <a:pt x="385319" y="58655"/>
                </a:moveTo>
                <a:cubicBezTo>
                  <a:pt x="390363" y="57295"/>
                  <a:pt x="395920" y="57873"/>
                  <a:pt x="400805" y="60704"/>
                </a:cubicBezTo>
                <a:lnTo>
                  <a:pt x="436233" y="81119"/>
                </a:lnTo>
                <a:cubicBezTo>
                  <a:pt x="446004" y="86782"/>
                  <a:pt x="449360" y="99225"/>
                  <a:pt x="443692" y="109060"/>
                </a:cubicBezTo>
                <a:lnTo>
                  <a:pt x="423255" y="144377"/>
                </a:lnTo>
                <a:lnTo>
                  <a:pt x="352474" y="103546"/>
                </a:lnTo>
                <a:lnTo>
                  <a:pt x="372910" y="68229"/>
                </a:lnTo>
                <a:cubicBezTo>
                  <a:pt x="375744" y="63312"/>
                  <a:pt x="380276" y="60015"/>
                  <a:pt x="385319" y="58655"/>
                </a:cubicBezTo>
                <a:close/>
                <a:moveTo>
                  <a:pt x="202278" y="0"/>
                </a:moveTo>
                <a:lnTo>
                  <a:pt x="292455" y="0"/>
                </a:lnTo>
                <a:cubicBezTo>
                  <a:pt x="302972" y="0"/>
                  <a:pt x="311475" y="8492"/>
                  <a:pt x="311475" y="18996"/>
                </a:cubicBezTo>
                <a:lnTo>
                  <a:pt x="311475" y="61756"/>
                </a:lnTo>
                <a:lnTo>
                  <a:pt x="285295" y="61905"/>
                </a:lnTo>
                <a:lnTo>
                  <a:pt x="285295" y="94981"/>
                </a:lnTo>
                <a:cubicBezTo>
                  <a:pt x="272838" y="93193"/>
                  <a:pt x="260158" y="91927"/>
                  <a:pt x="247255" y="91927"/>
                </a:cubicBezTo>
                <a:cubicBezTo>
                  <a:pt x="234351" y="91927"/>
                  <a:pt x="221671" y="93193"/>
                  <a:pt x="209215" y="94981"/>
                </a:cubicBezTo>
                <a:lnTo>
                  <a:pt x="209215" y="61905"/>
                </a:lnTo>
                <a:lnTo>
                  <a:pt x="183258" y="61756"/>
                </a:lnTo>
                <a:lnTo>
                  <a:pt x="183258" y="18996"/>
                </a:lnTo>
                <a:cubicBezTo>
                  <a:pt x="183258" y="8492"/>
                  <a:pt x="191761" y="0"/>
                  <a:pt x="2022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1"/>
                                        </p:tgtEl>
                                        <p:attrNameLst>
                                          <p:attrName>style.visibility</p:attrName>
                                        </p:attrNameLst>
                                      </p:cBhvr>
                                      <p:to>
                                        <p:strVal val="visible"/>
                                      </p:to>
                                    </p:set>
                                    <p:anim calcmode="lin" valueType="num">
                                      <p:cBhvr additive="base">
                                        <p:cTn id="7" dur="500"/>
                                        <p:tgtEl>
                                          <p:spTgt spid="681"/>
                                        </p:tgtEl>
                                        <p:attrNameLst>
                                          <p:attrName>ppt_w</p:attrName>
                                        </p:attrNameLst>
                                      </p:cBhvr>
                                      <p:tavLst>
                                        <p:tav tm="0">
                                          <p:val>
                                            <p:strVal val="0"/>
                                          </p:val>
                                        </p:tav>
                                        <p:tav tm="100000">
                                          <p:val>
                                            <p:strVal val="#ppt_w"/>
                                          </p:val>
                                        </p:tav>
                                      </p:tavLst>
                                    </p:anim>
                                    <p:anim calcmode="lin" valueType="num">
                                      <p:cBhvr additive="base">
                                        <p:cTn id="8" dur="500"/>
                                        <p:tgtEl>
                                          <p:spTgt spid="68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85"/>
                                        </p:tgtEl>
                                        <p:attrNameLst>
                                          <p:attrName>style.visibility</p:attrName>
                                        </p:attrNameLst>
                                      </p:cBhvr>
                                      <p:to>
                                        <p:strVal val="visible"/>
                                      </p:to>
                                    </p:set>
                                    <p:animEffect transition="in" filter="fade">
                                      <p:cBhvr>
                                        <p:cTn id="12" dur="1000"/>
                                        <p:tgtEl>
                                          <p:spTgt spid="685"/>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86"/>
                                        </p:tgtEl>
                                        <p:attrNameLst>
                                          <p:attrName>style.visibility</p:attrName>
                                        </p:attrNameLst>
                                      </p:cBhvr>
                                      <p:to>
                                        <p:strVal val="visible"/>
                                      </p:to>
                                    </p:set>
                                    <p:animEffect transition="in" filter="fade">
                                      <p:cBhvr>
                                        <p:cTn id="16" dur="500"/>
                                        <p:tgtEl>
                                          <p:spTgt spid="686"/>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682"/>
                                        </p:tgtEl>
                                        <p:attrNameLst>
                                          <p:attrName>style.visibility</p:attrName>
                                        </p:attrNameLst>
                                      </p:cBhvr>
                                      <p:to>
                                        <p:strVal val="visible"/>
                                      </p:to>
                                    </p:set>
                                    <p:anim calcmode="lin" valueType="num">
                                      <p:cBhvr additive="base">
                                        <p:cTn id="20" dur="500"/>
                                        <p:tgtEl>
                                          <p:spTgt spid="682"/>
                                        </p:tgtEl>
                                        <p:attrNameLst>
                                          <p:attrName>ppt_w</p:attrName>
                                        </p:attrNameLst>
                                      </p:cBhvr>
                                      <p:tavLst>
                                        <p:tav tm="0">
                                          <p:val>
                                            <p:strVal val="0"/>
                                          </p:val>
                                        </p:tav>
                                        <p:tav tm="100000">
                                          <p:val>
                                            <p:strVal val="#ppt_w"/>
                                          </p:val>
                                        </p:tav>
                                      </p:tavLst>
                                    </p:anim>
                                    <p:anim calcmode="lin" valueType="num">
                                      <p:cBhvr additive="base">
                                        <p:cTn id="21" dur="500"/>
                                        <p:tgtEl>
                                          <p:spTgt spid="682"/>
                                        </p:tgtEl>
                                        <p:attrNameLst>
                                          <p:attrName>ppt_h</p:attrName>
                                        </p:attrNameLst>
                                      </p:cBhvr>
                                      <p:tavLst>
                                        <p:tav tm="0">
                                          <p:val>
                                            <p:str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687"/>
                                        </p:tgtEl>
                                        <p:attrNameLst>
                                          <p:attrName>style.visibility</p:attrName>
                                        </p:attrNameLst>
                                      </p:cBhvr>
                                      <p:to>
                                        <p:strVal val="visible"/>
                                      </p:to>
                                    </p:set>
                                    <p:anim calcmode="lin" valueType="num">
                                      <p:cBhvr additive="base">
                                        <p:cTn id="25" dur="500"/>
                                        <p:tgtEl>
                                          <p:spTgt spid="687"/>
                                        </p:tgtEl>
                                        <p:attrNameLst>
                                          <p:attrName>ppt_w</p:attrName>
                                        </p:attrNameLst>
                                      </p:cBhvr>
                                      <p:tavLst>
                                        <p:tav tm="0">
                                          <p:val>
                                            <p:strVal val="0"/>
                                          </p:val>
                                        </p:tav>
                                        <p:tav tm="100000">
                                          <p:val>
                                            <p:strVal val="#ppt_w"/>
                                          </p:val>
                                        </p:tav>
                                      </p:tavLst>
                                    </p:anim>
                                    <p:anim calcmode="lin" valueType="num">
                                      <p:cBhvr additive="base">
                                        <p:cTn id="26" dur="500"/>
                                        <p:tgtEl>
                                          <p:spTgt spid="687"/>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88"/>
                                        </p:tgtEl>
                                        <p:attrNameLst>
                                          <p:attrName>style.visibility</p:attrName>
                                        </p:attrNameLst>
                                      </p:cBhvr>
                                      <p:to>
                                        <p:strVal val="visible"/>
                                      </p:to>
                                    </p:set>
                                    <p:anim calcmode="lin" valueType="num">
                                      <p:cBhvr additive="base">
                                        <p:cTn id="29" dur="500"/>
                                        <p:tgtEl>
                                          <p:spTgt spid="688"/>
                                        </p:tgtEl>
                                        <p:attrNameLst>
                                          <p:attrName>ppt_w</p:attrName>
                                        </p:attrNameLst>
                                      </p:cBhvr>
                                      <p:tavLst>
                                        <p:tav tm="0">
                                          <p:val>
                                            <p:strVal val="0"/>
                                          </p:val>
                                        </p:tav>
                                        <p:tav tm="100000">
                                          <p:val>
                                            <p:strVal val="#ppt_w"/>
                                          </p:val>
                                        </p:tav>
                                      </p:tavLst>
                                    </p:anim>
                                    <p:anim calcmode="lin" valueType="num">
                                      <p:cBhvr additive="base">
                                        <p:cTn id="30" dur="500"/>
                                        <p:tgtEl>
                                          <p:spTgt spid="688"/>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689"/>
                                        </p:tgtEl>
                                        <p:attrNameLst>
                                          <p:attrName>style.visibility</p:attrName>
                                        </p:attrNameLst>
                                      </p:cBhvr>
                                      <p:to>
                                        <p:strVal val="visible"/>
                                      </p:to>
                                    </p:set>
                                    <p:anim calcmode="lin" valueType="num">
                                      <p:cBhvr additive="base">
                                        <p:cTn id="33" dur="500"/>
                                        <p:tgtEl>
                                          <p:spTgt spid="689"/>
                                        </p:tgtEl>
                                        <p:attrNameLst>
                                          <p:attrName>ppt_w</p:attrName>
                                        </p:attrNameLst>
                                      </p:cBhvr>
                                      <p:tavLst>
                                        <p:tav tm="0">
                                          <p:val>
                                            <p:strVal val="0"/>
                                          </p:val>
                                        </p:tav>
                                        <p:tav tm="100000">
                                          <p:val>
                                            <p:strVal val="#ppt_w"/>
                                          </p:val>
                                        </p:tav>
                                      </p:tavLst>
                                    </p:anim>
                                    <p:anim calcmode="lin" valueType="num">
                                      <p:cBhvr additive="base">
                                        <p:cTn id="34" dur="500"/>
                                        <p:tgtEl>
                                          <p:spTgt spid="689"/>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690"/>
                                        </p:tgtEl>
                                        <p:attrNameLst>
                                          <p:attrName>style.visibility</p:attrName>
                                        </p:attrNameLst>
                                      </p:cBhvr>
                                      <p:to>
                                        <p:strVal val="visible"/>
                                      </p:to>
                                    </p:set>
                                    <p:anim calcmode="lin" valueType="num">
                                      <p:cBhvr additive="base">
                                        <p:cTn id="37" dur="500"/>
                                        <p:tgtEl>
                                          <p:spTgt spid="690"/>
                                        </p:tgtEl>
                                        <p:attrNameLst>
                                          <p:attrName>ppt_w</p:attrName>
                                        </p:attrNameLst>
                                      </p:cBhvr>
                                      <p:tavLst>
                                        <p:tav tm="0">
                                          <p:val>
                                            <p:strVal val="0"/>
                                          </p:val>
                                        </p:tav>
                                        <p:tav tm="100000">
                                          <p:val>
                                            <p:strVal val="#ppt_w"/>
                                          </p:val>
                                        </p:tav>
                                      </p:tavLst>
                                    </p:anim>
                                    <p:anim calcmode="lin" valueType="num">
                                      <p:cBhvr additive="base">
                                        <p:cTn id="38" dur="500"/>
                                        <p:tgtEl>
                                          <p:spTgt spid="690"/>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691"/>
                                        </p:tgtEl>
                                        <p:attrNameLst>
                                          <p:attrName>style.visibility</p:attrName>
                                        </p:attrNameLst>
                                      </p:cBhvr>
                                      <p:to>
                                        <p:strVal val="visible"/>
                                      </p:to>
                                    </p:set>
                                    <p:anim calcmode="lin" valueType="num">
                                      <p:cBhvr additive="base">
                                        <p:cTn id="41" dur="500"/>
                                        <p:tgtEl>
                                          <p:spTgt spid="691"/>
                                        </p:tgtEl>
                                        <p:attrNameLst>
                                          <p:attrName>ppt_w</p:attrName>
                                        </p:attrNameLst>
                                      </p:cBhvr>
                                      <p:tavLst>
                                        <p:tav tm="0">
                                          <p:val>
                                            <p:strVal val="0"/>
                                          </p:val>
                                        </p:tav>
                                        <p:tav tm="100000">
                                          <p:val>
                                            <p:strVal val="#ppt_w"/>
                                          </p:val>
                                        </p:tav>
                                      </p:tavLst>
                                    </p:anim>
                                    <p:anim calcmode="lin" valueType="num">
                                      <p:cBhvr additive="base">
                                        <p:cTn id="42" dur="500"/>
                                        <p:tgtEl>
                                          <p:spTgt spid="691"/>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692"/>
                                        </p:tgtEl>
                                        <p:attrNameLst>
                                          <p:attrName>style.visibility</p:attrName>
                                        </p:attrNameLst>
                                      </p:cBhvr>
                                      <p:to>
                                        <p:strVal val="visible"/>
                                      </p:to>
                                    </p:set>
                                    <p:anim calcmode="lin" valueType="num">
                                      <p:cBhvr additive="base">
                                        <p:cTn id="45" dur="500"/>
                                        <p:tgtEl>
                                          <p:spTgt spid="692"/>
                                        </p:tgtEl>
                                        <p:attrNameLst>
                                          <p:attrName>ppt_w</p:attrName>
                                        </p:attrNameLst>
                                      </p:cBhvr>
                                      <p:tavLst>
                                        <p:tav tm="0">
                                          <p:val>
                                            <p:strVal val="0"/>
                                          </p:val>
                                        </p:tav>
                                        <p:tav tm="100000">
                                          <p:val>
                                            <p:strVal val="#ppt_w"/>
                                          </p:val>
                                        </p:tav>
                                      </p:tavLst>
                                    </p:anim>
                                    <p:anim calcmode="lin" valueType="num">
                                      <p:cBhvr additive="base">
                                        <p:cTn id="46" dur="500"/>
                                        <p:tgtEl>
                                          <p:spTgt spid="6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3"/>
          <p:cNvGrpSpPr/>
          <p:nvPr/>
        </p:nvGrpSpPr>
        <p:grpSpPr>
          <a:xfrm>
            <a:off x="1215841" y="2754097"/>
            <a:ext cx="4943342" cy="856558"/>
            <a:chOff x="1152658" y="3631764"/>
            <a:chExt cx="4943342" cy="856558"/>
          </a:xfrm>
        </p:grpSpPr>
        <p:sp>
          <p:nvSpPr>
            <p:cNvPr id="97" name="Google Shape;97;p3"/>
            <p:cNvSpPr/>
            <p:nvPr/>
          </p:nvSpPr>
          <p:spPr>
            <a:xfrm>
              <a:off x="1152658" y="3631764"/>
              <a:ext cx="856558" cy="856558"/>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8" name="Google Shape;98;p3"/>
            <p:cNvGrpSpPr/>
            <p:nvPr/>
          </p:nvGrpSpPr>
          <p:grpSpPr>
            <a:xfrm>
              <a:off x="1964151" y="3695516"/>
              <a:ext cx="4131849" cy="792806"/>
              <a:chOff x="2516814" y="3550593"/>
              <a:chExt cx="4131849" cy="792806"/>
            </a:xfrm>
          </p:grpSpPr>
          <p:sp>
            <p:nvSpPr>
              <p:cNvPr id="99" name="Google Shape;99;p3"/>
              <p:cNvSpPr txBox="1"/>
              <p:nvPr/>
            </p:nvSpPr>
            <p:spPr>
              <a:xfrm>
                <a:off x="2516814" y="3550593"/>
                <a:ext cx="41066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2"/>
                    </a:solidFill>
                    <a:latin typeface="Arial"/>
                    <a:ea typeface="Arial"/>
                    <a:cs typeface="Arial"/>
                    <a:sym typeface="Arial"/>
                  </a:rPr>
                  <a:t>Overall thinking of the activity</a:t>
                </a:r>
                <a:endParaRPr sz="2000" b="1">
                  <a:solidFill>
                    <a:schemeClr val="accent2"/>
                  </a:solidFill>
                  <a:latin typeface="Arial"/>
                  <a:ea typeface="Arial"/>
                  <a:cs typeface="Arial"/>
                  <a:sym typeface="Arial"/>
                </a:endParaRPr>
              </a:p>
            </p:txBody>
          </p:sp>
          <p:sp>
            <p:nvSpPr>
              <p:cNvPr id="100" name="Google Shape;100;p3"/>
              <p:cNvSpPr/>
              <p:nvPr/>
            </p:nvSpPr>
            <p:spPr>
              <a:xfrm>
                <a:off x="2723892" y="4066400"/>
                <a:ext cx="3924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200"/>
                  <a:buFont typeface="Arial"/>
                  <a:buNone/>
                </a:pPr>
                <a:r>
                  <a:rPr lang="en-US" sz="1200" u="none" strike="noStrike" cap="none">
                    <a:solidFill>
                      <a:srgbClr val="595959"/>
                    </a:solidFill>
                    <a:latin typeface="Arial"/>
                    <a:ea typeface="Arial"/>
                    <a:cs typeface="Arial"/>
                    <a:sym typeface="Arial"/>
                  </a:rPr>
                  <a:t>THIS TEMPLA T E DESIGNED FOR FEI ER SHE JI</a:t>
                </a:r>
                <a:endParaRPr sz="1200" u="none" strike="noStrike" cap="none">
                  <a:solidFill>
                    <a:srgbClr val="595959"/>
                  </a:solidFill>
                  <a:latin typeface="Arial"/>
                  <a:ea typeface="Arial"/>
                  <a:cs typeface="Arial"/>
                  <a:sym typeface="Arial"/>
                </a:endParaRPr>
              </a:p>
            </p:txBody>
          </p:sp>
        </p:grpSp>
        <p:sp>
          <p:nvSpPr>
            <p:cNvPr id="101" name="Google Shape;101;p3"/>
            <p:cNvSpPr/>
            <p:nvPr/>
          </p:nvSpPr>
          <p:spPr>
            <a:xfrm>
              <a:off x="1359735" y="3804445"/>
              <a:ext cx="442403" cy="496242"/>
            </a:xfrm>
            <a:custGeom>
              <a:avLst/>
              <a:gdLst/>
              <a:ahLst/>
              <a:cxnLst/>
              <a:rect l="l" t="t" r="r" b="b"/>
              <a:pathLst>
                <a:path w="300038" h="336551" extrusionOk="0">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2" name="Google Shape;102;p3"/>
          <p:cNvGrpSpPr/>
          <p:nvPr/>
        </p:nvGrpSpPr>
        <p:grpSpPr>
          <a:xfrm>
            <a:off x="1215841" y="4118440"/>
            <a:ext cx="4943342" cy="856558"/>
            <a:chOff x="1152658" y="3631764"/>
            <a:chExt cx="4943342" cy="856558"/>
          </a:xfrm>
        </p:grpSpPr>
        <p:sp>
          <p:nvSpPr>
            <p:cNvPr id="103" name="Google Shape;103;p3"/>
            <p:cNvSpPr/>
            <p:nvPr/>
          </p:nvSpPr>
          <p:spPr>
            <a:xfrm>
              <a:off x="1152658" y="3631764"/>
              <a:ext cx="856558" cy="856558"/>
            </a:xfrm>
            <a:prstGeom prst="ellipse">
              <a:avLst/>
            </a:prstGeom>
            <a:solidFill>
              <a:schemeClr val="lt1"/>
            </a:solidFill>
            <a:ln w="285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4" name="Google Shape;104;p3"/>
            <p:cNvGrpSpPr/>
            <p:nvPr/>
          </p:nvGrpSpPr>
          <p:grpSpPr>
            <a:xfrm>
              <a:off x="2171229" y="3631764"/>
              <a:ext cx="3924771" cy="856558"/>
              <a:chOff x="2723892" y="3486841"/>
              <a:chExt cx="3924771" cy="856558"/>
            </a:xfrm>
          </p:grpSpPr>
          <p:sp>
            <p:nvSpPr>
              <p:cNvPr id="105" name="Google Shape;105;p3"/>
              <p:cNvSpPr txBox="1"/>
              <p:nvPr/>
            </p:nvSpPr>
            <p:spPr>
              <a:xfrm>
                <a:off x="2723892" y="3486841"/>
                <a:ext cx="37347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6"/>
                    </a:solidFill>
                    <a:latin typeface="Arial"/>
                    <a:ea typeface="Arial"/>
                    <a:cs typeface="Arial"/>
                    <a:sym typeface="Arial"/>
                  </a:rPr>
                  <a:t>Activity execution plan</a:t>
                </a:r>
                <a:endParaRPr sz="2400" b="1">
                  <a:solidFill>
                    <a:schemeClr val="accent6"/>
                  </a:solidFill>
                  <a:latin typeface="Arial"/>
                  <a:ea typeface="Arial"/>
                  <a:cs typeface="Arial"/>
                  <a:sym typeface="Arial"/>
                </a:endParaRPr>
              </a:p>
            </p:txBody>
          </p:sp>
          <p:sp>
            <p:nvSpPr>
              <p:cNvPr id="106" name="Google Shape;106;p3"/>
              <p:cNvSpPr/>
              <p:nvPr/>
            </p:nvSpPr>
            <p:spPr>
              <a:xfrm>
                <a:off x="2723892" y="4066400"/>
                <a:ext cx="3924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200"/>
                  <a:buFont typeface="Arial"/>
                  <a:buNone/>
                </a:pPr>
                <a:r>
                  <a:rPr lang="en-US" sz="1200" u="none" strike="noStrike" cap="none">
                    <a:solidFill>
                      <a:srgbClr val="595959"/>
                    </a:solidFill>
                    <a:latin typeface="Arial"/>
                    <a:ea typeface="Arial"/>
                    <a:cs typeface="Arial"/>
                    <a:sym typeface="Arial"/>
                  </a:rPr>
                  <a:t>THIS TEMPLA T E DESIGNED FOR FEI ER SHE JI</a:t>
                </a:r>
                <a:endParaRPr sz="1200" u="none" strike="noStrike" cap="none">
                  <a:solidFill>
                    <a:srgbClr val="595959"/>
                  </a:solidFill>
                  <a:latin typeface="Arial"/>
                  <a:ea typeface="Arial"/>
                  <a:cs typeface="Arial"/>
                  <a:sym typeface="Arial"/>
                </a:endParaRPr>
              </a:p>
            </p:txBody>
          </p:sp>
        </p:grpSp>
        <p:sp>
          <p:nvSpPr>
            <p:cNvPr id="107" name="Google Shape;107;p3"/>
            <p:cNvSpPr/>
            <p:nvPr/>
          </p:nvSpPr>
          <p:spPr>
            <a:xfrm>
              <a:off x="1332816" y="3818423"/>
              <a:ext cx="496242" cy="468285"/>
            </a:xfrm>
            <a:custGeom>
              <a:avLst/>
              <a:gdLst/>
              <a:ahLst/>
              <a:cxnLst/>
              <a:rect l="l" t="t" r="r" b="b"/>
              <a:pathLst>
                <a:path w="338138" h="319088" extrusionOk="0">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8" name="Google Shape;108;p3"/>
          <p:cNvGrpSpPr/>
          <p:nvPr/>
        </p:nvGrpSpPr>
        <p:grpSpPr>
          <a:xfrm>
            <a:off x="6217239" y="2754097"/>
            <a:ext cx="4943342" cy="856558"/>
            <a:chOff x="1152658" y="3631764"/>
            <a:chExt cx="4943342" cy="856558"/>
          </a:xfrm>
        </p:grpSpPr>
        <p:sp>
          <p:nvSpPr>
            <p:cNvPr id="109" name="Google Shape;109;p3"/>
            <p:cNvSpPr/>
            <p:nvPr/>
          </p:nvSpPr>
          <p:spPr>
            <a:xfrm>
              <a:off x="1152658" y="3631764"/>
              <a:ext cx="856558" cy="856558"/>
            </a:xfrm>
            <a:prstGeom prst="ellipse">
              <a:avLst/>
            </a:prstGeom>
            <a:solidFill>
              <a:schemeClr val="lt1"/>
            </a:solidFill>
            <a:ln w="28575"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0" name="Google Shape;110;p3"/>
            <p:cNvGrpSpPr/>
            <p:nvPr/>
          </p:nvGrpSpPr>
          <p:grpSpPr>
            <a:xfrm>
              <a:off x="2171229" y="3631764"/>
              <a:ext cx="3924771" cy="856558"/>
              <a:chOff x="2723892" y="3486841"/>
              <a:chExt cx="3924771" cy="856558"/>
            </a:xfrm>
          </p:grpSpPr>
          <p:sp>
            <p:nvSpPr>
              <p:cNvPr id="111" name="Google Shape;111;p3"/>
              <p:cNvSpPr txBox="1"/>
              <p:nvPr/>
            </p:nvSpPr>
            <p:spPr>
              <a:xfrm>
                <a:off x="2723892" y="3486841"/>
                <a:ext cx="3393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6"/>
                    </a:solidFill>
                    <a:latin typeface="Arial"/>
                    <a:ea typeface="Arial"/>
                    <a:cs typeface="Arial"/>
                    <a:sym typeface="Arial"/>
                  </a:rPr>
                  <a:t>Activity composition</a:t>
                </a:r>
                <a:endParaRPr sz="2400" b="1">
                  <a:solidFill>
                    <a:schemeClr val="accent6"/>
                  </a:solidFill>
                  <a:latin typeface="Arial"/>
                  <a:ea typeface="Arial"/>
                  <a:cs typeface="Arial"/>
                  <a:sym typeface="Arial"/>
                </a:endParaRPr>
              </a:p>
            </p:txBody>
          </p:sp>
          <p:sp>
            <p:nvSpPr>
              <p:cNvPr id="112" name="Google Shape;112;p3"/>
              <p:cNvSpPr/>
              <p:nvPr/>
            </p:nvSpPr>
            <p:spPr>
              <a:xfrm>
                <a:off x="2723892" y="4066400"/>
                <a:ext cx="3924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200"/>
                  <a:buFont typeface="Arial"/>
                  <a:buNone/>
                </a:pPr>
                <a:r>
                  <a:rPr lang="en-US" sz="1200" u="none" strike="noStrike" cap="none">
                    <a:solidFill>
                      <a:srgbClr val="595959"/>
                    </a:solidFill>
                    <a:latin typeface="Arial"/>
                    <a:ea typeface="Arial"/>
                    <a:cs typeface="Arial"/>
                    <a:sym typeface="Arial"/>
                  </a:rPr>
                  <a:t>THIS TEMPLA T E DESIGNED FOR FEI ER SHE JI</a:t>
                </a:r>
                <a:endParaRPr sz="1200" u="none" strike="noStrike" cap="none">
                  <a:solidFill>
                    <a:srgbClr val="595959"/>
                  </a:solidFill>
                  <a:latin typeface="Arial"/>
                  <a:ea typeface="Arial"/>
                  <a:cs typeface="Arial"/>
                  <a:sym typeface="Arial"/>
                </a:endParaRPr>
              </a:p>
            </p:txBody>
          </p:sp>
        </p:grpSp>
        <p:sp>
          <p:nvSpPr>
            <p:cNvPr id="113" name="Google Shape;113;p3"/>
            <p:cNvSpPr/>
            <p:nvPr/>
          </p:nvSpPr>
          <p:spPr>
            <a:xfrm>
              <a:off x="1365461" y="3804445"/>
              <a:ext cx="430951" cy="496242"/>
            </a:xfrm>
            <a:custGeom>
              <a:avLst/>
              <a:gdLst/>
              <a:ahLst/>
              <a:cxnLst/>
              <a:rect l="l" t="t" r="r" b="b"/>
              <a:pathLst>
                <a:path w="292270" h="336550" extrusionOk="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 name="Google Shape;114;p3"/>
          <p:cNvGrpSpPr/>
          <p:nvPr/>
        </p:nvGrpSpPr>
        <p:grpSpPr>
          <a:xfrm>
            <a:off x="6217239" y="4118440"/>
            <a:ext cx="4943342" cy="856558"/>
            <a:chOff x="1152658" y="3631764"/>
            <a:chExt cx="4943342" cy="856558"/>
          </a:xfrm>
        </p:grpSpPr>
        <p:sp>
          <p:nvSpPr>
            <p:cNvPr id="115" name="Google Shape;115;p3"/>
            <p:cNvSpPr/>
            <p:nvPr/>
          </p:nvSpPr>
          <p:spPr>
            <a:xfrm>
              <a:off x="1152658" y="3631764"/>
              <a:ext cx="856558" cy="856558"/>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6" name="Google Shape;116;p3"/>
            <p:cNvGrpSpPr/>
            <p:nvPr/>
          </p:nvGrpSpPr>
          <p:grpSpPr>
            <a:xfrm>
              <a:off x="2171229" y="3631764"/>
              <a:ext cx="3924771" cy="856558"/>
              <a:chOff x="2723892" y="3486841"/>
              <a:chExt cx="3924771" cy="856558"/>
            </a:xfrm>
          </p:grpSpPr>
          <p:sp>
            <p:nvSpPr>
              <p:cNvPr id="117" name="Google Shape;117;p3"/>
              <p:cNvSpPr txBox="1"/>
              <p:nvPr/>
            </p:nvSpPr>
            <p:spPr>
              <a:xfrm>
                <a:off x="2723892" y="3486841"/>
                <a:ext cx="25811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2"/>
                    </a:solidFill>
                    <a:latin typeface="Arial"/>
                    <a:ea typeface="Arial"/>
                    <a:cs typeface="Arial"/>
                    <a:sym typeface="Arial"/>
                  </a:rPr>
                  <a:t>Activity budget</a:t>
                </a:r>
                <a:endParaRPr sz="2400" b="1">
                  <a:solidFill>
                    <a:schemeClr val="accent2"/>
                  </a:solidFill>
                  <a:latin typeface="Arial"/>
                  <a:ea typeface="Arial"/>
                  <a:cs typeface="Arial"/>
                  <a:sym typeface="Arial"/>
                </a:endParaRPr>
              </a:p>
            </p:txBody>
          </p:sp>
          <p:sp>
            <p:nvSpPr>
              <p:cNvPr id="118" name="Google Shape;118;p3"/>
              <p:cNvSpPr/>
              <p:nvPr/>
            </p:nvSpPr>
            <p:spPr>
              <a:xfrm>
                <a:off x="2723892" y="4066400"/>
                <a:ext cx="3924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200"/>
                  <a:buFont typeface="Arial"/>
                  <a:buNone/>
                </a:pPr>
                <a:r>
                  <a:rPr lang="en-US" sz="1200" u="none" strike="noStrike" cap="none">
                    <a:solidFill>
                      <a:srgbClr val="595959"/>
                    </a:solidFill>
                    <a:latin typeface="Arial"/>
                    <a:ea typeface="Arial"/>
                    <a:cs typeface="Arial"/>
                    <a:sym typeface="Arial"/>
                  </a:rPr>
                  <a:t>THIS TEMPLA T E DESIGNED FOR FEI ER SHE JI</a:t>
                </a:r>
                <a:endParaRPr sz="1200" u="none" strike="noStrike" cap="none">
                  <a:solidFill>
                    <a:srgbClr val="595959"/>
                  </a:solidFill>
                  <a:latin typeface="Arial"/>
                  <a:ea typeface="Arial"/>
                  <a:cs typeface="Arial"/>
                  <a:sym typeface="Arial"/>
                </a:endParaRPr>
              </a:p>
            </p:txBody>
          </p:sp>
        </p:grpSp>
        <p:sp>
          <p:nvSpPr>
            <p:cNvPr id="119" name="Google Shape;119;p3"/>
            <p:cNvSpPr/>
            <p:nvPr/>
          </p:nvSpPr>
          <p:spPr>
            <a:xfrm>
              <a:off x="1332816" y="3824789"/>
              <a:ext cx="496242" cy="455553"/>
            </a:xfrm>
            <a:custGeom>
              <a:avLst/>
              <a:gdLst/>
              <a:ahLst/>
              <a:cxnLst/>
              <a:rect l="l" t="t" r="r" b="b"/>
              <a:pathLst>
                <a:path w="337212" h="309563" extrusionOk="0">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0" name="Google Shape;120;p3"/>
          <p:cNvGrpSpPr/>
          <p:nvPr/>
        </p:nvGrpSpPr>
        <p:grpSpPr>
          <a:xfrm>
            <a:off x="1644119" y="862089"/>
            <a:ext cx="3755580" cy="969808"/>
            <a:chOff x="1296958" y="1496251"/>
            <a:chExt cx="3755580" cy="969808"/>
          </a:xfrm>
        </p:grpSpPr>
        <p:sp>
          <p:nvSpPr>
            <p:cNvPr id="121" name="Google Shape;121;p3"/>
            <p:cNvSpPr txBox="1"/>
            <p:nvPr/>
          </p:nvSpPr>
          <p:spPr>
            <a:xfrm>
              <a:off x="1296958" y="1496251"/>
              <a:ext cx="37555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3200"/>
                <a:buFont typeface="Arial"/>
                <a:buNone/>
              </a:pPr>
              <a:r>
                <a:rPr lang="en-US" sz="3200" b="1" i="0" u="none" strike="noStrike" cap="none">
                  <a:solidFill>
                    <a:schemeClr val="accent1"/>
                  </a:solidFill>
                  <a:latin typeface="Arial"/>
                  <a:ea typeface="Arial"/>
                  <a:cs typeface="Arial"/>
                  <a:sym typeface="Arial"/>
                </a:rPr>
                <a:t>table of Contents</a:t>
              </a:r>
              <a:endParaRPr sz="3200" b="1" i="0" u="none" strike="noStrike" cap="none">
                <a:solidFill>
                  <a:schemeClr val="accent1"/>
                </a:solidFill>
                <a:latin typeface="Arial"/>
                <a:ea typeface="Arial"/>
                <a:cs typeface="Arial"/>
                <a:sym typeface="Arial"/>
              </a:endParaRPr>
            </a:p>
          </p:txBody>
        </p:sp>
        <p:cxnSp>
          <p:nvCxnSpPr>
            <p:cNvPr id="122" name="Google Shape;122;p3"/>
            <p:cNvCxnSpPr/>
            <p:nvPr/>
          </p:nvCxnSpPr>
          <p:spPr>
            <a:xfrm>
              <a:off x="2228379" y="2081026"/>
              <a:ext cx="0" cy="333744"/>
            </a:xfrm>
            <a:prstGeom prst="straightConnector1">
              <a:avLst/>
            </a:prstGeom>
            <a:noFill/>
            <a:ln w="19050" cap="flat" cmpd="sng">
              <a:solidFill>
                <a:srgbClr val="EC008C"/>
              </a:solidFill>
              <a:prstDash val="solid"/>
              <a:miter lim="800000"/>
              <a:headEnd type="none" w="sm" len="sm"/>
              <a:tailEnd type="none" w="sm" len="sm"/>
            </a:ln>
          </p:spPr>
        </p:cxnSp>
        <p:sp>
          <p:nvSpPr>
            <p:cNvPr id="123" name="Google Shape;123;p3"/>
            <p:cNvSpPr txBox="1"/>
            <p:nvPr/>
          </p:nvSpPr>
          <p:spPr>
            <a:xfrm>
              <a:off x="2279999" y="2065949"/>
              <a:ext cx="14604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000"/>
                <a:buFont typeface="Arial"/>
                <a:buNone/>
              </a:pPr>
              <a:r>
                <a:rPr lang="en-US" sz="2000" b="1" i="0" u="none" strike="noStrike" cap="none">
                  <a:solidFill>
                    <a:srgbClr val="7F7F7F"/>
                  </a:solidFill>
                  <a:latin typeface="Arial"/>
                  <a:ea typeface="Arial"/>
                  <a:cs typeface="Arial"/>
                  <a:sym typeface="Arial"/>
                </a:rPr>
                <a:t>CONENTS</a:t>
              </a:r>
              <a:endParaRPr sz="2000" b="1" i="0" u="none" strike="noStrike" cap="none">
                <a:solidFill>
                  <a:srgbClr val="7F7F7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500"/>
                                        <p:tgtEl>
                                          <p:spTgt spid="12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1000"/>
                                        <p:tgtEl>
                                          <p:spTgt spid="102"/>
                                        </p:tgtEl>
                                      </p:cBhvr>
                                    </p:animEffect>
                                  </p:childTnLst>
                                </p:cTn>
                              </p:par>
                              <p:par>
                                <p:cTn id="15" presetID="10"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2614893" y="1720850"/>
            <a:ext cx="2628900" cy="26289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4"/>
          <p:cNvSpPr/>
          <p:nvPr/>
        </p:nvSpPr>
        <p:spPr>
          <a:xfrm>
            <a:off x="3091508" y="2197465"/>
            <a:ext cx="1675670" cy="1675670"/>
          </a:xfrm>
          <a:prstGeom prst="ellipse">
            <a:avLst/>
          </a:prstGeom>
          <a:solidFill>
            <a:schemeClr val="lt1"/>
          </a:solidFill>
          <a:ln>
            <a:noFill/>
          </a:ln>
          <a:effectLst>
            <a:outerShdw blurRad="292100" sx="102000" sy="102000" algn="c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1" name="Google Shape;131;p4"/>
          <p:cNvCxnSpPr/>
          <p:nvPr/>
        </p:nvCxnSpPr>
        <p:spPr>
          <a:xfrm>
            <a:off x="5852272" y="3075641"/>
            <a:ext cx="1304365" cy="0"/>
          </a:xfrm>
          <a:prstGeom prst="straightConnector1">
            <a:avLst/>
          </a:prstGeom>
          <a:noFill/>
          <a:ln w="38100" cap="flat" cmpd="sng">
            <a:solidFill>
              <a:schemeClr val="accent1"/>
            </a:solidFill>
            <a:prstDash val="solid"/>
            <a:miter lim="800000"/>
            <a:headEnd type="none" w="sm" len="sm"/>
            <a:tailEnd type="none" w="sm" len="sm"/>
          </a:ln>
        </p:spPr>
      </p:cxnSp>
      <p:sp>
        <p:nvSpPr>
          <p:cNvPr id="132" name="Google Shape;132;p4"/>
          <p:cNvSpPr txBox="1"/>
          <p:nvPr/>
        </p:nvSpPr>
        <p:spPr>
          <a:xfrm>
            <a:off x="5738298" y="2456798"/>
            <a:ext cx="5833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133" name="Google Shape;133;p4"/>
          <p:cNvSpPr txBox="1"/>
          <p:nvPr/>
        </p:nvSpPr>
        <p:spPr>
          <a:xfrm>
            <a:off x="5738297" y="3169770"/>
            <a:ext cx="383880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7F7F7F"/>
                </a:solidFill>
                <a:latin typeface="Arial"/>
                <a:ea typeface="Arial"/>
                <a:cs typeface="Arial"/>
                <a:sym typeface="Arial"/>
              </a:rPr>
              <a:t>The user can demonstrate on a projector or computer, or print the presentation and make it into a film to be used in a wider field</a:t>
            </a:r>
            <a:endParaRPr/>
          </a:p>
        </p:txBody>
      </p:sp>
      <p:sp>
        <p:nvSpPr>
          <p:cNvPr id="134" name="Google Shape;134;p4"/>
          <p:cNvSpPr txBox="1"/>
          <p:nvPr/>
        </p:nvSpPr>
        <p:spPr>
          <a:xfrm>
            <a:off x="3091508" y="2475476"/>
            <a:ext cx="167567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1">
                <a:solidFill>
                  <a:schemeClr val="accent1"/>
                </a:solidFill>
                <a:latin typeface="Lily Script One"/>
                <a:ea typeface="Lily Script One"/>
                <a:cs typeface="Lily Script One"/>
                <a:sym typeface="Lily Script One"/>
              </a:rPr>
              <a:t>01</a:t>
            </a:r>
            <a:endParaRPr sz="7200" b="1" i="1">
              <a:solidFill>
                <a:schemeClr val="accent1"/>
              </a:solidFill>
              <a:latin typeface="Lily Script One"/>
              <a:ea typeface="Lily Script One"/>
              <a:cs typeface="Lily Script One"/>
              <a:sym typeface="Lily Scrip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ppt_w</p:attrName>
                                        </p:attrNameLst>
                                      </p:cBhvr>
                                      <p:tavLst>
                                        <p:tav tm="0">
                                          <p:val>
                                            <p:strVal val="0"/>
                                          </p:val>
                                        </p:tav>
                                        <p:tav tm="100000">
                                          <p:val>
                                            <p:strVal val="#ppt_w"/>
                                          </p:val>
                                        </p:tav>
                                      </p:tavLst>
                                    </p:anim>
                                    <p:anim calcmode="lin" valueType="num">
                                      <p:cBhvr additive="base">
                                        <p:cTn id="8" dur="500"/>
                                        <p:tgtEl>
                                          <p:spTgt spid="1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p:tgtEl>
                                          <p:spTgt spid="130"/>
                                        </p:tgtEl>
                                        <p:attrNameLst>
                                          <p:attrName>ppt_w</p:attrName>
                                        </p:attrNameLst>
                                      </p:cBhvr>
                                      <p:tavLst>
                                        <p:tav tm="0">
                                          <p:val>
                                            <p:strVal val="0"/>
                                          </p:val>
                                        </p:tav>
                                        <p:tav tm="100000">
                                          <p:val>
                                            <p:strVal val="#ppt_w"/>
                                          </p:val>
                                        </p:tav>
                                      </p:tavLst>
                                    </p:anim>
                                    <p:anim calcmode="lin" valueType="num">
                                      <p:cBhvr additive="base">
                                        <p:cTn id="12" dur="500"/>
                                        <p:tgtEl>
                                          <p:spTgt spid="1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500"/>
                                        <p:tgtEl>
                                          <p:spTgt spid="134"/>
                                        </p:tgtEl>
                                        <p:attrNameLst>
                                          <p:attrName>ppt_w</p:attrName>
                                        </p:attrNameLst>
                                      </p:cBhvr>
                                      <p:tavLst>
                                        <p:tav tm="0">
                                          <p:val>
                                            <p:strVal val="0"/>
                                          </p:val>
                                        </p:tav>
                                        <p:tav tm="100000">
                                          <p:val>
                                            <p:strVal val="#ppt_w"/>
                                          </p:val>
                                        </p:tav>
                                      </p:tavLst>
                                    </p:anim>
                                    <p:anim calcmode="lin" valueType="num">
                                      <p:cBhvr additive="base">
                                        <p:cTn id="16" dur="500"/>
                                        <p:tgtEl>
                                          <p:spTgt spid="134"/>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p:tgtEl>
                                          <p:spTgt spid="132"/>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6648450" y="4512353"/>
            <a:ext cx="294880" cy="177800"/>
          </a:xfrm>
          <a:prstGeom prst="triangle">
            <a:avLst>
              <a:gd name="adj" fmla="val 50000"/>
            </a:avLst>
          </a:prstGeom>
          <a:solidFill>
            <a:srgbClr val="B10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5"/>
          <p:cNvSpPr/>
          <p:nvPr/>
        </p:nvSpPr>
        <p:spPr>
          <a:xfrm flipH="1">
            <a:off x="5244446" y="4512353"/>
            <a:ext cx="294880" cy="177800"/>
          </a:xfrm>
          <a:prstGeom prst="triangle">
            <a:avLst>
              <a:gd name="adj" fmla="val 50000"/>
            </a:avLst>
          </a:prstGeom>
          <a:solidFill>
            <a:srgbClr val="B100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5"/>
          <p:cNvSpPr/>
          <p:nvPr/>
        </p:nvSpPr>
        <p:spPr>
          <a:xfrm>
            <a:off x="4305300" y="1731963"/>
            <a:ext cx="3581400" cy="3581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5"/>
          <p:cNvSpPr/>
          <p:nvPr/>
        </p:nvSpPr>
        <p:spPr>
          <a:xfrm rot="10800000" flipH="1">
            <a:off x="5244446" y="4685390"/>
            <a:ext cx="1698884" cy="311782"/>
          </a:xfrm>
          <a:custGeom>
            <a:avLst/>
            <a:gdLst/>
            <a:ahLst/>
            <a:cxnLst/>
            <a:rect l="l" t="t" r="r" b="b"/>
            <a:pathLst>
              <a:path w="1698884" h="311782" extrusionOk="0">
                <a:moveTo>
                  <a:pt x="0" y="311782"/>
                </a:moveTo>
                <a:lnTo>
                  <a:pt x="1698884" y="311782"/>
                </a:lnTo>
                <a:lnTo>
                  <a:pt x="1387102" y="0"/>
                </a:lnTo>
                <a:lnTo>
                  <a:pt x="31178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5"/>
          <p:cNvSpPr txBox="1"/>
          <p:nvPr/>
        </p:nvSpPr>
        <p:spPr>
          <a:xfrm>
            <a:off x="5057370" y="3225792"/>
            <a:ext cx="2083717" cy="897682"/>
          </a:xfrm>
          <a:prstGeom prst="rect">
            <a:avLst/>
          </a:prstGeom>
          <a:noFill/>
          <a:ln>
            <a:noFill/>
          </a:ln>
        </p:spPr>
        <p:txBody>
          <a:bodyPr spcFirstLastPara="1" wrap="square" lIns="0" tIns="0" rIns="0" bIns="0" anchor="t" anchorCtr="0">
            <a:spAutoFit/>
          </a:bodyPr>
          <a:lstStyle/>
          <a:p>
            <a:pPr marL="0" marR="0" lvl="0" indent="0" algn="ctr" rtl="0">
              <a:lnSpc>
                <a:spcPct val="116666"/>
              </a:lnSpc>
              <a:spcBef>
                <a:spcPts val="0"/>
              </a:spcBef>
              <a:spcAft>
                <a:spcPts val="0"/>
              </a:spcAft>
              <a:buNone/>
            </a:pPr>
            <a:r>
              <a:rPr lang="en-US" sz="1200">
                <a:solidFill>
                  <a:schemeClr val="lt1"/>
                </a:solidFill>
                <a:latin typeface="Arial"/>
                <a:ea typeface="Arial"/>
                <a:cs typeface="Arial"/>
                <a:sym typeface="Arial"/>
              </a:rPr>
              <a:t>Far far away, behind the word mountains, far from the countries Vokalia and Consonantia, there live the blind texts.</a:t>
            </a:r>
            <a:endParaRPr/>
          </a:p>
        </p:txBody>
      </p:sp>
      <p:pic>
        <p:nvPicPr>
          <p:cNvPr id="145" name="Google Shape;145;p5"/>
          <p:cNvPicPr preferRelativeResize="0">
            <a:picLocks noGrp="1"/>
          </p:cNvPicPr>
          <p:nvPr>
            <p:ph type="pic" idx="2"/>
          </p:nvPr>
        </p:nvPicPr>
        <p:blipFill rotWithShape="1">
          <a:blip r:embed="rId3">
            <a:alphaModFix/>
          </a:blip>
          <a:srcRect l="12547" r="12546"/>
          <a:stretch/>
        </p:blipFill>
        <p:spPr>
          <a:xfrm>
            <a:off x="2033829" y="2121466"/>
            <a:ext cx="2776461" cy="2802394"/>
          </a:xfrm>
          <a:prstGeom prst="diamond">
            <a:avLst/>
          </a:prstGeom>
          <a:noFill/>
          <a:ln>
            <a:noFill/>
          </a:ln>
        </p:spPr>
      </p:pic>
      <p:pic>
        <p:nvPicPr>
          <p:cNvPr id="146" name="Google Shape;146;p5"/>
          <p:cNvPicPr preferRelativeResize="0">
            <a:picLocks noGrp="1"/>
          </p:cNvPicPr>
          <p:nvPr>
            <p:ph type="pic" idx="3"/>
          </p:nvPr>
        </p:nvPicPr>
        <p:blipFill rotWithShape="1">
          <a:blip r:embed="rId4">
            <a:alphaModFix/>
          </a:blip>
          <a:srcRect l="12500" r="12500"/>
          <a:stretch/>
        </p:blipFill>
        <p:spPr>
          <a:xfrm>
            <a:off x="7316294" y="2121466"/>
            <a:ext cx="2802394" cy="2802394"/>
          </a:xfrm>
          <a:prstGeom prst="diamond">
            <a:avLst/>
          </a:prstGeom>
          <a:noFill/>
          <a:ln>
            <a:noFill/>
          </a:ln>
        </p:spPr>
      </p:pic>
      <p:sp>
        <p:nvSpPr>
          <p:cNvPr id="147" name="Google Shape;147;p5"/>
          <p:cNvSpPr txBox="1"/>
          <p:nvPr/>
        </p:nvSpPr>
        <p:spPr>
          <a:xfrm>
            <a:off x="4871482" y="4718586"/>
            <a:ext cx="2449035"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a:solidFill>
                  <a:schemeClr val="lt1"/>
                </a:solidFill>
                <a:latin typeface="Arial"/>
                <a:ea typeface="Arial"/>
                <a:cs typeface="Arial"/>
                <a:sym typeface="Arial"/>
              </a:rPr>
              <a:t>Introduction to the event</a:t>
            </a:r>
            <a:endParaRPr sz="900" b="1">
              <a:solidFill>
                <a:schemeClr val="lt1"/>
              </a:solidFill>
              <a:latin typeface="Arial"/>
              <a:ea typeface="Arial"/>
              <a:cs typeface="Arial"/>
              <a:sym typeface="Arial"/>
            </a:endParaRPr>
          </a:p>
        </p:txBody>
      </p:sp>
      <p:sp>
        <p:nvSpPr>
          <p:cNvPr id="148" name="Google Shape;148;p5"/>
          <p:cNvSpPr/>
          <p:nvPr/>
        </p:nvSpPr>
        <p:spPr>
          <a:xfrm>
            <a:off x="5883122" y="2405927"/>
            <a:ext cx="425757" cy="440532"/>
          </a:xfrm>
          <a:custGeom>
            <a:avLst/>
            <a:gdLst/>
            <a:ahLst/>
            <a:cxnLst/>
            <a:rect l="l" t="t" r="r" b="b"/>
            <a:pathLst>
              <a:path w="317452" h="328468" extrusionOk="0">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
          <p:cNvSpPr txBox="1"/>
          <p:nvPr/>
        </p:nvSpPr>
        <p:spPr>
          <a:xfrm>
            <a:off x="1723532" y="5493478"/>
            <a:ext cx="8744936" cy="359073"/>
          </a:xfrm>
          <a:prstGeom prst="rect">
            <a:avLst/>
          </a:prstGeom>
          <a:noFill/>
          <a:ln>
            <a:noFill/>
          </a:ln>
        </p:spPr>
        <p:txBody>
          <a:bodyPr spcFirstLastPara="1" wrap="square" lIns="0" tIns="0" rIns="0" bIns="0" anchor="t" anchorCtr="0">
            <a:spAutoFit/>
          </a:bodyPr>
          <a:lstStyle/>
          <a:p>
            <a:pPr marL="0" marR="0" lvl="0" indent="0" algn="ctr"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 Far far away, behind the word mountains, far from the countries Vokalia and Consonantia, there live the blind texts.</a:t>
            </a:r>
            <a:endParaRPr/>
          </a:p>
        </p:txBody>
      </p:sp>
      <p:grpSp>
        <p:nvGrpSpPr>
          <p:cNvPr id="150" name="Google Shape;150;p5"/>
          <p:cNvGrpSpPr/>
          <p:nvPr/>
        </p:nvGrpSpPr>
        <p:grpSpPr>
          <a:xfrm>
            <a:off x="1080557" y="537832"/>
            <a:ext cx="5938251" cy="716067"/>
            <a:chOff x="5402407" y="1247256"/>
            <a:chExt cx="5938251" cy="716067"/>
          </a:xfrm>
        </p:grpSpPr>
        <p:sp>
          <p:nvSpPr>
            <p:cNvPr id="151" name="Google Shape;151;p5"/>
            <p:cNvSpPr txBox="1"/>
            <p:nvPr/>
          </p:nvSpPr>
          <p:spPr>
            <a:xfrm>
              <a:off x="5402407" y="1247256"/>
              <a:ext cx="59382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152" name="Google Shape;152;p5"/>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ppt_w</p:attrName>
                                        </p:attrNameLst>
                                      </p:cBhvr>
                                      <p:tavLst>
                                        <p:tav tm="0">
                                          <p:val>
                                            <p:strVal val="0"/>
                                          </p:val>
                                        </p:tav>
                                        <p:tav tm="100000">
                                          <p:val>
                                            <p:strVal val="#ppt_w"/>
                                          </p:val>
                                        </p:tav>
                                      </p:tavLst>
                                    </p:anim>
                                    <p:anim calcmode="lin" valueType="num">
                                      <p:cBhvr additive="base">
                                        <p:cTn id="8" dur="500"/>
                                        <p:tgtEl>
                                          <p:spTgt spid="14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par>
                                <p:cTn id="13" presetID="10"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par>
                                <p:cTn id="16" presetID="10" presetClass="entr" presetSubtype="0" fill="hold" nodeType="with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500"/>
                                        <p:tgtEl>
                                          <p:spTgt spid="143"/>
                                        </p:tgtEl>
                                      </p:cBhvr>
                                    </p:animEffect>
                                  </p:childTnLst>
                                </p:cTn>
                              </p:par>
                              <p:par>
                                <p:cTn id="19" presetID="10"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fade">
                                      <p:cBhvr>
                                        <p:cTn id="21" dur="500"/>
                                        <p:tgtEl>
                                          <p:spTgt spid="14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500"/>
                                        <p:tgtEl>
                                          <p:spTgt spid="146"/>
                                        </p:tgtEl>
                                      </p:cBhvr>
                                    </p:animEffect>
                                  </p:childTnLst>
                                </p:cTn>
                              </p:par>
                              <p:par>
                                <p:cTn id="26" presetID="10" presetClass="entr" presetSubtype="0" fill="hold"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500"/>
                                        <p:tgtEl>
                                          <p:spTgt spid="14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500"/>
                                        <p:tgtEl>
                                          <p:spTgt spid="144"/>
                                        </p:tgtEl>
                                      </p:cBhvr>
                                    </p:animEffect>
                                  </p:childTnLst>
                                </p:cTn>
                              </p:par>
                              <p:par>
                                <p:cTn id="33" presetID="23" presetClass="entr" presetSubtype="16" fill="hold" nodeType="withEffect">
                                  <p:stCondLst>
                                    <p:cond delay="0"/>
                                  </p:stCondLst>
                                  <p:childTnLst>
                                    <p:set>
                                      <p:cBhvr>
                                        <p:cTn id="34" dur="1" fill="hold">
                                          <p:stCondLst>
                                            <p:cond delay="0"/>
                                          </p:stCondLst>
                                        </p:cTn>
                                        <p:tgtEl>
                                          <p:spTgt spid="148"/>
                                        </p:tgtEl>
                                        <p:attrNameLst>
                                          <p:attrName>style.visibility</p:attrName>
                                        </p:attrNameLst>
                                      </p:cBhvr>
                                      <p:to>
                                        <p:strVal val="visible"/>
                                      </p:to>
                                    </p:set>
                                    <p:anim calcmode="lin" valueType="num">
                                      <p:cBhvr additive="base">
                                        <p:cTn id="35" dur="500"/>
                                        <p:tgtEl>
                                          <p:spTgt spid="148"/>
                                        </p:tgtEl>
                                        <p:attrNameLst>
                                          <p:attrName>ppt_w</p:attrName>
                                        </p:attrNameLst>
                                      </p:cBhvr>
                                      <p:tavLst>
                                        <p:tav tm="0">
                                          <p:val>
                                            <p:strVal val="0"/>
                                          </p:val>
                                        </p:tav>
                                        <p:tav tm="100000">
                                          <p:val>
                                            <p:strVal val="#ppt_w"/>
                                          </p:val>
                                        </p:tav>
                                      </p:tavLst>
                                    </p:anim>
                                    <p:anim calcmode="lin" valueType="num">
                                      <p:cBhvr additive="base">
                                        <p:cTn id="36" dur="500"/>
                                        <p:tgtEl>
                                          <p:spTgt spid="148"/>
                                        </p:tgtEl>
                                        <p:attrNameLst>
                                          <p:attrName>ppt_h</p:attrName>
                                        </p:attrNameLst>
                                      </p:cBhvr>
                                      <p:tavLst>
                                        <p:tav tm="0">
                                          <p:val>
                                            <p:strVal val="0"/>
                                          </p:val>
                                        </p:tav>
                                        <p:tav tm="100000">
                                          <p:val>
                                            <p:strVal val="#ppt_h"/>
                                          </p:val>
                                        </p:tav>
                                      </p:tavLst>
                                    </p:anim>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fade">
                                      <p:cBhvr>
                                        <p:cTn id="40"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p:cNvPicPr preferRelativeResize="0">
            <a:picLocks noGrp="1"/>
          </p:cNvPicPr>
          <p:nvPr>
            <p:ph type="pic" idx="4"/>
          </p:nvPr>
        </p:nvPicPr>
        <p:blipFill rotWithShape="1">
          <a:blip r:embed="rId3">
            <a:alphaModFix/>
          </a:blip>
          <a:srcRect l="16711" r="16711"/>
          <a:stretch/>
        </p:blipFill>
        <p:spPr>
          <a:xfrm>
            <a:off x="6450073" y="3796315"/>
            <a:ext cx="2362083" cy="2364728"/>
          </a:xfrm>
          <a:prstGeom prst="rect">
            <a:avLst/>
          </a:prstGeom>
          <a:noFill/>
          <a:ln>
            <a:noFill/>
          </a:ln>
        </p:spPr>
      </p:pic>
      <p:pic>
        <p:nvPicPr>
          <p:cNvPr id="159" name="Google Shape;159;p6"/>
          <p:cNvPicPr preferRelativeResize="0">
            <a:picLocks noGrp="1"/>
          </p:cNvPicPr>
          <p:nvPr>
            <p:ph type="pic" idx="5"/>
          </p:nvPr>
        </p:nvPicPr>
        <p:blipFill rotWithShape="1">
          <a:blip r:embed="rId4">
            <a:alphaModFix/>
          </a:blip>
          <a:srcRect l="16667" r="16666"/>
          <a:stretch/>
        </p:blipFill>
        <p:spPr>
          <a:xfrm>
            <a:off x="8810276" y="3782656"/>
            <a:ext cx="2378388" cy="2378387"/>
          </a:xfrm>
          <a:prstGeom prst="rect">
            <a:avLst/>
          </a:prstGeom>
          <a:noFill/>
          <a:ln>
            <a:noFill/>
          </a:ln>
        </p:spPr>
      </p:pic>
      <p:sp>
        <p:nvSpPr>
          <p:cNvPr id="160" name="Google Shape;160;p6"/>
          <p:cNvSpPr/>
          <p:nvPr/>
        </p:nvSpPr>
        <p:spPr>
          <a:xfrm>
            <a:off x="8992120" y="3971329"/>
            <a:ext cx="2014701" cy="2014699"/>
          </a:xfrm>
          <a:prstGeom prst="rect">
            <a:avLst/>
          </a:prstGeom>
          <a:solidFill>
            <a:schemeClr val="accent1">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Google Shape;161;p6"/>
          <p:cNvSpPr txBox="1"/>
          <p:nvPr/>
        </p:nvSpPr>
        <p:spPr>
          <a:xfrm>
            <a:off x="8945183" y="4219658"/>
            <a:ext cx="2093327" cy="147598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FFFF"/>
                </a:solidFill>
                <a:latin typeface="Century Gothic"/>
                <a:ea typeface="Century Gothic"/>
                <a:cs typeface="Century Gothic"/>
                <a:sym typeface="Century Gothic"/>
              </a:rPr>
              <a:t>SHOW CASE</a:t>
            </a:r>
            <a:endParaRPr sz="3200">
              <a:solidFill>
                <a:srgbClr val="FFFFFF"/>
              </a:solidFill>
              <a:latin typeface="Century Gothic"/>
              <a:ea typeface="Century Gothic"/>
              <a:cs typeface="Century Gothic"/>
              <a:sym typeface="Century Gothic"/>
            </a:endParaRPr>
          </a:p>
        </p:txBody>
      </p:sp>
      <p:sp>
        <p:nvSpPr>
          <p:cNvPr id="162" name="Google Shape;162;p6"/>
          <p:cNvSpPr/>
          <p:nvPr/>
        </p:nvSpPr>
        <p:spPr>
          <a:xfrm rot="2700000">
            <a:off x="9926478" y="4973760"/>
            <a:ext cx="147866" cy="147866"/>
          </a:xfrm>
          <a:custGeom>
            <a:avLst/>
            <a:gdLst/>
            <a:ahLst/>
            <a:cxnLst/>
            <a:rect l="l" t="t" r="r" b="b"/>
            <a:pathLst>
              <a:path w="866674" h="866674" extrusionOk="0">
                <a:moveTo>
                  <a:pt x="0" y="866674"/>
                </a:moveTo>
                <a:lnTo>
                  <a:pt x="0" y="0"/>
                </a:lnTo>
                <a:lnTo>
                  <a:pt x="866674" y="0"/>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6"/>
          <p:cNvSpPr/>
          <p:nvPr/>
        </p:nvSpPr>
        <p:spPr>
          <a:xfrm rot="2700000">
            <a:off x="9926478" y="5051750"/>
            <a:ext cx="147866" cy="147866"/>
          </a:xfrm>
          <a:custGeom>
            <a:avLst/>
            <a:gdLst/>
            <a:ahLst/>
            <a:cxnLst/>
            <a:rect l="l" t="t" r="r" b="b"/>
            <a:pathLst>
              <a:path w="866674" h="866674" extrusionOk="0">
                <a:moveTo>
                  <a:pt x="0" y="866674"/>
                </a:moveTo>
                <a:lnTo>
                  <a:pt x="0" y="0"/>
                </a:lnTo>
                <a:lnTo>
                  <a:pt x="866674" y="0"/>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4" name="Google Shape;164;p6"/>
          <p:cNvGrpSpPr/>
          <p:nvPr/>
        </p:nvGrpSpPr>
        <p:grpSpPr>
          <a:xfrm>
            <a:off x="5024488" y="1706811"/>
            <a:ext cx="882826" cy="882826"/>
            <a:chOff x="5024488" y="1706811"/>
            <a:chExt cx="882826" cy="882826"/>
          </a:xfrm>
        </p:grpSpPr>
        <p:sp>
          <p:nvSpPr>
            <p:cNvPr id="165" name="Google Shape;165;p6"/>
            <p:cNvSpPr/>
            <p:nvPr/>
          </p:nvSpPr>
          <p:spPr>
            <a:xfrm>
              <a:off x="5024488" y="1706811"/>
              <a:ext cx="882826" cy="88282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6"/>
            <p:cNvSpPr/>
            <p:nvPr/>
          </p:nvSpPr>
          <p:spPr>
            <a:xfrm>
              <a:off x="5221911" y="1937828"/>
              <a:ext cx="487981" cy="420793"/>
            </a:xfrm>
            <a:custGeom>
              <a:avLst/>
              <a:gdLst/>
              <a:ahLst/>
              <a:cxnLst/>
              <a:rect l="l" t="t" r="r" b="b"/>
              <a:pathLst>
                <a:path w="609" h="524" extrusionOk="0">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67" name="Google Shape;167;p6"/>
          <p:cNvGrpSpPr/>
          <p:nvPr/>
        </p:nvGrpSpPr>
        <p:grpSpPr>
          <a:xfrm>
            <a:off x="3701375" y="1711792"/>
            <a:ext cx="882826" cy="882826"/>
            <a:chOff x="3701376" y="1711792"/>
            <a:chExt cx="882826" cy="882826"/>
          </a:xfrm>
        </p:grpSpPr>
        <p:sp>
          <p:nvSpPr>
            <p:cNvPr id="168" name="Google Shape;168;p6"/>
            <p:cNvSpPr/>
            <p:nvPr/>
          </p:nvSpPr>
          <p:spPr>
            <a:xfrm>
              <a:off x="3701376" y="1711792"/>
              <a:ext cx="882826" cy="88282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6"/>
            <p:cNvSpPr/>
            <p:nvPr/>
          </p:nvSpPr>
          <p:spPr>
            <a:xfrm>
              <a:off x="3900567" y="1942809"/>
              <a:ext cx="484444" cy="420793"/>
            </a:xfrm>
            <a:custGeom>
              <a:avLst/>
              <a:gdLst/>
              <a:ahLst/>
              <a:cxnLst/>
              <a:rect l="l" t="t" r="r" b="b"/>
              <a:pathLst>
                <a:path w="602" h="524" extrusionOk="0">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0" name="Google Shape;170;p6"/>
          <p:cNvGrpSpPr/>
          <p:nvPr/>
        </p:nvGrpSpPr>
        <p:grpSpPr>
          <a:xfrm>
            <a:off x="2378263" y="1711792"/>
            <a:ext cx="882826" cy="882826"/>
            <a:chOff x="2378263" y="1711792"/>
            <a:chExt cx="882826" cy="882826"/>
          </a:xfrm>
        </p:grpSpPr>
        <p:sp>
          <p:nvSpPr>
            <p:cNvPr id="171" name="Google Shape;171;p6"/>
            <p:cNvSpPr/>
            <p:nvPr/>
          </p:nvSpPr>
          <p:spPr>
            <a:xfrm>
              <a:off x="2378263" y="1711792"/>
              <a:ext cx="882826" cy="88282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6"/>
            <p:cNvSpPr/>
            <p:nvPr/>
          </p:nvSpPr>
          <p:spPr>
            <a:xfrm>
              <a:off x="2577454" y="1955185"/>
              <a:ext cx="484444" cy="396041"/>
            </a:xfrm>
            <a:custGeom>
              <a:avLst/>
              <a:gdLst/>
              <a:ahLst/>
              <a:cxnLst/>
              <a:rect l="l" t="t" r="r" b="b"/>
              <a:pathLst>
                <a:path w="602" h="496" extrusionOk="0">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3" name="Google Shape;173;p6"/>
          <p:cNvGrpSpPr/>
          <p:nvPr/>
        </p:nvGrpSpPr>
        <p:grpSpPr>
          <a:xfrm>
            <a:off x="1055151" y="1711792"/>
            <a:ext cx="882826" cy="882826"/>
            <a:chOff x="1055151" y="1711792"/>
            <a:chExt cx="882826" cy="882826"/>
          </a:xfrm>
        </p:grpSpPr>
        <p:sp>
          <p:nvSpPr>
            <p:cNvPr id="174" name="Google Shape;174;p6"/>
            <p:cNvSpPr/>
            <p:nvPr/>
          </p:nvSpPr>
          <p:spPr>
            <a:xfrm>
              <a:off x="1055151" y="1711792"/>
              <a:ext cx="882826" cy="88282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6"/>
            <p:cNvSpPr/>
            <p:nvPr/>
          </p:nvSpPr>
          <p:spPr>
            <a:xfrm>
              <a:off x="1252574" y="1955185"/>
              <a:ext cx="487981" cy="396041"/>
            </a:xfrm>
            <a:custGeom>
              <a:avLst/>
              <a:gdLst/>
              <a:ahLst/>
              <a:cxnLst/>
              <a:rect l="l" t="t" r="r" b="b"/>
              <a:pathLst>
                <a:path w="609" h="496" extrusionOk="0">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76" name="Google Shape;176;p6"/>
          <p:cNvPicPr preferRelativeResize="0">
            <a:picLocks noGrp="1"/>
          </p:cNvPicPr>
          <p:nvPr>
            <p:ph type="pic" idx="2"/>
          </p:nvPr>
        </p:nvPicPr>
        <p:blipFill rotWithShape="1">
          <a:blip r:embed="rId5">
            <a:alphaModFix/>
          </a:blip>
          <a:srcRect l="16667" r="16666"/>
          <a:stretch/>
        </p:blipFill>
        <p:spPr>
          <a:xfrm>
            <a:off x="6440040" y="1417683"/>
            <a:ext cx="2378388" cy="2378387"/>
          </a:xfrm>
          <a:prstGeom prst="rect">
            <a:avLst/>
          </a:prstGeom>
          <a:noFill/>
          <a:ln>
            <a:noFill/>
          </a:ln>
        </p:spPr>
      </p:pic>
      <p:pic>
        <p:nvPicPr>
          <p:cNvPr id="177" name="Google Shape;177;p6"/>
          <p:cNvPicPr preferRelativeResize="0">
            <a:picLocks noGrp="1"/>
          </p:cNvPicPr>
          <p:nvPr>
            <p:ph type="pic" idx="3"/>
          </p:nvPr>
        </p:nvPicPr>
        <p:blipFill rotWithShape="1">
          <a:blip r:embed="rId6">
            <a:alphaModFix/>
          </a:blip>
          <a:srcRect l="2270" r="2270"/>
          <a:stretch/>
        </p:blipFill>
        <p:spPr>
          <a:xfrm>
            <a:off x="8818428" y="1420574"/>
            <a:ext cx="2370236" cy="2370235"/>
          </a:xfrm>
          <a:prstGeom prst="rect">
            <a:avLst/>
          </a:prstGeom>
          <a:noFill/>
          <a:ln>
            <a:noFill/>
          </a:ln>
        </p:spPr>
      </p:pic>
      <p:grpSp>
        <p:nvGrpSpPr>
          <p:cNvPr id="178" name="Google Shape;178;p6"/>
          <p:cNvGrpSpPr/>
          <p:nvPr/>
        </p:nvGrpSpPr>
        <p:grpSpPr>
          <a:xfrm>
            <a:off x="985808" y="2878448"/>
            <a:ext cx="4921506" cy="1130981"/>
            <a:chOff x="7483989" y="3339882"/>
            <a:chExt cx="4921506" cy="1130981"/>
          </a:xfrm>
        </p:grpSpPr>
        <p:sp>
          <p:nvSpPr>
            <p:cNvPr id="179" name="Google Shape;179;p6"/>
            <p:cNvSpPr/>
            <p:nvPr/>
          </p:nvSpPr>
          <p:spPr>
            <a:xfrm>
              <a:off x="7483989" y="3732519"/>
              <a:ext cx="4921506"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perform a demonstration on the computer or a computer on a projector or a computer. The presentation can also be p</a:t>
              </a:r>
              <a:endParaRPr sz="1200">
                <a:solidFill>
                  <a:srgbClr val="3F3F3F"/>
                </a:solidFill>
                <a:latin typeface="Arial"/>
                <a:ea typeface="Arial"/>
                <a:cs typeface="Arial"/>
                <a:sym typeface="Arial"/>
              </a:endParaRPr>
            </a:p>
          </p:txBody>
        </p:sp>
        <p:sp>
          <p:nvSpPr>
            <p:cNvPr id="180" name="Google Shape;180;p6"/>
            <p:cNvSpPr/>
            <p:nvPr/>
          </p:nvSpPr>
          <p:spPr>
            <a:xfrm>
              <a:off x="7483989" y="3339882"/>
              <a:ext cx="3895196"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background</a:t>
              </a:r>
              <a:endParaRPr sz="2000" b="1">
                <a:solidFill>
                  <a:srgbClr val="3F3F3F"/>
                </a:solidFill>
                <a:latin typeface="Arial"/>
                <a:ea typeface="Arial"/>
                <a:cs typeface="Arial"/>
                <a:sym typeface="Arial"/>
              </a:endParaRPr>
            </a:p>
          </p:txBody>
        </p:sp>
      </p:grpSp>
      <p:grpSp>
        <p:nvGrpSpPr>
          <p:cNvPr id="181" name="Google Shape;181;p6"/>
          <p:cNvGrpSpPr/>
          <p:nvPr/>
        </p:nvGrpSpPr>
        <p:grpSpPr>
          <a:xfrm>
            <a:off x="985808" y="4050289"/>
            <a:ext cx="4921506" cy="1130981"/>
            <a:chOff x="7483989" y="3339882"/>
            <a:chExt cx="4921506" cy="1130981"/>
          </a:xfrm>
        </p:grpSpPr>
        <p:sp>
          <p:nvSpPr>
            <p:cNvPr id="182" name="Google Shape;182;p6"/>
            <p:cNvSpPr/>
            <p:nvPr/>
          </p:nvSpPr>
          <p:spPr>
            <a:xfrm>
              <a:off x="7483989" y="3732519"/>
              <a:ext cx="4921506"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perform a demonstration on the computer or a computer on a projector or a computer. The presentation can also be p</a:t>
              </a:r>
              <a:endParaRPr sz="1200">
                <a:solidFill>
                  <a:srgbClr val="3F3F3F"/>
                </a:solidFill>
                <a:latin typeface="Arial"/>
                <a:ea typeface="Arial"/>
                <a:cs typeface="Arial"/>
                <a:sym typeface="Arial"/>
              </a:endParaRPr>
            </a:p>
          </p:txBody>
        </p:sp>
        <p:sp>
          <p:nvSpPr>
            <p:cNvPr id="183" name="Google Shape;183;p6"/>
            <p:cNvSpPr/>
            <p:nvPr/>
          </p:nvSpPr>
          <p:spPr>
            <a:xfrm>
              <a:off x="7483989" y="3339882"/>
              <a:ext cx="3478986"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background</a:t>
              </a:r>
              <a:endParaRPr sz="2000" b="1">
                <a:solidFill>
                  <a:srgbClr val="3F3F3F"/>
                </a:solidFill>
                <a:latin typeface="Arial"/>
                <a:ea typeface="Arial"/>
                <a:cs typeface="Arial"/>
                <a:sym typeface="Arial"/>
              </a:endParaRPr>
            </a:p>
          </p:txBody>
        </p:sp>
      </p:grpSp>
      <p:grpSp>
        <p:nvGrpSpPr>
          <p:cNvPr id="184" name="Google Shape;184;p6"/>
          <p:cNvGrpSpPr/>
          <p:nvPr/>
        </p:nvGrpSpPr>
        <p:grpSpPr>
          <a:xfrm>
            <a:off x="985808" y="5222129"/>
            <a:ext cx="4921506" cy="1130981"/>
            <a:chOff x="7483989" y="3339882"/>
            <a:chExt cx="4921506" cy="1130981"/>
          </a:xfrm>
        </p:grpSpPr>
        <p:sp>
          <p:nvSpPr>
            <p:cNvPr id="185" name="Google Shape;185;p6"/>
            <p:cNvSpPr/>
            <p:nvPr/>
          </p:nvSpPr>
          <p:spPr>
            <a:xfrm>
              <a:off x="7483989" y="3732519"/>
              <a:ext cx="4921506" cy="73834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The user can perform a demonstration on the computer or a computer on a projector or a computer. The presentation can also be p</a:t>
              </a:r>
              <a:endParaRPr sz="1200">
                <a:solidFill>
                  <a:srgbClr val="3F3F3F"/>
                </a:solidFill>
                <a:latin typeface="Arial"/>
                <a:ea typeface="Arial"/>
                <a:cs typeface="Arial"/>
                <a:sym typeface="Arial"/>
              </a:endParaRPr>
            </a:p>
          </p:txBody>
        </p:sp>
        <p:sp>
          <p:nvSpPr>
            <p:cNvPr id="186" name="Google Shape;186;p6"/>
            <p:cNvSpPr/>
            <p:nvPr/>
          </p:nvSpPr>
          <p:spPr>
            <a:xfrm>
              <a:off x="7483989" y="3339882"/>
              <a:ext cx="3399202" cy="43037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a:solidFill>
                    <a:srgbClr val="3F3F3F"/>
                  </a:solidFill>
                  <a:latin typeface="Arial"/>
                  <a:ea typeface="Arial"/>
                  <a:cs typeface="Arial"/>
                  <a:sym typeface="Arial"/>
                </a:rPr>
                <a:t>Activity background</a:t>
              </a:r>
              <a:endParaRPr sz="2000" b="1">
                <a:solidFill>
                  <a:srgbClr val="3F3F3F"/>
                </a:solidFill>
                <a:latin typeface="Arial"/>
                <a:ea typeface="Arial"/>
                <a:cs typeface="Arial"/>
                <a:sym typeface="Arial"/>
              </a:endParaRPr>
            </a:p>
          </p:txBody>
        </p:sp>
      </p:grpSp>
      <p:grpSp>
        <p:nvGrpSpPr>
          <p:cNvPr id="187" name="Google Shape;187;p6"/>
          <p:cNvGrpSpPr/>
          <p:nvPr/>
        </p:nvGrpSpPr>
        <p:grpSpPr>
          <a:xfrm>
            <a:off x="1080557" y="537832"/>
            <a:ext cx="5704922" cy="716067"/>
            <a:chOff x="5402407" y="1247256"/>
            <a:chExt cx="5704922" cy="716067"/>
          </a:xfrm>
        </p:grpSpPr>
        <p:sp>
          <p:nvSpPr>
            <p:cNvPr id="188" name="Google Shape;188;p6"/>
            <p:cNvSpPr txBox="1"/>
            <p:nvPr/>
          </p:nvSpPr>
          <p:spPr>
            <a:xfrm>
              <a:off x="5402407" y="1247256"/>
              <a:ext cx="57049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189" name="Google Shape;189;p6"/>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p:tgtEl>
                                          <p:spTgt spid="173"/>
                                        </p:tgtEl>
                                        <p:attrNameLst>
                                          <p:attrName>ppt_w</p:attrName>
                                        </p:attrNameLst>
                                      </p:cBhvr>
                                      <p:tavLst>
                                        <p:tav tm="0">
                                          <p:val>
                                            <p:strVal val="0"/>
                                          </p:val>
                                        </p:tav>
                                        <p:tav tm="100000">
                                          <p:val>
                                            <p:strVal val="#ppt_w"/>
                                          </p:val>
                                        </p:tav>
                                      </p:tavLst>
                                    </p:anim>
                                    <p:anim calcmode="lin" valueType="num">
                                      <p:cBhvr additive="base">
                                        <p:cTn id="8" dur="500"/>
                                        <p:tgtEl>
                                          <p:spTgt spid="1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p:tgtEl>
                                          <p:spTgt spid="170"/>
                                        </p:tgtEl>
                                        <p:attrNameLst>
                                          <p:attrName>ppt_w</p:attrName>
                                        </p:attrNameLst>
                                      </p:cBhvr>
                                      <p:tavLst>
                                        <p:tav tm="0">
                                          <p:val>
                                            <p:strVal val="0"/>
                                          </p:val>
                                        </p:tav>
                                        <p:tav tm="100000">
                                          <p:val>
                                            <p:strVal val="#ppt_w"/>
                                          </p:val>
                                        </p:tav>
                                      </p:tavLst>
                                    </p:anim>
                                    <p:anim calcmode="lin" valueType="num">
                                      <p:cBhvr additive="base">
                                        <p:cTn id="12" dur="500"/>
                                        <p:tgtEl>
                                          <p:spTgt spid="1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500"/>
                                        <p:tgtEl>
                                          <p:spTgt spid="167"/>
                                        </p:tgtEl>
                                        <p:attrNameLst>
                                          <p:attrName>ppt_w</p:attrName>
                                        </p:attrNameLst>
                                      </p:cBhvr>
                                      <p:tavLst>
                                        <p:tav tm="0">
                                          <p:val>
                                            <p:strVal val="0"/>
                                          </p:val>
                                        </p:tav>
                                        <p:tav tm="100000">
                                          <p:val>
                                            <p:strVal val="#ppt_w"/>
                                          </p:val>
                                        </p:tav>
                                      </p:tavLst>
                                    </p:anim>
                                    <p:anim calcmode="lin" valueType="num">
                                      <p:cBhvr additive="base">
                                        <p:cTn id="16" dur="500"/>
                                        <p:tgtEl>
                                          <p:spTgt spid="16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4"/>
                                        </p:tgtEl>
                                        <p:attrNameLst>
                                          <p:attrName>style.visibility</p:attrName>
                                        </p:attrNameLst>
                                      </p:cBhvr>
                                      <p:to>
                                        <p:strVal val="visible"/>
                                      </p:to>
                                    </p:set>
                                    <p:anim calcmode="lin" valueType="num">
                                      <p:cBhvr additive="base">
                                        <p:cTn id="19" dur="500"/>
                                        <p:tgtEl>
                                          <p:spTgt spid="164"/>
                                        </p:tgtEl>
                                        <p:attrNameLst>
                                          <p:attrName>ppt_w</p:attrName>
                                        </p:attrNameLst>
                                      </p:cBhvr>
                                      <p:tavLst>
                                        <p:tav tm="0">
                                          <p:val>
                                            <p:strVal val="0"/>
                                          </p:val>
                                        </p:tav>
                                        <p:tav tm="100000">
                                          <p:val>
                                            <p:strVal val="#ppt_w"/>
                                          </p:val>
                                        </p:tav>
                                      </p:tavLst>
                                    </p:anim>
                                    <p:anim calcmode="lin" valueType="num">
                                      <p:cBhvr additive="base">
                                        <p:cTn id="20" dur="500"/>
                                        <p:tgtEl>
                                          <p:spTgt spid="164"/>
                                        </p:tgtEl>
                                        <p:attrNameLst>
                                          <p:attrName>ppt_h</p:attrName>
                                        </p:attrNameLst>
                                      </p:cBhvr>
                                      <p:tavLst>
                                        <p:tav tm="0">
                                          <p:val>
                                            <p:strVal val="0"/>
                                          </p:val>
                                        </p:tav>
                                        <p:tav tm="100000">
                                          <p:val>
                                            <p:strVal val="#ppt_h"/>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78"/>
                                        </p:tgtEl>
                                        <p:attrNameLst>
                                          <p:attrName>style.visibility</p:attrName>
                                        </p:attrNameLst>
                                      </p:cBhvr>
                                      <p:to>
                                        <p:strVal val="visible"/>
                                      </p:to>
                                    </p:set>
                                    <p:anim calcmode="lin" valueType="num">
                                      <p:cBhvr additive="base">
                                        <p:cTn id="24" dur="500"/>
                                        <p:tgtEl>
                                          <p:spTgt spid="178"/>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81"/>
                                        </p:tgtEl>
                                        <p:attrNameLst>
                                          <p:attrName>style.visibility</p:attrName>
                                        </p:attrNameLst>
                                      </p:cBhvr>
                                      <p:to>
                                        <p:strVal val="visible"/>
                                      </p:to>
                                    </p:set>
                                    <p:anim calcmode="lin" valueType="num">
                                      <p:cBhvr additive="base">
                                        <p:cTn id="28" dur="500"/>
                                        <p:tgtEl>
                                          <p:spTgt spid="181"/>
                                        </p:tgtEl>
                                        <p:attrNameLst>
                                          <p:attrName>ppt_x</p:attrName>
                                        </p:attrNameLst>
                                      </p:cBhvr>
                                      <p:tavLst>
                                        <p:tav tm="0">
                                          <p:val>
                                            <p:strVal val="#ppt_x-1"/>
                                          </p:val>
                                        </p:tav>
                                        <p:tav tm="100000">
                                          <p:val>
                                            <p:strVal val="#ppt_x"/>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84"/>
                                        </p:tgtEl>
                                        <p:attrNameLst>
                                          <p:attrName>style.visibility</p:attrName>
                                        </p:attrNameLst>
                                      </p:cBhvr>
                                      <p:to>
                                        <p:strVal val="visible"/>
                                      </p:to>
                                    </p:set>
                                    <p:anim calcmode="lin" valueType="num">
                                      <p:cBhvr additive="base">
                                        <p:cTn id="32" dur="500"/>
                                        <p:tgtEl>
                                          <p:spTgt spid="184"/>
                                        </p:tgtEl>
                                        <p:attrNameLst>
                                          <p:attrName>ppt_x</p:attrName>
                                        </p:attrNameLst>
                                      </p:cBhvr>
                                      <p:tavLst>
                                        <p:tav tm="0">
                                          <p:val>
                                            <p:strVal val="#ppt_x-1"/>
                                          </p:val>
                                        </p:tav>
                                        <p:tav tm="100000">
                                          <p:val>
                                            <p:strVal val="#ppt_x"/>
                                          </p:val>
                                        </p:tav>
                                      </p:tavLst>
                                    </p:anim>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158"/>
                                        </p:tgtEl>
                                        <p:attrNameLst>
                                          <p:attrName>style.visibility</p:attrName>
                                        </p:attrNameLst>
                                      </p:cBhvr>
                                      <p:to>
                                        <p:strVal val="visible"/>
                                      </p:to>
                                    </p:set>
                                    <p:anim calcmode="lin" valueType="num">
                                      <p:cBhvr additive="base">
                                        <p:cTn id="36" dur="500"/>
                                        <p:tgtEl>
                                          <p:spTgt spid="158"/>
                                        </p:tgtEl>
                                        <p:attrNameLst>
                                          <p:attrName>ppt_w</p:attrName>
                                        </p:attrNameLst>
                                      </p:cBhvr>
                                      <p:tavLst>
                                        <p:tav tm="0">
                                          <p:val>
                                            <p:strVal val="0"/>
                                          </p:val>
                                        </p:tav>
                                        <p:tav tm="100000">
                                          <p:val>
                                            <p:strVal val="#ppt_w"/>
                                          </p:val>
                                        </p:tav>
                                      </p:tavLst>
                                    </p:anim>
                                    <p:anim calcmode="lin" valueType="num">
                                      <p:cBhvr additive="base">
                                        <p:cTn id="37" dur="500"/>
                                        <p:tgtEl>
                                          <p:spTgt spid="158"/>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59"/>
                                        </p:tgtEl>
                                        <p:attrNameLst>
                                          <p:attrName>style.visibility</p:attrName>
                                        </p:attrNameLst>
                                      </p:cBhvr>
                                      <p:to>
                                        <p:strVal val="visible"/>
                                      </p:to>
                                    </p:set>
                                    <p:anim calcmode="lin" valueType="num">
                                      <p:cBhvr additive="base">
                                        <p:cTn id="40" dur="500"/>
                                        <p:tgtEl>
                                          <p:spTgt spid="159"/>
                                        </p:tgtEl>
                                        <p:attrNameLst>
                                          <p:attrName>ppt_w</p:attrName>
                                        </p:attrNameLst>
                                      </p:cBhvr>
                                      <p:tavLst>
                                        <p:tav tm="0">
                                          <p:val>
                                            <p:strVal val="0"/>
                                          </p:val>
                                        </p:tav>
                                        <p:tav tm="100000">
                                          <p:val>
                                            <p:strVal val="#ppt_w"/>
                                          </p:val>
                                        </p:tav>
                                      </p:tavLst>
                                    </p:anim>
                                    <p:anim calcmode="lin" valueType="num">
                                      <p:cBhvr additive="base">
                                        <p:cTn id="41" dur="500"/>
                                        <p:tgtEl>
                                          <p:spTgt spid="159"/>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60"/>
                                        </p:tgtEl>
                                        <p:attrNameLst>
                                          <p:attrName>style.visibility</p:attrName>
                                        </p:attrNameLst>
                                      </p:cBhvr>
                                      <p:to>
                                        <p:strVal val="visible"/>
                                      </p:to>
                                    </p:set>
                                    <p:anim calcmode="lin" valueType="num">
                                      <p:cBhvr additive="base">
                                        <p:cTn id="44" dur="500"/>
                                        <p:tgtEl>
                                          <p:spTgt spid="160"/>
                                        </p:tgtEl>
                                        <p:attrNameLst>
                                          <p:attrName>ppt_w</p:attrName>
                                        </p:attrNameLst>
                                      </p:cBhvr>
                                      <p:tavLst>
                                        <p:tav tm="0">
                                          <p:val>
                                            <p:strVal val="0"/>
                                          </p:val>
                                        </p:tav>
                                        <p:tav tm="100000">
                                          <p:val>
                                            <p:strVal val="#ppt_w"/>
                                          </p:val>
                                        </p:tav>
                                      </p:tavLst>
                                    </p:anim>
                                    <p:anim calcmode="lin" valueType="num">
                                      <p:cBhvr additive="base">
                                        <p:cTn id="45" dur="500"/>
                                        <p:tgtEl>
                                          <p:spTgt spid="160"/>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61"/>
                                        </p:tgtEl>
                                        <p:attrNameLst>
                                          <p:attrName>style.visibility</p:attrName>
                                        </p:attrNameLst>
                                      </p:cBhvr>
                                      <p:to>
                                        <p:strVal val="visible"/>
                                      </p:to>
                                    </p:set>
                                    <p:anim calcmode="lin" valueType="num">
                                      <p:cBhvr additive="base">
                                        <p:cTn id="48" dur="500"/>
                                        <p:tgtEl>
                                          <p:spTgt spid="161"/>
                                        </p:tgtEl>
                                        <p:attrNameLst>
                                          <p:attrName>ppt_w</p:attrName>
                                        </p:attrNameLst>
                                      </p:cBhvr>
                                      <p:tavLst>
                                        <p:tav tm="0">
                                          <p:val>
                                            <p:strVal val="0"/>
                                          </p:val>
                                        </p:tav>
                                        <p:tav tm="100000">
                                          <p:val>
                                            <p:strVal val="#ppt_w"/>
                                          </p:val>
                                        </p:tav>
                                      </p:tavLst>
                                    </p:anim>
                                    <p:anim calcmode="lin" valueType="num">
                                      <p:cBhvr additive="base">
                                        <p:cTn id="49" dur="500"/>
                                        <p:tgtEl>
                                          <p:spTgt spid="161"/>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additive="base">
                                        <p:cTn id="52" dur="500"/>
                                        <p:tgtEl>
                                          <p:spTgt spid="162"/>
                                        </p:tgtEl>
                                        <p:attrNameLst>
                                          <p:attrName>ppt_w</p:attrName>
                                        </p:attrNameLst>
                                      </p:cBhvr>
                                      <p:tavLst>
                                        <p:tav tm="0">
                                          <p:val>
                                            <p:strVal val="0"/>
                                          </p:val>
                                        </p:tav>
                                        <p:tav tm="100000">
                                          <p:val>
                                            <p:strVal val="#ppt_w"/>
                                          </p:val>
                                        </p:tav>
                                      </p:tavLst>
                                    </p:anim>
                                    <p:anim calcmode="lin" valueType="num">
                                      <p:cBhvr additive="base">
                                        <p:cTn id="53" dur="500"/>
                                        <p:tgtEl>
                                          <p:spTgt spid="162"/>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63"/>
                                        </p:tgtEl>
                                        <p:attrNameLst>
                                          <p:attrName>style.visibility</p:attrName>
                                        </p:attrNameLst>
                                      </p:cBhvr>
                                      <p:to>
                                        <p:strVal val="visible"/>
                                      </p:to>
                                    </p:set>
                                    <p:anim calcmode="lin" valueType="num">
                                      <p:cBhvr additive="base">
                                        <p:cTn id="56" dur="500"/>
                                        <p:tgtEl>
                                          <p:spTgt spid="163"/>
                                        </p:tgtEl>
                                        <p:attrNameLst>
                                          <p:attrName>ppt_w</p:attrName>
                                        </p:attrNameLst>
                                      </p:cBhvr>
                                      <p:tavLst>
                                        <p:tav tm="0">
                                          <p:val>
                                            <p:strVal val="0"/>
                                          </p:val>
                                        </p:tav>
                                        <p:tav tm="100000">
                                          <p:val>
                                            <p:strVal val="#ppt_w"/>
                                          </p:val>
                                        </p:tav>
                                      </p:tavLst>
                                    </p:anim>
                                    <p:anim calcmode="lin" valueType="num">
                                      <p:cBhvr additive="base">
                                        <p:cTn id="57" dur="500"/>
                                        <p:tgtEl>
                                          <p:spTgt spid="163"/>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76"/>
                                        </p:tgtEl>
                                        <p:attrNameLst>
                                          <p:attrName>style.visibility</p:attrName>
                                        </p:attrNameLst>
                                      </p:cBhvr>
                                      <p:to>
                                        <p:strVal val="visible"/>
                                      </p:to>
                                    </p:set>
                                    <p:anim calcmode="lin" valueType="num">
                                      <p:cBhvr additive="base">
                                        <p:cTn id="60" dur="500"/>
                                        <p:tgtEl>
                                          <p:spTgt spid="176"/>
                                        </p:tgtEl>
                                        <p:attrNameLst>
                                          <p:attrName>ppt_w</p:attrName>
                                        </p:attrNameLst>
                                      </p:cBhvr>
                                      <p:tavLst>
                                        <p:tav tm="0">
                                          <p:val>
                                            <p:strVal val="0"/>
                                          </p:val>
                                        </p:tav>
                                        <p:tav tm="100000">
                                          <p:val>
                                            <p:strVal val="#ppt_w"/>
                                          </p:val>
                                        </p:tav>
                                      </p:tavLst>
                                    </p:anim>
                                    <p:anim calcmode="lin" valueType="num">
                                      <p:cBhvr additive="base">
                                        <p:cTn id="61" dur="500"/>
                                        <p:tgtEl>
                                          <p:spTgt spid="176"/>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177"/>
                                        </p:tgtEl>
                                        <p:attrNameLst>
                                          <p:attrName>style.visibility</p:attrName>
                                        </p:attrNameLst>
                                      </p:cBhvr>
                                      <p:to>
                                        <p:strVal val="visible"/>
                                      </p:to>
                                    </p:set>
                                    <p:anim calcmode="lin" valueType="num">
                                      <p:cBhvr additive="base">
                                        <p:cTn id="64" dur="500"/>
                                        <p:tgtEl>
                                          <p:spTgt spid="177"/>
                                        </p:tgtEl>
                                        <p:attrNameLst>
                                          <p:attrName>ppt_w</p:attrName>
                                        </p:attrNameLst>
                                      </p:cBhvr>
                                      <p:tavLst>
                                        <p:tav tm="0">
                                          <p:val>
                                            <p:strVal val="0"/>
                                          </p:val>
                                        </p:tav>
                                        <p:tav tm="100000">
                                          <p:val>
                                            <p:strVal val="#ppt_w"/>
                                          </p:val>
                                        </p:tav>
                                      </p:tavLst>
                                    </p:anim>
                                    <p:anim calcmode="lin" valueType="num">
                                      <p:cBhvr additive="base">
                                        <p:cTn id="65" dur="500"/>
                                        <p:tgtEl>
                                          <p:spTgt spid="1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7"/>
          <p:cNvPicPr preferRelativeResize="0">
            <a:picLocks noGrp="1"/>
          </p:cNvPicPr>
          <p:nvPr>
            <p:ph type="pic" idx="2"/>
          </p:nvPr>
        </p:nvPicPr>
        <p:blipFill rotWithShape="1">
          <a:blip r:embed="rId3">
            <a:alphaModFix/>
          </a:blip>
          <a:srcRect t="6" b="6"/>
          <a:stretch/>
        </p:blipFill>
        <p:spPr>
          <a:xfrm>
            <a:off x="1274762" y="1943100"/>
            <a:ext cx="2157510" cy="1600200"/>
          </a:xfrm>
          <a:prstGeom prst="rect">
            <a:avLst/>
          </a:prstGeom>
          <a:noFill/>
          <a:ln>
            <a:noFill/>
          </a:ln>
        </p:spPr>
      </p:pic>
      <p:pic>
        <p:nvPicPr>
          <p:cNvPr id="196" name="Google Shape;196;p7"/>
          <p:cNvPicPr preferRelativeResize="0">
            <a:picLocks noGrp="1"/>
          </p:cNvPicPr>
          <p:nvPr>
            <p:ph type="pic" idx="3"/>
          </p:nvPr>
        </p:nvPicPr>
        <p:blipFill rotWithShape="1">
          <a:blip r:embed="rId4">
            <a:alphaModFix/>
          </a:blip>
          <a:srcRect t="6" b="6"/>
          <a:stretch/>
        </p:blipFill>
        <p:spPr>
          <a:xfrm>
            <a:off x="3769750" y="3884613"/>
            <a:ext cx="2157510" cy="1600200"/>
          </a:xfrm>
          <a:prstGeom prst="rect">
            <a:avLst/>
          </a:prstGeom>
          <a:noFill/>
          <a:ln>
            <a:noFill/>
          </a:ln>
        </p:spPr>
      </p:pic>
      <p:pic>
        <p:nvPicPr>
          <p:cNvPr id="197" name="Google Shape;197;p7"/>
          <p:cNvPicPr preferRelativeResize="0">
            <a:picLocks noGrp="1"/>
          </p:cNvPicPr>
          <p:nvPr>
            <p:ph type="pic" idx="4"/>
          </p:nvPr>
        </p:nvPicPr>
        <p:blipFill rotWithShape="1">
          <a:blip r:embed="rId5">
            <a:alphaModFix/>
          </a:blip>
          <a:srcRect t="6" b="6"/>
          <a:stretch/>
        </p:blipFill>
        <p:spPr>
          <a:xfrm>
            <a:off x="6264739" y="1943100"/>
            <a:ext cx="2157510" cy="1600200"/>
          </a:xfrm>
          <a:prstGeom prst="rect">
            <a:avLst/>
          </a:prstGeom>
          <a:noFill/>
          <a:ln>
            <a:noFill/>
          </a:ln>
        </p:spPr>
      </p:pic>
      <p:pic>
        <p:nvPicPr>
          <p:cNvPr id="198" name="Google Shape;198;p7"/>
          <p:cNvPicPr preferRelativeResize="0">
            <a:picLocks noGrp="1"/>
          </p:cNvPicPr>
          <p:nvPr>
            <p:ph type="pic" idx="5"/>
          </p:nvPr>
        </p:nvPicPr>
        <p:blipFill rotWithShape="1">
          <a:blip r:embed="rId6">
            <a:alphaModFix/>
          </a:blip>
          <a:srcRect t="6" b="6"/>
          <a:stretch/>
        </p:blipFill>
        <p:spPr>
          <a:xfrm>
            <a:off x="8759727" y="3884613"/>
            <a:ext cx="2157510" cy="1600200"/>
          </a:xfrm>
          <a:prstGeom prst="rect">
            <a:avLst/>
          </a:prstGeom>
          <a:noFill/>
          <a:ln>
            <a:noFill/>
          </a:ln>
        </p:spPr>
      </p:pic>
      <p:grpSp>
        <p:nvGrpSpPr>
          <p:cNvPr id="199" name="Google Shape;199;p7"/>
          <p:cNvGrpSpPr/>
          <p:nvPr/>
        </p:nvGrpSpPr>
        <p:grpSpPr>
          <a:xfrm>
            <a:off x="3769750" y="1943100"/>
            <a:ext cx="2157510" cy="1600200"/>
            <a:chOff x="3769750" y="1943100"/>
            <a:chExt cx="2157510" cy="1600200"/>
          </a:xfrm>
        </p:grpSpPr>
        <p:sp>
          <p:nvSpPr>
            <p:cNvPr id="200" name="Google Shape;200;p7"/>
            <p:cNvSpPr/>
            <p:nvPr/>
          </p:nvSpPr>
          <p:spPr>
            <a:xfrm>
              <a:off x="3769750" y="1943100"/>
              <a:ext cx="215751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01" name="Google Shape;201;p7"/>
            <p:cNvGrpSpPr/>
            <p:nvPr/>
          </p:nvGrpSpPr>
          <p:grpSpPr>
            <a:xfrm>
              <a:off x="3823228" y="2325792"/>
              <a:ext cx="2050553" cy="1037628"/>
              <a:chOff x="8330118" y="3433235"/>
              <a:chExt cx="2050553" cy="1037628"/>
            </a:xfrm>
          </p:grpSpPr>
          <p:sp>
            <p:nvSpPr>
              <p:cNvPr id="202" name="Google Shape;202;p7"/>
              <p:cNvSpPr/>
              <p:nvPr/>
            </p:nvSpPr>
            <p:spPr>
              <a:xfrm>
                <a:off x="8330119" y="3732519"/>
                <a:ext cx="2050552" cy="73834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00">
                    <a:solidFill>
                      <a:schemeClr val="lt1"/>
                    </a:solidFill>
                    <a:latin typeface="Arial"/>
                    <a:ea typeface="Arial"/>
                    <a:cs typeface="Arial"/>
                    <a:sym typeface="Arial"/>
                  </a:rPr>
                  <a:t>Users can demonstrate on a projector or computer or they can</a:t>
                </a:r>
                <a:endParaRPr sz="1200">
                  <a:solidFill>
                    <a:schemeClr val="lt1"/>
                  </a:solidFill>
                  <a:latin typeface="Arial"/>
                  <a:ea typeface="Arial"/>
                  <a:cs typeface="Arial"/>
                  <a:sym typeface="Arial"/>
                </a:endParaRPr>
              </a:p>
            </p:txBody>
          </p:sp>
          <p:sp>
            <p:nvSpPr>
              <p:cNvPr id="203" name="Google Shape;203;p7"/>
              <p:cNvSpPr/>
              <p:nvPr/>
            </p:nvSpPr>
            <p:spPr>
              <a:xfrm>
                <a:off x="8330118" y="3433235"/>
                <a:ext cx="2050552" cy="36766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600" b="1">
                    <a:solidFill>
                      <a:schemeClr val="lt1"/>
                    </a:solidFill>
                    <a:latin typeface="Arial"/>
                    <a:ea typeface="Arial"/>
                    <a:cs typeface="Arial"/>
                    <a:sym typeface="Arial"/>
                  </a:rPr>
                  <a:t>Objectives</a:t>
                </a:r>
                <a:endParaRPr sz="1600" b="1">
                  <a:solidFill>
                    <a:schemeClr val="lt1"/>
                  </a:solidFill>
                  <a:latin typeface="Arial"/>
                  <a:ea typeface="Arial"/>
                  <a:cs typeface="Arial"/>
                  <a:sym typeface="Arial"/>
                </a:endParaRPr>
              </a:p>
            </p:txBody>
          </p:sp>
        </p:grpSp>
      </p:grpSp>
      <p:grpSp>
        <p:nvGrpSpPr>
          <p:cNvPr id="204" name="Google Shape;204;p7"/>
          <p:cNvGrpSpPr/>
          <p:nvPr/>
        </p:nvGrpSpPr>
        <p:grpSpPr>
          <a:xfrm>
            <a:off x="8759727" y="1943100"/>
            <a:ext cx="2157510" cy="1600200"/>
            <a:chOff x="8759727" y="1943100"/>
            <a:chExt cx="2157510" cy="1600200"/>
          </a:xfrm>
        </p:grpSpPr>
        <p:sp>
          <p:nvSpPr>
            <p:cNvPr id="205" name="Google Shape;205;p7"/>
            <p:cNvSpPr/>
            <p:nvPr/>
          </p:nvSpPr>
          <p:spPr>
            <a:xfrm>
              <a:off x="8759727" y="1943100"/>
              <a:ext cx="2157510" cy="16002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06" name="Google Shape;206;p7"/>
            <p:cNvGrpSpPr/>
            <p:nvPr/>
          </p:nvGrpSpPr>
          <p:grpSpPr>
            <a:xfrm>
              <a:off x="8813205" y="2325792"/>
              <a:ext cx="2050553" cy="1037628"/>
              <a:chOff x="8330118" y="3433235"/>
              <a:chExt cx="2050553" cy="1037628"/>
            </a:xfrm>
          </p:grpSpPr>
          <p:sp>
            <p:nvSpPr>
              <p:cNvPr id="207" name="Google Shape;207;p7"/>
              <p:cNvSpPr/>
              <p:nvPr/>
            </p:nvSpPr>
            <p:spPr>
              <a:xfrm>
                <a:off x="8330119" y="3732519"/>
                <a:ext cx="2050552" cy="73834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00">
                    <a:solidFill>
                      <a:schemeClr val="lt1"/>
                    </a:solidFill>
                    <a:latin typeface="Arial"/>
                    <a:ea typeface="Arial"/>
                    <a:cs typeface="Arial"/>
                    <a:sym typeface="Arial"/>
                  </a:rPr>
                  <a:t>Users can demonstrate on a projector or computer or they can</a:t>
                </a:r>
                <a:endParaRPr sz="1200">
                  <a:solidFill>
                    <a:schemeClr val="lt1"/>
                  </a:solidFill>
                  <a:latin typeface="Arial"/>
                  <a:ea typeface="Arial"/>
                  <a:cs typeface="Arial"/>
                  <a:sym typeface="Arial"/>
                </a:endParaRPr>
              </a:p>
            </p:txBody>
          </p:sp>
          <p:sp>
            <p:nvSpPr>
              <p:cNvPr id="208" name="Google Shape;208;p7"/>
              <p:cNvSpPr/>
              <p:nvPr/>
            </p:nvSpPr>
            <p:spPr>
              <a:xfrm>
                <a:off x="8330118" y="3433235"/>
                <a:ext cx="2050552" cy="36766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600" b="1">
                    <a:solidFill>
                      <a:schemeClr val="lt1"/>
                    </a:solidFill>
                    <a:latin typeface="Arial"/>
                    <a:ea typeface="Arial"/>
                    <a:cs typeface="Arial"/>
                    <a:sym typeface="Arial"/>
                  </a:rPr>
                  <a:t>Objectives</a:t>
                </a:r>
                <a:endParaRPr sz="1600" b="1">
                  <a:solidFill>
                    <a:schemeClr val="lt1"/>
                  </a:solidFill>
                  <a:latin typeface="Arial"/>
                  <a:ea typeface="Arial"/>
                  <a:cs typeface="Arial"/>
                  <a:sym typeface="Arial"/>
                </a:endParaRPr>
              </a:p>
            </p:txBody>
          </p:sp>
        </p:grpSp>
      </p:grpSp>
      <p:grpSp>
        <p:nvGrpSpPr>
          <p:cNvPr id="209" name="Google Shape;209;p7"/>
          <p:cNvGrpSpPr/>
          <p:nvPr/>
        </p:nvGrpSpPr>
        <p:grpSpPr>
          <a:xfrm>
            <a:off x="6264739" y="3884613"/>
            <a:ext cx="2157510" cy="1600200"/>
            <a:chOff x="6264739" y="3884613"/>
            <a:chExt cx="2157510" cy="1600200"/>
          </a:xfrm>
        </p:grpSpPr>
        <p:sp>
          <p:nvSpPr>
            <p:cNvPr id="210" name="Google Shape;210;p7"/>
            <p:cNvSpPr/>
            <p:nvPr/>
          </p:nvSpPr>
          <p:spPr>
            <a:xfrm>
              <a:off x="6264739" y="3884613"/>
              <a:ext cx="2157510" cy="1600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1" name="Google Shape;211;p7"/>
            <p:cNvGrpSpPr/>
            <p:nvPr/>
          </p:nvGrpSpPr>
          <p:grpSpPr>
            <a:xfrm>
              <a:off x="6318217" y="4267305"/>
              <a:ext cx="2050553" cy="1037628"/>
              <a:chOff x="8330118" y="3433235"/>
              <a:chExt cx="2050553" cy="1037628"/>
            </a:xfrm>
          </p:grpSpPr>
          <p:sp>
            <p:nvSpPr>
              <p:cNvPr id="212" name="Google Shape;212;p7"/>
              <p:cNvSpPr/>
              <p:nvPr/>
            </p:nvSpPr>
            <p:spPr>
              <a:xfrm>
                <a:off x="8330119" y="3732519"/>
                <a:ext cx="2050552" cy="73834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00">
                    <a:solidFill>
                      <a:schemeClr val="lt1"/>
                    </a:solidFill>
                    <a:latin typeface="Arial"/>
                    <a:ea typeface="Arial"/>
                    <a:cs typeface="Arial"/>
                    <a:sym typeface="Arial"/>
                  </a:rPr>
                  <a:t>Users can demonstrate on a projector or computer or they can</a:t>
                </a:r>
                <a:endParaRPr sz="1200">
                  <a:solidFill>
                    <a:schemeClr val="lt1"/>
                  </a:solidFill>
                  <a:latin typeface="Arial"/>
                  <a:ea typeface="Arial"/>
                  <a:cs typeface="Arial"/>
                  <a:sym typeface="Arial"/>
                </a:endParaRPr>
              </a:p>
            </p:txBody>
          </p:sp>
          <p:sp>
            <p:nvSpPr>
              <p:cNvPr id="213" name="Google Shape;213;p7"/>
              <p:cNvSpPr/>
              <p:nvPr/>
            </p:nvSpPr>
            <p:spPr>
              <a:xfrm>
                <a:off x="8330118" y="3433235"/>
                <a:ext cx="2050552" cy="36766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600" b="1">
                    <a:solidFill>
                      <a:schemeClr val="lt1"/>
                    </a:solidFill>
                    <a:latin typeface="Arial"/>
                    <a:ea typeface="Arial"/>
                    <a:cs typeface="Arial"/>
                    <a:sym typeface="Arial"/>
                  </a:rPr>
                  <a:t>Objectives</a:t>
                </a:r>
                <a:endParaRPr sz="1600" b="1">
                  <a:solidFill>
                    <a:schemeClr val="lt1"/>
                  </a:solidFill>
                  <a:latin typeface="Arial"/>
                  <a:ea typeface="Arial"/>
                  <a:cs typeface="Arial"/>
                  <a:sym typeface="Arial"/>
                </a:endParaRPr>
              </a:p>
            </p:txBody>
          </p:sp>
        </p:grpSp>
      </p:grpSp>
      <p:grpSp>
        <p:nvGrpSpPr>
          <p:cNvPr id="214" name="Google Shape;214;p7"/>
          <p:cNvGrpSpPr/>
          <p:nvPr/>
        </p:nvGrpSpPr>
        <p:grpSpPr>
          <a:xfrm>
            <a:off x="1274762" y="3884613"/>
            <a:ext cx="2157510" cy="1600200"/>
            <a:chOff x="1274762" y="3884613"/>
            <a:chExt cx="2157510" cy="1600200"/>
          </a:xfrm>
        </p:grpSpPr>
        <p:sp>
          <p:nvSpPr>
            <p:cNvPr id="215" name="Google Shape;215;p7"/>
            <p:cNvSpPr/>
            <p:nvPr/>
          </p:nvSpPr>
          <p:spPr>
            <a:xfrm>
              <a:off x="1274762" y="3884613"/>
              <a:ext cx="215751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6" name="Google Shape;216;p7"/>
            <p:cNvGrpSpPr/>
            <p:nvPr/>
          </p:nvGrpSpPr>
          <p:grpSpPr>
            <a:xfrm>
              <a:off x="1328240" y="4267305"/>
              <a:ext cx="2050553" cy="1037628"/>
              <a:chOff x="8330118" y="3433235"/>
              <a:chExt cx="2050553" cy="1037628"/>
            </a:xfrm>
          </p:grpSpPr>
          <p:sp>
            <p:nvSpPr>
              <p:cNvPr id="217" name="Google Shape;217;p7"/>
              <p:cNvSpPr/>
              <p:nvPr/>
            </p:nvSpPr>
            <p:spPr>
              <a:xfrm>
                <a:off x="8330119" y="3732519"/>
                <a:ext cx="2050552" cy="73834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00">
                    <a:solidFill>
                      <a:schemeClr val="lt1"/>
                    </a:solidFill>
                    <a:latin typeface="Arial"/>
                    <a:ea typeface="Arial"/>
                    <a:cs typeface="Arial"/>
                    <a:sym typeface="Arial"/>
                  </a:rPr>
                  <a:t>Users can demonstrate on a projector or computer or they can</a:t>
                </a:r>
                <a:endParaRPr sz="1200">
                  <a:solidFill>
                    <a:schemeClr val="lt1"/>
                  </a:solidFill>
                  <a:latin typeface="Arial"/>
                  <a:ea typeface="Arial"/>
                  <a:cs typeface="Arial"/>
                  <a:sym typeface="Arial"/>
                </a:endParaRPr>
              </a:p>
            </p:txBody>
          </p:sp>
          <p:sp>
            <p:nvSpPr>
              <p:cNvPr id="218" name="Google Shape;218;p7"/>
              <p:cNvSpPr/>
              <p:nvPr/>
            </p:nvSpPr>
            <p:spPr>
              <a:xfrm>
                <a:off x="8330118" y="3433235"/>
                <a:ext cx="2050552" cy="36766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600" b="1">
                    <a:solidFill>
                      <a:schemeClr val="lt1"/>
                    </a:solidFill>
                    <a:latin typeface="Arial"/>
                    <a:ea typeface="Arial"/>
                    <a:cs typeface="Arial"/>
                    <a:sym typeface="Arial"/>
                  </a:rPr>
                  <a:t>Objectives</a:t>
                </a:r>
                <a:endParaRPr sz="1600" b="1">
                  <a:solidFill>
                    <a:schemeClr val="lt1"/>
                  </a:solidFill>
                  <a:latin typeface="Arial"/>
                  <a:ea typeface="Arial"/>
                  <a:cs typeface="Arial"/>
                  <a:sym typeface="Arial"/>
                </a:endParaRPr>
              </a:p>
            </p:txBody>
          </p:sp>
        </p:grpSp>
      </p:grpSp>
      <p:grpSp>
        <p:nvGrpSpPr>
          <p:cNvPr id="219" name="Google Shape;219;p7"/>
          <p:cNvGrpSpPr/>
          <p:nvPr/>
        </p:nvGrpSpPr>
        <p:grpSpPr>
          <a:xfrm>
            <a:off x="1080557" y="537832"/>
            <a:ext cx="6360767" cy="716067"/>
            <a:chOff x="5402407" y="1247256"/>
            <a:chExt cx="6360767" cy="716067"/>
          </a:xfrm>
        </p:grpSpPr>
        <p:sp>
          <p:nvSpPr>
            <p:cNvPr id="220" name="Google Shape;220;p7"/>
            <p:cNvSpPr txBox="1"/>
            <p:nvPr/>
          </p:nvSpPr>
          <p:spPr>
            <a:xfrm>
              <a:off x="5402407" y="1247256"/>
              <a:ext cx="63607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221" name="Google Shape;221;p7"/>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p:tgtEl>
                                          <p:spTgt spid="195"/>
                                        </p:tgtEl>
                                        <p:attrNameLst>
                                          <p:attrName>ppt_w</p:attrName>
                                        </p:attrNameLst>
                                      </p:cBhvr>
                                      <p:tavLst>
                                        <p:tav tm="0">
                                          <p:val>
                                            <p:strVal val="0"/>
                                          </p:val>
                                        </p:tav>
                                        <p:tav tm="100000">
                                          <p:val>
                                            <p:strVal val="#ppt_w"/>
                                          </p:val>
                                        </p:tav>
                                      </p:tavLst>
                                    </p:anim>
                                    <p:anim calcmode="lin" valueType="num">
                                      <p:cBhvr additive="base">
                                        <p:cTn id="8" dur="500"/>
                                        <p:tgtEl>
                                          <p:spTgt spid="19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199"/>
                                        </p:tgtEl>
                                        <p:attrNameLst>
                                          <p:attrName>style.visibility</p:attrName>
                                        </p:attrNameLst>
                                      </p:cBhvr>
                                      <p:to>
                                        <p:strVal val="visible"/>
                                      </p:to>
                                    </p:set>
                                    <p:anim calcmode="lin" valueType="num">
                                      <p:cBhvr additive="base">
                                        <p:cTn id="11" dur="500"/>
                                        <p:tgtEl>
                                          <p:spTgt spid="199"/>
                                        </p:tgtEl>
                                        <p:attrNameLst>
                                          <p:attrName>ppt_w</p:attrName>
                                        </p:attrNameLst>
                                      </p:cBhvr>
                                      <p:tavLst>
                                        <p:tav tm="0">
                                          <p:val>
                                            <p:strVal val="0"/>
                                          </p:val>
                                        </p:tav>
                                        <p:tav tm="100000">
                                          <p:val>
                                            <p:strVal val="#ppt_w"/>
                                          </p:val>
                                        </p:tav>
                                      </p:tavLst>
                                    </p:anim>
                                    <p:anim calcmode="lin" valueType="num">
                                      <p:cBhvr additive="base">
                                        <p:cTn id="12" dur="500"/>
                                        <p:tgtEl>
                                          <p:spTgt spid="19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ppt_w</p:attrName>
                                        </p:attrNameLst>
                                      </p:cBhvr>
                                      <p:tavLst>
                                        <p:tav tm="0">
                                          <p:val>
                                            <p:strVal val="0"/>
                                          </p:val>
                                        </p:tav>
                                        <p:tav tm="100000">
                                          <p:val>
                                            <p:strVal val="#ppt_w"/>
                                          </p:val>
                                        </p:tav>
                                      </p:tavLst>
                                    </p:anim>
                                    <p:anim calcmode="lin" valueType="num">
                                      <p:cBhvr additive="base">
                                        <p:cTn id="16" dur="500"/>
                                        <p:tgtEl>
                                          <p:spTgt spid="19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204"/>
                                        </p:tgtEl>
                                        <p:attrNameLst>
                                          <p:attrName>style.visibility</p:attrName>
                                        </p:attrNameLst>
                                      </p:cBhvr>
                                      <p:to>
                                        <p:strVal val="visible"/>
                                      </p:to>
                                    </p:set>
                                    <p:anim calcmode="lin" valueType="num">
                                      <p:cBhvr additive="base">
                                        <p:cTn id="19" dur="500"/>
                                        <p:tgtEl>
                                          <p:spTgt spid="204"/>
                                        </p:tgtEl>
                                        <p:attrNameLst>
                                          <p:attrName>ppt_w</p:attrName>
                                        </p:attrNameLst>
                                      </p:cBhvr>
                                      <p:tavLst>
                                        <p:tav tm="0">
                                          <p:val>
                                            <p:strVal val="0"/>
                                          </p:val>
                                        </p:tav>
                                        <p:tav tm="100000">
                                          <p:val>
                                            <p:strVal val="#ppt_w"/>
                                          </p:val>
                                        </p:tav>
                                      </p:tavLst>
                                    </p:anim>
                                    <p:anim calcmode="lin" valueType="num">
                                      <p:cBhvr additive="base">
                                        <p:cTn id="20" dur="500"/>
                                        <p:tgtEl>
                                          <p:spTgt spid="20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500"/>
                                        <p:tgtEl>
                                          <p:spTgt spid="214"/>
                                        </p:tgtEl>
                                        <p:attrNameLst>
                                          <p:attrName>ppt_w</p:attrName>
                                        </p:attrNameLst>
                                      </p:cBhvr>
                                      <p:tavLst>
                                        <p:tav tm="0">
                                          <p:val>
                                            <p:strVal val="0"/>
                                          </p:val>
                                        </p:tav>
                                        <p:tav tm="100000">
                                          <p:val>
                                            <p:strVal val="#ppt_w"/>
                                          </p:val>
                                        </p:tav>
                                      </p:tavLst>
                                    </p:anim>
                                    <p:anim calcmode="lin" valueType="num">
                                      <p:cBhvr additive="base">
                                        <p:cTn id="24" dur="500"/>
                                        <p:tgtEl>
                                          <p:spTgt spid="21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196"/>
                                        </p:tgtEl>
                                        <p:attrNameLst>
                                          <p:attrName>style.visibility</p:attrName>
                                        </p:attrNameLst>
                                      </p:cBhvr>
                                      <p:to>
                                        <p:strVal val="visible"/>
                                      </p:to>
                                    </p:set>
                                    <p:anim calcmode="lin" valueType="num">
                                      <p:cBhvr additive="base">
                                        <p:cTn id="27" dur="500"/>
                                        <p:tgtEl>
                                          <p:spTgt spid="196"/>
                                        </p:tgtEl>
                                        <p:attrNameLst>
                                          <p:attrName>ppt_w</p:attrName>
                                        </p:attrNameLst>
                                      </p:cBhvr>
                                      <p:tavLst>
                                        <p:tav tm="0">
                                          <p:val>
                                            <p:strVal val="0"/>
                                          </p:val>
                                        </p:tav>
                                        <p:tav tm="100000">
                                          <p:val>
                                            <p:strVal val="#ppt_w"/>
                                          </p:val>
                                        </p:tav>
                                      </p:tavLst>
                                    </p:anim>
                                    <p:anim calcmode="lin" valueType="num">
                                      <p:cBhvr additive="base">
                                        <p:cTn id="28" dur="500"/>
                                        <p:tgtEl>
                                          <p:spTgt spid="19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209"/>
                                        </p:tgtEl>
                                        <p:attrNameLst>
                                          <p:attrName>style.visibility</p:attrName>
                                        </p:attrNameLst>
                                      </p:cBhvr>
                                      <p:to>
                                        <p:strVal val="visible"/>
                                      </p:to>
                                    </p:set>
                                    <p:anim calcmode="lin" valueType="num">
                                      <p:cBhvr additive="base">
                                        <p:cTn id="31" dur="500"/>
                                        <p:tgtEl>
                                          <p:spTgt spid="209"/>
                                        </p:tgtEl>
                                        <p:attrNameLst>
                                          <p:attrName>ppt_w</p:attrName>
                                        </p:attrNameLst>
                                      </p:cBhvr>
                                      <p:tavLst>
                                        <p:tav tm="0">
                                          <p:val>
                                            <p:strVal val="0"/>
                                          </p:val>
                                        </p:tav>
                                        <p:tav tm="100000">
                                          <p:val>
                                            <p:strVal val="#ppt_w"/>
                                          </p:val>
                                        </p:tav>
                                      </p:tavLst>
                                    </p:anim>
                                    <p:anim calcmode="lin" valueType="num">
                                      <p:cBhvr additive="base">
                                        <p:cTn id="32" dur="500"/>
                                        <p:tgtEl>
                                          <p:spTgt spid="209"/>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198"/>
                                        </p:tgtEl>
                                        <p:attrNameLst>
                                          <p:attrName>style.visibility</p:attrName>
                                        </p:attrNameLst>
                                      </p:cBhvr>
                                      <p:to>
                                        <p:strVal val="visible"/>
                                      </p:to>
                                    </p:set>
                                    <p:anim calcmode="lin" valueType="num">
                                      <p:cBhvr additive="base">
                                        <p:cTn id="35" dur="500"/>
                                        <p:tgtEl>
                                          <p:spTgt spid="198"/>
                                        </p:tgtEl>
                                        <p:attrNameLst>
                                          <p:attrName>ppt_w</p:attrName>
                                        </p:attrNameLst>
                                      </p:cBhvr>
                                      <p:tavLst>
                                        <p:tav tm="0">
                                          <p:val>
                                            <p:strVal val="0"/>
                                          </p:val>
                                        </p:tav>
                                        <p:tav tm="100000">
                                          <p:val>
                                            <p:strVal val="#ppt_w"/>
                                          </p:val>
                                        </p:tav>
                                      </p:tavLst>
                                    </p:anim>
                                    <p:anim calcmode="lin" valueType="num">
                                      <p:cBhvr additive="base">
                                        <p:cTn id="36" dur="500"/>
                                        <p:tgtEl>
                                          <p:spTgt spid="1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8"/>
          <p:cNvGrpSpPr/>
          <p:nvPr/>
        </p:nvGrpSpPr>
        <p:grpSpPr>
          <a:xfrm>
            <a:off x="1176164" y="2041284"/>
            <a:ext cx="4498461" cy="834815"/>
            <a:chOff x="1367579" y="1996834"/>
            <a:chExt cx="4498461" cy="834815"/>
          </a:xfrm>
        </p:grpSpPr>
        <p:grpSp>
          <p:nvGrpSpPr>
            <p:cNvPr id="228" name="Google Shape;228;p8"/>
            <p:cNvGrpSpPr/>
            <p:nvPr/>
          </p:nvGrpSpPr>
          <p:grpSpPr>
            <a:xfrm>
              <a:off x="2123228" y="1996834"/>
              <a:ext cx="3742812" cy="834815"/>
              <a:chOff x="7483988" y="3433235"/>
              <a:chExt cx="3742812" cy="834815"/>
            </a:xfrm>
          </p:grpSpPr>
          <p:sp>
            <p:nvSpPr>
              <p:cNvPr id="229" name="Google Shape;229;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30" name="Google Shape;230;p8"/>
              <p:cNvSpPr/>
              <p:nvPr/>
            </p:nvSpPr>
            <p:spPr>
              <a:xfrm>
                <a:off x="7483988" y="3433235"/>
                <a:ext cx="3409543"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31" name="Google Shape;231;p8"/>
            <p:cNvGrpSpPr/>
            <p:nvPr/>
          </p:nvGrpSpPr>
          <p:grpSpPr>
            <a:xfrm>
              <a:off x="1367579" y="2122141"/>
              <a:ext cx="584200" cy="584200"/>
              <a:chOff x="1028700" y="1853169"/>
              <a:chExt cx="787400" cy="787400"/>
            </a:xfrm>
          </p:grpSpPr>
          <p:sp>
            <p:nvSpPr>
              <p:cNvPr id="232" name="Google Shape;232;p8"/>
              <p:cNvSpPr/>
              <p:nvPr/>
            </p:nvSpPr>
            <p:spPr>
              <a:xfrm>
                <a:off x="1028700" y="1853169"/>
                <a:ext cx="787400" cy="78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33" name="Google Shape;233;p8"/>
              <p:cNvSpPr/>
              <p:nvPr/>
            </p:nvSpPr>
            <p:spPr>
              <a:xfrm>
                <a:off x="1237694" y="2102876"/>
                <a:ext cx="369412" cy="287986"/>
              </a:xfrm>
              <a:custGeom>
                <a:avLst/>
                <a:gdLst/>
                <a:ahLst/>
                <a:cxnLst/>
                <a:rect l="l" t="t" r="r" b="b"/>
                <a:pathLst>
                  <a:path w="327025" h="254942" extrusionOk="0">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34" name="Google Shape;234;p8"/>
          <p:cNvGrpSpPr/>
          <p:nvPr/>
        </p:nvGrpSpPr>
        <p:grpSpPr>
          <a:xfrm>
            <a:off x="1176164" y="3289059"/>
            <a:ext cx="4498461" cy="834815"/>
            <a:chOff x="1367579" y="1996834"/>
            <a:chExt cx="4498461" cy="834815"/>
          </a:xfrm>
        </p:grpSpPr>
        <p:grpSp>
          <p:nvGrpSpPr>
            <p:cNvPr id="235" name="Google Shape;235;p8"/>
            <p:cNvGrpSpPr/>
            <p:nvPr/>
          </p:nvGrpSpPr>
          <p:grpSpPr>
            <a:xfrm>
              <a:off x="2123228" y="1996834"/>
              <a:ext cx="3742812" cy="834815"/>
              <a:chOff x="7483988" y="3433235"/>
              <a:chExt cx="3742812" cy="834815"/>
            </a:xfrm>
          </p:grpSpPr>
          <p:sp>
            <p:nvSpPr>
              <p:cNvPr id="236" name="Google Shape;236;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37" name="Google Shape;237;p8"/>
              <p:cNvSpPr/>
              <p:nvPr/>
            </p:nvSpPr>
            <p:spPr>
              <a:xfrm>
                <a:off x="7483988" y="3433235"/>
                <a:ext cx="3453687"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38" name="Google Shape;238;p8"/>
            <p:cNvGrpSpPr/>
            <p:nvPr/>
          </p:nvGrpSpPr>
          <p:grpSpPr>
            <a:xfrm>
              <a:off x="1367579" y="2122141"/>
              <a:ext cx="584200" cy="584200"/>
              <a:chOff x="1028700" y="1853169"/>
              <a:chExt cx="787400" cy="787400"/>
            </a:xfrm>
          </p:grpSpPr>
          <p:sp>
            <p:nvSpPr>
              <p:cNvPr id="239" name="Google Shape;239;p8"/>
              <p:cNvSpPr/>
              <p:nvPr/>
            </p:nvSpPr>
            <p:spPr>
              <a:xfrm>
                <a:off x="1028700" y="1853169"/>
                <a:ext cx="787400" cy="78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40" name="Google Shape;240;p8"/>
              <p:cNvSpPr/>
              <p:nvPr/>
            </p:nvSpPr>
            <p:spPr>
              <a:xfrm>
                <a:off x="1280319" y="2062163"/>
                <a:ext cx="284162" cy="369412"/>
              </a:xfrm>
              <a:custGeom>
                <a:avLst/>
                <a:gdLst/>
                <a:ahLst/>
                <a:cxnLst/>
                <a:rect l="l" t="t" r="r" b="b"/>
                <a:pathLst>
                  <a:path w="254000" h="330201" extrusionOk="0">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41" name="Google Shape;241;p8"/>
          <p:cNvGrpSpPr/>
          <p:nvPr/>
        </p:nvGrpSpPr>
        <p:grpSpPr>
          <a:xfrm>
            <a:off x="1176164" y="4536834"/>
            <a:ext cx="4498461" cy="834815"/>
            <a:chOff x="1367579" y="1996834"/>
            <a:chExt cx="4498461" cy="834815"/>
          </a:xfrm>
        </p:grpSpPr>
        <p:grpSp>
          <p:nvGrpSpPr>
            <p:cNvPr id="242" name="Google Shape;242;p8"/>
            <p:cNvGrpSpPr/>
            <p:nvPr/>
          </p:nvGrpSpPr>
          <p:grpSpPr>
            <a:xfrm>
              <a:off x="2123229" y="1996834"/>
              <a:ext cx="3742811" cy="834815"/>
              <a:chOff x="7483989" y="3433235"/>
              <a:chExt cx="3742811" cy="834815"/>
            </a:xfrm>
          </p:grpSpPr>
          <p:sp>
            <p:nvSpPr>
              <p:cNvPr id="243" name="Google Shape;243;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44" name="Google Shape;244;p8"/>
              <p:cNvSpPr/>
              <p:nvPr/>
            </p:nvSpPr>
            <p:spPr>
              <a:xfrm>
                <a:off x="7483989" y="3433235"/>
                <a:ext cx="3308644"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45" name="Google Shape;245;p8"/>
            <p:cNvGrpSpPr/>
            <p:nvPr/>
          </p:nvGrpSpPr>
          <p:grpSpPr>
            <a:xfrm>
              <a:off x="1367579" y="2122141"/>
              <a:ext cx="584200" cy="584200"/>
              <a:chOff x="1028700" y="1853169"/>
              <a:chExt cx="787400" cy="787400"/>
            </a:xfrm>
          </p:grpSpPr>
          <p:sp>
            <p:nvSpPr>
              <p:cNvPr id="246" name="Google Shape;246;p8"/>
              <p:cNvSpPr/>
              <p:nvPr/>
            </p:nvSpPr>
            <p:spPr>
              <a:xfrm>
                <a:off x="1028700" y="1853169"/>
                <a:ext cx="787400" cy="787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47" name="Google Shape;247;p8"/>
              <p:cNvSpPr/>
              <p:nvPr/>
            </p:nvSpPr>
            <p:spPr>
              <a:xfrm>
                <a:off x="1237694" y="2062358"/>
                <a:ext cx="369412" cy="369021"/>
              </a:xfrm>
              <a:custGeom>
                <a:avLst/>
                <a:gdLst/>
                <a:ahLst/>
                <a:cxnLst/>
                <a:rect l="l" t="t" r="r" b="b"/>
                <a:pathLst>
                  <a:path w="332139" h="331788" extrusionOk="0">
                    <a:moveTo>
                      <a:pt x="260351" y="69850"/>
                    </a:moveTo>
                    <a:lnTo>
                      <a:pt x="144463" y="209550"/>
                    </a:lnTo>
                    <a:lnTo>
                      <a:pt x="139700" y="255588"/>
                    </a:lnTo>
                    <a:lnTo>
                      <a:pt x="182563" y="242888"/>
                    </a:lnTo>
                    <a:lnTo>
                      <a:pt x="300038" y="104775"/>
                    </a:lnTo>
                    <a:close/>
                    <a:moveTo>
                      <a:pt x="92075" y="42863"/>
                    </a:moveTo>
                    <a:lnTo>
                      <a:pt x="41275" y="88901"/>
                    </a:lnTo>
                    <a:lnTo>
                      <a:pt x="92075" y="90488"/>
                    </a:lnTo>
                    <a:close/>
                    <a:moveTo>
                      <a:pt x="119062" y="26988"/>
                    </a:moveTo>
                    <a:cubicBezTo>
                      <a:pt x="119062" y="26988"/>
                      <a:pt x="119062" y="26988"/>
                      <a:pt x="119062" y="104880"/>
                    </a:cubicBezTo>
                    <a:cubicBezTo>
                      <a:pt x="119062" y="113967"/>
                      <a:pt x="109984" y="117861"/>
                      <a:pt x="104797" y="117861"/>
                    </a:cubicBezTo>
                    <a:cubicBezTo>
                      <a:pt x="104797" y="117861"/>
                      <a:pt x="26987" y="116563"/>
                      <a:pt x="26987" y="116563"/>
                    </a:cubicBezTo>
                    <a:cubicBezTo>
                      <a:pt x="26987" y="116563"/>
                      <a:pt x="26987" y="116563"/>
                      <a:pt x="26987" y="304801"/>
                    </a:cubicBezTo>
                    <a:cubicBezTo>
                      <a:pt x="26987" y="304801"/>
                      <a:pt x="26987" y="304801"/>
                      <a:pt x="211137" y="304801"/>
                    </a:cubicBezTo>
                    <a:cubicBezTo>
                      <a:pt x="211137" y="304801"/>
                      <a:pt x="211137" y="304801"/>
                      <a:pt x="211137" y="252873"/>
                    </a:cubicBezTo>
                    <a:cubicBezTo>
                      <a:pt x="211137" y="252873"/>
                      <a:pt x="211137" y="252873"/>
                      <a:pt x="200763" y="264557"/>
                    </a:cubicBezTo>
                    <a:cubicBezTo>
                      <a:pt x="199466" y="267154"/>
                      <a:pt x="196872" y="268452"/>
                      <a:pt x="194278" y="269750"/>
                    </a:cubicBezTo>
                    <a:cubicBezTo>
                      <a:pt x="194278" y="269750"/>
                      <a:pt x="194278" y="269750"/>
                      <a:pt x="128140" y="286626"/>
                    </a:cubicBezTo>
                    <a:cubicBezTo>
                      <a:pt x="124249" y="289223"/>
                      <a:pt x="109984" y="285328"/>
                      <a:pt x="111281" y="272346"/>
                    </a:cubicBezTo>
                    <a:cubicBezTo>
                      <a:pt x="111281" y="272346"/>
                      <a:pt x="111281" y="272346"/>
                      <a:pt x="116468" y="202244"/>
                    </a:cubicBezTo>
                    <a:cubicBezTo>
                      <a:pt x="117765" y="199648"/>
                      <a:pt x="117765" y="197051"/>
                      <a:pt x="120359" y="195753"/>
                    </a:cubicBezTo>
                    <a:cubicBezTo>
                      <a:pt x="120359" y="195753"/>
                      <a:pt x="120359" y="195753"/>
                      <a:pt x="211137" y="85407"/>
                    </a:cubicBezTo>
                    <a:cubicBezTo>
                      <a:pt x="211137" y="85407"/>
                      <a:pt x="211137" y="85407"/>
                      <a:pt x="211137" y="26988"/>
                    </a:cubicBezTo>
                    <a:cubicBezTo>
                      <a:pt x="211137" y="26988"/>
                      <a:pt x="211137" y="26988"/>
                      <a:pt x="119062" y="26988"/>
                    </a:cubicBezTo>
                    <a:close/>
                    <a:moveTo>
                      <a:pt x="102477" y="0"/>
                    </a:moveTo>
                    <a:cubicBezTo>
                      <a:pt x="102477" y="0"/>
                      <a:pt x="102477" y="0"/>
                      <a:pt x="225709" y="0"/>
                    </a:cubicBezTo>
                    <a:cubicBezTo>
                      <a:pt x="233492" y="0"/>
                      <a:pt x="238681" y="6480"/>
                      <a:pt x="238681" y="14256"/>
                    </a:cubicBezTo>
                    <a:cubicBezTo>
                      <a:pt x="238681" y="14256"/>
                      <a:pt x="238681" y="14256"/>
                      <a:pt x="238681" y="51842"/>
                    </a:cubicBezTo>
                    <a:cubicBezTo>
                      <a:pt x="238681" y="51842"/>
                      <a:pt x="238681" y="51842"/>
                      <a:pt x="247761" y="41473"/>
                    </a:cubicBezTo>
                    <a:cubicBezTo>
                      <a:pt x="254247" y="33697"/>
                      <a:pt x="264625" y="37585"/>
                      <a:pt x="267219" y="40177"/>
                    </a:cubicBezTo>
                    <a:cubicBezTo>
                      <a:pt x="267219" y="40177"/>
                      <a:pt x="267219" y="40177"/>
                      <a:pt x="326889" y="92019"/>
                    </a:cubicBezTo>
                    <a:cubicBezTo>
                      <a:pt x="333375" y="97204"/>
                      <a:pt x="333375" y="106276"/>
                      <a:pt x="329484" y="111460"/>
                    </a:cubicBezTo>
                    <a:cubicBezTo>
                      <a:pt x="329484" y="111460"/>
                      <a:pt x="329484" y="111460"/>
                      <a:pt x="238681" y="220328"/>
                    </a:cubicBezTo>
                    <a:cubicBezTo>
                      <a:pt x="238681" y="220328"/>
                      <a:pt x="238681" y="220328"/>
                      <a:pt x="238681" y="317532"/>
                    </a:cubicBezTo>
                    <a:cubicBezTo>
                      <a:pt x="238681" y="325308"/>
                      <a:pt x="233492" y="331788"/>
                      <a:pt x="225709" y="331788"/>
                    </a:cubicBezTo>
                    <a:cubicBezTo>
                      <a:pt x="225709" y="331788"/>
                      <a:pt x="225709" y="331788"/>
                      <a:pt x="14269" y="331788"/>
                    </a:cubicBezTo>
                    <a:cubicBezTo>
                      <a:pt x="6486" y="331788"/>
                      <a:pt x="0" y="325308"/>
                      <a:pt x="0" y="317532"/>
                    </a:cubicBezTo>
                    <a:cubicBezTo>
                      <a:pt x="0" y="317532"/>
                      <a:pt x="0" y="317532"/>
                      <a:pt x="0" y="95908"/>
                    </a:cubicBezTo>
                    <a:cubicBezTo>
                      <a:pt x="0" y="92019"/>
                      <a:pt x="1297" y="88131"/>
                      <a:pt x="3891" y="85539"/>
                    </a:cubicBezTo>
                    <a:cubicBezTo>
                      <a:pt x="3891" y="85539"/>
                      <a:pt x="3891" y="85539"/>
                      <a:pt x="93397" y="3888"/>
                    </a:cubicBezTo>
                    <a:cubicBezTo>
                      <a:pt x="95991" y="1296"/>
                      <a:pt x="99883" y="0"/>
                      <a:pt x="10247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48" name="Google Shape;248;p8"/>
          <p:cNvGrpSpPr/>
          <p:nvPr/>
        </p:nvGrpSpPr>
        <p:grpSpPr>
          <a:xfrm>
            <a:off x="6367288" y="2041284"/>
            <a:ext cx="4498461" cy="834815"/>
            <a:chOff x="1367579" y="1996834"/>
            <a:chExt cx="4498461" cy="834815"/>
          </a:xfrm>
        </p:grpSpPr>
        <p:grpSp>
          <p:nvGrpSpPr>
            <p:cNvPr id="249" name="Google Shape;249;p8"/>
            <p:cNvGrpSpPr/>
            <p:nvPr/>
          </p:nvGrpSpPr>
          <p:grpSpPr>
            <a:xfrm>
              <a:off x="2123228" y="1996834"/>
              <a:ext cx="3742812" cy="834815"/>
              <a:chOff x="7483988" y="3433235"/>
              <a:chExt cx="3742812" cy="834815"/>
            </a:xfrm>
          </p:grpSpPr>
          <p:sp>
            <p:nvSpPr>
              <p:cNvPr id="250" name="Google Shape;250;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51" name="Google Shape;251;p8"/>
              <p:cNvSpPr/>
              <p:nvPr/>
            </p:nvSpPr>
            <p:spPr>
              <a:xfrm>
                <a:off x="7483988" y="3433235"/>
                <a:ext cx="3219241"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52" name="Google Shape;252;p8"/>
            <p:cNvGrpSpPr/>
            <p:nvPr/>
          </p:nvGrpSpPr>
          <p:grpSpPr>
            <a:xfrm>
              <a:off x="1367579" y="2122141"/>
              <a:ext cx="584200" cy="584200"/>
              <a:chOff x="1028700" y="1853169"/>
              <a:chExt cx="787400" cy="787400"/>
            </a:xfrm>
          </p:grpSpPr>
          <p:sp>
            <p:nvSpPr>
              <p:cNvPr id="253" name="Google Shape;253;p8"/>
              <p:cNvSpPr/>
              <p:nvPr/>
            </p:nvSpPr>
            <p:spPr>
              <a:xfrm>
                <a:off x="1028700" y="1853169"/>
                <a:ext cx="787400" cy="787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54" name="Google Shape;254;p8"/>
              <p:cNvSpPr/>
              <p:nvPr/>
            </p:nvSpPr>
            <p:spPr>
              <a:xfrm>
                <a:off x="1237694" y="2063030"/>
                <a:ext cx="369412" cy="367677"/>
              </a:xfrm>
              <a:custGeom>
                <a:avLst/>
                <a:gdLst/>
                <a:ahLst/>
                <a:cxnLst/>
                <a:rect l="l" t="t" r="r" b="b"/>
                <a:pathLst>
                  <a:path w="338138" h="336550" extrusionOk="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55" name="Google Shape;255;p8"/>
          <p:cNvGrpSpPr/>
          <p:nvPr/>
        </p:nvGrpSpPr>
        <p:grpSpPr>
          <a:xfrm>
            <a:off x="6367288" y="3289059"/>
            <a:ext cx="4498461" cy="834815"/>
            <a:chOff x="1367579" y="1996834"/>
            <a:chExt cx="4498461" cy="834815"/>
          </a:xfrm>
        </p:grpSpPr>
        <p:grpSp>
          <p:nvGrpSpPr>
            <p:cNvPr id="256" name="Google Shape;256;p8"/>
            <p:cNvGrpSpPr/>
            <p:nvPr/>
          </p:nvGrpSpPr>
          <p:grpSpPr>
            <a:xfrm>
              <a:off x="2123229" y="1996834"/>
              <a:ext cx="3742811" cy="834815"/>
              <a:chOff x="7483989" y="3433235"/>
              <a:chExt cx="3742811" cy="834815"/>
            </a:xfrm>
          </p:grpSpPr>
          <p:sp>
            <p:nvSpPr>
              <p:cNvPr id="257" name="Google Shape;257;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58" name="Google Shape;258;p8"/>
              <p:cNvSpPr/>
              <p:nvPr/>
            </p:nvSpPr>
            <p:spPr>
              <a:xfrm>
                <a:off x="7483989" y="3433235"/>
                <a:ext cx="3004830"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59" name="Google Shape;259;p8"/>
            <p:cNvGrpSpPr/>
            <p:nvPr/>
          </p:nvGrpSpPr>
          <p:grpSpPr>
            <a:xfrm>
              <a:off x="1367579" y="2122141"/>
              <a:ext cx="584200" cy="584200"/>
              <a:chOff x="1028700" y="1853169"/>
              <a:chExt cx="787400" cy="787400"/>
            </a:xfrm>
          </p:grpSpPr>
          <p:sp>
            <p:nvSpPr>
              <p:cNvPr id="260" name="Google Shape;260;p8"/>
              <p:cNvSpPr/>
              <p:nvPr/>
            </p:nvSpPr>
            <p:spPr>
              <a:xfrm>
                <a:off x="1028700" y="1853169"/>
                <a:ext cx="787400" cy="78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61" name="Google Shape;261;p8"/>
              <p:cNvSpPr/>
              <p:nvPr/>
            </p:nvSpPr>
            <p:spPr>
              <a:xfrm>
                <a:off x="1249238" y="2062163"/>
                <a:ext cx="346324" cy="369412"/>
              </a:xfrm>
              <a:custGeom>
                <a:avLst/>
                <a:gdLst/>
                <a:ahLst/>
                <a:cxnLst/>
                <a:rect l="l" t="t" r="r" b="b"/>
                <a:pathLst>
                  <a:path w="309563" h="330200" extrusionOk="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62" name="Google Shape;262;p8"/>
          <p:cNvGrpSpPr/>
          <p:nvPr/>
        </p:nvGrpSpPr>
        <p:grpSpPr>
          <a:xfrm>
            <a:off x="6367288" y="4536834"/>
            <a:ext cx="4498461" cy="834815"/>
            <a:chOff x="1367579" y="1996834"/>
            <a:chExt cx="4498461" cy="834815"/>
          </a:xfrm>
        </p:grpSpPr>
        <p:grpSp>
          <p:nvGrpSpPr>
            <p:cNvPr id="263" name="Google Shape;263;p8"/>
            <p:cNvGrpSpPr/>
            <p:nvPr/>
          </p:nvGrpSpPr>
          <p:grpSpPr>
            <a:xfrm>
              <a:off x="2123228" y="1996834"/>
              <a:ext cx="3742812" cy="834815"/>
              <a:chOff x="7483988" y="3433235"/>
              <a:chExt cx="3742812" cy="834815"/>
            </a:xfrm>
          </p:grpSpPr>
          <p:sp>
            <p:nvSpPr>
              <p:cNvPr id="264" name="Google Shape;264;p8"/>
              <p:cNvSpPr/>
              <p:nvPr/>
            </p:nvSpPr>
            <p:spPr>
              <a:xfrm>
                <a:off x="7483989" y="3732519"/>
                <a:ext cx="3742811" cy="53553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200">
                    <a:solidFill>
                      <a:srgbClr val="3F3F3F"/>
                    </a:solidFill>
                    <a:latin typeface="Arial"/>
                    <a:ea typeface="Arial"/>
                    <a:cs typeface="Arial"/>
                    <a:sym typeface="Arial"/>
                  </a:rPr>
                  <a:t>Users can demonstrate on a projector or computer or they can print out a film</a:t>
                </a:r>
                <a:endParaRPr sz="1200">
                  <a:solidFill>
                    <a:srgbClr val="3F3F3F"/>
                  </a:solidFill>
                  <a:latin typeface="Arial"/>
                  <a:ea typeface="Arial"/>
                  <a:cs typeface="Arial"/>
                  <a:sym typeface="Arial"/>
                </a:endParaRPr>
              </a:p>
            </p:txBody>
          </p:sp>
          <p:sp>
            <p:nvSpPr>
              <p:cNvPr id="265" name="Google Shape;265;p8"/>
              <p:cNvSpPr/>
              <p:nvPr/>
            </p:nvSpPr>
            <p:spPr>
              <a:xfrm>
                <a:off x="7483988" y="3433235"/>
                <a:ext cx="3219241" cy="3627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a:solidFill>
                      <a:srgbClr val="3F3F3F"/>
                    </a:solidFill>
                    <a:latin typeface="Arial"/>
                    <a:ea typeface="Arial"/>
                    <a:cs typeface="Arial"/>
                    <a:sym typeface="Arial"/>
                  </a:rPr>
                  <a:t>Programme of activities</a:t>
                </a:r>
                <a:endParaRPr sz="1600" b="1">
                  <a:solidFill>
                    <a:srgbClr val="3F3F3F"/>
                  </a:solidFill>
                  <a:latin typeface="Arial"/>
                  <a:ea typeface="Arial"/>
                  <a:cs typeface="Arial"/>
                  <a:sym typeface="Arial"/>
                </a:endParaRPr>
              </a:p>
            </p:txBody>
          </p:sp>
        </p:grpSp>
        <p:grpSp>
          <p:nvGrpSpPr>
            <p:cNvPr id="266" name="Google Shape;266;p8"/>
            <p:cNvGrpSpPr/>
            <p:nvPr/>
          </p:nvGrpSpPr>
          <p:grpSpPr>
            <a:xfrm>
              <a:off x="1367579" y="2122141"/>
              <a:ext cx="584200" cy="584200"/>
              <a:chOff x="1028700" y="1853169"/>
              <a:chExt cx="787400" cy="787400"/>
            </a:xfrm>
          </p:grpSpPr>
          <p:sp>
            <p:nvSpPr>
              <p:cNvPr id="267" name="Google Shape;267;p8"/>
              <p:cNvSpPr/>
              <p:nvPr/>
            </p:nvSpPr>
            <p:spPr>
              <a:xfrm>
                <a:off x="1028700" y="1853169"/>
                <a:ext cx="787400" cy="78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268" name="Google Shape;268;p8"/>
              <p:cNvSpPr/>
              <p:nvPr/>
            </p:nvSpPr>
            <p:spPr>
              <a:xfrm>
                <a:off x="1237694" y="2062163"/>
                <a:ext cx="369412" cy="369412"/>
              </a:xfrm>
              <a:custGeom>
                <a:avLst/>
                <a:gdLst/>
                <a:ahLst/>
                <a:cxnLst/>
                <a:rect l="l" t="t" r="r" b="b"/>
                <a:pathLst>
                  <a:path w="338138" h="338138" extrusionOk="0">
                    <a:moveTo>
                      <a:pt x="169069" y="120650"/>
                    </a:moveTo>
                    <a:cubicBezTo>
                      <a:pt x="142328" y="120650"/>
                      <a:pt x="120650" y="142328"/>
                      <a:pt x="120650" y="169069"/>
                    </a:cubicBezTo>
                    <a:cubicBezTo>
                      <a:pt x="120650" y="195810"/>
                      <a:pt x="142328" y="217488"/>
                      <a:pt x="169069" y="217488"/>
                    </a:cubicBezTo>
                    <a:cubicBezTo>
                      <a:pt x="195810" y="217488"/>
                      <a:pt x="217488" y="195810"/>
                      <a:pt x="217488" y="169069"/>
                    </a:cubicBezTo>
                    <a:cubicBezTo>
                      <a:pt x="217488" y="142328"/>
                      <a:pt x="195810" y="120650"/>
                      <a:pt x="169069" y="120650"/>
                    </a:cubicBezTo>
                    <a:close/>
                    <a:moveTo>
                      <a:pt x="169863" y="100013"/>
                    </a:moveTo>
                    <a:cubicBezTo>
                      <a:pt x="208440" y="100013"/>
                      <a:pt x="239713" y="131286"/>
                      <a:pt x="239713" y="169863"/>
                    </a:cubicBezTo>
                    <a:cubicBezTo>
                      <a:pt x="239713" y="208440"/>
                      <a:pt x="208440" y="239713"/>
                      <a:pt x="169863" y="239713"/>
                    </a:cubicBezTo>
                    <a:cubicBezTo>
                      <a:pt x="131286" y="239713"/>
                      <a:pt x="100013" y="208440"/>
                      <a:pt x="100013" y="169863"/>
                    </a:cubicBezTo>
                    <a:cubicBezTo>
                      <a:pt x="100013" y="131286"/>
                      <a:pt x="131286" y="100013"/>
                      <a:pt x="169863" y="100013"/>
                    </a:cubicBezTo>
                    <a:close/>
                    <a:moveTo>
                      <a:pt x="154044" y="22225"/>
                    </a:moveTo>
                    <a:cubicBezTo>
                      <a:pt x="152726" y="62869"/>
                      <a:pt x="152726" y="62869"/>
                      <a:pt x="152726" y="62869"/>
                    </a:cubicBezTo>
                    <a:cubicBezTo>
                      <a:pt x="144817" y="64181"/>
                      <a:pt x="144817" y="64181"/>
                      <a:pt x="144817" y="64181"/>
                    </a:cubicBezTo>
                    <a:cubicBezTo>
                      <a:pt x="134271" y="66803"/>
                      <a:pt x="122408" y="72047"/>
                      <a:pt x="113180" y="77292"/>
                    </a:cubicBezTo>
                    <a:cubicBezTo>
                      <a:pt x="106589" y="81225"/>
                      <a:pt x="106589" y="81225"/>
                      <a:pt x="106589" y="81225"/>
                    </a:cubicBezTo>
                    <a:cubicBezTo>
                      <a:pt x="76271" y="55003"/>
                      <a:pt x="76271" y="55003"/>
                      <a:pt x="76271" y="55003"/>
                    </a:cubicBezTo>
                    <a:cubicBezTo>
                      <a:pt x="55180" y="75981"/>
                      <a:pt x="55180" y="75981"/>
                      <a:pt x="55180" y="75981"/>
                    </a:cubicBezTo>
                    <a:cubicBezTo>
                      <a:pt x="81544" y="106136"/>
                      <a:pt x="81544" y="106136"/>
                      <a:pt x="81544" y="106136"/>
                    </a:cubicBezTo>
                    <a:cubicBezTo>
                      <a:pt x="77589" y="112692"/>
                      <a:pt x="77589" y="112692"/>
                      <a:pt x="77589" y="112692"/>
                    </a:cubicBezTo>
                    <a:cubicBezTo>
                      <a:pt x="72316" y="121869"/>
                      <a:pt x="67044" y="133669"/>
                      <a:pt x="64407" y="144158"/>
                    </a:cubicBezTo>
                    <a:cubicBezTo>
                      <a:pt x="63089" y="152025"/>
                      <a:pt x="63089" y="152025"/>
                      <a:pt x="63089" y="152025"/>
                    </a:cubicBezTo>
                    <a:cubicBezTo>
                      <a:pt x="22225" y="153336"/>
                      <a:pt x="22225" y="153336"/>
                      <a:pt x="22225" y="153336"/>
                    </a:cubicBezTo>
                    <a:cubicBezTo>
                      <a:pt x="22225" y="184802"/>
                      <a:pt x="22225" y="184802"/>
                      <a:pt x="22225" y="184802"/>
                    </a:cubicBezTo>
                    <a:cubicBezTo>
                      <a:pt x="63089" y="186114"/>
                      <a:pt x="63089" y="186114"/>
                      <a:pt x="63089" y="186114"/>
                    </a:cubicBezTo>
                    <a:cubicBezTo>
                      <a:pt x="64407" y="193980"/>
                      <a:pt x="64407" y="193980"/>
                      <a:pt x="64407" y="193980"/>
                    </a:cubicBezTo>
                    <a:cubicBezTo>
                      <a:pt x="67044" y="204469"/>
                      <a:pt x="72316" y="216269"/>
                      <a:pt x="77589" y="225447"/>
                    </a:cubicBezTo>
                    <a:cubicBezTo>
                      <a:pt x="81544" y="232002"/>
                      <a:pt x="81544" y="232002"/>
                      <a:pt x="81544" y="232002"/>
                    </a:cubicBezTo>
                    <a:cubicBezTo>
                      <a:pt x="55180" y="262158"/>
                      <a:pt x="55180" y="262158"/>
                      <a:pt x="55180" y="262158"/>
                    </a:cubicBezTo>
                    <a:cubicBezTo>
                      <a:pt x="76271" y="283135"/>
                      <a:pt x="76271" y="283135"/>
                      <a:pt x="76271" y="283135"/>
                    </a:cubicBezTo>
                    <a:cubicBezTo>
                      <a:pt x="106589" y="256913"/>
                      <a:pt x="106589" y="256913"/>
                      <a:pt x="106589" y="256913"/>
                    </a:cubicBezTo>
                    <a:cubicBezTo>
                      <a:pt x="113180" y="260847"/>
                      <a:pt x="113180" y="260847"/>
                      <a:pt x="113180" y="260847"/>
                    </a:cubicBezTo>
                    <a:cubicBezTo>
                      <a:pt x="122408" y="266091"/>
                      <a:pt x="134271" y="271335"/>
                      <a:pt x="144817" y="273958"/>
                    </a:cubicBezTo>
                    <a:cubicBezTo>
                      <a:pt x="152726" y="275269"/>
                      <a:pt x="152726" y="275269"/>
                      <a:pt x="152726" y="275269"/>
                    </a:cubicBezTo>
                    <a:lnTo>
                      <a:pt x="154044" y="315913"/>
                    </a:lnTo>
                    <a:cubicBezTo>
                      <a:pt x="185681" y="315913"/>
                      <a:pt x="185681" y="315913"/>
                      <a:pt x="185681" y="315913"/>
                    </a:cubicBezTo>
                    <a:cubicBezTo>
                      <a:pt x="186999" y="275269"/>
                      <a:pt x="186999" y="275269"/>
                      <a:pt x="186999" y="275269"/>
                    </a:cubicBezTo>
                    <a:cubicBezTo>
                      <a:pt x="194908" y="273958"/>
                      <a:pt x="194908" y="273958"/>
                      <a:pt x="194908" y="273958"/>
                    </a:cubicBezTo>
                    <a:cubicBezTo>
                      <a:pt x="205454" y="271335"/>
                      <a:pt x="217318" y="266091"/>
                      <a:pt x="226545" y="260847"/>
                    </a:cubicBezTo>
                    <a:cubicBezTo>
                      <a:pt x="233136" y="256913"/>
                      <a:pt x="233136" y="256913"/>
                      <a:pt x="233136" y="256913"/>
                    </a:cubicBezTo>
                    <a:cubicBezTo>
                      <a:pt x="263454" y="283135"/>
                      <a:pt x="263454" y="283135"/>
                      <a:pt x="263454" y="283135"/>
                    </a:cubicBezTo>
                    <a:cubicBezTo>
                      <a:pt x="284545" y="262158"/>
                      <a:pt x="284545" y="262158"/>
                      <a:pt x="284545" y="262158"/>
                    </a:cubicBezTo>
                    <a:cubicBezTo>
                      <a:pt x="258181" y="232002"/>
                      <a:pt x="258181" y="232002"/>
                      <a:pt x="258181" y="232002"/>
                    </a:cubicBezTo>
                    <a:cubicBezTo>
                      <a:pt x="262136" y="225447"/>
                      <a:pt x="262136" y="225447"/>
                      <a:pt x="262136" y="225447"/>
                    </a:cubicBezTo>
                    <a:cubicBezTo>
                      <a:pt x="267409" y="216269"/>
                      <a:pt x="272682" y="204469"/>
                      <a:pt x="275318" y="193980"/>
                    </a:cubicBezTo>
                    <a:cubicBezTo>
                      <a:pt x="276636" y="186114"/>
                      <a:pt x="276636" y="186114"/>
                      <a:pt x="276636" y="186114"/>
                    </a:cubicBezTo>
                    <a:cubicBezTo>
                      <a:pt x="317500" y="184802"/>
                      <a:pt x="317500" y="184802"/>
                      <a:pt x="317500" y="184802"/>
                    </a:cubicBezTo>
                    <a:cubicBezTo>
                      <a:pt x="317500" y="153336"/>
                      <a:pt x="317500" y="153336"/>
                      <a:pt x="317500" y="153336"/>
                    </a:cubicBezTo>
                    <a:cubicBezTo>
                      <a:pt x="276636" y="152025"/>
                      <a:pt x="276636" y="152025"/>
                      <a:pt x="276636" y="152025"/>
                    </a:cubicBezTo>
                    <a:cubicBezTo>
                      <a:pt x="275318" y="144158"/>
                      <a:pt x="275318" y="144158"/>
                      <a:pt x="275318" y="144158"/>
                    </a:cubicBezTo>
                    <a:cubicBezTo>
                      <a:pt x="272682" y="133669"/>
                      <a:pt x="267409" y="121869"/>
                      <a:pt x="262136" y="112692"/>
                    </a:cubicBezTo>
                    <a:cubicBezTo>
                      <a:pt x="258181" y="106136"/>
                      <a:pt x="258181" y="106136"/>
                      <a:pt x="258181" y="106136"/>
                    </a:cubicBezTo>
                    <a:cubicBezTo>
                      <a:pt x="284545" y="75981"/>
                      <a:pt x="284545" y="75981"/>
                      <a:pt x="284545" y="75981"/>
                    </a:cubicBezTo>
                    <a:cubicBezTo>
                      <a:pt x="263454" y="55003"/>
                      <a:pt x="263454" y="55003"/>
                      <a:pt x="263454" y="55003"/>
                    </a:cubicBezTo>
                    <a:cubicBezTo>
                      <a:pt x="233136" y="81225"/>
                      <a:pt x="233136" y="81225"/>
                      <a:pt x="233136" y="81225"/>
                    </a:cubicBezTo>
                    <a:cubicBezTo>
                      <a:pt x="226545" y="77292"/>
                      <a:pt x="226545" y="77292"/>
                      <a:pt x="226545" y="77292"/>
                    </a:cubicBezTo>
                    <a:cubicBezTo>
                      <a:pt x="217318" y="72047"/>
                      <a:pt x="205454" y="66803"/>
                      <a:pt x="194908" y="64181"/>
                    </a:cubicBezTo>
                    <a:cubicBezTo>
                      <a:pt x="186999" y="62869"/>
                      <a:pt x="186999" y="62869"/>
                      <a:pt x="186999" y="62869"/>
                    </a:cubicBezTo>
                    <a:cubicBezTo>
                      <a:pt x="185681" y="22225"/>
                      <a:pt x="185681" y="22225"/>
                      <a:pt x="185681" y="22225"/>
                    </a:cubicBezTo>
                    <a:cubicBezTo>
                      <a:pt x="154044" y="22225"/>
                      <a:pt x="154044" y="22225"/>
                      <a:pt x="154044" y="22225"/>
                    </a:cubicBezTo>
                    <a:close/>
                    <a:moveTo>
                      <a:pt x="149256" y="0"/>
                    </a:moveTo>
                    <a:cubicBezTo>
                      <a:pt x="188882" y="0"/>
                      <a:pt x="188882" y="0"/>
                      <a:pt x="188882" y="0"/>
                    </a:cubicBezTo>
                    <a:cubicBezTo>
                      <a:pt x="198128" y="0"/>
                      <a:pt x="204732" y="7925"/>
                      <a:pt x="204732" y="15850"/>
                    </a:cubicBezTo>
                    <a:cubicBezTo>
                      <a:pt x="206053" y="44909"/>
                      <a:pt x="206053" y="44909"/>
                      <a:pt x="206053" y="44909"/>
                    </a:cubicBezTo>
                    <a:cubicBezTo>
                      <a:pt x="215299" y="47551"/>
                      <a:pt x="223224" y="51513"/>
                      <a:pt x="229828" y="55476"/>
                    </a:cubicBezTo>
                    <a:cubicBezTo>
                      <a:pt x="252283" y="35663"/>
                      <a:pt x="252283" y="35663"/>
                      <a:pt x="252283" y="35663"/>
                    </a:cubicBezTo>
                    <a:cubicBezTo>
                      <a:pt x="257566" y="29059"/>
                      <a:pt x="268133" y="29059"/>
                      <a:pt x="274737" y="35663"/>
                    </a:cubicBezTo>
                    <a:cubicBezTo>
                      <a:pt x="302475" y="63401"/>
                      <a:pt x="302475" y="63401"/>
                      <a:pt x="302475" y="63401"/>
                    </a:cubicBezTo>
                    <a:cubicBezTo>
                      <a:pt x="309079" y="70005"/>
                      <a:pt x="309079" y="80572"/>
                      <a:pt x="302475" y="87176"/>
                    </a:cubicBezTo>
                    <a:cubicBezTo>
                      <a:pt x="282662" y="108310"/>
                      <a:pt x="282662" y="108310"/>
                      <a:pt x="282662" y="108310"/>
                    </a:cubicBezTo>
                    <a:cubicBezTo>
                      <a:pt x="286625" y="114914"/>
                      <a:pt x="290587" y="122839"/>
                      <a:pt x="293229" y="132085"/>
                    </a:cubicBezTo>
                    <a:cubicBezTo>
                      <a:pt x="322288" y="133406"/>
                      <a:pt x="322288" y="133406"/>
                      <a:pt x="322288" y="133406"/>
                    </a:cubicBezTo>
                    <a:cubicBezTo>
                      <a:pt x="330213" y="133406"/>
                      <a:pt x="338138" y="140010"/>
                      <a:pt x="338138" y="149256"/>
                    </a:cubicBezTo>
                    <a:cubicBezTo>
                      <a:pt x="338138" y="188882"/>
                      <a:pt x="338138" y="188882"/>
                      <a:pt x="338138" y="188882"/>
                    </a:cubicBezTo>
                    <a:cubicBezTo>
                      <a:pt x="338138" y="198128"/>
                      <a:pt x="330213" y="204732"/>
                      <a:pt x="322288" y="204732"/>
                    </a:cubicBezTo>
                    <a:cubicBezTo>
                      <a:pt x="293229" y="206053"/>
                      <a:pt x="293229" y="206053"/>
                      <a:pt x="293229" y="206053"/>
                    </a:cubicBezTo>
                    <a:cubicBezTo>
                      <a:pt x="290587" y="215299"/>
                      <a:pt x="286625" y="223224"/>
                      <a:pt x="282662" y="229828"/>
                    </a:cubicBezTo>
                    <a:cubicBezTo>
                      <a:pt x="302475" y="252283"/>
                      <a:pt x="302475" y="252283"/>
                      <a:pt x="302475" y="252283"/>
                    </a:cubicBezTo>
                    <a:cubicBezTo>
                      <a:pt x="305117" y="254924"/>
                      <a:pt x="307759" y="258887"/>
                      <a:pt x="307759" y="262850"/>
                    </a:cubicBezTo>
                    <a:cubicBezTo>
                      <a:pt x="307759" y="266812"/>
                      <a:pt x="305117" y="272096"/>
                      <a:pt x="302475" y="274737"/>
                    </a:cubicBezTo>
                    <a:cubicBezTo>
                      <a:pt x="274737" y="302475"/>
                      <a:pt x="274737" y="302475"/>
                      <a:pt x="274737" y="302475"/>
                    </a:cubicBezTo>
                    <a:cubicBezTo>
                      <a:pt x="268133" y="309079"/>
                      <a:pt x="257566" y="309079"/>
                      <a:pt x="250962" y="302475"/>
                    </a:cubicBezTo>
                    <a:cubicBezTo>
                      <a:pt x="229828" y="282662"/>
                      <a:pt x="229828" y="282662"/>
                      <a:pt x="229828" y="282662"/>
                    </a:cubicBezTo>
                    <a:cubicBezTo>
                      <a:pt x="223224" y="286625"/>
                      <a:pt x="215299" y="290587"/>
                      <a:pt x="206053" y="293229"/>
                    </a:cubicBezTo>
                    <a:cubicBezTo>
                      <a:pt x="204732" y="322288"/>
                      <a:pt x="204732" y="322288"/>
                      <a:pt x="204732" y="322288"/>
                    </a:cubicBezTo>
                    <a:cubicBezTo>
                      <a:pt x="204732" y="330213"/>
                      <a:pt x="198128" y="338138"/>
                      <a:pt x="188882" y="338138"/>
                    </a:cubicBezTo>
                    <a:cubicBezTo>
                      <a:pt x="149256" y="338138"/>
                      <a:pt x="149256" y="338138"/>
                      <a:pt x="149256" y="338138"/>
                    </a:cubicBezTo>
                    <a:cubicBezTo>
                      <a:pt x="140010" y="338138"/>
                      <a:pt x="133406" y="330213"/>
                      <a:pt x="133406" y="322288"/>
                    </a:cubicBezTo>
                    <a:cubicBezTo>
                      <a:pt x="132085" y="293229"/>
                      <a:pt x="132085" y="293229"/>
                      <a:pt x="132085" y="293229"/>
                    </a:cubicBezTo>
                    <a:cubicBezTo>
                      <a:pt x="122839" y="290587"/>
                      <a:pt x="114914" y="286625"/>
                      <a:pt x="108310" y="282662"/>
                    </a:cubicBezTo>
                    <a:cubicBezTo>
                      <a:pt x="85855" y="302475"/>
                      <a:pt x="85855" y="302475"/>
                      <a:pt x="85855" y="302475"/>
                    </a:cubicBezTo>
                    <a:cubicBezTo>
                      <a:pt x="80572" y="309079"/>
                      <a:pt x="70005" y="309079"/>
                      <a:pt x="63401" y="302475"/>
                    </a:cubicBezTo>
                    <a:cubicBezTo>
                      <a:pt x="35663" y="274737"/>
                      <a:pt x="35663" y="274737"/>
                      <a:pt x="35663" y="274737"/>
                    </a:cubicBezTo>
                    <a:cubicBezTo>
                      <a:pt x="29059" y="268133"/>
                      <a:pt x="29059" y="257566"/>
                      <a:pt x="35663" y="250962"/>
                    </a:cubicBezTo>
                    <a:cubicBezTo>
                      <a:pt x="55476" y="229828"/>
                      <a:pt x="55476" y="229828"/>
                      <a:pt x="55476" y="229828"/>
                    </a:cubicBezTo>
                    <a:cubicBezTo>
                      <a:pt x="51513" y="223224"/>
                      <a:pt x="47551" y="215299"/>
                      <a:pt x="44909" y="206053"/>
                    </a:cubicBezTo>
                    <a:cubicBezTo>
                      <a:pt x="15850" y="204732"/>
                      <a:pt x="15850" y="204732"/>
                      <a:pt x="15850" y="204732"/>
                    </a:cubicBezTo>
                    <a:cubicBezTo>
                      <a:pt x="7925" y="204732"/>
                      <a:pt x="0" y="198128"/>
                      <a:pt x="0" y="188882"/>
                    </a:cubicBezTo>
                    <a:cubicBezTo>
                      <a:pt x="0" y="149256"/>
                      <a:pt x="0" y="149256"/>
                      <a:pt x="0" y="149256"/>
                    </a:cubicBezTo>
                    <a:cubicBezTo>
                      <a:pt x="0" y="140010"/>
                      <a:pt x="7925" y="133406"/>
                      <a:pt x="15850" y="133406"/>
                    </a:cubicBezTo>
                    <a:cubicBezTo>
                      <a:pt x="44909" y="132085"/>
                      <a:pt x="44909" y="132085"/>
                      <a:pt x="44909" y="132085"/>
                    </a:cubicBezTo>
                    <a:cubicBezTo>
                      <a:pt x="47551" y="122839"/>
                      <a:pt x="51513" y="114914"/>
                      <a:pt x="55476" y="108310"/>
                    </a:cubicBezTo>
                    <a:cubicBezTo>
                      <a:pt x="35663" y="85855"/>
                      <a:pt x="35663" y="85855"/>
                      <a:pt x="35663" y="85855"/>
                    </a:cubicBezTo>
                    <a:cubicBezTo>
                      <a:pt x="33021" y="83214"/>
                      <a:pt x="30380" y="79251"/>
                      <a:pt x="30380" y="75289"/>
                    </a:cubicBezTo>
                    <a:cubicBezTo>
                      <a:pt x="30380" y="71326"/>
                      <a:pt x="33021" y="66043"/>
                      <a:pt x="35663" y="63401"/>
                    </a:cubicBezTo>
                    <a:cubicBezTo>
                      <a:pt x="63401" y="35663"/>
                      <a:pt x="63401" y="35663"/>
                      <a:pt x="63401" y="35663"/>
                    </a:cubicBezTo>
                    <a:cubicBezTo>
                      <a:pt x="70005" y="29059"/>
                      <a:pt x="80572" y="29059"/>
                      <a:pt x="87176" y="35663"/>
                    </a:cubicBezTo>
                    <a:cubicBezTo>
                      <a:pt x="108310" y="55476"/>
                      <a:pt x="108310" y="55476"/>
                      <a:pt x="108310" y="55476"/>
                    </a:cubicBezTo>
                    <a:cubicBezTo>
                      <a:pt x="114914" y="51513"/>
                      <a:pt x="122839" y="47551"/>
                      <a:pt x="132085" y="44909"/>
                    </a:cubicBezTo>
                    <a:cubicBezTo>
                      <a:pt x="133406" y="15850"/>
                      <a:pt x="133406" y="15850"/>
                      <a:pt x="133406" y="15850"/>
                    </a:cubicBezTo>
                    <a:cubicBezTo>
                      <a:pt x="133406" y="7925"/>
                      <a:pt x="140010" y="0"/>
                      <a:pt x="1492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grpSp>
        <p:nvGrpSpPr>
          <p:cNvPr id="269" name="Google Shape;269;p8"/>
          <p:cNvGrpSpPr/>
          <p:nvPr/>
        </p:nvGrpSpPr>
        <p:grpSpPr>
          <a:xfrm>
            <a:off x="1080557" y="537832"/>
            <a:ext cx="6688690" cy="716067"/>
            <a:chOff x="5402407" y="1247256"/>
            <a:chExt cx="6688690" cy="716067"/>
          </a:xfrm>
        </p:grpSpPr>
        <p:sp>
          <p:nvSpPr>
            <p:cNvPr id="270" name="Google Shape;270;p8"/>
            <p:cNvSpPr txBox="1"/>
            <p:nvPr/>
          </p:nvSpPr>
          <p:spPr>
            <a:xfrm>
              <a:off x="5402407" y="1247256"/>
              <a:ext cx="66886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271" name="Google Shape;271;p8"/>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par>
                                <p:cTn id="8" presetID="10" presetClass="entr" presetSubtype="0" fill="hold" nodeType="withEffect">
                                  <p:stCondLst>
                                    <p:cond delay="100"/>
                                  </p:stCondLst>
                                  <p:childTnLst>
                                    <p:set>
                                      <p:cBhvr>
                                        <p:cTn id="9" dur="1" fill="hold">
                                          <p:stCondLst>
                                            <p:cond delay="0"/>
                                          </p:stCondLst>
                                        </p:cTn>
                                        <p:tgtEl>
                                          <p:spTgt spid="234"/>
                                        </p:tgtEl>
                                        <p:attrNameLst>
                                          <p:attrName>style.visibility</p:attrName>
                                        </p:attrNameLst>
                                      </p:cBhvr>
                                      <p:to>
                                        <p:strVal val="visible"/>
                                      </p:to>
                                    </p:set>
                                    <p:animEffect transition="in" filter="fade">
                                      <p:cBhvr>
                                        <p:cTn id="10" dur="500"/>
                                        <p:tgtEl>
                                          <p:spTgt spid="234"/>
                                        </p:tgtEl>
                                      </p:cBhvr>
                                    </p:animEffect>
                                  </p:childTnLst>
                                </p:cTn>
                              </p:par>
                              <p:par>
                                <p:cTn id="11" presetID="10" presetClass="entr" presetSubtype="0" fill="hold" nodeType="withEffect">
                                  <p:stCondLst>
                                    <p:cond delay="200"/>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nodeType="withEffect">
                                  <p:stCondLst>
                                    <p:cond delay="300"/>
                                  </p:stCondLst>
                                  <p:childTnLst>
                                    <p:set>
                                      <p:cBhvr>
                                        <p:cTn id="15" dur="1" fill="hold">
                                          <p:stCondLst>
                                            <p:cond delay="0"/>
                                          </p:stCondLst>
                                        </p:cTn>
                                        <p:tgtEl>
                                          <p:spTgt spid="248"/>
                                        </p:tgtEl>
                                        <p:attrNameLst>
                                          <p:attrName>style.visibility</p:attrName>
                                        </p:attrNameLst>
                                      </p:cBhvr>
                                      <p:to>
                                        <p:strVal val="visible"/>
                                      </p:to>
                                    </p:set>
                                    <p:animEffect transition="in" filter="fade">
                                      <p:cBhvr>
                                        <p:cTn id="16" dur="500"/>
                                        <p:tgtEl>
                                          <p:spTgt spid="248"/>
                                        </p:tgtEl>
                                      </p:cBhvr>
                                    </p:animEffect>
                                  </p:childTnLst>
                                </p:cTn>
                              </p:par>
                              <p:par>
                                <p:cTn id="17" presetID="10" presetClass="entr" presetSubtype="0" fill="hold" nodeType="withEffect">
                                  <p:stCondLst>
                                    <p:cond delay="400"/>
                                  </p:stCondLst>
                                  <p:childTnLst>
                                    <p:set>
                                      <p:cBhvr>
                                        <p:cTn id="18" dur="1" fill="hold">
                                          <p:stCondLst>
                                            <p:cond delay="0"/>
                                          </p:stCondLst>
                                        </p:cTn>
                                        <p:tgtEl>
                                          <p:spTgt spid="255"/>
                                        </p:tgtEl>
                                        <p:attrNameLst>
                                          <p:attrName>style.visibility</p:attrName>
                                        </p:attrNameLst>
                                      </p:cBhvr>
                                      <p:to>
                                        <p:strVal val="visible"/>
                                      </p:to>
                                    </p:set>
                                    <p:animEffect transition="in" filter="fade">
                                      <p:cBhvr>
                                        <p:cTn id="19" dur="500"/>
                                        <p:tgtEl>
                                          <p:spTgt spid="255"/>
                                        </p:tgtEl>
                                      </p:cBhvr>
                                    </p:animEffect>
                                  </p:childTnLst>
                                </p:cTn>
                              </p:par>
                              <p:par>
                                <p:cTn id="20" presetID="10" presetClass="entr" presetSubtype="0" fill="hold" nodeType="withEffect">
                                  <p:stCondLst>
                                    <p:cond delay="500"/>
                                  </p:stCondLst>
                                  <p:childTnLst>
                                    <p:set>
                                      <p:cBhvr>
                                        <p:cTn id="21" dur="1" fill="hold">
                                          <p:stCondLst>
                                            <p:cond delay="0"/>
                                          </p:stCondLst>
                                        </p:cTn>
                                        <p:tgtEl>
                                          <p:spTgt spid="262"/>
                                        </p:tgtEl>
                                        <p:attrNameLst>
                                          <p:attrName>style.visibility</p:attrName>
                                        </p:attrNameLst>
                                      </p:cBhvr>
                                      <p:to>
                                        <p:strVal val="visible"/>
                                      </p:to>
                                    </p:set>
                                    <p:animEffect transition="in" filter="fade">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9"/>
          <p:cNvGrpSpPr/>
          <p:nvPr/>
        </p:nvGrpSpPr>
        <p:grpSpPr>
          <a:xfrm>
            <a:off x="4541105" y="1832624"/>
            <a:ext cx="3151114" cy="4117699"/>
            <a:chOff x="4631363" y="1664804"/>
            <a:chExt cx="3151114" cy="4117699"/>
          </a:xfrm>
        </p:grpSpPr>
        <p:sp>
          <p:nvSpPr>
            <p:cNvPr id="278" name="Google Shape;278;p9"/>
            <p:cNvSpPr/>
            <p:nvPr/>
          </p:nvSpPr>
          <p:spPr>
            <a:xfrm rot="-7200000" flipH="1">
              <a:off x="6185974" y="4241568"/>
              <a:ext cx="1413688" cy="1238387"/>
            </a:xfrm>
            <a:custGeom>
              <a:avLst/>
              <a:gdLst/>
              <a:ahLst/>
              <a:cxnLst/>
              <a:rect l="l" t="t" r="r" b="b"/>
              <a:pathLst>
                <a:path w="1902750" h="1666803" extrusionOk="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9"/>
            <p:cNvSpPr/>
            <p:nvPr/>
          </p:nvSpPr>
          <p:spPr>
            <a:xfrm rot="900000">
              <a:off x="6166814" y="2864392"/>
              <a:ext cx="1413688" cy="1238387"/>
            </a:xfrm>
            <a:custGeom>
              <a:avLst/>
              <a:gdLst/>
              <a:ahLst/>
              <a:cxnLst/>
              <a:rect l="l" t="t" r="r" b="b"/>
              <a:pathLst>
                <a:path w="1902750" h="1666803" extrusionOk="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9"/>
            <p:cNvSpPr/>
            <p:nvPr/>
          </p:nvSpPr>
          <p:spPr>
            <a:xfrm rot="-7200000" flipH="1">
              <a:off x="4814178" y="3205441"/>
              <a:ext cx="1413688" cy="1238387"/>
            </a:xfrm>
            <a:custGeom>
              <a:avLst/>
              <a:gdLst/>
              <a:ahLst/>
              <a:cxnLst/>
              <a:rect l="l" t="t" r="r" b="b"/>
              <a:pathLst>
                <a:path w="1902750" h="1666803" extrusionOk="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9"/>
            <p:cNvSpPr/>
            <p:nvPr/>
          </p:nvSpPr>
          <p:spPr>
            <a:xfrm rot="900000">
              <a:off x="4792014" y="1826650"/>
              <a:ext cx="1413688" cy="1238387"/>
            </a:xfrm>
            <a:custGeom>
              <a:avLst/>
              <a:gdLst/>
              <a:ahLst/>
              <a:cxnLst/>
              <a:rect l="l" t="t" r="r" b="b"/>
              <a:pathLst>
                <a:path w="1902750" h="1666803" extrusionOk="0">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9"/>
            <p:cNvSpPr/>
            <p:nvPr/>
          </p:nvSpPr>
          <p:spPr>
            <a:xfrm>
              <a:off x="6467601" y="4429775"/>
              <a:ext cx="633204" cy="633204"/>
            </a:xfrm>
            <a:custGeom>
              <a:avLst/>
              <a:gdLst/>
              <a:ahLst/>
              <a:cxnLst/>
              <a:rect l="l" t="t" r="r" b="b"/>
              <a:pathLst>
                <a:path w="236" h="236" extrusionOk="0">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9"/>
            <p:cNvSpPr/>
            <p:nvPr/>
          </p:nvSpPr>
          <p:spPr>
            <a:xfrm>
              <a:off x="5100959" y="3392470"/>
              <a:ext cx="633204" cy="633204"/>
            </a:xfrm>
            <a:custGeom>
              <a:avLst/>
              <a:gdLst/>
              <a:ahLst/>
              <a:cxnLst/>
              <a:rect l="l" t="t" r="r" b="b"/>
              <a:pathLst>
                <a:path w="236" h="236" extrusionOk="0">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9"/>
            <p:cNvSpPr/>
            <p:nvPr/>
          </p:nvSpPr>
          <p:spPr>
            <a:xfrm>
              <a:off x="5087888" y="1993970"/>
              <a:ext cx="633204" cy="633204"/>
            </a:xfrm>
            <a:custGeom>
              <a:avLst/>
              <a:gdLst/>
              <a:ahLst/>
              <a:cxnLst/>
              <a:rect l="l" t="t" r="r" b="b"/>
              <a:pathLst>
                <a:path w="228" h="228" extrusionOk="0">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9"/>
            <p:cNvSpPr/>
            <p:nvPr/>
          </p:nvSpPr>
          <p:spPr>
            <a:xfrm>
              <a:off x="6452582" y="3037221"/>
              <a:ext cx="633204" cy="633204"/>
            </a:xfrm>
            <a:custGeom>
              <a:avLst/>
              <a:gdLst/>
              <a:ahLst/>
              <a:cxnLst/>
              <a:rect l="l" t="t" r="r" b="b"/>
              <a:pathLst>
                <a:path w="236" h="236" extrusionOk="0">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286" name="Google Shape;286;p9"/>
          <p:cNvGrpSpPr/>
          <p:nvPr/>
        </p:nvGrpSpPr>
        <p:grpSpPr>
          <a:xfrm>
            <a:off x="6512871" y="1750749"/>
            <a:ext cx="4167434" cy="699183"/>
            <a:chOff x="6736921" y="2180774"/>
            <a:chExt cx="4167434" cy="699183"/>
          </a:xfrm>
        </p:grpSpPr>
        <p:sp>
          <p:nvSpPr>
            <p:cNvPr id="287" name="Google Shape;287;p9"/>
            <p:cNvSpPr txBox="1"/>
            <p:nvPr/>
          </p:nvSpPr>
          <p:spPr>
            <a:xfrm>
              <a:off x="6736921" y="2520884"/>
              <a:ext cx="4167434" cy="359073"/>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288" name="Google Shape;288;p9"/>
            <p:cNvSpPr txBox="1"/>
            <p:nvPr/>
          </p:nvSpPr>
          <p:spPr>
            <a:xfrm>
              <a:off x="6736921" y="2180774"/>
              <a:ext cx="244903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3F3F3F"/>
                  </a:solidFill>
                  <a:latin typeface="Arial"/>
                  <a:ea typeface="Arial"/>
                  <a:cs typeface="Arial"/>
                  <a:sym typeface="Arial"/>
                </a:rPr>
                <a:t>Activity management</a:t>
              </a:r>
              <a:endParaRPr sz="1800">
                <a:solidFill>
                  <a:srgbClr val="3F3F3F"/>
                </a:solidFill>
                <a:latin typeface="Arial"/>
                <a:ea typeface="Arial"/>
                <a:cs typeface="Arial"/>
                <a:sym typeface="Arial"/>
              </a:endParaRPr>
            </a:p>
          </p:txBody>
        </p:sp>
      </p:grpSp>
      <p:grpSp>
        <p:nvGrpSpPr>
          <p:cNvPr id="289" name="Google Shape;289;p9"/>
          <p:cNvGrpSpPr/>
          <p:nvPr/>
        </p:nvGrpSpPr>
        <p:grpSpPr>
          <a:xfrm>
            <a:off x="1356735" y="5018758"/>
            <a:ext cx="4167434" cy="699183"/>
            <a:chOff x="6736921" y="2180774"/>
            <a:chExt cx="4167434" cy="699183"/>
          </a:xfrm>
        </p:grpSpPr>
        <p:sp>
          <p:nvSpPr>
            <p:cNvPr id="290" name="Google Shape;290;p9"/>
            <p:cNvSpPr txBox="1"/>
            <p:nvPr/>
          </p:nvSpPr>
          <p:spPr>
            <a:xfrm>
              <a:off x="6736921" y="2520884"/>
              <a:ext cx="4167434" cy="359073"/>
            </a:xfrm>
            <a:prstGeom prst="rect">
              <a:avLst/>
            </a:prstGeom>
            <a:noFill/>
            <a:ln>
              <a:noFill/>
            </a:ln>
          </p:spPr>
          <p:txBody>
            <a:bodyPr spcFirstLastPara="1" wrap="square" lIns="0" tIns="0" rIns="0" bIns="0" anchor="t" anchorCtr="0">
              <a:spAutoFit/>
            </a:bodyPr>
            <a:lstStyle/>
            <a:p>
              <a:pPr marL="0" marR="0" lvl="0" indent="0" algn="r"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291" name="Google Shape;291;p9"/>
            <p:cNvSpPr txBox="1"/>
            <p:nvPr/>
          </p:nvSpPr>
          <p:spPr>
            <a:xfrm>
              <a:off x="8455320" y="2180774"/>
              <a:ext cx="2449035" cy="27699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800">
                  <a:solidFill>
                    <a:srgbClr val="3F3F3F"/>
                  </a:solidFill>
                  <a:latin typeface="Arial"/>
                  <a:ea typeface="Arial"/>
                  <a:cs typeface="Arial"/>
                  <a:sym typeface="Arial"/>
                </a:rPr>
                <a:t>Activity management</a:t>
              </a:r>
              <a:endParaRPr sz="1800">
                <a:solidFill>
                  <a:srgbClr val="3F3F3F"/>
                </a:solidFill>
                <a:latin typeface="Arial"/>
                <a:ea typeface="Arial"/>
                <a:cs typeface="Arial"/>
                <a:sym typeface="Arial"/>
              </a:endParaRPr>
            </a:p>
          </p:txBody>
        </p:sp>
      </p:grpSp>
      <p:grpSp>
        <p:nvGrpSpPr>
          <p:cNvPr id="292" name="Google Shape;292;p9"/>
          <p:cNvGrpSpPr/>
          <p:nvPr/>
        </p:nvGrpSpPr>
        <p:grpSpPr>
          <a:xfrm>
            <a:off x="1356735" y="2949836"/>
            <a:ext cx="2887892" cy="878719"/>
            <a:chOff x="8016463" y="2180774"/>
            <a:chExt cx="2887892" cy="878719"/>
          </a:xfrm>
        </p:grpSpPr>
        <p:sp>
          <p:nvSpPr>
            <p:cNvPr id="293" name="Google Shape;293;p9"/>
            <p:cNvSpPr txBox="1"/>
            <p:nvPr/>
          </p:nvSpPr>
          <p:spPr>
            <a:xfrm>
              <a:off x="8016463" y="2520884"/>
              <a:ext cx="2887892" cy="538609"/>
            </a:xfrm>
            <a:prstGeom prst="rect">
              <a:avLst/>
            </a:prstGeom>
            <a:noFill/>
            <a:ln>
              <a:noFill/>
            </a:ln>
          </p:spPr>
          <p:txBody>
            <a:bodyPr spcFirstLastPara="1" wrap="square" lIns="0" tIns="0" rIns="0" bIns="0" anchor="t" anchorCtr="0">
              <a:spAutoFit/>
            </a:bodyPr>
            <a:lstStyle/>
            <a:p>
              <a:pPr marL="0" marR="0" lvl="0" indent="0" algn="r"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294" name="Google Shape;294;p9"/>
            <p:cNvSpPr txBox="1"/>
            <p:nvPr/>
          </p:nvSpPr>
          <p:spPr>
            <a:xfrm>
              <a:off x="8455320" y="2180774"/>
              <a:ext cx="2449035" cy="27699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800">
                  <a:solidFill>
                    <a:srgbClr val="3F3F3F"/>
                  </a:solidFill>
                  <a:latin typeface="Arial"/>
                  <a:ea typeface="Arial"/>
                  <a:cs typeface="Arial"/>
                  <a:sym typeface="Arial"/>
                </a:rPr>
                <a:t>Activity management</a:t>
              </a:r>
              <a:endParaRPr sz="1800">
                <a:solidFill>
                  <a:srgbClr val="3F3F3F"/>
                </a:solidFill>
                <a:latin typeface="Arial"/>
                <a:ea typeface="Arial"/>
                <a:cs typeface="Arial"/>
                <a:sym typeface="Arial"/>
              </a:endParaRPr>
            </a:p>
          </p:txBody>
        </p:sp>
      </p:grpSp>
      <p:grpSp>
        <p:nvGrpSpPr>
          <p:cNvPr id="295" name="Google Shape;295;p9"/>
          <p:cNvGrpSpPr/>
          <p:nvPr/>
        </p:nvGrpSpPr>
        <p:grpSpPr>
          <a:xfrm>
            <a:off x="7792413" y="3754134"/>
            <a:ext cx="2887892" cy="878719"/>
            <a:chOff x="8016463" y="2180774"/>
            <a:chExt cx="2887892" cy="878719"/>
          </a:xfrm>
        </p:grpSpPr>
        <p:sp>
          <p:nvSpPr>
            <p:cNvPr id="296" name="Google Shape;296;p9"/>
            <p:cNvSpPr txBox="1"/>
            <p:nvPr/>
          </p:nvSpPr>
          <p:spPr>
            <a:xfrm>
              <a:off x="8016463" y="2520884"/>
              <a:ext cx="2887892" cy="538609"/>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None/>
              </a:pPr>
              <a:r>
                <a:rPr lang="en-US" sz="1200">
                  <a:solidFill>
                    <a:srgbClr val="3F3F3F"/>
                  </a:solidFill>
                  <a:latin typeface="Arial"/>
                  <a:ea typeface="Arial"/>
                  <a:cs typeface="Arial"/>
                  <a:sym typeface="Arial"/>
                </a:rPr>
                <a:t>Far far away, behind the word mountains, far from the countries Vokalia and Consonantia, there live the blind texts.</a:t>
              </a:r>
              <a:endParaRPr/>
            </a:p>
          </p:txBody>
        </p:sp>
        <p:sp>
          <p:nvSpPr>
            <p:cNvPr id="297" name="Google Shape;297;p9"/>
            <p:cNvSpPr txBox="1"/>
            <p:nvPr/>
          </p:nvSpPr>
          <p:spPr>
            <a:xfrm>
              <a:off x="8016463" y="2180774"/>
              <a:ext cx="244903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3F3F3F"/>
                  </a:solidFill>
                  <a:latin typeface="Arial"/>
                  <a:ea typeface="Arial"/>
                  <a:cs typeface="Arial"/>
                  <a:sym typeface="Arial"/>
                </a:rPr>
                <a:t>Activity management</a:t>
              </a:r>
              <a:endParaRPr sz="1800">
                <a:solidFill>
                  <a:srgbClr val="3F3F3F"/>
                </a:solidFill>
                <a:latin typeface="Arial"/>
                <a:ea typeface="Arial"/>
                <a:cs typeface="Arial"/>
                <a:sym typeface="Arial"/>
              </a:endParaRPr>
            </a:p>
          </p:txBody>
        </p:sp>
      </p:grpSp>
      <p:grpSp>
        <p:nvGrpSpPr>
          <p:cNvPr id="298" name="Google Shape;298;p9"/>
          <p:cNvGrpSpPr/>
          <p:nvPr/>
        </p:nvGrpSpPr>
        <p:grpSpPr>
          <a:xfrm>
            <a:off x="1080557" y="537832"/>
            <a:ext cx="6045457" cy="716067"/>
            <a:chOff x="5402407" y="1247256"/>
            <a:chExt cx="6045457" cy="716067"/>
          </a:xfrm>
        </p:grpSpPr>
        <p:sp>
          <p:nvSpPr>
            <p:cNvPr id="299" name="Google Shape;299;p9"/>
            <p:cNvSpPr txBox="1"/>
            <p:nvPr/>
          </p:nvSpPr>
          <p:spPr>
            <a:xfrm>
              <a:off x="5402407" y="1247256"/>
              <a:ext cx="60454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F3F3F"/>
                  </a:solidFill>
                  <a:latin typeface="Arial"/>
                  <a:ea typeface="Arial"/>
                  <a:cs typeface="Arial"/>
                  <a:sym typeface="Arial"/>
                </a:rPr>
                <a:t>Overall thinking of the activity</a:t>
              </a:r>
              <a:endParaRPr sz="2800" b="1">
                <a:solidFill>
                  <a:srgbClr val="3F3F3F"/>
                </a:solidFill>
                <a:latin typeface="Arial"/>
                <a:ea typeface="Arial"/>
                <a:cs typeface="Arial"/>
                <a:sym typeface="Arial"/>
              </a:endParaRPr>
            </a:p>
          </p:txBody>
        </p:sp>
        <p:sp>
          <p:nvSpPr>
            <p:cNvPr id="300" name="Google Shape;300;p9"/>
            <p:cNvSpPr txBox="1"/>
            <p:nvPr/>
          </p:nvSpPr>
          <p:spPr>
            <a:xfrm>
              <a:off x="5402408" y="1693506"/>
              <a:ext cx="4885992" cy="26981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50">
                  <a:solidFill>
                    <a:srgbClr val="7F7F7F"/>
                  </a:solidFill>
                  <a:latin typeface="Arial"/>
                  <a:ea typeface="Arial"/>
                  <a:cs typeface="Arial"/>
                  <a:sym typeface="Arial"/>
                </a:rPr>
                <a:t>print the presentation and make it into a film to be used in a wider field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 calcmode="lin" valueType="num">
                                      <p:cBhvr additive="base">
                                        <p:cTn id="11" dur="500"/>
                                        <p:tgtEl>
                                          <p:spTgt spid="286"/>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292"/>
                                        </p:tgtEl>
                                        <p:attrNameLst>
                                          <p:attrName>style.visibility</p:attrName>
                                        </p:attrNameLst>
                                      </p:cBhvr>
                                      <p:to>
                                        <p:strVal val="visible"/>
                                      </p:to>
                                    </p:set>
                                    <p:anim calcmode="lin" valueType="num">
                                      <p:cBhvr additive="base">
                                        <p:cTn id="15" dur="500"/>
                                        <p:tgtEl>
                                          <p:spTgt spid="292"/>
                                        </p:tgtEl>
                                        <p:attrNameLst>
                                          <p:attrName>ppt_x</p:attrName>
                                        </p:attrNameLst>
                                      </p:cBhvr>
                                      <p:tavLst>
                                        <p:tav tm="0">
                                          <p:val>
                                            <p:strVal val="#ppt_x-1"/>
                                          </p:val>
                                        </p:tav>
                                        <p:tav tm="100000">
                                          <p:val>
                                            <p:strVal val="#ppt_x"/>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295"/>
                                        </p:tgtEl>
                                        <p:attrNameLst>
                                          <p:attrName>style.visibility</p:attrName>
                                        </p:attrNameLst>
                                      </p:cBhvr>
                                      <p:to>
                                        <p:strVal val="visible"/>
                                      </p:to>
                                    </p:set>
                                    <p:anim calcmode="lin" valueType="num">
                                      <p:cBhvr additive="base">
                                        <p:cTn id="19" dur="500"/>
                                        <p:tgtEl>
                                          <p:spTgt spid="295"/>
                                        </p:tgtEl>
                                        <p:attrNameLst>
                                          <p:attrName>ppt_x</p:attrName>
                                        </p:attrNameLst>
                                      </p:cBhvr>
                                      <p:tavLst>
                                        <p:tav tm="0">
                                          <p:val>
                                            <p:strVal val="#ppt_x+1"/>
                                          </p:val>
                                        </p:tav>
                                        <p:tav tm="100000">
                                          <p:val>
                                            <p:strVal val="#ppt_x"/>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289"/>
                                        </p:tgtEl>
                                        <p:attrNameLst>
                                          <p:attrName>style.visibility</p:attrName>
                                        </p:attrNameLst>
                                      </p:cBhvr>
                                      <p:to>
                                        <p:strVal val="visible"/>
                                      </p:to>
                                    </p:set>
                                    <p:anim calcmode="lin" valueType="num">
                                      <p:cBhvr additive="base">
                                        <p:cTn id="23" dur="500"/>
                                        <p:tgtEl>
                                          <p:spTgt spid="2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图主题2">
  <a:themeElements>
    <a:clrScheme name="自定义 189">
      <a:dk1>
        <a:srgbClr val="000000"/>
      </a:dk1>
      <a:lt1>
        <a:srgbClr val="FFFFFF"/>
      </a:lt1>
      <a:dk2>
        <a:srgbClr val="44546A"/>
      </a:dk2>
      <a:lt2>
        <a:srgbClr val="E7E6E6"/>
      </a:lt2>
      <a:accent1>
        <a:srgbClr val="EC008C"/>
      </a:accent1>
      <a:accent2>
        <a:srgbClr val="00AEEF"/>
      </a:accent2>
      <a:accent3>
        <a:srgbClr val="FFC000"/>
      </a:accent3>
      <a:accent4>
        <a:srgbClr val="EC008C"/>
      </a:accent4>
      <a:accent5>
        <a:srgbClr val="00AEEF"/>
      </a:accent5>
      <a:accent6>
        <a:srgbClr val="FFC000"/>
      </a:accent6>
      <a:hlink>
        <a:srgbClr val="44546A"/>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1842</Words>
  <Application>Microsoft Office PowerPoint</Application>
  <PresentationFormat>Panorámica</PresentationFormat>
  <Paragraphs>227</Paragraphs>
  <Slides>26</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Microsoft Yahei</vt:lpstr>
      <vt:lpstr>Calibri</vt:lpstr>
      <vt:lpstr>Lily Script One</vt:lpstr>
      <vt:lpstr>Century Gothic</vt:lpstr>
      <vt:lpstr>Noto Sans Symbols</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逆流的小鱼</dc:creator>
  <cp:lastModifiedBy>eduardo</cp:lastModifiedBy>
  <cp:revision>1</cp:revision>
  <dcterms:created xsi:type="dcterms:W3CDTF">2017-09-22T08:16:39Z</dcterms:created>
  <dcterms:modified xsi:type="dcterms:W3CDTF">2023-11-24T18:44:02Z</dcterms:modified>
</cp:coreProperties>
</file>