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custDataLst>
    <p:tags r:id="rId12"/>
  </p:custDataLst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90"/>
      </p:cViewPr>
      <p:guideLst>
        <p:guide orient="horz" pos="2205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4290" y="6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84BBD-C0ED-4C53-AA6E-92DD08D90240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79A23-AECF-43F0-A97C-057925D4B2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03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447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54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526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52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908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384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05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9157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670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958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216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lantillaspowerpoint.org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A908D-02EC-4A7C-A7BA-6D38FA46E501}" type="datetimeFigureOut">
              <a:rPr lang="es-CL" smtClean="0"/>
              <a:t>19-11-2023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F3DC1-2A6A-4307-B72B-7262B388EBB6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9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53051" y="1882090"/>
            <a:ext cx="246888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9600" b="1" smtClean="0">
                <a:ln w="76200">
                  <a:noFill/>
                  <a:prstDash val="sysDash"/>
                </a:ln>
                <a:solidFill>
                  <a:schemeClr val="accent2"/>
                </a:solidFill>
                <a:effectLst/>
                <a:latin typeface="Arial Rounded MT Bold" panose="020F0704030504030204" pitchFamily="34" charset="0"/>
              </a:rPr>
              <a:t>A</a:t>
            </a:r>
            <a:endParaRPr lang="es-CL" sz="9600" b="1">
              <a:ln w="76200">
                <a:noFill/>
                <a:prstDash val="sysDash"/>
              </a:ln>
              <a:solidFill>
                <a:schemeClr val="accent2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38656" y="2420735"/>
            <a:ext cx="246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smtClean="0">
                <a:ln w="76200">
                  <a:noFill/>
                  <a:prstDash val="sysDash"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E</a:t>
            </a:r>
            <a:endParaRPr lang="es-CL" sz="9600" b="1">
              <a:ln w="76200">
                <a:noFill/>
                <a:prstDash val="sysDash"/>
              </a:ln>
              <a:solidFill>
                <a:schemeClr val="accent5">
                  <a:lumMod val="75000"/>
                </a:schemeClr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156614" y="2243579"/>
            <a:ext cx="246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smtClean="0">
                <a:ln w="76200">
                  <a:noFill/>
                  <a:prstDash val="sysDash"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 Rounded MT Bold" panose="020F0704030504030204" pitchFamily="34" charset="0"/>
              </a:rPr>
              <a:t>I</a:t>
            </a:r>
            <a:endParaRPr lang="es-CL" sz="9600" b="1">
              <a:ln w="76200">
                <a:noFill/>
                <a:prstDash val="sysDash"/>
              </a:ln>
              <a:solidFill>
                <a:schemeClr val="accent6">
                  <a:lumMod val="75000"/>
                </a:schemeClr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880662" y="1698308"/>
            <a:ext cx="246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smtClean="0">
                <a:ln w="76200">
                  <a:noFill/>
                  <a:prstDash val="sysDash"/>
                </a:ln>
                <a:solidFill>
                  <a:srgbClr val="CC66FF"/>
                </a:solidFill>
                <a:effectLst/>
                <a:latin typeface="Arial Rounded MT Bold" panose="020F0704030504030204" pitchFamily="34" charset="0"/>
              </a:rPr>
              <a:t>O</a:t>
            </a:r>
            <a:endParaRPr lang="es-CL" sz="9600" b="1">
              <a:ln w="76200">
                <a:noFill/>
                <a:prstDash val="sysDash"/>
              </a:ln>
              <a:solidFill>
                <a:srgbClr val="CC66FF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962680" y="2416447"/>
            <a:ext cx="246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smtClean="0">
                <a:ln w="76200">
                  <a:noFill/>
                  <a:prstDash val="sysDash"/>
                </a:ln>
                <a:solidFill>
                  <a:srgbClr val="FFC000"/>
                </a:solidFill>
                <a:effectLst/>
                <a:latin typeface="Arial Rounded MT Bold" panose="020F0704030504030204" pitchFamily="34" charset="0"/>
              </a:rPr>
              <a:t>U</a:t>
            </a:r>
            <a:endParaRPr lang="es-CL" sz="9600" b="1">
              <a:ln w="76200">
                <a:noFill/>
                <a:prstDash val="sysDash"/>
              </a:ln>
              <a:solidFill>
                <a:srgbClr val="FFC00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154856" y="497979"/>
            <a:ext cx="5782235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Las vocales</a:t>
            </a:r>
            <a:endParaRPr lang="es-CL" sz="7200" b="1">
              <a:ln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Rectángulo redondeado 10">
            <a:hlinkClick r:id="rId2" action="ppaction://hlinksldjump"/>
          </p:cNvPr>
          <p:cNvSpPr/>
          <p:nvPr/>
        </p:nvSpPr>
        <p:spPr>
          <a:xfrm>
            <a:off x="116585" y="6073896"/>
            <a:ext cx="1765496" cy="655935"/>
          </a:xfrm>
          <a:prstGeom prst="roundRect">
            <a:avLst/>
          </a:prstGeom>
          <a:solidFill>
            <a:srgbClr val="FF0000"/>
          </a:solidFill>
          <a:ln w="762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smtClean="0">
                <a:solidFill>
                  <a:schemeClr val="bg1"/>
                </a:solidFill>
              </a:rPr>
              <a:t>Vocales</a:t>
            </a:r>
            <a:endParaRPr lang="es-CL" sz="2800" b="1">
              <a:solidFill>
                <a:schemeClr val="bg1"/>
              </a:solidFill>
            </a:endParaRPr>
          </a:p>
        </p:txBody>
      </p:sp>
      <p:sp>
        <p:nvSpPr>
          <p:cNvPr id="12" name="Rectángulo redondeado 11">
            <a:hlinkClick r:id="rId3" action="ppaction://hlinksldjump"/>
          </p:cNvPr>
          <p:cNvSpPr/>
          <p:nvPr/>
        </p:nvSpPr>
        <p:spPr>
          <a:xfrm>
            <a:off x="10106648" y="5968205"/>
            <a:ext cx="1729154" cy="728504"/>
          </a:xfrm>
          <a:prstGeom prst="roundRect">
            <a:avLst/>
          </a:prstGeom>
          <a:solidFill>
            <a:srgbClr val="FF0000"/>
          </a:solidFill>
          <a:ln w="762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smtClean="0">
                <a:solidFill>
                  <a:schemeClr val="bg1"/>
                </a:solidFill>
              </a:rPr>
              <a:t>Actividad</a:t>
            </a:r>
            <a:endParaRPr lang="es-CL" sz="2800" b="1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5" y="0"/>
            <a:ext cx="1765496" cy="15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4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">
            <a:hlinkClick r:id="" action="ppaction://noaction"/>
          </p:cNvPr>
          <p:cNvSpPr txBox="1"/>
          <p:nvPr/>
        </p:nvSpPr>
        <p:spPr>
          <a:xfrm>
            <a:off x="1183342" y="1960191"/>
            <a:ext cx="1701005" cy="203412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1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800" b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 Rounded MT Bold" panose="020F0704030504030204" pitchFamily="34" charset="0"/>
              </a:rPr>
              <a:t>A</a:t>
            </a:r>
            <a:endParaRPr lang="es-CL" sz="8800" b="1">
              <a:ln w="2857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7" name="E">
            <a:hlinkClick r:id="" action="ppaction://noaction"/>
          </p:cNvPr>
          <p:cNvSpPr txBox="1"/>
          <p:nvPr/>
        </p:nvSpPr>
        <p:spPr>
          <a:xfrm>
            <a:off x="7743014" y="1062621"/>
            <a:ext cx="1571685" cy="203412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800" b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/>
                <a:latin typeface="Arial Rounded MT Bold" panose="020F0704030504030204" pitchFamily="34" charset="0"/>
              </a:rPr>
              <a:t>E</a:t>
            </a:r>
            <a:endParaRPr lang="es-CL" sz="8800" b="1">
              <a:ln w="2857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9" name="I">
            <a:hlinkClick r:id="" action="ppaction://noaction"/>
          </p:cNvPr>
          <p:cNvSpPr txBox="1"/>
          <p:nvPr/>
        </p:nvSpPr>
        <p:spPr>
          <a:xfrm>
            <a:off x="4688679" y="1960190"/>
            <a:ext cx="1621042" cy="203412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800" b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 Rounded MT Bold" panose="020F0704030504030204" pitchFamily="34" charset="0"/>
              </a:rPr>
              <a:t>I</a:t>
            </a:r>
            <a:endParaRPr lang="es-CL" sz="8800" b="1">
              <a:ln w="2857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183342" y="0"/>
            <a:ext cx="9950824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4400" b="1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Has clic en cada vocal</a:t>
            </a:r>
            <a:endParaRPr lang="es-CL" sz="4400" b="1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Flecha derecha 10">
            <a:hlinkClick r:id="rId2" action="ppaction://hlinksldjump"/>
          </p:cNvPr>
          <p:cNvSpPr/>
          <p:nvPr/>
        </p:nvSpPr>
        <p:spPr>
          <a:xfrm>
            <a:off x="11043087" y="6147873"/>
            <a:ext cx="948375" cy="653108"/>
          </a:xfrm>
          <a:prstGeom prst="rightArrow">
            <a:avLst/>
          </a:prstGeom>
          <a:solidFill>
            <a:srgbClr val="0070C0"/>
          </a:solidFill>
          <a:ln w="76200">
            <a:solidFill>
              <a:srgbClr val="FFFF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ortar rectángulo de esquina diagonal 11">
            <a:hlinkClick r:id="rId3" action="ppaction://hlinksldjump"/>
          </p:cNvPr>
          <p:cNvSpPr/>
          <p:nvPr/>
        </p:nvSpPr>
        <p:spPr>
          <a:xfrm>
            <a:off x="244934" y="192020"/>
            <a:ext cx="1788910" cy="870601"/>
          </a:xfrm>
          <a:prstGeom prst="snip2DiagRect">
            <a:avLst/>
          </a:prstGeom>
          <a:solidFill>
            <a:srgbClr val="0070C0"/>
          </a:solidFill>
          <a:ln w="76200">
            <a:solidFill>
              <a:srgbClr val="FFFF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smtClean="0">
                <a:solidFill>
                  <a:schemeClr val="bg1"/>
                </a:solidFill>
              </a:rPr>
              <a:t>INICIO</a:t>
            </a:r>
            <a:endParaRPr lang="es-CL" sz="2800" b="1">
              <a:solidFill>
                <a:schemeClr val="bg1"/>
              </a:solidFill>
            </a:endParaRPr>
          </a:p>
        </p:txBody>
      </p:sp>
      <p:pic>
        <p:nvPicPr>
          <p:cNvPr id="2" name="1 Imagen" title="INDIO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374" y="1563113"/>
            <a:ext cx="1358693" cy="2259937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9851">
            <a:off x="1434097" y="1245915"/>
            <a:ext cx="1871213" cy="1465783"/>
          </a:xfrm>
          <a:prstGeom prst="rect">
            <a:avLst/>
          </a:prstGeom>
        </p:spPr>
      </p:pic>
      <p:sp>
        <p:nvSpPr>
          <p:cNvPr id="6" name="ESTRELLA"/>
          <p:cNvSpPr txBox="1"/>
          <p:nvPr/>
        </p:nvSpPr>
        <p:spPr>
          <a:xfrm flipH="1">
            <a:off x="9166587" y="1138121"/>
            <a:ext cx="1876500" cy="1883121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s-CL" sz="8800" b="1">
              <a:ln w="2857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/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65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indefinite"/>
                        <p:cond evt="onBegin" delay="0">
                          <p:tn val="60"/>
                        </p:cond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">
            <a:hlinkClick r:id="" action="ppaction://noaction"/>
          </p:cNvPr>
          <p:cNvSpPr txBox="1"/>
          <p:nvPr/>
        </p:nvSpPr>
        <p:spPr>
          <a:xfrm>
            <a:off x="3211498" y="1129553"/>
            <a:ext cx="1980000" cy="2034123"/>
          </a:xfrm>
          <a:prstGeom prst="ellipse">
            <a:avLst/>
          </a:prstGeom>
          <a:solidFill>
            <a:srgbClr val="FFFF00"/>
          </a:solidFill>
          <a:ln w="19050">
            <a:solidFill>
              <a:srgbClr val="7030A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800" b="1">
                <a:ln w="2857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/>
                <a:latin typeface="Arial Rounded MT Bold" panose="020F0704030504030204" pitchFamily="34" charset="0"/>
              </a:rPr>
              <a:t>O</a:t>
            </a:r>
            <a:endParaRPr lang="es-CL" sz="8800" b="1">
              <a:ln w="2857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7" name="U">
            <a:hlinkClick r:id="" action="ppaction://noaction"/>
          </p:cNvPr>
          <p:cNvSpPr txBox="1"/>
          <p:nvPr/>
        </p:nvSpPr>
        <p:spPr>
          <a:xfrm>
            <a:off x="7085296" y="1285226"/>
            <a:ext cx="1980000" cy="20341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8800" b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/>
                <a:latin typeface="Arial Rounded MT Bold" panose="020F0704030504030204" pitchFamily="34" charset="0"/>
              </a:rPr>
              <a:t>U</a:t>
            </a:r>
            <a:endParaRPr lang="es-CL" sz="8800" b="1">
              <a:ln w="28575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10" name="Recortar rectángulo de esquina diagonal 9">
            <a:hlinkClick r:id="rId3" action="ppaction://hlinksldjump"/>
          </p:cNvPr>
          <p:cNvSpPr/>
          <p:nvPr/>
        </p:nvSpPr>
        <p:spPr>
          <a:xfrm>
            <a:off x="817649" y="258952"/>
            <a:ext cx="1788910" cy="870601"/>
          </a:xfrm>
          <a:prstGeom prst="snip2DiagRect">
            <a:avLst/>
          </a:prstGeom>
          <a:solidFill>
            <a:srgbClr val="0070C0"/>
          </a:solidFill>
          <a:ln w="76200">
            <a:solidFill>
              <a:srgbClr val="FFFF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smtClean="0">
                <a:solidFill>
                  <a:schemeClr val="bg1"/>
                </a:solidFill>
              </a:rPr>
              <a:t>INICIO</a:t>
            </a:r>
            <a:endParaRPr lang="es-CL" sz="2800" b="1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2873" y="1387490"/>
            <a:ext cx="1684389" cy="193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2000" y="1542623"/>
            <a:ext cx="1950894" cy="225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19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UION"/>
          <p:cNvSpPr/>
          <p:nvPr/>
        </p:nvSpPr>
        <p:spPr>
          <a:xfrm>
            <a:off x="4194611" y="1424053"/>
            <a:ext cx="938768" cy="20819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SIGUIENTE">
            <a:hlinkClick r:id="rId4" action="ppaction://hlinksldjump"/>
          </p:cNvPr>
          <p:cNvSpPr/>
          <p:nvPr/>
        </p:nvSpPr>
        <p:spPr>
          <a:xfrm>
            <a:off x="10797769" y="6136099"/>
            <a:ext cx="1146517" cy="653108"/>
          </a:xfrm>
          <a:prstGeom prst="rightArrow">
            <a:avLst/>
          </a:prstGeom>
          <a:solidFill>
            <a:srgbClr val="CC66FF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CuadroTexto 29"/>
          <p:cNvSpPr txBox="1"/>
          <p:nvPr/>
        </p:nvSpPr>
        <p:spPr>
          <a:xfrm>
            <a:off x="5859216" y="359734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Rounded MT Bold" panose="020F0704030504030204" pitchFamily="34" charset="0"/>
              </a:rPr>
              <a:t>O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5078090" y="334475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Rounded MT Bold" panose="020F0704030504030204" pitchFamily="34" charset="0"/>
              </a:rPr>
              <a:t>T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331486" y="356782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Rounded MT Bold" panose="020F0704030504030204" pitchFamily="34" charset="0"/>
              </a:rPr>
              <a:t>U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446777" y="327821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/>
                <a:latin typeface="Arial Rounded MT Bold" panose="020F0704030504030204" pitchFamily="34" charset="0"/>
              </a:rPr>
              <a:t>A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effectLst/>
              <a:latin typeface="Arial Rounded MT Bold" panose="020F0704030504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5096" y="447835"/>
            <a:ext cx="18288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I"/>
          <p:cNvSpPr txBox="1"/>
          <p:nvPr/>
        </p:nvSpPr>
        <p:spPr>
          <a:xfrm>
            <a:off x="5204364" y="2261413"/>
            <a:ext cx="1368000" cy="16920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I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7" name="O">
            <a:hlinkClick r:id="" action="ppaction://noaction"/>
          </p:cNvPr>
          <p:cNvSpPr txBox="1"/>
          <p:nvPr/>
        </p:nvSpPr>
        <p:spPr>
          <a:xfrm>
            <a:off x="7036367" y="2261413"/>
            <a:ext cx="1368000" cy="16920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O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8" name="A">
            <a:hlinkClick r:id="" action="ppaction://noaction"/>
          </p:cNvPr>
          <p:cNvSpPr txBox="1"/>
          <p:nvPr/>
        </p:nvSpPr>
        <p:spPr>
          <a:xfrm>
            <a:off x="1439403" y="2254823"/>
            <a:ext cx="1368000" cy="1692000"/>
          </a:xfrm>
          <a:prstGeom prst="roundRect">
            <a:avLst/>
          </a:prstGeom>
          <a:blipFill dpi="0" rotWithShape="1">
            <a:blip r:embed="rId6"/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A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9" name="E">
            <a:hlinkClick r:id="" action="ppaction://noaction"/>
          </p:cNvPr>
          <p:cNvSpPr txBox="1"/>
          <p:nvPr/>
        </p:nvSpPr>
        <p:spPr>
          <a:xfrm>
            <a:off x="3354739" y="2261413"/>
            <a:ext cx="1368000" cy="16920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  <a:effectLst/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CC66FF"/>
                </a:solidFill>
                <a:effectLst/>
              </a:rPr>
              <a:t>E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CC66FF"/>
              </a:solidFill>
              <a:effectLst/>
            </a:endParaRPr>
          </a:p>
        </p:txBody>
      </p:sp>
      <p:sp>
        <p:nvSpPr>
          <p:cNvPr id="20" name="U">
            <a:hlinkClick r:id="" action="ppaction://noaction"/>
          </p:cNvPr>
          <p:cNvSpPr txBox="1"/>
          <p:nvPr/>
        </p:nvSpPr>
        <p:spPr>
          <a:xfrm>
            <a:off x="8880927" y="2143244"/>
            <a:ext cx="1368000" cy="16920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U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4345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93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34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UION"/>
          <p:cNvSpPr/>
          <p:nvPr/>
        </p:nvSpPr>
        <p:spPr>
          <a:xfrm>
            <a:off x="4457727" y="1353297"/>
            <a:ext cx="938768" cy="2081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SIGUIENTE">
            <a:hlinkClick r:id="rId4" action="ppaction://hlinksldjump"/>
          </p:cNvPr>
          <p:cNvSpPr/>
          <p:nvPr/>
        </p:nvSpPr>
        <p:spPr>
          <a:xfrm>
            <a:off x="10989426" y="6190327"/>
            <a:ext cx="935035" cy="697664"/>
          </a:xfrm>
          <a:prstGeom prst="rightArrow">
            <a:avLst/>
          </a:prstGeom>
          <a:solidFill>
            <a:srgbClr val="CC66FF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I"/>
          <p:cNvSpPr txBox="1"/>
          <p:nvPr/>
        </p:nvSpPr>
        <p:spPr>
          <a:xfrm>
            <a:off x="5204364" y="2261413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I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2" name="O">
            <a:hlinkClick r:id="" action="ppaction://noaction"/>
          </p:cNvPr>
          <p:cNvSpPr txBox="1"/>
          <p:nvPr/>
        </p:nvSpPr>
        <p:spPr>
          <a:xfrm>
            <a:off x="7036367" y="2261413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O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3" name="A">
            <a:hlinkClick r:id="" action="ppaction://noaction"/>
          </p:cNvPr>
          <p:cNvSpPr txBox="1"/>
          <p:nvPr/>
        </p:nvSpPr>
        <p:spPr>
          <a:xfrm>
            <a:off x="1439403" y="2254823"/>
            <a:ext cx="1368000" cy="1692000"/>
          </a:xfrm>
          <a:prstGeom prst="roundRect">
            <a:avLst/>
          </a:prstGeom>
          <a:blipFill dpi="0" rotWithShape="1">
            <a:blip r:embed="rId5"/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A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4" name="E">
            <a:hlinkClick r:id="" action="ppaction://noaction"/>
          </p:cNvPr>
          <p:cNvSpPr txBox="1"/>
          <p:nvPr/>
        </p:nvSpPr>
        <p:spPr>
          <a:xfrm>
            <a:off x="3227158" y="2254823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  <a:effectLst/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CC66FF"/>
                </a:solidFill>
                <a:effectLst/>
              </a:rPr>
              <a:t>E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CC66FF"/>
              </a:solidFill>
              <a:effectLst/>
            </a:endParaRPr>
          </a:p>
        </p:txBody>
      </p:sp>
      <p:sp>
        <p:nvSpPr>
          <p:cNvPr id="15" name="U">
            <a:hlinkClick r:id="" action="ppaction://noaction"/>
          </p:cNvPr>
          <p:cNvSpPr txBox="1"/>
          <p:nvPr/>
        </p:nvSpPr>
        <p:spPr>
          <a:xfrm>
            <a:off x="8880927" y="2143244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U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927111" y="266651"/>
            <a:ext cx="2468880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  <a:effectLst/>
                <a:latin typeface="Arial Rounded MT Bold" panose="020F0704030504030204" pitchFamily="34" charset="0"/>
              </a:rPr>
              <a:t>SLA</a:t>
            </a:r>
            <a:endParaRPr lang="es-CL" sz="7200" b="1">
              <a:ln w="76200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692671" y="223723"/>
            <a:ext cx="2468880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  <a:effectLst/>
                <a:latin typeface="Arial Rounded MT Bold" panose="020F0704030504030204" pitchFamily="34" charset="0"/>
              </a:rPr>
              <a:t>I</a:t>
            </a:r>
            <a:endParaRPr lang="es-CL" sz="7200" b="1">
              <a:ln w="76200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  <a:effectLst/>
              <a:latin typeface="Arial Rounded MT Bold" panose="020F07040305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1731" y="445073"/>
            <a:ext cx="14097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07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93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9" grpId="0" animBg="1"/>
      <p:bldP spid="12" grpId="0" animBg="1"/>
      <p:bldP spid="13" grpId="0" animBg="1"/>
      <p:bldP spid="14" grpId="0" animBg="1"/>
      <p:bldP spid="15" grpId="0" animBg="1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UION"/>
          <p:cNvSpPr/>
          <p:nvPr/>
        </p:nvSpPr>
        <p:spPr>
          <a:xfrm>
            <a:off x="4194611" y="1424053"/>
            <a:ext cx="938768" cy="20819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10" name="SIGUIENTE">
            <a:hlinkClick r:id="rId4" action="ppaction://hlinksldjump"/>
          </p:cNvPr>
          <p:cNvSpPr/>
          <p:nvPr/>
        </p:nvSpPr>
        <p:spPr>
          <a:xfrm>
            <a:off x="11188931" y="6129065"/>
            <a:ext cx="789246" cy="653108"/>
          </a:xfrm>
          <a:prstGeom prst="rightArrow">
            <a:avLst/>
          </a:prstGeom>
          <a:solidFill>
            <a:srgbClr val="A765DD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CuadroTexto 31"/>
          <p:cNvSpPr txBox="1"/>
          <p:nvPr/>
        </p:nvSpPr>
        <p:spPr>
          <a:xfrm>
            <a:off x="4599247" y="507872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  <a:latin typeface="Arial Rounded MT Bold" panose="020F0704030504030204" pitchFamily="34" charset="0"/>
              </a:rPr>
              <a:t>SO</a:t>
            </a:r>
            <a:endParaRPr lang="es-CL" sz="7200" b="1">
              <a:ln w="762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92D05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481401" y="472356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  <a:latin typeface="Arial Rounded MT Bold" panose="020F0704030504030204" pitchFamily="34" charset="0"/>
              </a:rPr>
              <a:t>O</a:t>
            </a:r>
            <a:endParaRPr lang="es-CL" sz="7200" b="1">
              <a:ln w="762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92D05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16" name="I"/>
          <p:cNvSpPr txBox="1"/>
          <p:nvPr/>
        </p:nvSpPr>
        <p:spPr>
          <a:xfrm>
            <a:off x="4449379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I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7" name="O">
            <a:hlinkClick r:id="" action="ppaction://noaction"/>
          </p:cNvPr>
          <p:cNvSpPr txBox="1"/>
          <p:nvPr/>
        </p:nvSpPr>
        <p:spPr>
          <a:xfrm>
            <a:off x="6200977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O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8" name="A">
            <a:hlinkClick r:id="" action="ppaction://noaction"/>
          </p:cNvPr>
          <p:cNvSpPr txBox="1"/>
          <p:nvPr/>
        </p:nvSpPr>
        <p:spPr>
          <a:xfrm>
            <a:off x="741133" y="2504205"/>
            <a:ext cx="1368000" cy="1692000"/>
          </a:xfrm>
          <a:prstGeom prst="roundRect">
            <a:avLst/>
          </a:prstGeom>
          <a:blipFill dpi="0" rotWithShape="1">
            <a:blip r:embed="rId5"/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A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9" name="E">
            <a:hlinkClick r:id="" action="ppaction://noaction"/>
          </p:cNvPr>
          <p:cNvSpPr txBox="1"/>
          <p:nvPr/>
        </p:nvSpPr>
        <p:spPr>
          <a:xfrm>
            <a:off x="2612016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  <a:effectLst/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CC66FF"/>
                </a:solidFill>
                <a:effectLst/>
              </a:rPr>
              <a:t>E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CC66FF"/>
              </a:solidFill>
              <a:effectLst/>
            </a:endParaRPr>
          </a:p>
        </p:txBody>
      </p:sp>
      <p:sp>
        <p:nvSpPr>
          <p:cNvPr id="20" name="U">
            <a:hlinkClick r:id="" action="ppaction://noaction"/>
          </p:cNvPr>
          <p:cNvSpPr txBox="1"/>
          <p:nvPr/>
        </p:nvSpPr>
        <p:spPr>
          <a:xfrm>
            <a:off x="8050496" y="2482344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U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1368" y="228985"/>
            <a:ext cx="1950894" cy="225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86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93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34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UION"/>
          <p:cNvSpPr/>
          <p:nvPr/>
        </p:nvSpPr>
        <p:spPr>
          <a:xfrm>
            <a:off x="4194611" y="1424053"/>
            <a:ext cx="938768" cy="20819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SIGUIENTE">
            <a:hlinkClick r:id="rId4" action="ppaction://hlinksldjump"/>
          </p:cNvPr>
          <p:cNvSpPr/>
          <p:nvPr/>
        </p:nvSpPr>
        <p:spPr>
          <a:xfrm>
            <a:off x="11266966" y="6204892"/>
            <a:ext cx="925034" cy="653108"/>
          </a:xfrm>
          <a:prstGeom prst="rightArrow">
            <a:avLst/>
          </a:prstGeom>
          <a:solidFill>
            <a:srgbClr val="CC66FF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U"/>
          <p:cNvSpPr txBox="1"/>
          <p:nvPr/>
        </p:nvSpPr>
        <p:spPr>
          <a:xfrm>
            <a:off x="8345537" y="2469049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0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U</a:t>
            </a:r>
            <a:endParaRPr lang="es-CL">
              <a:ln w="76200">
                <a:solidFill>
                  <a:srgbClr val="FFC0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582939" y="392931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rgbClr val="0070C0"/>
                  </a:solidFill>
                  <a:prstDash val="solid"/>
                </a:ln>
                <a:solidFill>
                  <a:srgbClr val="FFC000"/>
                </a:solidFill>
                <a:effectLst/>
                <a:latin typeface="Arial Rounded MT Bold" panose="020F0704030504030204" pitchFamily="34" charset="0"/>
              </a:rPr>
              <a:t>VA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FFC00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429555" y="327821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rgbClr val="0070C0"/>
                  </a:solidFill>
                  <a:prstDash val="solid"/>
                </a:ln>
                <a:solidFill>
                  <a:srgbClr val="FFC000"/>
                </a:solidFill>
                <a:effectLst/>
                <a:latin typeface="Arial Rounded MT Bold" panose="020F0704030504030204" pitchFamily="34" charset="0"/>
              </a:rPr>
              <a:t>U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FFC000"/>
              </a:solidFill>
              <a:effectLst/>
              <a:latin typeface="Arial Rounded MT Bold" panose="020F070403050403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4783" y="157394"/>
            <a:ext cx="1684389" cy="193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I"/>
          <p:cNvSpPr txBox="1"/>
          <p:nvPr/>
        </p:nvSpPr>
        <p:spPr>
          <a:xfrm>
            <a:off x="4449379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I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8" name="O">
            <a:hlinkClick r:id="" action="ppaction://noaction"/>
          </p:cNvPr>
          <p:cNvSpPr txBox="1"/>
          <p:nvPr/>
        </p:nvSpPr>
        <p:spPr>
          <a:xfrm>
            <a:off x="6200977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O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9" name="A">
            <a:hlinkClick r:id="" action="ppaction://noaction"/>
          </p:cNvPr>
          <p:cNvSpPr txBox="1"/>
          <p:nvPr/>
        </p:nvSpPr>
        <p:spPr>
          <a:xfrm>
            <a:off x="741133" y="2504205"/>
            <a:ext cx="1368000" cy="1692000"/>
          </a:xfrm>
          <a:prstGeom prst="roundRect">
            <a:avLst/>
          </a:prstGeom>
          <a:blipFill dpi="0" rotWithShape="1">
            <a:blip r:embed="rId5"/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A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20" name="E">
            <a:hlinkClick r:id="" action="ppaction://noaction"/>
          </p:cNvPr>
          <p:cNvSpPr txBox="1"/>
          <p:nvPr/>
        </p:nvSpPr>
        <p:spPr>
          <a:xfrm>
            <a:off x="2612016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  <a:effectLst/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CC66FF"/>
                </a:solidFill>
                <a:effectLst/>
              </a:rPr>
              <a:t>E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CC66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920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93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9" grpId="0" animBg="1"/>
      <p:bldP spid="34" grpId="0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UION"/>
          <p:cNvSpPr/>
          <p:nvPr/>
        </p:nvSpPr>
        <p:spPr>
          <a:xfrm>
            <a:off x="2826632" y="1538118"/>
            <a:ext cx="938768" cy="20819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SIGUIENTE">
            <a:hlinkClick r:id="rId4" action="ppaction://hlinksldjump"/>
          </p:cNvPr>
          <p:cNvSpPr/>
          <p:nvPr/>
        </p:nvSpPr>
        <p:spPr>
          <a:xfrm>
            <a:off x="10945059" y="6096865"/>
            <a:ext cx="875012" cy="653108"/>
          </a:xfrm>
          <a:prstGeom prst="rightArrow">
            <a:avLst/>
          </a:prstGeom>
          <a:solidFill>
            <a:srgbClr val="CC66FF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2" name="CuadroTexto 31"/>
          <p:cNvSpPr txBox="1"/>
          <p:nvPr/>
        </p:nvSpPr>
        <p:spPr>
          <a:xfrm>
            <a:off x="3382401" y="437775"/>
            <a:ext cx="5470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effectLst/>
                <a:latin typeface="Arial Rounded MT Bold" panose="020F0704030504030204" pitchFamily="34" charset="0"/>
              </a:rPr>
              <a:t>LEFANTE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00206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2109133" y="433443"/>
            <a:ext cx="246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 smtClean="0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effectLst/>
                <a:latin typeface="Arial Rounded MT Bold" panose="020F0704030504030204" pitchFamily="34" charset="0"/>
              </a:rPr>
              <a:t>E</a:t>
            </a:r>
            <a:endParaRPr lang="es-CL" sz="7200" b="1">
              <a:ln w="76200">
                <a:solidFill>
                  <a:srgbClr val="0070C0"/>
                </a:solidFill>
                <a:prstDash val="solid"/>
              </a:ln>
              <a:solidFill>
                <a:srgbClr val="002060"/>
              </a:solidFill>
              <a:effectLst/>
              <a:latin typeface="Arial Rounded MT Bold" panose="020F0704030504030204" pitchFamily="34" charset="0"/>
            </a:endParaRPr>
          </a:p>
        </p:txBody>
      </p:sp>
      <p:sp>
        <p:nvSpPr>
          <p:cNvPr id="16" name="U"/>
          <p:cNvSpPr txBox="1"/>
          <p:nvPr/>
        </p:nvSpPr>
        <p:spPr>
          <a:xfrm>
            <a:off x="8345537" y="2469049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0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U</a:t>
            </a:r>
            <a:endParaRPr lang="es-CL">
              <a:ln w="76200">
                <a:solidFill>
                  <a:srgbClr val="FFC0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7" name="I"/>
          <p:cNvSpPr txBox="1"/>
          <p:nvPr/>
        </p:nvSpPr>
        <p:spPr>
          <a:xfrm>
            <a:off x="4449379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I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8" name="O">
            <a:hlinkClick r:id="" action="ppaction://noaction"/>
          </p:cNvPr>
          <p:cNvSpPr txBox="1"/>
          <p:nvPr/>
        </p:nvSpPr>
        <p:spPr>
          <a:xfrm>
            <a:off x="6200977" y="2504205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O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19" name="A">
            <a:hlinkClick r:id="" action="ppaction://noaction"/>
          </p:cNvPr>
          <p:cNvSpPr txBox="1"/>
          <p:nvPr/>
        </p:nvSpPr>
        <p:spPr>
          <a:xfrm>
            <a:off x="741133" y="2504205"/>
            <a:ext cx="1368000" cy="1692000"/>
          </a:xfrm>
          <a:prstGeom prst="roundRect">
            <a:avLst/>
          </a:prstGeom>
          <a:blipFill dpi="0" rotWithShape="1">
            <a:blip r:embed="rId5"/>
            <a:stretch>
              <a:fillRect/>
            </a:stretch>
          </a:blipFill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A765DD"/>
                </a:solidFill>
                <a:effectLst/>
              </a:rPr>
              <a:t>A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A765DD"/>
              </a:solidFill>
              <a:effectLst/>
            </a:endParaRPr>
          </a:p>
        </p:txBody>
      </p:sp>
      <p:sp>
        <p:nvSpPr>
          <p:cNvPr id="20" name="E">
            <a:hlinkClick r:id="" action="ppaction://noaction"/>
          </p:cNvPr>
          <p:cNvSpPr txBox="1"/>
          <p:nvPr/>
        </p:nvSpPr>
        <p:spPr>
          <a:xfrm>
            <a:off x="2510810" y="2537391"/>
            <a:ext cx="1368000" cy="1692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noFill/>
          </a:ln>
          <a:effectLst/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>
                <a:ln w="76200">
                  <a:solidFill>
                    <a:srgbClr val="FFCC00"/>
                  </a:solidFill>
                  <a:prstDash val="solid"/>
                </a:ln>
                <a:solidFill>
                  <a:srgbClr val="CC66FF"/>
                </a:solidFill>
                <a:effectLst/>
              </a:rPr>
              <a:t>E</a:t>
            </a:r>
            <a:endParaRPr lang="es-CL">
              <a:ln w="76200">
                <a:solidFill>
                  <a:srgbClr val="FFCC00"/>
                </a:solidFill>
                <a:prstDash val="solid"/>
              </a:ln>
              <a:solidFill>
                <a:srgbClr val="CC66FF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61931" y="328789"/>
            <a:ext cx="2564611" cy="2418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70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93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34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">
            <a:hlinkClick r:id="" action="ppaction://noaction"/>
          </p:cNvPr>
          <p:cNvSpPr txBox="1"/>
          <p:nvPr/>
        </p:nvSpPr>
        <p:spPr>
          <a:xfrm rot="1285984">
            <a:off x="9466389" y="1484655"/>
            <a:ext cx="967493" cy="1104067"/>
          </a:xfrm>
          <a:prstGeom prst="round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 sz="6000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</a:t>
            </a:r>
            <a:endParaRPr lang="es-CL" sz="6000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A">
            <a:hlinkClick r:id="" action="ppaction://noaction"/>
          </p:cNvPr>
          <p:cNvSpPr txBox="1"/>
          <p:nvPr/>
        </p:nvSpPr>
        <p:spPr>
          <a:xfrm rot="1385495">
            <a:off x="3377938" y="1454161"/>
            <a:ext cx="833346" cy="1094244"/>
          </a:xfrm>
          <a:prstGeom prst="round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 sz="6000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</a:t>
            </a:r>
            <a:endParaRPr lang="es-CL" sz="6000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Rectángulo redondeado 11">
            <a:hlinkClick r:id="" action="ppaction://hlinkshowjump?jump=endshow"/>
          </p:cNvPr>
          <p:cNvSpPr/>
          <p:nvPr/>
        </p:nvSpPr>
        <p:spPr>
          <a:xfrm>
            <a:off x="9773149" y="5962418"/>
            <a:ext cx="2293034" cy="728504"/>
          </a:xfrm>
          <a:prstGeom prst="roundRect">
            <a:avLst/>
          </a:prstGeom>
          <a:solidFill>
            <a:srgbClr val="FF0000"/>
          </a:solidFill>
          <a:ln w="762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smtClean="0">
                <a:solidFill>
                  <a:schemeClr val="bg1"/>
                </a:solidFill>
              </a:rPr>
              <a:t>Salir</a:t>
            </a:r>
            <a:endParaRPr lang="es-CL" sz="2800" b="1">
              <a:solidFill>
                <a:schemeClr val="bg1"/>
              </a:solidFill>
            </a:endParaRPr>
          </a:p>
        </p:txBody>
      </p:sp>
      <p:sp>
        <p:nvSpPr>
          <p:cNvPr id="14" name="A">
            <a:hlinkClick r:id="" action="ppaction://noaction"/>
          </p:cNvPr>
          <p:cNvSpPr txBox="1"/>
          <p:nvPr/>
        </p:nvSpPr>
        <p:spPr>
          <a:xfrm rot="20942810">
            <a:off x="987239" y="1323909"/>
            <a:ext cx="927306" cy="1104067"/>
          </a:xfrm>
          <a:prstGeom prst="round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 sz="6000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endParaRPr lang="es-CL" sz="6000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A">
            <a:hlinkClick r:id="" action="ppaction://noaction"/>
          </p:cNvPr>
          <p:cNvSpPr txBox="1"/>
          <p:nvPr/>
        </p:nvSpPr>
        <p:spPr>
          <a:xfrm rot="19920220">
            <a:off x="5621608" y="1150534"/>
            <a:ext cx="839321" cy="1113889"/>
          </a:xfrm>
          <a:prstGeom prst="round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 sz="6000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endParaRPr lang="es-CL" sz="6000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10989" y="2252728"/>
            <a:ext cx="8692870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8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anose="020F0704030504030204" pitchFamily="34" charset="0"/>
              </a:rPr>
              <a:t>¡Te felicito!</a:t>
            </a:r>
            <a:endParaRPr lang="es-CL" sz="88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7" name="A">
            <a:hlinkClick r:id="" action="ppaction://noaction"/>
          </p:cNvPr>
          <p:cNvSpPr txBox="1"/>
          <p:nvPr/>
        </p:nvSpPr>
        <p:spPr>
          <a:xfrm rot="1418924">
            <a:off x="7919624" y="1342666"/>
            <a:ext cx="1203661" cy="1123712"/>
          </a:xfrm>
          <a:prstGeom prst="round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>
            <a:defPPr>
              <a:defRPr lang="es-CL"/>
            </a:defPPr>
            <a:lvl1pPr algn="ctr">
              <a:defRPr sz="9600" b="1">
                <a:ln w="762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6350" stA="60000" endA="900" endPos="58000" dir="5400000" sy="-100000" algn="bl" rotWithShape="0"/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es-MX" sz="6000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</a:t>
            </a:r>
            <a:endParaRPr lang="es-CL" sz="6000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8226" y="3277750"/>
            <a:ext cx="1765496" cy="15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9473E-06 1.73752E-06 L 0.85608 0.29159" pathEditMode="relative" rAng="0" ptsTypes="AA">
                                      <p:cBhvr>
                                        <p:cTn id="38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98" y="14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  <p:bldP spid="14" grpId="0"/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0.06.14"/>
  <p:tag name="AS_TITLE" val="Aspose.Slides for .NET 2.0"/>
  <p:tag name="AS_VERSION" val="20.6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68</Words>
  <Application>Microsoft Office PowerPoint</Application>
  <PresentationFormat>Panorámica</PresentationFormat>
  <Paragraphs>60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Aharoni</vt:lpstr>
      <vt:lpstr>Arial</vt:lpstr>
      <vt:lpstr>Arial Rounded MT Bold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keywords>Software vocales;Juego las vocales,software educativo vocales</cp:keywords>
  <cp:lastModifiedBy>eduardo</cp:lastModifiedBy>
  <cp:revision>85</cp:revision>
  <dcterms:created xsi:type="dcterms:W3CDTF">2019-06-23T14:05:52Z</dcterms:created>
  <dcterms:modified xsi:type="dcterms:W3CDTF">2023-11-19T12:08:03Z</dcterms:modified>
</cp:coreProperties>
</file>