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y="10287000" cx="18288000"/>
  <p:notesSz cx="10287000" cy="18288000"/>
  <p:embeddedFontLst>
    <p:embeddedFont>
      <p:font typeface="Inter"/>
      <p:regular r:id="rId30"/>
      <p:bold r:id="rId31"/>
      <p:italic r:id="rId32"/>
      <p:boldItalic r:id="rId33"/>
    </p:embeddedFont>
    <p:embeddedFont>
      <p:font typeface="Lato"/>
      <p:regular r:id="rId34"/>
      <p:bold r:id="rId35"/>
      <p:italic r:id="rId36"/>
      <p:boldItalic r:id="rId37"/>
    </p:embeddedFont>
    <p:embeddedFont>
      <p:font typeface="DM Sans"/>
      <p:regular r:id="rId38"/>
      <p:bold r:id="rId39"/>
      <p:italic r:id="rId40"/>
      <p:boldItalic r:id="rId41"/>
    </p:embeddedFont>
    <p:embeddedFont>
      <p:font typeface="Sedgwick Ave Display"/>
      <p:regular r:id="rId4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3" roundtripDataSignature="AMtx7mj2RM948rgZ2OvJXKRt2c7qLbDEi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DMSans-italic.fntdata"/><Relationship Id="rId20" Type="http://schemas.openxmlformats.org/officeDocument/2006/relationships/slide" Target="slides/slide16.xml"/><Relationship Id="rId42" Type="http://schemas.openxmlformats.org/officeDocument/2006/relationships/font" Target="fonts/SedgwickAveDisplay-regular.fntdata"/><Relationship Id="rId41" Type="http://schemas.openxmlformats.org/officeDocument/2006/relationships/font" Target="fonts/DMSans-boldItalic.fntdata"/><Relationship Id="rId22" Type="http://schemas.openxmlformats.org/officeDocument/2006/relationships/slide" Target="slides/slide18.xml"/><Relationship Id="rId21" Type="http://schemas.openxmlformats.org/officeDocument/2006/relationships/slide" Target="slides/slide17.xml"/><Relationship Id="rId43" Type="http://customschemas.google.com/relationships/presentationmetadata" Target="metadata"/><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Inter-bold.fntdata"/><Relationship Id="rId30" Type="http://schemas.openxmlformats.org/officeDocument/2006/relationships/font" Target="fonts/Inter-regular.fntdata"/><Relationship Id="rId11" Type="http://schemas.openxmlformats.org/officeDocument/2006/relationships/slide" Target="slides/slide7.xml"/><Relationship Id="rId33" Type="http://schemas.openxmlformats.org/officeDocument/2006/relationships/font" Target="fonts/Inter-boldItalic.fntdata"/><Relationship Id="rId10" Type="http://schemas.openxmlformats.org/officeDocument/2006/relationships/slide" Target="slides/slide6.xml"/><Relationship Id="rId32" Type="http://schemas.openxmlformats.org/officeDocument/2006/relationships/font" Target="fonts/Inter-italic.fntdata"/><Relationship Id="rId13" Type="http://schemas.openxmlformats.org/officeDocument/2006/relationships/slide" Target="slides/slide9.xml"/><Relationship Id="rId35" Type="http://schemas.openxmlformats.org/officeDocument/2006/relationships/font" Target="fonts/Lato-bold.fntdata"/><Relationship Id="rId12" Type="http://schemas.openxmlformats.org/officeDocument/2006/relationships/slide" Target="slides/slide8.xml"/><Relationship Id="rId34" Type="http://schemas.openxmlformats.org/officeDocument/2006/relationships/font" Target="fonts/Lato-regular.fntdata"/><Relationship Id="rId15" Type="http://schemas.openxmlformats.org/officeDocument/2006/relationships/slide" Target="slides/slide11.xml"/><Relationship Id="rId37" Type="http://schemas.openxmlformats.org/officeDocument/2006/relationships/font" Target="fonts/Lato-boldItalic.fntdata"/><Relationship Id="rId14" Type="http://schemas.openxmlformats.org/officeDocument/2006/relationships/slide" Target="slides/slide10.xml"/><Relationship Id="rId36" Type="http://schemas.openxmlformats.org/officeDocument/2006/relationships/font" Target="fonts/Lato-italic.fntdata"/><Relationship Id="rId17" Type="http://schemas.openxmlformats.org/officeDocument/2006/relationships/slide" Target="slides/slide13.xml"/><Relationship Id="rId39" Type="http://schemas.openxmlformats.org/officeDocument/2006/relationships/font" Target="fonts/DMSans-bold.fntdata"/><Relationship Id="rId16" Type="http://schemas.openxmlformats.org/officeDocument/2006/relationships/slide" Target="slides/slide12.xml"/><Relationship Id="rId38" Type="http://schemas.openxmlformats.org/officeDocument/2006/relationships/font" Target="fonts/DMSans-regular.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3f8c30af3b2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3f8c30af3b2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3f8c30af3b2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3f8c30af3b2_0_19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5" name="Google Shape;215;g3f8c30af3b2_0_19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6" name="Google Shape;216;g3f8c30af3b2_0_19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g3f8c30af3b2_0_2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4" name="Google Shape;244;g3f8c30af3b2_0_2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5" name="Google Shape;245;g3f8c30af3b2_0_22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g3f8c30af3b2_0_2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8" name="Google Shape;288;g3f8c30af3b2_0_26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9" name="Google Shape;289;g3f8c30af3b2_0_26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g3f8c30af3b2_0_28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9" name="Google Shape;309;g3f8c30af3b2_0_28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0" name="Google Shape;310;g3f8c30af3b2_0_28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g3f8c30af3b2_0_30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7" name="Google Shape;327;g3f8c30af3b2_0_30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8" name="Google Shape;328;g3f8c30af3b2_0_30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g3f8c30af3b2_0_3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6" name="Google Shape;346;g3f8c30af3b2_0_31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7" name="Google Shape;347;g3f8c30af3b2_0_31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0" name="Shape 410"/>
        <p:cNvGrpSpPr/>
        <p:nvPr/>
      </p:nvGrpSpPr>
      <p:grpSpPr>
        <a:xfrm>
          <a:off x="0" y="0"/>
          <a:ext cx="0" cy="0"/>
          <a:chOff x="0" y="0"/>
          <a:chExt cx="0" cy="0"/>
        </a:xfrm>
      </p:grpSpPr>
      <p:sp>
        <p:nvSpPr>
          <p:cNvPr id="411" name="Google Shape;411;g3f8c30af3b2_0_38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2" name="Google Shape;412;g3f8c30af3b2_0_38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3" name="Google Shape;413;g3f8c30af3b2_0_38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8" name="Shape 428"/>
        <p:cNvGrpSpPr/>
        <p:nvPr/>
      </p:nvGrpSpPr>
      <p:grpSpPr>
        <a:xfrm>
          <a:off x="0" y="0"/>
          <a:ext cx="0" cy="0"/>
          <a:chOff x="0" y="0"/>
          <a:chExt cx="0" cy="0"/>
        </a:xfrm>
      </p:grpSpPr>
      <p:sp>
        <p:nvSpPr>
          <p:cNvPr id="429" name="Google Shape;429;g3f8c30af3b2_0_40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0" name="Google Shape;430;g3f8c30af3b2_0_40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1" name="Google Shape;431;g3f8c30af3b2_0_40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6" name="Shape 446"/>
        <p:cNvGrpSpPr/>
        <p:nvPr/>
      </p:nvGrpSpPr>
      <p:grpSpPr>
        <a:xfrm>
          <a:off x="0" y="0"/>
          <a:ext cx="0" cy="0"/>
          <a:chOff x="0" y="0"/>
          <a:chExt cx="0" cy="0"/>
        </a:xfrm>
      </p:grpSpPr>
      <p:sp>
        <p:nvSpPr>
          <p:cNvPr id="447" name="Google Shape;447;g3f8c30af3b2_0_4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8" name="Google Shape;448;g3f8c30af3b2_0_4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9" name="Google Shape;449;g3f8c30af3b2_0_41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5" name="Shape 465"/>
        <p:cNvGrpSpPr/>
        <p:nvPr/>
      </p:nvGrpSpPr>
      <p:grpSpPr>
        <a:xfrm>
          <a:off x="0" y="0"/>
          <a:ext cx="0" cy="0"/>
          <a:chOff x="0" y="0"/>
          <a:chExt cx="0" cy="0"/>
        </a:xfrm>
      </p:grpSpPr>
      <p:sp>
        <p:nvSpPr>
          <p:cNvPr id="466" name="Google Shape;466;g3f8c30af3b2_0_4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7" name="Google Shape;467;g3f8c30af3b2_0_43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8" name="Google Shape;468;g3f8c30af3b2_0_43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 name="Shape 22"/>
        <p:cNvGrpSpPr/>
        <p:nvPr/>
      </p:nvGrpSpPr>
      <p:grpSpPr>
        <a:xfrm>
          <a:off x="0" y="0"/>
          <a:ext cx="0" cy="0"/>
          <a:chOff x="0" y="0"/>
          <a:chExt cx="0" cy="0"/>
        </a:xfrm>
      </p:grpSpPr>
      <p:sp>
        <p:nvSpPr>
          <p:cNvPr id="23" name="Google Shape;23;g3f8c30af3b2_0_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 name="Google Shape;24;g3f8c30af3b2_0_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 name="Google Shape;25;g3f8c30af3b2_0_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5" name="Shape 475"/>
        <p:cNvGrpSpPr/>
        <p:nvPr/>
      </p:nvGrpSpPr>
      <p:grpSpPr>
        <a:xfrm>
          <a:off x="0" y="0"/>
          <a:ext cx="0" cy="0"/>
          <a:chOff x="0" y="0"/>
          <a:chExt cx="0" cy="0"/>
        </a:xfrm>
      </p:grpSpPr>
      <p:sp>
        <p:nvSpPr>
          <p:cNvPr id="476" name="Google Shape;476;g3f8c30af3b2_0_4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7" name="Google Shape;477;g3f8c30af3b2_0_44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8" name="Google Shape;478;g3f8c30af3b2_0_44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5" name="Shape 505"/>
        <p:cNvGrpSpPr/>
        <p:nvPr/>
      </p:nvGrpSpPr>
      <p:grpSpPr>
        <a:xfrm>
          <a:off x="0" y="0"/>
          <a:ext cx="0" cy="0"/>
          <a:chOff x="0" y="0"/>
          <a:chExt cx="0" cy="0"/>
        </a:xfrm>
      </p:grpSpPr>
      <p:sp>
        <p:nvSpPr>
          <p:cNvPr id="506" name="Google Shape;506;g3f8c30af3b2_0_4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7" name="Google Shape;507;g3f8c30af3b2_0_47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8" name="Google Shape;508;g3f8c30af3b2_0_47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7" name="Shape 527"/>
        <p:cNvGrpSpPr/>
        <p:nvPr/>
      </p:nvGrpSpPr>
      <p:grpSpPr>
        <a:xfrm>
          <a:off x="0" y="0"/>
          <a:ext cx="0" cy="0"/>
          <a:chOff x="0" y="0"/>
          <a:chExt cx="0" cy="0"/>
        </a:xfrm>
      </p:grpSpPr>
      <p:sp>
        <p:nvSpPr>
          <p:cNvPr id="528" name="Google Shape;528;g3f8c30af3b2_0_49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9" name="Google Shape;529;g3f8c30af3b2_0_49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0" name="Google Shape;530;g3f8c30af3b2_0_49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9" name="Shape 569"/>
        <p:cNvGrpSpPr/>
        <p:nvPr/>
      </p:nvGrpSpPr>
      <p:grpSpPr>
        <a:xfrm>
          <a:off x="0" y="0"/>
          <a:ext cx="0" cy="0"/>
          <a:chOff x="0" y="0"/>
          <a:chExt cx="0" cy="0"/>
        </a:xfrm>
      </p:grpSpPr>
      <p:sp>
        <p:nvSpPr>
          <p:cNvPr id="570" name="Google Shape;570;g3f8c30af3b2_0_5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1" name="Google Shape;571;g3f8c30af3b2_0_53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2" name="Google Shape;572;g3f8c30af3b2_0_53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7" name="Shape 597"/>
        <p:cNvGrpSpPr/>
        <p:nvPr/>
      </p:nvGrpSpPr>
      <p:grpSpPr>
        <a:xfrm>
          <a:off x="0" y="0"/>
          <a:ext cx="0" cy="0"/>
          <a:chOff x="0" y="0"/>
          <a:chExt cx="0" cy="0"/>
        </a:xfrm>
      </p:grpSpPr>
      <p:sp>
        <p:nvSpPr>
          <p:cNvPr id="598" name="Google Shape;598;g3f8c30af3b2_0_5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9" name="Google Shape;599;g3f8c30af3b2_0_56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0" name="Google Shape;600;g3f8c30af3b2_0_56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0" name="Shape 620"/>
        <p:cNvGrpSpPr/>
        <p:nvPr/>
      </p:nvGrpSpPr>
      <p:grpSpPr>
        <a:xfrm>
          <a:off x="0" y="0"/>
          <a:ext cx="0" cy="0"/>
          <a:chOff x="0" y="0"/>
          <a:chExt cx="0" cy="0"/>
        </a:xfrm>
      </p:grpSpPr>
      <p:sp>
        <p:nvSpPr>
          <p:cNvPr id="621" name="Google Shape;621;g3f8c30af3b2_0_5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2" name="Google Shape;622;g3f8c30af3b2_0_58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3" name="Google Shape;623;g3f8c30af3b2_0_58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 name="Shape 37"/>
        <p:cNvGrpSpPr/>
        <p:nvPr/>
      </p:nvGrpSpPr>
      <p:grpSpPr>
        <a:xfrm>
          <a:off x="0" y="0"/>
          <a:ext cx="0" cy="0"/>
          <a:chOff x="0" y="0"/>
          <a:chExt cx="0" cy="0"/>
        </a:xfrm>
      </p:grpSpPr>
      <p:sp>
        <p:nvSpPr>
          <p:cNvPr id="38" name="Google Shape;38;g3f8c30af3b2_0_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 name="Google Shape;39;g3f8c30af3b2_0_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 name="Google Shape;40;g3f8c30af3b2_0_2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g3f8c30af3b2_0_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8" name="Google Shape;88;g3f8c30af3b2_0_7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9" name="Google Shape;89;g3f8c30af3b2_0_7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g3f8c30af3b2_0_8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3" name="Google Shape;103;g3f8c30af3b2_0_8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4" name="Google Shape;104;g3f8c30af3b2_0_8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3f8c30af3b2_0_10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6" name="Google Shape;126;g3f8c30af3b2_0_10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7" name="Google Shape;127;g3f8c30af3b2_0_10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g3f8c30af3b2_0_1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9" name="Google Shape;149;g3f8c30af3b2_0_13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0" name="Google Shape;150;g3f8c30af3b2_0_13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g3f8c30af3b2_0_1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5" name="Google Shape;165;g3f8c30af3b2_0_14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6" name="Google Shape;166;g3f8c30af3b2_0_14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g3f8c30af3b2_0_1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3" name="Google Shape;183;g3f8c30af3b2_0_16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4" name="Google Shape;184;g3f8c30af3b2_0_16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7.png"/><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0.png"/><Relationship Id="rId4" Type="http://schemas.openxmlformats.org/officeDocument/2006/relationships/image" Target="../media/image6.png"/><Relationship Id="rId10" Type="http://schemas.openxmlformats.org/officeDocument/2006/relationships/image" Target="../media/image68.png"/><Relationship Id="rId9" Type="http://schemas.openxmlformats.org/officeDocument/2006/relationships/image" Target="../media/image80.png"/><Relationship Id="rId5" Type="http://schemas.openxmlformats.org/officeDocument/2006/relationships/image" Target="../media/image12.png"/><Relationship Id="rId6" Type="http://schemas.openxmlformats.org/officeDocument/2006/relationships/image" Target="../media/image7.png"/><Relationship Id="rId7" Type="http://schemas.openxmlformats.org/officeDocument/2006/relationships/image" Target="../media/image83.png"/><Relationship Id="rId8" Type="http://schemas.openxmlformats.org/officeDocument/2006/relationships/image" Target="../media/image6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0.png"/><Relationship Id="rId4" Type="http://schemas.openxmlformats.org/officeDocument/2006/relationships/image" Target="../media/image17.png"/><Relationship Id="rId10" Type="http://schemas.openxmlformats.org/officeDocument/2006/relationships/image" Target="../media/image72.png"/><Relationship Id="rId9" Type="http://schemas.openxmlformats.org/officeDocument/2006/relationships/image" Target="../media/image66.png"/><Relationship Id="rId5" Type="http://schemas.openxmlformats.org/officeDocument/2006/relationships/image" Target="../media/image14.png"/><Relationship Id="rId6" Type="http://schemas.openxmlformats.org/officeDocument/2006/relationships/image" Target="../media/image7.png"/><Relationship Id="rId7" Type="http://schemas.openxmlformats.org/officeDocument/2006/relationships/image" Target="../media/image53.png"/><Relationship Id="rId8" Type="http://schemas.openxmlformats.org/officeDocument/2006/relationships/image" Target="../media/image5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0.png"/><Relationship Id="rId4" Type="http://schemas.openxmlformats.org/officeDocument/2006/relationships/image" Target="../media/image6.png"/><Relationship Id="rId5" Type="http://schemas.openxmlformats.org/officeDocument/2006/relationships/image" Target="../media/image12.png"/><Relationship Id="rId6" Type="http://schemas.openxmlformats.org/officeDocument/2006/relationships/image" Target="../media/image7.png"/><Relationship Id="rId7" Type="http://schemas.openxmlformats.org/officeDocument/2006/relationships/image" Target="../media/image13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4.png"/><Relationship Id="rId6" Type="http://schemas.openxmlformats.org/officeDocument/2006/relationships/image" Target="../media/image9.png"/><Relationship Id="rId7" Type="http://schemas.openxmlformats.org/officeDocument/2006/relationships/image" Target="../media/image7.png"/><Relationship Id="rId8" Type="http://schemas.openxmlformats.org/officeDocument/2006/relationships/image" Target="../media/image9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0.png"/><Relationship Id="rId4" Type="http://schemas.openxmlformats.org/officeDocument/2006/relationships/image" Target="../media/image17.png"/><Relationship Id="rId5" Type="http://schemas.openxmlformats.org/officeDocument/2006/relationships/image" Target="../media/image14.png"/><Relationship Id="rId6" Type="http://schemas.openxmlformats.org/officeDocument/2006/relationships/image" Target="../media/image7.png"/></Relationships>
</file>

<file path=ppt/slides/_rels/slide15.xml.rels><?xml version="1.0" encoding="UTF-8" standalone="yes"?><Relationships xmlns="http://schemas.openxmlformats.org/package/2006/relationships"><Relationship Id="rId11" Type="http://schemas.openxmlformats.org/officeDocument/2006/relationships/image" Target="../media/image96.png"/><Relationship Id="rId10" Type="http://schemas.openxmlformats.org/officeDocument/2006/relationships/image" Target="../media/image110.png"/><Relationship Id="rId13" Type="http://schemas.openxmlformats.org/officeDocument/2006/relationships/image" Target="../media/image112.png"/><Relationship Id="rId12" Type="http://schemas.openxmlformats.org/officeDocument/2006/relationships/image" Target="../media/image93.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0.png"/><Relationship Id="rId4" Type="http://schemas.openxmlformats.org/officeDocument/2006/relationships/image" Target="../media/image6.png"/><Relationship Id="rId9" Type="http://schemas.openxmlformats.org/officeDocument/2006/relationships/image" Target="../media/image95.png"/><Relationship Id="rId15" Type="http://schemas.openxmlformats.org/officeDocument/2006/relationships/image" Target="../media/image108.png"/><Relationship Id="rId14" Type="http://schemas.openxmlformats.org/officeDocument/2006/relationships/image" Target="../media/image101.png"/><Relationship Id="rId17" Type="http://schemas.openxmlformats.org/officeDocument/2006/relationships/image" Target="../media/image109.png"/><Relationship Id="rId16" Type="http://schemas.openxmlformats.org/officeDocument/2006/relationships/image" Target="../media/image103.png"/><Relationship Id="rId5" Type="http://schemas.openxmlformats.org/officeDocument/2006/relationships/image" Target="../media/image12.png"/><Relationship Id="rId6" Type="http://schemas.openxmlformats.org/officeDocument/2006/relationships/image" Target="../media/image7.png"/><Relationship Id="rId7" Type="http://schemas.openxmlformats.org/officeDocument/2006/relationships/image" Target="../media/image86.png"/><Relationship Id="rId8" Type="http://schemas.openxmlformats.org/officeDocument/2006/relationships/image" Target="../media/image8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3.png"/><Relationship Id="rId4" Type="http://schemas.openxmlformats.org/officeDocument/2006/relationships/image" Target="../media/image15.png"/><Relationship Id="rId9" Type="http://schemas.openxmlformats.org/officeDocument/2006/relationships/image" Target="../media/image133.png"/><Relationship Id="rId5" Type="http://schemas.openxmlformats.org/officeDocument/2006/relationships/image" Target="../media/image8.png"/><Relationship Id="rId6" Type="http://schemas.openxmlformats.org/officeDocument/2006/relationships/image" Target="../media/image24.png"/><Relationship Id="rId7" Type="http://schemas.openxmlformats.org/officeDocument/2006/relationships/image" Target="../media/image7.png"/><Relationship Id="rId8" Type="http://schemas.openxmlformats.org/officeDocument/2006/relationships/image" Target="../media/image12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20.png"/><Relationship Id="rId4" Type="http://schemas.openxmlformats.org/officeDocument/2006/relationships/image" Target="../media/image17.png"/><Relationship Id="rId5" Type="http://schemas.openxmlformats.org/officeDocument/2006/relationships/image" Target="../media/image14.png"/><Relationship Id="rId6" Type="http://schemas.openxmlformats.org/officeDocument/2006/relationships/image" Target="../media/image7.png"/><Relationship Id="rId7" Type="http://schemas.openxmlformats.org/officeDocument/2006/relationships/image" Target="../media/image122.png"/><Relationship Id="rId8" Type="http://schemas.openxmlformats.org/officeDocument/2006/relationships/image" Target="../media/image13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0.png"/><Relationship Id="rId4" Type="http://schemas.openxmlformats.org/officeDocument/2006/relationships/image" Target="../media/image6.png"/><Relationship Id="rId5" Type="http://schemas.openxmlformats.org/officeDocument/2006/relationships/image" Target="../media/image12.png"/><Relationship Id="rId6" Type="http://schemas.openxmlformats.org/officeDocument/2006/relationships/image" Target="../media/image7.png"/><Relationship Id="rId7" Type="http://schemas.openxmlformats.org/officeDocument/2006/relationships/image" Target="../media/image144.png"/><Relationship Id="rId8" Type="http://schemas.openxmlformats.org/officeDocument/2006/relationships/image" Target="../media/image16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57.png"/><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4.png"/><Relationship Id="rId6" Type="http://schemas.openxmlformats.org/officeDocument/2006/relationships/image" Target="../media/image9.png"/><Relationship Id="rId7" Type="http://schemas.openxmlformats.org/officeDocument/2006/relationships/image" Target="../media/image7.png"/><Relationship Id="rId8" Type="http://schemas.openxmlformats.org/officeDocument/2006/relationships/image" Target="../media/image3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3.png"/><Relationship Id="rId4" Type="http://schemas.openxmlformats.org/officeDocument/2006/relationships/image" Target="../media/image15.png"/><Relationship Id="rId9" Type="http://schemas.openxmlformats.org/officeDocument/2006/relationships/image" Target="../media/image151.png"/><Relationship Id="rId5" Type="http://schemas.openxmlformats.org/officeDocument/2006/relationships/image" Target="../media/image8.png"/><Relationship Id="rId6" Type="http://schemas.openxmlformats.org/officeDocument/2006/relationships/image" Target="../media/image24.png"/><Relationship Id="rId7" Type="http://schemas.openxmlformats.org/officeDocument/2006/relationships/image" Target="../media/image7.png"/><Relationship Id="rId8" Type="http://schemas.openxmlformats.org/officeDocument/2006/relationships/image" Target="../media/image13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0.png"/><Relationship Id="rId4" Type="http://schemas.openxmlformats.org/officeDocument/2006/relationships/image" Target="../media/image17.png"/><Relationship Id="rId5" Type="http://schemas.openxmlformats.org/officeDocument/2006/relationships/image" Target="../media/image14.png"/><Relationship Id="rId6" Type="http://schemas.openxmlformats.org/officeDocument/2006/relationships/image" Target="../media/image7.png"/><Relationship Id="rId7" Type="http://schemas.openxmlformats.org/officeDocument/2006/relationships/image" Target="../media/image14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0.png"/><Relationship Id="rId4" Type="http://schemas.openxmlformats.org/officeDocument/2006/relationships/image" Target="../media/image6.png"/><Relationship Id="rId5" Type="http://schemas.openxmlformats.org/officeDocument/2006/relationships/image" Target="../media/image12.png"/><Relationship Id="rId6" Type="http://schemas.openxmlformats.org/officeDocument/2006/relationships/image" Target="../media/image7.png"/></Relationships>
</file>

<file path=ppt/slides/_rels/slide23.xml.rels><?xml version="1.0" encoding="UTF-8" standalone="yes"?><Relationships xmlns="http://schemas.openxmlformats.org/package/2006/relationships"><Relationship Id="rId10" Type="http://schemas.openxmlformats.org/officeDocument/2006/relationships/image" Target="../media/image165.png"/><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3.png"/><Relationship Id="rId4" Type="http://schemas.openxmlformats.org/officeDocument/2006/relationships/image" Target="../media/image15.png"/><Relationship Id="rId9" Type="http://schemas.openxmlformats.org/officeDocument/2006/relationships/image" Target="../media/image156.png"/><Relationship Id="rId5" Type="http://schemas.openxmlformats.org/officeDocument/2006/relationships/image" Target="../media/image8.png"/><Relationship Id="rId6" Type="http://schemas.openxmlformats.org/officeDocument/2006/relationships/image" Target="../media/image24.png"/><Relationship Id="rId7" Type="http://schemas.openxmlformats.org/officeDocument/2006/relationships/image" Target="../media/image7.png"/><Relationship Id="rId8" Type="http://schemas.openxmlformats.org/officeDocument/2006/relationships/image" Target="../media/image167.png"/></Relationships>
</file>

<file path=ppt/slides/_rels/slide24.xml.rels><?xml version="1.0" encoding="UTF-8" standalone="yes"?><Relationships xmlns="http://schemas.openxmlformats.org/package/2006/relationships"><Relationship Id="rId11" Type="http://schemas.openxmlformats.org/officeDocument/2006/relationships/image" Target="../media/image166.png"/><Relationship Id="rId10" Type="http://schemas.openxmlformats.org/officeDocument/2006/relationships/image" Target="../media/image160.png"/><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20.png"/><Relationship Id="rId4" Type="http://schemas.openxmlformats.org/officeDocument/2006/relationships/image" Target="../media/image17.png"/><Relationship Id="rId9" Type="http://schemas.openxmlformats.org/officeDocument/2006/relationships/image" Target="../media/image163.png"/><Relationship Id="rId5" Type="http://schemas.openxmlformats.org/officeDocument/2006/relationships/image" Target="../media/image14.png"/><Relationship Id="rId6" Type="http://schemas.openxmlformats.org/officeDocument/2006/relationships/image" Target="../media/image168.png"/><Relationship Id="rId7" Type="http://schemas.openxmlformats.org/officeDocument/2006/relationships/image" Target="../media/image7.png"/><Relationship Id="rId8" Type="http://schemas.openxmlformats.org/officeDocument/2006/relationships/image" Target="../media/image17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png"/><Relationship Id="rId4" Type="http://schemas.openxmlformats.org/officeDocument/2006/relationships/image" Target="../media/image2.png"/><Relationship Id="rId9" Type="http://schemas.openxmlformats.org/officeDocument/2006/relationships/image" Target="../media/image170.png"/><Relationship Id="rId5" Type="http://schemas.openxmlformats.org/officeDocument/2006/relationships/image" Target="../media/image4.png"/><Relationship Id="rId6" Type="http://schemas.openxmlformats.org/officeDocument/2006/relationships/image" Target="../media/image9.png"/><Relationship Id="rId7" Type="http://schemas.openxmlformats.org/officeDocument/2006/relationships/image" Target="../media/image7.png"/><Relationship Id="rId8" Type="http://schemas.openxmlformats.org/officeDocument/2006/relationships/hyperlink" Target="https://unsplash.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0.png"/><Relationship Id="rId4" Type="http://schemas.openxmlformats.org/officeDocument/2006/relationships/image" Target="../media/image17.png"/><Relationship Id="rId5" Type="http://schemas.openxmlformats.org/officeDocument/2006/relationships/image" Target="../media/image14.png"/><Relationship Id="rId6" Type="http://schemas.openxmlformats.org/officeDocument/2006/relationships/image" Target="../media/image7.png"/><Relationship Id="rId7" Type="http://schemas.openxmlformats.org/officeDocument/2006/relationships/image" Target="../media/image2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0.png"/><Relationship Id="rId4" Type="http://schemas.openxmlformats.org/officeDocument/2006/relationships/image" Target="../media/image6.png"/><Relationship Id="rId5" Type="http://schemas.openxmlformats.org/officeDocument/2006/relationships/image" Target="../media/image12.png"/><Relationship Id="rId6"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3.png"/><Relationship Id="rId4" Type="http://schemas.openxmlformats.org/officeDocument/2006/relationships/image" Target="../media/image15.png"/><Relationship Id="rId10" Type="http://schemas.openxmlformats.org/officeDocument/2006/relationships/image" Target="../media/image27.png"/><Relationship Id="rId9" Type="http://schemas.openxmlformats.org/officeDocument/2006/relationships/image" Target="../media/image18.png"/><Relationship Id="rId5" Type="http://schemas.openxmlformats.org/officeDocument/2006/relationships/image" Target="../media/image8.png"/><Relationship Id="rId6" Type="http://schemas.openxmlformats.org/officeDocument/2006/relationships/image" Target="../media/image24.png"/><Relationship Id="rId7" Type="http://schemas.openxmlformats.org/officeDocument/2006/relationships/image" Target="../media/image7.png"/><Relationship Id="rId8" Type="http://schemas.openxmlformats.org/officeDocument/2006/relationships/image" Target="../media/image4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0.png"/><Relationship Id="rId4" Type="http://schemas.openxmlformats.org/officeDocument/2006/relationships/image" Target="../media/image17.png"/><Relationship Id="rId9" Type="http://schemas.openxmlformats.org/officeDocument/2006/relationships/image" Target="../media/image43.png"/><Relationship Id="rId5" Type="http://schemas.openxmlformats.org/officeDocument/2006/relationships/image" Target="../media/image14.png"/><Relationship Id="rId6" Type="http://schemas.openxmlformats.org/officeDocument/2006/relationships/image" Target="../media/image7.png"/><Relationship Id="rId7" Type="http://schemas.openxmlformats.org/officeDocument/2006/relationships/image" Target="../media/image45.png"/><Relationship Id="rId8" Type="http://schemas.openxmlformats.org/officeDocument/2006/relationships/image" Target="../media/image3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4.png"/><Relationship Id="rId6" Type="http://schemas.openxmlformats.org/officeDocument/2006/relationships/image" Target="../media/image9.png"/><Relationship Id="rId7" Type="http://schemas.openxmlformats.org/officeDocument/2006/relationships/image" Target="../media/image7.png"/><Relationship Id="rId8" Type="http://schemas.openxmlformats.org/officeDocument/2006/relationships/image" Target="../media/image3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0.png"/><Relationship Id="rId4" Type="http://schemas.openxmlformats.org/officeDocument/2006/relationships/image" Target="../media/image6.png"/><Relationship Id="rId5" Type="http://schemas.openxmlformats.org/officeDocument/2006/relationships/image" Target="../media/image12.png"/><Relationship Id="rId6" Type="http://schemas.openxmlformats.org/officeDocument/2006/relationships/image" Target="../media/image7.png"/><Relationship Id="rId7" Type="http://schemas.openxmlformats.org/officeDocument/2006/relationships/image" Target="../media/image5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3.png"/><Relationship Id="rId4" Type="http://schemas.openxmlformats.org/officeDocument/2006/relationships/image" Target="../media/image15.png"/><Relationship Id="rId10" Type="http://schemas.openxmlformats.org/officeDocument/2006/relationships/image" Target="../media/image7.png"/><Relationship Id="rId9" Type="http://schemas.openxmlformats.org/officeDocument/2006/relationships/image" Target="../media/image47.png"/><Relationship Id="rId5" Type="http://schemas.openxmlformats.org/officeDocument/2006/relationships/image" Target="../media/image8.png"/><Relationship Id="rId6" Type="http://schemas.openxmlformats.org/officeDocument/2006/relationships/image" Target="../media/image24.png"/><Relationship Id="rId7" Type="http://schemas.openxmlformats.org/officeDocument/2006/relationships/image" Target="../media/image39.png"/><Relationship Id="rId8" Type="http://schemas.openxmlformats.org/officeDocument/2006/relationships/image" Target="../media/image5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1F8F4"/>
        </a:solidFill>
      </p:bgPr>
    </p:bg>
    <p:spTree>
      <p:nvGrpSpPr>
        <p:cNvPr id="15" name="Shape 15"/>
        <p:cNvGrpSpPr/>
        <p:nvPr/>
      </p:nvGrpSpPr>
      <p:grpSpPr>
        <a:xfrm>
          <a:off x="0" y="0"/>
          <a:ext cx="0" cy="0"/>
          <a:chOff x="0" y="0"/>
          <a:chExt cx="0" cy="0"/>
        </a:xfrm>
      </p:grpSpPr>
      <p:pic>
        <p:nvPicPr>
          <p:cNvPr descr="preencoded.png" id="16" name="Google Shape;16;g3f8c30af3b2_0_0"/>
          <p:cNvPicPr preferRelativeResize="0"/>
          <p:nvPr/>
        </p:nvPicPr>
        <p:blipFill rotWithShape="1">
          <a:blip r:embed="rId3">
            <a:alphaModFix/>
          </a:blip>
          <a:srcRect b="0" l="0" r="0" t="0"/>
          <a:stretch/>
        </p:blipFill>
        <p:spPr>
          <a:xfrm>
            <a:off x="-285750" y="-247650"/>
            <a:ext cx="18869025" cy="10782300"/>
          </a:xfrm>
          <a:prstGeom prst="rect">
            <a:avLst/>
          </a:prstGeom>
          <a:noFill/>
          <a:ln>
            <a:noFill/>
          </a:ln>
        </p:spPr>
      </p:pic>
      <p:sp>
        <p:nvSpPr>
          <p:cNvPr id="17" name="Google Shape;17;g3f8c30af3b2_0_0"/>
          <p:cNvSpPr/>
          <p:nvPr/>
        </p:nvSpPr>
        <p:spPr>
          <a:xfrm>
            <a:off x="2105025" y="2286000"/>
            <a:ext cx="8048700" cy="457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2500"/>
              <a:buFont typeface="Sedgwick Ave Display"/>
              <a:buNone/>
            </a:pPr>
            <a:r>
              <a:rPr b="0" i="0" lang="en-US" sz="22500" u="none" cap="none" strike="noStrike">
                <a:solidFill>
                  <a:srgbClr val="FFFFFF"/>
                </a:solidFill>
                <a:latin typeface="Sedgwick Ave Display"/>
                <a:ea typeface="Sedgwick Ave Display"/>
                <a:cs typeface="Sedgwick Ave Display"/>
                <a:sym typeface="Sedgwick Ave Display"/>
              </a:rPr>
              <a:t>Hawaii</a:t>
            </a:r>
            <a:endParaRPr b="0" i="0" sz="22500" u="none" cap="none" strike="noStrike">
              <a:solidFill>
                <a:schemeClr val="dk1"/>
              </a:solidFill>
              <a:latin typeface="Calibri"/>
              <a:ea typeface="Calibri"/>
              <a:cs typeface="Calibri"/>
              <a:sym typeface="Calibri"/>
            </a:endParaRPr>
          </a:p>
        </p:txBody>
      </p:sp>
      <p:sp>
        <p:nvSpPr>
          <p:cNvPr id="18" name="Google Shape;18;g3f8c30af3b2_0_0"/>
          <p:cNvSpPr/>
          <p:nvPr/>
        </p:nvSpPr>
        <p:spPr>
          <a:xfrm>
            <a:off x="2105025" y="5143500"/>
            <a:ext cx="7084800" cy="179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DM Sans"/>
              <a:buNone/>
            </a:pPr>
            <a:r>
              <a:rPr b="1" i="0" lang="en-US" sz="4800" u="none" cap="none" strike="noStrike">
                <a:solidFill>
                  <a:srgbClr val="FFFFFF"/>
                </a:solidFill>
                <a:latin typeface="DM Sans"/>
                <a:ea typeface="DM Sans"/>
                <a:cs typeface="DM Sans"/>
                <a:sym typeface="DM Sans"/>
              </a:rPr>
              <a:t>Free Presentation Template by EaTemp</a:t>
            </a:r>
            <a:endParaRPr b="0" i="0" sz="4800" u="none" cap="none" strike="noStrike">
              <a:solidFill>
                <a:schemeClr val="dk1"/>
              </a:solidFill>
              <a:latin typeface="Calibri"/>
              <a:ea typeface="Calibri"/>
              <a:cs typeface="Calibri"/>
              <a:sym typeface="Calibri"/>
            </a:endParaRPr>
          </a:p>
        </p:txBody>
      </p:sp>
      <p:grpSp>
        <p:nvGrpSpPr>
          <p:cNvPr id="19" name="Google Shape;19;g3f8c30af3b2_0_0"/>
          <p:cNvGrpSpPr/>
          <p:nvPr/>
        </p:nvGrpSpPr>
        <p:grpSpPr>
          <a:xfrm>
            <a:off x="17640300" y="7994925"/>
            <a:ext cx="596549" cy="2063476"/>
            <a:chOff x="17640300" y="7994925"/>
            <a:chExt cx="596549" cy="2063476"/>
          </a:xfrm>
        </p:grpSpPr>
        <p:pic>
          <p:nvPicPr>
            <p:cNvPr descr="preencoded.png" id="20" name="Google Shape;20;g3f8c30af3b2_0_0"/>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21" name="Google Shape;21;g3f8c30af3b2_0_0"/>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10"/>
                <a:buFont typeface="Inter"/>
                <a:buNone/>
              </a:pPr>
              <a:r>
                <a:rPr b="1" i="0" lang="en-US" sz="2710" u="none" cap="none" strike="noStrike">
                  <a:solidFill>
                    <a:srgbClr val="FFFFFF"/>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1F8F4"/>
        </a:solidFill>
      </p:bgPr>
    </p:bg>
    <p:spTree>
      <p:nvGrpSpPr>
        <p:cNvPr id="217" name="Shape 217"/>
        <p:cNvGrpSpPr/>
        <p:nvPr/>
      </p:nvGrpSpPr>
      <p:grpSpPr>
        <a:xfrm>
          <a:off x="0" y="0"/>
          <a:ext cx="0" cy="0"/>
          <a:chOff x="0" y="0"/>
          <a:chExt cx="0" cy="0"/>
        </a:xfrm>
      </p:grpSpPr>
      <p:pic>
        <p:nvPicPr>
          <p:cNvPr descr="preencoded.png" id="218" name="Google Shape;218;g3f8c30af3b2_0_193"/>
          <p:cNvPicPr preferRelativeResize="0"/>
          <p:nvPr/>
        </p:nvPicPr>
        <p:blipFill rotWithShape="1">
          <a:blip r:embed="rId3">
            <a:alphaModFix/>
          </a:blip>
          <a:srcRect b="0" l="0" r="0" t="0"/>
          <a:stretch/>
        </p:blipFill>
        <p:spPr>
          <a:xfrm>
            <a:off x="2771775" y="0"/>
            <a:ext cx="11068050" cy="12153900"/>
          </a:xfrm>
          <a:prstGeom prst="rect">
            <a:avLst/>
          </a:prstGeom>
          <a:noFill/>
          <a:ln>
            <a:noFill/>
          </a:ln>
        </p:spPr>
      </p:pic>
      <p:pic>
        <p:nvPicPr>
          <p:cNvPr descr="preencoded.png" id="219" name="Google Shape;219;g3f8c30af3b2_0_193"/>
          <p:cNvPicPr preferRelativeResize="0"/>
          <p:nvPr/>
        </p:nvPicPr>
        <p:blipFill rotWithShape="1">
          <a:blip r:embed="rId4">
            <a:alphaModFix/>
          </a:blip>
          <a:srcRect b="0" l="0" r="0" t="0"/>
          <a:stretch/>
        </p:blipFill>
        <p:spPr>
          <a:xfrm>
            <a:off x="15240000" y="6953250"/>
            <a:ext cx="2476500" cy="2533650"/>
          </a:xfrm>
          <a:prstGeom prst="rect">
            <a:avLst/>
          </a:prstGeom>
          <a:noFill/>
          <a:ln>
            <a:noFill/>
          </a:ln>
        </p:spPr>
      </p:pic>
      <p:pic>
        <p:nvPicPr>
          <p:cNvPr descr="preencoded.png" id="220" name="Google Shape;220;g3f8c30af3b2_0_193"/>
          <p:cNvPicPr preferRelativeResize="0"/>
          <p:nvPr/>
        </p:nvPicPr>
        <p:blipFill rotWithShape="1">
          <a:blip r:embed="rId5">
            <a:alphaModFix/>
          </a:blip>
          <a:srcRect b="0" l="0" r="0" t="0"/>
          <a:stretch/>
        </p:blipFill>
        <p:spPr>
          <a:xfrm>
            <a:off x="361950" y="628650"/>
            <a:ext cx="2857500" cy="2971800"/>
          </a:xfrm>
          <a:prstGeom prst="rect">
            <a:avLst/>
          </a:prstGeom>
          <a:noFill/>
          <a:ln>
            <a:noFill/>
          </a:ln>
        </p:spPr>
      </p:pic>
      <p:grpSp>
        <p:nvGrpSpPr>
          <p:cNvPr id="221" name="Google Shape;221;g3f8c30af3b2_0_193"/>
          <p:cNvGrpSpPr/>
          <p:nvPr/>
        </p:nvGrpSpPr>
        <p:grpSpPr>
          <a:xfrm>
            <a:off x="17640300" y="7994925"/>
            <a:ext cx="596549" cy="2063476"/>
            <a:chOff x="17640300" y="7994925"/>
            <a:chExt cx="596549" cy="2063476"/>
          </a:xfrm>
        </p:grpSpPr>
        <p:pic>
          <p:nvPicPr>
            <p:cNvPr descr="preencoded.png" id="222" name="Google Shape;222;g3f8c30af3b2_0_193"/>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223" name="Google Shape;223;g3f8c30af3b2_0_193"/>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3F5F"/>
                </a:buClr>
                <a:buSzPts val="2710"/>
                <a:buFont typeface="Inter"/>
                <a:buNone/>
              </a:pPr>
              <a:r>
                <a:rPr b="1" i="0" lang="en-US" sz="2710" u="none" cap="none" strike="noStrike">
                  <a:solidFill>
                    <a:srgbClr val="273F5F"/>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224" name="Google Shape;224;g3f8c30af3b2_0_193"/>
          <p:cNvSpPr/>
          <p:nvPr/>
        </p:nvSpPr>
        <p:spPr>
          <a:xfrm>
            <a:off x="6829425" y="352425"/>
            <a:ext cx="3924300" cy="121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6000"/>
              <a:buFont typeface="Sedgwick Ave Display"/>
              <a:buNone/>
            </a:pPr>
            <a:r>
              <a:rPr b="0" i="0" lang="en-US" sz="6000" u="none" cap="none" strike="noStrike">
                <a:solidFill>
                  <a:srgbClr val="272727"/>
                </a:solidFill>
                <a:latin typeface="Sedgwick Ave Display"/>
                <a:ea typeface="Sedgwick Ave Display"/>
                <a:cs typeface="Sedgwick Ave Display"/>
                <a:sym typeface="Sedgwick Ave Display"/>
              </a:rPr>
              <a:t>Pricing Plan</a:t>
            </a:r>
            <a:endParaRPr b="0" i="0" sz="6000" u="none" cap="none" strike="noStrike">
              <a:solidFill>
                <a:schemeClr val="dk1"/>
              </a:solidFill>
              <a:latin typeface="Calibri"/>
              <a:ea typeface="Calibri"/>
              <a:cs typeface="Calibri"/>
              <a:sym typeface="Calibri"/>
            </a:endParaRPr>
          </a:p>
        </p:txBody>
      </p:sp>
      <p:grpSp>
        <p:nvGrpSpPr>
          <p:cNvPr id="225" name="Google Shape;225;g3f8c30af3b2_0_193"/>
          <p:cNvGrpSpPr/>
          <p:nvPr/>
        </p:nvGrpSpPr>
        <p:grpSpPr>
          <a:xfrm>
            <a:off x="1333500" y="1866900"/>
            <a:ext cx="15630450" cy="6991500"/>
            <a:chOff x="1333500" y="1866900"/>
            <a:chExt cx="15630450" cy="6991500"/>
          </a:xfrm>
        </p:grpSpPr>
        <p:sp>
          <p:nvSpPr>
            <p:cNvPr id="226" name="Google Shape;226;g3f8c30af3b2_0_193"/>
            <p:cNvSpPr/>
            <p:nvPr/>
          </p:nvSpPr>
          <p:spPr>
            <a:xfrm>
              <a:off x="1333500" y="1866900"/>
              <a:ext cx="4829100" cy="6896100"/>
            </a:xfrm>
            <a:prstGeom prst="roundRect">
              <a:avLst>
                <a:gd fmla="val 1195" name="adj"/>
              </a:avLst>
            </a:prstGeom>
            <a:noFill/>
            <a:ln cap="flat" cmpd="sng" w="9525">
              <a:solidFill>
                <a:srgbClr val="273F5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27" name="Google Shape;227;g3f8c30af3b2_0_193"/>
            <p:cNvPicPr preferRelativeResize="0"/>
            <p:nvPr/>
          </p:nvPicPr>
          <p:blipFill rotWithShape="1">
            <a:blip r:embed="rId7">
              <a:alphaModFix/>
            </a:blip>
            <a:srcRect b="0" l="0" r="0" t="0"/>
            <a:stretch/>
          </p:blipFill>
          <p:spPr>
            <a:xfrm>
              <a:off x="3414712" y="2181225"/>
              <a:ext cx="666750" cy="933450"/>
            </a:xfrm>
            <a:prstGeom prst="rect">
              <a:avLst/>
            </a:prstGeom>
            <a:noFill/>
            <a:ln>
              <a:noFill/>
            </a:ln>
          </p:spPr>
        </p:pic>
        <p:sp>
          <p:nvSpPr>
            <p:cNvPr id="228" name="Google Shape;228;g3f8c30af3b2_0_193"/>
            <p:cNvSpPr/>
            <p:nvPr/>
          </p:nvSpPr>
          <p:spPr>
            <a:xfrm>
              <a:off x="6734175" y="1866900"/>
              <a:ext cx="4829100" cy="6991500"/>
            </a:xfrm>
            <a:prstGeom prst="roundRect">
              <a:avLst>
                <a:gd fmla="val 1195" name="adj"/>
              </a:avLst>
            </a:prstGeom>
            <a:noFill/>
            <a:ln cap="flat" cmpd="sng" w="9525">
              <a:solidFill>
                <a:srgbClr val="273F5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29" name="Google Shape;229;g3f8c30af3b2_0_193"/>
            <p:cNvPicPr preferRelativeResize="0"/>
            <p:nvPr/>
          </p:nvPicPr>
          <p:blipFill rotWithShape="1">
            <a:blip r:embed="rId8">
              <a:alphaModFix/>
            </a:blip>
            <a:srcRect b="0" l="0" r="0" t="0"/>
            <a:stretch/>
          </p:blipFill>
          <p:spPr>
            <a:xfrm>
              <a:off x="8844418" y="2324084"/>
              <a:ext cx="724108" cy="715054"/>
            </a:xfrm>
            <a:prstGeom prst="rect">
              <a:avLst/>
            </a:prstGeom>
            <a:noFill/>
            <a:ln>
              <a:noFill/>
            </a:ln>
          </p:spPr>
        </p:pic>
        <p:pic>
          <p:nvPicPr>
            <p:cNvPr descr="preencoded.png" id="230" name="Google Shape;230;g3f8c30af3b2_0_193"/>
            <p:cNvPicPr preferRelativeResize="0"/>
            <p:nvPr/>
          </p:nvPicPr>
          <p:blipFill rotWithShape="1">
            <a:blip r:embed="rId9">
              <a:alphaModFix/>
            </a:blip>
            <a:srcRect b="0" l="0" r="0" t="0"/>
            <a:stretch/>
          </p:blipFill>
          <p:spPr>
            <a:xfrm>
              <a:off x="8968082" y="2319334"/>
              <a:ext cx="285457" cy="404819"/>
            </a:xfrm>
            <a:prstGeom prst="rect">
              <a:avLst/>
            </a:prstGeom>
            <a:noFill/>
            <a:ln>
              <a:noFill/>
            </a:ln>
          </p:spPr>
        </p:pic>
        <p:sp>
          <p:nvSpPr>
            <p:cNvPr id="231" name="Google Shape;231;g3f8c30af3b2_0_193"/>
            <p:cNvSpPr/>
            <p:nvPr/>
          </p:nvSpPr>
          <p:spPr>
            <a:xfrm>
              <a:off x="12134850" y="1866900"/>
              <a:ext cx="4829100" cy="6934200"/>
            </a:xfrm>
            <a:prstGeom prst="roundRect">
              <a:avLst>
                <a:gd fmla="val 1195" name="adj"/>
              </a:avLst>
            </a:prstGeom>
            <a:noFill/>
            <a:ln cap="flat" cmpd="sng" w="9525">
              <a:solidFill>
                <a:srgbClr val="273F5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32" name="Google Shape;232;g3f8c30af3b2_0_193"/>
            <p:cNvPicPr preferRelativeResize="0"/>
            <p:nvPr/>
          </p:nvPicPr>
          <p:blipFill rotWithShape="1">
            <a:blip r:embed="rId10">
              <a:alphaModFix/>
            </a:blip>
            <a:srcRect b="0" l="0" r="0" t="0"/>
            <a:stretch/>
          </p:blipFill>
          <p:spPr>
            <a:xfrm>
              <a:off x="14063662" y="2181225"/>
              <a:ext cx="971552" cy="971550"/>
            </a:xfrm>
            <a:prstGeom prst="rect">
              <a:avLst/>
            </a:prstGeom>
            <a:noFill/>
            <a:ln>
              <a:noFill/>
            </a:ln>
          </p:spPr>
        </p:pic>
        <p:sp>
          <p:nvSpPr>
            <p:cNvPr id="233" name="Google Shape;233;g3f8c30af3b2_0_193"/>
            <p:cNvSpPr/>
            <p:nvPr/>
          </p:nvSpPr>
          <p:spPr>
            <a:xfrm>
              <a:off x="3144203" y="3314700"/>
              <a:ext cx="1207800" cy="73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3F5F"/>
                </a:buClr>
                <a:buSzPts val="3600"/>
                <a:buFont typeface="Sedgwick Ave Display"/>
                <a:buNone/>
              </a:pPr>
              <a:r>
                <a:rPr b="0" i="0" lang="en-US" sz="3600" u="none" cap="none" strike="noStrike">
                  <a:solidFill>
                    <a:srgbClr val="273F5F"/>
                  </a:solidFill>
                  <a:latin typeface="Sedgwick Ave Display"/>
                  <a:ea typeface="Sedgwick Ave Display"/>
                  <a:cs typeface="Sedgwick Ave Display"/>
                  <a:sym typeface="Sedgwick Ave Display"/>
                </a:rPr>
                <a:t>Basic</a:t>
              </a:r>
              <a:endParaRPr b="0" i="0" sz="3600" u="none" cap="none" strike="noStrike">
                <a:solidFill>
                  <a:schemeClr val="dk1"/>
                </a:solidFill>
                <a:latin typeface="Calibri"/>
                <a:ea typeface="Calibri"/>
                <a:cs typeface="Calibri"/>
                <a:sym typeface="Calibri"/>
              </a:endParaRPr>
            </a:p>
          </p:txBody>
        </p:sp>
        <p:sp>
          <p:nvSpPr>
            <p:cNvPr id="234" name="Google Shape;234;g3f8c30af3b2_0_193"/>
            <p:cNvSpPr/>
            <p:nvPr/>
          </p:nvSpPr>
          <p:spPr>
            <a:xfrm>
              <a:off x="1676400" y="4114800"/>
              <a:ext cx="4204200" cy="3612000"/>
            </a:xfrm>
            <a:prstGeom prst="rect">
              <a:avLst/>
            </a:prstGeom>
            <a:noFill/>
            <a:ln>
              <a:noFill/>
            </a:ln>
          </p:spPr>
          <p:txBody>
            <a:bodyPr anchorCtr="0" anchor="t" bIns="0" lIns="0" spcFirstLastPara="1" rIns="0" wrap="square" tIns="0">
              <a:noAutofit/>
            </a:bodyPr>
            <a:lstStyle/>
            <a:p>
              <a:pPr indent="-342900" lvl="0" marL="342900" marR="0" rtl="0" algn="l">
                <a:spcBef>
                  <a:spcPts val="0"/>
                </a:spcBef>
                <a:spcAft>
                  <a:spcPts val="0"/>
                </a:spcAft>
                <a:buClr>
                  <a:srgbClr val="0E0E0E"/>
                </a:buClr>
                <a:buSzPts val="2400"/>
                <a:buFont typeface="DM Sans"/>
                <a:buChar char="•"/>
              </a:pPr>
              <a:r>
                <a:rPr b="0" i="0" lang="en-US" sz="2400" u="none" cap="none" strike="noStrike">
                  <a:solidFill>
                    <a:srgbClr val="0E0E0E"/>
                  </a:solidFill>
                  <a:latin typeface="DM Sans"/>
                  <a:ea typeface="DM Sans"/>
                  <a:cs typeface="DM Sans"/>
                  <a:sym typeface="DM Sans"/>
                </a:rPr>
                <a:t>Access to the entry-level dungeons.</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DM Sans"/>
                <a:buChar char="•"/>
              </a:pPr>
              <a:r>
                <a:rPr b="0" i="0" lang="en-US" sz="2400" u="none" cap="none" strike="noStrike">
                  <a:solidFill>
                    <a:srgbClr val="0E0E0E"/>
                  </a:solidFill>
                  <a:latin typeface="DM Sans"/>
                  <a:ea typeface="DM Sans"/>
                  <a:cs typeface="DM Sans"/>
                  <a:sym typeface="DM Sans"/>
                </a:rPr>
                <a:t>A limited number of quests and battles per month.</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DM Sans"/>
                <a:buChar char="•"/>
              </a:pPr>
              <a:r>
                <a:rPr b="0" i="0" lang="en-US" sz="2400" u="none" cap="none" strike="noStrike">
                  <a:solidFill>
                    <a:srgbClr val="0E0E0E"/>
                  </a:solidFill>
                  <a:latin typeface="DM Sans"/>
                  <a:ea typeface="DM Sans"/>
                  <a:cs typeface="DM Sans"/>
                  <a:sym typeface="DM Sans"/>
                </a:rPr>
                <a:t>Ability to form a small party with fellow adventurers.</a:t>
              </a:r>
              <a:endParaRPr b="0" i="0" sz="2400" u="none" cap="none" strike="noStrike">
                <a:solidFill>
                  <a:schemeClr val="dk1"/>
                </a:solidFill>
                <a:latin typeface="Calibri"/>
                <a:ea typeface="Calibri"/>
                <a:cs typeface="Calibri"/>
                <a:sym typeface="Calibri"/>
              </a:endParaRPr>
            </a:p>
          </p:txBody>
        </p:sp>
        <p:sp>
          <p:nvSpPr>
            <p:cNvPr id="235" name="Google Shape;235;g3f8c30af3b2_0_193"/>
            <p:cNvSpPr/>
            <p:nvPr/>
          </p:nvSpPr>
          <p:spPr>
            <a:xfrm>
              <a:off x="2677478" y="7848600"/>
              <a:ext cx="2141100" cy="73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$10/month</a:t>
              </a:r>
              <a:endParaRPr b="0" i="0" sz="3600" u="none" cap="none" strike="noStrike">
                <a:solidFill>
                  <a:schemeClr val="dk1"/>
                </a:solidFill>
                <a:latin typeface="Calibri"/>
                <a:ea typeface="Calibri"/>
                <a:cs typeface="Calibri"/>
                <a:sym typeface="Calibri"/>
              </a:endParaRPr>
            </a:p>
          </p:txBody>
        </p:sp>
        <p:sp>
          <p:nvSpPr>
            <p:cNvPr id="236" name="Google Shape;236;g3f8c30af3b2_0_193"/>
            <p:cNvSpPr/>
            <p:nvPr/>
          </p:nvSpPr>
          <p:spPr>
            <a:xfrm>
              <a:off x="8640128" y="3409950"/>
              <a:ext cx="1017300" cy="73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3F5F"/>
                </a:buClr>
                <a:buSzPts val="3600"/>
                <a:buFont typeface="Sedgwick Ave Display"/>
                <a:buNone/>
              </a:pPr>
              <a:r>
                <a:rPr b="0" i="0" lang="en-US" sz="3600" u="none" cap="none" strike="noStrike">
                  <a:solidFill>
                    <a:srgbClr val="273F5F"/>
                  </a:solidFill>
                  <a:latin typeface="Sedgwick Ave Display"/>
                  <a:ea typeface="Sedgwick Ave Display"/>
                  <a:cs typeface="Sedgwick Ave Display"/>
                  <a:sym typeface="Sedgwick Ave Display"/>
                </a:rPr>
                <a:t>Elite</a:t>
              </a:r>
              <a:endParaRPr b="0" i="0" sz="3600" u="none" cap="none" strike="noStrike">
                <a:solidFill>
                  <a:schemeClr val="dk1"/>
                </a:solidFill>
                <a:latin typeface="Calibri"/>
                <a:ea typeface="Calibri"/>
                <a:cs typeface="Calibri"/>
                <a:sym typeface="Calibri"/>
              </a:endParaRPr>
            </a:p>
          </p:txBody>
        </p:sp>
        <p:sp>
          <p:nvSpPr>
            <p:cNvPr id="237" name="Google Shape;237;g3f8c30af3b2_0_193"/>
            <p:cNvSpPr/>
            <p:nvPr/>
          </p:nvSpPr>
          <p:spPr>
            <a:xfrm>
              <a:off x="7077075" y="4210050"/>
              <a:ext cx="4204200" cy="3612000"/>
            </a:xfrm>
            <a:prstGeom prst="rect">
              <a:avLst/>
            </a:prstGeom>
            <a:noFill/>
            <a:ln>
              <a:noFill/>
            </a:ln>
          </p:spPr>
          <p:txBody>
            <a:bodyPr anchorCtr="0" anchor="t" bIns="0" lIns="0" spcFirstLastPara="1" rIns="0" wrap="square" tIns="0">
              <a:noAutofit/>
            </a:bodyPr>
            <a:lstStyle/>
            <a:p>
              <a:pPr indent="-342900" lvl="0" marL="342900" marR="0" rtl="0" algn="l">
                <a:spcBef>
                  <a:spcPts val="0"/>
                </a:spcBef>
                <a:spcAft>
                  <a:spcPts val="0"/>
                </a:spcAft>
                <a:buClr>
                  <a:srgbClr val="0E0E0E"/>
                </a:buClr>
                <a:buSzPts val="2400"/>
                <a:buFont typeface="DM Sans"/>
                <a:buChar char="•"/>
              </a:pPr>
              <a:r>
                <a:rPr b="0" i="0" lang="en-US" sz="2400" u="none" cap="none" strike="noStrike">
                  <a:solidFill>
                    <a:srgbClr val="0E0E0E"/>
                  </a:solidFill>
                  <a:latin typeface="DM Sans"/>
                  <a:ea typeface="DM Sans"/>
                  <a:cs typeface="DM Sans"/>
                  <a:sym typeface="DM Sans"/>
                </a:rPr>
                <a:t>Access to the intermediate and advanced dungeons.</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DM Sans"/>
                <a:buChar char="•"/>
              </a:pPr>
              <a:r>
                <a:rPr b="0" i="0" lang="en-US" sz="2400" u="none" cap="none" strike="noStrike">
                  <a:solidFill>
                    <a:srgbClr val="0E0E0E"/>
                  </a:solidFill>
                  <a:latin typeface="DM Sans"/>
                  <a:ea typeface="DM Sans"/>
                  <a:cs typeface="DM Sans"/>
                  <a:sym typeface="DM Sans"/>
                </a:rPr>
                <a:t>A greater number of quests and battles</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DM Sans"/>
                <a:buChar char="•"/>
              </a:pPr>
              <a:r>
                <a:rPr b="0" i="0" lang="en-US" sz="2400" u="none" cap="none" strike="noStrike">
                  <a:solidFill>
                    <a:srgbClr val="0E0E0E"/>
                  </a:solidFill>
                  <a:latin typeface="DM Sans"/>
                  <a:ea typeface="DM Sans"/>
                  <a:cs typeface="DM Sans"/>
                  <a:sym typeface="DM Sans"/>
                </a:rPr>
                <a:t>Ability to form larger parties with fellow adventurers.</a:t>
              </a:r>
              <a:endParaRPr b="0" i="0" sz="2400" u="none" cap="none" strike="noStrike">
                <a:solidFill>
                  <a:schemeClr val="dk1"/>
                </a:solidFill>
                <a:latin typeface="Calibri"/>
                <a:ea typeface="Calibri"/>
                <a:cs typeface="Calibri"/>
                <a:sym typeface="Calibri"/>
              </a:endParaRPr>
            </a:p>
          </p:txBody>
        </p:sp>
        <p:sp>
          <p:nvSpPr>
            <p:cNvPr id="238" name="Google Shape;238;g3f8c30af3b2_0_193"/>
            <p:cNvSpPr/>
            <p:nvPr/>
          </p:nvSpPr>
          <p:spPr>
            <a:xfrm>
              <a:off x="8078153" y="7943850"/>
              <a:ext cx="2141100" cy="73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$50/month</a:t>
              </a:r>
              <a:endParaRPr b="0" i="0" sz="3600" u="none" cap="none" strike="noStrike">
                <a:solidFill>
                  <a:schemeClr val="dk1"/>
                </a:solidFill>
                <a:latin typeface="Calibri"/>
                <a:ea typeface="Calibri"/>
                <a:cs typeface="Calibri"/>
                <a:sym typeface="Calibri"/>
              </a:endParaRPr>
            </a:p>
          </p:txBody>
        </p:sp>
        <p:sp>
          <p:nvSpPr>
            <p:cNvPr id="239" name="Google Shape;239;g3f8c30af3b2_0_193"/>
            <p:cNvSpPr/>
            <p:nvPr/>
          </p:nvSpPr>
          <p:spPr>
            <a:xfrm>
              <a:off x="13526452" y="3352800"/>
              <a:ext cx="2046000" cy="73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3F5F"/>
                </a:buClr>
                <a:buSzPts val="3600"/>
                <a:buFont typeface="Sedgwick Ave Display"/>
                <a:buNone/>
              </a:pPr>
              <a:r>
                <a:rPr b="0" i="0" lang="en-US" sz="3600" u="none" cap="none" strike="noStrike">
                  <a:solidFill>
                    <a:srgbClr val="273F5F"/>
                  </a:solidFill>
                  <a:latin typeface="Sedgwick Ave Display"/>
                  <a:ea typeface="Sedgwick Ave Display"/>
                  <a:cs typeface="Sedgwick Ave Display"/>
                  <a:sym typeface="Sedgwick Ave Display"/>
                </a:rPr>
                <a:t>Legendary</a:t>
              </a:r>
              <a:endParaRPr b="0" i="0" sz="3600" u="none" cap="none" strike="noStrike">
                <a:solidFill>
                  <a:schemeClr val="dk1"/>
                </a:solidFill>
                <a:latin typeface="Calibri"/>
                <a:ea typeface="Calibri"/>
                <a:cs typeface="Calibri"/>
                <a:sym typeface="Calibri"/>
              </a:endParaRPr>
            </a:p>
          </p:txBody>
        </p:sp>
        <p:sp>
          <p:nvSpPr>
            <p:cNvPr id="240" name="Google Shape;240;g3f8c30af3b2_0_193"/>
            <p:cNvSpPr/>
            <p:nvPr/>
          </p:nvSpPr>
          <p:spPr>
            <a:xfrm>
              <a:off x="12477750" y="4152900"/>
              <a:ext cx="4204200" cy="3612000"/>
            </a:xfrm>
            <a:prstGeom prst="rect">
              <a:avLst/>
            </a:prstGeom>
            <a:noFill/>
            <a:ln>
              <a:noFill/>
            </a:ln>
          </p:spPr>
          <p:txBody>
            <a:bodyPr anchorCtr="0" anchor="t" bIns="0" lIns="0" spcFirstLastPara="1" rIns="0" wrap="square" tIns="0">
              <a:noAutofit/>
            </a:bodyPr>
            <a:lstStyle/>
            <a:p>
              <a:pPr indent="-342900" lvl="0" marL="342900" marR="0" rtl="0" algn="l">
                <a:spcBef>
                  <a:spcPts val="0"/>
                </a:spcBef>
                <a:spcAft>
                  <a:spcPts val="0"/>
                </a:spcAft>
                <a:buClr>
                  <a:srgbClr val="0E0E0E"/>
                </a:buClr>
                <a:buSzPts val="2400"/>
                <a:buFont typeface="DM Sans"/>
                <a:buChar char="•"/>
              </a:pPr>
              <a:r>
                <a:rPr b="0" i="0" lang="en-US" sz="2400" u="none" cap="none" strike="noStrike">
                  <a:solidFill>
                    <a:srgbClr val="0E0E0E"/>
                  </a:solidFill>
                  <a:latin typeface="DM Sans"/>
                  <a:ea typeface="DM Sans"/>
                  <a:cs typeface="DM Sans"/>
                  <a:sym typeface="DM Sans"/>
                </a:rPr>
                <a:t>Access to the most challenging dungeons and encounters.</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DM Sans"/>
                <a:buChar char="•"/>
              </a:pPr>
              <a:r>
                <a:rPr b="0" i="0" lang="en-US" sz="2400" u="none" cap="none" strike="noStrike">
                  <a:solidFill>
                    <a:srgbClr val="0E0E0E"/>
                  </a:solidFill>
                  <a:latin typeface="DM Sans"/>
                  <a:ea typeface="DM Sans"/>
                  <a:cs typeface="DM Sans"/>
                  <a:sym typeface="DM Sans"/>
                </a:rPr>
                <a:t>Unlimited quests and battles per month.</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DM Sans"/>
                <a:buChar char="•"/>
              </a:pPr>
              <a:r>
                <a:rPr b="0" i="0" lang="en-US" sz="2400" u="none" cap="none" strike="noStrike">
                  <a:solidFill>
                    <a:srgbClr val="0E0E0E"/>
                  </a:solidFill>
                  <a:latin typeface="DM Sans"/>
                  <a:ea typeface="DM Sans"/>
                  <a:cs typeface="DM Sans"/>
                  <a:sym typeface="DM Sans"/>
                </a:rPr>
                <a:t>The ability to form the largest parties with fellow adventurers.</a:t>
              </a:r>
              <a:endParaRPr b="0" i="0" sz="2400" u="none" cap="none" strike="noStrike">
                <a:solidFill>
                  <a:schemeClr val="dk1"/>
                </a:solidFill>
                <a:latin typeface="Calibri"/>
                <a:ea typeface="Calibri"/>
                <a:cs typeface="Calibri"/>
                <a:sym typeface="Calibri"/>
              </a:endParaRPr>
            </a:p>
          </p:txBody>
        </p:sp>
        <p:sp>
          <p:nvSpPr>
            <p:cNvPr id="241" name="Google Shape;241;g3f8c30af3b2_0_193"/>
            <p:cNvSpPr/>
            <p:nvPr/>
          </p:nvSpPr>
          <p:spPr>
            <a:xfrm>
              <a:off x="13340715" y="7886700"/>
              <a:ext cx="2417400" cy="73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$100/month</a:t>
              </a:r>
              <a:endParaRPr b="0" i="0" sz="3600" u="none" cap="none" strike="noStrike">
                <a:solidFill>
                  <a:schemeClr val="dk1"/>
                </a:solidFill>
                <a:latin typeface="Calibri"/>
                <a:ea typeface="Calibri"/>
                <a:cs typeface="Calibri"/>
                <a:sym typeface="Calibri"/>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1F8F4"/>
        </a:solidFill>
      </p:bgPr>
    </p:bg>
    <p:spTree>
      <p:nvGrpSpPr>
        <p:cNvPr id="246" name="Shape 246"/>
        <p:cNvGrpSpPr/>
        <p:nvPr/>
      </p:nvGrpSpPr>
      <p:grpSpPr>
        <a:xfrm>
          <a:off x="0" y="0"/>
          <a:ext cx="0" cy="0"/>
          <a:chOff x="0" y="0"/>
          <a:chExt cx="0" cy="0"/>
        </a:xfrm>
      </p:grpSpPr>
      <p:pic>
        <p:nvPicPr>
          <p:cNvPr descr="preencoded.png" id="247" name="Google Shape;247;g3f8c30af3b2_0_221"/>
          <p:cNvPicPr preferRelativeResize="0"/>
          <p:nvPr/>
        </p:nvPicPr>
        <p:blipFill rotWithShape="1">
          <a:blip r:embed="rId3">
            <a:alphaModFix/>
          </a:blip>
          <a:srcRect b="0" l="0" r="0" t="0"/>
          <a:stretch/>
        </p:blipFill>
        <p:spPr>
          <a:xfrm rot="10800000">
            <a:off x="1409700" y="-428625"/>
            <a:ext cx="12763500" cy="11144250"/>
          </a:xfrm>
          <a:prstGeom prst="rect">
            <a:avLst/>
          </a:prstGeom>
          <a:noFill/>
          <a:ln>
            <a:noFill/>
          </a:ln>
        </p:spPr>
      </p:pic>
      <p:pic>
        <p:nvPicPr>
          <p:cNvPr descr="preencoded.png" id="248" name="Google Shape;248;g3f8c30af3b2_0_221"/>
          <p:cNvPicPr preferRelativeResize="0"/>
          <p:nvPr/>
        </p:nvPicPr>
        <p:blipFill rotWithShape="1">
          <a:blip r:embed="rId4">
            <a:alphaModFix/>
          </a:blip>
          <a:srcRect b="0" l="0" r="0" t="0"/>
          <a:stretch/>
        </p:blipFill>
        <p:spPr>
          <a:xfrm>
            <a:off x="609600" y="390525"/>
            <a:ext cx="2533650" cy="2457450"/>
          </a:xfrm>
          <a:prstGeom prst="rect">
            <a:avLst/>
          </a:prstGeom>
          <a:noFill/>
          <a:ln>
            <a:noFill/>
          </a:ln>
        </p:spPr>
      </p:pic>
      <p:pic>
        <p:nvPicPr>
          <p:cNvPr descr="preencoded.png" id="249" name="Google Shape;249;g3f8c30af3b2_0_221"/>
          <p:cNvPicPr preferRelativeResize="0"/>
          <p:nvPr/>
        </p:nvPicPr>
        <p:blipFill rotWithShape="1">
          <a:blip r:embed="rId5">
            <a:alphaModFix/>
          </a:blip>
          <a:srcRect b="0" l="0" r="0" t="0"/>
          <a:stretch/>
        </p:blipFill>
        <p:spPr>
          <a:xfrm rot="10800000">
            <a:off x="14830425" y="5143500"/>
            <a:ext cx="2993320" cy="4229100"/>
          </a:xfrm>
          <a:prstGeom prst="rect">
            <a:avLst/>
          </a:prstGeom>
          <a:noFill/>
          <a:ln>
            <a:noFill/>
          </a:ln>
        </p:spPr>
      </p:pic>
      <p:grpSp>
        <p:nvGrpSpPr>
          <p:cNvPr id="250" name="Google Shape;250;g3f8c30af3b2_0_221"/>
          <p:cNvGrpSpPr/>
          <p:nvPr/>
        </p:nvGrpSpPr>
        <p:grpSpPr>
          <a:xfrm>
            <a:off x="17640300" y="7994925"/>
            <a:ext cx="596549" cy="2063476"/>
            <a:chOff x="17640300" y="7994925"/>
            <a:chExt cx="596549" cy="2063476"/>
          </a:xfrm>
        </p:grpSpPr>
        <p:pic>
          <p:nvPicPr>
            <p:cNvPr descr="preencoded.png" id="251" name="Google Shape;251;g3f8c30af3b2_0_221"/>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252" name="Google Shape;252;g3f8c30af3b2_0_221"/>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3F5F"/>
                </a:buClr>
                <a:buSzPts val="2710"/>
                <a:buFont typeface="Inter"/>
                <a:buNone/>
              </a:pPr>
              <a:r>
                <a:rPr b="1" i="0" lang="en-US" sz="2710" u="none" cap="none" strike="noStrike">
                  <a:solidFill>
                    <a:srgbClr val="273F5F"/>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253" name="Google Shape;253;g3f8c30af3b2_0_221"/>
          <p:cNvGrpSpPr/>
          <p:nvPr/>
        </p:nvGrpSpPr>
        <p:grpSpPr>
          <a:xfrm>
            <a:off x="742950" y="1181100"/>
            <a:ext cx="16811625" cy="7841100"/>
            <a:chOff x="742950" y="1181100"/>
            <a:chExt cx="16811625" cy="7841100"/>
          </a:xfrm>
        </p:grpSpPr>
        <p:sp>
          <p:nvSpPr>
            <p:cNvPr id="254" name="Google Shape;254;g3f8c30af3b2_0_221"/>
            <p:cNvSpPr/>
            <p:nvPr/>
          </p:nvSpPr>
          <p:spPr>
            <a:xfrm>
              <a:off x="952500" y="1181100"/>
              <a:ext cx="4229100" cy="4229100"/>
            </a:xfrm>
            <a:prstGeom prst="ellipse">
              <a:avLst/>
            </a:prstGeom>
            <a:noFill/>
            <a:ln cap="flat" cmpd="sng" w="1047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55" name="Google Shape;255;g3f8c30af3b2_0_221"/>
            <p:cNvPicPr preferRelativeResize="0"/>
            <p:nvPr/>
          </p:nvPicPr>
          <p:blipFill rotWithShape="1">
            <a:blip r:embed="rId7">
              <a:alphaModFix/>
            </a:blip>
            <a:srcRect b="0" l="0" r="0" t="0"/>
            <a:stretch/>
          </p:blipFill>
          <p:spPr>
            <a:xfrm>
              <a:off x="2520960" y="2749562"/>
              <a:ext cx="1092180" cy="1092182"/>
            </a:xfrm>
            <a:prstGeom prst="rect">
              <a:avLst/>
            </a:prstGeom>
            <a:noFill/>
            <a:ln>
              <a:noFill/>
            </a:ln>
          </p:spPr>
        </p:pic>
        <p:sp>
          <p:nvSpPr>
            <p:cNvPr id="256" name="Google Shape;256;g3f8c30af3b2_0_221"/>
            <p:cNvSpPr/>
            <p:nvPr/>
          </p:nvSpPr>
          <p:spPr>
            <a:xfrm>
              <a:off x="5076825" y="1181100"/>
              <a:ext cx="4229100" cy="4229100"/>
            </a:xfrm>
            <a:prstGeom prst="ellipse">
              <a:avLst/>
            </a:prstGeom>
            <a:noFill/>
            <a:ln cap="flat" cmpd="sng" w="1047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57" name="Google Shape;257;g3f8c30af3b2_0_221"/>
            <p:cNvPicPr preferRelativeResize="0"/>
            <p:nvPr/>
          </p:nvPicPr>
          <p:blipFill rotWithShape="1">
            <a:blip r:embed="rId8">
              <a:alphaModFix/>
            </a:blip>
            <a:srcRect b="0" l="0" r="0" t="0"/>
            <a:stretch/>
          </p:blipFill>
          <p:spPr>
            <a:xfrm>
              <a:off x="6734175" y="2838450"/>
              <a:ext cx="894080" cy="892810"/>
            </a:xfrm>
            <a:prstGeom prst="rect">
              <a:avLst/>
            </a:prstGeom>
            <a:noFill/>
            <a:ln>
              <a:noFill/>
            </a:ln>
          </p:spPr>
        </p:pic>
        <p:sp>
          <p:nvSpPr>
            <p:cNvPr id="258" name="Google Shape;258;g3f8c30af3b2_0_221"/>
            <p:cNvSpPr/>
            <p:nvPr/>
          </p:nvSpPr>
          <p:spPr>
            <a:xfrm>
              <a:off x="9201150" y="1181100"/>
              <a:ext cx="4229100" cy="4229100"/>
            </a:xfrm>
            <a:prstGeom prst="ellipse">
              <a:avLst/>
            </a:prstGeom>
            <a:noFill/>
            <a:ln cap="flat" cmpd="sng" w="1047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59" name="Google Shape;259;g3f8c30af3b2_0_221"/>
            <p:cNvPicPr preferRelativeResize="0"/>
            <p:nvPr/>
          </p:nvPicPr>
          <p:blipFill rotWithShape="1">
            <a:blip r:embed="rId9">
              <a:alphaModFix/>
            </a:blip>
            <a:srcRect b="0" l="0" r="0" t="0"/>
            <a:stretch/>
          </p:blipFill>
          <p:spPr>
            <a:xfrm>
              <a:off x="10782281" y="2689622"/>
              <a:ext cx="1139446" cy="1139446"/>
            </a:xfrm>
            <a:prstGeom prst="rect">
              <a:avLst/>
            </a:prstGeom>
            <a:noFill/>
            <a:ln>
              <a:noFill/>
            </a:ln>
          </p:spPr>
        </p:pic>
        <p:sp>
          <p:nvSpPr>
            <p:cNvPr id="260" name="Google Shape;260;g3f8c30af3b2_0_221"/>
            <p:cNvSpPr/>
            <p:nvPr/>
          </p:nvSpPr>
          <p:spPr>
            <a:xfrm>
              <a:off x="13325475" y="1181100"/>
              <a:ext cx="4229100" cy="4229100"/>
            </a:xfrm>
            <a:prstGeom prst="ellipse">
              <a:avLst/>
            </a:prstGeom>
            <a:noFill/>
            <a:ln cap="flat" cmpd="sng" w="1047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61" name="Google Shape;261;g3f8c30af3b2_0_221"/>
            <p:cNvPicPr preferRelativeResize="0"/>
            <p:nvPr/>
          </p:nvPicPr>
          <p:blipFill rotWithShape="1">
            <a:blip r:embed="rId10">
              <a:alphaModFix/>
            </a:blip>
            <a:srcRect b="0" l="0" r="0" t="0"/>
            <a:stretch/>
          </p:blipFill>
          <p:spPr>
            <a:xfrm>
              <a:off x="14906626" y="2686047"/>
              <a:ext cx="1117600" cy="1219200"/>
            </a:xfrm>
            <a:prstGeom prst="rect">
              <a:avLst/>
            </a:prstGeom>
            <a:noFill/>
            <a:ln>
              <a:noFill/>
            </a:ln>
          </p:spPr>
        </p:pic>
        <p:sp>
          <p:nvSpPr>
            <p:cNvPr id="262" name="Google Shape;262;g3f8c30af3b2_0_221"/>
            <p:cNvSpPr/>
            <p:nvPr/>
          </p:nvSpPr>
          <p:spPr>
            <a:xfrm>
              <a:off x="742950" y="2876550"/>
              <a:ext cx="838200" cy="838200"/>
            </a:xfrm>
            <a:prstGeom prst="ellipse">
              <a:avLst/>
            </a:prstGeom>
            <a:solidFill>
              <a:srgbClr val="273F5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g3f8c30af3b2_0_221"/>
            <p:cNvSpPr/>
            <p:nvPr/>
          </p:nvSpPr>
          <p:spPr>
            <a:xfrm>
              <a:off x="4819650" y="2876550"/>
              <a:ext cx="838200" cy="838200"/>
            </a:xfrm>
            <a:prstGeom prst="ellipse">
              <a:avLst/>
            </a:prstGeom>
            <a:solidFill>
              <a:srgbClr val="273F5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g3f8c30af3b2_0_221"/>
            <p:cNvSpPr/>
            <p:nvPr/>
          </p:nvSpPr>
          <p:spPr>
            <a:xfrm>
              <a:off x="8896350" y="2876550"/>
              <a:ext cx="838200" cy="838200"/>
            </a:xfrm>
            <a:prstGeom prst="ellipse">
              <a:avLst/>
            </a:prstGeom>
            <a:solidFill>
              <a:srgbClr val="273F5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g3f8c30af3b2_0_221"/>
            <p:cNvSpPr/>
            <p:nvPr/>
          </p:nvSpPr>
          <p:spPr>
            <a:xfrm>
              <a:off x="12973050" y="2876550"/>
              <a:ext cx="838200" cy="838200"/>
            </a:xfrm>
            <a:prstGeom prst="ellipse">
              <a:avLst/>
            </a:prstGeom>
            <a:solidFill>
              <a:srgbClr val="273F5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g3f8c30af3b2_0_221"/>
            <p:cNvSpPr/>
            <p:nvPr/>
          </p:nvSpPr>
          <p:spPr>
            <a:xfrm>
              <a:off x="923925" y="2819400"/>
              <a:ext cx="743100" cy="121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6000"/>
                <a:buFont typeface="Sedgwick Ave Display"/>
                <a:buNone/>
              </a:pPr>
              <a:r>
                <a:rPr b="0" i="0" lang="en-US" sz="6000" u="none" cap="none" strike="noStrike">
                  <a:solidFill>
                    <a:srgbClr val="FFFFFF"/>
                  </a:solidFill>
                  <a:latin typeface="Sedgwick Ave Display"/>
                  <a:ea typeface="Sedgwick Ave Display"/>
                  <a:cs typeface="Sedgwick Ave Display"/>
                  <a:sym typeface="Sedgwick Ave Display"/>
                </a:rPr>
                <a:t>S</a:t>
              </a:r>
              <a:endParaRPr b="0" i="0" sz="6000" u="none" cap="none" strike="noStrike">
                <a:solidFill>
                  <a:schemeClr val="dk1"/>
                </a:solidFill>
                <a:latin typeface="Calibri"/>
                <a:ea typeface="Calibri"/>
                <a:cs typeface="Calibri"/>
                <a:sym typeface="Calibri"/>
              </a:endParaRPr>
            </a:p>
          </p:txBody>
        </p:sp>
        <p:sp>
          <p:nvSpPr>
            <p:cNvPr id="267" name="Google Shape;267;g3f8c30af3b2_0_221"/>
            <p:cNvSpPr/>
            <p:nvPr/>
          </p:nvSpPr>
          <p:spPr>
            <a:xfrm>
              <a:off x="5019675" y="2819400"/>
              <a:ext cx="705000" cy="121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6000"/>
                <a:buFont typeface="Sedgwick Ave Display"/>
                <a:buNone/>
              </a:pPr>
              <a:r>
                <a:rPr b="0" i="0" lang="en-US" sz="6000" u="none" cap="none" strike="noStrike">
                  <a:solidFill>
                    <a:srgbClr val="FFFFFF"/>
                  </a:solidFill>
                  <a:latin typeface="Sedgwick Ave Display"/>
                  <a:ea typeface="Sedgwick Ave Display"/>
                  <a:cs typeface="Sedgwick Ave Display"/>
                  <a:sym typeface="Sedgwick Ave Display"/>
                </a:rPr>
                <a:t>W</a:t>
              </a:r>
              <a:endParaRPr b="0" i="0" sz="6000" u="none" cap="none" strike="noStrike">
                <a:solidFill>
                  <a:schemeClr val="dk1"/>
                </a:solidFill>
                <a:latin typeface="Calibri"/>
                <a:ea typeface="Calibri"/>
                <a:cs typeface="Calibri"/>
                <a:sym typeface="Calibri"/>
              </a:endParaRPr>
            </a:p>
          </p:txBody>
        </p:sp>
        <p:sp>
          <p:nvSpPr>
            <p:cNvPr id="268" name="Google Shape;268;g3f8c30af3b2_0_221"/>
            <p:cNvSpPr/>
            <p:nvPr/>
          </p:nvSpPr>
          <p:spPr>
            <a:xfrm>
              <a:off x="9105900" y="2819400"/>
              <a:ext cx="685800" cy="121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6000"/>
                <a:buFont typeface="Sedgwick Ave Display"/>
                <a:buNone/>
              </a:pPr>
              <a:r>
                <a:rPr b="0" i="0" lang="en-US" sz="6000" u="none" cap="none" strike="noStrike">
                  <a:solidFill>
                    <a:srgbClr val="FFFFFF"/>
                  </a:solidFill>
                  <a:latin typeface="Sedgwick Ave Display"/>
                  <a:ea typeface="Sedgwick Ave Display"/>
                  <a:cs typeface="Sedgwick Ave Display"/>
                  <a:sym typeface="Sedgwick Ave Display"/>
                </a:rPr>
                <a:t>O</a:t>
              </a:r>
              <a:endParaRPr b="0" i="0" sz="6000" u="none" cap="none" strike="noStrike">
                <a:solidFill>
                  <a:schemeClr val="dk1"/>
                </a:solidFill>
                <a:latin typeface="Calibri"/>
                <a:ea typeface="Calibri"/>
                <a:cs typeface="Calibri"/>
                <a:sym typeface="Calibri"/>
              </a:endParaRPr>
            </a:p>
          </p:txBody>
        </p:sp>
        <p:sp>
          <p:nvSpPr>
            <p:cNvPr id="269" name="Google Shape;269;g3f8c30af3b2_0_221"/>
            <p:cNvSpPr/>
            <p:nvPr/>
          </p:nvSpPr>
          <p:spPr>
            <a:xfrm>
              <a:off x="13215938" y="2819400"/>
              <a:ext cx="619200" cy="121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6000"/>
                <a:buFont typeface="Sedgwick Ave Display"/>
                <a:buNone/>
              </a:pPr>
              <a:r>
                <a:rPr b="0" i="0" lang="en-US" sz="6000" u="none" cap="none" strike="noStrike">
                  <a:solidFill>
                    <a:srgbClr val="FFFFFF"/>
                  </a:solidFill>
                  <a:latin typeface="Sedgwick Ave Display"/>
                  <a:ea typeface="Sedgwick Ave Display"/>
                  <a:cs typeface="Sedgwick Ave Display"/>
                  <a:sym typeface="Sedgwick Ave Display"/>
                </a:rPr>
                <a:t>T</a:t>
              </a:r>
              <a:endParaRPr b="0" i="0" sz="6000" u="none" cap="none" strike="noStrike">
                <a:solidFill>
                  <a:schemeClr val="dk1"/>
                </a:solidFill>
                <a:latin typeface="Calibri"/>
                <a:ea typeface="Calibri"/>
                <a:cs typeface="Calibri"/>
                <a:sym typeface="Calibri"/>
              </a:endParaRPr>
            </a:p>
          </p:txBody>
        </p:sp>
        <p:sp>
          <p:nvSpPr>
            <p:cNvPr id="270" name="Google Shape;270;g3f8c30af3b2_0_221"/>
            <p:cNvSpPr/>
            <p:nvPr/>
          </p:nvSpPr>
          <p:spPr>
            <a:xfrm>
              <a:off x="952500" y="5848350"/>
              <a:ext cx="3621300" cy="54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Sedgwick Ave Display"/>
                <a:buNone/>
              </a:pPr>
              <a:r>
                <a:rPr b="0" i="0" lang="en-US" sz="2700" u="none" cap="none" strike="noStrike">
                  <a:solidFill>
                    <a:srgbClr val="0E0E0E"/>
                  </a:solidFill>
                  <a:latin typeface="Sedgwick Ave Display"/>
                  <a:ea typeface="Sedgwick Ave Display"/>
                  <a:cs typeface="Sedgwick Ave Display"/>
                  <a:sym typeface="Sedgwick Ave Display"/>
                </a:rPr>
                <a:t>Eclipse</a:t>
              </a:r>
              <a:endParaRPr b="0" i="0" sz="2700" u="none" cap="none" strike="noStrike">
                <a:solidFill>
                  <a:schemeClr val="dk1"/>
                </a:solidFill>
                <a:latin typeface="Calibri"/>
                <a:ea typeface="Calibri"/>
                <a:cs typeface="Calibri"/>
                <a:sym typeface="Calibri"/>
              </a:endParaRPr>
            </a:p>
          </p:txBody>
        </p:sp>
        <p:sp>
          <p:nvSpPr>
            <p:cNvPr id="271" name="Google Shape;271;g3f8c30af3b2_0_221"/>
            <p:cNvSpPr/>
            <p:nvPr/>
          </p:nvSpPr>
          <p:spPr>
            <a:xfrm>
              <a:off x="952500" y="6429375"/>
              <a:ext cx="3613800" cy="90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Rare event causes unpredictable magic.</a:t>
              </a:r>
              <a:endParaRPr b="0" i="0" sz="2400" u="none" cap="none" strike="noStrike">
                <a:solidFill>
                  <a:schemeClr val="dk1"/>
                </a:solidFill>
                <a:latin typeface="Calibri"/>
                <a:ea typeface="Calibri"/>
                <a:cs typeface="Calibri"/>
                <a:sym typeface="Calibri"/>
              </a:endParaRPr>
            </a:p>
          </p:txBody>
        </p:sp>
        <p:sp>
          <p:nvSpPr>
            <p:cNvPr id="272" name="Google Shape;272;g3f8c30af3b2_0_221"/>
            <p:cNvSpPr/>
            <p:nvPr/>
          </p:nvSpPr>
          <p:spPr>
            <a:xfrm>
              <a:off x="952500" y="7534275"/>
              <a:ext cx="3621300" cy="54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Sedgwick Ave Display"/>
                <a:buNone/>
              </a:pPr>
              <a:r>
                <a:rPr b="0" i="0" lang="en-US" sz="2700" u="none" cap="none" strike="noStrike">
                  <a:solidFill>
                    <a:srgbClr val="0E0E0E"/>
                  </a:solidFill>
                  <a:latin typeface="Sedgwick Ave Display"/>
                  <a:ea typeface="Sedgwick Ave Display"/>
                  <a:cs typeface="Sedgwick Ave Display"/>
                  <a:sym typeface="Sedgwick Ave Display"/>
                </a:rPr>
                <a:t>Quest</a:t>
              </a:r>
              <a:endParaRPr b="0" i="0" sz="2700" u="none" cap="none" strike="noStrike">
                <a:solidFill>
                  <a:schemeClr val="dk1"/>
                </a:solidFill>
                <a:latin typeface="Calibri"/>
                <a:ea typeface="Calibri"/>
                <a:cs typeface="Calibri"/>
                <a:sym typeface="Calibri"/>
              </a:endParaRPr>
            </a:p>
          </p:txBody>
        </p:sp>
        <p:sp>
          <p:nvSpPr>
            <p:cNvPr id="273" name="Google Shape;273;g3f8c30af3b2_0_221"/>
            <p:cNvSpPr/>
            <p:nvPr/>
          </p:nvSpPr>
          <p:spPr>
            <a:xfrm>
              <a:off x="952500" y="8115300"/>
              <a:ext cx="3613800" cy="90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Adventurers seek immortal artifact.</a:t>
              </a:r>
              <a:endParaRPr b="0" i="0" sz="2400" u="none" cap="none" strike="noStrike">
                <a:solidFill>
                  <a:schemeClr val="dk1"/>
                </a:solidFill>
                <a:latin typeface="Calibri"/>
                <a:ea typeface="Calibri"/>
                <a:cs typeface="Calibri"/>
                <a:sym typeface="Calibri"/>
              </a:endParaRPr>
            </a:p>
          </p:txBody>
        </p:sp>
        <p:sp>
          <p:nvSpPr>
            <p:cNvPr id="274" name="Google Shape;274;g3f8c30af3b2_0_221"/>
            <p:cNvSpPr/>
            <p:nvPr/>
          </p:nvSpPr>
          <p:spPr>
            <a:xfrm>
              <a:off x="5076825" y="5848350"/>
              <a:ext cx="3621300" cy="54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Sedgwick Ave Display"/>
                <a:buNone/>
              </a:pPr>
              <a:r>
                <a:rPr b="0" i="0" lang="en-US" sz="2700" u="none" cap="none" strike="noStrike">
                  <a:solidFill>
                    <a:srgbClr val="0E0E0E"/>
                  </a:solidFill>
                  <a:latin typeface="Sedgwick Ave Display"/>
                  <a:ea typeface="Sedgwick Ave Display"/>
                  <a:cs typeface="Sedgwick Ave Display"/>
                  <a:sym typeface="Sedgwick Ave Display"/>
                </a:rPr>
                <a:t>Eclipse</a:t>
              </a:r>
              <a:endParaRPr b="0" i="0" sz="2700" u="none" cap="none" strike="noStrike">
                <a:solidFill>
                  <a:schemeClr val="dk1"/>
                </a:solidFill>
                <a:latin typeface="Calibri"/>
                <a:ea typeface="Calibri"/>
                <a:cs typeface="Calibri"/>
                <a:sym typeface="Calibri"/>
              </a:endParaRPr>
            </a:p>
          </p:txBody>
        </p:sp>
        <p:sp>
          <p:nvSpPr>
            <p:cNvPr id="275" name="Google Shape;275;g3f8c30af3b2_0_221"/>
            <p:cNvSpPr/>
            <p:nvPr/>
          </p:nvSpPr>
          <p:spPr>
            <a:xfrm>
              <a:off x="5076825" y="6429375"/>
              <a:ext cx="3613800" cy="90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Rare event causes unpredictable magic.</a:t>
              </a:r>
              <a:endParaRPr b="0" i="0" sz="2400" u="none" cap="none" strike="noStrike">
                <a:solidFill>
                  <a:schemeClr val="dk1"/>
                </a:solidFill>
                <a:latin typeface="Calibri"/>
                <a:ea typeface="Calibri"/>
                <a:cs typeface="Calibri"/>
                <a:sym typeface="Calibri"/>
              </a:endParaRPr>
            </a:p>
          </p:txBody>
        </p:sp>
        <p:sp>
          <p:nvSpPr>
            <p:cNvPr id="276" name="Google Shape;276;g3f8c30af3b2_0_221"/>
            <p:cNvSpPr/>
            <p:nvPr/>
          </p:nvSpPr>
          <p:spPr>
            <a:xfrm>
              <a:off x="5076825" y="7534275"/>
              <a:ext cx="3621300" cy="54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Sedgwick Ave Display"/>
                <a:buNone/>
              </a:pPr>
              <a:r>
                <a:rPr b="0" i="0" lang="en-US" sz="2700" u="none" cap="none" strike="noStrike">
                  <a:solidFill>
                    <a:srgbClr val="0E0E0E"/>
                  </a:solidFill>
                  <a:latin typeface="Sedgwick Ave Display"/>
                  <a:ea typeface="Sedgwick Ave Display"/>
                  <a:cs typeface="Sedgwick Ave Display"/>
                  <a:sym typeface="Sedgwick Ave Display"/>
                </a:rPr>
                <a:t>Quest</a:t>
              </a:r>
              <a:endParaRPr b="0" i="0" sz="2700" u="none" cap="none" strike="noStrike">
                <a:solidFill>
                  <a:schemeClr val="dk1"/>
                </a:solidFill>
                <a:latin typeface="Calibri"/>
                <a:ea typeface="Calibri"/>
                <a:cs typeface="Calibri"/>
                <a:sym typeface="Calibri"/>
              </a:endParaRPr>
            </a:p>
          </p:txBody>
        </p:sp>
        <p:sp>
          <p:nvSpPr>
            <p:cNvPr id="277" name="Google Shape;277;g3f8c30af3b2_0_221"/>
            <p:cNvSpPr/>
            <p:nvPr/>
          </p:nvSpPr>
          <p:spPr>
            <a:xfrm>
              <a:off x="5076825" y="8115300"/>
              <a:ext cx="3613800" cy="90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Adventurers seek immortal artifact.</a:t>
              </a:r>
              <a:endParaRPr b="0" i="0" sz="2400" u="none" cap="none" strike="noStrike">
                <a:solidFill>
                  <a:schemeClr val="dk1"/>
                </a:solidFill>
                <a:latin typeface="Calibri"/>
                <a:ea typeface="Calibri"/>
                <a:cs typeface="Calibri"/>
                <a:sym typeface="Calibri"/>
              </a:endParaRPr>
            </a:p>
          </p:txBody>
        </p:sp>
        <p:sp>
          <p:nvSpPr>
            <p:cNvPr id="278" name="Google Shape;278;g3f8c30af3b2_0_221"/>
            <p:cNvSpPr/>
            <p:nvPr/>
          </p:nvSpPr>
          <p:spPr>
            <a:xfrm>
              <a:off x="9201150" y="5848350"/>
              <a:ext cx="3621300" cy="54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Sedgwick Ave Display"/>
                <a:buNone/>
              </a:pPr>
              <a:r>
                <a:rPr b="0" i="0" lang="en-US" sz="2700" u="none" cap="none" strike="noStrike">
                  <a:solidFill>
                    <a:srgbClr val="0E0E0E"/>
                  </a:solidFill>
                  <a:latin typeface="Sedgwick Ave Display"/>
                  <a:ea typeface="Sedgwick Ave Display"/>
                  <a:cs typeface="Sedgwick Ave Display"/>
                  <a:sym typeface="Sedgwick Ave Display"/>
                </a:rPr>
                <a:t>Eclipse</a:t>
              </a:r>
              <a:endParaRPr b="0" i="0" sz="2700" u="none" cap="none" strike="noStrike">
                <a:solidFill>
                  <a:schemeClr val="dk1"/>
                </a:solidFill>
                <a:latin typeface="Calibri"/>
                <a:ea typeface="Calibri"/>
                <a:cs typeface="Calibri"/>
                <a:sym typeface="Calibri"/>
              </a:endParaRPr>
            </a:p>
          </p:txBody>
        </p:sp>
        <p:sp>
          <p:nvSpPr>
            <p:cNvPr id="279" name="Google Shape;279;g3f8c30af3b2_0_221"/>
            <p:cNvSpPr/>
            <p:nvPr/>
          </p:nvSpPr>
          <p:spPr>
            <a:xfrm>
              <a:off x="9201150" y="6429375"/>
              <a:ext cx="3613800" cy="90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Rare event causes unpredictable magic.</a:t>
              </a:r>
              <a:endParaRPr b="0" i="0" sz="2400" u="none" cap="none" strike="noStrike">
                <a:solidFill>
                  <a:schemeClr val="dk1"/>
                </a:solidFill>
                <a:latin typeface="Calibri"/>
                <a:ea typeface="Calibri"/>
                <a:cs typeface="Calibri"/>
                <a:sym typeface="Calibri"/>
              </a:endParaRPr>
            </a:p>
          </p:txBody>
        </p:sp>
        <p:sp>
          <p:nvSpPr>
            <p:cNvPr id="280" name="Google Shape;280;g3f8c30af3b2_0_221"/>
            <p:cNvSpPr/>
            <p:nvPr/>
          </p:nvSpPr>
          <p:spPr>
            <a:xfrm>
              <a:off x="9201150" y="7534275"/>
              <a:ext cx="3621300" cy="54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Sedgwick Ave Display"/>
                <a:buNone/>
              </a:pPr>
              <a:r>
                <a:rPr b="0" i="0" lang="en-US" sz="2700" u="none" cap="none" strike="noStrike">
                  <a:solidFill>
                    <a:srgbClr val="0E0E0E"/>
                  </a:solidFill>
                  <a:latin typeface="Sedgwick Ave Display"/>
                  <a:ea typeface="Sedgwick Ave Display"/>
                  <a:cs typeface="Sedgwick Ave Display"/>
                  <a:sym typeface="Sedgwick Ave Display"/>
                </a:rPr>
                <a:t>Quest</a:t>
              </a:r>
              <a:endParaRPr b="0" i="0" sz="2700" u="none" cap="none" strike="noStrike">
                <a:solidFill>
                  <a:schemeClr val="dk1"/>
                </a:solidFill>
                <a:latin typeface="Calibri"/>
                <a:ea typeface="Calibri"/>
                <a:cs typeface="Calibri"/>
                <a:sym typeface="Calibri"/>
              </a:endParaRPr>
            </a:p>
          </p:txBody>
        </p:sp>
        <p:sp>
          <p:nvSpPr>
            <p:cNvPr id="281" name="Google Shape;281;g3f8c30af3b2_0_221"/>
            <p:cNvSpPr/>
            <p:nvPr/>
          </p:nvSpPr>
          <p:spPr>
            <a:xfrm>
              <a:off x="9201150" y="8115300"/>
              <a:ext cx="3613800" cy="90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Adventurers seek immortal artifact.</a:t>
              </a:r>
              <a:endParaRPr b="0" i="0" sz="2400" u="none" cap="none" strike="noStrike">
                <a:solidFill>
                  <a:schemeClr val="dk1"/>
                </a:solidFill>
                <a:latin typeface="Calibri"/>
                <a:ea typeface="Calibri"/>
                <a:cs typeface="Calibri"/>
                <a:sym typeface="Calibri"/>
              </a:endParaRPr>
            </a:p>
          </p:txBody>
        </p:sp>
        <p:sp>
          <p:nvSpPr>
            <p:cNvPr id="282" name="Google Shape;282;g3f8c30af3b2_0_221"/>
            <p:cNvSpPr/>
            <p:nvPr/>
          </p:nvSpPr>
          <p:spPr>
            <a:xfrm>
              <a:off x="13325475" y="5848350"/>
              <a:ext cx="3621300" cy="54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Sedgwick Ave Display"/>
                <a:buNone/>
              </a:pPr>
              <a:r>
                <a:rPr b="0" i="0" lang="en-US" sz="2700" u="none" cap="none" strike="noStrike">
                  <a:solidFill>
                    <a:srgbClr val="0E0E0E"/>
                  </a:solidFill>
                  <a:latin typeface="Sedgwick Ave Display"/>
                  <a:ea typeface="Sedgwick Ave Display"/>
                  <a:cs typeface="Sedgwick Ave Display"/>
                  <a:sym typeface="Sedgwick Ave Display"/>
                </a:rPr>
                <a:t>Eclipse</a:t>
              </a:r>
              <a:endParaRPr b="0" i="0" sz="2700" u="none" cap="none" strike="noStrike">
                <a:solidFill>
                  <a:schemeClr val="dk1"/>
                </a:solidFill>
                <a:latin typeface="Calibri"/>
                <a:ea typeface="Calibri"/>
                <a:cs typeface="Calibri"/>
                <a:sym typeface="Calibri"/>
              </a:endParaRPr>
            </a:p>
          </p:txBody>
        </p:sp>
        <p:sp>
          <p:nvSpPr>
            <p:cNvPr id="283" name="Google Shape;283;g3f8c30af3b2_0_221"/>
            <p:cNvSpPr/>
            <p:nvPr/>
          </p:nvSpPr>
          <p:spPr>
            <a:xfrm>
              <a:off x="13325475" y="6429375"/>
              <a:ext cx="3613800" cy="90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Rare event causes unpredictable magic.</a:t>
              </a:r>
              <a:endParaRPr b="0" i="0" sz="2400" u="none" cap="none" strike="noStrike">
                <a:solidFill>
                  <a:schemeClr val="dk1"/>
                </a:solidFill>
                <a:latin typeface="Calibri"/>
                <a:ea typeface="Calibri"/>
                <a:cs typeface="Calibri"/>
                <a:sym typeface="Calibri"/>
              </a:endParaRPr>
            </a:p>
          </p:txBody>
        </p:sp>
        <p:sp>
          <p:nvSpPr>
            <p:cNvPr id="284" name="Google Shape;284;g3f8c30af3b2_0_221"/>
            <p:cNvSpPr/>
            <p:nvPr/>
          </p:nvSpPr>
          <p:spPr>
            <a:xfrm>
              <a:off x="13325475" y="7534275"/>
              <a:ext cx="3621300" cy="54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Sedgwick Ave Display"/>
                <a:buNone/>
              </a:pPr>
              <a:r>
                <a:rPr b="0" i="0" lang="en-US" sz="2700" u="none" cap="none" strike="noStrike">
                  <a:solidFill>
                    <a:srgbClr val="0E0E0E"/>
                  </a:solidFill>
                  <a:latin typeface="Sedgwick Ave Display"/>
                  <a:ea typeface="Sedgwick Ave Display"/>
                  <a:cs typeface="Sedgwick Ave Display"/>
                  <a:sym typeface="Sedgwick Ave Display"/>
                </a:rPr>
                <a:t>Quest</a:t>
              </a:r>
              <a:endParaRPr b="0" i="0" sz="2700" u="none" cap="none" strike="noStrike">
                <a:solidFill>
                  <a:schemeClr val="dk1"/>
                </a:solidFill>
                <a:latin typeface="Calibri"/>
                <a:ea typeface="Calibri"/>
                <a:cs typeface="Calibri"/>
                <a:sym typeface="Calibri"/>
              </a:endParaRPr>
            </a:p>
          </p:txBody>
        </p:sp>
        <p:sp>
          <p:nvSpPr>
            <p:cNvPr id="285" name="Google Shape;285;g3f8c30af3b2_0_221"/>
            <p:cNvSpPr/>
            <p:nvPr/>
          </p:nvSpPr>
          <p:spPr>
            <a:xfrm>
              <a:off x="13325475" y="8115300"/>
              <a:ext cx="3613800" cy="90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Adventurers seek immortal artifact.</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1F8F4"/>
        </a:solidFill>
      </p:bgPr>
    </p:bg>
    <p:spTree>
      <p:nvGrpSpPr>
        <p:cNvPr id="290" name="Shape 290"/>
        <p:cNvGrpSpPr/>
        <p:nvPr/>
      </p:nvGrpSpPr>
      <p:grpSpPr>
        <a:xfrm>
          <a:off x="0" y="0"/>
          <a:ext cx="0" cy="0"/>
          <a:chOff x="0" y="0"/>
          <a:chExt cx="0" cy="0"/>
        </a:xfrm>
      </p:grpSpPr>
      <p:pic>
        <p:nvPicPr>
          <p:cNvPr descr="preencoded.png" id="291" name="Google Shape;291;g3f8c30af3b2_0_264"/>
          <p:cNvPicPr preferRelativeResize="0"/>
          <p:nvPr/>
        </p:nvPicPr>
        <p:blipFill rotWithShape="1">
          <a:blip r:embed="rId3">
            <a:alphaModFix/>
          </a:blip>
          <a:srcRect b="0" l="0" r="0" t="0"/>
          <a:stretch/>
        </p:blipFill>
        <p:spPr>
          <a:xfrm>
            <a:off x="2771775" y="0"/>
            <a:ext cx="11068050" cy="12153900"/>
          </a:xfrm>
          <a:prstGeom prst="rect">
            <a:avLst/>
          </a:prstGeom>
          <a:noFill/>
          <a:ln>
            <a:noFill/>
          </a:ln>
        </p:spPr>
      </p:pic>
      <p:pic>
        <p:nvPicPr>
          <p:cNvPr descr="preencoded.png" id="292" name="Google Shape;292;g3f8c30af3b2_0_264"/>
          <p:cNvPicPr preferRelativeResize="0"/>
          <p:nvPr/>
        </p:nvPicPr>
        <p:blipFill rotWithShape="1">
          <a:blip r:embed="rId4">
            <a:alphaModFix/>
          </a:blip>
          <a:srcRect b="0" l="0" r="0" t="0"/>
          <a:stretch/>
        </p:blipFill>
        <p:spPr>
          <a:xfrm>
            <a:off x="15240000" y="6953250"/>
            <a:ext cx="2476500" cy="2533650"/>
          </a:xfrm>
          <a:prstGeom prst="rect">
            <a:avLst/>
          </a:prstGeom>
          <a:noFill/>
          <a:ln>
            <a:noFill/>
          </a:ln>
        </p:spPr>
      </p:pic>
      <p:pic>
        <p:nvPicPr>
          <p:cNvPr descr="preencoded.png" id="293" name="Google Shape;293;g3f8c30af3b2_0_264"/>
          <p:cNvPicPr preferRelativeResize="0"/>
          <p:nvPr/>
        </p:nvPicPr>
        <p:blipFill rotWithShape="1">
          <a:blip r:embed="rId5">
            <a:alphaModFix/>
          </a:blip>
          <a:srcRect b="0" l="0" r="0" t="0"/>
          <a:stretch/>
        </p:blipFill>
        <p:spPr>
          <a:xfrm>
            <a:off x="361950" y="628650"/>
            <a:ext cx="2857500" cy="2971800"/>
          </a:xfrm>
          <a:prstGeom prst="rect">
            <a:avLst/>
          </a:prstGeom>
          <a:noFill/>
          <a:ln>
            <a:noFill/>
          </a:ln>
        </p:spPr>
      </p:pic>
      <p:grpSp>
        <p:nvGrpSpPr>
          <p:cNvPr id="294" name="Google Shape;294;g3f8c30af3b2_0_264"/>
          <p:cNvGrpSpPr/>
          <p:nvPr/>
        </p:nvGrpSpPr>
        <p:grpSpPr>
          <a:xfrm>
            <a:off x="17640300" y="7994925"/>
            <a:ext cx="596549" cy="2063476"/>
            <a:chOff x="17640300" y="7994925"/>
            <a:chExt cx="596549" cy="2063476"/>
          </a:xfrm>
        </p:grpSpPr>
        <p:pic>
          <p:nvPicPr>
            <p:cNvPr descr="preencoded.png" id="295" name="Google Shape;295;g3f8c30af3b2_0_264"/>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296" name="Google Shape;296;g3f8c30af3b2_0_264"/>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3F5F"/>
                </a:buClr>
                <a:buSzPts val="2710"/>
                <a:buFont typeface="Inter"/>
                <a:buNone/>
              </a:pPr>
              <a:r>
                <a:rPr b="1" i="0" lang="en-US" sz="2710" u="none" cap="none" strike="noStrike">
                  <a:solidFill>
                    <a:srgbClr val="273F5F"/>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297" name="Google Shape;297;g3f8c30af3b2_0_264"/>
          <p:cNvPicPr preferRelativeResize="0"/>
          <p:nvPr/>
        </p:nvPicPr>
        <p:blipFill rotWithShape="1">
          <a:blip r:embed="rId7">
            <a:alphaModFix/>
          </a:blip>
          <a:srcRect b="0" l="0" r="0" t="0"/>
          <a:stretch/>
        </p:blipFill>
        <p:spPr>
          <a:xfrm>
            <a:off x="819150" y="514350"/>
            <a:ext cx="10163175" cy="9124950"/>
          </a:xfrm>
          <a:prstGeom prst="rect">
            <a:avLst/>
          </a:prstGeom>
          <a:noFill/>
          <a:ln>
            <a:noFill/>
          </a:ln>
        </p:spPr>
      </p:pic>
      <p:sp>
        <p:nvSpPr>
          <p:cNvPr id="298" name="Google Shape;298;g3f8c30af3b2_0_264"/>
          <p:cNvSpPr/>
          <p:nvPr/>
        </p:nvSpPr>
        <p:spPr>
          <a:xfrm>
            <a:off x="10906125" y="1238250"/>
            <a:ext cx="5572200" cy="121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000"/>
              <a:buFont typeface="Sedgwick Ave Display"/>
              <a:buNone/>
            </a:pPr>
            <a:r>
              <a:rPr b="0" i="0" lang="en-US" sz="6000" u="none" cap="none" strike="noStrike">
                <a:solidFill>
                  <a:srgbClr val="0E0E0E"/>
                </a:solidFill>
                <a:latin typeface="Sedgwick Ave Display"/>
                <a:ea typeface="Sedgwick Ave Display"/>
                <a:cs typeface="Sedgwick Ave Display"/>
                <a:sym typeface="Sedgwick Ave Display"/>
              </a:rPr>
              <a:t>Some Data</a:t>
            </a:r>
            <a:endParaRPr b="0" i="0" sz="6000" u="none" cap="none" strike="noStrike">
              <a:solidFill>
                <a:schemeClr val="dk1"/>
              </a:solidFill>
              <a:latin typeface="Calibri"/>
              <a:ea typeface="Calibri"/>
              <a:cs typeface="Calibri"/>
              <a:sym typeface="Calibri"/>
            </a:endParaRPr>
          </a:p>
        </p:txBody>
      </p:sp>
      <p:sp>
        <p:nvSpPr>
          <p:cNvPr id="299" name="Google Shape;299;g3f8c30af3b2_0_264"/>
          <p:cNvSpPr/>
          <p:nvPr/>
        </p:nvSpPr>
        <p:spPr>
          <a:xfrm>
            <a:off x="10906125" y="2657475"/>
            <a:ext cx="2646000" cy="195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9600"/>
              <a:buFont typeface="Sedgwick Ave Display"/>
              <a:buNone/>
            </a:pPr>
            <a:r>
              <a:rPr b="0" i="0" lang="en-US" sz="9600" u="none" cap="none" strike="noStrike">
                <a:solidFill>
                  <a:srgbClr val="272727"/>
                </a:solidFill>
                <a:latin typeface="Sedgwick Ave Display"/>
                <a:ea typeface="Sedgwick Ave Display"/>
                <a:cs typeface="Sedgwick Ave Display"/>
                <a:sym typeface="Sedgwick Ave Display"/>
              </a:rPr>
              <a:t>75%</a:t>
            </a:r>
            <a:endParaRPr b="0" i="0" sz="9600" u="none" cap="none" strike="noStrike">
              <a:solidFill>
                <a:schemeClr val="dk1"/>
              </a:solidFill>
              <a:latin typeface="Calibri"/>
              <a:ea typeface="Calibri"/>
              <a:cs typeface="Calibri"/>
              <a:sym typeface="Calibri"/>
            </a:endParaRPr>
          </a:p>
        </p:txBody>
      </p:sp>
      <p:grpSp>
        <p:nvGrpSpPr>
          <p:cNvPr id="300" name="Google Shape;300;g3f8c30af3b2_0_264"/>
          <p:cNvGrpSpPr/>
          <p:nvPr/>
        </p:nvGrpSpPr>
        <p:grpSpPr>
          <a:xfrm>
            <a:off x="10906125" y="4410075"/>
            <a:ext cx="5974200" cy="1011525"/>
            <a:chOff x="10906125" y="4410075"/>
            <a:chExt cx="5974200" cy="1011525"/>
          </a:xfrm>
        </p:grpSpPr>
        <p:sp>
          <p:nvSpPr>
            <p:cNvPr id="301" name="Google Shape;301;g3f8c30af3b2_0_264"/>
            <p:cNvSpPr/>
            <p:nvPr/>
          </p:nvSpPr>
          <p:spPr>
            <a:xfrm>
              <a:off x="10906125" y="4410075"/>
              <a:ext cx="5974200" cy="54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Sedgwick Ave Display"/>
                <a:buNone/>
              </a:pPr>
              <a:r>
                <a:rPr b="0" i="0" lang="en-US" sz="2700" u="none" cap="none" strike="noStrike">
                  <a:solidFill>
                    <a:srgbClr val="0E0E0E"/>
                  </a:solidFill>
                  <a:latin typeface="Sedgwick Ave Display"/>
                  <a:ea typeface="Sedgwick Ave Display"/>
                  <a:cs typeface="Sedgwick Ave Display"/>
                  <a:sym typeface="Sedgwick Ave Display"/>
                </a:rPr>
                <a:t>Enchanted Creatures</a:t>
              </a:r>
              <a:endParaRPr b="0" i="0" sz="2700" u="none" cap="none" strike="noStrike">
                <a:solidFill>
                  <a:schemeClr val="dk1"/>
                </a:solidFill>
                <a:latin typeface="Calibri"/>
                <a:ea typeface="Calibri"/>
                <a:cs typeface="Calibri"/>
                <a:sym typeface="Calibri"/>
              </a:endParaRPr>
            </a:p>
          </p:txBody>
        </p:sp>
        <p:sp>
          <p:nvSpPr>
            <p:cNvPr id="302" name="Google Shape;302;g3f8c30af3b2_0_264"/>
            <p:cNvSpPr/>
            <p:nvPr/>
          </p:nvSpPr>
          <p:spPr>
            <a:xfrm>
              <a:off x="10906125" y="4914900"/>
              <a:ext cx="5966400" cy="506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possess the ability to cast spells.</a:t>
              </a:r>
              <a:endParaRPr b="0" i="0" sz="2400" u="none" cap="none" strike="noStrike">
                <a:solidFill>
                  <a:schemeClr val="dk1"/>
                </a:solidFill>
                <a:latin typeface="Calibri"/>
                <a:ea typeface="Calibri"/>
                <a:cs typeface="Calibri"/>
                <a:sym typeface="Calibri"/>
              </a:endParaRPr>
            </a:p>
          </p:txBody>
        </p:sp>
      </p:grpSp>
      <p:sp>
        <p:nvSpPr>
          <p:cNvPr id="303" name="Google Shape;303;g3f8c30af3b2_0_264"/>
          <p:cNvSpPr/>
          <p:nvPr/>
        </p:nvSpPr>
        <p:spPr>
          <a:xfrm>
            <a:off x="10906125" y="5772150"/>
            <a:ext cx="2617500" cy="195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9600"/>
              <a:buFont typeface="Sedgwick Ave Display"/>
              <a:buNone/>
            </a:pPr>
            <a:r>
              <a:rPr b="0" i="0" lang="en-US" sz="9600" u="none" cap="none" strike="noStrike">
                <a:solidFill>
                  <a:srgbClr val="272727"/>
                </a:solidFill>
                <a:latin typeface="Sedgwick Ave Display"/>
                <a:ea typeface="Sedgwick Ave Display"/>
                <a:cs typeface="Sedgwick Ave Display"/>
                <a:sym typeface="Sedgwick Ave Display"/>
              </a:rPr>
              <a:t>60%</a:t>
            </a:r>
            <a:endParaRPr b="0" i="0" sz="9600" u="none" cap="none" strike="noStrike">
              <a:solidFill>
                <a:schemeClr val="dk1"/>
              </a:solidFill>
              <a:latin typeface="Calibri"/>
              <a:ea typeface="Calibri"/>
              <a:cs typeface="Calibri"/>
              <a:sym typeface="Calibri"/>
            </a:endParaRPr>
          </a:p>
        </p:txBody>
      </p:sp>
      <p:grpSp>
        <p:nvGrpSpPr>
          <p:cNvPr id="304" name="Google Shape;304;g3f8c30af3b2_0_264"/>
          <p:cNvGrpSpPr/>
          <p:nvPr/>
        </p:nvGrpSpPr>
        <p:grpSpPr>
          <a:xfrm>
            <a:off x="10906125" y="7524750"/>
            <a:ext cx="5974200" cy="1011525"/>
            <a:chOff x="10906125" y="7524750"/>
            <a:chExt cx="5974200" cy="1011525"/>
          </a:xfrm>
        </p:grpSpPr>
        <p:sp>
          <p:nvSpPr>
            <p:cNvPr id="305" name="Google Shape;305;g3f8c30af3b2_0_264"/>
            <p:cNvSpPr/>
            <p:nvPr/>
          </p:nvSpPr>
          <p:spPr>
            <a:xfrm>
              <a:off x="10906125" y="7524750"/>
              <a:ext cx="5974200" cy="54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Sedgwick Ave Display"/>
                <a:buNone/>
              </a:pPr>
              <a:r>
                <a:rPr b="0" i="0" lang="en-US" sz="2700" u="none" cap="none" strike="noStrike">
                  <a:solidFill>
                    <a:srgbClr val="0E0E0E"/>
                  </a:solidFill>
                  <a:latin typeface="Sedgwick Ave Display"/>
                  <a:ea typeface="Sedgwick Ave Display"/>
                  <a:cs typeface="Sedgwick Ave Display"/>
                  <a:sym typeface="Sedgwick Ave Display"/>
                </a:rPr>
                <a:t>Magic-Wielding Individuals</a:t>
              </a:r>
              <a:endParaRPr b="0" i="0" sz="2700" u="none" cap="none" strike="noStrike">
                <a:solidFill>
                  <a:schemeClr val="dk1"/>
                </a:solidFill>
                <a:latin typeface="Calibri"/>
                <a:ea typeface="Calibri"/>
                <a:cs typeface="Calibri"/>
                <a:sym typeface="Calibri"/>
              </a:endParaRPr>
            </a:p>
          </p:txBody>
        </p:sp>
        <p:sp>
          <p:nvSpPr>
            <p:cNvPr id="306" name="Google Shape;306;g3f8c30af3b2_0_264"/>
            <p:cNvSpPr/>
            <p:nvPr/>
          </p:nvSpPr>
          <p:spPr>
            <a:xfrm>
              <a:off x="10906125" y="8029575"/>
              <a:ext cx="5966400" cy="506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practice the art of illusions.</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1F8F4"/>
        </a:solidFill>
      </p:bgPr>
    </p:bg>
    <p:spTree>
      <p:nvGrpSpPr>
        <p:cNvPr id="311" name="Shape 311"/>
        <p:cNvGrpSpPr/>
        <p:nvPr/>
      </p:nvGrpSpPr>
      <p:grpSpPr>
        <a:xfrm>
          <a:off x="0" y="0"/>
          <a:ext cx="0" cy="0"/>
          <a:chOff x="0" y="0"/>
          <a:chExt cx="0" cy="0"/>
        </a:xfrm>
      </p:grpSpPr>
      <p:pic>
        <p:nvPicPr>
          <p:cNvPr descr="preencoded.png" id="312" name="Google Shape;312;g3f8c30af3b2_0_284"/>
          <p:cNvPicPr preferRelativeResize="0"/>
          <p:nvPr/>
        </p:nvPicPr>
        <p:blipFill rotWithShape="1">
          <a:blip r:embed="rId3">
            <a:alphaModFix/>
          </a:blip>
          <a:srcRect b="0" l="0" r="0" t="0"/>
          <a:stretch/>
        </p:blipFill>
        <p:spPr>
          <a:xfrm>
            <a:off x="-337043" y="2676340"/>
            <a:ext cx="6693397" cy="10301354"/>
          </a:xfrm>
          <a:prstGeom prst="rect">
            <a:avLst/>
          </a:prstGeom>
          <a:noFill/>
          <a:ln>
            <a:noFill/>
          </a:ln>
        </p:spPr>
      </p:pic>
      <p:pic>
        <p:nvPicPr>
          <p:cNvPr descr="preencoded.png" id="313" name="Google Shape;313;g3f8c30af3b2_0_284"/>
          <p:cNvPicPr preferRelativeResize="0"/>
          <p:nvPr/>
        </p:nvPicPr>
        <p:blipFill rotWithShape="1">
          <a:blip r:embed="rId4">
            <a:alphaModFix/>
          </a:blip>
          <a:srcRect b="0" l="0" r="0" t="0"/>
          <a:stretch/>
        </p:blipFill>
        <p:spPr>
          <a:xfrm rot="-900000">
            <a:off x="9676402" y="107205"/>
            <a:ext cx="9515474" cy="10077449"/>
          </a:xfrm>
          <a:prstGeom prst="rect">
            <a:avLst/>
          </a:prstGeom>
          <a:noFill/>
          <a:ln>
            <a:noFill/>
          </a:ln>
        </p:spPr>
      </p:pic>
      <p:pic>
        <p:nvPicPr>
          <p:cNvPr descr="preencoded.png" id="314" name="Google Shape;314;g3f8c30af3b2_0_284"/>
          <p:cNvPicPr preferRelativeResize="0"/>
          <p:nvPr/>
        </p:nvPicPr>
        <p:blipFill rotWithShape="1">
          <a:blip r:embed="rId5">
            <a:alphaModFix/>
          </a:blip>
          <a:srcRect b="0" l="0" r="0" t="0"/>
          <a:stretch/>
        </p:blipFill>
        <p:spPr>
          <a:xfrm>
            <a:off x="14449425" y="7219950"/>
            <a:ext cx="3276600" cy="3067050"/>
          </a:xfrm>
          <a:prstGeom prst="rect">
            <a:avLst/>
          </a:prstGeom>
          <a:noFill/>
          <a:ln>
            <a:noFill/>
          </a:ln>
        </p:spPr>
      </p:pic>
      <p:pic>
        <p:nvPicPr>
          <p:cNvPr descr="preencoded.png" id="315" name="Google Shape;315;g3f8c30af3b2_0_284"/>
          <p:cNvPicPr preferRelativeResize="0"/>
          <p:nvPr/>
        </p:nvPicPr>
        <p:blipFill rotWithShape="1">
          <a:blip r:embed="rId6">
            <a:alphaModFix/>
          </a:blip>
          <a:srcRect b="0" l="0" r="0" t="0"/>
          <a:stretch/>
        </p:blipFill>
        <p:spPr>
          <a:xfrm>
            <a:off x="371475" y="619125"/>
            <a:ext cx="2638425" cy="2543175"/>
          </a:xfrm>
          <a:prstGeom prst="rect">
            <a:avLst/>
          </a:prstGeom>
          <a:noFill/>
          <a:ln>
            <a:noFill/>
          </a:ln>
        </p:spPr>
      </p:pic>
      <p:grpSp>
        <p:nvGrpSpPr>
          <p:cNvPr id="316" name="Google Shape;316;g3f8c30af3b2_0_284"/>
          <p:cNvGrpSpPr/>
          <p:nvPr/>
        </p:nvGrpSpPr>
        <p:grpSpPr>
          <a:xfrm>
            <a:off x="17640300" y="7994925"/>
            <a:ext cx="596549" cy="2063476"/>
            <a:chOff x="17640300" y="7994925"/>
            <a:chExt cx="596549" cy="2063476"/>
          </a:xfrm>
        </p:grpSpPr>
        <p:pic>
          <p:nvPicPr>
            <p:cNvPr descr="preencoded.png" id="317" name="Google Shape;317;g3f8c30af3b2_0_284"/>
            <p:cNvPicPr preferRelativeResize="0"/>
            <p:nvPr/>
          </p:nvPicPr>
          <p:blipFill rotWithShape="1">
            <a:blip r:embed="rId7">
              <a:alphaModFix/>
            </a:blip>
            <a:srcRect b="0" l="0" r="0" t="0"/>
            <a:stretch/>
          </p:blipFill>
          <p:spPr>
            <a:xfrm>
              <a:off x="17640300" y="9525000"/>
              <a:ext cx="533400" cy="533400"/>
            </a:xfrm>
            <a:prstGeom prst="rect">
              <a:avLst/>
            </a:prstGeom>
            <a:noFill/>
            <a:ln>
              <a:noFill/>
            </a:ln>
          </p:spPr>
        </p:pic>
        <p:sp>
          <p:nvSpPr>
            <p:cNvPr id="318" name="Google Shape;318;g3f8c30af3b2_0_284"/>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3F5F"/>
                </a:buClr>
                <a:buSzPts val="2710"/>
                <a:buFont typeface="Inter"/>
                <a:buNone/>
              </a:pPr>
              <a:r>
                <a:rPr b="1" i="0" lang="en-US" sz="2710" u="none" cap="none" strike="noStrike">
                  <a:solidFill>
                    <a:srgbClr val="273F5F"/>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319" name="Google Shape;319;g3f8c30af3b2_0_284"/>
          <p:cNvGrpSpPr/>
          <p:nvPr/>
        </p:nvGrpSpPr>
        <p:grpSpPr>
          <a:xfrm>
            <a:off x="6958965" y="2552700"/>
            <a:ext cx="11942400" cy="5012175"/>
            <a:chOff x="6958965" y="2552700"/>
            <a:chExt cx="11942400" cy="5012175"/>
          </a:xfrm>
        </p:grpSpPr>
        <p:grpSp>
          <p:nvGrpSpPr>
            <p:cNvPr id="320" name="Google Shape;320;g3f8c30af3b2_0_284"/>
            <p:cNvGrpSpPr/>
            <p:nvPr/>
          </p:nvGrpSpPr>
          <p:grpSpPr>
            <a:xfrm>
              <a:off x="6958965" y="2552700"/>
              <a:ext cx="11942400" cy="4013700"/>
              <a:chOff x="6958965" y="2552700"/>
              <a:chExt cx="11942400" cy="4013700"/>
            </a:xfrm>
          </p:grpSpPr>
          <p:sp>
            <p:nvSpPr>
              <p:cNvPr id="321" name="Google Shape;321;g3f8c30af3b2_0_284"/>
              <p:cNvSpPr/>
              <p:nvPr/>
            </p:nvSpPr>
            <p:spPr>
              <a:xfrm>
                <a:off x="8339137" y="2552700"/>
                <a:ext cx="9182100" cy="365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8000"/>
                  <a:buFont typeface="Sedgwick Ave Display"/>
                  <a:buNone/>
                </a:pPr>
                <a:r>
                  <a:rPr b="0" i="0" lang="en-US" sz="18000" u="none" cap="none" strike="noStrike">
                    <a:solidFill>
                      <a:srgbClr val="272727"/>
                    </a:solidFill>
                    <a:latin typeface="Sedgwick Ave Display"/>
                    <a:ea typeface="Sedgwick Ave Display"/>
                    <a:cs typeface="Sedgwick Ave Display"/>
                    <a:sym typeface="Sedgwick Ave Display"/>
                  </a:rPr>
                  <a:t>234,567</a:t>
                </a:r>
                <a:endParaRPr b="0" i="0" sz="18000" u="none" cap="none" strike="noStrike">
                  <a:solidFill>
                    <a:schemeClr val="dk1"/>
                  </a:solidFill>
                  <a:latin typeface="Calibri"/>
                  <a:ea typeface="Calibri"/>
                  <a:cs typeface="Calibri"/>
                  <a:sym typeface="Calibri"/>
                </a:endParaRPr>
              </a:p>
            </p:txBody>
          </p:sp>
          <p:sp>
            <p:nvSpPr>
              <p:cNvPr id="322" name="Google Shape;322;g3f8c30af3b2_0_284"/>
              <p:cNvSpPr/>
              <p:nvPr/>
            </p:nvSpPr>
            <p:spPr>
              <a:xfrm>
                <a:off x="6958965" y="5562600"/>
                <a:ext cx="11942400" cy="1003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M Sans"/>
                  <a:buNone/>
                </a:pPr>
                <a:r>
                  <a:rPr b="1" i="0" lang="en-US" sz="4800" u="none" cap="none" strike="noStrike">
                    <a:solidFill>
                      <a:srgbClr val="0E0E0E"/>
                    </a:solidFill>
                    <a:latin typeface="DM Sans"/>
                    <a:ea typeface="DM Sans"/>
                    <a:cs typeface="DM Sans"/>
                    <a:sym typeface="DM Sans"/>
                  </a:rPr>
                  <a:t>Unicorn Sightings</a:t>
                </a:r>
                <a:endParaRPr b="0" i="0" sz="4800" u="none" cap="none" strike="noStrike">
                  <a:solidFill>
                    <a:schemeClr val="dk1"/>
                  </a:solidFill>
                  <a:latin typeface="Calibri"/>
                  <a:ea typeface="Calibri"/>
                  <a:cs typeface="Calibri"/>
                  <a:sym typeface="Calibri"/>
                </a:endParaRPr>
              </a:p>
            </p:txBody>
          </p:sp>
        </p:grpSp>
        <p:sp>
          <p:nvSpPr>
            <p:cNvPr id="323" name="Google Shape;323;g3f8c30af3b2_0_284"/>
            <p:cNvSpPr/>
            <p:nvPr/>
          </p:nvSpPr>
          <p:spPr>
            <a:xfrm>
              <a:off x="9423083" y="6657975"/>
              <a:ext cx="7014300" cy="906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A tally of the number of unicorns spotted in the fantasy realm.</a:t>
              </a:r>
              <a:endParaRPr b="0" i="0" sz="2400" u="none" cap="none" strike="noStrike">
                <a:solidFill>
                  <a:schemeClr val="dk1"/>
                </a:solidFill>
                <a:latin typeface="Calibri"/>
                <a:ea typeface="Calibri"/>
                <a:cs typeface="Calibri"/>
                <a:sym typeface="Calibri"/>
              </a:endParaRPr>
            </a:p>
          </p:txBody>
        </p:sp>
      </p:grpSp>
      <p:pic>
        <p:nvPicPr>
          <p:cNvPr descr="preencoded.png" id="324" name="Google Shape;324;g3f8c30af3b2_0_284"/>
          <p:cNvPicPr preferRelativeResize="0"/>
          <p:nvPr/>
        </p:nvPicPr>
        <p:blipFill rotWithShape="1">
          <a:blip r:embed="rId8">
            <a:alphaModFix/>
          </a:blip>
          <a:srcRect b="0" l="0" r="0" t="0"/>
          <a:stretch/>
        </p:blipFill>
        <p:spPr>
          <a:xfrm>
            <a:off x="828675" y="1495425"/>
            <a:ext cx="7705725" cy="72961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1F8F4"/>
        </a:solidFill>
      </p:bgPr>
    </p:bg>
    <p:spTree>
      <p:nvGrpSpPr>
        <p:cNvPr id="329" name="Shape 329"/>
        <p:cNvGrpSpPr/>
        <p:nvPr/>
      </p:nvGrpSpPr>
      <p:grpSpPr>
        <a:xfrm>
          <a:off x="0" y="0"/>
          <a:ext cx="0" cy="0"/>
          <a:chOff x="0" y="0"/>
          <a:chExt cx="0" cy="0"/>
        </a:xfrm>
      </p:grpSpPr>
      <p:pic>
        <p:nvPicPr>
          <p:cNvPr descr="preencoded.png" id="330" name="Google Shape;330;g3f8c30af3b2_0_301"/>
          <p:cNvPicPr preferRelativeResize="0"/>
          <p:nvPr/>
        </p:nvPicPr>
        <p:blipFill rotWithShape="1">
          <a:blip r:embed="rId3">
            <a:alphaModFix/>
          </a:blip>
          <a:srcRect b="0" l="0" r="0" t="0"/>
          <a:stretch/>
        </p:blipFill>
        <p:spPr>
          <a:xfrm rot="10800000">
            <a:off x="1409700" y="-428625"/>
            <a:ext cx="12763500" cy="11144250"/>
          </a:xfrm>
          <a:prstGeom prst="rect">
            <a:avLst/>
          </a:prstGeom>
          <a:noFill/>
          <a:ln>
            <a:noFill/>
          </a:ln>
        </p:spPr>
      </p:pic>
      <p:pic>
        <p:nvPicPr>
          <p:cNvPr descr="preencoded.png" id="331" name="Google Shape;331;g3f8c30af3b2_0_301"/>
          <p:cNvPicPr preferRelativeResize="0"/>
          <p:nvPr/>
        </p:nvPicPr>
        <p:blipFill rotWithShape="1">
          <a:blip r:embed="rId4">
            <a:alphaModFix/>
          </a:blip>
          <a:srcRect b="0" l="0" r="0" t="0"/>
          <a:stretch/>
        </p:blipFill>
        <p:spPr>
          <a:xfrm>
            <a:off x="609600" y="390525"/>
            <a:ext cx="2533650" cy="2457450"/>
          </a:xfrm>
          <a:prstGeom prst="rect">
            <a:avLst/>
          </a:prstGeom>
          <a:noFill/>
          <a:ln>
            <a:noFill/>
          </a:ln>
        </p:spPr>
      </p:pic>
      <p:pic>
        <p:nvPicPr>
          <p:cNvPr descr="preencoded.png" id="332" name="Google Shape;332;g3f8c30af3b2_0_301"/>
          <p:cNvPicPr preferRelativeResize="0"/>
          <p:nvPr/>
        </p:nvPicPr>
        <p:blipFill rotWithShape="1">
          <a:blip r:embed="rId5">
            <a:alphaModFix/>
          </a:blip>
          <a:srcRect b="0" l="0" r="0" t="0"/>
          <a:stretch/>
        </p:blipFill>
        <p:spPr>
          <a:xfrm rot="10800000">
            <a:off x="14830425" y="5143500"/>
            <a:ext cx="2993320" cy="4229100"/>
          </a:xfrm>
          <a:prstGeom prst="rect">
            <a:avLst/>
          </a:prstGeom>
          <a:noFill/>
          <a:ln>
            <a:noFill/>
          </a:ln>
        </p:spPr>
      </p:pic>
      <p:grpSp>
        <p:nvGrpSpPr>
          <p:cNvPr id="333" name="Google Shape;333;g3f8c30af3b2_0_301"/>
          <p:cNvGrpSpPr/>
          <p:nvPr/>
        </p:nvGrpSpPr>
        <p:grpSpPr>
          <a:xfrm>
            <a:off x="17640300" y="7994925"/>
            <a:ext cx="596549" cy="2063476"/>
            <a:chOff x="17640300" y="7994925"/>
            <a:chExt cx="596549" cy="2063476"/>
          </a:xfrm>
        </p:grpSpPr>
        <p:pic>
          <p:nvPicPr>
            <p:cNvPr descr="preencoded.png" id="334" name="Google Shape;334;g3f8c30af3b2_0_301"/>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335" name="Google Shape;335;g3f8c30af3b2_0_301"/>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3F5F"/>
                </a:buClr>
                <a:buSzPts val="2710"/>
                <a:buFont typeface="Inter"/>
                <a:buNone/>
              </a:pPr>
              <a:r>
                <a:rPr b="1" i="0" lang="en-US" sz="2710" u="none" cap="none" strike="noStrike">
                  <a:solidFill>
                    <a:srgbClr val="273F5F"/>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336" name="Google Shape;336;g3f8c30af3b2_0_301"/>
          <p:cNvSpPr/>
          <p:nvPr/>
        </p:nvSpPr>
        <p:spPr>
          <a:xfrm>
            <a:off x="2886075" y="2447925"/>
            <a:ext cx="5646300" cy="195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9600"/>
              <a:buFont typeface="Sedgwick Ave Display"/>
              <a:buNone/>
            </a:pPr>
            <a:r>
              <a:rPr b="0" i="0" lang="en-US" sz="9600" u="none" cap="none" strike="noStrike">
                <a:solidFill>
                  <a:srgbClr val="272727"/>
                </a:solidFill>
                <a:latin typeface="Sedgwick Ave Display"/>
                <a:ea typeface="Sedgwick Ave Display"/>
                <a:cs typeface="Sedgwick Ave Display"/>
                <a:sym typeface="Sedgwick Ave Display"/>
              </a:rPr>
              <a:t>233 Coins</a:t>
            </a:r>
            <a:endParaRPr b="0" i="0" sz="9600" u="none" cap="none" strike="noStrike">
              <a:solidFill>
                <a:schemeClr val="dk1"/>
              </a:solidFill>
              <a:latin typeface="Calibri"/>
              <a:ea typeface="Calibri"/>
              <a:cs typeface="Calibri"/>
              <a:sym typeface="Calibri"/>
            </a:endParaRPr>
          </a:p>
        </p:txBody>
      </p:sp>
      <p:sp>
        <p:nvSpPr>
          <p:cNvPr id="337" name="Google Shape;337;g3f8c30af3b2_0_301"/>
          <p:cNvSpPr/>
          <p:nvPr/>
        </p:nvSpPr>
        <p:spPr>
          <a:xfrm>
            <a:off x="2512695" y="3971925"/>
            <a:ext cx="5966400" cy="506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Treasure Found</a:t>
            </a:r>
            <a:endParaRPr b="0" i="0" sz="2400" u="none" cap="none" strike="noStrike">
              <a:solidFill>
                <a:schemeClr val="dk1"/>
              </a:solidFill>
              <a:latin typeface="Calibri"/>
              <a:ea typeface="Calibri"/>
              <a:cs typeface="Calibri"/>
              <a:sym typeface="Calibri"/>
            </a:endParaRPr>
          </a:p>
        </p:txBody>
      </p:sp>
      <p:sp>
        <p:nvSpPr>
          <p:cNvPr id="338" name="Google Shape;338;g3f8c30af3b2_0_301"/>
          <p:cNvSpPr/>
          <p:nvPr/>
        </p:nvSpPr>
        <p:spPr>
          <a:xfrm>
            <a:off x="2809875" y="5238750"/>
            <a:ext cx="5798700" cy="195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9600"/>
              <a:buFont typeface="Sedgwick Ave Display"/>
              <a:buNone/>
            </a:pPr>
            <a:r>
              <a:rPr b="0" i="0" lang="en-US" sz="9600" u="none" cap="none" strike="noStrike">
                <a:solidFill>
                  <a:srgbClr val="272727"/>
                </a:solidFill>
                <a:latin typeface="Sedgwick Ave Display"/>
                <a:ea typeface="Sedgwick Ave Display"/>
                <a:cs typeface="Sedgwick Ave Display"/>
                <a:sym typeface="Sedgwick Ave Display"/>
              </a:rPr>
              <a:t>456 Hours</a:t>
            </a:r>
            <a:endParaRPr b="0" i="0" sz="9600" u="none" cap="none" strike="noStrike">
              <a:solidFill>
                <a:schemeClr val="dk1"/>
              </a:solidFill>
              <a:latin typeface="Calibri"/>
              <a:ea typeface="Calibri"/>
              <a:cs typeface="Calibri"/>
              <a:sym typeface="Calibri"/>
            </a:endParaRPr>
          </a:p>
        </p:txBody>
      </p:sp>
      <p:sp>
        <p:nvSpPr>
          <p:cNvPr id="339" name="Google Shape;339;g3f8c30af3b2_0_301"/>
          <p:cNvSpPr/>
          <p:nvPr/>
        </p:nvSpPr>
        <p:spPr>
          <a:xfrm>
            <a:off x="2512695" y="6762750"/>
            <a:ext cx="5966400" cy="506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Duration of Spell Casting</a:t>
            </a:r>
            <a:endParaRPr b="0" i="0" sz="2400" u="none" cap="none" strike="noStrike">
              <a:solidFill>
                <a:schemeClr val="dk1"/>
              </a:solidFill>
              <a:latin typeface="Calibri"/>
              <a:ea typeface="Calibri"/>
              <a:cs typeface="Calibri"/>
              <a:sym typeface="Calibri"/>
            </a:endParaRPr>
          </a:p>
        </p:txBody>
      </p:sp>
      <p:sp>
        <p:nvSpPr>
          <p:cNvPr id="340" name="Google Shape;340;g3f8c30af3b2_0_301"/>
          <p:cNvSpPr/>
          <p:nvPr/>
        </p:nvSpPr>
        <p:spPr>
          <a:xfrm>
            <a:off x="12030075" y="2447925"/>
            <a:ext cx="2598300" cy="195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9600"/>
              <a:buFont typeface="Sedgwick Ave Display"/>
              <a:buNone/>
            </a:pPr>
            <a:r>
              <a:rPr b="0" i="0" lang="en-US" sz="9600" u="none" cap="none" strike="noStrike">
                <a:solidFill>
                  <a:srgbClr val="272727"/>
                </a:solidFill>
                <a:latin typeface="Sedgwick Ave Display"/>
                <a:ea typeface="Sedgwick Ave Display"/>
                <a:cs typeface="Sedgwick Ave Display"/>
                <a:sym typeface="Sedgwick Ave Display"/>
              </a:rPr>
              <a:t>85%</a:t>
            </a:r>
            <a:endParaRPr b="0" i="0" sz="9600" u="none" cap="none" strike="noStrike">
              <a:solidFill>
                <a:schemeClr val="dk1"/>
              </a:solidFill>
              <a:latin typeface="Calibri"/>
              <a:ea typeface="Calibri"/>
              <a:cs typeface="Calibri"/>
              <a:sym typeface="Calibri"/>
            </a:endParaRPr>
          </a:p>
        </p:txBody>
      </p:sp>
      <p:sp>
        <p:nvSpPr>
          <p:cNvPr id="341" name="Google Shape;341;g3f8c30af3b2_0_301"/>
          <p:cNvSpPr/>
          <p:nvPr/>
        </p:nvSpPr>
        <p:spPr>
          <a:xfrm>
            <a:off x="10132695" y="3971925"/>
            <a:ext cx="5966400" cy="506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Wished Granted</a:t>
            </a:r>
            <a:endParaRPr b="0" i="0" sz="2400" u="none" cap="none" strike="noStrike">
              <a:solidFill>
                <a:schemeClr val="dk1"/>
              </a:solidFill>
              <a:latin typeface="Calibri"/>
              <a:ea typeface="Calibri"/>
              <a:cs typeface="Calibri"/>
              <a:sym typeface="Calibri"/>
            </a:endParaRPr>
          </a:p>
        </p:txBody>
      </p:sp>
      <p:sp>
        <p:nvSpPr>
          <p:cNvPr id="342" name="Google Shape;342;g3f8c30af3b2_0_301"/>
          <p:cNvSpPr/>
          <p:nvPr/>
        </p:nvSpPr>
        <p:spPr>
          <a:xfrm>
            <a:off x="11087100" y="5238750"/>
            <a:ext cx="4484400" cy="195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9600"/>
              <a:buFont typeface="Sedgwick Ave Display"/>
              <a:buNone/>
            </a:pPr>
            <a:r>
              <a:rPr b="0" i="0" lang="en-US" sz="9600" u="none" cap="none" strike="noStrike">
                <a:solidFill>
                  <a:srgbClr val="272727"/>
                </a:solidFill>
                <a:latin typeface="Sedgwick Ave Display"/>
                <a:ea typeface="Sedgwick Ave Display"/>
                <a:cs typeface="Sedgwick Ave Display"/>
                <a:sym typeface="Sedgwick Ave Display"/>
              </a:rPr>
              <a:t>323 Km</a:t>
            </a:r>
            <a:endParaRPr b="0" i="0" sz="9600" u="none" cap="none" strike="noStrike">
              <a:solidFill>
                <a:schemeClr val="dk1"/>
              </a:solidFill>
              <a:latin typeface="Calibri"/>
              <a:ea typeface="Calibri"/>
              <a:cs typeface="Calibri"/>
              <a:sym typeface="Calibri"/>
            </a:endParaRPr>
          </a:p>
        </p:txBody>
      </p:sp>
      <p:sp>
        <p:nvSpPr>
          <p:cNvPr id="343" name="Google Shape;343;g3f8c30af3b2_0_301"/>
          <p:cNvSpPr/>
          <p:nvPr/>
        </p:nvSpPr>
        <p:spPr>
          <a:xfrm>
            <a:off x="10132695" y="6762750"/>
            <a:ext cx="5966400" cy="506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Journey Distance</a:t>
            </a:r>
            <a:endParaRPr b="0" i="0" sz="24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1F8F4"/>
        </a:solidFill>
      </p:bgPr>
    </p:bg>
    <p:spTree>
      <p:nvGrpSpPr>
        <p:cNvPr id="348" name="Shape 348"/>
        <p:cNvGrpSpPr/>
        <p:nvPr/>
      </p:nvGrpSpPr>
      <p:grpSpPr>
        <a:xfrm>
          <a:off x="0" y="0"/>
          <a:ext cx="0" cy="0"/>
          <a:chOff x="0" y="0"/>
          <a:chExt cx="0" cy="0"/>
        </a:xfrm>
      </p:grpSpPr>
      <p:pic>
        <p:nvPicPr>
          <p:cNvPr descr="preencoded.png" id="349" name="Google Shape;349;g3f8c30af3b2_0_319"/>
          <p:cNvPicPr preferRelativeResize="0"/>
          <p:nvPr/>
        </p:nvPicPr>
        <p:blipFill rotWithShape="1">
          <a:blip r:embed="rId3">
            <a:alphaModFix/>
          </a:blip>
          <a:srcRect b="0" l="0" r="0" t="0"/>
          <a:stretch/>
        </p:blipFill>
        <p:spPr>
          <a:xfrm>
            <a:off x="2771775" y="0"/>
            <a:ext cx="11068050" cy="12153900"/>
          </a:xfrm>
          <a:prstGeom prst="rect">
            <a:avLst/>
          </a:prstGeom>
          <a:noFill/>
          <a:ln>
            <a:noFill/>
          </a:ln>
        </p:spPr>
      </p:pic>
      <p:pic>
        <p:nvPicPr>
          <p:cNvPr descr="preencoded.png" id="350" name="Google Shape;350;g3f8c30af3b2_0_319"/>
          <p:cNvPicPr preferRelativeResize="0"/>
          <p:nvPr/>
        </p:nvPicPr>
        <p:blipFill rotWithShape="1">
          <a:blip r:embed="rId4">
            <a:alphaModFix/>
          </a:blip>
          <a:srcRect b="0" l="0" r="0" t="0"/>
          <a:stretch/>
        </p:blipFill>
        <p:spPr>
          <a:xfrm>
            <a:off x="15240000" y="6953250"/>
            <a:ext cx="2476500" cy="2533650"/>
          </a:xfrm>
          <a:prstGeom prst="rect">
            <a:avLst/>
          </a:prstGeom>
          <a:noFill/>
          <a:ln>
            <a:noFill/>
          </a:ln>
        </p:spPr>
      </p:pic>
      <p:pic>
        <p:nvPicPr>
          <p:cNvPr descr="preencoded.png" id="351" name="Google Shape;351;g3f8c30af3b2_0_319"/>
          <p:cNvPicPr preferRelativeResize="0"/>
          <p:nvPr/>
        </p:nvPicPr>
        <p:blipFill rotWithShape="1">
          <a:blip r:embed="rId5">
            <a:alphaModFix/>
          </a:blip>
          <a:srcRect b="0" l="0" r="0" t="0"/>
          <a:stretch/>
        </p:blipFill>
        <p:spPr>
          <a:xfrm>
            <a:off x="361950" y="628650"/>
            <a:ext cx="2857500" cy="2971800"/>
          </a:xfrm>
          <a:prstGeom prst="rect">
            <a:avLst/>
          </a:prstGeom>
          <a:noFill/>
          <a:ln>
            <a:noFill/>
          </a:ln>
        </p:spPr>
      </p:pic>
      <p:grpSp>
        <p:nvGrpSpPr>
          <p:cNvPr id="352" name="Google Shape;352;g3f8c30af3b2_0_319"/>
          <p:cNvGrpSpPr/>
          <p:nvPr/>
        </p:nvGrpSpPr>
        <p:grpSpPr>
          <a:xfrm>
            <a:off x="17640300" y="7994925"/>
            <a:ext cx="596549" cy="2063476"/>
            <a:chOff x="17640300" y="7994925"/>
            <a:chExt cx="596549" cy="2063476"/>
          </a:xfrm>
        </p:grpSpPr>
        <p:pic>
          <p:nvPicPr>
            <p:cNvPr descr="preencoded.png" id="353" name="Google Shape;353;g3f8c30af3b2_0_319"/>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354" name="Google Shape;354;g3f8c30af3b2_0_319"/>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3F5F"/>
                </a:buClr>
                <a:buSzPts val="2710"/>
                <a:buFont typeface="Inter"/>
                <a:buNone/>
              </a:pPr>
              <a:r>
                <a:rPr b="1" i="0" lang="en-US" sz="2710" u="none" cap="none" strike="noStrike">
                  <a:solidFill>
                    <a:srgbClr val="273F5F"/>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355" name="Google Shape;355;g3f8c30af3b2_0_319"/>
          <p:cNvSpPr/>
          <p:nvPr/>
        </p:nvSpPr>
        <p:spPr>
          <a:xfrm>
            <a:off x="5181600" y="857250"/>
            <a:ext cx="7915200" cy="1219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6000"/>
              <a:buFont typeface="Sedgwick Ave Display"/>
              <a:buNone/>
            </a:pPr>
            <a:r>
              <a:rPr b="0" i="0" lang="en-US" sz="6000" u="none" cap="none" strike="noStrike">
                <a:solidFill>
                  <a:srgbClr val="272727"/>
                </a:solidFill>
                <a:latin typeface="Sedgwick Ave Display"/>
                <a:ea typeface="Sedgwick Ave Display"/>
                <a:cs typeface="Sedgwick Ave Display"/>
                <a:sym typeface="Sedgwick Ave Display"/>
              </a:rPr>
              <a:t>Some Graph</a:t>
            </a:r>
            <a:endParaRPr b="0" i="0" sz="6000" u="none" cap="none" strike="noStrike">
              <a:solidFill>
                <a:schemeClr val="dk1"/>
              </a:solidFill>
              <a:latin typeface="Calibri"/>
              <a:ea typeface="Calibri"/>
              <a:cs typeface="Calibri"/>
              <a:sym typeface="Calibri"/>
            </a:endParaRPr>
          </a:p>
        </p:txBody>
      </p:sp>
      <p:grpSp>
        <p:nvGrpSpPr>
          <p:cNvPr id="356" name="Google Shape;356;g3f8c30af3b2_0_319"/>
          <p:cNvGrpSpPr/>
          <p:nvPr/>
        </p:nvGrpSpPr>
        <p:grpSpPr>
          <a:xfrm>
            <a:off x="2038350" y="2824588"/>
            <a:ext cx="6709939" cy="4712767"/>
            <a:chOff x="2038350" y="2824588"/>
            <a:chExt cx="6709939" cy="4712767"/>
          </a:xfrm>
        </p:grpSpPr>
        <p:pic>
          <p:nvPicPr>
            <p:cNvPr descr="preencoded.png" id="357" name="Google Shape;357;g3f8c30af3b2_0_319"/>
            <p:cNvPicPr preferRelativeResize="0"/>
            <p:nvPr/>
          </p:nvPicPr>
          <p:blipFill rotWithShape="1">
            <a:blip r:embed="rId7">
              <a:alphaModFix/>
            </a:blip>
            <a:srcRect b="0" l="0" r="0" t="0"/>
            <a:stretch/>
          </p:blipFill>
          <p:spPr>
            <a:xfrm>
              <a:off x="2530372" y="2824588"/>
              <a:ext cx="6217917" cy="4133250"/>
            </a:xfrm>
            <a:prstGeom prst="rect">
              <a:avLst/>
            </a:prstGeom>
            <a:noFill/>
            <a:ln>
              <a:noFill/>
            </a:ln>
          </p:spPr>
        </p:pic>
        <p:pic>
          <p:nvPicPr>
            <p:cNvPr descr="preencoded.png" id="358" name="Google Shape;358;g3f8c30af3b2_0_319"/>
            <p:cNvPicPr preferRelativeResize="0"/>
            <p:nvPr/>
          </p:nvPicPr>
          <p:blipFill rotWithShape="1">
            <a:blip r:embed="rId8">
              <a:alphaModFix/>
            </a:blip>
            <a:srcRect b="0" l="0" r="0" t="0"/>
            <a:stretch/>
          </p:blipFill>
          <p:spPr>
            <a:xfrm>
              <a:off x="3384152" y="3139083"/>
              <a:ext cx="8673" cy="3943830"/>
            </a:xfrm>
            <a:prstGeom prst="rect">
              <a:avLst/>
            </a:prstGeom>
            <a:noFill/>
            <a:ln>
              <a:noFill/>
            </a:ln>
          </p:spPr>
        </p:pic>
        <p:pic>
          <p:nvPicPr>
            <p:cNvPr descr="preencoded.png" id="359" name="Google Shape;359;g3f8c30af3b2_0_319"/>
            <p:cNvPicPr preferRelativeResize="0"/>
            <p:nvPr/>
          </p:nvPicPr>
          <p:blipFill rotWithShape="1">
            <a:blip r:embed="rId8">
              <a:alphaModFix/>
            </a:blip>
            <a:srcRect b="0" l="0" r="0" t="0"/>
            <a:stretch/>
          </p:blipFill>
          <p:spPr>
            <a:xfrm>
              <a:off x="4237930" y="3139083"/>
              <a:ext cx="8673" cy="3943830"/>
            </a:xfrm>
            <a:prstGeom prst="rect">
              <a:avLst/>
            </a:prstGeom>
            <a:noFill/>
            <a:ln>
              <a:noFill/>
            </a:ln>
          </p:spPr>
        </p:pic>
        <p:pic>
          <p:nvPicPr>
            <p:cNvPr descr="preencoded.png" id="360" name="Google Shape;360;g3f8c30af3b2_0_319"/>
            <p:cNvPicPr preferRelativeResize="0"/>
            <p:nvPr/>
          </p:nvPicPr>
          <p:blipFill rotWithShape="1">
            <a:blip r:embed="rId8">
              <a:alphaModFix/>
            </a:blip>
            <a:srcRect b="0" l="0" r="0" t="0"/>
            <a:stretch/>
          </p:blipFill>
          <p:spPr>
            <a:xfrm>
              <a:off x="5091711" y="3139083"/>
              <a:ext cx="8673" cy="3943830"/>
            </a:xfrm>
            <a:prstGeom prst="rect">
              <a:avLst/>
            </a:prstGeom>
            <a:noFill/>
            <a:ln>
              <a:noFill/>
            </a:ln>
          </p:spPr>
        </p:pic>
        <p:pic>
          <p:nvPicPr>
            <p:cNvPr descr="preencoded.png" id="361" name="Google Shape;361;g3f8c30af3b2_0_319"/>
            <p:cNvPicPr preferRelativeResize="0"/>
            <p:nvPr/>
          </p:nvPicPr>
          <p:blipFill rotWithShape="1">
            <a:blip r:embed="rId8">
              <a:alphaModFix/>
            </a:blip>
            <a:srcRect b="0" l="0" r="0" t="0"/>
            <a:stretch/>
          </p:blipFill>
          <p:spPr>
            <a:xfrm>
              <a:off x="5945489" y="3139083"/>
              <a:ext cx="8673" cy="3943830"/>
            </a:xfrm>
            <a:prstGeom prst="rect">
              <a:avLst/>
            </a:prstGeom>
            <a:noFill/>
            <a:ln>
              <a:noFill/>
            </a:ln>
          </p:spPr>
        </p:pic>
        <p:pic>
          <p:nvPicPr>
            <p:cNvPr descr="preencoded.png" id="362" name="Google Shape;362;g3f8c30af3b2_0_319"/>
            <p:cNvPicPr preferRelativeResize="0"/>
            <p:nvPr/>
          </p:nvPicPr>
          <p:blipFill rotWithShape="1">
            <a:blip r:embed="rId8">
              <a:alphaModFix/>
            </a:blip>
            <a:srcRect b="0" l="0" r="0" t="0"/>
            <a:stretch/>
          </p:blipFill>
          <p:spPr>
            <a:xfrm>
              <a:off x="6799271" y="3139083"/>
              <a:ext cx="8673" cy="3943830"/>
            </a:xfrm>
            <a:prstGeom prst="rect">
              <a:avLst/>
            </a:prstGeom>
            <a:noFill/>
            <a:ln>
              <a:noFill/>
            </a:ln>
          </p:spPr>
        </p:pic>
        <p:pic>
          <p:nvPicPr>
            <p:cNvPr descr="preencoded.png" id="363" name="Google Shape;363;g3f8c30af3b2_0_319"/>
            <p:cNvPicPr preferRelativeResize="0"/>
            <p:nvPr/>
          </p:nvPicPr>
          <p:blipFill rotWithShape="1">
            <a:blip r:embed="rId8">
              <a:alphaModFix/>
            </a:blip>
            <a:srcRect b="0" l="0" r="0" t="0"/>
            <a:stretch/>
          </p:blipFill>
          <p:spPr>
            <a:xfrm>
              <a:off x="7653049" y="3139083"/>
              <a:ext cx="8673" cy="3943830"/>
            </a:xfrm>
            <a:prstGeom prst="rect">
              <a:avLst/>
            </a:prstGeom>
            <a:noFill/>
            <a:ln>
              <a:noFill/>
            </a:ln>
          </p:spPr>
        </p:pic>
        <p:pic>
          <p:nvPicPr>
            <p:cNvPr descr="preencoded.png" id="364" name="Google Shape;364;g3f8c30af3b2_0_319"/>
            <p:cNvPicPr preferRelativeResize="0"/>
            <p:nvPr/>
          </p:nvPicPr>
          <p:blipFill rotWithShape="1">
            <a:blip r:embed="rId8">
              <a:alphaModFix/>
            </a:blip>
            <a:srcRect b="0" l="0" r="0" t="0"/>
            <a:stretch/>
          </p:blipFill>
          <p:spPr>
            <a:xfrm>
              <a:off x="8506828" y="3139083"/>
              <a:ext cx="8673" cy="3943830"/>
            </a:xfrm>
            <a:prstGeom prst="rect">
              <a:avLst/>
            </a:prstGeom>
            <a:noFill/>
            <a:ln>
              <a:noFill/>
            </a:ln>
          </p:spPr>
        </p:pic>
        <p:pic>
          <p:nvPicPr>
            <p:cNvPr descr="preencoded.png" id="365" name="Google Shape;365;g3f8c30af3b2_0_319"/>
            <p:cNvPicPr preferRelativeResize="0"/>
            <p:nvPr/>
          </p:nvPicPr>
          <p:blipFill rotWithShape="1">
            <a:blip r:embed="rId9">
              <a:alphaModFix/>
            </a:blip>
            <a:srcRect b="0" l="0" r="0" t="0"/>
            <a:stretch/>
          </p:blipFill>
          <p:spPr>
            <a:xfrm>
              <a:off x="2516122" y="4106724"/>
              <a:ext cx="6036870" cy="1780186"/>
            </a:xfrm>
            <a:prstGeom prst="rect">
              <a:avLst/>
            </a:prstGeom>
            <a:noFill/>
            <a:ln>
              <a:noFill/>
            </a:ln>
          </p:spPr>
        </p:pic>
        <p:pic>
          <p:nvPicPr>
            <p:cNvPr descr="preencoded.png" id="366" name="Google Shape;366;g3f8c30af3b2_0_319"/>
            <p:cNvPicPr preferRelativeResize="0"/>
            <p:nvPr/>
          </p:nvPicPr>
          <p:blipFill rotWithShape="1">
            <a:blip r:embed="rId10">
              <a:alphaModFix/>
            </a:blip>
            <a:srcRect b="0" l="0" r="0" t="0"/>
            <a:stretch/>
          </p:blipFill>
          <p:spPr>
            <a:xfrm>
              <a:off x="2526404" y="4773581"/>
              <a:ext cx="6032267" cy="1701393"/>
            </a:xfrm>
            <a:prstGeom prst="rect">
              <a:avLst/>
            </a:prstGeom>
            <a:noFill/>
            <a:ln>
              <a:noFill/>
            </a:ln>
          </p:spPr>
        </p:pic>
        <p:pic>
          <p:nvPicPr>
            <p:cNvPr descr="preencoded.png" id="367" name="Google Shape;367;g3f8c30af3b2_0_319"/>
            <p:cNvPicPr preferRelativeResize="0"/>
            <p:nvPr/>
          </p:nvPicPr>
          <p:blipFill rotWithShape="1">
            <a:blip r:embed="rId11">
              <a:alphaModFix/>
            </a:blip>
            <a:srcRect b="0" l="0" r="0" t="0"/>
            <a:stretch/>
          </p:blipFill>
          <p:spPr>
            <a:xfrm>
              <a:off x="3330897" y="4541732"/>
              <a:ext cx="115179" cy="115178"/>
            </a:xfrm>
            <a:prstGeom prst="rect">
              <a:avLst/>
            </a:prstGeom>
            <a:noFill/>
            <a:ln>
              <a:noFill/>
            </a:ln>
          </p:spPr>
        </p:pic>
        <p:pic>
          <p:nvPicPr>
            <p:cNvPr descr="preencoded.png" id="368" name="Google Shape;368;g3f8c30af3b2_0_319"/>
            <p:cNvPicPr preferRelativeResize="0"/>
            <p:nvPr/>
          </p:nvPicPr>
          <p:blipFill rotWithShape="1">
            <a:blip r:embed="rId12">
              <a:alphaModFix/>
            </a:blip>
            <a:srcRect b="0" l="0" r="0" t="0"/>
            <a:stretch/>
          </p:blipFill>
          <p:spPr>
            <a:xfrm>
              <a:off x="3330897" y="5235848"/>
              <a:ext cx="115179" cy="115179"/>
            </a:xfrm>
            <a:prstGeom prst="rect">
              <a:avLst/>
            </a:prstGeom>
            <a:noFill/>
            <a:ln>
              <a:noFill/>
            </a:ln>
          </p:spPr>
        </p:pic>
        <p:pic>
          <p:nvPicPr>
            <p:cNvPr descr="preencoded.png" id="369" name="Google Shape;369;g3f8c30af3b2_0_319"/>
            <p:cNvPicPr preferRelativeResize="0"/>
            <p:nvPr/>
          </p:nvPicPr>
          <p:blipFill rotWithShape="1">
            <a:blip r:embed="rId11">
              <a:alphaModFix/>
            </a:blip>
            <a:srcRect b="0" l="0" r="0" t="0"/>
            <a:stretch/>
          </p:blipFill>
          <p:spPr>
            <a:xfrm>
              <a:off x="4184677" y="4238458"/>
              <a:ext cx="115179" cy="115179"/>
            </a:xfrm>
            <a:prstGeom prst="rect">
              <a:avLst/>
            </a:prstGeom>
            <a:noFill/>
            <a:ln>
              <a:noFill/>
            </a:ln>
          </p:spPr>
        </p:pic>
        <p:pic>
          <p:nvPicPr>
            <p:cNvPr descr="preencoded.png" id="370" name="Google Shape;370;g3f8c30af3b2_0_319"/>
            <p:cNvPicPr preferRelativeResize="0"/>
            <p:nvPr/>
          </p:nvPicPr>
          <p:blipFill rotWithShape="1">
            <a:blip r:embed="rId13">
              <a:alphaModFix/>
            </a:blip>
            <a:srcRect b="0" l="0" r="0" t="0"/>
            <a:stretch/>
          </p:blipFill>
          <p:spPr>
            <a:xfrm>
              <a:off x="4184677" y="5561633"/>
              <a:ext cx="115179" cy="115179"/>
            </a:xfrm>
            <a:prstGeom prst="rect">
              <a:avLst/>
            </a:prstGeom>
            <a:noFill/>
            <a:ln>
              <a:noFill/>
            </a:ln>
          </p:spPr>
        </p:pic>
        <p:pic>
          <p:nvPicPr>
            <p:cNvPr descr="preencoded.png" id="371" name="Google Shape;371;g3f8c30af3b2_0_319"/>
            <p:cNvPicPr preferRelativeResize="0"/>
            <p:nvPr/>
          </p:nvPicPr>
          <p:blipFill rotWithShape="1">
            <a:blip r:embed="rId14">
              <a:alphaModFix/>
            </a:blip>
            <a:srcRect b="0" l="0" r="0" t="0"/>
            <a:stretch/>
          </p:blipFill>
          <p:spPr>
            <a:xfrm>
              <a:off x="5038458" y="5799609"/>
              <a:ext cx="115179" cy="115179"/>
            </a:xfrm>
            <a:prstGeom prst="rect">
              <a:avLst/>
            </a:prstGeom>
            <a:noFill/>
            <a:ln>
              <a:noFill/>
            </a:ln>
          </p:spPr>
        </p:pic>
        <p:pic>
          <p:nvPicPr>
            <p:cNvPr descr="preencoded.png" id="372" name="Google Shape;372;g3f8c30af3b2_0_319"/>
            <p:cNvPicPr preferRelativeResize="0"/>
            <p:nvPr/>
          </p:nvPicPr>
          <p:blipFill rotWithShape="1">
            <a:blip r:embed="rId14">
              <a:alphaModFix/>
            </a:blip>
            <a:srcRect b="0" l="0" r="0" t="0"/>
            <a:stretch/>
          </p:blipFill>
          <p:spPr>
            <a:xfrm>
              <a:off x="5038458" y="4733869"/>
              <a:ext cx="115179" cy="115179"/>
            </a:xfrm>
            <a:prstGeom prst="rect">
              <a:avLst/>
            </a:prstGeom>
            <a:noFill/>
            <a:ln>
              <a:noFill/>
            </a:ln>
          </p:spPr>
        </p:pic>
        <p:pic>
          <p:nvPicPr>
            <p:cNvPr descr="preencoded.png" id="373" name="Google Shape;373;g3f8c30af3b2_0_319"/>
            <p:cNvPicPr preferRelativeResize="0"/>
            <p:nvPr/>
          </p:nvPicPr>
          <p:blipFill rotWithShape="1">
            <a:blip r:embed="rId11">
              <a:alphaModFix/>
            </a:blip>
            <a:srcRect b="0" l="0" r="0" t="0"/>
            <a:stretch/>
          </p:blipFill>
          <p:spPr>
            <a:xfrm>
              <a:off x="5895705" y="5049924"/>
              <a:ext cx="115179" cy="115179"/>
            </a:xfrm>
            <a:prstGeom prst="rect">
              <a:avLst/>
            </a:prstGeom>
            <a:noFill/>
            <a:ln>
              <a:noFill/>
            </a:ln>
          </p:spPr>
        </p:pic>
        <p:pic>
          <p:nvPicPr>
            <p:cNvPr descr="preencoded.png" id="374" name="Google Shape;374;g3f8c30af3b2_0_319"/>
            <p:cNvPicPr preferRelativeResize="0"/>
            <p:nvPr/>
          </p:nvPicPr>
          <p:blipFill rotWithShape="1">
            <a:blip r:embed="rId11">
              <a:alphaModFix/>
            </a:blip>
            <a:srcRect b="0" l="0" r="0" t="0"/>
            <a:stretch/>
          </p:blipFill>
          <p:spPr>
            <a:xfrm>
              <a:off x="5895705" y="4815483"/>
              <a:ext cx="115179" cy="115179"/>
            </a:xfrm>
            <a:prstGeom prst="rect">
              <a:avLst/>
            </a:prstGeom>
            <a:noFill/>
            <a:ln>
              <a:noFill/>
            </a:ln>
          </p:spPr>
        </p:pic>
        <p:pic>
          <p:nvPicPr>
            <p:cNvPr descr="preencoded.png" id="375" name="Google Shape;375;g3f8c30af3b2_0_319"/>
            <p:cNvPicPr preferRelativeResize="0"/>
            <p:nvPr/>
          </p:nvPicPr>
          <p:blipFill rotWithShape="1">
            <a:blip r:embed="rId11">
              <a:alphaModFix/>
            </a:blip>
            <a:srcRect b="0" l="0" r="0" t="0"/>
            <a:stretch/>
          </p:blipFill>
          <p:spPr>
            <a:xfrm>
              <a:off x="6746016" y="5750682"/>
              <a:ext cx="115179" cy="115178"/>
            </a:xfrm>
            <a:prstGeom prst="rect">
              <a:avLst/>
            </a:prstGeom>
            <a:noFill/>
            <a:ln>
              <a:noFill/>
            </a:ln>
          </p:spPr>
        </p:pic>
        <p:pic>
          <p:nvPicPr>
            <p:cNvPr descr="preencoded.png" id="376" name="Google Shape;376;g3f8c30af3b2_0_319"/>
            <p:cNvPicPr preferRelativeResize="0"/>
            <p:nvPr/>
          </p:nvPicPr>
          <p:blipFill rotWithShape="1">
            <a:blip r:embed="rId12">
              <a:alphaModFix/>
            </a:blip>
            <a:srcRect b="0" l="0" r="0" t="0"/>
            <a:stretch/>
          </p:blipFill>
          <p:spPr>
            <a:xfrm>
              <a:off x="6746016" y="5307657"/>
              <a:ext cx="115179" cy="115178"/>
            </a:xfrm>
            <a:prstGeom prst="rect">
              <a:avLst/>
            </a:prstGeom>
            <a:noFill/>
            <a:ln>
              <a:noFill/>
            </a:ln>
          </p:spPr>
        </p:pic>
        <p:pic>
          <p:nvPicPr>
            <p:cNvPr descr="preencoded.png" id="377" name="Google Shape;377;g3f8c30af3b2_0_319"/>
            <p:cNvPicPr preferRelativeResize="0"/>
            <p:nvPr/>
          </p:nvPicPr>
          <p:blipFill rotWithShape="1">
            <a:blip r:embed="rId11">
              <a:alphaModFix/>
            </a:blip>
            <a:srcRect b="0" l="0" r="0" t="0"/>
            <a:stretch/>
          </p:blipFill>
          <p:spPr>
            <a:xfrm>
              <a:off x="7603266" y="5229337"/>
              <a:ext cx="115179" cy="115179"/>
            </a:xfrm>
            <a:prstGeom prst="rect">
              <a:avLst/>
            </a:prstGeom>
            <a:noFill/>
            <a:ln>
              <a:noFill/>
            </a:ln>
          </p:spPr>
        </p:pic>
        <p:pic>
          <p:nvPicPr>
            <p:cNvPr descr="preencoded.png" id="378" name="Google Shape;378;g3f8c30af3b2_0_319"/>
            <p:cNvPicPr preferRelativeResize="0"/>
            <p:nvPr/>
          </p:nvPicPr>
          <p:blipFill rotWithShape="1">
            <a:blip r:embed="rId12">
              <a:alphaModFix/>
            </a:blip>
            <a:srcRect b="0" l="0" r="0" t="0"/>
            <a:stretch/>
          </p:blipFill>
          <p:spPr>
            <a:xfrm>
              <a:off x="7603266" y="4929578"/>
              <a:ext cx="115179" cy="115179"/>
            </a:xfrm>
            <a:prstGeom prst="rect">
              <a:avLst/>
            </a:prstGeom>
            <a:noFill/>
            <a:ln>
              <a:noFill/>
            </a:ln>
          </p:spPr>
        </p:pic>
        <p:sp>
          <p:nvSpPr>
            <p:cNvPr id="379" name="Google Shape;379;g3f8c30af3b2_0_319"/>
            <p:cNvSpPr/>
            <p:nvPr/>
          </p:nvSpPr>
          <p:spPr>
            <a:xfrm>
              <a:off x="2239561" y="6749635"/>
              <a:ext cx="1656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3F5F"/>
                </a:buClr>
                <a:buSzPts val="1366"/>
                <a:buFont typeface="Lato"/>
                <a:buNone/>
              </a:pPr>
              <a:r>
                <a:rPr b="0" i="0" lang="en-US" sz="1366" u="none" cap="none" strike="noStrike">
                  <a:solidFill>
                    <a:srgbClr val="273F5F"/>
                  </a:solidFill>
                  <a:latin typeface="Lato"/>
                  <a:ea typeface="Lato"/>
                  <a:cs typeface="Lato"/>
                  <a:sym typeface="Lato"/>
                </a:rPr>
                <a:t>0</a:t>
              </a:r>
              <a:endParaRPr b="0" i="0" sz="1366" u="none" cap="none" strike="noStrike">
                <a:solidFill>
                  <a:schemeClr val="dk1"/>
                </a:solidFill>
                <a:latin typeface="Calibri"/>
                <a:ea typeface="Calibri"/>
                <a:cs typeface="Calibri"/>
                <a:sym typeface="Calibri"/>
              </a:endParaRPr>
            </a:p>
          </p:txBody>
        </p:sp>
        <p:sp>
          <p:nvSpPr>
            <p:cNvPr id="380" name="Google Shape;380;g3f8c30af3b2_0_319"/>
            <p:cNvSpPr/>
            <p:nvPr/>
          </p:nvSpPr>
          <p:spPr>
            <a:xfrm>
              <a:off x="2498431" y="7216955"/>
              <a:ext cx="196800" cy="32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3F5F"/>
                </a:buClr>
                <a:buSzPts val="1639"/>
                <a:buFont typeface="Lato"/>
                <a:buNone/>
              </a:pPr>
              <a:r>
                <a:rPr b="0" i="0" lang="en-US" sz="1639" u="none" cap="none" strike="noStrike">
                  <a:solidFill>
                    <a:srgbClr val="273F5F"/>
                  </a:solidFill>
                  <a:latin typeface="Lato"/>
                  <a:ea typeface="Lato"/>
                  <a:cs typeface="Lato"/>
                  <a:sym typeface="Lato"/>
                </a:rPr>
                <a:t>1</a:t>
              </a:r>
              <a:endParaRPr b="0" i="0" sz="1639" u="none" cap="none" strike="noStrike">
                <a:solidFill>
                  <a:schemeClr val="dk1"/>
                </a:solidFill>
                <a:latin typeface="Calibri"/>
                <a:ea typeface="Calibri"/>
                <a:cs typeface="Calibri"/>
                <a:sym typeface="Calibri"/>
              </a:endParaRPr>
            </a:p>
          </p:txBody>
        </p:sp>
        <p:sp>
          <p:nvSpPr>
            <p:cNvPr id="381" name="Google Shape;381;g3f8c30af3b2_0_319"/>
            <p:cNvSpPr/>
            <p:nvPr/>
          </p:nvSpPr>
          <p:spPr>
            <a:xfrm>
              <a:off x="3352630" y="7216955"/>
              <a:ext cx="196800" cy="32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3F5F"/>
                </a:buClr>
                <a:buSzPts val="1639"/>
                <a:buFont typeface="Lato"/>
                <a:buNone/>
              </a:pPr>
              <a:r>
                <a:rPr b="0" i="0" lang="en-US" sz="1639" u="none" cap="none" strike="noStrike">
                  <a:solidFill>
                    <a:srgbClr val="273F5F"/>
                  </a:solidFill>
                  <a:latin typeface="Lato"/>
                  <a:ea typeface="Lato"/>
                  <a:cs typeface="Lato"/>
                  <a:sym typeface="Lato"/>
                </a:rPr>
                <a:t>2</a:t>
              </a:r>
              <a:endParaRPr b="0" i="0" sz="1639" u="none" cap="none" strike="noStrike">
                <a:solidFill>
                  <a:schemeClr val="dk1"/>
                </a:solidFill>
                <a:latin typeface="Calibri"/>
                <a:ea typeface="Calibri"/>
                <a:cs typeface="Calibri"/>
                <a:sym typeface="Calibri"/>
              </a:endParaRPr>
            </a:p>
          </p:txBody>
        </p:sp>
        <p:sp>
          <p:nvSpPr>
            <p:cNvPr id="382" name="Google Shape;382;g3f8c30af3b2_0_319"/>
            <p:cNvSpPr/>
            <p:nvPr/>
          </p:nvSpPr>
          <p:spPr>
            <a:xfrm>
              <a:off x="4206827" y="7216955"/>
              <a:ext cx="196800" cy="32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3F5F"/>
                </a:buClr>
                <a:buSzPts val="1639"/>
                <a:buFont typeface="Lato"/>
                <a:buNone/>
              </a:pPr>
              <a:r>
                <a:rPr b="0" i="0" lang="en-US" sz="1639" u="none" cap="none" strike="noStrike">
                  <a:solidFill>
                    <a:srgbClr val="273F5F"/>
                  </a:solidFill>
                  <a:latin typeface="Lato"/>
                  <a:ea typeface="Lato"/>
                  <a:cs typeface="Lato"/>
                  <a:sym typeface="Lato"/>
                </a:rPr>
                <a:t>3</a:t>
              </a:r>
              <a:endParaRPr b="0" i="0" sz="1639" u="none" cap="none" strike="noStrike">
                <a:solidFill>
                  <a:schemeClr val="dk1"/>
                </a:solidFill>
                <a:latin typeface="Calibri"/>
                <a:ea typeface="Calibri"/>
                <a:cs typeface="Calibri"/>
                <a:sym typeface="Calibri"/>
              </a:endParaRPr>
            </a:p>
          </p:txBody>
        </p:sp>
        <p:sp>
          <p:nvSpPr>
            <p:cNvPr id="383" name="Google Shape;383;g3f8c30af3b2_0_319"/>
            <p:cNvSpPr/>
            <p:nvPr/>
          </p:nvSpPr>
          <p:spPr>
            <a:xfrm>
              <a:off x="5061026" y="7216955"/>
              <a:ext cx="196800" cy="32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3F5F"/>
                </a:buClr>
                <a:buSzPts val="1639"/>
                <a:buFont typeface="Lato"/>
                <a:buNone/>
              </a:pPr>
              <a:r>
                <a:rPr b="0" i="0" lang="en-US" sz="1639" u="none" cap="none" strike="noStrike">
                  <a:solidFill>
                    <a:srgbClr val="273F5F"/>
                  </a:solidFill>
                  <a:latin typeface="Lato"/>
                  <a:ea typeface="Lato"/>
                  <a:cs typeface="Lato"/>
                  <a:sym typeface="Lato"/>
                </a:rPr>
                <a:t>4</a:t>
              </a:r>
              <a:endParaRPr b="0" i="0" sz="1639" u="none" cap="none" strike="noStrike">
                <a:solidFill>
                  <a:schemeClr val="dk1"/>
                </a:solidFill>
                <a:latin typeface="Calibri"/>
                <a:ea typeface="Calibri"/>
                <a:cs typeface="Calibri"/>
                <a:sym typeface="Calibri"/>
              </a:endParaRPr>
            </a:p>
          </p:txBody>
        </p:sp>
        <p:sp>
          <p:nvSpPr>
            <p:cNvPr id="384" name="Google Shape;384;g3f8c30af3b2_0_319"/>
            <p:cNvSpPr/>
            <p:nvPr/>
          </p:nvSpPr>
          <p:spPr>
            <a:xfrm>
              <a:off x="5915258" y="7216955"/>
              <a:ext cx="196800" cy="32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3F5F"/>
                </a:buClr>
                <a:buSzPts val="1639"/>
                <a:buFont typeface="Lato"/>
                <a:buNone/>
              </a:pPr>
              <a:r>
                <a:rPr b="0" i="0" lang="en-US" sz="1639" u="none" cap="none" strike="noStrike">
                  <a:solidFill>
                    <a:srgbClr val="273F5F"/>
                  </a:solidFill>
                  <a:latin typeface="Lato"/>
                  <a:ea typeface="Lato"/>
                  <a:cs typeface="Lato"/>
                  <a:sym typeface="Lato"/>
                </a:rPr>
                <a:t>5</a:t>
              </a:r>
              <a:endParaRPr b="0" i="0" sz="1639" u="none" cap="none" strike="noStrike">
                <a:solidFill>
                  <a:schemeClr val="dk1"/>
                </a:solidFill>
                <a:latin typeface="Calibri"/>
                <a:ea typeface="Calibri"/>
                <a:cs typeface="Calibri"/>
                <a:sym typeface="Calibri"/>
              </a:endParaRPr>
            </a:p>
          </p:txBody>
        </p:sp>
        <p:sp>
          <p:nvSpPr>
            <p:cNvPr id="385" name="Google Shape;385;g3f8c30af3b2_0_319"/>
            <p:cNvSpPr/>
            <p:nvPr/>
          </p:nvSpPr>
          <p:spPr>
            <a:xfrm>
              <a:off x="6769457" y="7216955"/>
              <a:ext cx="196800" cy="32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3F5F"/>
                </a:buClr>
                <a:buSzPts val="1639"/>
                <a:buFont typeface="Lato"/>
                <a:buNone/>
              </a:pPr>
              <a:r>
                <a:rPr b="0" i="0" lang="en-US" sz="1639" u="none" cap="none" strike="noStrike">
                  <a:solidFill>
                    <a:srgbClr val="273F5F"/>
                  </a:solidFill>
                  <a:latin typeface="Lato"/>
                  <a:ea typeface="Lato"/>
                  <a:cs typeface="Lato"/>
                  <a:sym typeface="Lato"/>
                </a:rPr>
                <a:t>6</a:t>
              </a:r>
              <a:endParaRPr b="0" i="0" sz="1639" u="none" cap="none" strike="noStrike">
                <a:solidFill>
                  <a:schemeClr val="dk1"/>
                </a:solidFill>
                <a:latin typeface="Calibri"/>
                <a:ea typeface="Calibri"/>
                <a:cs typeface="Calibri"/>
                <a:sym typeface="Calibri"/>
              </a:endParaRPr>
            </a:p>
          </p:txBody>
        </p:sp>
        <p:sp>
          <p:nvSpPr>
            <p:cNvPr id="386" name="Google Shape;386;g3f8c30af3b2_0_319"/>
            <p:cNvSpPr/>
            <p:nvPr/>
          </p:nvSpPr>
          <p:spPr>
            <a:xfrm>
              <a:off x="7623656" y="7216955"/>
              <a:ext cx="196800" cy="32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3F5F"/>
                </a:buClr>
                <a:buSzPts val="1639"/>
                <a:buFont typeface="Lato"/>
                <a:buNone/>
              </a:pPr>
              <a:r>
                <a:rPr b="0" i="0" lang="en-US" sz="1639" u="none" cap="none" strike="noStrike">
                  <a:solidFill>
                    <a:srgbClr val="273F5F"/>
                  </a:solidFill>
                  <a:latin typeface="Lato"/>
                  <a:ea typeface="Lato"/>
                  <a:cs typeface="Lato"/>
                  <a:sym typeface="Lato"/>
                </a:rPr>
                <a:t>7</a:t>
              </a:r>
              <a:endParaRPr b="0" i="0" sz="1639" u="none" cap="none" strike="noStrike">
                <a:solidFill>
                  <a:schemeClr val="dk1"/>
                </a:solidFill>
                <a:latin typeface="Calibri"/>
                <a:ea typeface="Calibri"/>
                <a:cs typeface="Calibri"/>
                <a:sym typeface="Calibri"/>
              </a:endParaRPr>
            </a:p>
          </p:txBody>
        </p:sp>
        <p:sp>
          <p:nvSpPr>
            <p:cNvPr id="387" name="Google Shape;387;g3f8c30af3b2_0_319"/>
            <p:cNvSpPr/>
            <p:nvPr/>
          </p:nvSpPr>
          <p:spPr>
            <a:xfrm>
              <a:off x="8460170" y="7216955"/>
              <a:ext cx="196800" cy="32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3F5F"/>
                </a:buClr>
                <a:buSzPts val="1639"/>
                <a:buFont typeface="Lato"/>
                <a:buNone/>
              </a:pPr>
              <a:r>
                <a:rPr b="0" i="0" lang="en-US" sz="1639" u="none" cap="none" strike="noStrike">
                  <a:solidFill>
                    <a:srgbClr val="273F5F"/>
                  </a:solidFill>
                  <a:latin typeface="Lato"/>
                  <a:ea typeface="Lato"/>
                  <a:cs typeface="Lato"/>
                  <a:sym typeface="Lato"/>
                </a:rPr>
                <a:t>8</a:t>
              </a:r>
              <a:endParaRPr b="0" i="0" sz="1639" u="none" cap="none" strike="noStrike">
                <a:solidFill>
                  <a:schemeClr val="dk1"/>
                </a:solidFill>
                <a:latin typeface="Calibri"/>
                <a:ea typeface="Calibri"/>
                <a:cs typeface="Calibri"/>
                <a:sym typeface="Calibri"/>
              </a:endParaRPr>
            </a:p>
          </p:txBody>
        </p:sp>
        <p:sp>
          <p:nvSpPr>
            <p:cNvPr id="388" name="Google Shape;388;g3f8c30af3b2_0_319"/>
            <p:cNvSpPr/>
            <p:nvPr/>
          </p:nvSpPr>
          <p:spPr>
            <a:xfrm>
              <a:off x="2138972" y="6361565"/>
              <a:ext cx="2703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3F5F"/>
                </a:buClr>
                <a:buSzPts val="1366"/>
                <a:buFont typeface="Lato"/>
                <a:buNone/>
              </a:pPr>
              <a:r>
                <a:rPr b="0" i="0" lang="en-US" sz="1366" u="none" cap="none" strike="noStrike">
                  <a:solidFill>
                    <a:srgbClr val="273F5F"/>
                  </a:solidFill>
                  <a:latin typeface="Lato"/>
                  <a:ea typeface="Lato"/>
                  <a:cs typeface="Lato"/>
                  <a:sym typeface="Lato"/>
                </a:rPr>
                <a:t>10</a:t>
              </a:r>
              <a:endParaRPr b="0" i="0" sz="1366" u="none" cap="none" strike="noStrike">
                <a:solidFill>
                  <a:schemeClr val="dk1"/>
                </a:solidFill>
                <a:latin typeface="Calibri"/>
                <a:ea typeface="Calibri"/>
                <a:cs typeface="Calibri"/>
                <a:sym typeface="Calibri"/>
              </a:endParaRPr>
            </a:p>
          </p:txBody>
        </p:sp>
        <p:sp>
          <p:nvSpPr>
            <p:cNvPr id="389" name="Google Shape;389;g3f8c30af3b2_0_319"/>
            <p:cNvSpPr/>
            <p:nvPr/>
          </p:nvSpPr>
          <p:spPr>
            <a:xfrm>
              <a:off x="2138972" y="5973459"/>
              <a:ext cx="2703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3F5F"/>
                </a:buClr>
                <a:buSzPts val="1366"/>
                <a:buFont typeface="Lato"/>
                <a:buNone/>
              </a:pPr>
              <a:r>
                <a:rPr b="0" i="0" lang="en-US" sz="1366" u="none" cap="none" strike="noStrike">
                  <a:solidFill>
                    <a:srgbClr val="273F5F"/>
                  </a:solidFill>
                  <a:latin typeface="Lato"/>
                  <a:ea typeface="Lato"/>
                  <a:cs typeface="Lato"/>
                  <a:sym typeface="Lato"/>
                </a:rPr>
                <a:t>20</a:t>
              </a:r>
              <a:endParaRPr b="0" i="0" sz="1366" u="none" cap="none" strike="noStrike">
                <a:solidFill>
                  <a:schemeClr val="dk1"/>
                </a:solidFill>
                <a:latin typeface="Calibri"/>
                <a:ea typeface="Calibri"/>
                <a:cs typeface="Calibri"/>
                <a:sym typeface="Calibri"/>
              </a:endParaRPr>
            </a:p>
          </p:txBody>
        </p:sp>
        <p:sp>
          <p:nvSpPr>
            <p:cNvPr id="390" name="Google Shape;390;g3f8c30af3b2_0_319"/>
            <p:cNvSpPr/>
            <p:nvPr/>
          </p:nvSpPr>
          <p:spPr>
            <a:xfrm>
              <a:off x="2138972" y="5585371"/>
              <a:ext cx="2703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3F5F"/>
                </a:buClr>
                <a:buSzPts val="1366"/>
                <a:buFont typeface="Lato"/>
                <a:buNone/>
              </a:pPr>
              <a:r>
                <a:rPr b="0" i="0" lang="en-US" sz="1366" u="none" cap="none" strike="noStrike">
                  <a:solidFill>
                    <a:srgbClr val="273F5F"/>
                  </a:solidFill>
                  <a:latin typeface="Lato"/>
                  <a:ea typeface="Lato"/>
                  <a:cs typeface="Lato"/>
                  <a:sym typeface="Lato"/>
                </a:rPr>
                <a:t>30</a:t>
              </a:r>
              <a:endParaRPr b="0" i="0" sz="1366" u="none" cap="none" strike="noStrike">
                <a:solidFill>
                  <a:schemeClr val="dk1"/>
                </a:solidFill>
                <a:latin typeface="Calibri"/>
                <a:ea typeface="Calibri"/>
                <a:cs typeface="Calibri"/>
                <a:sym typeface="Calibri"/>
              </a:endParaRPr>
            </a:p>
          </p:txBody>
        </p:sp>
        <p:sp>
          <p:nvSpPr>
            <p:cNvPr id="391" name="Google Shape;391;g3f8c30af3b2_0_319"/>
            <p:cNvSpPr/>
            <p:nvPr/>
          </p:nvSpPr>
          <p:spPr>
            <a:xfrm>
              <a:off x="2138972" y="5197208"/>
              <a:ext cx="2703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3F5F"/>
                </a:buClr>
                <a:buSzPts val="1366"/>
                <a:buFont typeface="Lato"/>
                <a:buNone/>
              </a:pPr>
              <a:r>
                <a:rPr b="0" i="0" lang="en-US" sz="1366" u="none" cap="none" strike="noStrike">
                  <a:solidFill>
                    <a:srgbClr val="273F5F"/>
                  </a:solidFill>
                  <a:latin typeface="Lato"/>
                  <a:ea typeface="Lato"/>
                  <a:cs typeface="Lato"/>
                  <a:sym typeface="Lato"/>
                </a:rPr>
                <a:t>40</a:t>
              </a:r>
              <a:endParaRPr b="0" i="0" sz="1366" u="none" cap="none" strike="noStrike">
                <a:solidFill>
                  <a:schemeClr val="dk1"/>
                </a:solidFill>
                <a:latin typeface="Calibri"/>
                <a:ea typeface="Calibri"/>
                <a:cs typeface="Calibri"/>
                <a:sym typeface="Calibri"/>
              </a:endParaRPr>
            </a:p>
          </p:txBody>
        </p:sp>
        <p:sp>
          <p:nvSpPr>
            <p:cNvPr id="392" name="Google Shape;392;g3f8c30af3b2_0_319"/>
            <p:cNvSpPr/>
            <p:nvPr/>
          </p:nvSpPr>
          <p:spPr>
            <a:xfrm>
              <a:off x="2138972" y="4809232"/>
              <a:ext cx="2703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3F5F"/>
                </a:buClr>
                <a:buSzPts val="1366"/>
                <a:buFont typeface="Lato"/>
                <a:buNone/>
              </a:pPr>
              <a:r>
                <a:rPr b="0" i="0" lang="en-US" sz="1366" u="none" cap="none" strike="noStrike">
                  <a:solidFill>
                    <a:srgbClr val="273F5F"/>
                  </a:solidFill>
                  <a:latin typeface="Lato"/>
                  <a:ea typeface="Lato"/>
                  <a:cs typeface="Lato"/>
                  <a:sym typeface="Lato"/>
                </a:rPr>
                <a:t>50</a:t>
              </a:r>
              <a:endParaRPr b="0" i="0" sz="1366" u="none" cap="none" strike="noStrike">
                <a:solidFill>
                  <a:schemeClr val="dk1"/>
                </a:solidFill>
                <a:latin typeface="Calibri"/>
                <a:ea typeface="Calibri"/>
                <a:cs typeface="Calibri"/>
                <a:sym typeface="Calibri"/>
              </a:endParaRPr>
            </a:p>
          </p:txBody>
        </p:sp>
        <p:sp>
          <p:nvSpPr>
            <p:cNvPr id="393" name="Google Shape;393;g3f8c30af3b2_0_319"/>
            <p:cNvSpPr/>
            <p:nvPr/>
          </p:nvSpPr>
          <p:spPr>
            <a:xfrm>
              <a:off x="2138972" y="4421107"/>
              <a:ext cx="2703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3F5F"/>
                </a:buClr>
                <a:buSzPts val="1366"/>
                <a:buFont typeface="Lato"/>
                <a:buNone/>
              </a:pPr>
              <a:r>
                <a:rPr b="0" i="0" lang="en-US" sz="1366" u="none" cap="none" strike="noStrike">
                  <a:solidFill>
                    <a:srgbClr val="273F5F"/>
                  </a:solidFill>
                  <a:latin typeface="Lato"/>
                  <a:ea typeface="Lato"/>
                  <a:cs typeface="Lato"/>
                  <a:sym typeface="Lato"/>
                </a:rPr>
                <a:t>60</a:t>
              </a:r>
              <a:endParaRPr b="0" i="0" sz="1366" u="none" cap="none" strike="noStrike">
                <a:solidFill>
                  <a:schemeClr val="dk1"/>
                </a:solidFill>
                <a:latin typeface="Calibri"/>
                <a:ea typeface="Calibri"/>
                <a:cs typeface="Calibri"/>
                <a:sym typeface="Calibri"/>
              </a:endParaRPr>
            </a:p>
          </p:txBody>
        </p:sp>
        <p:sp>
          <p:nvSpPr>
            <p:cNvPr id="394" name="Google Shape;394;g3f8c30af3b2_0_319"/>
            <p:cNvSpPr/>
            <p:nvPr/>
          </p:nvSpPr>
          <p:spPr>
            <a:xfrm>
              <a:off x="2138972" y="4033131"/>
              <a:ext cx="2703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3F5F"/>
                </a:buClr>
                <a:buSzPts val="1366"/>
                <a:buFont typeface="Lato"/>
                <a:buNone/>
              </a:pPr>
              <a:r>
                <a:rPr b="0" i="0" lang="en-US" sz="1366" u="none" cap="none" strike="noStrike">
                  <a:solidFill>
                    <a:srgbClr val="273F5F"/>
                  </a:solidFill>
                  <a:latin typeface="Lato"/>
                  <a:ea typeface="Lato"/>
                  <a:cs typeface="Lato"/>
                  <a:sym typeface="Lato"/>
                </a:rPr>
                <a:t>70</a:t>
              </a:r>
              <a:endParaRPr b="0" i="0" sz="1366" u="none" cap="none" strike="noStrike">
                <a:solidFill>
                  <a:schemeClr val="dk1"/>
                </a:solidFill>
                <a:latin typeface="Calibri"/>
                <a:ea typeface="Calibri"/>
                <a:cs typeface="Calibri"/>
                <a:sym typeface="Calibri"/>
              </a:endParaRPr>
            </a:p>
          </p:txBody>
        </p:sp>
        <p:sp>
          <p:nvSpPr>
            <p:cNvPr id="395" name="Google Shape;395;g3f8c30af3b2_0_319"/>
            <p:cNvSpPr/>
            <p:nvPr/>
          </p:nvSpPr>
          <p:spPr>
            <a:xfrm>
              <a:off x="2138972" y="3645043"/>
              <a:ext cx="2703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3F5F"/>
                </a:buClr>
                <a:buSzPts val="1366"/>
                <a:buFont typeface="Lato"/>
                <a:buNone/>
              </a:pPr>
              <a:r>
                <a:rPr b="0" i="0" lang="en-US" sz="1366" u="none" cap="none" strike="noStrike">
                  <a:solidFill>
                    <a:srgbClr val="273F5F"/>
                  </a:solidFill>
                  <a:latin typeface="Lato"/>
                  <a:ea typeface="Lato"/>
                  <a:cs typeface="Lato"/>
                  <a:sym typeface="Lato"/>
                </a:rPr>
                <a:t>80</a:t>
              </a:r>
              <a:endParaRPr b="0" i="0" sz="1366" u="none" cap="none" strike="noStrike">
                <a:solidFill>
                  <a:schemeClr val="dk1"/>
                </a:solidFill>
                <a:latin typeface="Calibri"/>
                <a:ea typeface="Calibri"/>
                <a:cs typeface="Calibri"/>
                <a:sym typeface="Calibri"/>
              </a:endParaRPr>
            </a:p>
          </p:txBody>
        </p:sp>
        <p:sp>
          <p:nvSpPr>
            <p:cNvPr id="396" name="Google Shape;396;g3f8c30af3b2_0_319"/>
            <p:cNvSpPr/>
            <p:nvPr/>
          </p:nvSpPr>
          <p:spPr>
            <a:xfrm>
              <a:off x="2138972" y="3256880"/>
              <a:ext cx="2703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3F5F"/>
                </a:buClr>
                <a:buSzPts val="1366"/>
                <a:buFont typeface="Lato"/>
                <a:buNone/>
              </a:pPr>
              <a:r>
                <a:rPr b="0" i="0" lang="en-US" sz="1366" u="none" cap="none" strike="noStrike">
                  <a:solidFill>
                    <a:srgbClr val="273F5F"/>
                  </a:solidFill>
                  <a:latin typeface="Lato"/>
                  <a:ea typeface="Lato"/>
                  <a:cs typeface="Lato"/>
                  <a:sym typeface="Lato"/>
                </a:rPr>
                <a:t>90</a:t>
              </a:r>
              <a:endParaRPr b="0" i="0" sz="1366" u="none" cap="none" strike="noStrike">
                <a:solidFill>
                  <a:schemeClr val="dk1"/>
                </a:solidFill>
                <a:latin typeface="Calibri"/>
                <a:ea typeface="Calibri"/>
                <a:cs typeface="Calibri"/>
                <a:sym typeface="Calibri"/>
              </a:endParaRPr>
            </a:p>
          </p:txBody>
        </p:sp>
        <p:sp>
          <p:nvSpPr>
            <p:cNvPr id="397" name="Google Shape;397;g3f8c30af3b2_0_319"/>
            <p:cNvSpPr/>
            <p:nvPr/>
          </p:nvSpPr>
          <p:spPr>
            <a:xfrm>
              <a:off x="2038350" y="2868774"/>
              <a:ext cx="3654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3F5F"/>
                </a:buClr>
                <a:buSzPts val="1366"/>
                <a:buFont typeface="Lato"/>
                <a:buNone/>
              </a:pPr>
              <a:r>
                <a:rPr b="0" i="0" lang="en-US" sz="1366" u="none" cap="none" strike="noStrike">
                  <a:solidFill>
                    <a:srgbClr val="273F5F"/>
                  </a:solidFill>
                  <a:latin typeface="Lato"/>
                  <a:ea typeface="Lato"/>
                  <a:cs typeface="Lato"/>
                  <a:sym typeface="Lato"/>
                </a:rPr>
                <a:t>100</a:t>
              </a:r>
              <a:endParaRPr b="0" i="0" sz="1366" u="none" cap="none" strike="noStrike">
                <a:solidFill>
                  <a:schemeClr val="dk1"/>
                </a:solidFill>
                <a:latin typeface="Calibri"/>
                <a:ea typeface="Calibri"/>
                <a:cs typeface="Calibri"/>
                <a:sym typeface="Calibri"/>
              </a:endParaRPr>
            </a:p>
          </p:txBody>
        </p:sp>
      </p:grpSp>
      <p:grpSp>
        <p:nvGrpSpPr>
          <p:cNvPr id="398" name="Google Shape;398;g3f8c30af3b2_0_319"/>
          <p:cNvGrpSpPr/>
          <p:nvPr/>
        </p:nvGrpSpPr>
        <p:grpSpPr>
          <a:xfrm>
            <a:off x="10801350" y="3143250"/>
            <a:ext cx="4181476" cy="4181456"/>
            <a:chOff x="10801350" y="3143250"/>
            <a:chExt cx="4181476" cy="4181456"/>
          </a:xfrm>
        </p:grpSpPr>
        <p:pic>
          <p:nvPicPr>
            <p:cNvPr descr="preencoded.png" id="399" name="Google Shape;399;g3f8c30af3b2_0_319"/>
            <p:cNvPicPr preferRelativeResize="0"/>
            <p:nvPr/>
          </p:nvPicPr>
          <p:blipFill rotWithShape="1">
            <a:blip r:embed="rId15">
              <a:alphaModFix/>
            </a:blip>
            <a:srcRect b="0" l="0" r="0" t="0"/>
            <a:stretch/>
          </p:blipFill>
          <p:spPr>
            <a:xfrm>
              <a:off x="12892088" y="3143250"/>
              <a:ext cx="2090738" cy="3569103"/>
            </a:xfrm>
            <a:prstGeom prst="rect">
              <a:avLst/>
            </a:prstGeom>
            <a:noFill/>
            <a:ln>
              <a:noFill/>
            </a:ln>
          </p:spPr>
        </p:pic>
        <p:pic>
          <p:nvPicPr>
            <p:cNvPr descr="preencoded.png" id="400" name="Google Shape;400;g3f8c30af3b2_0_319"/>
            <p:cNvPicPr preferRelativeResize="0"/>
            <p:nvPr/>
          </p:nvPicPr>
          <p:blipFill rotWithShape="1">
            <a:blip r:embed="rId16">
              <a:alphaModFix/>
            </a:blip>
            <a:srcRect b="0" l="0" r="0" t="0"/>
            <a:stretch/>
          </p:blipFill>
          <p:spPr>
            <a:xfrm>
              <a:off x="11413713" y="6268845"/>
              <a:ext cx="2956750" cy="1055861"/>
            </a:xfrm>
            <a:prstGeom prst="rect">
              <a:avLst/>
            </a:prstGeom>
            <a:noFill/>
            <a:ln>
              <a:noFill/>
            </a:ln>
          </p:spPr>
        </p:pic>
        <p:pic>
          <p:nvPicPr>
            <p:cNvPr descr="preencoded.png" id="401" name="Google Shape;401;g3f8c30af3b2_0_319"/>
            <p:cNvPicPr preferRelativeResize="0"/>
            <p:nvPr/>
          </p:nvPicPr>
          <p:blipFill rotWithShape="1">
            <a:blip r:embed="rId17">
              <a:alphaModFix/>
            </a:blip>
            <a:srcRect b="0" l="0" r="0" t="0"/>
            <a:stretch/>
          </p:blipFill>
          <p:spPr>
            <a:xfrm>
              <a:off x="10801350" y="3143250"/>
              <a:ext cx="2090738" cy="3569103"/>
            </a:xfrm>
            <a:prstGeom prst="rect">
              <a:avLst/>
            </a:prstGeom>
            <a:noFill/>
            <a:ln>
              <a:noFill/>
            </a:ln>
          </p:spPr>
        </p:pic>
        <p:sp>
          <p:nvSpPr>
            <p:cNvPr id="402" name="Google Shape;402;g3f8c30af3b2_0_319"/>
            <p:cNvSpPr/>
            <p:nvPr/>
          </p:nvSpPr>
          <p:spPr>
            <a:xfrm>
              <a:off x="12206288" y="4748213"/>
              <a:ext cx="1541100" cy="73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34.574</a:t>
              </a:r>
              <a:endParaRPr b="0" i="0" sz="3600" u="none" cap="none" strike="noStrike">
                <a:solidFill>
                  <a:schemeClr val="dk1"/>
                </a:solidFill>
                <a:latin typeface="Calibri"/>
                <a:ea typeface="Calibri"/>
                <a:cs typeface="Calibri"/>
                <a:sym typeface="Calibri"/>
              </a:endParaRPr>
            </a:p>
          </p:txBody>
        </p:sp>
        <p:sp>
          <p:nvSpPr>
            <p:cNvPr id="403" name="Google Shape;403;g3f8c30af3b2_0_319"/>
            <p:cNvSpPr/>
            <p:nvPr/>
          </p:nvSpPr>
          <p:spPr>
            <a:xfrm>
              <a:off x="12558713" y="5319713"/>
              <a:ext cx="783000" cy="506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Total</a:t>
              </a:r>
              <a:endParaRPr b="0" i="0" sz="2400" u="none" cap="none" strike="noStrike">
                <a:solidFill>
                  <a:schemeClr val="dk1"/>
                </a:solidFill>
                <a:latin typeface="Calibri"/>
                <a:ea typeface="Calibri"/>
                <a:cs typeface="Calibri"/>
                <a:sym typeface="Calibri"/>
              </a:endParaRPr>
            </a:p>
          </p:txBody>
        </p:sp>
      </p:grpSp>
      <p:grpSp>
        <p:nvGrpSpPr>
          <p:cNvPr id="404" name="Google Shape;404;g3f8c30af3b2_0_319"/>
          <p:cNvGrpSpPr/>
          <p:nvPr/>
        </p:nvGrpSpPr>
        <p:grpSpPr>
          <a:xfrm>
            <a:off x="9898380" y="7886700"/>
            <a:ext cx="5997000" cy="1554600"/>
            <a:chOff x="9898380" y="7886700"/>
            <a:chExt cx="5997000" cy="1554600"/>
          </a:xfrm>
        </p:grpSpPr>
        <p:sp>
          <p:nvSpPr>
            <p:cNvPr id="405" name="Google Shape;405;g3f8c30af3b2_0_319"/>
            <p:cNvSpPr/>
            <p:nvPr/>
          </p:nvSpPr>
          <p:spPr>
            <a:xfrm>
              <a:off x="9898380" y="7886700"/>
              <a:ext cx="5997000" cy="73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Treasure Found</a:t>
              </a:r>
              <a:endParaRPr b="0" i="0" sz="3600" u="none" cap="none" strike="noStrike">
                <a:solidFill>
                  <a:schemeClr val="dk1"/>
                </a:solidFill>
                <a:latin typeface="Calibri"/>
                <a:ea typeface="Calibri"/>
                <a:cs typeface="Calibri"/>
                <a:sym typeface="Calibri"/>
              </a:endParaRPr>
            </a:p>
          </p:txBody>
        </p:sp>
        <p:sp>
          <p:nvSpPr>
            <p:cNvPr id="406" name="Google Shape;406;g3f8c30af3b2_0_319"/>
            <p:cNvSpPr/>
            <p:nvPr/>
          </p:nvSpPr>
          <p:spPr>
            <a:xfrm>
              <a:off x="9913620" y="8534400"/>
              <a:ext cx="5966400" cy="906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A record of the amount of treasure found per month</a:t>
              </a:r>
              <a:endParaRPr b="0" i="0" sz="2400" u="none" cap="none" strike="noStrike">
                <a:solidFill>
                  <a:schemeClr val="dk1"/>
                </a:solidFill>
                <a:latin typeface="Calibri"/>
                <a:ea typeface="Calibri"/>
                <a:cs typeface="Calibri"/>
                <a:sym typeface="Calibri"/>
              </a:endParaRPr>
            </a:p>
          </p:txBody>
        </p:sp>
      </p:grpSp>
      <p:grpSp>
        <p:nvGrpSpPr>
          <p:cNvPr id="407" name="Google Shape;407;g3f8c30af3b2_0_319"/>
          <p:cNvGrpSpPr/>
          <p:nvPr/>
        </p:nvGrpSpPr>
        <p:grpSpPr>
          <a:xfrm>
            <a:off x="2392680" y="7886700"/>
            <a:ext cx="5997000" cy="1554600"/>
            <a:chOff x="2392680" y="7886700"/>
            <a:chExt cx="5997000" cy="1554600"/>
          </a:xfrm>
        </p:grpSpPr>
        <p:sp>
          <p:nvSpPr>
            <p:cNvPr id="408" name="Google Shape;408;g3f8c30af3b2_0_319"/>
            <p:cNvSpPr/>
            <p:nvPr/>
          </p:nvSpPr>
          <p:spPr>
            <a:xfrm>
              <a:off x="2392680" y="7886700"/>
              <a:ext cx="5997000" cy="73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Spellcasting Progress</a:t>
              </a:r>
              <a:endParaRPr b="0" i="0" sz="3600" u="none" cap="none" strike="noStrike">
                <a:solidFill>
                  <a:schemeClr val="dk1"/>
                </a:solidFill>
                <a:latin typeface="Calibri"/>
                <a:ea typeface="Calibri"/>
                <a:cs typeface="Calibri"/>
                <a:sym typeface="Calibri"/>
              </a:endParaRPr>
            </a:p>
          </p:txBody>
        </p:sp>
        <p:sp>
          <p:nvSpPr>
            <p:cNvPr id="409" name="Google Shape;409;g3f8c30af3b2_0_319"/>
            <p:cNvSpPr/>
            <p:nvPr/>
          </p:nvSpPr>
          <p:spPr>
            <a:xfrm>
              <a:off x="2407920" y="8534400"/>
              <a:ext cx="5966400" cy="906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A record of the number of spells cast per year</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1F8F4"/>
        </a:solidFill>
      </p:bgPr>
    </p:bg>
    <p:spTree>
      <p:nvGrpSpPr>
        <p:cNvPr id="414" name="Shape 414"/>
        <p:cNvGrpSpPr/>
        <p:nvPr/>
      </p:nvGrpSpPr>
      <p:grpSpPr>
        <a:xfrm>
          <a:off x="0" y="0"/>
          <a:ext cx="0" cy="0"/>
          <a:chOff x="0" y="0"/>
          <a:chExt cx="0" cy="0"/>
        </a:xfrm>
      </p:grpSpPr>
      <p:pic>
        <p:nvPicPr>
          <p:cNvPr descr="preencoded.png" id="415" name="Google Shape;415;g3f8c30af3b2_0_384"/>
          <p:cNvPicPr preferRelativeResize="0"/>
          <p:nvPr/>
        </p:nvPicPr>
        <p:blipFill rotWithShape="1">
          <a:blip r:embed="rId3">
            <a:alphaModFix/>
          </a:blip>
          <a:srcRect b="0" l="0" r="0" t="0"/>
          <a:stretch/>
        </p:blipFill>
        <p:spPr>
          <a:xfrm>
            <a:off x="8391525" y="-800100"/>
            <a:ext cx="11210925" cy="13230225"/>
          </a:xfrm>
          <a:prstGeom prst="rect">
            <a:avLst/>
          </a:prstGeom>
          <a:noFill/>
          <a:ln>
            <a:noFill/>
          </a:ln>
        </p:spPr>
      </p:pic>
      <p:pic>
        <p:nvPicPr>
          <p:cNvPr descr="preencoded.png" id="416" name="Google Shape;416;g3f8c30af3b2_0_384"/>
          <p:cNvPicPr preferRelativeResize="0"/>
          <p:nvPr/>
        </p:nvPicPr>
        <p:blipFill rotWithShape="1">
          <a:blip r:embed="rId4">
            <a:alphaModFix/>
          </a:blip>
          <a:srcRect b="0" l="0" r="0" t="0"/>
          <a:stretch/>
        </p:blipFill>
        <p:spPr>
          <a:xfrm>
            <a:off x="-4419600" y="2867025"/>
            <a:ext cx="8843955" cy="10374427"/>
          </a:xfrm>
          <a:prstGeom prst="rect">
            <a:avLst/>
          </a:prstGeom>
          <a:noFill/>
          <a:ln>
            <a:noFill/>
          </a:ln>
        </p:spPr>
      </p:pic>
      <p:pic>
        <p:nvPicPr>
          <p:cNvPr descr="preencoded.png" id="417" name="Google Shape;417;g3f8c30af3b2_0_384"/>
          <p:cNvPicPr preferRelativeResize="0"/>
          <p:nvPr/>
        </p:nvPicPr>
        <p:blipFill rotWithShape="1">
          <a:blip r:embed="rId5">
            <a:alphaModFix/>
          </a:blip>
          <a:srcRect b="0" l="0" r="0" t="0"/>
          <a:stretch/>
        </p:blipFill>
        <p:spPr>
          <a:xfrm>
            <a:off x="16211550" y="438150"/>
            <a:ext cx="1438275" cy="1428750"/>
          </a:xfrm>
          <a:prstGeom prst="rect">
            <a:avLst/>
          </a:prstGeom>
          <a:noFill/>
          <a:ln>
            <a:noFill/>
          </a:ln>
        </p:spPr>
      </p:pic>
      <p:pic>
        <p:nvPicPr>
          <p:cNvPr descr="preencoded.png" id="418" name="Google Shape;418;g3f8c30af3b2_0_384"/>
          <p:cNvPicPr preferRelativeResize="0"/>
          <p:nvPr/>
        </p:nvPicPr>
        <p:blipFill rotWithShape="1">
          <a:blip r:embed="rId6">
            <a:alphaModFix/>
          </a:blip>
          <a:srcRect b="0" l="0" r="0" t="0"/>
          <a:stretch/>
        </p:blipFill>
        <p:spPr>
          <a:xfrm>
            <a:off x="466725" y="7124700"/>
            <a:ext cx="2771775" cy="2714625"/>
          </a:xfrm>
          <a:prstGeom prst="rect">
            <a:avLst/>
          </a:prstGeom>
          <a:noFill/>
          <a:ln>
            <a:noFill/>
          </a:ln>
        </p:spPr>
      </p:pic>
      <p:grpSp>
        <p:nvGrpSpPr>
          <p:cNvPr id="419" name="Google Shape;419;g3f8c30af3b2_0_384"/>
          <p:cNvGrpSpPr/>
          <p:nvPr/>
        </p:nvGrpSpPr>
        <p:grpSpPr>
          <a:xfrm>
            <a:off x="17640300" y="7994925"/>
            <a:ext cx="596549" cy="2063476"/>
            <a:chOff x="17640300" y="7994925"/>
            <a:chExt cx="596549" cy="2063476"/>
          </a:xfrm>
        </p:grpSpPr>
        <p:pic>
          <p:nvPicPr>
            <p:cNvPr descr="preencoded.png" id="420" name="Google Shape;420;g3f8c30af3b2_0_384"/>
            <p:cNvPicPr preferRelativeResize="0"/>
            <p:nvPr/>
          </p:nvPicPr>
          <p:blipFill rotWithShape="1">
            <a:blip r:embed="rId7">
              <a:alphaModFix/>
            </a:blip>
            <a:srcRect b="0" l="0" r="0" t="0"/>
            <a:stretch/>
          </p:blipFill>
          <p:spPr>
            <a:xfrm>
              <a:off x="17640300" y="9525000"/>
              <a:ext cx="533400" cy="533400"/>
            </a:xfrm>
            <a:prstGeom prst="rect">
              <a:avLst/>
            </a:prstGeom>
            <a:noFill/>
            <a:ln>
              <a:noFill/>
            </a:ln>
          </p:spPr>
        </p:pic>
        <p:sp>
          <p:nvSpPr>
            <p:cNvPr id="421" name="Google Shape;421;g3f8c30af3b2_0_384"/>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3F5F"/>
                </a:buClr>
                <a:buSzPts val="2710"/>
                <a:buFont typeface="Inter"/>
                <a:buNone/>
              </a:pPr>
              <a:r>
                <a:rPr b="1" i="0" lang="en-US" sz="2710" u="none" cap="none" strike="noStrike">
                  <a:solidFill>
                    <a:srgbClr val="273F5F"/>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422" name="Google Shape;422;g3f8c30af3b2_0_384"/>
          <p:cNvGrpSpPr/>
          <p:nvPr/>
        </p:nvGrpSpPr>
        <p:grpSpPr>
          <a:xfrm>
            <a:off x="10086975" y="5153025"/>
            <a:ext cx="6644700" cy="1630800"/>
            <a:chOff x="10086975" y="5153025"/>
            <a:chExt cx="6644700" cy="1630800"/>
          </a:xfrm>
        </p:grpSpPr>
        <p:sp>
          <p:nvSpPr>
            <p:cNvPr id="423" name="Google Shape;423;g3f8c30af3b2_0_384"/>
            <p:cNvSpPr/>
            <p:nvPr/>
          </p:nvSpPr>
          <p:spPr>
            <a:xfrm>
              <a:off x="10086975" y="5153025"/>
              <a:ext cx="6644700" cy="73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A web application</a:t>
              </a:r>
              <a:endParaRPr b="0" i="0" sz="3600" u="none" cap="none" strike="noStrike">
                <a:solidFill>
                  <a:schemeClr val="dk1"/>
                </a:solidFill>
                <a:latin typeface="Calibri"/>
                <a:ea typeface="Calibri"/>
                <a:cs typeface="Calibri"/>
                <a:sym typeface="Calibri"/>
              </a:endParaRPr>
            </a:p>
          </p:txBody>
        </p:sp>
        <p:sp>
          <p:nvSpPr>
            <p:cNvPr id="424" name="Google Shape;424;g3f8c30af3b2_0_384"/>
            <p:cNvSpPr/>
            <p:nvPr/>
          </p:nvSpPr>
          <p:spPr>
            <a:xfrm>
              <a:off x="10086975" y="5876925"/>
              <a:ext cx="6614100" cy="90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A web application designed for discovering the world of fantasy</a:t>
              </a:r>
              <a:endParaRPr b="0" i="0" sz="2400" u="none" cap="none" strike="noStrike">
                <a:solidFill>
                  <a:schemeClr val="dk1"/>
                </a:solidFill>
                <a:latin typeface="Calibri"/>
                <a:ea typeface="Calibri"/>
                <a:cs typeface="Calibri"/>
                <a:sym typeface="Calibri"/>
              </a:endParaRPr>
            </a:p>
          </p:txBody>
        </p:sp>
      </p:grpSp>
      <p:pic>
        <p:nvPicPr>
          <p:cNvPr descr="preencoded.png" id="425" name="Google Shape;425;g3f8c30af3b2_0_384"/>
          <p:cNvPicPr preferRelativeResize="0"/>
          <p:nvPr/>
        </p:nvPicPr>
        <p:blipFill rotWithShape="1">
          <a:blip r:embed="rId8">
            <a:alphaModFix/>
          </a:blip>
          <a:srcRect b="0" l="0" r="0" t="0"/>
          <a:stretch/>
        </p:blipFill>
        <p:spPr>
          <a:xfrm>
            <a:off x="190500" y="2438400"/>
            <a:ext cx="10325100" cy="6124575"/>
          </a:xfrm>
          <a:prstGeom prst="rect">
            <a:avLst/>
          </a:prstGeom>
          <a:noFill/>
          <a:ln>
            <a:noFill/>
          </a:ln>
        </p:spPr>
      </p:pic>
      <p:pic>
        <p:nvPicPr>
          <p:cNvPr descr="preencoded.png" id="426" name="Google Shape;426;g3f8c30af3b2_0_384"/>
          <p:cNvPicPr preferRelativeResize="0"/>
          <p:nvPr/>
        </p:nvPicPr>
        <p:blipFill rotWithShape="1">
          <a:blip r:embed="rId9">
            <a:alphaModFix/>
          </a:blip>
          <a:srcRect b="0" l="0" r="0" t="0"/>
          <a:stretch/>
        </p:blipFill>
        <p:spPr>
          <a:xfrm>
            <a:off x="1638300" y="2695575"/>
            <a:ext cx="7419975" cy="4867275"/>
          </a:xfrm>
          <a:prstGeom prst="rect">
            <a:avLst/>
          </a:prstGeom>
          <a:noFill/>
          <a:ln>
            <a:noFill/>
          </a:ln>
        </p:spPr>
      </p:pic>
      <p:sp>
        <p:nvSpPr>
          <p:cNvPr id="427" name="Google Shape;427;g3f8c30af3b2_0_384"/>
          <p:cNvSpPr/>
          <p:nvPr/>
        </p:nvSpPr>
        <p:spPr>
          <a:xfrm>
            <a:off x="10029825" y="3552825"/>
            <a:ext cx="7915200" cy="121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6000"/>
              <a:buFont typeface="Sedgwick Ave Display"/>
              <a:buNone/>
            </a:pPr>
            <a:r>
              <a:rPr b="0" i="0" lang="en-US" sz="6000" u="none" cap="none" strike="noStrike">
                <a:solidFill>
                  <a:srgbClr val="272727"/>
                </a:solidFill>
                <a:latin typeface="Sedgwick Ave Display"/>
                <a:ea typeface="Sedgwick Ave Display"/>
                <a:cs typeface="Sedgwick Ave Display"/>
                <a:sym typeface="Sedgwick Ave Display"/>
              </a:rPr>
              <a:t>Portal to Adventure</a:t>
            </a:r>
            <a:endParaRPr b="0" i="0" sz="6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1F8F4"/>
        </a:solidFill>
      </p:bgPr>
    </p:bg>
    <p:spTree>
      <p:nvGrpSpPr>
        <p:cNvPr id="432" name="Shape 432"/>
        <p:cNvGrpSpPr/>
        <p:nvPr/>
      </p:nvGrpSpPr>
      <p:grpSpPr>
        <a:xfrm>
          <a:off x="0" y="0"/>
          <a:ext cx="0" cy="0"/>
          <a:chOff x="0" y="0"/>
          <a:chExt cx="0" cy="0"/>
        </a:xfrm>
      </p:grpSpPr>
      <p:pic>
        <p:nvPicPr>
          <p:cNvPr descr="preencoded.png" id="433" name="Google Shape;433;g3f8c30af3b2_0_401"/>
          <p:cNvPicPr preferRelativeResize="0"/>
          <p:nvPr/>
        </p:nvPicPr>
        <p:blipFill rotWithShape="1">
          <a:blip r:embed="rId3">
            <a:alphaModFix/>
          </a:blip>
          <a:srcRect b="0" l="0" r="0" t="0"/>
          <a:stretch/>
        </p:blipFill>
        <p:spPr>
          <a:xfrm rot="10800000">
            <a:off x="1409700" y="-428625"/>
            <a:ext cx="12763500" cy="11144250"/>
          </a:xfrm>
          <a:prstGeom prst="rect">
            <a:avLst/>
          </a:prstGeom>
          <a:noFill/>
          <a:ln>
            <a:noFill/>
          </a:ln>
        </p:spPr>
      </p:pic>
      <p:pic>
        <p:nvPicPr>
          <p:cNvPr descr="preencoded.png" id="434" name="Google Shape;434;g3f8c30af3b2_0_401"/>
          <p:cNvPicPr preferRelativeResize="0"/>
          <p:nvPr/>
        </p:nvPicPr>
        <p:blipFill rotWithShape="1">
          <a:blip r:embed="rId4">
            <a:alphaModFix/>
          </a:blip>
          <a:srcRect b="0" l="0" r="0" t="0"/>
          <a:stretch/>
        </p:blipFill>
        <p:spPr>
          <a:xfrm>
            <a:off x="609600" y="390525"/>
            <a:ext cx="2533650" cy="2457450"/>
          </a:xfrm>
          <a:prstGeom prst="rect">
            <a:avLst/>
          </a:prstGeom>
          <a:noFill/>
          <a:ln>
            <a:noFill/>
          </a:ln>
        </p:spPr>
      </p:pic>
      <p:pic>
        <p:nvPicPr>
          <p:cNvPr descr="preencoded.png" id="435" name="Google Shape;435;g3f8c30af3b2_0_401"/>
          <p:cNvPicPr preferRelativeResize="0"/>
          <p:nvPr/>
        </p:nvPicPr>
        <p:blipFill rotWithShape="1">
          <a:blip r:embed="rId5">
            <a:alphaModFix/>
          </a:blip>
          <a:srcRect b="0" l="0" r="0" t="0"/>
          <a:stretch/>
        </p:blipFill>
        <p:spPr>
          <a:xfrm rot="10800000">
            <a:off x="14830425" y="5143500"/>
            <a:ext cx="2993320" cy="4229100"/>
          </a:xfrm>
          <a:prstGeom prst="rect">
            <a:avLst/>
          </a:prstGeom>
          <a:noFill/>
          <a:ln>
            <a:noFill/>
          </a:ln>
        </p:spPr>
      </p:pic>
      <p:grpSp>
        <p:nvGrpSpPr>
          <p:cNvPr id="436" name="Google Shape;436;g3f8c30af3b2_0_401"/>
          <p:cNvGrpSpPr/>
          <p:nvPr/>
        </p:nvGrpSpPr>
        <p:grpSpPr>
          <a:xfrm>
            <a:off x="17640300" y="7994925"/>
            <a:ext cx="596549" cy="2063476"/>
            <a:chOff x="17640300" y="7994925"/>
            <a:chExt cx="596549" cy="2063476"/>
          </a:xfrm>
        </p:grpSpPr>
        <p:pic>
          <p:nvPicPr>
            <p:cNvPr descr="preencoded.png" id="437" name="Google Shape;437;g3f8c30af3b2_0_401"/>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438" name="Google Shape;438;g3f8c30af3b2_0_401"/>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3F5F"/>
                </a:buClr>
                <a:buSzPts val="2710"/>
                <a:buFont typeface="Inter"/>
                <a:buNone/>
              </a:pPr>
              <a:r>
                <a:rPr b="1" i="0" lang="en-US" sz="2710" u="none" cap="none" strike="noStrike">
                  <a:solidFill>
                    <a:srgbClr val="273F5F"/>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439" name="Google Shape;439;g3f8c30af3b2_0_401"/>
          <p:cNvGrpSpPr/>
          <p:nvPr/>
        </p:nvGrpSpPr>
        <p:grpSpPr>
          <a:xfrm>
            <a:off x="2209800" y="3114675"/>
            <a:ext cx="6644700" cy="1630800"/>
            <a:chOff x="2209800" y="3114675"/>
            <a:chExt cx="6644700" cy="1630800"/>
          </a:xfrm>
        </p:grpSpPr>
        <p:sp>
          <p:nvSpPr>
            <p:cNvPr id="440" name="Google Shape;440;g3f8c30af3b2_0_401"/>
            <p:cNvSpPr/>
            <p:nvPr/>
          </p:nvSpPr>
          <p:spPr>
            <a:xfrm>
              <a:off x="2209800" y="3114675"/>
              <a:ext cx="6644700" cy="73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An mobile app</a:t>
              </a:r>
              <a:endParaRPr b="0" i="0" sz="3600" u="none" cap="none" strike="noStrike">
                <a:solidFill>
                  <a:schemeClr val="dk1"/>
                </a:solidFill>
                <a:latin typeface="Calibri"/>
                <a:ea typeface="Calibri"/>
                <a:cs typeface="Calibri"/>
                <a:sym typeface="Calibri"/>
              </a:endParaRPr>
            </a:p>
          </p:txBody>
        </p:sp>
        <p:sp>
          <p:nvSpPr>
            <p:cNvPr id="441" name="Google Shape;441;g3f8c30af3b2_0_401"/>
            <p:cNvSpPr/>
            <p:nvPr/>
          </p:nvSpPr>
          <p:spPr>
            <a:xfrm>
              <a:off x="2209800" y="3838575"/>
              <a:ext cx="6614100" cy="90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An app designed for exploring and experiencing the enchanting realm of fantasy</a:t>
              </a:r>
              <a:endParaRPr b="0" i="0" sz="2400" u="none" cap="none" strike="noStrike">
                <a:solidFill>
                  <a:schemeClr val="dk1"/>
                </a:solidFill>
                <a:latin typeface="Calibri"/>
                <a:ea typeface="Calibri"/>
                <a:cs typeface="Calibri"/>
                <a:sym typeface="Calibri"/>
              </a:endParaRPr>
            </a:p>
          </p:txBody>
        </p:sp>
      </p:grpSp>
      <p:sp>
        <p:nvSpPr>
          <p:cNvPr id="442" name="Google Shape;442;g3f8c30af3b2_0_401"/>
          <p:cNvSpPr/>
          <p:nvPr/>
        </p:nvSpPr>
        <p:spPr>
          <a:xfrm>
            <a:off x="2209800" y="5743575"/>
            <a:ext cx="6776100" cy="2716500"/>
          </a:xfrm>
          <a:prstGeom prst="rect">
            <a:avLst/>
          </a:prstGeom>
          <a:noFill/>
          <a:ln>
            <a:noFill/>
          </a:ln>
        </p:spPr>
        <p:txBody>
          <a:bodyPr anchorCtr="0" anchor="t" bIns="0" lIns="0" spcFirstLastPara="1" rIns="0" wrap="square" tIns="0">
            <a:noAutofit/>
          </a:bodyPr>
          <a:lstStyle/>
          <a:p>
            <a:pPr indent="-342900" lvl="0" marL="342900" marR="0" rtl="0" algn="l">
              <a:spcBef>
                <a:spcPts val="0"/>
              </a:spcBef>
              <a:spcAft>
                <a:spcPts val="0"/>
              </a:spcAft>
              <a:buClr>
                <a:srgbClr val="0E0E0E"/>
              </a:buClr>
              <a:buSzPts val="2400"/>
              <a:buFont typeface="DM Sans"/>
              <a:buChar char="•"/>
            </a:pPr>
            <a:r>
              <a:rPr b="0" i="0" lang="en-US" sz="2400" u="none" cap="none" strike="noStrike">
                <a:solidFill>
                  <a:srgbClr val="0E0E0E"/>
                </a:solidFill>
                <a:latin typeface="DM Sans"/>
                <a:ea typeface="DM Sans"/>
                <a:cs typeface="DM Sans"/>
                <a:sym typeface="DM Sans"/>
              </a:rPr>
              <a:t>Explore a magical world</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DM Sans"/>
              <a:buChar char="•"/>
            </a:pPr>
            <a:r>
              <a:rPr b="0" i="0" lang="en-US" sz="2400" u="none" cap="none" strike="noStrike">
                <a:solidFill>
                  <a:srgbClr val="0E0E0E"/>
                </a:solidFill>
                <a:latin typeface="DM Sans"/>
                <a:ea typeface="DM Sans"/>
                <a:cs typeface="DM Sans"/>
                <a:sym typeface="DM Sans"/>
              </a:rPr>
              <a:t>Experience fantasy firsthand</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DM Sans"/>
              <a:buChar char="•"/>
            </a:pPr>
            <a:r>
              <a:rPr b="0" i="0" lang="en-US" sz="2400" u="none" cap="none" strike="noStrike">
                <a:solidFill>
                  <a:srgbClr val="0E0E0E"/>
                </a:solidFill>
                <a:latin typeface="DM Sans"/>
                <a:ea typeface="DM Sans"/>
                <a:cs typeface="DM Sans"/>
                <a:sym typeface="DM Sans"/>
              </a:rPr>
              <a:t>Immerse in a realm of magic</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DM Sans"/>
              <a:buChar char="•"/>
            </a:pPr>
            <a:r>
              <a:rPr b="0" i="0" lang="en-US" sz="2400" u="none" cap="none" strike="noStrike">
                <a:solidFill>
                  <a:srgbClr val="0E0E0E"/>
                </a:solidFill>
                <a:latin typeface="DM Sans"/>
                <a:ea typeface="DM Sans"/>
                <a:cs typeface="DM Sans"/>
                <a:sym typeface="DM Sans"/>
              </a:rPr>
              <a:t>Discover untold wonders</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DM Sans"/>
              <a:buChar char="•"/>
            </a:pPr>
            <a:r>
              <a:rPr b="0" i="0" lang="en-US" sz="2400" u="none" cap="none" strike="noStrike">
                <a:solidFill>
                  <a:srgbClr val="0E0E0E"/>
                </a:solidFill>
                <a:latin typeface="DM Sans"/>
                <a:ea typeface="DM Sans"/>
                <a:cs typeface="DM Sans"/>
                <a:sym typeface="DM Sans"/>
              </a:rPr>
              <a:t>Live your fantasy dreams</a:t>
            </a:r>
            <a:endParaRPr b="0" i="0" sz="2400" u="none" cap="none" strike="noStrike">
              <a:solidFill>
                <a:schemeClr val="dk1"/>
              </a:solidFill>
              <a:latin typeface="Calibri"/>
              <a:ea typeface="Calibri"/>
              <a:cs typeface="Calibri"/>
              <a:sym typeface="Calibri"/>
            </a:endParaRPr>
          </a:p>
        </p:txBody>
      </p:sp>
      <p:sp>
        <p:nvSpPr>
          <p:cNvPr id="443" name="Google Shape;443;g3f8c30af3b2_0_401"/>
          <p:cNvSpPr/>
          <p:nvPr/>
        </p:nvSpPr>
        <p:spPr>
          <a:xfrm>
            <a:off x="2171700" y="1390650"/>
            <a:ext cx="9572700" cy="121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6000"/>
              <a:buFont typeface="Sedgwick Ave Display"/>
              <a:buNone/>
            </a:pPr>
            <a:r>
              <a:rPr b="0" i="0" lang="en-US" sz="6000" u="none" cap="none" strike="noStrike">
                <a:solidFill>
                  <a:srgbClr val="272727"/>
                </a:solidFill>
                <a:latin typeface="Sedgwick Ave Display"/>
                <a:ea typeface="Sedgwick Ave Display"/>
                <a:cs typeface="Sedgwick Ave Display"/>
                <a:sym typeface="Sedgwick Ave Display"/>
              </a:rPr>
              <a:t>The Future of Fantasy</a:t>
            </a:r>
            <a:endParaRPr b="0" i="0" sz="6000" u="none" cap="none" strike="noStrike">
              <a:solidFill>
                <a:schemeClr val="dk1"/>
              </a:solidFill>
              <a:latin typeface="Calibri"/>
              <a:ea typeface="Calibri"/>
              <a:cs typeface="Calibri"/>
              <a:sym typeface="Calibri"/>
            </a:endParaRPr>
          </a:p>
        </p:txBody>
      </p:sp>
      <p:pic>
        <p:nvPicPr>
          <p:cNvPr descr="preencoded.png" id="444" name="Google Shape;444;g3f8c30af3b2_0_401"/>
          <p:cNvPicPr preferRelativeResize="0"/>
          <p:nvPr/>
        </p:nvPicPr>
        <p:blipFill rotWithShape="1">
          <a:blip r:embed="rId7">
            <a:alphaModFix/>
          </a:blip>
          <a:srcRect b="0" l="0" r="0" t="0"/>
          <a:stretch/>
        </p:blipFill>
        <p:spPr>
          <a:xfrm>
            <a:off x="11591925" y="771525"/>
            <a:ext cx="4105275" cy="8886825"/>
          </a:xfrm>
          <a:prstGeom prst="rect">
            <a:avLst/>
          </a:prstGeom>
          <a:noFill/>
          <a:ln>
            <a:noFill/>
          </a:ln>
        </p:spPr>
      </p:pic>
      <p:pic>
        <p:nvPicPr>
          <p:cNvPr descr="preencoded.png" id="445" name="Google Shape;445;g3f8c30af3b2_0_401"/>
          <p:cNvPicPr preferRelativeResize="0"/>
          <p:nvPr/>
        </p:nvPicPr>
        <p:blipFill rotWithShape="1">
          <a:blip r:embed="rId8">
            <a:alphaModFix/>
          </a:blip>
          <a:srcRect b="0" l="0" r="0" t="0"/>
          <a:stretch/>
        </p:blipFill>
        <p:spPr>
          <a:xfrm>
            <a:off x="11734800" y="1323975"/>
            <a:ext cx="3829050" cy="809625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1F8F4"/>
        </a:solidFill>
      </p:bgPr>
    </p:bg>
    <p:spTree>
      <p:nvGrpSpPr>
        <p:cNvPr id="450" name="Shape 450"/>
        <p:cNvGrpSpPr/>
        <p:nvPr/>
      </p:nvGrpSpPr>
      <p:grpSpPr>
        <a:xfrm>
          <a:off x="0" y="0"/>
          <a:ext cx="0" cy="0"/>
          <a:chOff x="0" y="0"/>
          <a:chExt cx="0" cy="0"/>
        </a:xfrm>
      </p:grpSpPr>
      <p:pic>
        <p:nvPicPr>
          <p:cNvPr descr="preencoded.png" id="451" name="Google Shape;451;g3f8c30af3b2_0_418"/>
          <p:cNvPicPr preferRelativeResize="0"/>
          <p:nvPr/>
        </p:nvPicPr>
        <p:blipFill rotWithShape="1">
          <a:blip r:embed="rId3">
            <a:alphaModFix/>
          </a:blip>
          <a:srcRect b="0" l="0" r="0" t="0"/>
          <a:stretch/>
        </p:blipFill>
        <p:spPr>
          <a:xfrm>
            <a:off x="2771775" y="0"/>
            <a:ext cx="11068050" cy="12153900"/>
          </a:xfrm>
          <a:prstGeom prst="rect">
            <a:avLst/>
          </a:prstGeom>
          <a:noFill/>
          <a:ln>
            <a:noFill/>
          </a:ln>
        </p:spPr>
      </p:pic>
      <p:pic>
        <p:nvPicPr>
          <p:cNvPr descr="preencoded.png" id="452" name="Google Shape;452;g3f8c30af3b2_0_418"/>
          <p:cNvPicPr preferRelativeResize="0"/>
          <p:nvPr/>
        </p:nvPicPr>
        <p:blipFill rotWithShape="1">
          <a:blip r:embed="rId4">
            <a:alphaModFix/>
          </a:blip>
          <a:srcRect b="0" l="0" r="0" t="0"/>
          <a:stretch/>
        </p:blipFill>
        <p:spPr>
          <a:xfrm>
            <a:off x="15240000" y="6953250"/>
            <a:ext cx="2476500" cy="2533650"/>
          </a:xfrm>
          <a:prstGeom prst="rect">
            <a:avLst/>
          </a:prstGeom>
          <a:noFill/>
          <a:ln>
            <a:noFill/>
          </a:ln>
        </p:spPr>
      </p:pic>
      <p:pic>
        <p:nvPicPr>
          <p:cNvPr descr="preencoded.png" id="453" name="Google Shape;453;g3f8c30af3b2_0_418"/>
          <p:cNvPicPr preferRelativeResize="0"/>
          <p:nvPr/>
        </p:nvPicPr>
        <p:blipFill rotWithShape="1">
          <a:blip r:embed="rId5">
            <a:alphaModFix/>
          </a:blip>
          <a:srcRect b="0" l="0" r="0" t="0"/>
          <a:stretch/>
        </p:blipFill>
        <p:spPr>
          <a:xfrm>
            <a:off x="361950" y="628650"/>
            <a:ext cx="2857500" cy="2971800"/>
          </a:xfrm>
          <a:prstGeom prst="rect">
            <a:avLst/>
          </a:prstGeom>
          <a:noFill/>
          <a:ln>
            <a:noFill/>
          </a:ln>
        </p:spPr>
      </p:pic>
      <p:grpSp>
        <p:nvGrpSpPr>
          <p:cNvPr id="454" name="Google Shape;454;g3f8c30af3b2_0_418"/>
          <p:cNvGrpSpPr/>
          <p:nvPr/>
        </p:nvGrpSpPr>
        <p:grpSpPr>
          <a:xfrm>
            <a:off x="17640300" y="7994925"/>
            <a:ext cx="596549" cy="2063476"/>
            <a:chOff x="17640300" y="7994925"/>
            <a:chExt cx="596549" cy="2063476"/>
          </a:xfrm>
        </p:grpSpPr>
        <p:pic>
          <p:nvPicPr>
            <p:cNvPr descr="preencoded.png" id="455" name="Google Shape;455;g3f8c30af3b2_0_418"/>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456" name="Google Shape;456;g3f8c30af3b2_0_418"/>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3F5F"/>
                </a:buClr>
                <a:buSzPts val="2710"/>
                <a:buFont typeface="Inter"/>
                <a:buNone/>
              </a:pPr>
              <a:r>
                <a:rPr b="1" i="0" lang="en-US" sz="2710" u="none" cap="none" strike="noStrike">
                  <a:solidFill>
                    <a:srgbClr val="273F5F"/>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457" name="Google Shape;457;g3f8c30af3b2_0_418"/>
          <p:cNvGrpSpPr/>
          <p:nvPr/>
        </p:nvGrpSpPr>
        <p:grpSpPr>
          <a:xfrm>
            <a:off x="12658725" y="3019425"/>
            <a:ext cx="4377600" cy="2030700"/>
            <a:chOff x="12658725" y="3019425"/>
            <a:chExt cx="4377600" cy="2030700"/>
          </a:xfrm>
        </p:grpSpPr>
        <p:sp>
          <p:nvSpPr>
            <p:cNvPr id="458" name="Google Shape;458;g3f8c30af3b2_0_418"/>
            <p:cNvSpPr/>
            <p:nvPr/>
          </p:nvSpPr>
          <p:spPr>
            <a:xfrm>
              <a:off x="12658725" y="3019425"/>
              <a:ext cx="4377600" cy="73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A web application</a:t>
              </a:r>
              <a:endParaRPr b="0" i="0" sz="3600" u="none" cap="none" strike="noStrike">
                <a:solidFill>
                  <a:schemeClr val="dk1"/>
                </a:solidFill>
                <a:latin typeface="Calibri"/>
                <a:ea typeface="Calibri"/>
                <a:cs typeface="Calibri"/>
                <a:sym typeface="Calibri"/>
              </a:endParaRPr>
            </a:p>
          </p:txBody>
        </p:sp>
        <p:sp>
          <p:nvSpPr>
            <p:cNvPr id="459" name="Google Shape;459;g3f8c30af3b2_0_418"/>
            <p:cNvSpPr/>
            <p:nvPr/>
          </p:nvSpPr>
          <p:spPr>
            <a:xfrm>
              <a:off x="12658725" y="3743325"/>
              <a:ext cx="4347300" cy="130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A web application designed for discovering the world of fantasy</a:t>
              </a:r>
              <a:endParaRPr b="0" i="0" sz="2400" u="none" cap="none" strike="noStrike">
                <a:solidFill>
                  <a:schemeClr val="dk1"/>
                </a:solidFill>
                <a:latin typeface="Calibri"/>
                <a:ea typeface="Calibri"/>
                <a:cs typeface="Calibri"/>
                <a:sym typeface="Calibri"/>
              </a:endParaRPr>
            </a:p>
          </p:txBody>
        </p:sp>
      </p:grpSp>
      <p:sp>
        <p:nvSpPr>
          <p:cNvPr id="460" name="Google Shape;460;g3f8c30af3b2_0_418"/>
          <p:cNvSpPr/>
          <p:nvPr/>
        </p:nvSpPr>
        <p:spPr>
          <a:xfrm>
            <a:off x="619125" y="3048000"/>
            <a:ext cx="5153100" cy="4076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6000"/>
              <a:buFont typeface="Sedgwick Ave Display"/>
              <a:buNone/>
            </a:pPr>
            <a:r>
              <a:rPr b="0" i="0" lang="en-US" sz="6000" u="none" cap="none" strike="noStrike">
                <a:solidFill>
                  <a:srgbClr val="272727"/>
                </a:solidFill>
                <a:latin typeface="Sedgwick Ave Display"/>
                <a:ea typeface="Sedgwick Ave Display"/>
                <a:cs typeface="Sedgwick Ave Display"/>
                <a:sym typeface="Sedgwick Ave Display"/>
              </a:rPr>
              <a:t>A Gateway to a World of Fantasy and Wonder</a:t>
            </a:r>
            <a:endParaRPr b="0" i="0" sz="6000" u="none" cap="none" strike="noStrike">
              <a:solidFill>
                <a:schemeClr val="dk1"/>
              </a:solidFill>
              <a:latin typeface="Calibri"/>
              <a:ea typeface="Calibri"/>
              <a:cs typeface="Calibri"/>
              <a:sym typeface="Calibri"/>
            </a:endParaRPr>
          </a:p>
        </p:txBody>
      </p:sp>
      <p:sp>
        <p:nvSpPr>
          <p:cNvPr id="461" name="Google Shape;461;g3f8c30af3b2_0_418"/>
          <p:cNvSpPr/>
          <p:nvPr/>
        </p:nvSpPr>
        <p:spPr>
          <a:xfrm>
            <a:off x="12573000" y="5800725"/>
            <a:ext cx="5204400" cy="3764400"/>
          </a:xfrm>
          <a:prstGeom prst="rect">
            <a:avLst/>
          </a:prstGeom>
          <a:noFill/>
          <a:ln>
            <a:noFill/>
          </a:ln>
        </p:spPr>
        <p:txBody>
          <a:bodyPr anchorCtr="0" anchor="t" bIns="0" lIns="0" spcFirstLastPara="1" rIns="0" wrap="square" tIns="0">
            <a:noAutofit/>
          </a:bodyPr>
          <a:lstStyle/>
          <a:p>
            <a:pPr indent="-342900" lvl="0" marL="342900" marR="0" rtl="0" algn="l">
              <a:spcBef>
                <a:spcPts val="0"/>
              </a:spcBef>
              <a:spcAft>
                <a:spcPts val="0"/>
              </a:spcAft>
              <a:buClr>
                <a:srgbClr val="0E0E0E"/>
              </a:buClr>
              <a:buSzPts val="2400"/>
              <a:buFont typeface="DM Sans"/>
              <a:buChar char="•"/>
            </a:pPr>
            <a:r>
              <a:rPr b="0" i="0" lang="en-US" sz="2400" u="none" cap="none" strike="noStrike">
                <a:solidFill>
                  <a:srgbClr val="0E0E0E"/>
                </a:solidFill>
                <a:latin typeface="DM Sans"/>
                <a:ea typeface="DM Sans"/>
                <a:cs typeface="DM Sans"/>
                <a:sym typeface="DM Sans"/>
              </a:rPr>
              <a:t>Immerse yourself in the world of magic and mystery</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DM Sans"/>
              <a:buChar char="•"/>
            </a:pPr>
            <a:r>
              <a:rPr b="0" i="0" lang="en-US" sz="2400" u="none" cap="none" strike="noStrike">
                <a:solidFill>
                  <a:srgbClr val="0E0E0E"/>
                </a:solidFill>
                <a:latin typeface="DM Sans"/>
                <a:ea typeface="DM Sans"/>
                <a:cs typeface="DM Sans"/>
                <a:sym typeface="DM Sans"/>
              </a:rPr>
              <a:t>Explore uncharted territories and fantastical lands</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DM Sans"/>
              <a:buChar char="•"/>
            </a:pPr>
            <a:r>
              <a:rPr b="0" i="0" lang="en-US" sz="2400" u="none" cap="none" strike="noStrike">
                <a:solidFill>
                  <a:srgbClr val="0E0E0E"/>
                </a:solidFill>
                <a:latin typeface="DM Sans"/>
                <a:ea typeface="DM Sans"/>
                <a:cs typeface="DM Sans"/>
                <a:sym typeface="DM Sans"/>
              </a:rPr>
              <a:t>Meet mythical creatures and legendary beings</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DM Sans"/>
              <a:buChar char="•"/>
            </a:pPr>
            <a:r>
              <a:rPr b="0" i="0" lang="en-US" sz="2400" u="none" cap="none" strike="noStrike">
                <a:solidFill>
                  <a:srgbClr val="0E0E0E"/>
                </a:solidFill>
                <a:latin typeface="DM Sans"/>
                <a:ea typeface="DM Sans"/>
                <a:cs typeface="DM Sans"/>
                <a:sym typeface="DM Sans"/>
              </a:rPr>
              <a:t>Uncover treasures and secret treasures</a:t>
            </a:r>
            <a:endParaRPr b="0" i="0" sz="2400" u="none" cap="none" strike="noStrike">
              <a:solidFill>
                <a:schemeClr val="dk1"/>
              </a:solidFill>
              <a:latin typeface="Calibri"/>
              <a:ea typeface="Calibri"/>
              <a:cs typeface="Calibri"/>
              <a:sym typeface="Calibri"/>
            </a:endParaRPr>
          </a:p>
        </p:txBody>
      </p:sp>
      <p:grpSp>
        <p:nvGrpSpPr>
          <p:cNvPr id="462" name="Google Shape;462;g3f8c30af3b2_0_418"/>
          <p:cNvGrpSpPr/>
          <p:nvPr/>
        </p:nvGrpSpPr>
        <p:grpSpPr>
          <a:xfrm>
            <a:off x="5924550" y="561975"/>
            <a:ext cx="6429375" cy="9248775"/>
            <a:chOff x="5924550" y="561975"/>
            <a:chExt cx="6429375" cy="9248775"/>
          </a:xfrm>
        </p:grpSpPr>
        <p:pic>
          <p:nvPicPr>
            <p:cNvPr descr="preencoded.png" id="463" name="Google Shape;463;g3f8c30af3b2_0_418"/>
            <p:cNvPicPr preferRelativeResize="0"/>
            <p:nvPr/>
          </p:nvPicPr>
          <p:blipFill rotWithShape="1">
            <a:blip r:embed="rId7">
              <a:alphaModFix/>
            </a:blip>
            <a:srcRect b="0" l="0" r="0" t="0"/>
            <a:stretch/>
          </p:blipFill>
          <p:spPr>
            <a:xfrm>
              <a:off x="5924550" y="561975"/>
              <a:ext cx="6429375" cy="9248775"/>
            </a:xfrm>
            <a:prstGeom prst="rect">
              <a:avLst/>
            </a:prstGeom>
            <a:noFill/>
            <a:ln>
              <a:noFill/>
            </a:ln>
          </p:spPr>
        </p:pic>
        <p:pic>
          <p:nvPicPr>
            <p:cNvPr descr="preencoded.png" id="464" name="Google Shape;464;g3f8c30af3b2_0_418"/>
            <p:cNvPicPr preferRelativeResize="0"/>
            <p:nvPr/>
          </p:nvPicPr>
          <p:blipFill rotWithShape="1">
            <a:blip r:embed="rId8">
              <a:alphaModFix/>
            </a:blip>
            <a:srcRect b="0" l="0" r="0" t="0"/>
            <a:stretch/>
          </p:blipFill>
          <p:spPr>
            <a:xfrm>
              <a:off x="6296025" y="1352550"/>
              <a:ext cx="5686425" cy="7677150"/>
            </a:xfrm>
            <a:prstGeom prst="rect">
              <a:avLst/>
            </a:prstGeom>
            <a:noFill/>
            <a:ln>
              <a:noFill/>
            </a:ln>
          </p:spPr>
        </p:pic>
      </p:gr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1F8F4"/>
        </a:solidFill>
      </p:bgPr>
    </p:bg>
    <p:spTree>
      <p:nvGrpSpPr>
        <p:cNvPr id="469" name="Shape 469"/>
        <p:cNvGrpSpPr/>
        <p:nvPr/>
      </p:nvGrpSpPr>
      <p:grpSpPr>
        <a:xfrm>
          <a:off x="0" y="0"/>
          <a:ext cx="0" cy="0"/>
          <a:chOff x="0" y="0"/>
          <a:chExt cx="0" cy="0"/>
        </a:xfrm>
      </p:grpSpPr>
      <p:pic>
        <p:nvPicPr>
          <p:cNvPr descr="preencoded.png" id="470" name="Google Shape;470;g3f8c30af3b2_0_436"/>
          <p:cNvPicPr preferRelativeResize="0"/>
          <p:nvPr/>
        </p:nvPicPr>
        <p:blipFill rotWithShape="1">
          <a:blip r:embed="rId3">
            <a:alphaModFix/>
          </a:blip>
          <a:srcRect b="0" l="0" r="0" t="0"/>
          <a:stretch/>
        </p:blipFill>
        <p:spPr>
          <a:xfrm>
            <a:off x="0" y="0"/>
            <a:ext cx="18288000" cy="10287000"/>
          </a:xfrm>
          <a:prstGeom prst="rect">
            <a:avLst/>
          </a:prstGeom>
          <a:noFill/>
          <a:ln>
            <a:noFill/>
          </a:ln>
        </p:spPr>
      </p:pic>
      <p:grpSp>
        <p:nvGrpSpPr>
          <p:cNvPr id="471" name="Google Shape;471;g3f8c30af3b2_0_436"/>
          <p:cNvGrpSpPr/>
          <p:nvPr/>
        </p:nvGrpSpPr>
        <p:grpSpPr>
          <a:xfrm>
            <a:off x="17640300" y="7994925"/>
            <a:ext cx="596549" cy="2063476"/>
            <a:chOff x="17640300" y="7994925"/>
            <a:chExt cx="596549" cy="2063476"/>
          </a:xfrm>
        </p:grpSpPr>
        <p:pic>
          <p:nvPicPr>
            <p:cNvPr descr="preencoded.png" id="472" name="Google Shape;472;g3f8c30af3b2_0_436"/>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473" name="Google Shape;473;g3f8c30af3b2_0_436"/>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10"/>
                <a:buFont typeface="Inter"/>
                <a:buNone/>
              </a:pPr>
              <a:r>
                <a:rPr b="1" i="0" lang="en-US" sz="2710" u="none" cap="none" strike="noStrike">
                  <a:solidFill>
                    <a:srgbClr val="FFFFFF"/>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474" name="Google Shape;474;g3f8c30af3b2_0_436"/>
          <p:cNvSpPr/>
          <p:nvPr/>
        </p:nvSpPr>
        <p:spPr>
          <a:xfrm>
            <a:off x="11868150" y="523875"/>
            <a:ext cx="5496000" cy="1219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6000"/>
              <a:buFont typeface="Sedgwick Ave Display"/>
              <a:buNone/>
            </a:pPr>
            <a:r>
              <a:rPr b="0" i="0" lang="en-US" sz="6000" u="none" cap="none" strike="noStrike">
                <a:solidFill>
                  <a:srgbClr val="FFFFFF"/>
                </a:solidFill>
                <a:latin typeface="Sedgwick Ave Display"/>
                <a:ea typeface="Sedgwick Ave Display"/>
                <a:cs typeface="Sedgwick Ave Display"/>
                <a:sym typeface="Sedgwick Ave Display"/>
              </a:rPr>
              <a:t>A Magic Picture</a:t>
            </a:r>
            <a:endParaRPr b="0" i="0" sz="6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1F8F4"/>
        </a:solidFill>
      </p:bgPr>
    </p:bg>
    <p:spTree>
      <p:nvGrpSpPr>
        <p:cNvPr id="26" name="Shape 26"/>
        <p:cNvGrpSpPr/>
        <p:nvPr/>
      </p:nvGrpSpPr>
      <p:grpSpPr>
        <a:xfrm>
          <a:off x="0" y="0"/>
          <a:ext cx="0" cy="0"/>
          <a:chOff x="0" y="0"/>
          <a:chExt cx="0" cy="0"/>
        </a:xfrm>
      </p:grpSpPr>
      <p:pic>
        <p:nvPicPr>
          <p:cNvPr descr="preencoded.png" id="27" name="Google Shape;27;g3f8c30af3b2_0_10"/>
          <p:cNvPicPr preferRelativeResize="0"/>
          <p:nvPr/>
        </p:nvPicPr>
        <p:blipFill rotWithShape="1">
          <a:blip r:embed="rId3">
            <a:alphaModFix/>
          </a:blip>
          <a:srcRect b="0" l="0" r="0" t="0"/>
          <a:stretch/>
        </p:blipFill>
        <p:spPr>
          <a:xfrm>
            <a:off x="-337043" y="2676344"/>
            <a:ext cx="6693397" cy="10301354"/>
          </a:xfrm>
          <a:prstGeom prst="rect">
            <a:avLst/>
          </a:prstGeom>
          <a:noFill/>
          <a:ln>
            <a:noFill/>
          </a:ln>
        </p:spPr>
      </p:pic>
      <p:pic>
        <p:nvPicPr>
          <p:cNvPr descr="preencoded.png" id="28" name="Google Shape;28;g3f8c30af3b2_0_10"/>
          <p:cNvPicPr preferRelativeResize="0"/>
          <p:nvPr/>
        </p:nvPicPr>
        <p:blipFill rotWithShape="1">
          <a:blip r:embed="rId4">
            <a:alphaModFix/>
          </a:blip>
          <a:srcRect b="0" l="0" r="0" t="0"/>
          <a:stretch/>
        </p:blipFill>
        <p:spPr>
          <a:xfrm rot="-900000">
            <a:off x="9676402" y="107202"/>
            <a:ext cx="9515474" cy="10077449"/>
          </a:xfrm>
          <a:prstGeom prst="rect">
            <a:avLst/>
          </a:prstGeom>
          <a:noFill/>
          <a:ln>
            <a:noFill/>
          </a:ln>
        </p:spPr>
      </p:pic>
      <p:pic>
        <p:nvPicPr>
          <p:cNvPr descr="preencoded.png" id="29" name="Google Shape;29;g3f8c30af3b2_0_10"/>
          <p:cNvPicPr preferRelativeResize="0"/>
          <p:nvPr/>
        </p:nvPicPr>
        <p:blipFill rotWithShape="1">
          <a:blip r:embed="rId5">
            <a:alphaModFix/>
          </a:blip>
          <a:srcRect b="0" l="0" r="0" t="0"/>
          <a:stretch/>
        </p:blipFill>
        <p:spPr>
          <a:xfrm>
            <a:off x="14449425" y="7219950"/>
            <a:ext cx="3276600" cy="3067050"/>
          </a:xfrm>
          <a:prstGeom prst="rect">
            <a:avLst/>
          </a:prstGeom>
          <a:noFill/>
          <a:ln>
            <a:noFill/>
          </a:ln>
        </p:spPr>
      </p:pic>
      <p:pic>
        <p:nvPicPr>
          <p:cNvPr descr="preencoded.png" id="30" name="Google Shape;30;g3f8c30af3b2_0_10"/>
          <p:cNvPicPr preferRelativeResize="0"/>
          <p:nvPr/>
        </p:nvPicPr>
        <p:blipFill rotWithShape="1">
          <a:blip r:embed="rId6">
            <a:alphaModFix/>
          </a:blip>
          <a:srcRect b="0" l="0" r="0" t="0"/>
          <a:stretch/>
        </p:blipFill>
        <p:spPr>
          <a:xfrm>
            <a:off x="371475" y="619125"/>
            <a:ext cx="2638425" cy="2543175"/>
          </a:xfrm>
          <a:prstGeom prst="rect">
            <a:avLst/>
          </a:prstGeom>
          <a:noFill/>
          <a:ln>
            <a:noFill/>
          </a:ln>
        </p:spPr>
      </p:pic>
      <p:grpSp>
        <p:nvGrpSpPr>
          <p:cNvPr id="31" name="Google Shape;31;g3f8c30af3b2_0_10"/>
          <p:cNvGrpSpPr/>
          <p:nvPr/>
        </p:nvGrpSpPr>
        <p:grpSpPr>
          <a:xfrm>
            <a:off x="17640300" y="7994925"/>
            <a:ext cx="596549" cy="2063476"/>
            <a:chOff x="17640300" y="7994925"/>
            <a:chExt cx="596549" cy="2063476"/>
          </a:xfrm>
        </p:grpSpPr>
        <p:pic>
          <p:nvPicPr>
            <p:cNvPr descr="preencoded.png" id="32" name="Google Shape;32;g3f8c30af3b2_0_10"/>
            <p:cNvPicPr preferRelativeResize="0"/>
            <p:nvPr/>
          </p:nvPicPr>
          <p:blipFill rotWithShape="1">
            <a:blip r:embed="rId7">
              <a:alphaModFix/>
            </a:blip>
            <a:srcRect b="0" l="0" r="0" t="0"/>
            <a:stretch/>
          </p:blipFill>
          <p:spPr>
            <a:xfrm>
              <a:off x="17640300" y="9525000"/>
              <a:ext cx="533400" cy="533400"/>
            </a:xfrm>
            <a:prstGeom prst="rect">
              <a:avLst/>
            </a:prstGeom>
            <a:noFill/>
            <a:ln>
              <a:noFill/>
            </a:ln>
          </p:spPr>
        </p:pic>
        <p:sp>
          <p:nvSpPr>
            <p:cNvPr id="33" name="Google Shape;33;g3f8c30af3b2_0_10"/>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3F5F"/>
                </a:buClr>
                <a:buSzPts val="2710"/>
                <a:buFont typeface="Inter"/>
                <a:buNone/>
              </a:pPr>
              <a:r>
                <a:rPr b="1" i="0" lang="en-US" sz="2710" u="none" cap="none" strike="noStrike">
                  <a:solidFill>
                    <a:srgbClr val="273F5F"/>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34" name="Google Shape;34;g3f8c30af3b2_0_10"/>
          <p:cNvSpPr/>
          <p:nvPr/>
        </p:nvSpPr>
        <p:spPr>
          <a:xfrm>
            <a:off x="2158365" y="3295650"/>
            <a:ext cx="4408200" cy="195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9600"/>
              <a:buFont typeface="Sedgwick Ave Display"/>
              <a:buNone/>
            </a:pPr>
            <a:r>
              <a:rPr b="0" i="0" lang="en-US" sz="9600" u="none" cap="none" strike="noStrike">
                <a:solidFill>
                  <a:srgbClr val="272727"/>
                </a:solidFill>
                <a:latin typeface="Sedgwick Ave Display"/>
                <a:ea typeface="Sedgwick Ave Display"/>
                <a:cs typeface="Sedgwick Ave Display"/>
                <a:sym typeface="Sedgwick Ave Display"/>
              </a:rPr>
              <a:t>Welcome</a:t>
            </a:r>
            <a:endParaRPr b="0" i="0" sz="9600" u="none" cap="none" strike="noStrike">
              <a:solidFill>
                <a:schemeClr val="dk1"/>
              </a:solidFill>
              <a:latin typeface="Calibri"/>
              <a:ea typeface="Calibri"/>
              <a:cs typeface="Calibri"/>
              <a:sym typeface="Calibri"/>
            </a:endParaRPr>
          </a:p>
        </p:txBody>
      </p:sp>
      <p:sp>
        <p:nvSpPr>
          <p:cNvPr id="35" name="Google Shape;35;g3f8c30af3b2_0_10"/>
          <p:cNvSpPr/>
          <p:nvPr/>
        </p:nvSpPr>
        <p:spPr>
          <a:xfrm>
            <a:off x="1207770" y="5191125"/>
            <a:ext cx="5537700" cy="2907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2400" u="none" cap="none" strike="noStrike">
              <a:solidFill>
                <a:schemeClr val="dk1"/>
              </a:solidFill>
              <a:latin typeface="Calibri"/>
              <a:ea typeface="Calibri"/>
              <a:cs typeface="Calibri"/>
              <a:sym typeface="Calibri"/>
            </a:endParaRPr>
          </a:p>
        </p:txBody>
      </p:sp>
      <p:pic>
        <p:nvPicPr>
          <p:cNvPr descr="preencoded.png" id="36" name="Google Shape;36;g3f8c30af3b2_0_10"/>
          <p:cNvPicPr preferRelativeResize="0"/>
          <p:nvPr/>
        </p:nvPicPr>
        <p:blipFill rotWithShape="1">
          <a:blip r:embed="rId8">
            <a:alphaModFix/>
          </a:blip>
          <a:srcRect b="0" l="0" r="0" t="0"/>
          <a:stretch/>
        </p:blipFill>
        <p:spPr>
          <a:xfrm>
            <a:off x="8534400" y="1600200"/>
            <a:ext cx="8267700" cy="778192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1F8F4"/>
        </a:solidFill>
      </p:bgPr>
    </p:bg>
    <p:spTree>
      <p:nvGrpSpPr>
        <p:cNvPr id="479" name="Shape 479"/>
        <p:cNvGrpSpPr/>
        <p:nvPr/>
      </p:nvGrpSpPr>
      <p:grpSpPr>
        <a:xfrm>
          <a:off x="0" y="0"/>
          <a:ext cx="0" cy="0"/>
          <a:chOff x="0" y="0"/>
          <a:chExt cx="0" cy="0"/>
        </a:xfrm>
      </p:grpSpPr>
      <p:pic>
        <p:nvPicPr>
          <p:cNvPr descr="preencoded.png" id="480" name="Google Shape;480;g3f8c30af3b2_0_445"/>
          <p:cNvPicPr preferRelativeResize="0"/>
          <p:nvPr/>
        </p:nvPicPr>
        <p:blipFill rotWithShape="1">
          <a:blip r:embed="rId3">
            <a:alphaModFix/>
          </a:blip>
          <a:srcRect b="0" l="0" r="0" t="0"/>
          <a:stretch/>
        </p:blipFill>
        <p:spPr>
          <a:xfrm>
            <a:off x="8391525" y="-800100"/>
            <a:ext cx="11210925" cy="13230225"/>
          </a:xfrm>
          <a:prstGeom prst="rect">
            <a:avLst/>
          </a:prstGeom>
          <a:noFill/>
          <a:ln>
            <a:noFill/>
          </a:ln>
        </p:spPr>
      </p:pic>
      <p:pic>
        <p:nvPicPr>
          <p:cNvPr descr="preencoded.png" id="481" name="Google Shape;481;g3f8c30af3b2_0_445"/>
          <p:cNvPicPr preferRelativeResize="0"/>
          <p:nvPr/>
        </p:nvPicPr>
        <p:blipFill rotWithShape="1">
          <a:blip r:embed="rId4">
            <a:alphaModFix/>
          </a:blip>
          <a:srcRect b="0" l="0" r="0" t="0"/>
          <a:stretch/>
        </p:blipFill>
        <p:spPr>
          <a:xfrm>
            <a:off x="-4419600" y="2867025"/>
            <a:ext cx="8843955" cy="10374427"/>
          </a:xfrm>
          <a:prstGeom prst="rect">
            <a:avLst/>
          </a:prstGeom>
          <a:noFill/>
          <a:ln>
            <a:noFill/>
          </a:ln>
        </p:spPr>
      </p:pic>
      <p:pic>
        <p:nvPicPr>
          <p:cNvPr descr="preencoded.png" id="482" name="Google Shape;482;g3f8c30af3b2_0_445"/>
          <p:cNvPicPr preferRelativeResize="0"/>
          <p:nvPr/>
        </p:nvPicPr>
        <p:blipFill rotWithShape="1">
          <a:blip r:embed="rId5">
            <a:alphaModFix/>
          </a:blip>
          <a:srcRect b="0" l="0" r="0" t="0"/>
          <a:stretch/>
        </p:blipFill>
        <p:spPr>
          <a:xfrm>
            <a:off x="16211550" y="438150"/>
            <a:ext cx="1438275" cy="1428750"/>
          </a:xfrm>
          <a:prstGeom prst="rect">
            <a:avLst/>
          </a:prstGeom>
          <a:noFill/>
          <a:ln>
            <a:noFill/>
          </a:ln>
        </p:spPr>
      </p:pic>
      <p:pic>
        <p:nvPicPr>
          <p:cNvPr descr="preencoded.png" id="483" name="Google Shape;483;g3f8c30af3b2_0_445"/>
          <p:cNvPicPr preferRelativeResize="0"/>
          <p:nvPr/>
        </p:nvPicPr>
        <p:blipFill rotWithShape="1">
          <a:blip r:embed="rId6">
            <a:alphaModFix/>
          </a:blip>
          <a:srcRect b="0" l="0" r="0" t="0"/>
          <a:stretch/>
        </p:blipFill>
        <p:spPr>
          <a:xfrm>
            <a:off x="466725" y="7124700"/>
            <a:ext cx="2771775" cy="2714625"/>
          </a:xfrm>
          <a:prstGeom prst="rect">
            <a:avLst/>
          </a:prstGeom>
          <a:noFill/>
          <a:ln>
            <a:noFill/>
          </a:ln>
        </p:spPr>
      </p:pic>
      <p:grpSp>
        <p:nvGrpSpPr>
          <p:cNvPr id="484" name="Google Shape;484;g3f8c30af3b2_0_445"/>
          <p:cNvGrpSpPr/>
          <p:nvPr/>
        </p:nvGrpSpPr>
        <p:grpSpPr>
          <a:xfrm>
            <a:off x="17640300" y="7994925"/>
            <a:ext cx="596549" cy="2063476"/>
            <a:chOff x="17640300" y="7994925"/>
            <a:chExt cx="596549" cy="2063476"/>
          </a:xfrm>
        </p:grpSpPr>
        <p:pic>
          <p:nvPicPr>
            <p:cNvPr descr="preencoded.png" id="485" name="Google Shape;485;g3f8c30af3b2_0_445"/>
            <p:cNvPicPr preferRelativeResize="0"/>
            <p:nvPr/>
          </p:nvPicPr>
          <p:blipFill rotWithShape="1">
            <a:blip r:embed="rId7">
              <a:alphaModFix/>
            </a:blip>
            <a:srcRect b="0" l="0" r="0" t="0"/>
            <a:stretch/>
          </p:blipFill>
          <p:spPr>
            <a:xfrm>
              <a:off x="17640300" y="9525000"/>
              <a:ext cx="533400" cy="533400"/>
            </a:xfrm>
            <a:prstGeom prst="rect">
              <a:avLst/>
            </a:prstGeom>
            <a:noFill/>
            <a:ln>
              <a:noFill/>
            </a:ln>
          </p:spPr>
        </p:pic>
        <p:sp>
          <p:nvSpPr>
            <p:cNvPr id="486" name="Google Shape;486;g3f8c30af3b2_0_445"/>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3F5F"/>
                </a:buClr>
                <a:buSzPts val="2710"/>
                <a:buFont typeface="Inter"/>
                <a:buNone/>
              </a:pPr>
              <a:r>
                <a:rPr b="1" i="0" lang="en-US" sz="2710" u="none" cap="none" strike="noStrike">
                  <a:solidFill>
                    <a:srgbClr val="273F5F"/>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487" name="Google Shape;487;g3f8c30af3b2_0_445"/>
          <p:cNvPicPr preferRelativeResize="0"/>
          <p:nvPr/>
        </p:nvPicPr>
        <p:blipFill rotWithShape="1">
          <a:blip r:embed="rId8">
            <a:alphaModFix/>
          </a:blip>
          <a:srcRect b="0" l="0" r="0" t="0"/>
          <a:stretch/>
        </p:blipFill>
        <p:spPr>
          <a:xfrm>
            <a:off x="809625" y="523875"/>
            <a:ext cx="4924425" cy="4105275"/>
          </a:xfrm>
          <a:prstGeom prst="rect">
            <a:avLst/>
          </a:prstGeom>
          <a:noFill/>
          <a:ln>
            <a:noFill/>
          </a:ln>
        </p:spPr>
      </p:pic>
      <p:pic>
        <p:nvPicPr>
          <p:cNvPr descr="preencoded.png" id="488" name="Google Shape;488;g3f8c30af3b2_0_445"/>
          <p:cNvPicPr preferRelativeResize="0"/>
          <p:nvPr/>
        </p:nvPicPr>
        <p:blipFill rotWithShape="1">
          <a:blip r:embed="rId9">
            <a:alphaModFix/>
          </a:blip>
          <a:srcRect b="0" l="0" r="0" t="0"/>
          <a:stretch/>
        </p:blipFill>
        <p:spPr>
          <a:xfrm>
            <a:off x="11991975" y="5067300"/>
            <a:ext cx="4924425" cy="4105275"/>
          </a:xfrm>
          <a:prstGeom prst="rect">
            <a:avLst/>
          </a:prstGeom>
          <a:noFill/>
          <a:ln>
            <a:noFill/>
          </a:ln>
        </p:spPr>
      </p:pic>
      <p:sp>
        <p:nvSpPr>
          <p:cNvPr id="489" name="Google Shape;489;g3f8c30af3b2_0_445"/>
          <p:cNvSpPr/>
          <p:nvPr/>
        </p:nvSpPr>
        <p:spPr>
          <a:xfrm>
            <a:off x="6505575" y="1790700"/>
            <a:ext cx="1160100" cy="195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9600"/>
              <a:buFont typeface="Sedgwick Ave Display"/>
              <a:buNone/>
            </a:pPr>
            <a:r>
              <a:rPr b="0" i="0" lang="en-US" sz="9600" u="none" cap="none" strike="noStrike">
                <a:solidFill>
                  <a:srgbClr val="272727"/>
                </a:solidFill>
                <a:latin typeface="Sedgwick Ave Display"/>
                <a:ea typeface="Sedgwick Ave Display"/>
                <a:cs typeface="Sedgwick Ave Display"/>
                <a:sym typeface="Sedgwick Ave Display"/>
              </a:rPr>
              <a:t>1</a:t>
            </a:r>
            <a:endParaRPr b="0" i="0" sz="9600" u="none" cap="none" strike="noStrike">
              <a:solidFill>
                <a:schemeClr val="dk1"/>
              </a:solidFill>
              <a:latin typeface="Calibri"/>
              <a:ea typeface="Calibri"/>
              <a:cs typeface="Calibri"/>
              <a:sym typeface="Calibri"/>
            </a:endParaRPr>
          </a:p>
        </p:txBody>
      </p:sp>
      <p:grpSp>
        <p:nvGrpSpPr>
          <p:cNvPr id="490" name="Google Shape;490;g3f8c30af3b2_0_445"/>
          <p:cNvGrpSpPr/>
          <p:nvPr/>
        </p:nvGrpSpPr>
        <p:grpSpPr>
          <a:xfrm>
            <a:off x="7391400" y="1628775"/>
            <a:ext cx="4158600" cy="1954500"/>
            <a:chOff x="7391400" y="1628775"/>
            <a:chExt cx="4158600" cy="1954500"/>
          </a:xfrm>
        </p:grpSpPr>
        <p:sp>
          <p:nvSpPr>
            <p:cNvPr id="491" name="Google Shape;491;g3f8c30af3b2_0_445"/>
            <p:cNvSpPr/>
            <p:nvPr/>
          </p:nvSpPr>
          <p:spPr>
            <a:xfrm>
              <a:off x="7391400" y="1628775"/>
              <a:ext cx="4158600" cy="73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Discover the secrets</a:t>
              </a:r>
              <a:endParaRPr b="0" i="0" sz="3600" u="none" cap="none" strike="noStrike">
                <a:solidFill>
                  <a:schemeClr val="dk1"/>
                </a:solidFill>
                <a:latin typeface="Calibri"/>
                <a:ea typeface="Calibri"/>
                <a:cs typeface="Calibri"/>
                <a:sym typeface="Calibri"/>
              </a:endParaRPr>
            </a:p>
          </p:txBody>
        </p:sp>
        <p:sp>
          <p:nvSpPr>
            <p:cNvPr id="492" name="Google Shape;492;g3f8c30af3b2_0_445"/>
            <p:cNvSpPr/>
            <p:nvPr/>
          </p:nvSpPr>
          <p:spPr>
            <a:xfrm>
              <a:off x="7391400" y="2276475"/>
              <a:ext cx="4128000" cy="130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Explore the lush, vibrant forest and uncover the mysteries that lie within.</a:t>
              </a:r>
              <a:endParaRPr b="0" i="0" sz="2400" u="none" cap="none" strike="noStrike">
                <a:solidFill>
                  <a:schemeClr val="dk1"/>
                </a:solidFill>
                <a:latin typeface="Calibri"/>
                <a:ea typeface="Calibri"/>
                <a:cs typeface="Calibri"/>
                <a:sym typeface="Calibri"/>
              </a:endParaRPr>
            </a:p>
          </p:txBody>
        </p:sp>
      </p:grpSp>
      <p:sp>
        <p:nvSpPr>
          <p:cNvPr id="493" name="Google Shape;493;g3f8c30af3b2_0_445"/>
          <p:cNvSpPr/>
          <p:nvPr/>
        </p:nvSpPr>
        <p:spPr>
          <a:xfrm>
            <a:off x="809625" y="6334125"/>
            <a:ext cx="1160100" cy="195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9600"/>
              <a:buFont typeface="Sedgwick Ave Display"/>
              <a:buNone/>
            </a:pPr>
            <a:r>
              <a:rPr b="0" i="0" lang="en-US" sz="9600" u="none" cap="none" strike="noStrike">
                <a:solidFill>
                  <a:srgbClr val="272727"/>
                </a:solidFill>
                <a:latin typeface="Sedgwick Ave Display"/>
                <a:ea typeface="Sedgwick Ave Display"/>
                <a:cs typeface="Sedgwick Ave Display"/>
                <a:sym typeface="Sedgwick Ave Display"/>
              </a:rPr>
              <a:t>3</a:t>
            </a:r>
            <a:endParaRPr b="0" i="0" sz="9600" u="none" cap="none" strike="noStrike">
              <a:solidFill>
                <a:schemeClr val="dk1"/>
              </a:solidFill>
              <a:latin typeface="Calibri"/>
              <a:ea typeface="Calibri"/>
              <a:cs typeface="Calibri"/>
              <a:sym typeface="Calibri"/>
            </a:endParaRPr>
          </a:p>
        </p:txBody>
      </p:sp>
      <p:grpSp>
        <p:nvGrpSpPr>
          <p:cNvPr id="494" name="Google Shape;494;g3f8c30af3b2_0_445"/>
          <p:cNvGrpSpPr/>
          <p:nvPr/>
        </p:nvGrpSpPr>
        <p:grpSpPr>
          <a:xfrm>
            <a:off x="1695450" y="5972175"/>
            <a:ext cx="4158600" cy="2354700"/>
            <a:chOff x="1695450" y="5972175"/>
            <a:chExt cx="4158600" cy="2354700"/>
          </a:xfrm>
        </p:grpSpPr>
        <p:sp>
          <p:nvSpPr>
            <p:cNvPr id="495" name="Google Shape;495;g3f8c30af3b2_0_445"/>
            <p:cNvSpPr/>
            <p:nvPr/>
          </p:nvSpPr>
          <p:spPr>
            <a:xfrm>
              <a:off x="1695450" y="5972175"/>
              <a:ext cx="4158600" cy="73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Meet the creatures</a:t>
              </a:r>
              <a:endParaRPr b="0" i="0" sz="3600" u="none" cap="none" strike="noStrike">
                <a:solidFill>
                  <a:schemeClr val="dk1"/>
                </a:solidFill>
                <a:latin typeface="Calibri"/>
                <a:ea typeface="Calibri"/>
                <a:cs typeface="Calibri"/>
                <a:sym typeface="Calibri"/>
              </a:endParaRPr>
            </a:p>
          </p:txBody>
        </p:sp>
        <p:sp>
          <p:nvSpPr>
            <p:cNvPr id="496" name="Google Shape;496;g3f8c30af3b2_0_445"/>
            <p:cNvSpPr/>
            <p:nvPr/>
          </p:nvSpPr>
          <p:spPr>
            <a:xfrm>
              <a:off x="1695450" y="6619875"/>
              <a:ext cx="4128000" cy="1707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Encounter the mythical creatures that call the forest home, from talking animals to fairies.</a:t>
              </a:r>
              <a:endParaRPr b="0" i="0" sz="2400" u="none" cap="none" strike="noStrike">
                <a:solidFill>
                  <a:schemeClr val="dk1"/>
                </a:solidFill>
                <a:latin typeface="Calibri"/>
                <a:ea typeface="Calibri"/>
                <a:cs typeface="Calibri"/>
                <a:sym typeface="Calibri"/>
              </a:endParaRPr>
            </a:p>
          </p:txBody>
        </p:sp>
      </p:grpSp>
      <p:sp>
        <p:nvSpPr>
          <p:cNvPr id="497" name="Google Shape;497;g3f8c30af3b2_0_445"/>
          <p:cNvSpPr/>
          <p:nvPr/>
        </p:nvSpPr>
        <p:spPr>
          <a:xfrm>
            <a:off x="6438900" y="6334125"/>
            <a:ext cx="1074300" cy="195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9600"/>
              <a:buFont typeface="Sedgwick Ave Display"/>
              <a:buNone/>
            </a:pPr>
            <a:r>
              <a:rPr b="0" i="0" lang="en-US" sz="9600" u="none" cap="none" strike="noStrike">
                <a:solidFill>
                  <a:srgbClr val="272727"/>
                </a:solidFill>
                <a:latin typeface="Sedgwick Ave Display"/>
                <a:ea typeface="Sedgwick Ave Display"/>
                <a:cs typeface="Sedgwick Ave Display"/>
                <a:sym typeface="Sedgwick Ave Display"/>
              </a:rPr>
              <a:t>4</a:t>
            </a:r>
            <a:endParaRPr b="0" i="0" sz="9600" u="none" cap="none" strike="noStrike">
              <a:solidFill>
                <a:schemeClr val="dk1"/>
              </a:solidFill>
              <a:latin typeface="Calibri"/>
              <a:ea typeface="Calibri"/>
              <a:cs typeface="Calibri"/>
              <a:sym typeface="Calibri"/>
            </a:endParaRPr>
          </a:p>
        </p:txBody>
      </p:sp>
      <p:grpSp>
        <p:nvGrpSpPr>
          <p:cNvPr id="498" name="Google Shape;498;g3f8c30af3b2_0_445"/>
          <p:cNvGrpSpPr/>
          <p:nvPr/>
        </p:nvGrpSpPr>
        <p:grpSpPr>
          <a:xfrm>
            <a:off x="7239000" y="5972175"/>
            <a:ext cx="4244400" cy="2354700"/>
            <a:chOff x="7239000" y="5972175"/>
            <a:chExt cx="4244400" cy="2354700"/>
          </a:xfrm>
        </p:grpSpPr>
        <p:sp>
          <p:nvSpPr>
            <p:cNvPr id="499" name="Google Shape;499;g3f8c30af3b2_0_445"/>
            <p:cNvSpPr/>
            <p:nvPr/>
          </p:nvSpPr>
          <p:spPr>
            <a:xfrm>
              <a:off x="7239000" y="5972175"/>
              <a:ext cx="4244400" cy="73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Uncover the magic</a:t>
              </a:r>
              <a:endParaRPr b="0" i="0" sz="3600" u="none" cap="none" strike="noStrike">
                <a:solidFill>
                  <a:schemeClr val="dk1"/>
                </a:solidFill>
                <a:latin typeface="Calibri"/>
                <a:ea typeface="Calibri"/>
                <a:cs typeface="Calibri"/>
                <a:sym typeface="Calibri"/>
              </a:endParaRPr>
            </a:p>
          </p:txBody>
        </p:sp>
        <p:sp>
          <p:nvSpPr>
            <p:cNvPr id="500" name="Google Shape;500;g3f8c30af3b2_0_445"/>
            <p:cNvSpPr/>
            <p:nvPr/>
          </p:nvSpPr>
          <p:spPr>
            <a:xfrm>
              <a:off x="7239000" y="6619875"/>
              <a:ext cx="4213800" cy="1707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Learn about the powerful magic that pervades the forest and how it affects all who enter.</a:t>
              </a:r>
              <a:endParaRPr b="0" i="0" sz="2400" u="none" cap="none" strike="noStrike">
                <a:solidFill>
                  <a:schemeClr val="dk1"/>
                </a:solidFill>
                <a:latin typeface="Calibri"/>
                <a:ea typeface="Calibri"/>
                <a:cs typeface="Calibri"/>
                <a:sym typeface="Calibri"/>
              </a:endParaRPr>
            </a:p>
          </p:txBody>
        </p:sp>
      </p:grpSp>
      <p:sp>
        <p:nvSpPr>
          <p:cNvPr id="501" name="Google Shape;501;g3f8c30af3b2_0_445"/>
          <p:cNvSpPr/>
          <p:nvPr/>
        </p:nvSpPr>
        <p:spPr>
          <a:xfrm>
            <a:off x="12134850" y="1790700"/>
            <a:ext cx="1160100" cy="195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9600"/>
              <a:buFont typeface="Sedgwick Ave Display"/>
              <a:buNone/>
            </a:pPr>
            <a:r>
              <a:rPr b="0" i="0" lang="en-US" sz="9600" u="none" cap="none" strike="noStrike">
                <a:solidFill>
                  <a:srgbClr val="272727"/>
                </a:solidFill>
                <a:latin typeface="Sedgwick Ave Display"/>
                <a:ea typeface="Sedgwick Ave Display"/>
                <a:cs typeface="Sedgwick Ave Display"/>
                <a:sym typeface="Sedgwick Ave Display"/>
              </a:rPr>
              <a:t>2</a:t>
            </a:r>
            <a:endParaRPr b="0" i="0" sz="9600" u="none" cap="none" strike="noStrike">
              <a:solidFill>
                <a:schemeClr val="dk1"/>
              </a:solidFill>
              <a:latin typeface="Calibri"/>
              <a:ea typeface="Calibri"/>
              <a:cs typeface="Calibri"/>
              <a:sym typeface="Calibri"/>
            </a:endParaRPr>
          </a:p>
        </p:txBody>
      </p:sp>
      <p:grpSp>
        <p:nvGrpSpPr>
          <p:cNvPr id="502" name="Google Shape;502;g3f8c30af3b2_0_445"/>
          <p:cNvGrpSpPr/>
          <p:nvPr/>
        </p:nvGrpSpPr>
        <p:grpSpPr>
          <a:xfrm>
            <a:off x="13020675" y="1628775"/>
            <a:ext cx="4158600" cy="1954500"/>
            <a:chOff x="13020675" y="1628775"/>
            <a:chExt cx="4158600" cy="1954500"/>
          </a:xfrm>
        </p:grpSpPr>
        <p:sp>
          <p:nvSpPr>
            <p:cNvPr id="503" name="Google Shape;503;g3f8c30af3b2_0_445"/>
            <p:cNvSpPr/>
            <p:nvPr/>
          </p:nvSpPr>
          <p:spPr>
            <a:xfrm>
              <a:off x="13020675" y="1628775"/>
              <a:ext cx="4158600" cy="73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Find your own path</a:t>
              </a:r>
              <a:endParaRPr b="0" i="0" sz="3600" u="none" cap="none" strike="noStrike">
                <a:solidFill>
                  <a:schemeClr val="dk1"/>
                </a:solidFill>
                <a:latin typeface="Calibri"/>
                <a:ea typeface="Calibri"/>
                <a:cs typeface="Calibri"/>
                <a:sym typeface="Calibri"/>
              </a:endParaRPr>
            </a:p>
          </p:txBody>
        </p:sp>
        <p:sp>
          <p:nvSpPr>
            <p:cNvPr id="504" name="Google Shape;504;g3f8c30af3b2_0_445"/>
            <p:cNvSpPr/>
            <p:nvPr/>
          </p:nvSpPr>
          <p:spPr>
            <a:xfrm>
              <a:off x="13020675" y="2276475"/>
              <a:ext cx="4128000" cy="130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Choose your own path through the forest, and see where it takes you.</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1F8F4"/>
        </a:solidFill>
      </p:bgPr>
    </p:bg>
    <p:spTree>
      <p:nvGrpSpPr>
        <p:cNvPr id="509" name="Shape 509"/>
        <p:cNvGrpSpPr/>
        <p:nvPr/>
      </p:nvGrpSpPr>
      <p:grpSpPr>
        <a:xfrm>
          <a:off x="0" y="0"/>
          <a:ext cx="0" cy="0"/>
          <a:chOff x="0" y="0"/>
          <a:chExt cx="0" cy="0"/>
        </a:xfrm>
      </p:grpSpPr>
      <p:pic>
        <p:nvPicPr>
          <p:cNvPr descr="preencoded.png" id="510" name="Google Shape;510;g3f8c30af3b2_0_474"/>
          <p:cNvPicPr preferRelativeResize="0"/>
          <p:nvPr/>
        </p:nvPicPr>
        <p:blipFill rotWithShape="1">
          <a:blip r:embed="rId3">
            <a:alphaModFix/>
          </a:blip>
          <a:srcRect b="0" l="0" r="0" t="0"/>
          <a:stretch/>
        </p:blipFill>
        <p:spPr>
          <a:xfrm rot="10800000">
            <a:off x="1409700" y="-428625"/>
            <a:ext cx="12763500" cy="11144250"/>
          </a:xfrm>
          <a:prstGeom prst="rect">
            <a:avLst/>
          </a:prstGeom>
          <a:noFill/>
          <a:ln>
            <a:noFill/>
          </a:ln>
        </p:spPr>
      </p:pic>
      <p:pic>
        <p:nvPicPr>
          <p:cNvPr descr="preencoded.png" id="511" name="Google Shape;511;g3f8c30af3b2_0_474"/>
          <p:cNvPicPr preferRelativeResize="0"/>
          <p:nvPr/>
        </p:nvPicPr>
        <p:blipFill rotWithShape="1">
          <a:blip r:embed="rId4">
            <a:alphaModFix/>
          </a:blip>
          <a:srcRect b="0" l="0" r="0" t="0"/>
          <a:stretch/>
        </p:blipFill>
        <p:spPr>
          <a:xfrm>
            <a:off x="609600" y="390525"/>
            <a:ext cx="2533650" cy="2457450"/>
          </a:xfrm>
          <a:prstGeom prst="rect">
            <a:avLst/>
          </a:prstGeom>
          <a:noFill/>
          <a:ln>
            <a:noFill/>
          </a:ln>
        </p:spPr>
      </p:pic>
      <p:pic>
        <p:nvPicPr>
          <p:cNvPr descr="preencoded.png" id="512" name="Google Shape;512;g3f8c30af3b2_0_474"/>
          <p:cNvPicPr preferRelativeResize="0"/>
          <p:nvPr/>
        </p:nvPicPr>
        <p:blipFill rotWithShape="1">
          <a:blip r:embed="rId5">
            <a:alphaModFix/>
          </a:blip>
          <a:srcRect b="0" l="0" r="0" t="0"/>
          <a:stretch/>
        </p:blipFill>
        <p:spPr>
          <a:xfrm rot="10800000">
            <a:off x="14830425" y="5143500"/>
            <a:ext cx="2993320" cy="4229100"/>
          </a:xfrm>
          <a:prstGeom prst="rect">
            <a:avLst/>
          </a:prstGeom>
          <a:noFill/>
          <a:ln>
            <a:noFill/>
          </a:ln>
        </p:spPr>
      </p:pic>
      <p:grpSp>
        <p:nvGrpSpPr>
          <p:cNvPr id="513" name="Google Shape;513;g3f8c30af3b2_0_474"/>
          <p:cNvGrpSpPr/>
          <p:nvPr/>
        </p:nvGrpSpPr>
        <p:grpSpPr>
          <a:xfrm>
            <a:off x="17640300" y="7994925"/>
            <a:ext cx="596549" cy="2063476"/>
            <a:chOff x="17640300" y="7994925"/>
            <a:chExt cx="596549" cy="2063476"/>
          </a:xfrm>
        </p:grpSpPr>
        <p:pic>
          <p:nvPicPr>
            <p:cNvPr descr="preencoded.png" id="514" name="Google Shape;514;g3f8c30af3b2_0_474"/>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515" name="Google Shape;515;g3f8c30af3b2_0_474"/>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3F5F"/>
                </a:buClr>
                <a:buSzPts val="2710"/>
                <a:buFont typeface="Inter"/>
                <a:buNone/>
              </a:pPr>
              <a:r>
                <a:rPr b="1" i="0" lang="en-US" sz="2710" u="none" cap="none" strike="noStrike">
                  <a:solidFill>
                    <a:srgbClr val="273F5F"/>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516" name="Google Shape;516;g3f8c30af3b2_0_474"/>
          <p:cNvPicPr preferRelativeResize="0"/>
          <p:nvPr/>
        </p:nvPicPr>
        <p:blipFill rotWithShape="1">
          <a:blip r:embed="rId7">
            <a:alphaModFix/>
          </a:blip>
          <a:srcRect b="0" l="0" r="0" t="0"/>
          <a:stretch/>
        </p:blipFill>
        <p:spPr>
          <a:xfrm>
            <a:off x="6391275" y="2857500"/>
            <a:ext cx="10858500" cy="5895975"/>
          </a:xfrm>
          <a:prstGeom prst="rect">
            <a:avLst/>
          </a:prstGeom>
          <a:noFill/>
          <a:ln>
            <a:noFill/>
          </a:ln>
        </p:spPr>
      </p:pic>
      <p:sp>
        <p:nvSpPr>
          <p:cNvPr id="517" name="Google Shape;517;g3f8c30af3b2_0_474"/>
          <p:cNvSpPr/>
          <p:nvPr/>
        </p:nvSpPr>
        <p:spPr>
          <a:xfrm>
            <a:off x="3810000" y="828675"/>
            <a:ext cx="10658400" cy="1219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6000"/>
              <a:buFont typeface="Sedgwick Ave Display"/>
              <a:buNone/>
            </a:pPr>
            <a:r>
              <a:rPr b="0" i="0" lang="en-US" sz="6000" u="none" cap="none" strike="noStrike">
                <a:solidFill>
                  <a:srgbClr val="272727"/>
                </a:solidFill>
                <a:latin typeface="Sedgwick Ave Display"/>
                <a:ea typeface="Sedgwick Ave Display"/>
                <a:cs typeface="Sedgwick Ave Display"/>
                <a:sym typeface="Sedgwick Ave Display"/>
              </a:rPr>
              <a:t>Fantasy Realm at a Glance</a:t>
            </a:r>
            <a:endParaRPr b="0" i="0" sz="6000" u="none" cap="none" strike="noStrike">
              <a:solidFill>
                <a:schemeClr val="dk1"/>
              </a:solidFill>
              <a:latin typeface="Calibri"/>
              <a:ea typeface="Calibri"/>
              <a:cs typeface="Calibri"/>
              <a:sym typeface="Calibri"/>
            </a:endParaRPr>
          </a:p>
        </p:txBody>
      </p:sp>
      <p:grpSp>
        <p:nvGrpSpPr>
          <p:cNvPr id="518" name="Google Shape;518;g3f8c30af3b2_0_474"/>
          <p:cNvGrpSpPr/>
          <p:nvPr/>
        </p:nvGrpSpPr>
        <p:grpSpPr>
          <a:xfrm>
            <a:off x="1285875" y="2571750"/>
            <a:ext cx="5292000" cy="1554600"/>
            <a:chOff x="1285875" y="2571750"/>
            <a:chExt cx="5292000" cy="1554600"/>
          </a:xfrm>
        </p:grpSpPr>
        <p:sp>
          <p:nvSpPr>
            <p:cNvPr id="519" name="Google Shape;519;g3f8c30af3b2_0_474"/>
            <p:cNvSpPr/>
            <p:nvPr/>
          </p:nvSpPr>
          <p:spPr>
            <a:xfrm>
              <a:off x="1285875" y="2571750"/>
              <a:ext cx="5292000" cy="73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The Forest</a:t>
              </a:r>
              <a:endParaRPr b="0" i="0" sz="3600" u="none" cap="none" strike="noStrike">
                <a:solidFill>
                  <a:schemeClr val="dk1"/>
                </a:solidFill>
                <a:latin typeface="Calibri"/>
                <a:ea typeface="Calibri"/>
                <a:cs typeface="Calibri"/>
                <a:sym typeface="Calibri"/>
              </a:endParaRPr>
            </a:p>
          </p:txBody>
        </p:sp>
        <p:sp>
          <p:nvSpPr>
            <p:cNvPr id="520" name="Google Shape;520;g3f8c30af3b2_0_474"/>
            <p:cNvSpPr/>
            <p:nvPr/>
          </p:nvSpPr>
          <p:spPr>
            <a:xfrm>
              <a:off x="1285875" y="3219450"/>
              <a:ext cx="5261700" cy="90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A magical forest filled with animals and enchanted creatures.</a:t>
              </a:r>
              <a:endParaRPr b="0" i="0" sz="2400" u="none" cap="none" strike="noStrike">
                <a:solidFill>
                  <a:schemeClr val="dk1"/>
                </a:solidFill>
                <a:latin typeface="Calibri"/>
                <a:ea typeface="Calibri"/>
                <a:cs typeface="Calibri"/>
                <a:sym typeface="Calibri"/>
              </a:endParaRPr>
            </a:p>
          </p:txBody>
        </p:sp>
      </p:grpSp>
      <p:grpSp>
        <p:nvGrpSpPr>
          <p:cNvPr id="521" name="Google Shape;521;g3f8c30af3b2_0_474"/>
          <p:cNvGrpSpPr/>
          <p:nvPr/>
        </p:nvGrpSpPr>
        <p:grpSpPr>
          <a:xfrm>
            <a:off x="1285875" y="4943475"/>
            <a:ext cx="5292000" cy="1554600"/>
            <a:chOff x="1285875" y="4943475"/>
            <a:chExt cx="5292000" cy="1554600"/>
          </a:xfrm>
        </p:grpSpPr>
        <p:sp>
          <p:nvSpPr>
            <p:cNvPr id="522" name="Google Shape;522;g3f8c30af3b2_0_474"/>
            <p:cNvSpPr/>
            <p:nvPr/>
          </p:nvSpPr>
          <p:spPr>
            <a:xfrm>
              <a:off x="1285875" y="4943475"/>
              <a:ext cx="5292000" cy="73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The Caves</a:t>
              </a:r>
              <a:endParaRPr b="0" i="0" sz="3600" u="none" cap="none" strike="noStrike">
                <a:solidFill>
                  <a:schemeClr val="dk1"/>
                </a:solidFill>
                <a:latin typeface="Calibri"/>
                <a:ea typeface="Calibri"/>
                <a:cs typeface="Calibri"/>
                <a:sym typeface="Calibri"/>
              </a:endParaRPr>
            </a:p>
          </p:txBody>
        </p:sp>
        <p:sp>
          <p:nvSpPr>
            <p:cNvPr id="523" name="Google Shape;523;g3f8c30af3b2_0_474"/>
            <p:cNvSpPr/>
            <p:nvPr/>
          </p:nvSpPr>
          <p:spPr>
            <a:xfrm>
              <a:off x="1285875" y="5591175"/>
              <a:ext cx="5261700" cy="90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A network of underground caves filled with crystals.</a:t>
              </a:r>
              <a:endParaRPr b="0" i="0" sz="2400" u="none" cap="none" strike="noStrike">
                <a:solidFill>
                  <a:schemeClr val="dk1"/>
                </a:solidFill>
                <a:latin typeface="Calibri"/>
                <a:ea typeface="Calibri"/>
                <a:cs typeface="Calibri"/>
                <a:sym typeface="Calibri"/>
              </a:endParaRPr>
            </a:p>
          </p:txBody>
        </p:sp>
      </p:grpSp>
      <p:grpSp>
        <p:nvGrpSpPr>
          <p:cNvPr id="524" name="Google Shape;524;g3f8c30af3b2_0_474"/>
          <p:cNvGrpSpPr/>
          <p:nvPr/>
        </p:nvGrpSpPr>
        <p:grpSpPr>
          <a:xfrm>
            <a:off x="1285875" y="7315200"/>
            <a:ext cx="5292000" cy="1554600"/>
            <a:chOff x="1285875" y="7315200"/>
            <a:chExt cx="5292000" cy="1554600"/>
          </a:xfrm>
        </p:grpSpPr>
        <p:sp>
          <p:nvSpPr>
            <p:cNvPr id="525" name="Google Shape;525;g3f8c30af3b2_0_474"/>
            <p:cNvSpPr/>
            <p:nvPr/>
          </p:nvSpPr>
          <p:spPr>
            <a:xfrm>
              <a:off x="1285875" y="7315200"/>
              <a:ext cx="5292000" cy="73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The Lair</a:t>
              </a:r>
              <a:endParaRPr b="0" i="0" sz="3600" u="none" cap="none" strike="noStrike">
                <a:solidFill>
                  <a:schemeClr val="dk1"/>
                </a:solidFill>
                <a:latin typeface="Calibri"/>
                <a:ea typeface="Calibri"/>
                <a:cs typeface="Calibri"/>
                <a:sym typeface="Calibri"/>
              </a:endParaRPr>
            </a:p>
          </p:txBody>
        </p:sp>
        <p:sp>
          <p:nvSpPr>
            <p:cNvPr id="526" name="Google Shape;526;g3f8c30af3b2_0_474"/>
            <p:cNvSpPr/>
            <p:nvPr/>
          </p:nvSpPr>
          <p:spPr>
            <a:xfrm>
              <a:off x="1285875" y="7962900"/>
              <a:ext cx="5261700" cy="90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A dangerous and mysterious place where dragons reside.</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1F8F4"/>
        </a:solidFill>
      </p:bgPr>
    </p:bg>
    <p:spTree>
      <p:nvGrpSpPr>
        <p:cNvPr id="531" name="Shape 531"/>
        <p:cNvGrpSpPr/>
        <p:nvPr/>
      </p:nvGrpSpPr>
      <p:grpSpPr>
        <a:xfrm>
          <a:off x="0" y="0"/>
          <a:ext cx="0" cy="0"/>
          <a:chOff x="0" y="0"/>
          <a:chExt cx="0" cy="0"/>
        </a:xfrm>
      </p:grpSpPr>
      <p:pic>
        <p:nvPicPr>
          <p:cNvPr descr="preencoded.png" id="532" name="Google Shape;532;g3f8c30af3b2_0_495"/>
          <p:cNvPicPr preferRelativeResize="0"/>
          <p:nvPr/>
        </p:nvPicPr>
        <p:blipFill rotWithShape="1">
          <a:blip r:embed="rId3">
            <a:alphaModFix/>
          </a:blip>
          <a:srcRect b="0" l="0" r="0" t="0"/>
          <a:stretch/>
        </p:blipFill>
        <p:spPr>
          <a:xfrm>
            <a:off x="2771775" y="0"/>
            <a:ext cx="11068050" cy="12153900"/>
          </a:xfrm>
          <a:prstGeom prst="rect">
            <a:avLst/>
          </a:prstGeom>
          <a:noFill/>
          <a:ln>
            <a:noFill/>
          </a:ln>
        </p:spPr>
      </p:pic>
      <p:pic>
        <p:nvPicPr>
          <p:cNvPr descr="preencoded.png" id="533" name="Google Shape;533;g3f8c30af3b2_0_495"/>
          <p:cNvPicPr preferRelativeResize="0"/>
          <p:nvPr/>
        </p:nvPicPr>
        <p:blipFill rotWithShape="1">
          <a:blip r:embed="rId4">
            <a:alphaModFix/>
          </a:blip>
          <a:srcRect b="0" l="0" r="0" t="0"/>
          <a:stretch/>
        </p:blipFill>
        <p:spPr>
          <a:xfrm>
            <a:off x="15240000" y="6953250"/>
            <a:ext cx="2476500" cy="2533650"/>
          </a:xfrm>
          <a:prstGeom prst="rect">
            <a:avLst/>
          </a:prstGeom>
          <a:noFill/>
          <a:ln>
            <a:noFill/>
          </a:ln>
        </p:spPr>
      </p:pic>
      <p:pic>
        <p:nvPicPr>
          <p:cNvPr descr="preencoded.png" id="534" name="Google Shape;534;g3f8c30af3b2_0_495"/>
          <p:cNvPicPr preferRelativeResize="0"/>
          <p:nvPr/>
        </p:nvPicPr>
        <p:blipFill rotWithShape="1">
          <a:blip r:embed="rId5">
            <a:alphaModFix/>
          </a:blip>
          <a:srcRect b="0" l="0" r="0" t="0"/>
          <a:stretch/>
        </p:blipFill>
        <p:spPr>
          <a:xfrm>
            <a:off x="361950" y="628650"/>
            <a:ext cx="2857500" cy="2971800"/>
          </a:xfrm>
          <a:prstGeom prst="rect">
            <a:avLst/>
          </a:prstGeom>
          <a:noFill/>
          <a:ln>
            <a:noFill/>
          </a:ln>
        </p:spPr>
      </p:pic>
      <p:grpSp>
        <p:nvGrpSpPr>
          <p:cNvPr id="535" name="Google Shape;535;g3f8c30af3b2_0_495"/>
          <p:cNvGrpSpPr/>
          <p:nvPr/>
        </p:nvGrpSpPr>
        <p:grpSpPr>
          <a:xfrm>
            <a:off x="17640300" y="7994925"/>
            <a:ext cx="596549" cy="2063476"/>
            <a:chOff x="17640300" y="7994925"/>
            <a:chExt cx="596549" cy="2063476"/>
          </a:xfrm>
        </p:grpSpPr>
        <p:pic>
          <p:nvPicPr>
            <p:cNvPr descr="preencoded.png" id="536" name="Google Shape;536;g3f8c30af3b2_0_495"/>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537" name="Google Shape;537;g3f8c30af3b2_0_495"/>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3F5F"/>
                </a:buClr>
                <a:buSzPts val="2710"/>
                <a:buFont typeface="Inter"/>
                <a:buNone/>
              </a:pPr>
              <a:r>
                <a:rPr b="1" i="0" lang="en-US" sz="2710" u="none" cap="none" strike="noStrike">
                  <a:solidFill>
                    <a:srgbClr val="273F5F"/>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538" name="Google Shape;538;g3f8c30af3b2_0_495"/>
          <p:cNvSpPr/>
          <p:nvPr/>
        </p:nvSpPr>
        <p:spPr>
          <a:xfrm>
            <a:off x="4591050" y="828675"/>
            <a:ext cx="9105900" cy="1219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6000"/>
              <a:buFont typeface="Sedgwick Ave Display"/>
              <a:buNone/>
            </a:pPr>
            <a:r>
              <a:rPr b="0" i="0" lang="en-US" sz="6000" u="none" cap="none" strike="noStrike">
                <a:solidFill>
                  <a:srgbClr val="272727"/>
                </a:solidFill>
                <a:latin typeface="Sedgwick Ave Display"/>
                <a:ea typeface="Sedgwick Ave Display"/>
                <a:cs typeface="Sedgwick Ave Display"/>
                <a:sym typeface="Sedgwick Ave Display"/>
              </a:rPr>
              <a:t>The Timeline</a:t>
            </a:r>
            <a:endParaRPr b="0" i="0" sz="6000" u="none" cap="none" strike="noStrike">
              <a:solidFill>
                <a:schemeClr val="dk1"/>
              </a:solidFill>
              <a:latin typeface="Calibri"/>
              <a:ea typeface="Calibri"/>
              <a:cs typeface="Calibri"/>
              <a:sym typeface="Calibri"/>
            </a:endParaRPr>
          </a:p>
        </p:txBody>
      </p:sp>
      <p:grpSp>
        <p:nvGrpSpPr>
          <p:cNvPr id="539" name="Google Shape;539;g3f8c30af3b2_0_495"/>
          <p:cNvGrpSpPr/>
          <p:nvPr/>
        </p:nvGrpSpPr>
        <p:grpSpPr>
          <a:xfrm>
            <a:off x="-1" y="2466975"/>
            <a:ext cx="18288000" cy="7250550"/>
            <a:chOff x="-1" y="2466975"/>
            <a:chExt cx="18288000" cy="7250550"/>
          </a:xfrm>
        </p:grpSpPr>
        <p:cxnSp>
          <p:nvCxnSpPr>
            <p:cNvPr id="540" name="Google Shape;540;g3f8c30af3b2_0_495"/>
            <p:cNvCxnSpPr/>
            <p:nvPr/>
          </p:nvCxnSpPr>
          <p:spPr>
            <a:xfrm>
              <a:off x="-1" y="5938838"/>
              <a:ext cx="18288000" cy="0"/>
            </a:xfrm>
            <a:prstGeom prst="straightConnector1">
              <a:avLst/>
            </a:prstGeom>
            <a:noFill/>
            <a:ln cap="flat" cmpd="sng" w="9525">
              <a:solidFill>
                <a:srgbClr val="4D4D4D"/>
              </a:solidFill>
              <a:prstDash val="solid"/>
              <a:round/>
              <a:headEnd len="sm" w="sm" type="none"/>
              <a:tailEnd len="sm" w="sm" type="none"/>
            </a:ln>
          </p:spPr>
        </p:cxnSp>
        <p:grpSp>
          <p:nvGrpSpPr>
            <p:cNvPr id="541" name="Google Shape;541;g3f8c30af3b2_0_495"/>
            <p:cNvGrpSpPr/>
            <p:nvPr/>
          </p:nvGrpSpPr>
          <p:grpSpPr>
            <a:xfrm>
              <a:off x="933525" y="3762375"/>
              <a:ext cx="142800" cy="2181331"/>
              <a:chOff x="933525" y="3762375"/>
              <a:chExt cx="142800" cy="2181331"/>
            </a:xfrm>
          </p:grpSpPr>
          <p:sp>
            <p:nvSpPr>
              <p:cNvPr id="542" name="Google Shape;542;g3f8c30af3b2_0_495"/>
              <p:cNvSpPr/>
              <p:nvPr/>
            </p:nvSpPr>
            <p:spPr>
              <a:xfrm rot="5400000">
                <a:off x="933525" y="3762375"/>
                <a:ext cx="142800" cy="142800"/>
              </a:xfrm>
              <a:prstGeom prst="ellipse">
                <a:avLst/>
              </a:prstGeom>
              <a:no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43" name="Google Shape;543;g3f8c30af3b2_0_495"/>
              <p:cNvCxnSpPr/>
              <p:nvPr/>
            </p:nvCxnSpPr>
            <p:spPr>
              <a:xfrm rot="5400000">
                <a:off x="-4837" y="4924456"/>
                <a:ext cx="2038500" cy="0"/>
              </a:xfrm>
              <a:prstGeom prst="straightConnector1">
                <a:avLst/>
              </a:prstGeom>
              <a:noFill/>
              <a:ln cap="flat" cmpd="sng" w="19050">
                <a:solidFill>
                  <a:srgbClr val="000000"/>
                </a:solidFill>
                <a:prstDash val="solid"/>
                <a:round/>
                <a:headEnd len="sm" w="sm" type="none"/>
                <a:tailEnd len="sm" w="sm" type="none"/>
              </a:ln>
            </p:spPr>
          </p:cxnSp>
        </p:grpSp>
        <p:grpSp>
          <p:nvGrpSpPr>
            <p:cNvPr id="544" name="Google Shape;544;g3f8c30af3b2_0_495"/>
            <p:cNvGrpSpPr/>
            <p:nvPr/>
          </p:nvGrpSpPr>
          <p:grpSpPr>
            <a:xfrm>
              <a:off x="9420300" y="2628900"/>
              <a:ext cx="142800" cy="3314747"/>
              <a:chOff x="9420300" y="2628900"/>
              <a:chExt cx="142800" cy="3314747"/>
            </a:xfrm>
          </p:grpSpPr>
          <p:sp>
            <p:nvSpPr>
              <p:cNvPr id="545" name="Google Shape;545;g3f8c30af3b2_0_495"/>
              <p:cNvSpPr/>
              <p:nvPr/>
            </p:nvSpPr>
            <p:spPr>
              <a:xfrm rot="5400000">
                <a:off x="9420300" y="2628900"/>
                <a:ext cx="142800" cy="142800"/>
              </a:xfrm>
              <a:prstGeom prst="ellipse">
                <a:avLst/>
              </a:prstGeom>
              <a:no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46" name="Google Shape;546;g3f8c30af3b2_0_495"/>
              <p:cNvCxnSpPr/>
              <p:nvPr/>
            </p:nvCxnSpPr>
            <p:spPr>
              <a:xfrm rot="5400000">
                <a:off x="7915237" y="4357697"/>
                <a:ext cx="3171900" cy="0"/>
              </a:xfrm>
              <a:prstGeom prst="straightConnector1">
                <a:avLst/>
              </a:prstGeom>
              <a:noFill/>
              <a:ln cap="flat" cmpd="sng" w="19050">
                <a:solidFill>
                  <a:srgbClr val="000000"/>
                </a:solidFill>
                <a:prstDash val="solid"/>
                <a:round/>
                <a:headEnd len="sm" w="sm" type="none"/>
                <a:tailEnd len="sm" w="sm" type="none"/>
              </a:ln>
            </p:spPr>
          </p:cxnSp>
        </p:grpSp>
        <p:grpSp>
          <p:nvGrpSpPr>
            <p:cNvPr id="547" name="Google Shape;547;g3f8c30af3b2_0_495"/>
            <p:cNvGrpSpPr/>
            <p:nvPr/>
          </p:nvGrpSpPr>
          <p:grpSpPr>
            <a:xfrm>
              <a:off x="5162550" y="5943551"/>
              <a:ext cx="142800" cy="3771949"/>
              <a:chOff x="5162550" y="5943551"/>
              <a:chExt cx="142800" cy="3771949"/>
            </a:xfrm>
          </p:grpSpPr>
          <p:sp>
            <p:nvSpPr>
              <p:cNvPr id="548" name="Google Shape;548;g3f8c30af3b2_0_495"/>
              <p:cNvSpPr/>
              <p:nvPr/>
            </p:nvSpPr>
            <p:spPr>
              <a:xfrm rot="-5400000">
                <a:off x="5162550" y="9572700"/>
                <a:ext cx="142800" cy="142800"/>
              </a:xfrm>
              <a:prstGeom prst="ellipse">
                <a:avLst/>
              </a:prstGeom>
              <a:no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49" name="Google Shape;549;g3f8c30af3b2_0_495"/>
              <p:cNvCxnSpPr/>
              <p:nvPr/>
            </p:nvCxnSpPr>
            <p:spPr>
              <a:xfrm rot="-5400000">
                <a:off x="3428963" y="7758101"/>
                <a:ext cx="3629100" cy="0"/>
              </a:xfrm>
              <a:prstGeom prst="straightConnector1">
                <a:avLst/>
              </a:prstGeom>
              <a:noFill/>
              <a:ln cap="flat" cmpd="sng" w="19050">
                <a:solidFill>
                  <a:srgbClr val="000000"/>
                </a:solidFill>
                <a:prstDash val="solid"/>
                <a:round/>
                <a:headEnd len="sm" w="sm" type="none"/>
                <a:tailEnd len="sm" w="sm" type="none"/>
              </a:ln>
            </p:spPr>
          </p:cxnSp>
        </p:grpSp>
        <p:grpSp>
          <p:nvGrpSpPr>
            <p:cNvPr id="550" name="Google Shape;550;g3f8c30af3b2_0_495"/>
            <p:cNvGrpSpPr/>
            <p:nvPr/>
          </p:nvGrpSpPr>
          <p:grpSpPr>
            <a:xfrm>
              <a:off x="13658850" y="5943568"/>
              <a:ext cx="142800" cy="2286032"/>
              <a:chOff x="13658850" y="5943568"/>
              <a:chExt cx="142800" cy="2286032"/>
            </a:xfrm>
          </p:grpSpPr>
          <p:sp>
            <p:nvSpPr>
              <p:cNvPr id="551" name="Google Shape;551;g3f8c30af3b2_0_495"/>
              <p:cNvSpPr/>
              <p:nvPr/>
            </p:nvSpPr>
            <p:spPr>
              <a:xfrm rot="-5400000">
                <a:off x="13658850" y="8086800"/>
                <a:ext cx="142800" cy="142800"/>
              </a:xfrm>
              <a:prstGeom prst="ellipse">
                <a:avLst/>
              </a:prstGeom>
              <a:no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52" name="Google Shape;552;g3f8c30af3b2_0_495"/>
              <p:cNvCxnSpPr/>
              <p:nvPr/>
            </p:nvCxnSpPr>
            <p:spPr>
              <a:xfrm rot="-5400000">
                <a:off x="12668213" y="7015168"/>
                <a:ext cx="2143200" cy="0"/>
              </a:xfrm>
              <a:prstGeom prst="straightConnector1">
                <a:avLst/>
              </a:prstGeom>
              <a:noFill/>
              <a:ln cap="flat" cmpd="sng" w="19050">
                <a:solidFill>
                  <a:srgbClr val="000000"/>
                </a:solidFill>
                <a:prstDash val="solid"/>
                <a:round/>
                <a:headEnd len="sm" w="sm" type="none"/>
                <a:tailEnd len="sm" w="sm" type="none"/>
              </a:ln>
            </p:spPr>
          </p:cxnSp>
        </p:grpSp>
        <p:grpSp>
          <p:nvGrpSpPr>
            <p:cNvPr id="553" name="Google Shape;553;g3f8c30af3b2_0_495"/>
            <p:cNvGrpSpPr/>
            <p:nvPr/>
          </p:nvGrpSpPr>
          <p:grpSpPr>
            <a:xfrm>
              <a:off x="1304925" y="3581400"/>
              <a:ext cx="3497700" cy="2192625"/>
              <a:chOff x="1304925" y="3581400"/>
              <a:chExt cx="3497700" cy="2192625"/>
            </a:xfrm>
          </p:grpSpPr>
          <p:sp>
            <p:nvSpPr>
              <p:cNvPr id="554" name="Google Shape;554;g3f8c30af3b2_0_495"/>
              <p:cNvSpPr/>
              <p:nvPr/>
            </p:nvSpPr>
            <p:spPr>
              <a:xfrm>
                <a:off x="1304925" y="3581400"/>
                <a:ext cx="3497700" cy="54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Sedgwick Ave Display"/>
                  <a:buNone/>
                </a:pPr>
                <a:r>
                  <a:rPr b="0" i="0" lang="en-US" sz="2700" u="none" cap="none" strike="noStrike">
                    <a:solidFill>
                      <a:srgbClr val="0E0E0E"/>
                    </a:solidFill>
                    <a:latin typeface="Sedgwick Ave Display"/>
                    <a:ea typeface="Sedgwick Ave Display"/>
                    <a:cs typeface="Sedgwick Ave Display"/>
                    <a:sym typeface="Sedgwick Ave Display"/>
                  </a:rPr>
                  <a:t>War</a:t>
                </a:r>
                <a:endParaRPr b="0" i="0" sz="2700" u="none" cap="none" strike="noStrike">
                  <a:solidFill>
                    <a:schemeClr val="dk1"/>
                  </a:solidFill>
                  <a:latin typeface="Calibri"/>
                  <a:ea typeface="Calibri"/>
                  <a:cs typeface="Calibri"/>
                  <a:sym typeface="Calibri"/>
                </a:endParaRPr>
              </a:p>
            </p:txBody>
          </p:sp>
          <p:sp>
            <p:nvSpPr>
              <p:cNvPr id="555" name="Google Shape;555;g3f8c30af3b2_0_495"/>
              <p:cNvSpPr/>
              <p:nvPr/>
            </p:nvSpPr>
            <p:spPr>
              <a:xfrm>
                <a:off x="1304925" y="4162425"/>
                <a:ext cx="3489900" cy="1611600"/>
              </a:xfrm>
              <a:prstGeom prst="rect">
                <a:avLst/>
              </a:prstGeom>
              <a:noFill/>
              <a:ln>
                <a:noFill/>
              </a:ln>
            </p:spPr>
            <p:txBody>
              <a:bodyPr anchorCtr="0" anchor="t" bIns="0" lIns="0" spcFirstLastPara="1" rIns="0" wrap="square" tIns="0">
                <a:noAutofit/>
              </a:bodyPr>
              <a:lstStyle/>
              <a:p>
                <a:pPr indent="-342900" lvl="0" marL="342900" marR="0" rtl="0" algn="l">
                  <a:spcBef>
                    <a:spcPts val="0"/>
                  </a:spcBef>
                  <a:spcAft>
                    <a:spcPts val="0"/>
                  </a:spcAft>
                  <a:buClr>
                    <a:srgbClr val="0E0E0E"/>
                  </a:buClr>
                  <a:buSzPts val="2400"/>
                  <a:buFont typeface="DM Sans"/>
                  <a:buChar char="•"/>
                </a:pPr>
                <a:r>
                  <a:rPr b="0" i="0" lang="en-US" sz="2400" u="none" cap="none" strike="noStrike">
                    <a:solidFill>
                      <a:srgbClr val="0E0E0E"/>
                    </a:solidFill>
                    <a:latin typeface="DM Sans"/>
                    <a:ea typeface="DM Sans"/>
                    <a:cs typeface="DM Sans"/>
                    <a:sym typeface="DM Sans"/>
                  </a:rPr>
                  <a:t>Eclipse</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DM Sans"/>
                  <a:buChar char="•"/>
                </a:pPr>
                <a:r>
                  <a:rPr b="0" i="0" lang="en-US" sz="2400" u="none" cap="none" strike="noStrike">
                    <a:solidFill>
                      <a:srgbClr val="0E0E0E"/>
                    </a:solidFill>
                    <a:latin typeface="DM Sans"/>
                    <a:ea typeface="DM Sans"/>
                    <a:cs typeface="DM Sans"/>
                    <a:sym typeface="DM Sans"/>
                  </a:rPr>
                  <a:t>Quest for artifact</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DM Sans"/>
                  <a:buChar char="•"/>
                </a:pPr>
                <a:r>
                  <a:rPr b="0" i="0" lang="en-US" sz="2400" u="none" cap="none" strike="noStrike">
                    <a:solidFill>
                      <a:srgbClr val="0E0E0E"/>
                    </a:solidFill>
                    <a:latin typeface="DM Sans"/>
                    <a:ea typeface="DM Sans"/>
                    <a:cs typeface="DM Sans"/>
                    <a:sym typeface="DM Sans"/>
                  </a:rPr>
                  <a:t>Volcano disaster</a:t>
                </a:r>
                <a:endParaRPr b="0" i="0" sz="2400" u="none" cap="none" strike="noStrike">
                  <a:solidFill>
                    <a:schemeClr val="dk1"/>
                  </a:solidFill>
                  <a:latin typeface="Calibri"/>
                  <a:ea typeface="Calibri"/>
                  <a:cs typeface="Calibri"/>
                  <a:sym typeface="Calibri"/>
                </a:endParaRPr>
              </a:p>
            </p:txBody>
          </p:sp>
        </p:grpSp>
        <p:grpSp>
          <p:nvGrpSpPr>
            <p:cNvPr id="556" name="Google Shape;556;g3f8c30af3b2_0_495"/>
            <p:cNvGrpSpPr/>
            <p:nvPr/>
          </p:nvGrpSpPr>
          <p:grpSpPr>
            <a:xfrm>
              <a:off x="9801225" y="2466975"/>
              <a:ext cx="3497700" cy="3392925"/>
              <a:chOff x="9801225" y="2466975"/>
              <a:chExt cx="3497700" cy="3392925"/>
            </a:xfrm>
          </p:grpSpPr>
          <p:sp>
            <p:nvSpPr>
              <p:cNvPr id="557" name="Google Shape;557;g3f8c30af3b2_0_495"/>
              <p:cNvSpPr/>
              <p:nvPr/>
            </p:nvSpPr>
            <p:spPr>
              <a:xfrm>
                <a:off x="9801225" y="2466975"/>
                <a:ext cx="3497700" cy="54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Sedgwick Ave Display"/>
                  <a:buNone/>
                </a:pPr>
                <a:r>
                  <a:rPr b="0" i="0" lang="en-US" sz="2700" u="none" cap="none" strike="noStrike">
                    <a:solidFill>
                      <a:srgbClr val="0E0E0E"/>
                    </a:solidFill>
                    <a:latin typeface="Sedgwick Ave Display"/>
                    <a:ea typeface="Sedgwick Ave Display"/>
                    <a:cs typeface="Sedgwick Ave Display"/>
                    <a:sym typeface="Sedgwick Ave Display"/>
                  </a:rPr>
                  <a:t>Transformation</a:t>
                </a:r>
                <a:endParaRPr b="0" i="0" sz="2700" u="none" cap="none" strike="noStrike">
                  <a:solidFill>
                    <a:schemeClr val="dk1"/>
                  </a:solidFill>
                  <a:latin typeface="Calibri"/>
                  <a:ea typeface="Calibri"/>
                  <a:cs typeface="Calibri"/>
                  <a:sym typeface="Calibri"/>
                </a:endParaRPr>
              </a:p>
            </p:txBody>
          </p:sp>
          <p:sp>
            <p:nvSpPr>
              <p:cNvPr id="558" name="Google Shape;558;g3f8c30af3b2_0_495"/>
              <p:cNvSpPr/>
              <p:nvPr/>
            </p:nvSpPr>
            <p:spPr>
              <a:xfrm>
                <a:off x="9801225" y="3048000"/>
                <a:ext cx="3489900" cy="2811900"/>
              </a:xfrm>
              <a:prstGeom prst="rect">
                <a:avLst/>
              </a:prstGeom>
              <a:noFill/>
              <a:ln>
                <a:noFill/>
              </a:ln>
            </p:spPr>
            <p:txBody>
              <a:bodyPr anchorCtr="0" anchor="t" bIns="0" lIns="0" spcFirstLastPara="1" rIns="0" wrap="square" tIns="0">
                <a:noAutofit/>
              </a:bodyPr>
              <a:lstStyle/>
              <a:p>
                <a:pPr indent="-342900" lvl="0" marL="342900" marR="0" rtl="0" algn="l">
                  <a:spcBef>
                    <a:spcPts val="0"/>
                  </a:spcBef>
                  <a:spcAft>
                    <a:spcPts val="0"/>
                  </a:spcAft>
                  <a:buClr>
                    <a:srgbClr val="0E0E0E"/>
                  </a:buClr>
                  <a:buSzPts val="2400"/>
                  <a:buFont typeface="DM Sans"/>
                  <a:buChar char="•"/>
                </a:pPr>
                <a:r>
                  <a:rPr b="0" i="0" lang="en-US" sz="2400" u="none" cap="none" strike="noStrike">
                    <a:solidFill>
                      <a:srgbClr val="0E0E0E"/>
                    </a:solidFill>
                    <a:latin typeface="DM Sans"/>
                    <a:ea typeface="DM Sans"/>
                    <a:cs typeface="DM Sans"/>
                    <a:sym typeface="DM Sans"/>
                  </a:rPr>
                  <a:t>Kingdoms clash in conflict.</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DM Sans"/>
                  <a:buChar char="•"/>
                </a:pPr>
                <a:r>
                  <a:rPr b="0" i="0" lang="en-US" sz="2400" u="none" cap="none" strike="noStrike">
                    <a:solidFill>
                      <a:srgbClr val="0E0E0E"/>
                    </a:solidFill>
                    <a:latin typeface="DM Sans"/>
                    <a:ea typeface="DM Sans"/>
                    <a:cs typeface="DM Sans"/>
                    <a:sym typeface="DM Sans"/>
                  </a:rPr>
                  <a:t>Peasant discovers magical powers.</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DM Sans"/>
                  <a:buChar char="•"/>
                </a:pPr>
                <a:r>
                  <a:rPr b="0" i="0" lang="en-US" sz="2400" u="none" cap="none" strike="noStrike">
                    <a:solidFill>
                      <a:srgbClr val="0E0E0E"/>
                    </a:solidFill>
                    <a:latin typeface="DM Sans"/>
                    <a:ea typeface="DM Sans"/>
                    <a:cs typeface="DM Sans"/>
                    <a:sym typeface="DM Sans"/>
                  </a:rPr>
                  <a:t>Plot to assassinate leader uncovered.</a:t>
                </a:r>
                <a:endParaRPr b="0" i="0" sz="2400" u="none" cap="none" strike="noStrike">
                  <a:solidFill>
                    <a:schemeClr val="dk1"/>
                  </a:solidFill>
                  <a:latin typeface="Calibri"/>
                  <a:ea typeface="Calibri"/>
                  <a:cs typeface="Calibri"/>
                  <a:sym typeface="Calibri"/>
                </a:endParaRPr>
              </a:p>
            </p:txBody>
          </p:sp>
        </p:grpSp>
        <p:grpSp>
          <p:nvGrpSpPr>
            <p:cNvPr id="559" name="Google Shape;559;g3f8c30af3b2_0_495"/>
            <p:cNvGrpSpPr/>
            <p:nvPr/>
          </p:nvGrpSpPr>
          <p:grpSpPr>
            <a:xfrm>
              <a:off x="5562600" y="6324600"/>
              <a:ext cx="3497700" cy="3392925"/>
              <a:chOff x="5562600" y="6324600"/>
              <a:chExt cx="3497700" cy="3392925"/>
            </a:xfrm>
          </p:grpSpPr>
          <p:sp>
            <p:nvSpPr>
              <p:cNvPr id="560" name="Google Shape;560;g3f8c30af3b2_0_495"/>
              <p:cNvSpPr/>
              <p:nvPr/>
            </p:nvSpPr>
            <p:spPr>
              <a:xfrm>
                <a:off x="5562600" y="6324600"/>
                <a:ext cx="3497700" cy="54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Sedgwick Ave Display"/>
                  <a:buNone/>
                </a:pPr>
                <a:r>
                  <a:rPr b="0" i="0" lang="en-US" sz="2700" u="none" cap="none" strike="noStrike">
                    <a:solidFill>
                      <a:srgbClr val="0E0E0E"/>
                    </a:solidFill>
                    <a:latin typeface="Sedgwick Ave Display"/>
                    <a:ea typeface="Sedgwick Ave Display"/>
                    <a:cs typeface="Sedgwick Ave Display"/>
                    <a:sym typeface="Sedgwick Ave Display"/>
                  </a:rPr>
                  <a:t>Rise</a:t>
                </a:r>
                <a:endParaRPr b="0" i="0" sz="2700" u="none" cap="none" strike="noStrike">
                  <a:solidFill>
                    <a:schemeClr val="dk1"/>
                  </a:solidFill>
                  <a:latin typeface="Calibri"/>
                  <a:ea typeface="Calibri"/>
                  <a:cs typeface="Calibri"/>
                  <a:sym typeface="Calibri"/>
                </a:endParaRPr>
              </a:p>
            </p:txBody>
          </p:sp>
          <p:sp>
            <p:nvSpPr>
              <p:cNvPr id="561" name="Google Shape;561;g3f8c30af3b2_0_495"/>
              <p:cNvSpPr/>
              <p:nvPr/>
            </p:nvSpPr>
            <p:spPr>
              <a:xfrm>
                <a:off x="5562600" y="6905625"/>
                <a:ext cx="3489900" cy="2811900"/>
              </a:xfrm>
              <a:prstGeom prst="rect">
                <a:avLst/>
              </a:prstGeom>
              <a:noFill/>
              <a:ln>
                <a:noFill/>
              </a:ln>
            </p:spPr>
            <p:txBody>
              <a:bodyPr anchorCtr="0" anchor="t" bIns="0" lIns="0" spcFirstLastPara="1" rIns="0" wrap="square" tIns="0">
                <a:noAutofit/>
              </a:bodyPr>
              <a:lstStyle/>
              <a:p>
                <a:pPr indent="-342900" lvl="0" marL="342900" marR="0" rtl="0" algn="l">
                  <a:spcBef>
                    <a:spcPts val="0"/>
                  </a:spcBef>
                  <a:spcAft>
                    <a:spcPts val="0"/>
                  </a:spcAft>
                  <a:buClr>
                    <a:srgbClr val="0E0E0E"/>
                  </a:buClr>
                  <a:buSzPts val="2400"/>
                  <a:buFont typeface="DM Sans"/>
                  <a:buChar char="•"/>
                </a:pPr>
                <a:r>
                  <a:rPr b="0" i="0" lang="en-US" sz="2400" u="none" cap="none" strike="noStrike">
                    <a:solidFill>
                      <a:srgbClr val="0E0E0E"/>
                    </a:solidFill>
                    <a:latin typeface="DM Sans"/>
                    <a:ea typeface="DM Sans"/>
                    <a:cs typeface="DM Sans"/>
                    <a:sym typeface="DM Sans"/>
                  </a:rPr>
                  <a:t>Humans acquire Crystal </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DM Sans"/>
                  <a:buChar char="•"/>
                </a:pPr>
                <a:r>
                  <a:rPr b="0" i="0" lang="en-US" sz="2400" u="none" cap="none" strike="noStrike">
                    <a:solidFill>
                      <a:srgbClr val="0E0E0E"/>
                    </a:solidFill>
                    <a:latin typeface="DM Sans"/>
                    <a:ea typeface="DM Sans"/>
                    <a:cs typeface="DM Sans"/>
                    <a:sym typeface="DM Sans"/>
                  </a:rPr>
                  <a:t>Shimmering City established</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DM Sans"/>
                  <a:buChar char="•"/>
                </a:pPr>
                <a:r>
                  <a:rPr b="0" i="0" lang="en-US" sz="2400" u="none" cap="none" strike="noStrike">
                    <a:solidFill>
                      <a:srgbClr val="0E0E0E"/>
                    </a:solidFill>
                    <a:latin typeface="DM Sans"/>
                    <a:ea typeface="DM Sans"/>
                    <a:cs typeface="DM Sans"/>
                    <a:sym typeface="DM Sans"/>
                  </a:rPr>
                  <a:t>City expands, conquers neighbors.</a:t>
                </a:r>
                <a:endParaRPr b="0" i="0" sz="2400" u="none" cap="none" strike="noStrike">
                  <a:solidFill>
                    <a:schemeClr val="dk1"/>
                  </a:solidFill>
                  <a:latin typeface="Calibri"/>
                  <a:ea typeface="Calibri"/>
                  <a:cs typeface="Calibri"/>
                  <a:sym typeface="Calibri"/>
                </a:endParaRPr>
              </a:p>
            </p:txBody>
          </p:sp>
        </p:grpSp>
        <p:grpSp>
          <p:nvGrpSpPr>
            <p:cNvPr id="562" name="Google Shape;562;g3f8c30af3b2_0_495"/>
            <p:cNvGrpSpPr/>
            <p:nvPr/>
          </p:nvGrpSpPr>
          <p:grpSpPr>
            <a:xfrm>
              <a:off x="14058900" y="6324600"/>
              <a:ext cx="3497700" cy="2192625"/>
              <a:chOff x="14058900" y="6324600"/>
              <a:chExt cx="3497700" cy="2192625"/>
            </a:xfrm>
          </p:grpSpPr>
          <p:sp>
            <p:nvSpPr>
              <p:cNvPr id="563" name="Google Shape;563;g3f8c30af3b2_0_495"/>
              <p:cNvSpPr/>
              <p:nvPr/>
            </p:nvSpPr>
            <p:spPr>
              <a:xfrm>
                <a:off x="14058900" y="6324600"/>
                <a:ext cx="3497700" cy="54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Sedgwick Ave Display"/>
                  <a:buNone/>
                </a:pPr>
                <a:r>
                  <a:rPr b="0" i="0" lang="en-US" sz="2700" u="none" cap="none" strike="noStrike">
                    <a:solidFill>
                      <a:srgbClr val="0E0E0E"/>
                    </a:solidFill>
                    <a:latin typeface="Sedgwick Ave Display"/>
                    <a:ea typeface="Sedgwick Ave Display"/>
                    <a:cs typeface="Sedgwick Ave Display"/>
                    <a:sym typeface="Sedgwick Ave Display"/>
                  </a:rPr>
                  <a:t>Invasion</a:t>
                </a:r>
                <a:endParaRPr b="0" i="0" sz="2700" u="none" cap="none" strike="noStrike">
                  <a:solidFill>
                    <a:schemeClr val="dk1"/>
                  </a:solidFill>
                  <a:latin typeface="Calibri"/>
                  <a:ea typeface="Calibri"/>
                  <a:cs typeface="Calibri"/>
                  <a:sym typeface="Calibri"/>
                </a:endParaRPr>
              </a:p>
            </p:txBody>
          </p:sp>
          <p:sp>
            <p:nvSpPr>
              <p:cNvPr id="564" name="Google Shape;564;g3f8c30af3b2_0_495"/>
              <p:cNvSpPr/>
              <p:nvPr/>
            </p:nvSpPr>
            <p:spPr>
              <a:xfrm>
                <a:off x="14058900" y="6905625"/>
                <a:ext cx="3489900" cy="1611600"/>
              </a:xfrm>
              <a:prstGeom prst="rect">
                <a:avLst/>
              </a:prstGeom>
              <a:noFill/>
              <a:ln>
                <a:noFill/>
              </a:ln>
            </p:spPr>
            <p:txBody>
              <a:bodyPr anchorCtr="0" anchor="t" bIns="0" lIns="0" spcFirstLastPara="1" rIns="0" wrap="square" tIns="0">
                <a:noAutofit/>
              </a:bodyPr>
              <a:lstStyle/>
              <a:p>
                <a:pPr indent="-342900" lvl="0" marL="342900" marR="0" rtl="0" algn="l">
                  <a:spcBef>
                    <a:spcPts val="0"/>
                  </a:spcBef>
                  <a:spcAft>
                    <a:spcPts val="0"/>
                  </a:spcAft>
                  <a:buClr>
                    <a:srgbClr val="0E0E0E"/>
                  </a:buClr>
                  <a:buSzPts val="2400"/>
                  <a:buFont typeface="DM Sans"/>
                  <a:buChar char="•"/>
                </a:pPr>
                <a:r>
                  <a:rPr b="0" i="0" lang="en-US" sz="2400" u="none" cap="none" strike="noStrike">
                    <a:solidFill>
                      <a:srgbClr val="0E0E0E"/>
                    </a:solidFill>
                    <a:latin typeface="DM Sans"/>
                    <a:ea typeface="DM Sans"/>
                    <a:cs typeface="DM Sans"/>
                    <a:sym typeface="DM Sans"/>
                  </a:rPr>
                  <a:t>Kingdom invaded</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DM Sans"/>
                  <a:buChar char="•"/>
                </a:pPr>
                <a:r>
                  <a:rPr b="0" i="0" lang="en-US" sz="2400" u="none" cap="none" strike="noStrike">
                    <a:solidFill>
                      <a:srgbClr val="0E0E0E"/>
                    </a:solidFill>
                    <a:latin typeface="DM Sans"/>
                    <a:ea typeface="DM Sans"/>
                    <a:cs typeface="DM Sans"/>
                    <a:sym typeface="DM Sans"/>
                  </a:rPr>
                  <a:t>Betrayal</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DM Sans"/>
                  <a:buChar char="•"/>
                </a:pPr>
                <a:r>
                  <a:rPr b="0" i="0" lang="en-US" sz="2400" u="none" cap="none" strike="noStrike">
                    <a:solidFill>
                      <a:srgbClr val="0E0E0E"/>
                    </a:solidFill>
                    <a:latin typeface="DM Sans"/>
                    <a:ea typeface="DM Sans"/>
                    <a:cs typeface="DM Sans"/>
                    <a:sym typeface="DM Sans"/>
                  </a:rPr>
                  <a:t>Hero's festival</a:t>
                </a:r>
                <a:endParaRPr b="0" i="0" sz="2400" u="none" cap="none" strike="noStrike">
                  <a:solidFill>
                    <a:schemeClr val="dk1"/>
                  </a:solidFill>
                  <a:latin typeface="Calibri"/>
                  <a:ea typeface="Calibri"/>
                  <a:cs typeface="Calibri"/>
                  <a:sym typeface="Calibri"/>
                </a:endParaRPr>
              </a:p>
            </p:txBody>
          </p:sp>
        </p:grpSp>
        <p:sp>
          <p:nvSpPr>
            <p:cNvPr id="565" name="Google Shape;565;g3f8c30af3b2_0_495"/>
            <p:cNvSpPr/>
            <p:nvPr/>
          </p:nvSpPr>
          <p:spPr>
            <a:xfrm rot="-5400000">
              <a:off x="609675" y="6261750"/>
              <a:ext cx="948600" cy="54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700"/>
                <a:buFont typeface="Sedgwick Ave Display"/>
                <a:buNone/>
              </a:pPr>
              <a:r>
                <a:rPr b="0" i="0" lang="en-US" sz="2700" u="none" cap="none" strike="noStrike">
                  <a:solidFill>
                    <a:srgbClr val="000000"/>
                  </a:solidFill>
                  <a:latin typeface="Sedgwick Ave Display"/>
                  <a:ea typeface="Sedgwick Ave Display"/>
                  <a:cs typeface="Sedgwick Ave Display"/>
                  <a:sym typeface="Sedgwick Ave Display"/>
                </a:rPr>
                <a:t>2020</a:t>
              </a:r>
              <a:endParaRPr b="0" i="0" sz="2700" u="none" cap="none" strike="noStrike">
                <a:solidFill>
                  <a:schemeClr val="dk1"/>
                </a:solidFill>
                <a:latin typeface="Calibri"/>
                <a:ea typeface="Calibri"/>
                <a:cs typeface="Calibri"/>
                <a:sym typeface="Calibri"/>
              </a:endParaRPr>
            </a:p>
          </p:txBody>
        </p:sp>
        <p:sp>
          <p:nvSpPr>
            <p:cNvPr id="566" name="Google Shape;566;g3f8c30af3b2_0_495"/>
            <p:cNvSpPr/>
            <p:nvPr/>
          </p:nvSpPr>
          <p:spPr>
            <a:xfrm rot="-5400000">
              <a:off x="9096450" y="6261750"/>
              <a:ext cx="948600" cy="54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700"/>
                <a:buFont typeface="Sedgwick Ave Display"/>
                <a:buNone/>
              </a:pPr>
              <a:r>
                <a:rPr b="0" i="0" lang="en-US" sz="2700" u="none" cap="none" strike="noStrike">
                  <a:solidFill>
                    <a:srgbClr val="000000"/>
                  </a:solidFill>
                  <a:latin typeface="Sedgwick Ave Display"/>
                  <a:ea typeface="Sedgwick Ave Display"/>
                  <a:cs typeface="Sedgwick Ave Display"/>
                  <a:sym typeface="Sedgwick Ave Display"/>
                </a:rPr>
                <a:t>2022</a:t>
              </a:r>
              <a:endParaRPr b="0" i="0" sz="2700" u="none" cap="none" strike="noStrike">
                <a:solidFill>
                  <a:schemeClr val="dk1"/>
                </a:solidFill>
                <a:latin typeface="Calibri"/>
                <a:ea typeface="Calibri"/>
                <a:cs typeface="Calibri"/>
                <a:sym typeface="Calibri"/>
              </a:endParaRPr>
            </a:p>
          </p:txBody>
        </p:sp>
        <p:sp>
          <p:nvSpPr>
            <p:cNvPr id="567" name="Google Shape;567;g3f8c30af3b2_0_495"/>
            <p:cNvSpPr/>
            <p:nvPr/>
          </p:nvSpPr>
          <p:spPr>
            <a:xfrm rot="-5400000">
              <a:off x="4838775" y="4813950"/>
              <a:ext cx="948600" cy="54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700"/>
                <a:buFont typeface="Sedgwick Ave Display"/>
                <a:buNone/>
              </a:pPr>
              <a:r>
                <a:rPr b="0" i="0" lang="en-US" sz="2700" u="none" cap="none" strike="noStrike">
                  <a:solidFill>
                    <a:srgbClr val="000000"/>
                  </a:solidFill>
                  <a:latin typeface="Sedgwick Ave Display"/>
                  <a:ea typeface="Sedgwick Ave Display"/>
                  <a:cs typeface="Sedgwick Ave Display"/>
                  <a:sym typeface="Sedgwick Ave Display"/>
                </a:rPr>
                <a:t>2021</a:t>
              </a:r>
              <a:endParaRPr b="0" i="0" sz="2700" u="none" cap="none" strike="noStrike">
                <a:solidFill>
                  <a:schemeClr val="dk1"/>
                </a:solidFill>
                <a:latin typeface="Calibri"/>
                <a:ea typeface="Calibri"/>
                <a:cs typeface="Calibri"/>
                <a:sym typeface="Calibri"/>
              </a:endParaRPr>
            </a:p>
          </p:txBody>
        </p:sp>
        <p:sp>
          <p:nvSpPr>
            <p:cNvPr id="568" name="Google Shape;568;g3f8c30af3b2_0_495"/>
            <p:cNvSpPr/>
            <p:nvPr/>
          </p:nvSpPr>
          <p:spPr>
            <a:xfrm rot="-5400000">
              <a:off x="13335075" y="4813950"/>
              <a:ext cx="948600" cy="54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700"/>
                <a:buFont typeface="Sedgwick Ave Display"/>
                <a:buNone/>
              </a:pPr>
              <a:r>
                <a:rPr b="0" i="0" lang="en-US" sz="2700" u="none" cap="none" strike="noStrike">
                  <a:solidFill>
                    <a:srgbClr val="000000"/>
                  </a:solidFill>
                  <a:latin typeface="Sedgwick Ave Display"/>
                  <a:ea typeface="Sedgwick Ave Display"/>
                  <a:cs typeface="Sedgwick Ave Display"/>
                  <a:sym typeface="Sedgwick Ave Display"/>
                </a:rPr>
                <a:t>2022</a:t>
              </a:r>
              <a:endParaRPr b="0" i="0" sz="2700" u="none" cap="none" strike="noStrike">
                <a:solidFill>
                  <a:schemeClr val="dk1"/>
                </a:solidFill>
                <a:latin typeface="Calibri"/>
                <a:ea typeface="Calibri"/>
                <a:cs typeface="Calibri"/>
                <a:sym typeface="Calibri"/>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1F8F4"/>
        </a:solidFill>
      </p:bgPr>
    </p:bg>
    <p:spTree>
      <p:nvGrpSpPr>
        <p:cNvPr id="573" name="Shape 573"/>
        <p:cNvGrpSpPr/>
        <p:nvPr/>
      </p:nvGrpSpPr>
      <p:grpSpPr>
        <a:xfrm>
          <a:off x="0" y="0"/>
          <a:ext cx="0" cy="0"/>
          <a:chOff x="0" y="0"/>
          <a:chExt cx="0" cy="0"/>
        </a:xfrm>
      </p:grpSpPr>
      <p:pic>
        <p:nvPicPr>
          <p:cNvPr descr="preencoded.png" id="574" name="Google Shape;574;g3f8c30af3b2_0_536"/>
          <p:cNvPicPr preferRelativeResize="0"/>
          <p:nvPr/>
        </p:nvPicPr>
        <p:blipFill rotWithShape="1">
          <a:blip r:embed="rId3">
            <a:alphaModFix/>
          </a:blip>
          <a:srcRect b="0" l="0" r="0" t="0"/>
          <a:stretch/>
        </p:blipFill>
        <p:spPr>
          <a:xfrm>
            <a:off x="8391525" y="-800100"/>
            <a:ext cx="11210925" cy="13230225"/>
          </a:xfrm>
          <a:prstGeom prst="rect">
            <a:avLst/>
          </a:prstGeom>
          <a:noFill/>
          <a:ln>
            <a:noFill/>
          </a:ln>
        </p:spPr>
      </p:pic>
      <p:pic>
        <p:nvPicPr>
          <p:cNvPr descr="preencoded.png" id="575" name="Google Shape;575;g3f8c30af3b2_0_536"/>
          <p:cNvPicPr preferRelativeResize="0"/>
          <p:nvPr/>
        </p:nvPicPr>
        <p:blipFill rotWithShape="1">
          <a:blip r:embed="rId4">
            <a:alphaModFix/>
          </a:blip>
          <a:srcRect b="0" l="0" r="0" t="0"/>
          <a:stretch/>
        </p:blipFill>
        <p:spPr>
          <a:xfrm>
            <a:off x="-4419600" y="2867025"/>
            <a:ext cx="8843955" cy="10374427"/>
          </a:xfrm>
          <a:prstGeom prst="rect">
            <a:avLst/>
          </a:prstGeom>
          <a:noFill/>
          <a:ln>
            <a:noFill/>
          </a:ln>
        </p:spPr>
      </p:pic>
      <p:pic>
        <p:nvPicPr>
          <p:cNvPr descr="preencoded.png" id="576" name="Google Shape;576;g3f8c30af3b2_0_536"/>
          <p:cNvPicPr preferRelativeResize="0"/>
          <p:nvPr/>
        </p:nvPicPr>
        <p:blipFill rotWithShape="1">
          <a:blip r:embed="rId5">
            <a:alphaModFix/>
          </a:blip>
          <a:srcRect b="0" l="0" r="0" t="0"/>
          <a:stretch/>
        </p:blipFill>
        <p:spPr>
          <a:xfrm>
            <a:off x="16211550" y="438150"/>
            <a:ext cx="1438275" cy="1428750"/>
          </a:xfrm>
          <a:prstGeom prst="rect">
            <a:avLst/>
          </a:prstGeom>
          <a:noFill/>
          <a:ln>
            <a:noFill/>
          </a:ln>
        </p:spPr>
      </p:pic>
      <p:pic>
        <p:nvPicPr>
          <p:cNvPr descr="preencoded.png" id="577" name="Google Shape;577;g3f8c30af3b2_0_536"/>
          <p:cNvPicPr preferRelativeResize="0"/>
          <p:nvPr/>
        </p:nvPicPr>
        <p:blipFill rotWithShape="1">
          <a:blip r:embed="rId6">
            <a:alphaModFix/>
          </a:blip>
          <a:srcRect b="0" l="0" r="0" t="0"/>
          <a:stretch/>
        </p:blipFill>
        <p:spPr>
          <a:xfrm>
            <a:off x="466725" y="7124700"/>
            <a:ext cx="2771775" cy="2714625"/>
          </a:xfrm>
          <a:prstGeom prst="rect">
            <a:avLst/>
          </a:prstGeom>
          <a:noFill/>
          <a:ln>
            <a:noFill/>
          </a:ln>
        </p:spPr>
      </p:pic>
      <p:grpSp>
        <p:nvGrpSpPr>
          <p:cNvPr id="578" name="Google Shape;578;g3f8c30af3b2_0_536"/>
          <p:cNvGrpSpPr/>
          <p:nvPr/>
        </p:nvGrpSpPr>
        <p:grpSpPr>
          <a:xfrm>
            <a:off x="17640300" y="7994925"/>
            <a:ext cx="596549" cy="2063476"/>
            <a:chOff x="17640300" y="7994925"/>
            <a:chExt cx="596549" cy="2063476"/>
          </a:xfrm>
        </p:grpSpPr>
        <p:pic>
          <p:nvPicPr>
            <p:cNvPr descr="preencoded.png" id="579" name="Google Shape;579;g3f8c30af3b2_0_536"/>
            <p:cNvPicPr preferRelativeResize="0"/>
            <p:nvPr/>
          </p:nvPicPr>
          <p:blipFill rotWithShape="1">
            <a:blip r:embed="rId7">
              <a:alphaModFix/>
            </a:blip>
            <a:srcRect b="0" l="0" r="0" t="0"/>
            <a:stretch/>
          </p:blipFill>
          <p:spPr>
            <a:xfrm>
              <a:off x="17640300" y="9525000"/>
              <a:ext cx="533400" cy="533400"/>
            </a:xfrm>
            <a:prstGeom prst="rect">
              <a:avLst/>
            </a:prstGeom>
            <a:noFill/>
            <a:ln>
              <a:noFill/>
            </a:ln>
          </p:spPr>
        </p:pic>
        <p:sp>
          <p:nvSpPr>
            <p:cNvPr id="580" name="Google Shape;580;g3f8c30af3b2_0_536"/>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3F5F"/>
                </a:buClr>
                <a:buSzPts val="2710"/>
                <a:buFont typeface="Inter"/>
                <a:buNone/>
              </a:pPr>
              <a:r>
                <a:rPr b="1" i="0" lang="en-US" sz="2710" u="none" cap="none" strike="noStrike">
                  <a:solidFill>
                    <a:srgbClr val="273F5F"/>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581" name="Google Shape;581;g3f8c30af3b2_0_536"/>
          <p:cNvSpPr/>
          <p:nvPr/>
        </p:nvSpPr>
        <p:spPr>
          <a:xfrm>
            <a:off x="7000875" y="533400"/>
            <a:ext cx="4286400" cy="1219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6000"/>
              <a:buFont typeface="Sedgwick Ave Display"/>
              <a:buNone/>
            </a:pPr>
            <a:r>
              <a:rPr b="0" i="0" lang="en-US" sz="6000" u="none" cap="none" strike="noStrike">
                <a:solidFill>
                  <a:srgbClr val="272727"/>
                </a:solidFill>
                <a:latin typeface="Sedgwick Ave Display"/>
                <a:ea typeface="Sedgwick Ave Display"/>
                <a:cs typeface="Sedgwick Ave Display"/>
                <a:sym typeface="Sedgwick Ave Display"/>
              </a:rPr>
              <a:t>Our Team</a:t>
            </a:r>
            <a:endParaRPr b="0" i="0" sz="6000" u="none" cap="none" strike="noStrike">
              <a:solidFill>
                <a:schemeClr val="dk1"/>
              </a:solidFill>
              <a:latin typeface="Calibri"/>
              <a:ea typeface="Calibri"/>
              <a:cs typeface="Calibri"/>
              <a:sym typeface="Calibri"/>
            </a:endParaRPr>
          </a:p>
        </p:txBody>
      </p:sp>
      <p:grpSp>
        <p:nvGrpSpPr>
          <p:cNvPr id="582" name="Google Shape;582;g3f8c30af3b2_0_536"/>
          <p:cNvGrpSpPr/>
          <p:nvPr/>
        </p:nvGrpSpPr>
        <p:grpSpPr>
          <a:xfrm>
            <a:off x="1868805" y="2238375"/>
            <a:ext cx="4663500" cy="5916900"/>
            <a:chOff x="1868805" y="2238375"/>
            <a:chExt cx="4663500" cy="5916900"/>
          </a:xfrm>
        </p:grpSpPr>
        <p:pic>
          <p:nvPicPr>
            <p:cNvPr descr="preencoded.png" id="583" name="Google Shape;583;g3f8c30af3b2_0_536"/>
            <p:cNvPicPr preferRelativeResize="0"/>
            <p:nvPr/>
          </p:nvPicPr>
          <p:blipFill rotWithShape="1">
            <a:blip r:embed="rId8">
              <a:alphaModFix/>
            </a:blip>
            <a:srcRect b="0" l="0" r="0" t="0"/>
            <a:stretch/>
          </p:blipFill>
          <p:spPr>
            <a:xfrm>
              <a:off x="1914525" y="2238375"/>
              <a:ext cx="4572000" cy="4572000"/>
            </a:xfrm>
            <a:prstGeom prst="rect">
              <a:avLst/>
            </a:prstGeom>
            <a:noFill/>
            <a:ln>
              <a:noFill/>
            </a:ln>
          </p:spPr>
        </p:pic>
        <p:grpSp>
          <p:nvGrpSpPr>
            <p:cNvPr id="584" name="Google Shape;584;g3f8c30af3b2_0_536"/>
            <p:cNvGrpSpPr/>
            <p:nvPr/>
          </p:nvGrpSpPr>
          <p:grpSpPr>
            <a:xfrm>
              <a:off x="1868805" y="6962775"/>
              <a:ext cx="4663500" cy="1192500"/>
              <a:chOff x="1868805" y="6962775"/>
              <a:chExt cx="4663500" cy="1192500"/>
            </a:xfrm>
          </p:grpSpPr>
          <p:sp>
            <p:nvSpPr>
              <p:cNvPr id="585" name="Google Shape;585;g3f8c30af3b2_0_536"/>
              <p:cNvSpPr/>
              <p:nvPr/>
            </p:nvSpPr>
            <p:spPr>
              <a:xfrm>
                <a:off x="1868805" y="6962775"/>
                <a:ext cx="4663500" cy="73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Eldruin</a:t>
                </a:r>
                <a:endParaRPr b="0" i="0" sz="3600" u="none" cap="none" strike="noStrike">
                  <a:solidFill>
                    <a:schemeClr val="dk1"/>
                  </a:solidFill>
                  <a:latin typeface="Calibri"/>
                  <a:ea typeface="Calibri"/>
                  <a:cs typeface="Calibri"/>
                  <a:sym typeface="Calibri"/>
                </a:endParaRPr>
              </a:p>
            </p:txBody>
          </p:sp>
          <p:sp>
            <p:nvSpPr>
              <p:cNvPr id="586" name="Google Shape;586;g3f8c30af3b2_0_536"/>
              <p:cNvSpPr/>
              <p:nvPr/>
            </p:nvSpPr>
            <p:spPr>
              <a:xfrm>
                <a:off x="1884045" y="7648575"/>
                <a:ext cx="4632900" cy="506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The Fire Mage</a:t>
                </a:r>
                <a:endParaRPr b="0" i="0" sz="2400" u="none" cap="none" strike="noStrike">
                  <a:solidFill>
                    <a:schemeClr val="dk1"/>
                  </a:solidFill>
                  <a:latin typeface="Calibri"/>
                  <a:ea typeface="Calibri"/>
                  <a:cs typeface="Calibri"/>
                  <a:sym typeface="Calibri"/>
                </a:endParaRPr>
              </a:p>
            </p:txBody>
          </p:sp>
        </p:grpSp>
      </p:grpSp>
      <p:grpSp>
        <p:nvGrpSpPr>
          <p:cNvPr id="587" name="Google Shape;587;g3f8c30af3b2_0_536"/>
          <p:cNvGrpSpPr/>
          <p:nvPr/>
        </p:nvGrpSpPr>
        <p:grpSpPr>
          <a:xfrm>
            <a:off x="7088505" y="4067175"/>
            <a:ext cx="4663500" cy="5916900"/>
            <a:chOff x="7088505" y="4067175"/>
            <a:chExt cx="4663500" cy="5916900"/>
          </a:xfrm>
        </p:grpSpPr>
        <p:pic>
          <p:nvPicPr>
            <p:cNvPr descr="preencoded.png" id="588" name="Google Shape;588;g3f8c30af3b2_0_536"/>
            <p:cNvPicPr preferRelativeResize="0"/>
            <p:nvPr/>
          </p:nvPicPr>
          <p:blipFill rotWithShape="1">
            <a:blip r:embed="rId9">
              <a:alphaModFix/>
            </a:blip>
            <a:srcRect b="0" l="0" r="0" t="0"/>
            <a:stretch/>
          </p:blipFill>
          <p:spPr>
            <a:xfrm>
              <a:off x="7134225" y="4067175"/>
              <a:ext cx="4572000" cy="4572000"/>
            </a:xfrm>
            <a:prstGeom prst="rect">
              <a:avLst/>
            </a:prstGeom>
            <a:noFill/>
            <a:ln>
              <a:noFill/>
            </a:ln>
          </p:spPr>
        </p:pic>
        <p:grpSp>
          <p:nvGrpSpPr>
            <p:cNvPr id="589" name="Google Shape;589;g3f8c30af3b2_0_536"/>
            <p:cNvGrpSpPr/>
            <p:nvPr/>
          </p:nvGrpSpPr>
          <p:grpSpPr>
            <a:xfrm>
              <a:off x="7088505" y="8791575"/>
              <a:ext cx="4663500" cy="1192500"/>
              <a:chOff x="7088505" y="8791575"/>
              <a:chExt cx="4663500" cy="1192500"/>
            </a:xfrm>
          </p:grpSpPr>
          <p:sp>
            <p:nvSpPr>
              <p:cNvPr id="590" name="Google Shape;590;g3f8c30af3b2_0_536"/>
              <p:cNvSpPr/>
              <p:nvPr/>
            </p:nvSpPr>
            <p:spPr>
              <a:xfrm>
                <a:off x="7088505" y="8791575"/>
                <a:ext cx="4663500" cy="73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Elementalen</a:t>
                </a:r>
                <a:endParaRPr b="0" i="0" sz="3600" u="none" cap="none" strike="noStrike">
                  <a:solidFill>
                    <a:schemeClr val="dk1"/>
                  </a:solidFill>
                  <a:latin typeface="Calibri"/>
                  <a:ea typeface="Calibri"/>
                  <a:cs typeface="Calibri"/>
                  <a:sym typeface="Calibri"/>
                </a:endParaRPr>
              </a:p>
            </p:txBody>
          </p:sp>
          <p:sp>
            <p:nvSpPr>
              <p:cNvPr id="591" name="Google Shape;591;g3f8c30af3b2_0_536"/>
              <p:cNvSpPr/>
              <p:nvPr/>
            </p:nvSpPr>
            <p:spPr>
              <a:xfrm>
                <a:off x="7103745" y="9477375"/>
                <a:ext cx="4632900" cy="506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The Guardian</a:t>
                </a:r>
                <a:endParaRPr b="0" i="0" sz="2400" u="none" cap="none" strike="noStrike">
                  <a:solidFill>
                    <a:schemeClr val="dk1"/>
                  </a:solidFill>
                  <a:latin typeface="Calibri"/>
                  <a:ea typeface="Calibri"/>
                  <a:cs typeface="Calibri"/>
                  <a:sym typeface="Calibri"/>
                </a:endParaRPr>
              </a:p>
            </p:txBody>
          </p:sp>
        </p:grpSp>
      </p:grpSp>
      <p:grpSp>
        <p:nvGrpSpPr>
          <p:cNvPr id="592" name="Google Shape;592;g3f8c30af3b2_0_536"/>
          <p:cNvGrpSpPr/>
          <p:nvPr/>
        </p:nvGrpSpPr>
        <p:grpSpPr>
          <a:xfrm>
            <a:off x="12308205" y="2238375"/>
            <a:ext cx="4663500" cy="5916900"/>
            <a:chOff x="12308205" y="2238375"/>
            <a:chExt cx="4663500" cy="5916900"/>
          </a:xfrm>
        </p:grpSpPr>
        <p:pic>
          <p:nvPicPr>
            <p:cNvPr descr="preencoded.png" id="593" name="Google Shape;593;g3f8c30af3b2_0_536"/>
            <p:cNvPicPr preferRelativeResize="0"/>
            <p:nvPr/>
          </p:nvPicPr>
          <p:blipFill rotWithShape="1">
            <a:blip r:embed="rId10">
              <a:alphaModFix/>
            </a:blip>
            <a:srcRect b="0" l="0" r="0" t="0"/>
            <a:stretch/>
          </p:blipFill>
          <p:spPr>
            <a:xfrm>
              <a:off x="12353925" y="2238375"/>
              <a:ext cx="4572000" cy="4572000"/>
            </a:xfrm>
            <a:prstGeom prst="rect">
              <a:avLst/>
            </a:prstGeom>
            <a:noFill/>
            <a:ln>
              <a:noFill/>
            </a:ln>
          </p:spPr>
        </p:pic>
        <p:grpSp>
          <p:nvGrpSpPr>
            <p:cNvPr id="594" name="Google Shape;594;g3f8c30af3b2_0_536"/>
            <p:cNvGrpSpPr/>
            <p:nvPr/>
          </p:nvGrpSpPr>
          <p:grpSpPr>
            <a:xfrm>
              <a:off x="12308205" y="6962775"/>
              <a:ext cx="4663500" cy="1192500"/>
              <a:chOff x="12308205" y="6962775"/>
              <a:chExt cx="4663500" cy="1192500"/>
            </a:xfrm>
          </p:grpSpPr>
          <p:sp>
            <p:nvSpPr>
              <p:cNvPr id="595" name="Google Shape;595;g3f8c30af3b2_0_536"/>
              <p:cNvSpPr/>
              <p:nvPr/>
            </p:nvSpPr>
            <p:spPr>
              <a:xfrm>
                <a:off x="12308205" y="6962775"/>
                <a:ext cx="4663500" cy="73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Lunaria</a:t>
                </a:r>
                <a:endParaRPr b="0" i="0" sz="3600" u="none" cap="none" strike="noStrike">
                  <a:solidFill>
                    <a:schemeClr val="dk1"/>
                  </a:solidFill>
                  <a:latin typeface="Calibri"/>
                  <a:ea typeface="Calibri"/>
                  <a:cs typeface="Calibri"/>
                  <a:sym typeface="Calibri"/>
                </a:endParaRPr>
              </a:p>
            </p:txBody>
          </p:sp>
          <p:sp>
            <p:nvSpPr>
              <p:cNvPr id="596" name="Google Shape;596;g3f8c30af3b2_0_536"/>
              <p:cNvSpPr/>
              <p:nvPr/>
            </p:nvSpPr>
            <p:spPr>
              <a:xfrm>
                <a:off x="12323445" y="7648575"/>
                <a:ext cx="4632900" cy="506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The Moon Priestess</a:t>
                </a:r>
                <a:endParaRPr b="0" i="0" sz="2400" u="none" cap="none" strike="noStrike">
                  <a:solidFill>
                    <a:schemeClr val="dk1"/>
                  </a:solidFill>
                  <a:latin typeface="Calibri"/>
                  <a:ea typeface="Calibri"/>
                  <a:cs typeface="Calibri"/>
                  <a:sym typeface="Calibri"/>
                </a:endParaRPr>
              </a:p>
            </p:txBody>
          </p:sp>
        </p:grpSp>
      </p:gr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1F8F4"/>
        </a:solidFill>
      </p:bgPr>
    </p:bg>
    <p:spTree>
      <p:nvGrpSpPr>
        <p:cNvPr id="601" name="Shape 601"/>
        <p:cNvGrpSpPr/>
        <p:nvPr/>
      </p:nvGrpSpPr>
      <p:grpSpPr>
        <a:xfrm>
          <a:off x="0" y="0"/>
          <a:ext cx="0" cy="0"/>
          <a:chOff x="0" y="0"/>
          <a:chExt cx="0" cy="0"/>
        </a:xfrm>
      </p:grpSpPr>
      <p:pic>
        <p:nvPicPr>
          <p:cNvPr descr="preencoded.png" id="602" name="Google Shape;602;g3f8c30af3b2_0_563"/>
          <p:cNvPicPr preferRelativeResize="0"/>
          <p:nvPr/>
        </p:nvPicPr>
        <p:blipFill rotWithShape="1">
          <a:blip r:embed="rId3">
            <a:alphaModFix/>
          </a:blip>
          <a:srcRect b="0" l="0" r="0" t="0"/>
          <a:stretch/>
        </p:blipFill>
        <p:spPr>
          <a:xfrm rot="10800000">
            <a:off x="1409700" y="-428625"/>
            <a:ext cx="12763500" cy="11144250"/>
          </a:xfrm>
          <a:prstGeom prst="rect">
            <a:avLst/>
          </a:prstGeom>
          <a:noFill/>
          <a:ln>
            <a:noFill/>
          </a:ln>
        </p:spPr>
      </p:pic>
      <p:pic>
        <p:nvPicPr>
          <p:cNvPr descr="preencoded.png" id="603" name="Google Shape;603;g3f8c30af3b2_0_563"/>
          <p:cNvPicPr preferRelativeResize="0"/>
          <p:nvPr/>
        </p:nvPicPr>
        <p:blipFill rotWithShape="1">
          <a:blip r:embed="rId4">
            <a:alphaModFix/>
          </a:blip>
          <a:srcRect b="0" l="0" r="0" t="0"/>
          <a:stretch/>
        </p:blipFill>
        <p:spPr>
          <a:xfrm>
            <a:off x="609600" y="390525"/>
            <a:ext cx="2533650" cy="2457450"/>
          </a:xfrm>
          <a:prstGeom prst="rect">
            <a:avLst/>
          </a:prstGeom>
          <a:noFill/>
          <a:ln>
            <a:noFill/>
          </a:ln>
        </p:spPr>
      </p:pic>
      <p:pic>
        <p:nvPicPr>
          <p:cNvPr descr="preencoded.png" id="604" name="Google Shape;604;g3f8c30af3b2_0_563"/>
          <p:cNvPicPr preferRelativeResize="0"/>
          <p:nvPr/>
        </p:nvPicPr>
        <p:blipFill rotWithShape="1">
          <a:blip r:embed="rId5">
            <a:alphaModFix/>
          </a:blip>
          <a:srcRect b="0" l="0" r="0" t="0"/>
          <a:stretch/>
        </p:blipFill>
        <p:spPr>
          <a:xfrm rot="10800000">
            <a:off x="14830425" y="5143500"/>
            <a:ext cx="2993320" cy="4229100"/>
          </a:xfrm>
          <a:prstGeom prst="rect">
            <a:avLst/>
          </a:prstGeom>
          <a:noFill/>
          <a:ln>
            <a:noFill/>
          </a:ln>
        </p:spPr>
      </p:pic>
      <p:pic>
        <p:nvPicPr>
          <p:cNvPr descr="preencoded.png" id="605" name="Google Shape;605;g3f8c30af3b2_0_563"/>
          <p:cNvPicPr preferRelativeResize="0"/>
          <p:nvPr/>
        </p:nvPicPr>
        <p:blipFill rotWithShape="1">
          <a:blip r:embed="rId6">
            <a:alphaModFix/>
          </a:blip>
          <a:srcRect b="0" l="0" r="0" t="0"/>
          <a:stretch/>
        </p:blipFill>
        <p:spPr>
          <a:xfrm>
            <a:off x="10172700" y="1400175"/>
            <a:ext cx="7858125" cy="8439150"/>
          </a:xfrm>
          <a:prstGeom prst="rect">
            <a:avLst/>
          </a:prstGeom>
          <a:noFill/>
          <a:ln>
            <a:noFill/>
          </a:ln>
        </p:spPr>
      </p:pic>
      <p:grpSp>
        <p:nvGrpSpPr>
          <p:cNvPr id="606" name="Google Shape;606;g3f8c30af3b2_0_563"/>
          <p:cNvGrpSpPr/>
          <p:nvPr/>
        </p:nvGrpSpPr>
        <p:grpSpPr>
          <a:xfrm>
            <a:off x="17640300" y="7994925"/>
            <a:ext cx="596549" cy="2063476"/>
            <a:chOff x="17640300" y="7994925"/>
            <a:chExt cx="596549" cy="2063476"/>
          </a:xfrm>
        </p:grpSpPr>
        <p:pic>
          <p:nvPicPr>
            <p:cNvPr descr="preencoded.png" id="607" name="Google Shape;607;g3f8c30af3b2_0_563"/>
            <p:cNvPicPr preferRelativeResize="0"/>
            <p:nvPr/>
          </p:nvPicPr>
          <p:blipFill rotWithShape="1">
            <a:blip r:embed="rId7">
              <a:alphaModFix/>
            </a:blip>
            <a:srcRect b="0" l="0" r="0" t="0"/>
            <a:stretch/>
          </p:blipFill>
          <p:spPr>
            <a:xfrm>
              <a:off x="17640300" y="9525000"/>
              <a:ext cx="533400" cy="533400"/>
            </a:xfrm>
            <a:prstGeom prst="rect">
              <a:avLst/>
            </a:prstGeom>
            <a:noFill/>
            <a:ln>
              <a:noFill/>
            </a:ln>
          </p:spPr>
        </p:pic>
        <p:sp>
          <p:nvSpPr>
            <p:cNvPr id="608" name="Google Shape;608;g3f8c30af3b2_0_563"/>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3F5F"/>
                </a:buClr>
                <a:buSzPts val="2710"/>
                <a:buFont typeface="Inter"/>
                <a:buNone/>
              </a:pPr>
              <a:r>
                <a:rPr b="1" i="0" lang="en-US" sz="2710" u="none" cap="none" strike="noStrike">
                  <a:solidFill>
                    <a:srgbClr val="273F5F"/>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609" name="Google Shape;609;g3f8c30af3b2_0_563"/>
          <p:cNvPicPr preferRelativeResize="0"/>
          <p:nvPr/>
        </p:nvPicPr>
        <p:blipFill rotWithShape="1">
          <a:blip r:embed="rId8">
            <a:alphaModFix/>
          </a:blip>
          <a:srcRect b="0" l="0" r="0" t="0"/>
          <a:stretch/>
        </p:blipFill>
        <p:spPr>
          <a:xfrm>
            <a:off x="866774" y="1628775"/>
            <a:ext cx="971552" cy="666750"/>
          </a:xfrm>
          <a:prstGeom prst="rect">
            <a:avLst/>
          </a:prstGeom>
          <a:noFill/>
          <a:ln>
            <a:noFill/>
          </a:ln>
        </p:spPr>
      </p:pic>
      <p:cxnSp>
        <p:nvCxnSpPr>
          <p:cNvPr id="610" name="Google Shape;610;g3f8c30af3b2_0_563"/>
          <p:cNvCxnSpPr/>
          <p:nvPr/>
        </p:nvCxnSpPr>
        <p:spPr>
          <a:xfrm rot="-5400000">
            <a:off x="757088" y="3181368"/>
            <a:ext cx="1219500" cy="0"/>
          </a:xfrm>
          <a:prstGeom prst="straightConnector1">
            <a:avLst/>
          </a:prstGeom>
          <a:noFill/>
          <a:ln cap="flat" cmpd="sng" w="28575">
            <a:solidFill>
              <a:srgbClr val="273F5F"/>
            </a:solidFill>
            <a:prstDash val="solid"/>
            <a:round/>
            <a:headEnd len="sm" w="sm" type="none"/>
            <a:tailEnd len="sm" w="sm" type="none"/>
          </a:ln>
        </p:spPr>
      </p:cxnSp>
      <p:pic>
        <p:nvPicPr>
          <p:cNvPr descr="preencoded.png" id="611" name="Google Shape;611;g3f8c30af3b2_0_563"/>
          <p:cNvPicPr preferRelativeResize="0"/>
          <p:nvPr/>
        </p:nvPicPr>
        <p:blipFill rotWithShape="1">
          <a:blip r:embed="rId9">
            <a:alphaModFix/>
          </a:blip>
          <a:srcRect b="0" l="0" r="0" t="0"/>
          <a:stretch/>
        </p:blipFill>
        <p:spPr>
          <a:xfrm>
            <a:off x="790572" y="3914775"/>
            <a:ext cx="1123956" cy="971550"/>
          </a:xfrm>
          <a:prstGeom prst="rect">
            <a:avLst/>
          </a:prstGeom>
          <a:noFill/>
          <a:ln>
            <a:noFill/>
          </a:ln>
        </p:spPr>
      </p:pic>
      <p:cxnSp>
        <p:nvCxnSpPr>
          <p:cNvPr id="612" name="Google Shape;612;g3f8c30af3b2_0_563"/>
          <p:cNvCxnSpPr/>
          <p:nvPr/>
        </p:nvCxnSpPr>
        <p:spPr>
          <a:xfrm rot="-5400000">
            <a:off x="757088" y="5619768"/>
            <a:ext cx="1219500" cy="0"/>
          </a:xfrm>
          <a:prstGeom prst="straightConnector1">
            <a:avLst/>
          </a:prstGeom>
          <a:noFill/>
          <a:ln cap="flat" cmpd="sng" w="28575">
            <a:solidFill>
              <a:srgbClr val="273F5F"/>
            </a:solidFill>
            <a:prstDash val="solid"/>
            <a:round/>
            <a:headEnd len="sm" w="sm" type="none"/>
            <a:tailEnd len="sm" w="sm" type="none"/>
          </a:ln>
        </p:spPr>
      </p:cxnSp>
      <p:pic>
        <p:nvPicPr>
          <p:cNvPr descr="preencoded.png" id="613" name="Google Shape;613;g3f8c30af3b2_0_563"/>
          <p:cNvPicPr preferRelativeResize="0"/>
          <p:nvPr/>
        </p:nvPicPr>
        <p:blipFill rotWithShape="1">
          <a:blip r:embed="rId10">
            <a:alphaModFix/>
          </a:blip>
          <a:srcRect b="0" l="0" r="0" t="0"/>
          <a:stretch/>
        </p:blipFill>
        <p:spPr>
          <a:xfrm>
            <a:off x="866775" y="6429375"/>
            <a:ext cx="971550" cy="819150"/>
          </a:xfrm>
          <a:prstGeom prst="rect">
            <a:avLst/>
          </a:prstGeom>
          <a:noFill/>
          <a:ln>
            <a:noFill/>
          </a:ln>
        </p:spPr>
      </p:pic>
      <p:cxnSp>
        <p:nvCxnSpPr>
          <p:cNvPr id="614" name="Google Shape;614;g3f8c30af3b2_0_563"/>
          <p:cNvCxnSpPr/>
          <p:nvPr/>
        </p:nvCxnSpPr>
        <p:spPr>
          <a:xfrm rot="-5400000">
            <a:off x="757088" y="8058168"/>
            <a:ext cx="1219500" cy="0"/>
          </a:xfrm>
          <a:prstGeom prst="straightConnector1">
            <a:avLst/>
          </a:prstGeom>
          <a:noFill/>
          <a:ln cap="flat" cmpd="sng" w="28575">
            <a:solidFill>
              <a:srgbClr val="273F5F"/>
            </a:solidFill>
            <a:prstDash val="solid"/>
            <a:round/>
            <a:headEnd len="sm" w="sm" type="none"/>
            <a:tailEnd len="sm" w="sm" type="none"/>
          </a:ln>
        </p:spPr>
      </p:cxnSp>
      <p:pic>
        <p:nvPicPr>
          <p:cNvPr descr="preencoded.png" id="615" name="Google Shape;615;g3f8c30af3b2_0_563"/>
          <p:cNvPicPr preferRelativeResize="0"/>
          <p:nvPr/>
        </p:nvPicPr>
        <p:blipFill rotWithShape="1">
          <a:blip r:embed="rId11">
            <a:alphaModFix/>
          </a:blip>
          <a:srcRect b="0" l="0" r="0" t="0"/>
          <a:stretch/>
        </p:blipFill>
        <p:spPr>
          <a:xfrm>
            <a:off x="866769" y="8963022"/>
            <a:ext cx="971562" cy="628656"/>
          </a:xfrm>
          <a:prstGeom prst="rect">
            <a:avLst/>
          </a:prstGeom>
          <a:noFill/>
          <a:ln>
            <a:noFill/>
          </a:ln>
        </p:spPr>
      </p:pic>
      <p:sp>
        <p:nvSpPr>
          <p:cNvPr id="616" name="Google Shape;616;g3f8c30af3b2_0_563"/>
          <p:cNvSpPr/>
          <p:nvPr/>
        </p:nvSpPr>
        <p:spPr>
          <a:xfrm>
            <a:off x="1857375" y="2590800"/>
            <a:ext cx="8814300" cy="878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The Forbidden Forest: A place of mystery and wonder, where mystical creatures roam and flora flourishes.</a:t>
            </a:r>
            <a:endParaRPr b="0" i="0" sz="2400" u="none" cap="none" strike="noStrike">
              <a:solidFill>
                <a:schemeClr val="dk1"/>
              </a:solidFill>
              <a:latin typeface="Calibri"/>
              <a:ea typeface="Calibri"/>
              <a:cs typeface="Calibri"/>
              <a:sym typeface="Calibri"/>
            </a:endParaRPr>
          </a:p>
        </p:txBody>
      </p:sp>
      <p:sp>
        <p:nvSpPr>
          <p:cNvPr id="617" name="Google Shape;617;g3f8c30af3b2_0_563"/>
          <p:cNvSpPr/>
          <p:nvPr/>
        </p:nvSpPr>
        <p:spPr>
          <a:xfrm>
            <a:off x="1857375" y="5153025"/>
            <a:ext cx="8814300" cy="878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The Crystal Caves: A network of glittering caves filled with precious gems and minerals, guarded by fierce beasts.</a:t>
            </a:r>
            <a:endParaRPr b="0" i="0" sz="2400" u="none" cap="none" strike="noStrike">
              <a:solidFill>
                <a:schemeClr val="dk1"/>
              </a:solidFill>
              <a:latin typeface="Calibri"/>
              <a:ea typeface="Calibri"/>
              <a:cs typeface="Calibri"/>
              <a:sym typeface="Calibri"/>
            </a:endParaRPr>
          </a:p>
        </p:txBody>
      </p:sp>
      <p:sp>
        <p:nvSpPr>
          <p:cNvPr id="618" name="Google Shape;618;g3f8c30af3b2_0_563"/>
          <p:cNvSpPr/>
          <p:nvPr/>
        </p:nvSpPr>
        <p:spPr>
          <a:xfrm>
            <a:off x="1857375" y="7667625"/>
            <a:ext cx="8814300" cy="878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The Enchanted Garden: A place of pure beauty and tranquility, where the colors of the flowers are vibrant.</a:t>
            </a:r>
            <a:endParaRPr b="0" i="0" sz="2400" u="none" cap="none" strike="noStrike">
              <a:solidFill>
                <a:schemeClr val="dk1"/>
              </a:solidFill>
              <a:latin typeface="Calibri"/>
              <a:ea typeface="Calibri"/>
              <a:cs typeface="Calibri"/>
              <a:sym typeface="Calibri"/>
            </a:endParaRPr>
          </a:p>
        </p:txBody>
      </p:sp>
      <p:sp>
        <p:nvSpPr>
          <p:cNvPr id="619" name="Google Shape;619;g3f8c30af3b2_0_563"/>
          <p:cNvSpPr/>
          <p:nvPr/>
        </p:nvSpPr>
        <p:spPr>
          <a:xfrm>
            <a:off x="1095375" y="304800"/>
            <a:ext cx="6505500" cy="121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6000"/>
              <a:buFont typeface="Sedgwick Ave Display"/>
              <a:buNone/>
            </a:pPr>
            <a:r>
              <a:rPr b="0" i="0" lang="en-US" sz="6000" u="none" cap="none" strike="noStrike">
                <a:solidFill>
                  <a:srgbClr val="272727"/>
                </a:solidFill>
                <a:latin typeface="Sedgwick Ave Display"/>
                <a:ea typeface="Sedgwick Ave Display"/>
                <a:cs typeface="Sedgwick Ave Display"/>
                <a:sym typeface="Sedgwick Ave Display"/>
              </a:rPr>
              <a:t>The Mystery</a:t>
            </a:r>
            <a:endParaRPr b="0" i="0" sz="60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1F8F4"/>
        </a:solidFill>
      </p:bgPr>
    </p:bg>
    <p:spTree>
      <p:nvGrpSpPr>
        <p:cNvPr id="624" name="Shape 624"/>
        <p:cNvGrpSpPr/>
        <p:nvPr/>
      </p:nvGrpSpPr>
      <p:grpSpPr>
        <a:xfrm>
          <a:off x="0" y="0"/>
          <a:ext cx="0" cy="0"/>
          <a:chOff x="0" y="0"/>
          <a:chExt cx="0" cy="0"/>
        </a:xfrm>
      </p:grpSpPr>
      <p:pic>
        <p:nvPicPr>
          <p:cNvPr descr="preencoded.png" id="625" name="Google Shape;625;g3f8c30af3b2_0_585"/>
          <p:cNvPicPr preferRelativeResize="0"/>
          <p:nvPr/>
        </p:nvPicPr>
        <p:blipFill rotWithShape="1">
          <a:blip r:embed="rId3">
            <a:alphaModFix/>
          </a:blip>
          <a:srcRect b="0" l="0" r="0" t="0"/>
          <a:stretch/>
        </p:blipFill>
        <p:spPr>
          <a:xfrm>
            <a:off x="-337043" y="2676340"/>
            <a:ext cx="6693397" cy="10301354"/>
          </a:xfrm>
          <a:prstGeom prst="rect">
            <a:avLst/>
          </a:prstGeom>
          <a:noFill/>
          <a:ln>
            <a:noFill/>
          </a:ln>
        </p:spPr>
      </p:pic>
      <p:pic>
        <p:nvPicPr>
          <p:cNvPr descr="preencoded.png" id="626" name="Google Shape;626;g3f8c30af3b2_0_585"/>
          <p:cNvPicPr preferRelativeResize="0"/>
          <p:nvPr/>
        </p:nvPicPr>
        <p:blipFill rotWithShape="1">
          <a:blip r:embed="rId4">
            <a:alphaModFix/>
          </a:blip>
          <a:srcRect b="0" l="0" r="0" t="0"/>
          <a:stretch/>
        </p:blipFill>
        <p:spPr>
          <a:xfrm rot="-900000">
            <a:off x="9676402" y="107205"/>
            <a:ext cx="9515474" cy="10077449"/>
          </a:xfrm>
          <a:prstGeom prst="rect">
            <a:avLst/>
          </a:prstGeom>
          <a:noFill/>
          <a:ln>
            <a:noFill/>
          </a:ln>
        </p:spPr>
      </p:pic>
      <p:pic>
        <p:nvPicPr>
          <p:cNvPr descr="preencoded.png" id="627" name="Google Shape;627;g3f8c30af3b2_0_585"/>
          <p:cNvPicPr preferRelativeResize="0"/>
          <p:nvPr/>
        </p:nvPicPr>
        <p:blipFill rotWithShape="1">
          <a:blip r:embed="rId5">
            <a:alphaModFix/>
          </a:blip>
          <a:srcRect b="0" l="0" r="0" t="0"/>
          <a:stretch/>
        </p:blipFill>
        <p:spPr>
          <a:xfrm>
            <a:off x="14449425" y="7219950"/>
            <a:ext cx="3276600" cy="3067050"/>
          </a:xfrm>
          <a:prstGeom prst="rect">
            <a:avLst/>
          </a:prstGeom>
          <a:noFill/>
          <a:ln>
            <a:noFill/>
          </a:ln>
        </p:spPr>
      </p:pic>
      <p:pic>
        <p:nvPicPr>
          <p:cNvPr descr="preencoded.png" id="628" name="Google Shape;628;g3f8c30af3b2_0_585"/>
          <p:cNvPicPr preferRelativeResize="0"/>
          <p:nvPr/>
        </p:nvPicPr>
        <p:blipFill rotWithShape="1">
          <a:blip r:embed="rId6">
            <a:alphaModFix/>
          </a:blip>
          <a:srcRect b="0" l="0" r="0" t="0"/>
          <a:stretch/>
        </p:blipFill>
        <p:spPr>
          <a:xfrm>
            <a:off x="371475" y="619125"/>
            <a:ext cx="2638425" cy="2543175"/>
          </a:xfrm>
          <a:prstGeom prst="rect">
            <a:avLst/>
          </a:prstGeom>
          <a:noFill/>
          <a:ln>
            <a:noFill/>
          </a:ln>
        </p:spPr>
      </p:pic>
      <p:grpSp>
        <p:nvGrpSpPr>
          <p:cNvPr id="629" name="Google Shape;629;g3f8c30af3b2_0_585"/>
          <p:cNvGrpSpPr/>
          <p:nvPr/>
        </p:nvGrpSpPr>
        <p:grpSpPr>
          <a:xfrm>
            <a:off x="17640300" y="7994925"/>
            <a:ext cx="596549" cy="2063476"/>
            <a:chOff x="17640300" y="7994925"/>
            <a:chExt cx="596549" cy="2063476"/>
          </a:xfrm>
        </p:grpSpPr>
        <p:pic>
          <p:nvPicPr>
            <p:cNvPr descr="preencoded.png" id="630" name="Google Shape;630;g3f8c30af3b2_0_585"/>
            <p:cNvPicPr preferRelativeResize="0"/>
            <p:nvPr/>
          </p:nvPicPr>
          <p:blipFill rotWithShape="1">
            <a:blip r:embed="rId7">
              <a:alphaModFix/>
            </a:blip>
            <a:srcRect b="0" l="0" r="0" t="0"/>
            <a:stretch/>
          </p:blipFill>
          <p:spPr>
            <a:xfrm>
              <a:off x="17640300" y="9525000"/>
              <a:ext cx="533400" cy="533400"/>
            </a:xfrm>
            <a:prstGeom prst="rect">
              <a:avLst/>
            </a:prstGeom>
            <a:noFill/>
            <a:ln>
              <a:noFill/>
            </a:ln>
          </p:spPr>
        </p:pic>
        <p:sp>
          <p:nvSpPr>
            <p:cNvPr id="631" name="Google Shape;631;g3f8c30af3b2_0_585"/>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3F5F"/>
                </a:buClr>
                <a:buSzPts val="2710"/>
                <a:buFont typeface="Inter"/>
                <a:buNone/>
              </a:pPr>
              <a:r>
                <a:rPr b="1" i="0" lang="en-US" sz="2710" u="none" cap="none" strike="noStrike">
                  <a:solidFill>
                    <a:srgbClr val="273F5F"/>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632" name="Google Shape;632;g3f8c30af3b2_0_585"/>
          <p:cNvSpPr/>
          <p:nvPr/>
        </p:nvSpPr>
        <p:spPr>
          <a:xfrm>
            <a:off x="10601325" y="2276475"/>
            <a:ext cx="7077000" cy="217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6000"/>
              <a:buFont typeface="Sedgwick Ave Display"/>
              <a:buNone/>
            </a:pPr>
            <a:r>
              <a:rPr b="0" i="0" lang="en-US" sz="6000" u="none" cap="none" strike="noStrike">
                <a:solidFill>
                  <a:srgbClr val="272727"/>
                </a:solidFill>
                <a:latin typeface="Sedgwick Ave Display"/>
                <a:ea typeface="Sedgwick Ave Display"/>
                <a:cs typeface="Sedgwick Ave Display"/>
                <a:sym typeface="Sedgwick Ave Display"/>
              </a:rPr>
              <a:t>Thank you for choosing EaTemp</a:t>
            </a:r>
            <a:endParaRPr b="0" i="0" sz="6000" u="none" cap="none" strike="noStrike">
              <a:solidFill>
                <a:schemeClr val="dk1"/>
              </a:solidFill>
              <a:latin typeface="Calibri"/>
              <a:ea typeface="Calibri"/>
              <a:cs typeface="Calibri"/>
              <a:sym typeface="Calibri"/>
            </a:endParaRPr>
          </a:p>
        </p:txBody>
      </p:sp>
      <p:sp>
        <p:nvSpPr>
          <p:cNvPr id="633" name="Google Shape;633;g3f8c30af3b2_0_585"/>
          <p:cNvSpPr/>
          <p:nvPr/>
        </p:nvSpPr>
        <p:spPr>
          <a:xfrm>
            <a:off x="10601325" y="4829175"/>
            <a:ext cx="6985500" cy="4050000"/>
          </a:xfrm>
          <a:prstGeom prst="rect">
            <a:avLst/>
          </a:prstGeom>
          <a:noFill/>
          <a:ln>
            <a:noFill/>
          </a:ln>
        </p:spPr>
        <p:txBody>
          <a:bodyPr anchorCtr="0" anchor="t" bIns="0" lIns="0" spcFirstLastPara="1" rIns="0" wrap="square" tIns="0">
            <a:noAutofit/>
          </a:bodyPr>
          <a:lstStyle/>
          <a:p>
            <a:pPr indent="-342900" lvl="0" marL="342900" marR="0" rtl="0" algn="l">
              <a:spcBef>
                <a:spcPts val="0"/>
              </a:spcBef>
              <a:spcAft>
                <a:spcPts val="0"/>
              </a:spcAft>
              <a:buClr>
                <a:srgbClr val="0E0E0E"/>
              </a:buClr>
              <a:buSzPts val="2400"/>
              <a:buFont typeface="DM Sans"/>
              <a:buChar char="•"/>
            </a:pPr>
            <a:r>
              <a:rPr b="0" i="0" lang="en-US" sz="2400" u="none" cap="none" strike="noStrike">
                <a:solidFill>
                  <a:srgbClr val="0E0E0E"/>
                </a:solidFill>
                <a:latin typeface="DM Sans"/>
                <a:ea typeface="DM Sans"/>
                <a:cs typeface="DM Sans"/>
                <a:sym typeface="DM Sans"/>
              </a:rPr>
              <a:t>Yes, you can use this for both personal and commercial projects.</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DM Sans"/>
              <a:buChar char="•"/>
            </a:pPr>
            <a:r>
              <a:rPr b="0" i="0" lang="en-US" sz="2400" u="none" cap="none" strike="noStrike">
                <a:solidFill>
                  <a:srgbClr val="0E0E0E"/>
                </a:solidFill>
                <a:latin typeface="DM Sans"/>
                <a:ea typeface="DM Sans"/>
                <a:cs typeface="DM Sans"/>
                <a:sym typeface="DM Sans"/>
              </a:rPr>
              <a:t>No, you don't have to credit us.</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DM Sans"/>
              <a:buChar char="•"/>
            </a:pPr>
            <a:r>
              <a:rPr b="0" i="0" lang="en-US" sz="2400" u="none" cap="none" strike="noStrike">
                <a:solidFill>
                  <a:srgbClr val="0E0E0E"/>
                </a:solidFill>
                <a:latin typeface="DM Sans"/>
                <a:ea typeface="DM Sans"/>
                <a:cs typeface="DM Sans"/>
                <a:sym typeface="DM Sans"/>
              </a:rPr>
              <a:t>No, you can't resell or redistribute it, including uploading this template online.</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DM Sans"/>
              <a:buChar char="•"/>
            </a:pPr>
            <a:r>
              <a:rPr b="0" i="0" lang="en-US" sz="2400" u="none" cap="none" strike="noStrike">
                <a:solidFill>
                  <a:srgbClr val="0E0E0E"/>
                </a:solidFill>
                <a:latin typeface="DM Sans"/>
                <a:ea typeface="DM Sans"/>
                <a:cs typeface="DM Sans"/>
                <a:sym typeface="DM Sans"/>
              </a:rPr>
              <a:t>And you can support us by sharing our site, EaTemp.com, with others.</a:t>
            </a:r>
            <a:endParaRPr b="0" i="0" sz="2400" u="none" cap="none" strike="noStrike">
              <a:solidFill>
                <a:schemeClr val="dk1"/>
              </a:solidFill>
              <a:latin typeface="Calibri"/>
              <a:ea typeface="Calibri"/>
              <a:cs typeface="Calibri"/>
              <a:sym typeface="Calibri"/>
            </a:endParaRPr>
          </a:p>
        </p:txBody>
      </p:sp>
      <p:sp>
        <p:nvSpPr>
          <p:cNvPr id="634" name="Google Shape;634;g3f8c30af3b2_0_585"/>
          <p:cNvSpPr/>
          <p:nvPr/>
        </p:nvSpPr>
        <p:spPr>
          <a:xfrm rot="-5400000">
            <a:off x="16225800" y="5717849"/>
            <a:ext cx="3488100" cy="506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Credit | Image: </a:t>
            </a:r>
            <a:r>
              <a:rPr b="0" i="0" lang="en-US" sz="2400" u="sng" cap="none" strike="noStrike">
                <a:solidFill>
                  <a:srgbClr val="0E0E0E"/>
                </a:solidFill>
                <a:latin typeface="DM Sans"/>
                <a:ea typeface="DM Sans"/>
                <a:cs typeface="DM Sans"/>
                <a:sym typeface="DM Sans"/>
                <a:hlinkClick r:id="rId8">
                  <a:extLst>
                    <a:ext uri="{A12FA001-AC4F-418D-AE19-62706E023703}">
                      <ahyp:hlinkClr val="tx"/>
                    </a:ext>
                  </a:extLst>
                </a:hlinkClick>
              </a:rPr>
              <a:t>Unsplash</a:t>
            </a:r>
            <a:r>
              <a:rPr b="0" i="0" lang="en-US" sz="2400" u="none" cap="none" strike="noStrike">
                <a:solidFill>
                  <a:srgbClr val="0E0E0E"/>
                </a:solidFill>
                <a:latin typeface="DM Sans"/>
                <a:ea typeface="DM Sans"/>
                <a:cs typeface="DM Sans"/>
                <a:sym typeface="DM Sans"/>
              </a:rPr>
              <a:t> </a:t>
            </a:r>
            <a:endParaRPr b="0" i="0" sz="2400" u="none" cap="none" strike="noStrike">
              <a:solidFill>
                <a:schemeClr val="dk1"/>
              </a:solidFill>
              <a:latin typeface="Calibri"/>
              <a:ea typeface="Calibri"/>
              <a:cs typeface="Calibri"/>
              <a:sym typeface="Calibri"/>
            </a:endParaRPr>
          </a:p>
        </p:txBody>
      </p:sp>
      <p:pic>
        <p:nvPicPr>
          <p:cNvPr descr="preencoded.png" id="635" name="Google Shape;635;g3f8c30af3b2_0_585"/>
          <p:cNvPicPr preferRelativeResize="0"/>
          <p:nvPr/>
        </p:nvPicPr>
        <p:blipFill rotWithShape="1">
          <a:blip r:embed="rId9">
            <a:alphaModFix/>
          </a:blip>
          <a:srcRect b="0" l="0" r="0" t="0"/>
          <a:stretch/>
        </p:blipFill>
        <p:spPr>
          <a:xfrm>
            <a:off x="657225" y="1133475"/>
            <a:ext cx="9363075" cy="91630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1F8F4"/>
        </a:solidFill>
      </p:bgPr>
    </p:bg>
    <p:spTree>
      <p:nvGrpSpPr>
        <p:cNvPr id="41" name="Shape 41"/>
        <p:cNvGrpSpPr/>
        <p:nvPr/>
      </p:nvGrpSpPr>
      <p:grpSpPr>
        <a:xfrm>
          <a:off x="0" y="0"/>
          <a:ext cx="0" cy="0"/>
          <a:chOff x="0" y="0"/>
          <a:chExt cx="0" cy="0"/>
        </a:xfrm>
      </p:grpSpPr>
      <p:pic>
        <p:nvPicPr>
          <p:cNvPr descr="preencoded.png" id="42" name="Google Shape;42;g3f8c30af3b2_0_24"/>
          <p:cNvPicPr preferRelativeResize="0"/>
          <p:nvPr/>
        </p:nvPicPr>
        <p:blipFill rotWithShape="1">
          <a:blip r:embed="rId3">
            <a:alphaModFix/>
          </a:blip>
          <a:srcRect b="0" l="0" r="0" t="0"/>
          <a:stretch/>
        </p:blipFill>
        <p:spPr>
          <a:xfrm rot="10800000">
            <a:off x="1409700" y="-428625"/>
            <a:ext cx="12763500" cy="11144250"/>
          </a:xfrm>
          <a:prstGeom prst="rect">
            <a:avLst/>
          </a:prstGeom>
          <a:noFill/>
          <a:ln>
            <a:noFill/>
          </a:ln>
        </p:spPr>
      </p:pic>
      <p:pic>
        <p:nvPicPr>
          <p:cNvPr descr="preencoded.png" id="43" name="Google Shape;43;g3f8c30af3b2_0_24"/>
          <p:cNvPicPr preferRelativeResize="0"/>
          <p:nvPr/>
        </p:nvPicPr>
        <p:blipFill rotWithShape="1">
          <a:blip r:embed="rId4">
            <a:alphaModFix/>
          </a:blip>
          <a:srcRect b="0" l="0" r="0" t="0"/>
          <a:stretch/>
        </p:blipFill>
        <p:spPr>
          <a:xfrm>
            <a:off x="609600" y="390525"/>
            <a:ext cx="2533650" cy="2457450"/>
          </a:xfrm>
          <a:prstGeom prst="rect">
            <a:avLst/>
          </a:prstGeom>
          <a:noFill/>
          <a:ln>
            <a:noFill/>
          </a:ln>
        </p:spPr>
      </p:pic>
      <p:pic>
        <p:nvPicPr>
          <p:cNvPr descr="preencoded.png" id="44" name="Google Shape;44;g3f8c30af3b2_0_24"/>
          <p:cNvPicPr preferRelativeResize="0"/>
          <p:nvPr/>
        </p:nvPicPr>
        <p:blipFill rotWithShape="1">
          <a:blip r:embed="rId5">
            <a:alphaModFix/>
          </a:blip>
          <a:srcRect b="0" l="0" r="0" t="0"/>
          <a:stretch/>
        </p:blipFill>
        <p:spPr>
          <a:xfrm rot="10800000">
            <a:off x="14830425" y="5143500"/>
            <a:ext cx="2993320" cy="4229100"/>
          </a:xfrm>
          <a:prstGeom prst="rect">
            <a:avLst/>
          </a:prstGeom>
          <a:noFill/>
          <a:ln>
            <a:noFill/>
          </a:ln>
        </p:spPr>
      </p:pic>
      <p:sp>
        <p:nvSpPr>
          <p:cNvPr id="45" name="Google Shape;45;g3f8c30af3b2_0_24"/>
          <p:cNvSpPr/>
          <p:nvPr/>
        </p:nvSpPr>
        <p:spPr>
          <a:xfrm>
            <a:off x="4762500" y="990600"/>
            <a:ext cx="9189600" cy="195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9600"/>
              <a:buFont typeface="Sedgwick Ave Display"/>
              <a:buNone/>
            </a:pPr>
            <a:r>
              <a:rPr b="0" i="0" lang="en-US" sz="9600" u="none" cap="none" strike="noStrike">
                <a:solidFill>
                  <a:srgbClr val="272727"/>
                </a:solidFill>
                <a:latin typeface="Sedgwick Ave Display"/>
                <a:ea typeface="Sedgwick Ave Display"/>
                <a:cs typeface="Sedgwick Ave Display"/>
                <a:sym typeface="Sedgwick Ave Display"/>
              </a:rPr>
              <a:t>Table of Contents</a:t>
            </a:r>
            <a:endParaRPr b="0" i="0" sz="9600" u="none" cap="none" strike="noStrike">
              <a:solidFill>
                <a:schemeClr val="dk1"/>
              </a:solidFill>
              <a:latin typeface="Calibri"/>
              <a:ea typeface="Calibri"/>
              <a:cs typeface="Calibri"/>
              <a:sym typeface="Calibri"/>
            </a:endParaRPr>
          </a:p>
        </p:txBody>
      </p:sp>
      <p:grpSp>
        <p:nvGrpSpPr>
          <p:cNvPr id="46" name="Google Shape;46;g3f8c30af3b2_0_24"/>
          <p:cNvGrpSpPr/>
          <p:nvPr/>
        </p:nvGrpSpPr>
        <p:grpSpPr>
          <a:xfrm>
            <a:off x="-91440" y="3476625"/>
            <a:ext cx="4539600" cy="1154400"/>
            <a:chOff x="-91440" y="3476625"/>
            <a:chExt cx="4539600" cy="1154400"/>
          </a:xfrm>
        </p:grpSpPr>
        <p:sp>
          <p:nvSpPr>
            <p:cNvPr id="47" name="Google Shape;47;g3f8c30af3b2_0_24"/>
            <p:cNvSpPr/>
            <p:nvPr/>
          </p:nvSpPr>
          <p:spPr>
            <a:xfrm>
              <a:off x="-91440" y="3476625"/>
              <a:ext cx="4539600" cy="7314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Introduction</a:t>
              </a:r>
              <a:endParaRPr b="0" i="0" sz="3600" u="none" cap="none" strike="noStrike">
                <a:solidFill>
                  <a:schemeClr val="dk1"/>
                </a:solidFill>
                <a:latin typeface="Calibri"/>
                <a:ea typeface="Calibri"/>
                <a:cs typeface="Calibri"/>
                <a:sym typeface="Calibri"/>
              </a:endParaRPr>
            </a:p>
          </p:txBody>
        </p:sp>
        <p:sp>
          <p:nvSpPr>
            <p:cNvPr id="48" name="Google Shape;48;g3f8c30af3b2_0_24"/>
            <p:cNvSpPr/>
            <p:nvPr/>
          </p:nvSpPr>
          <p:spPr>
            <a:xfrm>
              <a:off x="-60960" y="4124325"/>
              <a:ext cx="4509000" cy="5067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The Extraordinary Realm</a:t>
              </a:r>
              <a:endParaRPr b="0" i="0" sz="2400" u="none" cap="none" strike="noStrike">
                <a:solidFill>
                  <a:schemeClr val="dk1"/>
                </a:solidFill>
                <a:latin typeface="Calibri"/>
                <a:ea typeface="Calibri"/>
                <a:cs typeface="Calibri"/>
                <a:sym typeface="Calibri"/>
              </a:endParaRPr>
            </a:p>
          </p:txBody>
        </p:sp>
      </p:grpSp>
      <p:grpSp>
        <p:nvGrpSpPr>
          <p:cNvPr id="49" name="Google Shape;49;g3f8c30af3b2_0_24"/>
          <p:cNvGrpSpPr/>
          <p:nvPr/>
        </p:nvGrpSpPr>
        <p:grpSpPr>
          <a:xfrm>
            <a:off x="4600575" y="3390900"/>
            <a:ext cx="1219200" cy="1219200"/>
            <a:chOff x="4600575" y="3390900"/>
            <a:chExt cx="1219200" cy="1219200"/>
          </a:xfrm>
        </p:grpSpPr>
        <p:sp>
          <p:nvSpPr>
            <p:cNvPr id="50" name="Google Shape;50;g3f8c30af3b2_0_24"/>
            <p:cNvSpPr/>
            <p:nvPr/>
          </p:nvSpPr>
          <p:spPr>
            <a:xfrm>
              <a:off x="4600575" y="3390900"/>
              <a:ext cx="1219200" cy="1219200"/>
            </a:xfrm>
            <a:prstGeom prst="ellipse">
              <a:avLst/>
            </a:prstGeom>
            <a:noFill/>
            <a:ln cap="flat" cmpd="sng" w="38100">
              <a:solidFill>
                <a:srgbClr val="273F5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g3f8c30af3b2_0_24"/>
            <p:cNvSpPr/>
            <p:nvPr/>
          </p:nvSpPr>
          <p:spPr>
            <a:xfrm>
              <a:off x="4853940" y="3634740"/>
              <a:ext cx="712500" cy="731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3F5F"/>
                </a:buClr>
                <a:buSzPts val="3600"/>
                <a:buFont typeface="Sedgwick Ave Display"/>
                <a:buNone/>
              </a:pPr>
              <a:r>
                <a:rPr b="0" i="0" lang="en-US" sz="3600" u="none" cap="none" strike="noStrike">
                  <a:solidFill>
                    <a:srgbClr val="273F5F"/>
                  </a:solidFill>
                  <a:latin typeface="Sedgwick Ave Display"/>
                  <a:ea typeface="Sedgwick Ave Display"/>
                  <a:cs typeface="Sedgwick Ave Display"/>
                  <a:sym typeface="Sedgwick Ave Display"/>
                </a:rPr>
                <a:t>01</a:t>
              </a:r>
              <a:endParaRPr b="0" i="0" sz="3600" u="none" cap="none" strike="noStrike">
                <a:solidFill>
                  <a:schemeClr val="dk1"/>
                </a:solidFill>
                <a:latin typeface="Calibri"/>
                <a:ea typeface="Calibri"/>
                <a:cs typeface="Calibri"/>
                <a:sym typeface="Calibri"/>
              </a:endParaRPr>
            </a:p>
          </p:txBody>
        </p:sp>
      </p:grpSp>
      <p:grpSp>
        <p:nvGrpSpPr>
          <p:cNvPr id="52" name="Google Shape;52;g3f8c30af3b2_0_24"/>
          <p:cNvGrpSpPr/>
          <p:nvPr/>
        </p:nvGrpSpPr>
        <p:grpSpPr>
          <a:xfrm>
            <a:off x="12468225" y="3390900"/>
            <a:ext cx="1219200" cy="1219200"/>
            <a:chOff x="12468225" y="3390900"/>
            <a:chExt cx="1219200" cy="1219200"/>
          </a:xfrm>
        </p:grpSpPr>
        <p:sp>
          <p:nvSpPr>
            <p:cNvPr id="53" name="Google Shape;53;g3f8c30af3b2_0_24"/>
            <p:cNvSpPr/>
            <p:nvPr/>
          </p:nvSpPr>
          <p:spPr>
            <a:xfrm>
              <a:off x="12468225" y="3390900"/>
              <a:ext cx="1219200" cy="1219200"/>
            </a:xfrm>
            <a:prstGeom prst="ellipse">
              <a:avLst/>
            </a:prstGeom>
            <a:noFill/>
            <a:ln cap="flat" cmpd="sng" w="38100">
              <a:solidFill>
                <a:srgbClr val="273F5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g3f8c30af3b2_0_24"/>
            <p:cNvSpPr/>
            <p:nvPr/>
          </p:nvSpPr>
          <p:spPr>
            <a:xfrm>
              <a:off x="12721590" y="3634740"/>
              <a:ext cx="712500" cy="731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3F5F"/>
                </a:buClr>
                <a:buSzPts val="3600"/>
                <a:buFont typeface="Sedgwick Ave Display"/>
                <a:buNone/>
              </a:pPr>
              <a:r>
                <a:rPr b="0" i="0" lang="en-US" sz="3600" u="none" cap="none" strike="noStrike">
                  <a:solidFill>
                    <a:srgbClr val="273F5F"/>
                  </a:solidFill>
                  <a:latin typeface="Sedgwick Ave Display"/>
                  <a:ea typeface="Sedgwick Ave Display"/>
                  <a:cs typeface="Sedgwick Ave Display"/>
                  <a:sym typeface="Sedgwick Ave Display"/>
                </a:rPr>
                <a:t>02</a:t>
              </a:r>
              <a:endParaRPr b="0" i="0" sz="3600" u="none" cap="none" strike="noStrike">
                <a:solidFill>
                  <a:schemeClr val="dk1"/>
                </a:solidFill>
                <a:latin typeface="Calibri"/>
                <a:ea typeface="Calibri"/>
                <a:cs typeface="Calibri"/>
                <a:sym typeface="Calibri"/>
              </a:endParaRPr>
            </a:p>
          </p:txBody>
        </p:sp>
      </p:grpSp>
      <p:grpSp>
        <p:nvGrpSpPr>
          <p:cNvPr id="55" name="Google Shape;55;g3f8c30af3b2_0_24"/>
          <p:cNvGrpSpPr/>
          <p:nvPr/>
        </p:nvGrpSpPr>
        <p:grpSpPr>
          <a:xfrm>
            <a:off x="13839825" y="3476625"/>
            <a:ext cx="4539600" cy="1154400"/>
            <a:chOff x="13839825" y="3476625"/>
            <a:chExt cx="4539600" cy="1154400"/>
          </a:xfrm>
        </p:grpSpPr>
        <p:sp>
          <p:nvSpPr>
            <p:cNvPr id="56" name="Google Shape;56;g3f8c30af3b2_0_24"/>
            <p:cNvSpPr/>
            <p:nvPr/>
          </p:nvSpPr>
          <p:spPr>
            <a:xfrm>
              <a:off x="13839825" y="3476625"/>
              <a:ext cx="4539600" cy="73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Encounters</a:t>
              </a:r>
              <a:endParaRPr b="0" i="0" sz="3600" u="none" cap="none" strike="noStrike">
                <a:solidFill>
                  <a:schemeClr val="dk1"/>
                </a:solidFill>
                <a:latin typeface="Calibri"/>
                <a:ea typeface="Calibri"/>
                <a:cs typeface="Calibri"/>
                <a:sym typeface="Calibri"/>
              </a:endParaRPr>
            </a:p>
          </p:txBody>
        </p:sp>
        <p:sp>
          <p:nvSpPr>
            <p:cNvPr id="57" name="Google Shape;57;g3f8c30af3b2_0_24"/>
            <p:cNvSpPr/>
            <p:nvPr/>
          </p:nvSpPr>
          <p:spPr>
            <a:xfrm>
              <a:off x="13839825" y="4124325"/>
              <a:ext cx="4509000" cy="506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Unicorn Sightings</a:t>
              </a:r>
              <a:endParaRPr b="0" i="0" sz="2400" u="none" cap="none" strike="noStrike">
                <a:solidFill>
                  <a:schemeClr val="dk1"/>
                </a:solidFill>
                <a:latin typeface="Calibri"/>
                <a:ea typeface="Calibri"/>
                <a:cs typeface="Calibri"/>
                <a:sym typeface="Calibri"/>
              </a:endParaRPr>
            </a:p>
          </p:txBody>
        </p:sp>
      </p:grpSp>
      <p:grpSp>
        <p:nvGrpSpPr>
          <p:cNvPr id="58" name="Google Shape;58;g3f8c30af3b2_0_24"/>
          <p:cNvGrpSpPr/>
          <p:nvPr/>
        </p:nvGrpSpPr>
        <p:grpSpPr>
          <a:xfrm>
            <a:off x="-91440" y="5715000"/>
            <a:ext cx="4539600" cy="1154400"/>
            <a:chOff x="-91440" y="5715000"/>
            <a:chExt cx="4539600" cy="1154400"/>
          </a:xfrm>
        </p:grpSpPr>
        <p:sp>
          <p:nvSpPr>
            <p:cNvPr id="59" name="Google Shape;59;g3f8c30af3b2_0_24"/>
            <p:cNvSpPr/>
            <p:nvPr/>
          </p:nvSpPr>
          <p:spPr>
            <a:xfrm>
              <a:off x="-91440" y="5715000"/>
              <a:ext cx="4539600" cy="7314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Wonders</a:t>
              </a:r>
              <a:endParaRPr b="0" i="0" sz="3600" u="none" cap="none" strike="noStrike">
                <a:solidFill>
                  <a:schemeClr val="dk1"/>
                </a:solidFill>
                <a:latin typeface="Calibri"/>
                <a:ea typeface="Calibri"/>
                <a:cs typeface="Calibri"/>
                <a:sym typeface="Calibri"/>
              </a:endParaRPr>
            </a:p>
          </p:txBody>
        </p:sp>
        <p:sp>
          <p:nvSpPr>
            <p:cNvPr id="60" name="Google Shape;60;g3f8c30af3b2_0_24"/>
            <p:cNvSpPr/>
            <p:nvPr/>
          </p:nvSpPr>
          <p:spPr>
            <a:xfrm>
              <a:off x="-60960" y="6362700"/>
              <a:ext cx="4509000" cy="5067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Wishes Granted</a:t>
              </a:r>
              <a:endParaRPr b="0" i="0" sz="2400" u="none" cap="none" strike="noStrike">
                <a:solidFill>
                  <a:schemeClr val="dk1"/>
                </a:solidFill>
                <a:latin typeface="Calibri"/>
                <a:ea typeface="Calibri"/>
                <a:cs typeface="Calibri"/>
                <a:sym typeface="Calibri"/>
              </a:endParaRPr>
            </a:p>
          </p:txBody>
        </p:sp>
      </p:grpSp>
      <p:grpSp>
        <p:nvGrpSpPr>
          <p:cNvPr id="61" name="Google Shape;61;g3f8c30af3b2_0_24"/>
          <p:cNvGrpSpPr/>
          <p:nvPr/>
        </p:nvGrpSpPr>
        <p:grpSpPr>
          <a:xfrm>
            <a:off x="4600575" y="5629275"/>
            <a:ext cx="1219200" cy="1219200"/>
            <a:chOff x="4600575" y="5629275"/>
            <a:chExt cx="1219200" cy="1219200"/>
          </a:xfrm>
        </p:grpSpPr>
        <p:sp>
          <p:nvSpPr>
            <p:cNvPr id="62" name="Google Shape;62;g3f8c30af3b2_0_24"/>
            <p:cNvSpPr/>
            <p:nvPr/>
          </p:nvSpPr>
          <p:spPr>
            <a:xfrm>
              <a:off x="4600575" y="5629275"/>
              <a:ext cx="1219200" cy="1219200"/>
            </a:xfrm>
            <a:prstGeom prst="ellipse">
              <a:avLst/>
            </a:prstGeom>
            <a:noFill/>
            <a:ln cap="flat" cmpd="sng" w="38100">
              <a:solidFill>
                <a:srgbClr val="273F5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g3f8c30af3b2_0_24"/>
            <p:cNvSpPr/>
            <p:nvPr/>
          </p:nvSpPr>
          <p:spPr>
            <a:xfrm>
              <a:off x="4853940" y="5873115"/>
              <a:ext cx="712500" cy="731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3F5F"/>
                </a:buClr>
                <a:buSzPts val="3600"/>
                <a:buFont typeface="Sedgwick Ave Display"/>
                <a:buNone/>
              </a:pPr>
              <a:r>
                <a:rPr b="0" i="0" lang="en-US" sz="3600" u="none" cap="none" strike="noStrike">
                  <a:solidFill>
                    <a:srgbClr val="273F5F"/>
                  </a:solidFill>
                  <a:latin typeface="Sedgwick Ave Display"/>
                  <a:ea typeface="Sedgwick Ave Display"/>
                  <a:cs typeface="Sedgwick Ave Display"/>
                  <a:sym typeface="Sedgwick Ave Display"/>
                </a:rPr>
                <a:t>03</a:t>
              </a:r>
              <a:endParaRPr b="0" i="0" sz="3600" u="none" cap="none" strike="noStrike">
                <a:solidFill>
                  <a:schemeClr val="dk1"/>
                </a:solidFill>
                <a:latin typeface="Calibri"/>
                <a:ea typeface="Calibri"/>
                <a:cs typeface="Calibri"/>
                <a:sym typeface="Calibri"/>
              </a:endParaRPr>
            </a:p>
          </p:txBody>
        </p:sp>
      </p:grpSp>
      <p:grpSp>
        <p:nvGrpSpPr>
          <p:cNvPr id="64" name="Google Shape;64;g3f8c30af3b2_0_24"/>
          <p:cNvGrpSpPr/>
          <p:nvPr/>
        </p:nvGrpSpPr>
        <p:grpSpPr>
          <a:xfrm>
            <a:off x="12468225" y="5629275"/>
            <a:ext cx="1219200" cy="1219200"/>
            <a:chOff x="12468225" y="5629275"/>
            <a:chExt cx="1219200" cy="1219200"/>
          </a:xfrm>
        </p:grpSpPr>
        <p:sp>
          <p:nvSpPr>
            <p:cNvPr id="65" name="Google Shape;65;g3f8c30af3b2_0_24"/>
            <p:cNvSpPr/>
            <p:nvPr/>
          </p:nvSpPr>
          <p:spPr>
            <a:xfrm>
              <a:off x="12468225" y="5629275"/>
              <a:ext cx="1219200" cy="1219200"/>
            </a:xfrm>
            <a:prstGeom prst="ellipse">
              <a:avLst/>
            </a:prstGeom>
            <a:noFill/>
            <a:ln cap="flat" cmpd="sng" w="38100">
              <a:solidFill>
                <a:srgbClr val="273F5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g3f8c30af3b2_0_24"/>
            <p:cNvSpPr/>
            <p:nvPr/>
          </p:nvSpPr>
          <p:spPr>
            <a:xfrm>
              <a:off x="12735878" y="5873115"/>
              <a:ext cx="684000" cy="731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3F5F"/>
                </a:buClr>
                <a:buSzPts val="3600"/>
                <a:buFont typeface="Sedgwick Ave Display"/>
                <a:buNone/>
              </a:pPr>
              <a:r>
                <a:rPr b="0" i="0" lang="en-US" sz="3600" u="none" cap="none" strike="noStrike">
                  <a:solidFill>
                    <a:srgbClr val="273F5F"/>
                  </a:solidFill>
                  <a:latin typeface="Sedgwick Ave Display"/>
                  <a:ea typeface="Sedgwick Ave Display"/>
                  <a:cs typeface="Sedgwick Ave Display"/>
                  <a:sym typeface="Sedgwick Ave Display"/>
                </a:rPr>
                <a:t>04</a:t>
              </a:r>
              <a:endParaRPr b="0" i="0" sz="3600" u="none" cap="none" strike="noStrike">
                <a:solidFill>
                  <a:schemeClr val="dk1"/>
                </a:solidFill>
                <a:latin typeface="Calibri"/>
                <a:ea typeface="Calibri"/>
                <a:cs typeface="Calibri"/>
                <a:sym typeface="Calibri"/>
              </a:endParaRPr>
            </a:p>
          </p:txBody>
        </p:sp>
      </p:grpSp>
      <p:grpSp>
        <p:nvGrpSpPr>
          <p:cNvPr id="67" name="Google Shape;67;g3f8c30af3b2_0_24"/>
          <p:cNvGrpSpPr/>
          <p:nvPr/>
        </p:nvGrpSpPr>
        <p:grpSpPr>
          <a:xfrm>
            <a:off x="13839825" y="5715000"/>
            <a:ext cx="4539600" cy="1154400"/>
            <a:chOff x="13839825" y="5715000"/>
            <a:chExt cx="4539600" cy="1154400"/>
          </a:xfrm>
        </p:grpSpPr>
        <p:sp>
          <p:nvSpPr>
            <p:cNvPr id="68" name="Google Shape;68;g3f8c30af3b2_0_24"/>
            <p:cNvSpPr/>
            <p:nvPr/>
          </p:nvSpPr>
          <p:spPr>
            <a:xfrm>
              <a:off x="13839825" y="5715000"/>
              <a:ext cx="4539600" cy="73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Magic</a:t>
              </a:r>
              <a:endParaRPr b="0" i="0" sz="3600" u="none" cap="none" strike="noStrike">
                <a:solidFill>
                  <a:schemeClr val="dk1"/>
                </a:solidFill>
                <a:latin typeface="Calibri"/>
                <a:ea typeface="Calibri"/>
                <a:cs typeface="Calibri"/>
                <a:sym typeface="Calibri"/>
              </a:endParaRPr>
            </a:p>
          </p:txBody>
        </p:sp>
        <p:sp>
          <p:nvSpPr>
            <p:cNvPr id="69" name="Google Shape;69;g3f8c30af3b2_0_24"/>
            <p:cNvSpPr/>
            <p:nvPr/>
          </p:nvSpPr>
          <p:spPr>
            <a:xfrm>
              <a:off x="13839825" y="6362700"/>
              <a:ext cx="4509000" cy="506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Spellcasting</a:t>
              </a:r>
              <a:endParaRPr b="0" i="0" sz="2400" u="none" cap="none" strike="noStrike">
                <a:solidFill>
                  <a:schemeClr val="dk1"/>
                </a:solidFill>
                <a:latin typeface="Calibri"/>
                <a:ea typeface="Calibri"/>
                <a:cs typeface="Calibri"/>
                <a:sym typeface="Calibri"/>
              </a:endParaRPr>
            </a:p>
          </p:txBody>
        </p:sp>
      </p:grpSp>
      <p:grpSp>
        <p:nvGrpSpPr>
          <p:cNvPr id="70" name="Google Shape;70;g3f8c30af3b2_0_24"/>
          <p:cNvGrpSpPr/>
          <p:nvPr/>
        </p:nvGrpSpPr>
        <p:grpSpPr>
          <a:xfrm>
            <a:off x="-91440" y="7953375"/>
            <a:ext cx="4539600" cy="1154400"/>
            <a:chOff x="-91440" y="7953375"/>
            <a:chExt cx="4539600" cy="1154400"/>
          </a:xfrm>
        </p:grpSpPr>
        <p:sp>
          <p:nvSpPr>
            <p:cNvPr id="71" name="Google Shape;71;g3f8c30af3b2_0_24"/>
            <p:cNvSpPr/>
            <p:nvPr/>
          </p:nvSpPr>
          <p:spPr>
            <a:xfrm>
              <a:off x="-91440" y="7953375"/>
              <a:ext cx="4539600" cy="7314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Adventure</a:t>
              </a:r>
              <a:endParaRPr b="0" i="0" sz="3600" u="none" cap="none" strike="noStrike">
                <a:solidFill>
                  <a:schemeClr val="dk1"/>
                </a:solidFill>
                <a:latin typeface="Calibri"/>
                <a:ea typeface="Calibri"/>
                <a:cs typeface="Calibri"/>
                <a:sym typeface="Calibri"/>
              </a:endParaRPr>
            </a:p>
          </p:txBody>
        </p:sp>
        <p:sp>
          <p:nvSpPr>
            <p:cNvPr id="72" name="Google Shape;72;g3f8c30af3b2_0_24"/>
            <p:cNvSpPr/>
            <p:nvPr/>
          </p:nvSpPr>
          <p:spPr>
            <a:xfrm>
              <a:off x="-60960" y="8601075"/>
              <a:ext cx="4509000" cy="5067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Happily Ever After</a:t>
              </a:r>
              <a:endParaRPr b="0" i="0" sz="2400" u="none" cap="none" strike="noStrike">
                <a:solidFill>
                  <a:schemeClr val="dk1"/>
                </a:solidFill>
                <a:latin typeface="Calibri"/>
                <a:ea typeface="Calibri"/>
                <a:cs typeface="Calibri"/>
                <a:sym typeface="Calibri"/>
              </a:endParaRPr>
            </a:p>
          </p:txBody>
        </p:sp>
      </p:grpSp>
      <p:grpSp>
        <p:nvGrpSpPr>
          <p:cNvPr id="73" name="Google Shape;73;g3f8c30af3b2_0_24"/>
          <p:cNvGrpSpPr/>
          <p:nvPr/>
        </p:nvGrpSpPr>
        <p:grpSpPr>
          <a:xfrm>
            <a:off x="4600575" y="7867650"/>
            <a:ext cx="1219200" cy="1219200"/>
            <a:chOff x="4600575" y="7867650"/>
            <a:chExt cx="1219200" cy="1219200"/>
          </a:xfrm>
        </p:grpSpPr>
        <p:sp>
          <p:nvSpPr>
            <p:cNvPr id="74" name="Google Shape;74;g3f8c30af3b2_0_24"/>
            <p:cNvSpPr/>
            <p:nvPr/>
          </p:nvSpPr>
          <p:spPr>
            <a:xfrm>
              <a:off x="4600575" y="7867650"/>
              <a:ext cx="1219200" cy="1219200"/>
            </a:xfrm>
            <a:prstGeom prst="ellipse">
              <a:avLst/>
            </a:prstGeom>
            <a:noFill/>
            <a:ln cap="flat" cmpd="sng" w="38100">
              <a:solidFill>
                <a:srgbClr val="273F5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g3f8c30af3b2_0_24"/>
            <p:cNvSpPr/>
            <p:nvPr/>
          </p:nvSpPr>
          <p:spPr>
            <a:xfrm>
              <a:off x="4853940" y="8111490"/>
              <a:ext cx="712500" cy="731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3F5F"/>
                </a:buClr>
                <a:buSzPts val="3600"/>
                <a:buFont typeface="Sedgwick Ave Display"/>
                <a:buNone/>
              </a:pPr>
              <a:r>
                <a:rPr b="0" i="0" lang="en-US" sz="3600" u="none" cap="none" strike="noStrike">
                  <a:solidFill>
                    <a:srgbClr val="273F5F"/>
                  </a:solidFill>
                  <a:latin typeface="Sedgwick Ave Display"/>
                  <a:ea typeface="Sedgwick Ave Display"/>
                  <a:cs typeface="Sedgwick Ave Display"/>
                  <a:sym typeface="Sedgwick Ave Display"/>
                </a:rPr>
                <a:t>05</a:t>
              </a:r>
              <a:endParaRPr b="0" i="0" sz="3600" u="none" cap="none" strike="noStrike">
                <a:solidFill>
                  <a:schemeClr val="dk1"/>
                </a:solidFill>
                <a:latin typeface="Calibri"/>
                <a:ea typeface="Calibri"/>
                <a:cs typeface="Calibri"/>
                <a:sym typeface="Calibri"/>
              </a:endParaRPr>
            </a:p>
          </p:txBody>
        </p:sp>
      </p:grpSp>
      <p:grpSp>
        <p:nvGrpSpPr>
          <p:cNvPr id="76" name="Google Shape;76;g3f8c30af3b2_0_24"/>
          <p:cNvGrpSpPr/>
          <p:nvPr/>
        </p:nvGrpSpPr>
        <p:grpSpPr>
          <a:xfrm>
            <a:off x="12468225" y="7867650"/>
            <a:ext cx="1219200" cy="1219200"/>
            <a:chOff x="12468225" y="7867650"/>
            <a:chExt cx="1219200" cy="1219200"/>
          </a:xfrm>
        </p:grpSpPr>
        <p:sp>
          <p:nvSpPr>
            <p:cNvPr id="77" name="Google Shape;77;g3f8c30af3b2_0_24"/>
            <p:cNvSpPr/>
            <p:nvPr/>
          </p:nvSpPr>
          <p:spPr>
            <a:xfrm>
              <a:off x="12468225" y="7867650"/>
              <a:ext cx="1219200" cy="1219200"/>
            </a:xfrm>
            <a:prstGeom prst="ellipse">
              <a:avLst/>
            </a:prstGeom>
            <a:noFill/>
            <a:ln cap="flat" cmpd="sng" w="38100">
              <a:solidFill>
                <a:srgbClr val="273F5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g3f8c30af3b2_0_24"/>
            <p:cNvSpPr/>
            <p:nvPr/>
          </p:nvSpPr>
          <p:spPr>
            <a:xfrm>
              <a:off x="12731115" y="8111490"/>
              <a:ext cx="693300" cy="731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3F5F"/>
                </a:buClr>
                <a:buSzPts val="3600"/>
                <a:buFont typeface="Sedgwick Ave Display"/>
                <a:buNone/>
              </a:pPr>
              <a:r>
                <a:rPr b="0" i="0" lang="en-US" sz="3600" u="none" cap="none" strike="noStrike">
                  <a:solidFill>
                    <a:srgbClr val="273F5F"/>
                  </a:solidFill>
                  <a:latin typeface="Sedgwick Ave Display"/>
                  <a:ea typeface="Sedgwick Ave Display"/>
                  <a:cs typeface="Sedgwick Ave Display"/>
                  <a:sym typeface="Sedgwick Ave Display"/>
                </a:rPr>
                <a:t>06</a:t>
              </a:r>
              <a:endParaRPr b="0" i="0" sz="3600" u="none" cap="none" strike="noStrike">
                <a:solidFill>
                  <a:schemeClr val="dk1"/>
                </a:solidFill>
                <a:latin typeface="Calibri"/>
                <a:ea typeface="Calibri"/>
                <a:cs typeface="Calibri"/>
                <a:sym typeface="Calibri"/>
              </a:endParaRPr>
            </a:p>
          </p:txBody>
        </p:sp>
      </p:grpSp>
      <p:grpSp>
        <p:nvGrpSpPr>
          <p:cNvPr id="79" name="Google Shape;79;g3f8c30af3b2_0_24"/>
          <p:cNvGrpSpPr/>
          <p:nvPr/>
        </p:nvGrpSpPr>
        <p:grpSpPr>
          <a:xfrm>
            <a:off x="13839825" y="7953375"/>
            <a:ext cx="4539600" cy="1154400"/>
            <a:chOff x="13839825" y="7953375"/>
            <a:chExt cx="4539600" cy="1154400"/>
          </a:xfrm>
        </p:grpSpPr>
        <p:sp>
          <p:nvSpPr>
            <p:cNvPr id="80" name="Google Shape;80;g3f8c30af3b2_0_24"/>
            <p:cNvSpPr/>
            <p:nvPr/>
          </p:nvSpPr>
          <p:spPr>
            <a:xfrm>
              <a:off x="13839825" y="7953375"/>
              <a:ext cx="4539600" cy="73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Conclusion</a:t>
              </a:r>
              <a:endParaRPr b="0" i="0" sz="3600" u="none" cap="none" strike="noStrike">
                <a:solidFill>
                  <a:schemeClr val="dk1"/>
                </a:solidFill>
                <a:latin typeface="Calibri"/>
                <a:ea typeface="Calibri"/>
                <a:cs typeface="Calibri"/>
                <a:sym typeface="Calibri"/>
              </a:endParaRPr>
            </a:p>
          </p:txBody>
        </p:sp>
        <p:sp>
          <p:nvSpPr>
            <p:cNvPr id="81" name="Google Shape;81;g3f8c30af3b2_0_24"/>
            <p:cNvSpPr/>
            <p:nvPr/>
          </p:nvSpPr>
          <p:spPr>
            <a:xfrm>
              <a:off x="13839825" y="8601075"/>
              <a:ext cx="4509000" cy="506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Embrace the Fantasy</a:t>
              </a:r>
              <a:endParaRPr b="0" i="0" sz="2400" u="none" cap="none" strike="noStrike">
                <a:solidFill>
                  <a:schemeClr val="dk1"/>
                </a:solidFill>
                <a:latin typeface="Calibri"/>
                <a:ea typeface="Calibri"/>
                <a:cs typeface="Calibri"/>
                <a:sym typeface="Calibri"/>
              </a:endParaRPr>
            </a:p>
          </p:txBody>
        </p:sp>
      </p:grpSp>
      <p:grpSp>
        <p:nvGrpSpPr>
          <p:cNvPr id="82" name="Google Shape;82;g3f8c30af3b2_0_24"/>
          <p:cNvGrpSpPr/>
          <p:nvPr/>
        </p:nvGrpSpPr>
        <p:grpSpPr>
          <a:xfrm>
            <a:off x="17640300" y="7994925"/>
            <a:ext cx="596549" cy="2063476"/>
            <a:chOff x="17640300" y="7994925"/>
            <a:chExt cx="596549" cy="2063476"/>
          </a:xfrm>
        </p:grpSpPr>
        <p:pic>
          <p:nvPicPr>
            <p:cNvPr descr="preencoded.png" id="83" name="Google Shape;83;g3f8c30af3b2_0_24"/>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84" name="Google Shape;84;g3f8c30af3b2_0_24"/>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3F5F"/>
                </a:buClr>
                <a:buSzPts val="2710"/>
                <a:buFont typeface="Inter"/>
                <a:buNone/>
              </a:pPr>
              <a:r>
                <a:rPr b="1" i="0" lang="en-US" sz="2710" u="none" cap="none" strike="noStrike">
                  <a:solidFill>
                    <a:srgbClr val="273F5F"/>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85" name="Google Shape;85;g3f8c30af3b2_0_24"/>
          <p:cNvPicPr preferRelativeResize="0"/>
          <p:nvPr/>
        </p:nvPicPr>
        <p:blipFill rotWithShape="1">
          <a:blip r:embed="rId7">
            <a:alphaModFix/>
          </a:blip>
          <a:srcRect b="0" l="0" r="0" t="0"/>
          <a:stretch/>
        </p:blipFill>
        <p:spPr>
          <a:xfrm>
            <a:off x="5800725" y="2514600"/>
            <a:ext cx="7048500" cy="68580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1F8F4"/>
        </a:solidFill>
      </p:bgPr>
    </p:bg>
    <p:spTree>
      <p:nvGrpSpPr>
        <p:cNvPr id="90" name="Shape 90"/>
        <p:cNvGrpSpPr/>
        <p:nvPr/>
      </p:nvGrpSpPr>
      <p:grpSpPr>
        <a:xfrm>
          <a:off x="0" y="0"/>
          <a:ext cx="0" cy="0"/>
          <a:chOff x="0" y="0"/>
          <a:chExt cx="0" cy="0"/>
        </a:xfrm>
      </p:grpSpPr>
      <p:pic>
        <p:nvPicPr>
          <p:cNvPr descr="preencoded.png" id="91" name="Google Shape;91;g3f8c30af3b2_0_72"/>
          <p:cNvPicPr preferRelativeResize="0"/>
          <p:nvPr/>
        </p:nvPicPr>
        <p:blipFill rotWithShape="1">
          <a:blip r:embed="rId3">
            <a:alphaModFix/>
          </a:blip>
          <a:srcRect b="0" l="0" r="0" t="0"/>
          <a:stretch/>
        </p:blipFill>
        <p:spPr>
          <a:xfrm>
            <a:off x="2771775" y="0"/>
            <a:ext cx="11068050" cy="12153900"/>
          </a:xfrm>
          <a:prstGeom prst="rect">
            <a:avLst/>
          </a:prstGeom>
          <a:noFill/>
          <a:ln>
            <a:noFill/>
          </a:ln>
        </p:spPr>
      </p:pic>
      <p:pic>
        <p:nvPicPr>
          <p:cNvPr descr="preencoded.png" id="92" name="Google Shape;92;g3f8c30af3b2_0_72"/>
          <p:cNvPicPr preferRelativeResize="0"/>
          <p:nvPr/>
        </p:nvPicPr>
        <p:blipFill rotWithShape="1">
          <a:blip r:embed="rId4">
            <a:alphaModFix/>
          </a:blip>
          <a:srcRect b="0" l="0" r="0" t="0"/>
          <a:stretch/>
        </p:blipFill>
        <p:spPr>
          <a:xfrm>
            <a:off x="15240000" y="6953250"/>
            <a:ext cx="2476500" cy="2533650"/>
          </a:xfrm>
          <a:prstGeom prst="rect">
            <a:avLst/>
          </a:prstGeom>
          <a:noFill/>
          <a:ln>
            <a:noFill/>
          </a:ln>
        </p:spPr>
      </p:pic>
      <p:pic>
        <p:nvPicPr>
          <p:cNvPr descr="preencoded.png" id="93" name="Google Shape;93;g3f8c30af3b2_0_72"/>
          <p:cNvPicPr preferRelativeResize="0"/>
          <p:nvPr/>
        </p:nvPicPr>
        <p:blipFill rotWithShape="1">
          <a:blip r:embed="rId5">
            <a:alphaModFix/>
          </a:blip>
          <a:srcRect b="0" l="0" r="0" t="0"/>
          <a:stretch/>
        </p:blipFill>
        <p:spPr>
          <a:xfrm>
            <a:off x="361950" y="628650"/>
            <a:ext cx="2857500" cy="2971800"/>
          </a:xfrm>
          <a:prstGeom prst="rect">
            <a:avLst/>
          </a:prstGeom>
          <a:noFill/>
          <a:ln>
            <a:noFill/>
          </a:ln>
        </p:spPr>
      </p:pic>
      <p:grpSp>
        <p:nvGrpSpPr>
          <p:cNvPr id="94" name="Google Shape;94;g3f8c30af3b2_0_72"/>
          <p:cNvGrpSpPr/>
          <p:nvPr/>
        </p:nvGrpSpPr>
        <p:grpSpPr>
          <a:xfrm>
            <a:off x="17640300" y="7994925"/>
            <a:ext cx="596549" cy="2063476"/>
            <a:chOff x="17640300" y="7994925"/>
            <a:chExt cx="596549" cy="2063476"/>
          </a:xfrm>
        </p:grpSpPr>
        <p:pic>
          <p:nvPicPr>
            <p:cNvPr descr="preencoded.png" id="95" name="Google Shape;95;g3f8c30af3b2_0_72"/>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96" name="Google Shape;96;g3f8c30af3b2_0_72"/>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3F5F"/>
                </a:buClr>
                <a:buSzPts val="2710"/>
                <a:buFont typeface="Inter"/>
                <a:buNone/>
              </a:pPr>
              <a:r>
                <a:rPr b="1" i="0" lang="en-US" sz="2710" u="none" cap="none" strike="noStrike">
                  <a:solidFill>
                    <a:srgbClr val="273F5F"/>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97" name="Google Shape;97;g3f8c30af3b2_0_72"/>
          <p:cNvSpPr/>
          <p:nvPr/>
        </p:nvSpPr>
        <p:spPr>
          <a:xfrm>
            <a:off x="2219325" y="2057400"/>
            <a:ext cx="9982200" cy="121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6000"/>
              <a:buFont typeface="Sedgwick Ave Display"/>
              <a:buNone/>
            </a:pPr>
            <a:r>
              <a:rPr b="0" i="0" lang="en-US" sz="6000" u="none" cap="none" strike="noStrike">
                <a:solidFill>
                  <a:srgbClr val="272727"/>
                </a:solidFill>
                <a:latin typeface="Sedgwick Ave Display"/>
                <a:ea typeface="Sedgwick Ave Display"/>
                <a:cs typeface="Sedgwick Ave Display"/>
                <a:sym typeface="Sedgwick Ave Display"/>
              </a:rPr>
              <a:t>The Realm of the Extraordinary</a:t>
            </a:r>
            <a:endParaRPr b="0" i="0" sz="6000" u="none" cap="none" strike="noStrike">
              <a:solidFill>
                <a:schemeClr val="dk1"/>
              </a:solidFill>
              <a:latin typeface="Calibri"/>
              <a:ea typeface="Calibri"/>
              <a:cs typeface="Calibri"/>
              <a:sym typeface="Calibri"/>
            </a:endParaRPr>
          </a:p>
        </p:txBody>
      </p:sp>
      <p:grpSp>
        <p:nvGrpSpPr>
          <p:cNvPr id="98" name="Google Shape;98;g3f8c30af3b2_0_72"/>
          <p:cNvGrpSpPr/>
          <p:nvPr/>
        </p:nvGrpSpPr>
        <p:grpSpPr>
          <a:xfrm>
            <a:off x="2219325" y="3552825"/>
            <a:ext cx="13910175" cy="4107300"/>
            <a:chOff x="2219325" y="3552825"/>
            <a:chExt cx="13910175" cy="4107300"/>
          </a:xfrm>
        </p:grpSpPr>
        <p:sp>
          <p:nvSpPr>
            <p:cNvPr id="99" name="Google Shape;99;g3f8c30af3b2_0_72"/>
            <p:cNvSpPr/>
            <p:nvPr/>
          </p:nvSpPr>
          <p:spPr>
            <a:xfrm>
              <a:off x="2219325" y="3552825"/>
              <a:ext cx="6604500" cy="4107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2400" u="none" cap="none" strike="noStrike">
                <a:solidFill>
                  <a:schemeClr val="dk1"/>
                </a:solidFill>
                <a:latin typeface="Calibri"/>
                <a:ea typeface="Calibri"/>
                <a:cs typeface="Calibri"/>
                <a:sym typeface="Calibri"/>
              </a:endParaRPr>
            </a:p>
          </p:txBody>
        </p:sp>
        <p:sp>
          <p:nvSpPr>
            <p:cNvPr id="100" name="Google Shape;100;g3f8c30af3b2_0_72"/>
            <p:cNvSpPr/>
            <p:nvPr/>
          </p:nvSpPr>
          <p:spPr>
            <a:xfrm>
              <a:off x="9525000" y="3552825"/>
              <a:ext cx="6604500" cy="4107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1F8F4"/>
        </a:solidFill>
      </p:bgPr>
    </p:bg>
    <p:spTree>
      <p:nvGrpSpPr>
        <p:cNvPr id="105" name="Shape 105"/>
        <p:cNvGrpSpPr/>
        <p:nvPr/>
      </p:nvGrpSpPr>
      <p:grpSpPr>
        <a:xfrm>
          <a:off x="0" y="0"/>
          <a:ext cx="0" cy="0"/>
          <a:chOff x="0" y="0"/>
          <a:chExt cx="0" cy="0"/>
        </a:xfrm>
      </p:grpSpPr>
      <p:pic>
        <p:nvPicPr>
          <p:cNvPr descr="preencoded.png" id="106" name="Google Shape;106;g3f8c30af3b2_0_86"/>
          <p:cNvPicPr preferRelativeResize="0"/>
          <p:nvPr/>
        </p:nvPicPr>
        <p:blipFill rotWithShape="1">
          <a:blip r:embed="rId3">
            <a:alphaModFix/>
          </a:blip>
          <a:srcRect b="0" l="0" r="0" t="0"/>
          <a:stretch/>
        </p:blipFill>
        <p:spPr>
          <a:xfrm>
            <a:off x="8391525" y="-800100"/>
            <a:ext cx="11210925" cy="13230225"/>
          </a:xfrm>
          <a:prstGeom prst="rect">
            <a:avLst/>
          </a:prstGeom>
          <a:noFill/>
          <a:ln>
            <a:noFill/>
          </a:ln>
        </p:spPr>
      </p:pic>
      <p:pic>
        <p:nvPicPr>
          <p:cNvPr descr="preencoded.png" id="107" name="Google Shape;107;g3f8c30af3b2_0_86"/>
          <p:cNvPicPr preferRelativeResize="0"/>
          <p:nvPr/>
        </p:nvPicPr>
        <p:blipFill rotWithShape="1">
          <a:blip r:embed="rId4">
            <a:alphaModFix/>
          </a:blip>
          <a:srcRect b="0" l="0" r="0" t="0"/>
          <a:stretch/>
        </p:blipFill>
        <p:spPr>
          <a:xfrm>
            <a:off x="-4419600" y="2867025"/>
            <a:ext cx="8843955" cy="10374427"/>
          </a:xfrm>
          <a:prstGeom prst="rect">
            <a:avLst/>
          </a:prstGeom>
          <a:noFill/>
          <a:ln>
            <a:noFill/>
          </a:ln>
        </p:spPr>
      </p:pic>
      <p:pic>
        <p:nvPicPr>
          <p:cNvPr descr="preencoded.png" id="108" name="Google Shape;108;g3f8c30af3b2_0_86"/>
          <p:cNvPicPr preferRelativeResize="0"/>
          <p:nvPr/>
        </p:nvPicPr>
        <p:blipFill rotWithShape="1">
          <a:blip r:embed="rId5">
            <a:alphaModFix/>
          </a:blip>
          <a:srcRect b="0" l="0" r="0" t="0"/>
          <a:stretch/>
        </p:blipFill>
        <p:spPr>
          <a:xfrm>
            <a:off x="16211550" y="438150"/>
            <a:ext cx="1438275" cy="1428750"/>
          </a:xfrm>
          <a:prstGeom prst="rect">
            <a:avLst/>
          </a:prstGeom>
          <a:noFill/>
          <a:ln>
            <a:noFill/>
          </a:ln>
        </p:spPr>
      </p:pic>
      <p:pic>
        <p:nvPicPr>
          <p:cNvPr descr="preencoded.png" id="109" name="Google Shape;109;g3f8c30af3b2_0_86"/>
          <p:cNvPicPr preferRelativeResize="0"/>
          <p:nvPr/>
        </p:nvPicPr>
        <p:blipFill rotWithShape="1">
          <a:blip r:embed="rId6">
            <a:alphaModFix/>
          </a:blip>
          <a:srcRect b="0" l="0" r="0" t="0"/>
          <a:stretch/>
        </p:blipFill>
        <p:spPr>
          <a:xfrm>
            <a:off x="466725" y="7124700"/>
            <a:ext cx="2771775" cy="2714625"/>
          </a:xfrm>
          <a:prstGeom prst="rect">
            <a:avLst/>
          </a:prstGeom>
          <a:noFill/>
          <a:ln>
            <a:noFill/>
          </a:ln>
        </p:spPr>
      </p:pic>
      <p:grpSp>
        <p:nvGrpSpPr>
          <p:cNvPr id="110" name="Google Shape;110;g3f8c30af3b2_0_86"/>
          <p:cNvGrpSpPr/>
          <p:nvPr/>
        </p:nvGrpSpPr>
        <p:grpSpPr>
          <a:xfrm>
            <a:off x="17640300" y="7994925"/>
            <a:ext cx="596549" cy="2063476"/>
            <a:chOff x="17640300" y="7994925"/>
            <a:chExt cx="596549" cy="2063476"/>
          </a:xfrm>
        </p:grpSpPr>
        <p:pic>
          <p:nvPicPr>
            <p:cNvPr descr="preencoded.png" id="111" name="Google Shape;111;g3f8c30af3b2_0_86"/>
            <p:cNvPicPr preferRelativeResize="0"/>
            <p:nvPr/>
          </p:nvPicPr>
          <p:blipFill rotWithShape="1">
            <a:blip r:embed="rId7">
              <a:alphaModFix/>
            </a:blip>
            <a:srcRect b="0" l="0" r="0" t="0"/>
            <a:stretch/>
          </p:blipFill>
          <p:spPr>
            <a:xfrm>
              <a:off x="17640300" y="9525000"/>
              <a:ext cx="533400" cy="533400"/>
            </a:xfrm>
            <a:prstGeom prst="rect">
              <a:avLst/>
            </a:prstGeom>
            <a:noFill/>
            <a:ln>
              <a:noFill/>
            </a:ln>
          </p:spPr>
        </p:pic>
        <p:sp>
          <p:nvSpPr>
            <p:cNvPr id="112" name="Google Shape;112;g3f8c30af3b2_0_86"/>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3F5F"/>
                </a:buClr>
                <a:buSzPts val="2710"/>
                <a:buFont typeface="Inter"/>
                <a:buNone/>
              </a:pPr>
              <a:r>
                <a:rPr b="1" i="0" lang="en-US" sz="2710" u="none" cap="none" strike="noStrike">
                  <a:solidFill>
                    <a:srgbClr val="273F5F"/>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113" name="Google Shape;113;g3f8c30af3b2_0_86"/>
          <p:cNvPicPr preferRelativeResize="0"/>
          <p:nvPr/>
        </p:nvPicPr>
        <p:blipFill rotWithShape="1">
          <a:blip r:embed="rId8">
            <a:alphaModFix/>
          </a:blip>
          <a:srcRect b="0" l="0" r="0" t="0"/>
          <a:stretch/>
        </p:blipFill>
        <p:spPr>
          <a:xfrm>
            <a:off x="0" y="0"/>
            <a:ext cx="18288000" cy="6229350"/>
          </a:xfrm>
          <a:prstGeom prst="rect">
            <a:avLst/>
          </a:prstGeom>
          <a:noFill/>
          <a:ln>
            <a:noFill/>
          </a:ln>
        </p:spPr>
      </p:pic>
      <p:grpSp>
        <p:nvGrpSpPr>
          <p:cNvPr id="114" name="Google Shape;114;g3f8c30af3b2_0_86"/>
          <p:cNvGrpSpPr/>
          <p:nvPr/>
        </p:nvGrpSpPr>
        <p:grpSpPr>
          <a:xfrm>
            <a:off x="1333500" y="7124700"/>
            <a:ext cx="7549575" cy="2030700"/>
            <a:chOff x="1333500" y="7124700"/>
            <a:chExt cx="7549575" cy="2030700"/>
          </a:xfrm>
        </p:grpSpPr>
        <p:pic>
          <p:nvPicPr>
            <p:cNvPr descr="preencoded.png" id="115" name="Google Shape;115;g3f8c30af3b2_0_86"/>
            <p:cNvPicPr preferRelativeResize="0"/>
            <p:nvPr/>
          </p:nvPicPr>
          <p:blipFill rotWithShape="1">
            <a:blip r:embed="rId9">
              <a:alphaModFix/>
            </a:blip>
            <a:srcRect b="0" l="0" r="0" t="0"/>
            <a:stretch/>
          </p:blipFill>
          <p:spPr>
            <a:xfrm>
              <a:off x="1333500" y="7524750"/>
              <a:ext cx="1123950" cy="1123950"/>
            </a:xfrm>
            <a:prstGeom prst="rect">
              <a:avLst/>
            </a:prstGeom>
            <a:noFill/>
            <a:ln>
              <a:noFill/>
            </a:ln>
          </p:spPr>
        </p:pic>
        <p:grpSp>
          <p:nvGrpSpPr>
            <p:cNvPr id="116" name="Google Shape;116;g3f8c30af3b2_0_86"/>
            <p:cNvGrpSpPr/>
            <p:nvPr/>
          </p:nvGrpSpPr>
          <p:grpSpPr>
            <a:xfrm>
              <a:off x="2733675" y="7124700"/>
              <a:ext cx="6149400" cy="2030700"/>
              <a:chOff x="2733675" y="7124700"/>
              <a:chExt cx="6149400" cy="2030700"/>
            </a:xfrm>
          </p:grpSpPr>
          <p:sp>
            <p:nvSpPr>
              <p:cNvPr id="117" name="Google Shape;117;g3f8c30af3b2_0_86"/>
              <p:cNvSpPr/>
              <p:nvPr/>
            </p:nvSpPr>
            <p:spPr>
              <a:xfrm>
                <a:off x="2733675" y="7124700"/>
                <a:ext cx="6149400" cy="73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Unicorn Sightings</a:t>
                </a:r>
                <a:endParaRPr b="0" i="0" sz="3600" u="none" cap="none" strike="noStrike">
                  <a:solidFill>
                    <a:schemeClr val="dk1"/>
                  </a:solidFill>
                  <a:latin typeface="Calibri"/>
                  <a:ea typeface="Calibri"/>
                  <a:cs typeface="Calibri"/>
                  <a:sym typeface="Calibri"/>
                </a:endParaRPr>
              </a:p>
            </p:txBody>
          </p:sp>
          <p:sp>
            <p:nvSpPr>
              <p:cNvPr id="118" name="Google Shape;118;g3f8c30af3b2_0_86"/>
              <p:cNvSpPr/>
              <p:nvPr/>
            </p:nvSpPr>
            <p:spPr>
              <a:xfrm>
                <a:off x="2733675" y="7848600"/>
                <a:ext cx="6118800" cy="130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2400" u="none" cap="none" strike="noStrike">
                  <a:solidFill>
                    <a:schemeClr val="dk1"/>
                  </a:solidFill>
                  <a:latin typeface="Calibri"/>
                  <a:ea typeface="Calibri"/>
                  <a:cs typeface="Calibri"/>
                  <a:sym typeface="Calibri"/>
                </a:endParaRPr>
              </a:p>
            </p:txBody>
          </p:sp>
        </p:grpSp>
      </p:grpSp>
      <p:grpSp>
        <p:nvGrpSpPr>
          <p:cNvPr id="119" name="Google Shape;119;g3f8c30af3b2_0_86"/>
          <p:cNvGrpSpPr/>
          <p:nvPr/>
        </p:nvGrpSpPr>
        <p:grpSpPr>
          <a:xfrm>
            <a:off x="9477375" y="7124700"/>
            <a:ext cx="7549575" cy="2030700"/>
            <a:chOff x="9477375" y="7124700"/>
            <a:chExt cx="7549575" cy="2030700"/>
          </a:xfrm>
        </p:grpSpPr>
        <p:pic>
          <p:nvPicPr>
            <p:cNvPr descr="preencoded.png" id="120" name="Google Shape;120;g3f8c30af3b2_0_86"/>
            <p:cNvPicPr preferRelativeResize="0"/>
            <p:nvPr/>
          </p:nvPicPr>
          <p:blipFill rotWithShape="1">
            <a:blip r:embed="rId10">
              <a:alphaModFix/>
            </a:blip>
            <a:srcRect b="0" l="0" r="0" t="0"/>
            <a:stretch/>
          </p:blipFill>
          <p:spPr>
            <a:xfrm>
              <a:off x="9477375" y="7677150"/>
              <a:ext cx="971550" cy="819150"/>
            </a:xfrm>
            <a:prstGeom prst="rect">
              <a:avLst/>
            </a:prstGeom>
            <a:noFill/>
            <a:ln>
              <a:noFill/>
            </a:ln>
          </p:spPr>
        </p:pic>
        <p:grpSp>
          <p:nvGrpSpPr>
            <p:cNvPr id="121" name="Google Shape;121;g3f8c30af3b2_0_86"/>
            <p:cNvGrpSpPr/>
            <p:nvPr/>
          </p:nvGrpSpPr>
          <p:grpSpPr>
            <a:xfrm>
              <a:off x="10725150" y="7124700"/>
              <a:ext cx="6301800" cy="2030700"/>
              <a:chOff x="10725150" y="7124700"/>
              <a:chExt cx="6301800" cy="2030700"/>
            </a:xfrm>
          </p:grpSpPr>
          <p:sp>
            <p:nvSpPr>
              <p:cNvPr id="122" name="Google Shape;122;g3f8c30af3b2_0_86"/>
              <p:cNvSpPr/>
              <p:nvPr/>
            </p:nvSpPr>
            <p:spPr>
              <a:xfrm>
                <a:off x="10725150" y="7124700"/>
                <a:ext cx="6301800" cy="73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Dragon Taming</a:t>
                </a:r>
                <a:endParaRPr b="0" i="0" sz="3600" u="none" cap="none" strike="noStrike">
                  <a:solidFill>
                    <a:schemeClr val="dk1"/>
                  </a:solidFill>
                  <a:latin typeface="Calibri"/>
                  <a:ea typeface="Calibri"/>
                  <a:cs typeface="Calibri"/>
                  <a:sym typeface="Calibri"/>
                </a:endParaRPr>
              </a:p>
            </p:txBody>
          </p:sp>
          <p:sp>
            <p:nvSpPr>
              <p:cNvPr id="123" name="Google Shape;123;g3f8c30af3b2_0_86"/>
              <p:cNvSpPr/>
              <p:nvPr/>
            </p:nvSpPr>
            <p:spPr>
              <a:xfrm>
                <a:off x="10725150" y="7848600"/>
                <a:ext cx="6271200" cy="130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A closer look at the art of taming dragons and the brave adventurers who dare to take on these fearsome creatures.</a:t>
                </a:r>
                <a:endParaRPr b="0" i="0" sz="2400" u="none" cap="none" strike="noStrike">
                  <a:solidFill>
                    <a:schemeClr val="dk1"/>
                  </a:solidFill>
                  <a:latin typeface="Calibri"/>
                  <a:ea typeface="Calibri"/>
                  <a:cs typeface="Calibri"/>
                  <a:sym typeface="Calibri"/>
                </a:endParaRPr>
              </a:p>
            </p:txBody>
          </p:sp>
        </p:grpSp>
      </p:gr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1F8F4"/>
        </a:solidFill>
      </p:bgPr>
    </p:bg>
    <p:spTree>
      <p:nvGrpSpPr>
        <p:cNvPr id="128" name="Shape 128"/>
        <p:cNvGrpSpPr/>
        <p:nvPr/>
      </p:nvGrpSpPr>
      <p:grpSpPr>
        <a:xfrm>
          <a:off x="0" y="0"/>
          <a:ext cx="0" cy="0"/>
          <a:chOff x="0" y="0"/>
          <a:chExt cx="0" cy="0"/>
        </a:xfrm>
      </p:grpSpPr>
      <p:pic>
        <p:nvPicPr>
          <p:cNvPr descr="preencoded.png" id="129" name="Google Shape;129;g3f8c30af3b2_0_108"/>
          <p:cNvPicPr preferRelativeResize="0"/>
          <p:nvPr/>
        </p:nvPicPr>
        <p:blipFill rotWithShape="1">
          <a:blip r:embed="rId3">
            <a:alphaModFix/>
          </a:blip>
          <a:srcRect b="0" l="0" r="0" t="0"/>
          <a:stretch/>
        </p:blipFill>
        <p:spPr>
          <a:xfrm rot="10800000">
            <a:off x="1409700" y="-428625"/>
            <a:ext cx="12763500" cy="11144250"/>
          </a:xfrm>
          <a:prstGeom prst="rect">
            <a:avLst/>
          </a:prstGeom>
          <a:noFill/>
          <a:ln>
            <a:noFill/>
          </a:ln>
        </p:spPr>
      </p:pic>
      <p:pic>
        <p:nvPicPr>
          <p:cNvPr descr="preencoded.png" id="130" name="Google Shape;130;g3f8c30af3b2_0_108"/>
          <p:cNvPicPr preferRelativeResize="0"/>
          <p:nvPr/>
        </p:nvPicPr>
        <p:blipFill rotWithShape="1">
          <a:blip r:embed="rId4">
            <a:alphaModFix/>
          </a:blip>
          <a:srcRect b="0" l="0" r="0" t="0"/>
          <a:stretch/>
        </p:blipFill>
        <p:spPr>
          <a:xfrm>
            <a:off x="609600" y="390525"/>
            <a:ext cx="2533650" cy="2457450"/>
          </a:xfrm>
          <a:prstGeom prst="rect">
            <a:avLst/>
          </a:prstGeom>
          <a:noFill/>
          <a:ln>
            <a:noFill/>
          </a:ln>
        </p:spPr>
      </p:pic>
      <p:pic>
        <p:nvPicPr>
          <p:cNvPr descr="preencoded.png" id="131" name="Google Shape;131;g3f8c30af3b2_0_108"/>
          <p:cNvPicPr preferRelativeResize="0"/>
          <p:nvPr/>
        </p:nvPicPr>
        <p:blipFill rotWithShape="1">
          <a:blip r:embed="rId5">
            <a:alphaModFix/>
          </a:blip>
          <a:srcRect b="0" l="0" r="0" t="0"/>
          <a:stretch/>
        </p:blipFill>
        <p:spPr>
          <a:xfrm rot="10800000">
            <a:off x="14830425" y="5143500"/>
            <a:ext cx="2993320" cy="4229100"/>
          </a:xfrm>
          <a:prstGeom prst="rect">
            <a:avLst/>
          </a:prstGeom>
          <a:noFill/>
          <a:ln>
            <a:noFill/>
          </a:ln>
        </p:spPr>
      </p:pic>
      <p:grpSp>
        <p:nvGrpSpPr>
          <p:cNvPr id="132" name="Google Shape;132;g3f8c30af3b2_0_108"/>
          <p:cNvGrpSpPr/>
          <p:nvPr/>
        </p:nvGrpSpPr>
        <p:grpSpPr>
          <a:xfrm>
            <a:off x="17640300" y="7994925"/>
            <a:ext cx="596549" cy="2063476"/>
            <a:chOff x="17640300" y="7994925"/>
            <a:chExt cx="596549" cy="2063476"/>
          </a:xfrm>
        </p:grpSpPr>
        <p:pic>
          <p:nvPicPr>
            <p:cNvPr descr="preencoded.png" id="133" name="Google Shape;133;g3f8c30af3b2_0_108"/>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134" name="Google Shape;134;g3f8c30af3b2_0_108"/>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3F5F"/>
                </a:buClr>
                <a:buSzPts val="2710"/>
                <a:buFont typeface="Inter"/>
                <a:buNone/>
              </a:pPr>
              <a:r>
                <a:rPr b="1" i="0" lang="en-US" sz="2710" u="none" cap="none" strike="noStrike">
                  <a:solidFill>
                    <a:srgbClr val="273F5F"/>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135" name="Google Shape;135;g3f8c30af3b2_0_108"/>
          <p:cNvGrpSpPr/>
          <p:nvPr/>
        </p:nvGrpSpPr>
        <p:grpSpPr>
          <a:xfrm>
            <a:off x="685800" y="2619375"/>
            <a:ext cx="5328300" cy="6572250"/>
            <a:chOff x="685800" y="2619375"/>
            <a:chExt cx="5328300" cy="6572250"/>
          </a:xfrm>
        </p:grpSpPr>
        <p:sp>
          <p:nvSpPr>
            <p:cNvPr id="136" name="Google Shape;136;g3f8c30af3b2_0_108"/>
            <p:cNvSpPr/>
            <p:nvPr/>
          </p:nvSpPr>
          <p:spPr>
            <a:xfrm>
              <a:off x="685800" y="2619375"/>
              <a:ext cx="3369900" cy="73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Unicorn Sightings</a:t>
              </a:r>
              <a:endParaRPr b="0" i="0" sz="3600" u="none" cap="none" strike="noStrike">
                <a:solidFill>
                  <a:schemeClr val="dk1"/>
                </a:solidFill>
                <a:latin typeface="Calibri"/>
                <a:ea typeface="Calibri"/>
                <a:cs typeface="Calibri"/>
                <a:sym typeface="Calibri"/>
              </a:endParaRPr>
            </a:p>
          </p:txBody>
        </p:sp>
        <p:sp>
          <p:nvSpPr>
            <p:cNvPr id="137" name="Google Shape;137;g3f8c30af3b2_0_108"/>
            <p:cNvSpPr/>
            <p:nvPr/>
          </p:nvSpPr>
          <p:spPr>
            <a:xfrm>
              <a:off x="685800" y="3648075"/>
              <a:ext cx="5328300" cy="130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2400" u="none" cap="none" strike="noStrike">
                <a:solidFill>
                  <a:schemeClr val="dk1"/>
                </a:solidFill>
                <a:latin typeface="Calibri"/>
                <a:ea typeface="Calibri"/>
                <a:cs typeface="Calibri"/>
                <a:sym typeface="Calibri"/>
              </a:endParaRPr>
            </a:p>
          </p:txBody>
        </p:sp>
        <p:pic>
          <p:nvPicPr>
            <p:cNvPr descr="preencoded.png" id="138" name="Google Shape;138;g3f8c30af3b2_0_108"/>
            <p:cNvPicPr preferRelativeResize="0"/>
            <p:nvPr/>
          </p:nvPicPr>
          <p:blipFill rotWithShape="1">
            <a:blip r:embed="rId7">
              <a:alphaModFix/>
            </a:blip>
            <a:srcRect b="0" l="0" r="0" t="0"/>
            <a:stretch/>
          </p:blipFill>
          <p:spPr>
            <a:xfrm>
              <a:off x="685800" y="5305425"/>
              <a:ext cx="5267325" cy="3886200"/>
            </a:xfrm>
            <a:prstGeom prst="rect">
              <a:avLst/>
            </a:prstGeom>
            <a:noFill/>
            <a:ln>
              <a:noFill/>
            </a:ln>
          </p:spPr>
        </p:pic>
      </p:grpSp>
      <p:grpSp>
        <p:nvGrpSpPr>
          <p:cNvPr id="139" name="Google Shape;139;g3f8c30af3b2_0_108"/>
          <p:cNvGrpSpPr/>
          <p:nvPr/>
        </p:nvGrpSpPr>
        <p:grpSpPr>
          <a:xfrm>
            <a:off x="11868150" y="2619375"/>
            <a:ext cx="5328300" cy="6572250"/>
            <a:chOff x="11868150" y="2619375"/>
            <a:chExt cx="5328300" cy="6572250"/>
          </a:xfrm>
        </p:grpSpPr>
        <p:sp>
          <p:nvSpPr>
            <p:cNvPr id="140" name="Google Shape;140;g3f8c30af3b2_0_108"/>
            <p:cNvSpPr/>
            <p:nvPr/>
          </p:nvSpPr>
          <p:spPr>
            <a:xfrm>
              <a:off x="11868150" y="2619375"/>
              <a:ext cx="3369900" cy="73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Unicorn Sightings</a:t>
              </a:r>
              <a:endParaRPr b="0" i="0" sz="3600" u="none" cap="none" strike="noStrike">
                <a:solidFill>
                  <a:schemeClr val="dk1"/>
                </a:solidFill>
                <a:latin typeface="Calibri"/>
                <a:ea typeface="Calibri"/>
                <a:cs typeface="Calibri"/>
                <a:sym typeface="Calibri"/>
              </a:endParaRPr>
            </a:p>
          </p:txBody>
        </p:sp>
        <p:sp>
          <p:nvSpPr>
            <p:cNvPr id="141" name="Google Shape;141;g3f8c30af3b2_0_108"/>
            <p:cNvSpPr/>
            <p:nvPr/>
          </p:nvSpPr>
          <p:spPr>
            <a:xfrm>
              <a:off x="11868150" y="3648075"/>
              <a:ext cx="5328300" cy="130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2400" u="none" cap="none" strike="noStrike">
                <a:solidFill>
                  <a:schemeClr val="dk1"/>
                </a:solidFill>
                <a:latin typeface="Calibri"/>
                <a:ea typeface="Calibri"/>
                <a:cs typeface="Calibri"/>
                <a:sym typeface="Calibri"/>
              </a:endParaRPr>
            </a:p>
          </p:txBody>
        </p:sp>
        <p:pic>
          <p:nvPicPr>
            <p:cNvPr descr="preencoded.png" id="142" name="Google Shape;142;g3f8c30af3b2_0_108"/>
            <p:cNvPicPr preferRelativeResize="0"/>
            <p:nvPr/>
          </p:nvPicPr>
          <p:blipFill rotWithShape="1">
            <a:blip r:embed="rId8">
              <a:alphaModFix/>
            </a:blip>
            <a:srcRect b="0" l="0" r="0" t="0"/>
            <a:stretch/>
          </p:blipFill>
          <p:spPr>
            <a:xfrm>
              <a:off x="11868150" y="5305425"/>
              <a:ext cx="5267325" cy="3886200"/>
            </a:xfrm>
            <a:prstGeom prst="rect">
              <a:avLst/>
            </a:prstGeom>
            <a:noFill/>
            <a:ln>
              <a:noFill/>
            </a:ln>
          </p:spPr>
        </p:pic>
      </p:grpSp>
      <p:grpSp>
        <p:nvGrpSpPr>
          <p:cNvPr id="143" name="Google Shape;143;g3f8c30af3b2_0_108"/>
          <p:cNvGrpSpPr/>
          <p:nvPr/>
        </p:nvGrpSpPr>
        <p:grpSpPr>
          <a:xfrm>
            <a:off x="6276975" y="1123950"/>
            <a:ext cx="5328300" cy="6572250"/>
            <a:chOff x="6276975" y="1123950"/>
            <a:chExt cx="5328300" cy="6572250"/>
          </a:xfrm>
        </p:grpSpPr>
        <p:sp>
          <p:nvSpPr>
            <p:cNvPr id="144" name="Google Shape;144;g3f8c30af3b2_0_108"/>
            <p:cNvSpPr/>
            <p:nvPr/>
          </p:nvSpPr>
          <p:spPr>
            <a:xfrm>
              <a:off x="6276975" y="1123950"/>
              <a:ext cx="2922300" cy="73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Dragon Taming</a:t>
              </a:r>
              <a:endParaRPr b="0" i="0" sz="3600" u="none" cap="none" strike="noStrike">
                <a:solidFill>
                  <a:schemeClr val="dk1"/>
                </a:solidFill>
                <a:latin typeface="Calibri"/>
                <a:ea typeface="Calibri"/>
                <a:cs typeface="Calibri"/>
                <a:sym typeface="Calibri"/>
              </a:endParaRPr>
            </a:p>
          </p:txBody>
        </p:sp>
        <p:sp>
          <p:nvSpPr>
            <p:cNvPr id="145" name="Google Shape;145;g3f8c30af3b2_0_108"/>
            <p:cNvSpPr/>
            <p:nvPr/>
          </p:nvSpPr>
          <p:spPr>
            <a:xfrm>
              <a:off x="6276975" y="2152650"/>
              <a:ext cx="5328300" cy="130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A closer look at the art of taming dragons and the brave adventurers who take on these creatures.</a:t>
              </a:r>
              <a:endParaRPr b="0" i="0" sz="2400" u="none" cap="none" strike="noStrike">
                <a:solidFill>
                  <a:schemeClr val="dk1"/>
                </a:solidFill>
                <a:latin typeface="Calibri"/>
                <a:ea typeface="Calibri"/>
                <a:cs typeface="Calibri"/>
                <a:sym typeface="Calibri"/>
              </a:endParaRPr>
            </a:p>
          </p:txBody>
        </p:sp>
        <p:pic>
          <p:nvPicPr>
            <p:cNvPr descr="preencoded.png" id="146" name="Google Shape;146;g3f8c30af3b2_0_108"/>
            <p:cNvPicPr preferRelativeResize="0"/>
            <p:nvPr/>
          </p:nvPicPr>
          <p:blipFill rotWithShape="1">
            <a:blip r:embed="rId9">
              <a:alphaModFix/>
            </a:blip>
            <a:srcRect b="0" l="0" r="0" t="0"/>
            <a:stretch/>
          </p:blipFill>
          <p:spPr>
            <a:xfrm>
              <a:off x="6276975" y="3810000"/>
              <a:ext cx="5267325" cy="3886200"/>
            </a:xfrm>
            <a:prstGeom prst="rect">
              <a:avLst/>
            </a:prstGeom>
            <a:noFill/>
            <a:ln>
              <a:noFill/>
            </a:ln>
          </p:spPr>
        </p:pic>
      </p:gr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1F8F4"/>
        </a:solidFill>
      </p:bgPr>
    </p:bg>
    <p:spTree>
      <p:nvGrpSpPr>
        <p:cNvPr id="151" name="Shape 151"/>
        <p:cNvGrpSpPr/>
        <p:nvPr/>
      </p:nvGrpSpPr>
      <p:grpSpPr>
        <a:xfrm>
          <a:off x="0" y="0"/>
          <a:ext cx="0" cy="0"/>
          <a:chOff x="0" y="0"/>
          <a:chExt cx="0" cy="0"/>
        </a:xfrm>
      </p:grpSpPr>
      <p:pic>
        <p:nvPicPr>
          <p:cNvPr descr="preencoded.png" id="152" name="Google Shape;152;g3f8c30af3b2_0_130"/>
          <p:cNvPicPr preferRelativeResize="0"/>
          <p:nvPr/>
        </p:nvPicPr>
        <p:blipFill rotWithShape="1">
          <a:blip r:embed="rId3">
            <a:alphaModFix/>
          </a:blip>
          <a:srcRect b="0" l="0" r="0" t="0"/>
          <a:stretch/>
        </p:blipFill>
        <p:spPr>
          <a:xfrm>
            <a:off x="-337043" y="2676344"/>
            <a:ext cx="6693397" cy="10301354"/>
          </a:xfrm>
          <a:prstGeom prst="rect">
            <a:avLst/>
          </a:prstGeom>
          <a:noFill/>
          <a:ln>
            <a:noFill/>
          </a:ln>
        </p:spPr>
      </p:pic>
      <p:pic>
        <p:nvPicPr>
          <p:cNvPr descr="preencoded.png" id="153" name="Google Shape;153;g3f8c30af3b2_0_130"/>
          <p:cNvPicPr preferRelativeResize="0"/>
          <p:nvPr/>
        </p:nvPicPr>
        <p:blipFill rotWithShape="1">
          <a:blip r:embed="rId4">
            <a:alphaModFix/>
          </a:blip>
          <a:srcRect b="0" l="0" r="0" t="0"/>
          <a:stretch/>
        </p:blipFill>
        <p:spPr>
          <a:xfrm rot="-900000">
            <a:off x="9676402" y="107200"/>
            <a:ext cx="9515474" cy="10077449"/>
          </a:xfrm>
          <a:prstGeom prst="rect">
            <a:avLst/>
          </a:prstGeom>
          <a:noFill/>
          <a:ln>
            <a:noFill/>
          </a:ln>
        </p:spPr>
      </p:pic>
      <p:pic>
        <p:nvPicPr>
          <p:cNvPr descr="preencoded.png" id="154" name="Google Shape;154;g3f8c30af3b2_0_130"/>
          <p:cNvPicPr preferRelativeResize="0"/>
          <p:nvPr/>
        </p:nvPicPr>
        <p:blipFill rotWithShape="1">
          <a:blip r:embed="rId5">
            <a:alphaModFix/>
          </a:blip>
          <a:srcRect b="0" l="0" r="0" t="0"/>
          <a:stretch/>
        </p:blipFill>
        <p:spPr>
          <a:xfrm>
            <a:off x="14449425" y="7219950"/>
            <a:ext cx="3276600" cy="3067050"/>
          </a:xfrm>
          <a:prstGeom prst="rect">
            <a:avLst/>
          </a:prstGeom>
          <a:noFill/>
          <a:ln>
            <a:noFill/>
          </a:ln>
        </p:spPr>
      </p:pic>
      <p:pic>
        <p:nvPicPr>
          <p:cNvPr descr="preencoded.png" id="155" name="Google Shape;155;g3f8c30af3b2_0_130"/>
          <p:cNvPicPr preferRelativeResize="0"/>
          <p:nvPr/>
        </p:nvPicPr>
        <p:blipFill rotWithShape="1">
          <a:blip r:embed="rId6">
            <a:alphaModFix/>
          </a:blip>
          <a:srcRect b="0" l="0" r="0" t="0"/>
          <a:stretch/>
        </p:blipFill>
        <p:spPr>
          <a:xfrm>
            <a:off x="371475" y="619125"/>
            <a:ext cx="2638425" cy="2543175"/>
          </a:xfrm>
          <a:prstGeom prst="rect">
            <a:avLst/>
          </a:prstGeom>
          <a:noFill/>
          <a:ln>
            <a:noFill/>
          </a:ln>
        </p:spPr>
      </p:pic>
      <p:grpSp>
        <p:nvGrpSpPr>
          <p:cNvPr id="156" name="Google Shape;156;g3f8c30af3b2_0_130"/>
          <p:cNvGrpSpPr/>
          <p:nvPr/>
        </p:nvGrpSpPr>
        <p:grpSpPr>
          <a:xfrm>
            <a:off x="17640300" y="7994925"/>
            <a:ext cx="596549" cy="2063476"/>
            <a:chOff x="17640300" y="7994925"/>
            <a:chExt cx="596549" cy="2063476"/>
          </a:xfrm>
        </p:grpSpPr>
        <p:pic>
          <p:nvPicPr>
            <p:cNvPr descr="preencoded.png" id="157" name="Google Shape;157;g3f8c30af3b2_0_130"/>
            <p:cNvPicPr preferRelativeResize="0"/>
            <p:nvPr/>
          </p:nvPicPr>
          <p:blipFill rotWithShape="1">
            <a:blip r:embed="rId7">
              <a:alphaModFix/>
            </a:blip>
            <a:srcRect b="0" l="0" r="0" t="0"/>
            <a:stretch/>
          </p:blipFill>
          <p:spPr>
            <a:xfrm>
              <a:off x="17640300" y="9525000"/>
              <a:ext cx="533400" cy="533400"/>
            </a:xfrm>
            <a:prstGeom prst="rect">
              <a:avLst/>
            </a:prstGeom>
            <a:noFill/>
            <a:ln>
              <a:noFill/>
            </a:ln>
          </p:spPr>
        </p:pic>
        <p:sp>
          <p:nvSpPr>
            <p:cNvPr id="158" name="Google Shape;158;g3f8c30af3b2_0_130"/>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3F5F"/>
                </a:buClr>
                <a:buSzPts val="2710"/>
                <a:buFont typeface="Inter"/>
                <a:buNone/>
              </a:pPr>
              <a:r>
                <a:rPr b="1" i="0" lang="en-US" sz="2710" u="none" cap="none" strike="noStrike">
                  <a:solidFill>
                    <a:srgbClr val="273F5F"/>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159" name="Google Shape;159;g3f8c30af3b2_0_130"/>
          <p:cNvPicPr preferRelativeResize="0"/>
          <p:nvPr/>
        </p:nvPicPr>
        <p:blipFill rotWithShape="1">
          <a:blip r:embed="rId8">
            <a:alphaModFix/>
          </a:blip>
          <a:srcRect b="0" l="0" r="0" t="0"/>
          <a:stretch/>
        </p:blipFill>
        <p:spPr>
          <a:xfrm>
            <a:off x="-381000" y="1038225"/>
            <a:ext cx="4474463" cy="3328416"/>
          </a:xfrm>
          <a:prstGeom prst="rect">
            <a:avLst/>
          </a:prstGeom>
          <a:noFill/>
          <a:ln>
            <a:noFill/>
          </a:ln>
        </p:spPr>
      </p:pic>
      <p:grpSp>
        <p:nvGrpSpPr>
          <p:cNvPr id="160" name="Google Shape;160;g3f8c30af3b2_0_130"/>
          <p:cNvGrpSpPr/>
          <p:nvPr/>
        </p:nvGrpSpPr>
        <p:grpSpPr>
          <a:xfrm>
            <a:off x="4381500" y="3171825"/>
            <a:ext cx="10321275" cy="3634800"/>
            <a:chOff x="4381500" y="3171825"/>
            <a:chExt cx="10321275" cy="3634800"/>
          </a:xfrm>
        </p:grpSpPr>
        <p:sp>
          <p:nvSpPr>
            <p:cNvPr id="161" name="Google Shape;161;g3f8c30af3b2_0_130"/>
            <p:cNvSpPr/>
            <p:nvPr/>
          </p:nvSpPr>
          <p:spPr>
            <a:xfrm>
              <a:off x="4381500" y="3171825"/>
              <a:ext cx="10292700" cy="3017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Fantasy is the gateway to the impossible, the land where the ordinary becomes extraordinary, and the impossible becomes possible. It is the realm of the imagination, where anything can happen and everything is possible.</a:t>
              </a:r>
              <a:endParaRPr b="0" i="0" sz="3600" u="none" cap="none" strike="noStrike">
                <a:solidFill>
                  <a:schemeClr val="dk1"/>
                </a:solidFill>
                <a:latin typeface="Calibri"/>
                <a:ea typeface="Calibri"/>
                <a:cs typeface="Calibri"/>
                <a:sym typeface="Calibri"/>
              </a:endParaRPr>
            </a:p>
          </p:txBody>
        </p:sp>
        <p:sp>
          <p:nvSpPr>
            <p:cNvPr id="162" name="Google Shape;162;g3f8c30af3b2_0_130"/>
            <p:cNvSpPr/>
            <p:nvPr/>
          </p:nvSpPr>
          <p:spPr>
            <a:xfrm>
              <a:off x="11991975" y="6257925"/>
              <a:ext cx="2710800" cy="54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Sedgwick Ave Display"/>
                <a:buNone/>
              </a:pPr>
              <a:r>
                <a:rPr b="0" i="0" lang="en-US" sz="2700" u="none" cap="none" strike="noStrike">
                  <a:solidFill>
                    <a:srgbClr val="0E0E0E"/>
                  </a:solidFill>
                  <a:latin typeface="Sedgwick Ave Display"/>
                  <a:ea typeface="Sedgwick Ave Display"/>
                  <a:cs typeface="Sedgwick Ave Display"/>
                  <a:sym typeface="Sedgwick Ave Display"/>
                </a:rPr>
                <a:t>The Dream Weaver</a:t>
              </a:r>
              <a:endParaRPr b="0" i="0" sz="2700" u="none" cap="none" strike="noStrike">
                <a:solidFill>
                  <a:schemeClr val="dk1"/>
                </a:solidFill>
                <a:latin typeface="Calibri"/>
                <a:ea typeface="Calibri"/>
                <a:cs typeface="Calibri"/>
                <a:sym typeface="Calibri"/>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1F8F4"/>
        </a:solidFill>
      </p:bgPr>
    </p:bg>
    <p:spTree>
      <p:nvGrpSpPr>
        <p:cNvPr id="167" name="Shape 167"/>
        <p:cNvGrpSpPr/>
        <p:nvPr/>
      </p:nvGrpSpPr>
      <p:grpSpPr>
        <a:xfrm>
          <a:off x="0" y="0"/>
          <a:ext cx="0" cy="0"/>
          <a:chOff x="0" y="0"/>
          <a:chExt cx="0" cy="0"/>
        </a:xfrm>
      </p:grpSpPr>
      <p:pic>
        <p:nvPicPr>
          <p:cNvPr descr="preencoded.png" id="168" name="Google Shape;168;g3f8c30af3b2_0_145"/>
          <p:cNvPicPr preferRelativeResize="0"/>
          <p:nvPr/>
        </p:nvPicPr>
        <p:blipFill rotWithShape="1">
          <a:blip r:embed="rId3">
            <a:alphaModFix/>
          </a:blip>
          <a:srcRect b="0" l="0" r="0" t="0"/>
          <a:stretch/>
        </p:blipFill>
        <p:spPr>
          <a:xfrm>
            <a:off x="2771775" y="0"/>
            <a:ext cx="11068050" cy="12153900"/>
          </a:xfrm>
          <a:prstGeom prst="rect">
            <a:avLst/>
          </a:prstGeom>
          <a:noFill/>
          <a:ln>
            <a:noFill/>
          </a:ln>
        </p:spPr>
      </p:pic>
      <p:pic>
        <p:nvPicPr>
          <p:cNvPr descr="preencoded.png" id="169" name="Google Shape;169;g3f8c30af3b2_0_145"/>
          <p:cNvPicPr preferRelativeResize="0"/>
          <p:nvPr/>
        </p:nvPicPr>
        <p:blipFill rotWithShape="1">
          <a:blip r:embed="rId4">
            <a:alphaModFix/>
          </a:blip>
          <a:srcRect b="0" l="0" r="0" t="0"/>
          <a:stretch/>
        </p:blipFill>
        <p:spPr>
          <a:xfrm>
            <a:off x="15240000" y="6953250"/>
            <a:ext cx="2476500" cy="2533650"/>
          </a:xfrm>
          <a:prstGeom prst="rect">
            <a:avLst/>
          </a:prstGeom>
          <a:noFill/>
          <a:ln>
            <a:noFill/>
          </a:ln>
        </p:spPr>
      </p:pic>
      <p:pic>
        <p:nvPicPr>
          <p:cNvPr descr="preencoded.png" id="170" name="Google Shape;170;g3f8c30af3b2_0_145"/>
          <p:cNvPicPr preferRelativeResize="0"/>
          <p:nvPr/>
        </p:nvPicPr>
        <p:blipFill rotWithShape="1">
          <a:blip r:embed="rId5">
            <a:alphaModFix/>
          </a:blip>
          <a:srcRect b="0" l="0" r="0" t="0"/>
          <a:stretch/>
        </p:blipFill>
        <p:spPr>
          <a:xfrm>
            <a:off x="361950" y="628650"/>
            <a:ext cx="2857500" cy="2971800"/>
          </a:xfrm>
          <a:prstGeom prst="rect">
            <a:avLst/>
          </a:prstGeom>
          <a:noFill/>
          <a:ln>
            <a:noFill/>
          </a:ln>
        </p:spPr>
      </p:pic>
      <p:grpSp>
        <p:nvGrpSpPr>
          <p:cNvPr id="171" name="Google Shape;171;g3f8c30af3b2_0_145"/>
          <p:cNvGrpSpPr/>
          <p:nvPr/>
        </p:nvGrpSpPr>
        <p:grpSpPr>
          <a:xfrm>
            <a:off x="17640300" y="7994925"/>
            <a:ext cx="596549" cy="2063476"/>
            <a:chOff x="17640300" y="7994925"/>
            <a:chExt cx="596549" cy="2063476"/>
          </a:xfrm>
        </p:grpSpPr>
        <p:pic>
          <p:nvPicPr>
            <p:cNvPr descr="preencoded.png" id="172" name="Google Shape;172;g3f8c30af3b2_0_145"/>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173" name="Google Shape;173;g3f8c30af3b2_0_145"/>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3F5F"/>
                </a:buClr>
                <a:buSzPts val="2710"/>
                <a:buFont typeface="Inter"/>
                <a:buNone/>
              </a:pPr>
              <a:r>
                <a:rPr b="1" i="0" lang="en-US" sz="2710" u="none" cap="none" strike="noStrike">
                  <a:solidFill>
                    <a:srgbClr val="273F5F"/>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174" name="Google Shape;174;g3f8c30af3b2_0_145"/>
          <p:cNvPicPr preferRelativeResize="0"/>
          <p:nvPr/>
        </p:nvPicPr>
        <p:blipFill rotWithShape="1">
          <a:blip r:embed="rId7">
            <a:alphaModFix/>
          </a:blip>
          <a:srcRect b="0" l="0" r="0" t="0"/>
          <a:stretch/>
        </p:blipFill>
        <p:spPr>
          <a:xfrm>
            <a:off x="904875" y="504825"/>
            <a:ext cx="9639300" cy="9363075"/>
          </a:xfrm>
          <a:prstGeom prst="rect">
            <a:avLst/>
          </a:prstGeom>
          <a:noFill/>
          <a:ln>
            <a:noFill/>
          </a:ln>
        </p:spPr>
      </p:pic>
      <p:grpSp>
        <p:nvGrpSpPr>
          <p:cNvPr id="175" name="Google Shape;175;g3f8c30af3b2_0_145"/>
          <p:cNvGrpSpPr/>
          <p:nvPr/>
        </p:nvGrpSpPr>
        <p:grpSpPr>
          <a:xfrm>
            <a:off x="12001500" y="2333625"/>
            <a:ext cx="5463600" cy="1707000"/>
            <a:chOff x="12001500" y="2333625"/>
            <a:chExt cx="5463600" cy="1707000"/>
          </a:xfrm>
        </p:grpSpPr>
        <p:sp>
          <p:nvSpPr>
            <p:cNvPr id="176" name="Google Shape;176;g3f8c30af3b2_0_145"/>
            <p:cNvSpPr/>
            <p:nvPr/>
          </p:nvSpPr>
          <p:spPr>
            <a:xfrm>
              <a:off x="12001500" y="2333625"/>
              <a:ext cx="5463600" cy="73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Dragon Taming Technique</a:t>
              </a:r>
              <a:endParaRPr b="0" i="0" sz="3600" u="none" cap="none" strike="noStrike">
                <a:solidFill>
                  <a:schemeClr val="dk1"/>
                </a:solidFill>
                <a:latin typeface="Calibri"/>
                <a:ea typeface="Calibri"/>
                <a:cs typeface="Calibri"/>
                <a:sym typeface="Calibri"/>
              </a:endParaRPr>
            </a:p>
          </p:txBody>
        </p:sp>
        <p:sp>
          <p:nvSpPr>
            <p:cNvPr id="177" name="Google Shape;177;g3f8c30af3b2_0_145"/>
            <p:cNvSpPr/>
            <p:nvPr/>
          </p:nvSpPr>
          <p:spPr>
            <a:xfrm>
              <a:off x="12001500" y="3133725"/>
              <a:ext cx="5433000" cy="90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A guide to taming and caring for dragons in the realm of magic.</a:t>
              </a:r>
              <a:endParaRPr b="0" i="0" sz="2400" u="none" cap="none" strike="noStrike">
                <a:solidFill>
                  <a:schemeClr val="dk1"/>
                </a:solidFill>
                <a:latin typeface="Calibri"/>
                <a:ea typeface="Calibri"/>
                <a:cs typeface="Calibri"/>
                <a:sym typeface="Calibri"/>
              </a:endParaRPr>
            </a:p>
          </p:txBody>
        </p:sp>
      </p:grpSp>
      <p:grpSp>
        <p:nvGrpSpPr>
          <p:cNvPr id="178" name="Google Shape;178;g3f8c30af3b2_0_145"/>
          <p:cNvGrpSpPr/>
          <p:nvPr/>
        </p:nvGrpSpPr>
        <p:grpSpPr>
          <a:xfrm>
            <a:off x="12001500" y="4905375"/>
            <a:ext cx="5463600" cy="1707000"/>
            <a:chOff x="12001500" y="4905375"/>
            <a:chExt cx="5463600" cy="1707000"/>
          </a:xfrm>
        </p:grpSpPr>
        <p:sp>
          <p:nvSpPr>
            <p:cNvPr id="179" name="Google Shape;179;g3f8c30af3b2_0_145"/>
            <p:cNvSpPr/>
            <p:nvPr/>
          </p:nvSpPr>
          <p:spPr>
            <a:xfrm>
              <a:off x="12001500" y="4905375"/>
              <a:ext cx="5463600" cy="73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The Art of Unicorn Sighting</a:t>
              </a:r>
              <a:endParaRPr b="0" i="0" sz="3600" u="none" cap="none" strike="noStrike">
                <a:solidFill>
                  <a:schemeClr val="dk1"/>
                </a:solidFill>
                <a:latin typeface="Calibri"/>
                <a:ea typeface="Calibri"/>
                <a:cs typeface="Calibri"/>
                <a:sym typeface="Calibri"/>
              </a:endParaRPr>
            </a:p>
          </p:txBody>
        </p:sp>
        <p:sp>
          <p:nvSpPr>
            <p:cNvPr id="180" name="Google Shape;180;g3f8c30af3b2_0_145"/>
            <p:cNvSpPr/>
            <p:nvPr/>
          </p:nvSpPr>
          <p:spPr>
            <a:xfrm>
              <a:off x="12001500" y="5705475"/>
              <a:ext cx="5433000" cy="90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Tips and tricks for spotting the elusive unicorns in their natural habitat.</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1F8F4"/>
        </a:solidFill>
      </p:bgPr>
    </p:bg>
    <p:spTree>
      <p:nvGrpSpPr>
        <p:cNvPr id="185" name="Shape 185"/>
        <p:cNvGrpSpPr/>
        <p:nvPr/>
      </p:nvGrpSpPr>
      <p:grpSpPr>
        <a:xfrm>
          <a:off x="0" y="0"/>
          <a:ext cx="0" cy="0"/>
          <a:chOff x="0" y="0"/>
          <a:chExt cx="0" cy="0"/>
        </a:xfrm>
      </p:grpSpPr>
      <p:pic>
        <p:nvPicPr>
          <p:cNvPr descr="preencoded.png" id="186" name="Google Shape;186;g3f8c30af3b2_0_162"/>
          <p:cNvPicPr preferRelativeResize="0"/>
          <p:nvPr/>
        </p:nvPicPr>
        <p:blipFill rotWithShape="1">
          <a:blip r:embed="rId3">
            <a:alphaModFix/>
          </a:blip>
          <a:srcRect b="0" l="0" r="0" t="0"/>
          <a:stretch/>
        </p:blipFill>
        <p:spPr>
          <a:xfrm>
            <a:off x="8391525" y="-800100"/>
            <a:ext cx="11210925" cy="13230225"/>
          </a:xfrm>
          <a:prstGeom prst="rect">
            <a:avLst/>
          </a:prstGeom>
          <a:noFill/>
          <a:ln>
            <a:noFill/>
          </a:ln>
        </p:spPr>
      </p:pic>
      <p:pic>
        <p:nvPicPr>
          <p:cNvPr descr="preencoded.png" id="187" name="Google Shape;187;g3f8c30af3b2_0_162"/>
          <p:cNvPicPr preferRelativeResize="0"/>
          <p:nvPr/>
        </p:nvPicPr>
        <p:blipFill rotWithShape="1">
          <a:blip r:embed="rId4">
            <a:alphaModFix/>
          </a:blip>
          <a:srcRect b="0" l="0" r="0" t="0"/>
          <a:stretch/>
        </p:blipFill>
        <p:spPr>
          <a:xfrm>
            <a:off x="-4419600" y="2867025"/>
            <a:ext cx="8843955" cy="10374427"/>
          </a:xfrm>
          <a:prstGeom prst="rect">
            <a:avLst/>
          </a:prstGeom>
          <a:noFill/>
          <a:ln>
            <a:noFill/>
          </a:ln>
        </p:spPr>
      </p:pic>
      <p:pic>
        <p:nvPicPr>
          <p:cNvPr descr="preencoded.png" id="188" name="Google Shape;188;g3f8c30af3b2_0_162"/>
          <p:cNvPicPr preferRelativeResize="0"/>
          <p:nvPr/>
        </p:nvPicPr>
        <p:blipFill rotWithShape="1">
          <a:blip r:embed="rId5">
            <a:alphaModFix/>
          </a:blip>
          <a:srcRect b="0" l="0" r="0" t="0"/>
          <a:stretch/>
        </p:blipFill>
        <p:spPr>
          <a:xfrm>
            <a:off x="16211550" y="438150"/>
            <a:ext cx="1438275" cy="1428750"/>
          </a:xfrm>
          <a:prstGeom prst="rect">
            <a:avLst/>
          </a:prstGeom>
          <a:noFill/>
          <a:ln>
            <a:noFill/>
          </a:ln>
        </p:spPr>
      </p:pic>
      <p:pic>
        <p:nvPicPr>
          <p:cNvPr descr="preencoded.png" id="189" name="Google Shape;189;g3f8c30af3b2_0_162"/>
          <p:cNvPicPr preferRelativeResize="0"/>
          <p:nvPr/>
        </p:nvPicPr>
        <p:blipFill rotWithShape="1">
          <a:blip r:embed="rId6">
            <a:alphaModFix/>
          </a:blip>
          <a:srcRect b="0" l="0" r="0" t="0"/>
          <a:stretch/>
        </p:blipFill>
        <p:spPr>
          <a:xfrm>
            <a:off x="466725" y="7124700"/>
            <a:ext cx="2771775" cy="2714625"/>
          </a:xfrm>
          <a:prstGeom prst="rect">
            <a:avLst/>
          </a:prstGeom>
          <a:noFill/>
          <a:ln>
            <a:noFill/>
          </a:ln>
        </p:spPr>
      </p:pic>
      <p:sp>
        <p:nvSpPr>
          <p:cNvPr id="190" name="Google Shape;190;g3f8c30af3b2_0_162"/>
          <p:cNvSpPr/>
          <p:nvPr/>
        </p:nvSpPr>
        <p:spPr>
          <a:xfrm>
            <a:off x="1619250" y="1181100"/>
            <a:ext cx="15059100" cy="1219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6000"/>
              <a:buFont typeface="Sedgwick Ave Display"/>
              <a:buNone/>
            </a:pPr>
            <a:r>
              <a:rPr b="0" i="0" lang="en-US" sz="6000" u="none" cap="none" strike="noStrike">
                <a:solidFill>
                  <a:srgbClr val="272727"/>
                </a:solidFill>
                <a:latin typeface="Sedgwick Ave Display"/>
                <a:ea typeface="Sedgwick Ave Display"/>
                <a:cs typeface="Sedgwick Ave Display"/>
                <a:sym typeface="Sedgwick Ave Display"/>
              </a:rPr>
              <a:t>The Magic of Dragons: A Research</a:t>
            </a:r>
            <a:endParaRPr b="0" i="0" sz="6000" u="none" cap="none" strike="noStrike">
              <a:solidFill>
                <a:schemeClr val="dk1"/>
              </a:solidFill>
              <a:latin typeface="Calibri"/>
              <a:ea typeface="Calibri"/>
              <a:cs typeface="Calibri"/>
              <a:sym typeface="Calibri"/>
            </a:endParaRPr>
          </a:p>
        </p:txBody>
      </p:sp>
      <p:grpSp>
        <p:nvGrpSpPr>
          <p:cNvPr id="191" name="Google Shape;191;g3f8c30af3b2_0_162"/>
          <p:cNvGrpSpPr/>
          <p:nvPr/>
        </p:nvGrpSpPr>
        <p:grpSpPr>
          <a:xfrm>
            <a:off x="10763248" y="3019425"/>
            <a:ext cx="4981578" cy="5781675"/>
            <a:chOff x="10763248" y="3019425"/>
            <a:chExt cx="4981578" cy="5781675"/>
          </a:xfrm>
        </p:grpSpPr>
        <p:pic>
          <p:nvPicPr>
            <p:cNvPr descr="preencoded.png" id="192" name="Google Shape;192;g3f8c30af3b2_0_162"/>
            <p:cNvPicPr preferRelativeResize="0"/>
            <p:nvPr/>
          </p:nvPicPr>
          <p:blipFill rotWithShape="1">
            <a:blip r:embed="rId7">
              <a:alphaModFix/>
            </a:blip>
            <a:srcRect b="0" l="0" r="0" t="0"/>
            <a:stretch/>
          </p:blipFill>
          <p:spPr>
            <a:xfrm>
              <a:off x="10763250" y="3819525"/>
              <a:ext cx="4981575" cy="4981575"/>
            </a:xfrm>
            <a:prstGeom prst="rect">
              <a:avLst/>
            </a:prstGeom>
            <a:noFill/>
            <a:ln>
              <a:noFill/>
            </a:ln>
          </p:spPr>
        </p:pic>
        <p:pic>
          <p:nvPicPr>
            <p:cNvPr descr="preencoded.png" id="193" name="Google Shape;193;g3f8c30af3b2_0_162"/>
            <p:cNvPicPr preferRelativeResize="0"/>
            <p:nvPr/>
          </p:nvPicPr>
          <p:blipFill rotWithShape="1">
            <a:blip r:embed="rId8">
              <a:alphaModFix/>
            </a:blip>
            <a:srcRect b="0" l="0" r="0" t="0"/>
            <a:stretch/>
          </p:blipFill>
          <p:spPr>
            <a:xfrm>
              <a:off x="10763248" y="3819525"/>
              <a:ext cx="4981578" cy="4981575"/>
            </a:xfrm>
            <a:prstGeom prst="rect">
              <a:avLst/>
            </a:prstGeom>
            <a:noFill/>
            <a:ln>
              <a:noFill/>
            </a:ln>
          </p:spPr>
        </p:pic>
        <p:sp>
          <p:nvSpPr>
            <p:cNvPr id="194" name="Google Shape;194;g3f8c30af3b2_0_162"/>
            <p:cNvSpPr/>
            <p:nvPr/>
          </p:nvSpPr>
          <p:spPr>
            <a:xfrm>
              <a:off x="11820525" y="4867275"/>
              <a:ext cx="2876700" cy="28767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95" name="Google Shape;195;g3f8c30af3b2_0_162"/>
            <p:cNvPicPr preferRelativeResize="0"/>
            <p:nvPr/>
          </p:nvPicPr>
          <p:blipFill rotWithShape="1">
            <a:blip r:embed="rId9">
              <a:alphaModFix/>
            </a:blip>
            <a:srcRect b="0" l="0" r="0" t="0"/>
            <a:stretch/>
          </p:blipFill>
          <p:spPr>
            <a:xfrm>
              <a:off x="12773025" y="5476875"/>
              <a:ext cx="971550" cy="857250"/>
            </a:xfrm>
            <a:prstGeom prst="rect">
              <a:avLst/>
            </a:prstGeom>
            <a:noFill/>
            <a:ln>
              <a:noFill/>
            </a:ln>
          </p:spPr>
        </p:pic>
        <p:sp>
          <p:nvSpPr>
            <p:cNvPr id="196" name="Google Shape;196;g3f8c30af3b2_0_162"/>
            <p:cNvSpPr/>
            <p:nvPr/>
          </p:nvSpPr>
          <p:spPr>
            <a:xfrm>
              <a:off x="11792903" y="3019425"/>
              <a:ext cx="2922300" cy="73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Dragon Taming</a:t>
              </a:r>
              <a:endParaRPr b="0" i="0" sz="3600" u="none" cap="none" strike="noStrike">
                <a:solidFill>
                  <a:schemeClr val="dk1"/>
                </a:solidFill>
                <a:latin typeface="Calibri"/>
                <a:ea typeface="Calibri"/>
                <a:cs typeface="Calibri"/>
                <a:sym typeface="Calibri"/>
              </a:endParaRPr>
            </a:p>
          </p:txBody>
        </p:sp>
        <p:sp>
          <p:nvSpPr>
            <p:cNvPr id="197" name="Google Shape;197;g3f8c30af3b2_0_162"/>
            <p:cNvSpPr/>
            <p:nvPr/>
          </p:nvSpPr>
          <p:spPr>
            <a:xfrm>
              <a:off x="11889105" y="6534150"/>
              <a:ext cx="2739300" cy="73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Unicorn </a:t>
              </a:r>
              <a:endParaRPr b="0" i="0" sz="3600" u="none" cap="none" strike="noStrike">
                <a:solidFill>
                  <a:schemeClr val="dk1"/>
                </a:solidFill>
                <a:latin typeface="Calibri"/>
                <a:ea typeface="Calibri"/>
                <a:cs typeface="Calibri"/>
                <a:sym typeface="Calibri"/>
              </a:endParaRPr>
            </a:p>
          </p:txBody>
        </p:sp>
      </p:grpSp>
      <p:grpSp>
        <p:nvGrpSpPr>
          <p:cNvPr id="198" name="Google Shape;198;g3f8c30af3b2_0_162"/>
          <p:cNvGrpSpPr/>
          <p:nvPr/>
        </p:nvGrpSpPr>
        <p:grpSpPr>
          <a:xfrm>
            <a:off x="17640300" y="7994925"/>
            <a:ext cx="596549" cy="2063476"/>
            <a:chOff x="17640300" y="7994925"/>
            <a:chExt cx="596549" cy="2063476"/>
          </a:xfrm>
        </p:grpSpPr>
        <p:pic>
          <p:nvPicPr>
            <p:cNvPr descr="preencoded.png" id="199" name="Google Shape;199;g3f8c30af3b2_0_162"/>
            <p:cNvPicPr preferRelativeResize="0"/>
            <p:nvPr/>
          </p:nvPicPr>
          <p:blipFill rotWithShape="1">
            <a:blip r:embed="rId10">
              <a:alphaModFix/>
            </a:blip>
            <a:srcRect b="0" l="0" r="0" t="0"/>
            <a:stretch/>
          </p:blipFill>
          <p:spPr>
            <a:xfrm>
              <a:off x="17640300" y="9525000"/>
              <a:ext cx="533400" cy="533400"/>
            </a:xfrm>
            <a:prstGeom prst="rect">
              <a:avLst/>
            </a:prstGeom>
            <a:noFill/>
            <a:ln>
              <a:noFill/>
            </a:ln>
          </p:spPr>
        </p:pic>
        <p:sp>
          <p:nvSpPr>
            <p:cNvPr id="200" name="Google Shape;200;g3f8c30af3b2_0_162"/>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3F5F"/>
                </a:buClr>
                <a:buSzPts val="2710"/>
                <a:buFont typeface="Inter"/>
                <a:buNone/>
              </a:pPr>
              <a:r>
                <a:rPr b="1" i="0" lang="en-US" sz="2710" u="none" cap="none" strike="noStrike">
                  <a:solidFill>
                    <a:srgbClr val="273F5F"/>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201" name="Google Shape;201;g3f8c30af3b2_0_162"/>
          <p:cNvGrpSpPr/>
          <p:nvPr/>
        </p:nvGrpSpPr>
        <p:grpSpPr>
          <a:xfrm>
            <a:off x="2362200" y="3238500"/>
            <a:ext cx="2806200" cy="2430900"/>
            <a:chOff x="2362200" y="3238500"/>
            <a:chExt cx="2806200" cy="2430900"/>
          </a:xfrm>
        </p:grpSpPr>
        <p:sp>
          <p:nvSpPr>
            <p:cNvPr id="202" name="Google Shape;202;g3f8c30af3b2_0_162"/>
            <p:cNvSpPr/>
            <p:nvPr/>
          </p:nvSpPr>
          <p:spPr>
            <a:xfrm>
              <a:off x="2362200" y="3238500"/>
              <a:ext cx="2806200" cy="73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Archery</a:t>
              </a:r>
              <a:endParaRPr b="0" i="0" sz="3600" u="none" cap="none" strike="noStrike">
                <a:solidFill>
                  <a:schemeClr val="dk1"/>
                </a:solidFill>
                <a:latin typeface="Calibri"/>
                <a:ea typeface="Calibri"/>
                <a:cs typeface="Calibri"/>
                <a:sym typeface="Calibri"/>
              </a:endParaRPr>
            </a:p>
          </p:txBody>
        </p:sp>
        <p:sp>
          <p:nvSpPr>
            <p:cNvPr id="203" name="Google Shape;203;g3f8c30af3b2_0_162"/>
            <p:cNvSpPr/>
            <p:nvPr/>
          </p:nvSpPr>
          <p:spPr>
            <a:xfrm>
              <a:off x="2362200" y="3962400"/>
              <a:ext cx="2775600" cy="1707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"The Art of Archery": Discover the intricacies of the Art of Archery .</a:t>
              </a:r>
              <a:endParaRPr b="0" i="0" sz="2400" u="none" cap="none" strike="noStrike">
                <a:solidFill>
                  <a:schemeClr val="dk1"/>
                </a:solidFill>
                <a:latin typeface="Calibri"/>
                <a:ea typeface="Calibri"/>
                <a:cs typeface="Calibri"/>
                <a:sym typeface="Calibri"/>
              </a:endParaRPr>
            </a:p>
          </p:txBody>
        </p:sp>
      </p:grpSp>
      <p:grpSp>
        <p:nvGrpSpPr>
          <p:cNvPr id="204" name="Google Shape;204;g3f8c30af3b2_0_162"/>
          <p:cNvGrpSpPr/>
          <p:nvPr/>
        </p:nvGrpSpPr>
        <p:grpSpPr>
          <a:xfrm>
            <a:off x="6276975" y="6410325"/>
            <a:ext cx="2806200" cy="2430900"/>
            <a:chOff x="6276975" y="6410325"/>
            <a:chExt cx="2806200" cy="2430900"/>
          </a:xfrm>
        </p:grpSpPr>
        <p:sp>
          <p:nvSpPr>
            <p:cNvPr id="205" name="Google Shape;205;g3f8c30af3b2_0_162"/>
            <p:cNvSpPr/>
            <p:nvPr/>
          </p:nvSpPr>
          <p:spPr>
            <a:xfrm>
              <a:off x="6276975" y="6410325"/>
              <a:ext cx="2806200" cy="73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Unicorn</a:t>
              </a:r>
              <a:endParaRPr b="0" i="0" sz="3600" u="none" cap="none" strike="noStrike">
                <a:solidFill>
                  <a:schemeClr val="dk1"/>
                </a:solidFill>
                <a:latin typeface="Calibri"/>
                <a:ea typeface="Calibri"/>
                <a:cs typeface="Calibri"/>
                <a:sym typeface="Calibri"/>
              </a:endParaRPr>
            </a:p>
          </p:txBody>
        </p:sp>
        <p:sp>
          <p:nvSpPr>
            <p:cNvPr id="206" name="Google Shape;206;g3f8c30af3b2_0_162"/>
            <p:cNvSpPr/>
            <p:nvPr/>
          </p:nvSpPr>
          <p:spPr>
            <a:xfrm>
              <a:off x="6276975" y="7134225"/>
              <a:ext cx="2775600" cy="1707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"The Art of Archery": Discover the intricacies of the Art of Archery .</a:t>
              </a:r>
              <a:endParaRPr b="0" i="0" sz="2400" u="none" cap="none" strike="noStrike">
                <a:solidFill>
                  <a:schemeClr val="dk1"/>
                </a:solidFill>
                <a:latin typeface="Calibri"/>
                <a:ea typeface="Calibri"/>
                <a:cs typeface="Calibri"/>
                <a:sym typeface="Calibri"/>
              </a:endParaRPr>
            </a:p>
          </p:txBody>
        </p:sp>
      </p:grpSp>
      <p:grpSp>
        <p:nvGrpSpPr>
          <p:cNvPr id="207" name="Google Shape;207;g3f8c30af3b2_0_162"/>
          <p:cNvGrpSpPr/>
          <p:nvPr/>
        </p:nvGrpSpPr>
        <p:grpSpPr>
          <a:xfrm>
            <a:off x="6276975" y="3238500"/>
            <a:ext cx="2806200" cy="2430900"/>
            <a:chOff x="6276975" y="3238500"/>
            <a:chExt cx="2806200" cy="2430900"/>
          </a:xfrm>
        </p:grpSpPr>
        <p:sp>
          <p:nvSpPr>
            <p:cNvPr id="208" name="Google Shape;208;g3f8c30af3b2_0_162"/>
            <p:cNvSpPr/>
            <p:nvPr/>
          </p:nvSpPr>
          <p:spPr>
            <a:xfrm>
              <a:off x="6276975" y="3238500"/>
              <a:ext cx="2806200" cy="73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Music</a:t>
              </a:r>
              <a:endParaRPr b="0" i="0" sz="3600" u="none" cap="none" strike="noStrike">
                <a:solidFill>
                  <a:schemeClr val="dk1"/>
                </a:solidFill>
                <a:latin typeface="Calibri"/>
                <a:ea typeface="Calibri"/>
                <a:cs typeface="Calibri"/>
                <a:sym typeface="Calibri"/>
              </a:endParaRPr>
            </a:p>
          </p:txBody>
        </p:sp>
        <p:sp>
          <p:nvSpPr>
            <p:cNvPr id="209" name="Google Shape;209;g3f8c30af3b2_0_162"/>
            <p:cNvSpPr/>
            <p:nvPr/>
          </p:nvSpPr>
          <p:spPr>
            <a:xfrm>
              <a:off x="6276975" y="3962400"/>
              <a:ext cx="2775600" cy="1707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"The Music of the Elves": Immerse yourself in the enchanting music.</a:t>
              </a:r>
              <a:endParaRPr b="0" i="0" sz="2400" u="none" cap="none" strike="noStrike">
                <a:solidFill>
                  <a:schemeClr val="dk1"/>
                </a:solidFill>
                <a:latin typeface="Calibri"/>
                <a:ea typeface="Calibri"/>
                <a:cs typeface="Calibri"/>
                <a:sym typeface="Calibri"/>
              </a:endParaRPr>
            </a:p>
          </p:txBody>
        </p:sp>
      </p:grpSp>
      <p:grpSp>
        <p:nvGrpSpPr>
          <p:cNvPr id="210" name="Google Shape;210;g3f8c30af3b2_0_162"/>
          <p:cNvGrpSpPr/>
          <p:nvPr/>
        </p:nvGrpSpPr>
        <p:grpSpPr>
          <a:xfrm>
            <a:off x="2362200" y="6410325"/>
            <a:ext cx="2806200" cy="2430900"/>
            <a:chOff x="2362200" y="6410325"/>
            <a:chExt cx="2806200" cy="2430900"/>
          </a:xfrm>
        </p:grpSpPr>
        <p:sp>
          <p:nvSpPr>
            <p:cNvPr id="211" name="Google Shape;211;g3f8c30af3b2_0_162"/>
            <p:cNvSpPr/>
            <p:nvPr/>
          </p:nvSpPr>
          <p:spPr>
            <a:xfrm>
              <a:off x="2362200" y="6410325"/>
              <a:ext cx="2806200" cy="73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Life</a:t>
              </a:r>
              <a:endParaRPr b="0" i="0" sz="3600" u="none" cap="none" strike="noStrike">
                <a:solidFill>
                  <a:schemeClr val="dk1"/>
                </a:solidFill>
                <a:latin typeface="Calibri"/>
                <a:ea typeface="Calibri"/>
                <a:cs typeface="Calibri"/>
                <a:sym typeface="Calibri"/>
              </a:endParaRPr>
            </a:p>
          </p:txBody>
        </p:sp>
        <p:sp>
          <p:nvSpPr>
            <p:cNvPr id="212" name="Google Shape;212;g3f8c30af3b2_0_162"/>
            <p:cNvSpPr/>
            <p:nvPr/>
          </p:nvSpPr>
          <p:spPr>
            <a:xfrm>
              <a:off x="2362200" y="7134225"/>
              <a:ext cx="2775600" cy="1707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"The Life of an Elf": Learn about the customs and daily life of the elves.</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2026-09-05T09:55:50Z</dcterms:created>
  <dc:creator>PptxGenJS</dc:creator>
</cp:coreProperties>
</file>