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Lato"/>
      <p:regular r:id="rId30"/>
      <p:bold r:id="rId31"/>
      <p:italic r:id="rId32"/>
      <p:boldItalic r:id="rId33"/>
    </p:embeddedFont>
    <p:embeddedFont>
      <p:font typeface="DM Sans"/>
      <p:bold r:id="rId34"/>
      <p:boldItalic r:id="rId35"/>
    </p:embeddedFont>
    <p:embeddedFont>
      <p:font typeface="Sedgwick Ave Display"/>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iuzA00hDAA/AqXdukIRH3gzhZU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DMSans-boldItalic.fntdata"/><Relationship Id="rId12" Type="http://schemas.openxmlformats.org/officeDocument/2006/relationships/slide" Target="slides/slide8.xml"/><Relationship Id="rId34" Type="http://schemas.openxmlformats.org/officeDocument/2006/relationships/font" Target="fonts/DMSans-bold.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SedgwickAveDisplay-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818eafae9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818eafae9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818eafae9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818eafae9a_0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2818eafae9a_0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g2818eafae9a_0_2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818eafae9a_0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2818eafae9a_0_2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g2818eafae9a_0_2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818eafae9a_0_2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2818eafae9a_0_2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g2818eafae9a_0_2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818eafae9a_0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2818eafae9a_0_3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g2818eafae9a_0_3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818eafae9a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2818eafae9a_0_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2818eafae9a_0_3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818eafae9a_0_3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g2818eafae9a_0_3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g2818eafae9a_0_3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818eafae9a_0_4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2818eafae9a_0_4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g2818eafae9a_0_4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818eafae9a_0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818eafae9a_0_4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2818eafae9a_0_4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818eafae9a_0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2818eafae9a_0_4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g2818eafae9a_0_4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818eafae9a_0_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2818eafae9a_0_4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2818eafae9a_0_4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818eafae9a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818eafae9a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818eafae9a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818eafae9a_0_4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g2818eafae9a_0_4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g2818eafae9a_0_4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818eafae9a_0_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2818eafae9a_0_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g2818eafae9a_0_5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818eafae9a_0_5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g2818eafae9a_0_5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g2818eafae9a_0_5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818eafae9a_0_5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2818eafae9a_0_5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g2818eafae9a_0_5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818eafae9a_0_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g2818eafae9a_0_6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1" name="Google Shape;651;g2818eafae9a_0_6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818eafae9a_0_6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g2818eafae9a_0_6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g2818eafae9a_0_6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2818eafae9a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2818eafae9a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2818eafae9a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818eafae9a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g2818eafae9a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g2818eafae9a_0_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818eafae9a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g2818eafae9a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g2818eafae9a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818eafae9a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g2818eafae9a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g2818eafae9a_0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818eafae9a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818eafae9a_0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2818eafae9a_0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818eafae9a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2818eafae9a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g2818eafae9a_0_1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818eafae9a_0_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2818eafae9a_0_1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g2818eafae9a_0_1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8.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59.png"/><Relationship Id="rId9" Type="http://schemas.openxmlformats.org/officeDocument/2006/relationships/image" Target="../media/image55.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63.png"/><Relationship Id="rId8" Type="http://schemas.openxmlformats.org/officeDocument/2006/relationships/image" Target="../media/image52.png"/></Relationships>
</file>

<file path=ppt/slides/_rels/slide11.xml.rels><?xml version="1.0" encoding="UTF-8" standalone="yes"?><Relationships xmlns="http://schemas.openxmlformats.org/package/2006/relationships"><Relationship Id="rId11" Type="http://schemas.openxmlformats.org/officeDocument/2006/relationships/image" Target="../media/image66.png"/><Relationship Id="rId10" Type="http://schemas.openxmlformats.org/officeDocument/2006/relationships/image" Target="../media/image7.png"/><Relationship Id="rId13" Type="http://schemas.openxmlformats.org/officeDocument/2006/relationships/image" Target="../media/image114.png"/><Relationship Id="rId12"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99.png"/><Relationship Id="rId5" Type="http://schemas.openxmlformats.org/officeDocument/2006/relationships/image" Target="../media/image1.png"/><Relationship Id="rId6" Type="http://schemas.openxmlformats.org/officeDocument/2006/relationships/image" Target="../media/image34.png"/><Relationship Id="rId7" Type="http://schemas.openxmlformats.org/officeDocument/2006/relationships/image" Target="../media/image98.png"/><Relationship Id="rId8" Type="http://schemas.openxmlformats.org/officeDocument/2006/relationships/image" Target="../media/image8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59.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10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87.png"/><Relationship Id="rId5" Type="http://schemas.openxmlformats.org/officeDocument/2006/relationships/image" Target="../media/image5.png"/><Relationship Id="rId6" Type="http://schemas.openxmlformats.org/officeDocument/2006/relationships/image" Target="../media/image21.png"/><Relationship Id="rId7"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png"/><Relationship Id="rId6" Type="http://schemas.openxmlformats.org/officeDocument/2006/relationships/image" Target="../media/image34.png"/></Relationships>
</file>

<file path=ppt/slides/_rels/slide15.xml.rels><?xml version="1.0" encoding="UTF-8" standalone="yes"?><Relationships xmlns="http://schemas.openxmlformats.org/package/2006/relationships"><Relationship Id="rId20" Type="http://schemas.openxmlformats.org/officeDocument/2006/relationships/image" Target="../media/image107.png"/><Relationship Id="rId22" Type="http://schemas.openxmlformats.org/officeDocument/2006/relationships/image" Target="../media/image116.png"/><Relationship Id="rId21" Type="http://schemas.openxmlformats.org/officeDocument/2006/relationships/image" Target="../media/image126.png"/><Relationship Id="rId24" Type="http://schemas.openxmlformats.org/officeDocument/2006/relationships/image" Target="../media/image108.png"/><Relationship Id="rId23" Type="http://schemas.openxmlformats.org/officeDocument/2006/relationships/image" Target="../media/image10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59.png"/><Relationship Id="rId9" Type="http://schemas.openxmlformats.org/officeDocument/2006/relationships/image" Target="../media/image112.png"/><Relationship Id="rId26" Type="http://schemas.openxmlformats.org/officeDocument/2006/relationships/image" Target="../media/image127.png"/><Relationship Id="rId25" Type="http://schemas.openxmlformats.org/officeDocument/2006/relationships/image" Target="../media/image148.png"/><Relationship Id="rId28" Type="http://schemas.openxmlformats.org/officeDocument/2006/relationships/image" Target="../media/image118.png"/><Relationship Id="rId27" Type="http://schemas.openxmlformats.org/officeDocument/2006/relationships/image" Target="../media/image115.png"/><Relationship Id="rId5" Type="http://schemas.openxmlformats.org/officeDocument/2006/relationships/image" Target="../media/image31.png"/><Relationship Id="rId6" Type="http://schemas.openxmlformats.org/officeDocument/2006/relationships/image" Target="../media/image34.png"/><Relationship Id="rId29" Type="http://schemas.openxmlformats.org/officeDocument/2006/relationships/image" Target="../media/image170.png"/><Relationship Id="rId7" Type="http://schemas.openxmlformats.org/officeDocument/2006/relationships/image" Target="../media/image101.png"/><Relationship Id="rId8" Type="http://schemas.openxmlformats.org/officeDocument/2006/relationships/image" Target="../media/image132.png"/><Relationship Id="rId30" Type="http://schemas.openxmlformats.org/officeDocument/2006/relationships/image" Target="../media/image156.png"/><Relationship Id="rId11" Type="http://schemas.openxmlformats.org/officeDocument/2006/relationships/image" Target="../media/image95.png"/><Relationship Id="rId10" Type="http://schemas.openxmlformats.org/officeDocument/2006/relationships/image" Target="../media/image97.png"/><Relationship Id="rId13" Type="http://schemas.openxmlformats.org/officeDocument/2006/relationships/image" Target="../media/image103.png"/><Relationship Id="rId12" Type="http://schemas.openxmlformats.org/officeDocument/2006/relationships/image" Target="../media/image131.png"/><Relationship Id="rId15" Type="http://schemas.openxmlformats.org/officeDocument/2006/relationships/image" Target="../media/image104.png"/><Relationship Id="rId14" Type="http://schemas.openxmlformats.org/officeDocument/2006/relationships/image" Target="../media/image151.png"/><Relationship Id="rId17" Type="http://schemas.openxmlformats.org/officeDocument/2006/relationships/image" Target="../media/image105.png"/><Relationship Id="rId16" Type="http://schemas.openxmlformats.org/officeDocument/2006/relationships/image" Target="../media/image102.png"/><Relationship Id="rId19" Type="http://schemas.openxmlformats.org/officeDocument/2006/relationships/image" Target="../media/image113.png"/><Relationship Id="rId18" Type="http://schemas.openxmlformats.org/officeDocument/2006/relationships/image" Target="../media/image10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154.png"/><Relationship Id="rId5" Type="http://schemas.openxmlformats.org/officeDocument/2006/relationships/image" Target="../media/image74.png"/><Relationship Id="rId6" Type="http://schemas.openxmlformats.org/officeDocument/2006/relationships/image" Target="../media/image42.png"/><Relationship Id="rId7" Type="http://schemas.openxmlformats.org/officeDocument/2006/relationships/image" Target="../media/image34.png"/><Relationship Id="rId8" Type="http://schemas.openxmlformats.org/officeDocument/2006/relationships/image" Target="../media/image1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png"/><Relationship Id="rId6" Type="http://schemas.openxmlformats.org/officeDocument/2006/relationships/image" Target="../media/image34.png"/><Relationship Id="rId7" Type="http://schemas.openxmlformats.org/officeDocument/2006/relationships/image" Target="../media/image149.png"/><Relationship Id="rId8" Type="http://schemas.openxmlformats.org/officeDocument/2006/relationships/image" Target="../media/image1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59.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138.png"/><Relationship Id="rId8" Type="http://schemas.openxmlformats.org/officeDocument/2006/relationships/image" Target="../media/image1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3.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image" Target="../media/image5.png"/><Relationship Id="rId6" Type="http://schemas.openxmlformats.org/officeDocument/2006/relationships/image" Target="../media/image21.png"/><Relationship Id="rId7"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176.png"/><Relationship Id="rId5" Type="http://schemas.openxmlformats.org/officeDocument/2006/relationships/image" Target="../media/image74.png"/><Relationship Id="rId6" Type="http://schemas.openxmlformats.org/officeDocument/2006/relationships/image" Target="../media/image42.png"/><Relationship Id="rId7" Type="http://schemas.openxmlformats.org/officeDocument/2006/relationships/image" Target="../media/image34.png"/><Relationship Id="rId8" Type="http://schemas.openxmlformats.org/officeDocument/2006/relationships/image" Target="../media/image1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png"/><Relationship Id="rId6" Type="http://schemas.openxmlformats.org/officeDocument/2006/relationships/image" Target="../media/image34.png"/><Relationship Id="rId7" Type="http://schemas.openxmlformats.org/officeDocument/2006/relationships/image" Target="../media/image1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59.png"/><Relationship Id="rId9" Type="http://schemas.openxmlformats.org/officeDocument/2006/relationships/image" Target="../media/image163.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165.png"/><Relationship Id="rId8" Type="http://schemas.openxmlformats.org/officeDocument/2006/relationships/image" Target="../media/image188.png"/><Relationship Id="rId11" Type="http://schemas.openxmlformats.org/officeDocument/2006/relationships/image" Target="../media/image166.png"/><Relationship Id="rId10" Type="http://schemas.openxmlformats.org/officeDocument/2006/relationships/image" Target="../media/image18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173.png"/><Relationship Id="rId5" Type="http://schemas.openxmlformats.org/officeDocument/2006/relationships/image" Target="../media/image74.png"/><Relationship Id="rId6" Type="http://schemas.openxmlformats.org/officeDocument/2006/relationships/image" Target="../media/image42.png"/><Relationship Id="rId7" Type="http://schemas.openxmlformats.org/officeDocument/2006/relationships/image" Target="../media/image34.png"/><Relationship Id="rId8" Type="http://schemas.openxmlformats.org/officeDocument/2006/relationships/image" Target="../media/image172.png"/><Relationship Id="rId10" Type="http://schemas.openxmlformats.org/officeDocument/2006/relationships/image" Target="../media/image17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81.png"/><Relationship Id="rId5" Type="http://schemas.openxmlformats.org/officeDocument/2006/relationships/image" Target="../media/image1.png"/><Relationship Id="rId6" Type="http://schemas.openxmlformats.org/officeDocument/2006/relationships/image" Target="../media/image190.png"/><Relationship Id="rId7" Type="http://schemas.openxmlformats.org/officeDocument/2006/relationships/image" Target="../media/image34.png"/><Relationship Id="rId8" Type="http://schemas.openxmlformats.org/officeDocument/2006/relationships/image" Target="../media/image185.png"/><Relationship Id="rId11" Type="http://schemas.openxmlformats.org/officeDocument/2006/relationships/image" Target="../media/image187.png"/><Relationship Id="rId10" Type="http://schemas.openxmlformats.org/officeDocument/2006/relationships/image" Target="../media/image189.png"/><Relationship Id="rId12" Type="http://schemas.openxmlformats.org/officeDocument/2006/relationships/image" Target="../media/image18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87.png"/><Relationship Id="rId9" Type="http://schemas.openxmlformats.org/officeDocument/2006/relationships/image" Target="../media/image191.png"/><Relationship Id="rId5" Type="http://schemas.openxmlformats.org/officeDocument/2006/relationships/image" Target="../media/image5.png"/><Relationship Id="rId6" Type="http://schemas.openxmlformats.org/officeDocument/2006/relationships/image" Target="../media/image21.png"/><Relationship Id="rId7" Type="http://schemas.openxmlformats.org/officeDocument/2006/relationships/image" Target="../media/image34.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png"/><Relationship Id="rId6" Type="http://schemas.openxmlformats.org/officeDocument/2006/relationships/image" Target="../media/image7.png"/><Relationship Id="rId7" Type="http://schemas.openxmlformats.org/officeDocument/2006/relationships/image" Target="../media/image34.png"/><Relationship Id="rId8"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59.png"/><Relationship Id="rId5" Type="http://schemas.openxmlformats.org/officeDocument/2006/relationships/image" Target="../media/image31.png"/><Relationship Id="rId6"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16.png"/><Relationship Id="rId10" Type="http://schemas.openxmlformats.org/officeDocument/2006/relationships/image" Target="../media/image45.png"/><Relationship Id="rId9" Type="http://schemas.openxmlformats.org/officeDocument/2006/relationships/image" Target="../media/image22.png"/><Relationship Id="rId5" Type="http://schemas.openxmlformats.org/officeDocument/2006/relationships/image" Target="../media/image74.png"/><Relationship Id="rId6" Type="http://schemas.openxmlformats.org/officeDocument/2006/relationships/image" Target="../media/image42.png"/><Relationship Id="rId7" Type="http://schemas.openxmlformats.org/officeDocument/2006/relationships/image" Target="../media/image34.png"/><Relationship Id="rId8"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37.png"/><Relationship Id="rId5" Type="http://schemas.openxmlformats.org/officeDocument/2006/relationships/image" Target="../media/image1.png"/><Relationship Id="rId6" Type="http://schemas.openxmlformats.org/officeDocument/2006/relationships/image" Target="../media/image34.png"/><Relationship Id="rId7" Type="http://schemas.openxmlformats.org/officeDocument/2006/relationships/image" Target="../media/image53.png"/><Relationship Id="rId8"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38.png"/><Relationship Id="rId5" Type="http://schemas.openxmlformats.org/officeDocument/2006/relationships/image" Target="../media/image5.png"/><Relationship Id="rId6" Type="http://schemas.openxmlformats.org/officeDocument/2006/relationships/image" Target="../media/image21.png"/><Relationship Id="rId7" Type="http://schemas.openxmlformats.org/officeDocument/2006/relationships/image" Target="../media/image34.png"/><Relationship Id="rId8" Type="http://schemas.openxmlformats.org/officeDocument/2006/relationships/image" Target="../media/image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59.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43.png"/><Relationship Id="rId8"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16.png"/><Relationship Id="rId10" Type="http://schemas.openxmlformats.org/officeDocument/2006/relationships/image" Target="../media/image34.png"/><Relationship Id="rId9" Type="http://schemas.openxmlformats.org/officeDocument/2006/relationships/image" Target="../media/image50.png"/><Relationship Id="rId5" Type="http://schemas.openxmlformats.org/officeDocument/2006/relationships/image" Target="../media/image74.png"/><Relationship Id="rId6" Type="http://schemas.openxmlformats.org/officeDocument/2006/relationships/image" Target="../media/image42.png"/><Relationship Id="rId7" Type="http://schemas.openxmlformats.org/officeDocument/2006/relationships/image" Target="../media/image61.png"/><Relationship Id="rId8"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15" name="Shape 15"/>
        <p:cNvGrpSpPr/>
        <p:nvPr/>
      </p:nvGrpSpPr>
      <p:grpSpPr>
        <a:xfrm>
          <a:off x="0" y="0"/>
          <a:ext cx="0" cy="0"/>
          <a:chOff x="0" y="0"/>
          <a:chExt cx="0" cy="0"/>
        </a:xfrm>
      </p:grpSpPr>
      <p:pic>
        <p:nvPicPr>
          <p:cNvPr descr=" " id="16" name="Google Shape;16;g2818eafae9a_0_0"/>
          <p:cNvPicPr preferRelativeResize="0"/>
          <p:nvPr/>
        </p:nvPicPr>
        <p:blipFill rotWithShape="1">
          <a:blip r:embed="rId3">
            <a:alphaModFix/>
          </a:blip>
          <a:srcRect b="0" l="0" r="0" t="0"/>
          <a:stretch/>
        </p:blipFill>
        <p:spPr>
          <a:xfrm>
            <a:off x="-381048" y="-330200"/>
            <a:ext cx="25161845" cy="14376400"/>
          </a:xfrm>
          <a:prstGeom prst="rect">
            <a:avLst/>
          </a:prstGeom>
          <a:noFill/>
          <a:ln>
            <a:noFill/>
          </a:ln>
        </p:spPr>
      </p:pic>
      <p:pic>
        <p:nvPicPr>
          <p:cNvPr descr=" " id="17" name="Google Shape;17;g2818eafae9a_0_0"/>
          <p:cNvPicPr preferRelativeResize="0"/>
          <p:nvPr/>
        </p:nvPicPr>
        <p:blipFill rotWithShape="1">
          <a:blip r:embed="rId4">
            <a:alphaModFix/>
          </a:blip>
          <a:srcRect b="0" l="0" r="0" t="0"/>
          <a:stretch/>
        </p:blipFill>
        <p:spPr>
          <a:xfrm>
            <a:off x="-24920515" y="6858000"/>
            <a:ext cx="0" cy="0"/>
          </a:xfrm>
          <a:prstGeom prst="rect">
            <a:avLst/>
          </a:prstGeom>
          <a:noFill/>
          <a:ln>
            <a:noFill/>
          </a:ln>
        </p:spPr>
      </p:pic>
      <p:sp>
        <p:nvSpPr>
          <p:cNvPr id="18" name="Google Shape;18;g2818eafae9a_0_0"/>
          <p:cNvSpPr/>
          <p:nvPr/>
        </p:nvSpPr>
        <p:spPr>
          <a:xfrm>
            <a:off x="2807051" y="3048000"/>
            <a:ext cx="10669200" cy="603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0000"/>
              <a:buFont typeface="Sedgwick Ave Display"/>
              <a:buNone/>
            </a:pPr>
            <a:r>
              <a:rPr b="0" i="0" lang="en-US" sz="30000" u="none" cap="none" strike="noStrike">
                <a:solidFill>
                  <a:srgbClr val="FFFFFF"/>
                </a:solidFill>
                <a:latin typeface="Sedgwick Ave Display"/>
                <a:ea typeface="Sedgwick Ave Display"/>
                <a:cs typeface="Sedgwick Ave Display"/>
                <a:sym typeface="Sedgwick Ave Display"/>
              </a:rPr>
              <a:t>Hawaii</a:t>
            </a:r>
            <a:endParaRPr b="0" i="0" sz="30000" u="none" cap="none" strike="noStrike">
              <a:solidFill>
                <a:schemeClr val="dk1"/>
              </a:solidFill>
              <a:latin typeface="Calibri"/>
              <a:ea typeface="Calibri"/>
              <a:cs typeface="Calibri"/>
              <a:sym typeface="Calibri"/>
            </a:endParaRPr>
          </a:p>
        </p:txBody>
      </p:sp>
      <p:sp>
        <p:nvSpPr>
          <p:cNvPr id="19" name="Google Shape;19;g2818eafae9a_0_0"/>
          <p:cNvSpPr/>
          <p:nvPr/>
        </p:nvSpPr>
        <p:spPr>
          <a:xfrm>
            <a:off x="2807051" y="6858000"/>
            <a:ext cx="9555900" cy="23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2818eafae9a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818eafae9a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226" name="Shape 226"/>
        <p:cNvGrpSpPr/>
        <p:nvPr/>
      </p:nvGrpSpPr>
      <p:grpSpPr>
        <a:xfrm>
          <a:off x="0" y="0"/>
          <a:ext cx="0" cy="0"/>
          <a:chOff x="0" y="0"/>
          <a:chExt cx="0" cy="0"/>
        </a:xfrm>
      </p:grpSpPr>
      <p:pic>
        <p:nvPicPr>
          <p:cNvPr descr=" " id="227" name="Google Shape;227;g2818eafae9a_0_202"/>
          <p:cNvPicPr preferRelativeResize="0"/>
          <p:nvPr/>
        </p:nvPicPr>
        <p:blipFill rotWithShape="1">
          <a:blip r:embed="rId3">
            <a:alphaModFix/>
          </a:blip>
          <a:srcRect b="0" l="0" r="0" t="0"/>
          <a:stretch/>
        </p:blipFill>
        <p:spPr>
          <a:xfrm>
            <a:off x="3696162" y="0"/>
            <a:ext cx="14759245" cy="16205200"/>
          </a:xfrm>
          <a:prstGeom prst="rect">
            <a:avLst/>
          </a:prstGeom>
          <a:noFill/>
          <a:ln>
            <a:noFill/>
          </a:ln>
        </p:spPr>
      </p:pic>
      <p:pic>
        <p:nvPicPr>
          <p:cNvPr descr=" " id="228" name="Google Shape;228;g2818eafae9a_0_202"/>
          <p:cNvPicPr preferRelativeResize="0"/>
          <p:nvPr/>
        </p:nvPicPr>
        <p:blipFill rotWithShape="1">
          <a:blip r:embed="rId4">
            <a:alphaModFix/>
          </a:blip>
          <a:srcRect b="0" l="0" r="0" t="0"/>
          <a:stretch/>
        </p:blipFill>
        <p:spPr>
          <a:xfrm>
            <a:off x="20322540" y="9271000"/>
            <a:ext cx="3302413" cy="3378200"/>
          </a:xfrm>
          <a:prstGeom prst="rect">
            <a:avLst/>
          </a:prstGeom>
          <a:noFill/>
          <a:ln>
            <a:noFill/>
          </a:ln>
        </p:spPr>
      </p:pic>
      <p:pic>
        <p:nvPicPr>
          <p:cNvPr descr=" " id="229" name="Google Shape;229;g2818eafae9a_0_202"/>
          <p:cNvPicPr preferRelativeResize="0"/>
          <p:nvPr/>
        </p:nvPicPr>
        <p:blipFill rotWithShape="1">
          <a:blip r:embed="rId5">
            <a:alphaModFix/>
          </a:blip>
          <a:srcRect b="0" l="0" r="0" t="0"/>
          <a:stretch/>
        </p:blipFill>
        <p:spPr>
          <a:xfrm>
            <a:off x="482660" y="838200"/>
            <a:ext cx="3810476" cy="3962400"/>
          </a:xfrm>
          <a:prstGeom prst="rect">
            <a:avLst/>
          </a:prstGeom>
          <a:noFill/>
          <a:ln>
            <a:noFill/>
          </a:ln>
        </p:spPr>
      </p:pic>
      <p:sp>
        <p:nvSpPr>
          <p:cNvPr id="230" name="Google Shape;230;g2818eafae9a_0_2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g2818eafae9a_0_20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32" name="Google Shape;232;g2818eafae9a_0_202"/>
          <p:cNvSpPr/>
          <p:nvPr/>
        </p:nvSpPr>
        <p:spPr>
          <a:xfrm>
            <a:off x="9107038" y="469900"/>
            <a:ext cx="5216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Pricing Plan</a:t>
            </a:r>
            <a:endParaRPr b="0" i="0" sz="8000" u="none" cap="none" strike="noStrike">
              <a:solidFill>
                <a:schemeClr val="dk1"/>
              </a:solidFill>
              <a:latin typeface="Calibri"/>
              <a:ea typeface="Calibri"/>
              <a:cs typeface="Calibri"/>
              <a:sym typeface="Calibri"/>
            </a:endParaRPr>
          </a:p>
        </p:txBody>
      </p:sp>
      <p:sp>
        <p:nvSpPr>
          <p:cNvPr id="233" name="Google Shape;233;g2818eafae9a_0_202"/>
          <p:cNvSpPr/>
          <p:nvPr/>
        </p:nvSpPr>
        <p:spPr>
          <a:xfrm>
            <a:off x="1778222" y="2489200"/>
            <a:ext cx="20843400" cy="965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818eafae9a_0_202"/>
          <p:cNvSpPr/>
          <p:nvPr/>
        </p:nvSpPr>
        <p:spPr>
          <a:xfrm>
            <a:off x="1778222" y="2489200"/>
            <a:ext cx="6439800" cy="9651900"/>
          </a:xfrm>
          <a:prstGeom prst="roundRect">
            <a:avLst>
              <a:gd fmla="val 3124" name="adj"/>
            </a:avLst>
          </a:prstGeom>
          <a:noFill/>
          <a:ln cap="flat" cmpd="sng" w="12700">
            <a:solidFill>
              <a:srgbClr val="273F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g2818eafae9a_0_202"/>
          <p:cNvPicPr preferRelativeResize="0"/>
          <p:nvPr/>
        </p:nvPicPr>
        <p:blipFill rotWithShape="1">
          <a:blip r:embed="rId7">
            <a:alphaModFix/>
          </a:blip>
          <a:srcRect b="0" l="0" r="0" t="0"/>
          <a:stretch/>
        </p:blipFill>
        <p:spPr>
          <a:xfrm>
            <a:off x="4234578" y="2946400"/>
            <a:ext cx="1526997" cy="1625600"/>
          </a:xfrm>
          <a:prstGeom prst="rect">
            <a:avLst/>
          </a:prstGeom>
          <a:noFill/>
          <a:ln>
            <a:noFill/>
          </a:ln>
        </p:spPr>
      </p:pic>
      <p:sp>
        <p:nvSpPr>
          <p:cNvPr id="236" name="Google Shape;236;g2818eafae9a_0_202"/>
          <p:cNvSpPr/>
          <p:nvPr/>
        </p:nvSpPr>
        <p:spPr>
          <a:xfrm>
            <a:off x="4197875" y="4876800"/>
            <a:ext cx="1600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3F5F"/>
              </a:buClr>
              <a:buSzPts val="4800"/>
              <a:buFont typeface="Sedgwick Ave Display"/>
              <a:buNone/>
            </a:pPr>
            <a:r>
              <a:rPr b="0" i="0" lang="en-US" sz="4800" u="none" cap="none" strike="noStrike">
                <a:solidFill>
                  <a:srgbClr val="273F5F"/>
                </a:solidFill>
                <a:latin typeface="Sedgwick Ave Display"/>
                <a:ea typeface="Sedgwick Ave Display"/>
                <a:cs typeface="Sedgwick Ave Display"/>
                <a:sym typeface="Sedgwick Ave Display"/>
              </a:rPr>
              <a:t>Basic</a:t>
            </a:r>
            <a:endParaRPr b="0" i="0" sz="4800" u="none" cap="none" strike="noStrike">
              <a:solidFill>
                <a:schemeClr val="dk1"/>
              </a:solidFill>
              <a:latin typeface="Calibri"/>
              <a:ea typeface="Calibri"/>
              <a:cs typeface="Calibri"/>
              <a:sym typeface="Calibri"/>
            </a:endParaRPr>
          </a:p>
        </p:txBody>
      </p:sp>
      <p:sp>
        <p:nvSpPr>
          <p:cNvPr id="237" name="Google Shape;237;g2818eafae9a_0_202"/>
          <p:cNvSpPr/>
          <p:nvPr/>
        </p:nvSpPr>
        <p:spPr>
          <a:xfrm>
            <a:off x="2235479"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8" name="Google Shape;238;g2818eafae9a_0_202"/>
          <p:cNvSpPr/>
          <p:nvPr/>
        </p:nvSpPr>
        <p:spPr>
          <a:xfrm>
            <a:off x="3575497" y="10922000"/>
            <a:ext cx="2845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$10/month</a:t>
            </a:r>
            <a:endParaRPr b="0" i="0" sz="4800" u="none" cap="none" strike="noStrike">
              <a:solidFill>
                <a:schemeClr val="dk1"/>
              </a:solidFill>
              <a:latin typeface="Calibri"/>
              <a:ea typeface="Calibri"/>
              <a:cs typeface="Calibri"/>
              <a:sym typeface="Calibri"/>
            </a:endParaRPr>
          </a:p>
        </p:txBody>
      </p:sp>
      <p:sp>
        <p:nvSpPr>
          <p:cNvPr id="239" name="Google Shape;239;g2818eafae9a_0_202"/>
          <p:cNvSpPr/>
          <p:nvPr/>
        </p:nvSpPr>
        <p:spPr>
          <a:xfrm>
            <a:off x="8980022" y="2489200"/>
            <a:ext cx="6439800" cy="9651900"/>
          </a:xfrm>
          <a:prstGeom prst="roundRect">
            <a:avLst>
              <a:gd fmla="val 3124" name="adj"/>
            </a:avLst>
          </a:prstGeom>
          <a:noFill/>
          <a:ln cap="flat" cmpd="sng" w="12700">
            <a:solidFill>
              <a:srgbClr val="273F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0" name="Google Shape;240;g2818eafae9a_0_202"/>
          <p:cNvPicPr preferRelativeResize="0"/>
          <p:nvPr/>
        </p:nvPicPr>
        <p:blipFill rotWithShape="1">
          <a:blip r:embed="rId8">
            <a:alphaModFix/>
          </a:blip>
          <a:srcRect b="0" l="0" r="0" t="0"/>
          <a:stretch/>
        </p:blipFill>
        <p:spPr>
          <a:xfrm>
            <a:off x="11423199" y="2946400"/>
            <a:ext cx="1553349" cy="1625600"/>
          </a:xfrm>
          <a:prstGeom prst="rect">
            <a:avLst/>
          </a:prstGeom>
          <a:noFill/>
          <a:ln>
            <a:noFill/>
          </a:ln>
        </p:spPr>
      </p:pic>
      <p:sp>
        <p:nvSpPr>
          <p:cNvPr id="241" name="Google Shape;241;g2818eafae9a_0_202"/>
          <p:cNvSpPr/>
          <p:nvPr/>
        </p:nvSpPr>
        <p:spPr>
          <a:xfrm>
            <a:off x="11526691" y="4876800"/>
            <a:ext cx="1346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3F5F"/>
              </a:buClr>
              <a:buSzPts val="4800"/>
              <a:buFont typeface="Sedgwick Ave Display"/>
              <a:buNone/>
            </a:pPr>
            <a:r>
              <a:rPr b="0" i="0" lang="en-US" sz="4800" u="none" cap="none" strike="noStrike">
                <a:solidFill>
                  <a:srgbClr val="273F5F"/>
                </a:solidFill>
                <a:latin typeface="Sedgwick Ave Display"/>
                <a:ea typeface="Sedgwick Ave Display"/>
                <a:cs typeface="Sedgwick Ave Display"/>
                <a:sym typeface="Sedgwick Ave Display"/>
              </a:rPr>
              <a:t>Elite</a:t>
            </a:r>
            <a:endParaRPr b="0" i="0" sz="4800" u="none" cap="none" strike="noStrike">
              <a:solidFill>
                <a:schemeClr val="dk1"/>
              </a:solidFill>
              <a:latin typeface="Calibri"/>
              <a:ea typeface="Calibri"/>
              <a:cs typeface="Calibri"/>
              <a:sym typeface="Calibri"/>
            </a:endParaRPr>
          </a:p>
        </p:txBody>
      </p:sp>
      <p:sp>
        <p:nvSpPr>
          <p:cNvPr id="242" name="Google Shape;242;g2818eafae9a_0_202"/>
          <p:cNvSpPr/>
          <p:nvPr/>
        </p:nvSpPr>
        <p:spPr>
          <a:xfrm>
            <a:off x="9437280"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43" name="Google Shape;243;g2818eafae9a_0_202"/>
          <p:cNvSpPr/>
          <p:nvPr/>
        </p:nvSpPr>
        <p:spPr>
          <a:xfrm>
            <a:off x="10777297" y="10922000"/>
            <a:ext cx="2845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$50/month</a:t>
            </a:r>
            <a:endParaRPr b="0" i="0" sz="4800" u="none" cap="none" strike="noStrike">
              <a:solidFill>
                <a:schemeClr val="dk1"/>
              </a:solidFill>
              <a:latin typeface="Calibri"/>
              <a:ea typeface="Calibri"/>
              <a:cs typeface="Calibri"/>
              <a:sym typeface="Calibri"/>
            </a:endParaRPr>
          </a:p>
        </p:txBody>
      </p:sp>
      <p:sp>
        <p:nvSpPr>
          <p:cNvPr id="244" name="Google Shape;244;g2818eafae9a_0_202"/>
          <p:cNvSpPr/>
          <p:nvPr/>
        </p:nvSpPr>
        <p:spPr>
          <a:xfrm>
            <a:off x="16181822" y="2489200"/>
            <a:ext cx="6439800" cy="9651900"/>
          </a:xfrm>
          <a:prstGeom prst="roundRect">
            <a:avLst>
              <a:gd fmla="val 3124" name="adj"/>
            </a:avLst>
          </a:prstGeom>
          <a:noFill/>
          <a:ln cap="flat" cmpd="sng" w="12700">
            <a:solidFill>
              <a:srgbClr val="273F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5" name="Google Shape;245;g2818eafae9a_0_202"/>
          <p:cNvPicPr preferRelativeResize="0"/>
          <p:nvPr/>
        </p:nvPicPr>
        <p:blipFill rotWithShape="1">
          <a:blip r:embed="rId9">
            <a:alphaModFix/>
          </a:blip>
          <a:srcRect b="0" l="0" r="0" t="0"/>
          <a:stretch/>
        </p:blipFill>
        <p:spPr>
          <a:xfrm>
            <a:off x="18491409" y="2946400"/>
            <a:ext cx="1820532" cy="1625600"/>
          </a:xfrm>
          <a:prstGeom prst="rect">
            <a:avLst/>
          </a:prstGeom>
          <a:noFill/>
          <a:ln>
            <a:noFill/>
          </a:ln>
        </p:spPr>
      </p:pic>
      <p:sp>
        <p:nvSpPr>
          <p:cNvPr id="246" name="Google Shape;246;g2818eafae9a_0_202"/>
          <p:cNvSpPr/>
          <p:nvPr/>
        </p:nvSpPr>
        <p:spPr>
          <a:xfrm>
            <a:off x="18042605" y="4876800"/>
            <a:ext cx="2718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3F5F"/>
              </a:buClr>
              <a:buSzPts val="4800"/>
              <a:buFont typeface="Sedgwick Ave Display"/>
              <a:buNone/>
            </a:pPr>
            <a:r>
              <a:rPr b="0" i="0" lang="en-US" sz="4800" u="none" cap="none" strike="noStrike">
                <a:solidFill>
                  <a:srgbClr val="273F5F"/>
                </a:solidFill>
                <a:latin typeface="Sedgwick Ave Display"/>
                <a:ea typeface="Sedgwick Ave Display"/>
                <a:cs typeface="Sedgwick Ave Display"/>
                <a:sym typeface="Sedgwick Ave Display"/>
              </a:rPr>
              <a:t>Legendary</a:t>
            </a:r>
            <a:endParaRPr b="0" i="0" sz="4800" u="none" cap="none" strike="noStrike">
              <a:solidFill>
                <a:schemeClr val="dk1"/>
              </a:solidFill>
              <a:latin typeface="Calibri"/>
              <a:ea typeface="Calibri"/>
              <a:cs typeface="Calibri"/>
              <a:sym typeface="Calibri"/>
            </a:endParaRPr>
          </a:p>
        </p:txBody>
      </p:sp>
      <p:sp>
        <p:nvSpPr>
          <p:cNvPr id="247" name="Google Shape;247;g2818eafae9a_0_202"/>
          <p:cNvSpPr/>
          <p:nvPr/>
        </p:nvSpPr>
        <p:spPr>
          <a:xfrm>
            <a:off x="16639080"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8" name="Google Shape;248;g2818eafae9a_0_202"/>
          <p:cNvSpPr/>
          <p:nvPr/>
        </p:nvSpPr>
        <p:spPr>
          <a:xfrm>
            <a:off x="17794924" y="10922000"/>
            <a:ext cx="32136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253" name="Shape 253"/>
        <p:cNvGrpSpPr/>
        <p:nvPr/>
      </p:nvGrpSpPr>
      <p:grpSpPr>
        <a:xfrm>
          <a:off x="0" y="0"/>
          <a:ext cx="0" cy="0"/>
          <a:chOff x="0" y="0"/>
          <a:chExt cx="0" cy="0"/>
        </a:xfrm>
      </p:grpSpPr>
      <p:pic>
        <p:nvPicPr>
          <p:cNvPr descr=" " id="254" name="Google Shape;254;g2818eafae9a_0_228"/>
          <p:cNvPicPr preferRelativeResize="0"/>
          <p:nvPr/>
        </p:nvPicPr>
        <p:blipFill rotWithShape="1">
          <a:blip r:embed="rId3">
            <a:alphaModFix/>
          </a:blip>
          <a:srcRect b="0" l="0" r="0" t="0"/>
          <a:stretch/>
        </p:blipFill>
        <p:spPr>
          <a:xfrm>
            <a:off x="1879835" y="-571500"/>
            <a:ext cx="17020127" cy="14859000"/>
          </a:xfrm>
          <a:prstGeom prst="rect">
            <a:avLst/>
          </a:prstGeom>
          <a:noFill/>
          <a:ln>
            <a:noFill/>
          </a:ln>
        </p:spPr>
      </p:pic>
      <p:pic>
        <p:nvPicPr>
          <p:cNvPr descr=" " id="255" name="Google Shape;255;g2818eafae9a_0_228"/>
          <p:cNvPicPr preferRelativeResize="0"/>
          <p:nvPr/>
        </p:nvPicPr>
        <p:blipFill rotWithShape="1">
          <a:blip r:embed="rId4">
            <a:alphaModFix/>
          </a:blip>
          <a:srcRect b="0" l="0" r="0" t="0"/>
          <a:stretch/>
        </p:blipFill>
        <p:spPr>
          <a:xfrm>
            <a:off x="812902" y="520700"/>
            <a:ext cx="3378622" cy="3276600"/>
          </a:xfrm>
          <a:prstGeom prst="rect">
            <a:avLst/>
          </a:prstGeom>
          <a:noFill/>
          <a:ln>
            <a:noFill/>
          </a:ln>
        </p:spPr>
      </p:pic>
      <p:pic>
        <p:nvPicPr>
          <p:cNvPr descr=" " id="256" name="Google Shape;256;g2818eafae9a_0_228"/>
          <p:cNvPicPr preferRelativeResize="0"/>
          <p:nvPr/>
        </p:nvPicPr>
        <p:blipFill rotWithShape="1">
          <a:blip r:embed="rId5">
            <a:alphaModFix/>
          </a:blip>
          <a:srcRect b="0" l="0" r="0" t="0"/>
          <a:stretch/>
        </p:blipFill>
        <p:spPr>
          <a:xfrm>
            <a:off x="19776372" y="6858000"/>
            <a:ext cx="3991592" cy="5638800"/>
          </a:xfrm>
          <a:prstGeom prst="rect">
            <a:avLst/>
          </a:prstGeom>
          <a:noFill/>
          <a:ln>
            <a:noFill/>
          </a:ln>
        </p:spPr>
      </p:pic>
      <p:sp>
        <p:nvSpPr>
          <p:cNvPr id="257" name="Google Shape;257;g2818eafae9a_0_2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8" name="Google Shape;258;g2818eafae9a_0_22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59" name="Google Shape;259;g2818eafae9a_0_228"/>
          <p:cNvPicPr preferRelativeResize="0"/>
          <p:nvPr/>
        </p:nvPicPr>
        <p:blipFill rotWithShape="1">
          <a:blip r:embed="rId7">
            <a:alphaModFix/>
          </a:blip>
          <a:srcRect b="0" l="0" r="0" t="0"/>
          <a:stretch/>
        </p:blipFill>
        <p:spPr>
          <a:xfrm>
            <a:off x="990724" y="1574800"/>
            <a:ext cx="22418302" cy="10579100"/>
          </a:xfrm>
          <a:prstGeom prst="rect">
            <a:avLst/>
          </a:prstGeom>
          <a:noFill/>
          <a:ln>
            <a:noFill/>
          </a:ln>
        </p:spPr>
      </p:pic>
      <p:sp>
        <p:nvSpPr>
          <p:cNvPr id="260" name="Google Shape;260;g2818eafae9a_0_228"/>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1" name="Google Shape;261;g2818eafae9a_0_228"/>
          <p:cNvPicPr preferRelativeResize="0"/>
          <p:nvPr/>
        </p:nvPicPr>
        <p:blipFill rotWithShape="1">
          <a:blip r:embed="rId8">
            <a:alphaModFix/>
          </a:blip>
          <a:srcRect b="0" l="0" r="0" t="0"/>
          <a:stretch/>
        </p:blipFill>
        <p:spPr>
          <a:xfrm>
            <a:off x="1270159" y="1574800"/>
            <a:ext cx="5639505" cy="5638800"/>
          </a:xfrm>
          <a:prstGeom prst="rect">
            <a:avLst/>
          </a:prstGeom>
          <a:noFill/>
          <a:ln>
            <a:noFill/>
          </a:ln>
        </p:spPr>
      </p:pic>
      <p:pic>
        <p:nvPicPr>
          <p:cNvPr descr=" " id="262" name="Google Shape;262;g2818eafae9a_0_228"/>
          <p:cNvPicPr preferRelativeResize="0"/>
          <p:nvPr/>
        </p:nvPicPr>
        <p:blipFill rotWithShape="1">
          <a:blip r:embed="rId9">
            <a:alphaModFix/>
          </a:blip>
          <a:srcRect b="0" l="0" r="0" t="0"/>
          <a:stretch/>
        </p:blipFill>
        <p:spPr>
          <a:xfrm>
            <a:off x="3361700" y="3666083"/>
            <a:ext cx="1456422" cy="1456246"/>
          </a:xfrm>
          <a:prstGeom prst="rect">
            <a:avLst/>
          </a:prstGeom>
          <a:noFill/>
          <a:ln>
            <a:noFill/>
          </a:ln>
        </p:spPr>
      </p:pic>
      <p:pic>
        <p:nvPicPr>
          <p:cNvPr descr=" " id="263" name="Google Shape;263;g2818eafae9a_0_228"/>
          <p:cNvPicPr preferRelativeResize="0"/>
          <p:nvPr/>
        </p:nvPicPr>
        <p:blipFill rotWithShape="1">
          <a:blip r:embed="rId8">
            <a:alphaModFix/>
          </a:blip>
          <a:srcRect b="0" l="0" r="0" t="0"/>
          <a:stretch/>
        </p:blipFill>
        <p:spPr>
          <a:xfrm>
            <a:off x="6769946" y="1574800"/>
            <a:ext cx="5639505" cy="5638800"/>
          </a:xfrm>
          <a:prstGeom prst="rect">
            <a:avLst/>
          </a:prstGeom>
          <a:noFill/>
          <a:ln>
            <a:noFill/>
          </a:ln>
        </p:spPr>
      </p:pic>
      <p:pic>
        <p:nvPicPr>
          <p:cNvPr descr=" " id="264" name="Google Shape;264;g2818eafae9a_0_228"/>
          <p:cNvPicPr preferRelativeResize="0"/>
          <p:nvPr/>
        </p:nvPicPr>
        <p:blipFill rotWithShape="1">
          <a:blip r:embed="rId10">
            <a:alphaModFix/>
          </a:blip>
          <a:srcRect b="0" l="0" r="0" t="0"/>
          <a:stretch/>
        </p:blipFill>
        <p:spPr>
          <a:xfrm>
            <a:off x="8776797" y="3581400"/>
            <a:ext cx="1625803" cy="1625600"/>
          </a:xfrm>
          <a:prstGeom prst="rect">
            <a:avLst/>
          </a:prstGeom>
          <a:noFill/>
          <a:ln>
            <a:noFill/>
          </a:ln>
        </p:spPr>
      </p:pic>
      <p:pic>
        <p:nvPicPr>
          <p:cNvPr descr=" " id="265" name="Google Shape;265;g2818eafae9a_0_228"/>
          <p:cNvPicPr preferRelativeResize="0"/>
          <p:nvPr/>
        </p:nvPicPr>
        <p:blipFill rotWithShape="1">
          <a:blip r:embed="rId11">
            <a:alphaModFix/>
          </a:blip>
          <a:srcRect b="0" l="0" r="0" t="0"/>
          <a:stretch/>
        </p:blipFill>
        <p:spPr>
          <a:xfrm>
            <a:off x="8980022" y="3784600"/>
            <a:ext cx="1192256" cy="1190414"/>
          </a:xfrm>
          <a:prstGeom prst="rect">
            <a:avLst/>
          </a:prstGeom>
          <a:noFill/>
          <a:ln>
            <a:noFill/>
          </a:ln>
        </p:spPr>
      </p:pic>
      <p:pic>
        <p:nvPicPr>
          <p:cNvPr descr=" " id="266" name="Google Shape;266;g2818eafae9a_0_228"/>
          <p:cNvPicPr preferRelativeResize="0"/>
          <p:nvPr/>
        </p:nvPicPr>
        <p:blipFill rotWithShape="1">
          <a:blip r:embed="rId8">
            <a:alphaModFix/>
          </a:blip>
          <a:srcRect b="0" l="0" r="0" t="0"/>
          <a:stretch/>
        </p:blipFill>
        <p:spPr>
          <a:xfrm>
            <a:off x="12269734" y="1574800"/>
            <a:ext cx="5639505" cy="5638800"/>
          </a:xfrm>
          <a:prstGeom prst="rect">
            <a:avLst/>
          </a:prstGeom>
          <a:noFill/>
          <a:ln>
            <a:noFill/>
          </a:ln>
        </p:spPr>
      </p:pic>
      <p:pic>
        <p:nvPicPr>
          <p:cNvPr descr=" " id="267" name="Google Shape;267;g2818eafae9a_0_228"/>
          <p:cNvPicPr preferRelativeResize="0"/>
          <p:nvPr/>
        </p:nvPicPr>
        <p:blipFill rotWithShape="1">
          <a:blip r:embed="rId10">
            <a:alphaModFix/>
          </a:blip>
          <a:srcRect b="0" l="0" r="0" t="0"/>
          <a:stretch/>
        </p:blipFill>
        <p:spPr>
          <a:xfrm>
            <a:off x="14276584" y="3581400"/>
            <a:ext cx="1625803" cy="1625600"/>
          </a:xfrm>
          <a:prstGeom prst="rect">
            <a:avLst/>
          </a:prstGeom>
          <a:noFill/>
          <a:ln>
            <a:noFill/>
          </a:ln>
        </p:spPr>
      </p:pic>
      <p:pic>
        <p:nvPicPr>
          <p:cNvPr descr=" " id="268" name="Google Shape;268;g2818eafae9a_0_228"/>
          <p:cNvPicPr preferRelativeResize="0"/>
          <p:nvPr/>
        </p:nvPicPr>
        <p:blipFill rotWithShape="1">
          <a:blip r:embed="rId12">
            <a:alphaModFix/>
          </a:blip>
          <a:srcRect b="0" l="0" r="0" t="0"/>
          <a:stretch/>
        </p:blipFill>
        <p:spPr>
          <a:xfrm>
            <a:off x="14378172" y="3586163"/>
            <a:ext cx="1519452" cy="1519262"/>
          </a:xfrm>
          <a:prstGeom prst="rect">
            <a:avLst/>
          </a:prstGeom>
          <a:noFill/>
          <a:ln>
            <a:noFill/>
          </a:ln>
        </p:spPr>
      </p:pic>
      <p:pic>
        <p:nvPicPr>
          <p:cNvPr descr=" " id="269" name="Google Shape;269;g2818eafae9a_0_228"/>
          <p:cNvPicPr preferRelativeResize="0"/>
          <p:nvPr/>
        </p:nvPicPr>
        <p:blipFill rotWithShape="1">
          <a:blip r:embed="rId8">
            <a:alphaModFix/>
          </a:blip>
          <a:srcRect b="0" l="0" r="0" t="0"/>
          <a:stretch/>
        </p:blipFill>
        <p:spPr>
          <a:xfrm>
            <a:off x="17769521" y="1574800"/>
            <a:ext cx="5639505" cy="5638800"/>
          </a:xfrm>
          <a:prstGeom prst="rect">
            <a:avLst/>
          </a:prstGeom>
          <a:noFill/>
          <a:ln>
            <a:noFill/>
          </a:ln>
        </p:spPr>
      </p:pic>
      <p:pic>
        <p:nvPicPr>
          <p:cNvPr descr=" " id="270" name="Google Shape;270;g2818eafae9a_0_228"/>
          <p:cNvPicPr preferRelativeResize="0"/>
          <p:nvPr/>
        </p:nvPicPr>
        <p:blipFill rotWithShape="1">
          <a:blip r:embed="rId10">
            <a:alphaModFix/>
          </a:blip>
          <a:srcRect b="0" l="0" r="0" t="0"/>
          <a:stretch/>
        </p:blipFill>
        <p:spPr>
          <a:xfrm>
            <a:off x="19776372" y="3581400"/>
            <a:ext cx="1625803" cy="1625600"/>
          </a:xfrm>
          <a:prstGeom prst="rect">
            <a:avLst/>
          </a:prstGeom>
          <a:noFill/>
          <a:ln>
            <a:noFill/>
          </a:ln>
        </p:spPr>
      </p:pic>
      <p:pic>
        <p:nvPicPr>
          <p:cNvPr descr=" " id="271" name="Google Shape;271;g2818eafae9a_0_228"/>
          <p:cNvPicPr preferRelativeResize="0"/>
          <p:nvPr/>
        </p:nvPicPr>
        <p:blipFill rotWithShape="1">
          <a:blip r:embed="rId13">
            <a:alphaModFix/>
          </a:blip>
          <a:srcRect b="0" l="0" r="0" t="0"/>
          <a:stretch/>
        </p:blipFill>
        <p:spPr>
          <a:xfrm>
            <a:off x="19844116" y="3581400"/>
            <a:ext cx="1490319" cy="1625600"/>
          </a:xfrm>
          <a:prstGeom prst="rect">
            <a:avLst/>
          </a:prstGeom>
          <a:noFill/>
          <a:ln>
            <a:noFill/>
          </a:ln>
        </p:spPr>
      </p:pic>
      <p:sp>
        <p:nvSpPr>
          <p:cNvPr id="272" name="Google Shape;272;g2818eafae9a_0_228"/>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818eafae9a_0_228"/>
          <p:cNvSpPr/>
          <p:nvPr/>
        </p:nvSpPr>
        <p:spPr>
          <a:xfrm>
            <a:off x="990724" y="3835400"/>
            <a:ext cx="1117800" cy="1117500"/>
          </a:xfrm>
          <a:prstGeom prst="roundRect">
            <a:avLst>
              <a:gd fmla="val 378818" name="adj"/>
            </a:avLst>
          </a:prstGeom>
          <a:solidFill>
            <a:srgbClr val="273F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818eafae9a_0_228"/>
          <p:cNvSpPr/>
          <p:nvPr/>
        </p:nvSpPr>
        <p:spPr>
          <a:xfrm>
            <a:off x="1232054" y="3759200"/>
            <a:ext cx="973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S</a:t>
            </a:r>
            <a:endParaRPr b="0" i="0" sz="8000" u="none" cap="none" strike="noStrike">
              <a:solidFill>
                <a:schemeClr val="dk1"/>
              </a:solidFill>
              <a:latin typeface="Calibri"/>
              <a:ea typeface="Calibri"/>
              <a:cs typeface="Calibri"/>
              <a:sym typeface="Calibri"/>
            </a:endParaRPr>
          </a:p>
        </p:txBody>
      </p:sp>
      <p:sp>
        <p:nvSpPr>
          <p:cNvPr id="275" name="Google Shape;275;g2818eafae9a_0_228"/>
          <p:cNvSpPr/>
          <p:nvPr/>
        </p:nvSpPr>
        <p:spPr>
          <a:xfrm>
            <a:off x="6427003" y="3835400"/>
            <a:ext cx="1117800" cy="1117500"/>
          </a:xfrm>
          <a:prstGeom prst="roundRect">
            <a:avLst>
              <a:gd fmla="val 378818" name="adj"/>
            </a:avLst>
          </a:prstGeom>
          <a:solidFill>
            <a:srgbClr val="273F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818eafae9a_0_228"/>
          <p:cNvSpPr/>
          <p:nvPr/>
        </p:nvSpPr>
        <p:spPr>
          <a:xfrm>
            <a:off x="6693737" y="3759200"/>
            <a:ext cx="923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W</a:t>
            </a:r>
            <a:endParaRPr b="0" i="0" sz="8000" u="none" cap="none" strike="noStrike">
              <a:solidFill>
                <a:schemeClr val="dk1"/>
              </a:solidFill>
              <a:latin typeface="Calibri"/>
              <a:ea typeface="Calibri"/>
              <a:cs typeface="Calibri"/>
              <a:sym typeface="Calibri"/>
            </a:endParaRPr>
          </a:p>
        </p:txBody>
      </p:sp>
      <p:sp>
        <p:nvSpPr>
          <p:cNvPr id="277" name="Google Shape;277;g2818eafae9a_0_228"/>
          <p:cNvSpPr/>
          <p:nvPr/>
        </p:nvSpPr>
        <p:spPr>
          <a:xfrm>
            <a:off x="11863283" y="3835400"/>
            <a:ext cx="1117800" cy="1117500"/>
          </a:xfrm>
          <a:prstGeom prst="roundRect">
            <a:avLst>
              <a:gd fmla="val 378818" name="adj"/>
            </a:avLst>
          </a:prstGeom>
          <a:solidFill>
            <a:srgbClr val="273F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818eafae9a_0_228"/>
          <p:cNvSpPr/>
          <p:nvPr/>
        </p:nvSpPr>
        <p:spPr>
          <a:xfrm>
            <a:off x="12142718" y="3759200"/>
            <a:ext cx="897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O</a:t>
            </a:r>
            <a:endParaRPr b="0" i="0" sz="8000" u="none" cap="none" strike="noStrike">
              <a:solidFill>
                <a:schemeClr val="dk1"/>
              </a:solidFill>
              <a:latin typeface="Calibri"/>
              <a:ea typeface="Calibri"/>
              <a:cs typeface="Calibri"/>
              <a:sym typeface="Calibri"/>
            </a:endParaRPr>
          </a:p>
        </p:txBody>
      </p:sp>
      <p:sp>
        <p:nvSpPr>
          <p:cNvPr id="279" name="Google Shape;279;g2818eafae9a_0_228"/>
          <p:cNvSpPr/>
          <p:nvPr/>
        </p:nvSpPr>
        <p:spPr>
          <a:xfrm>
            <a:off x="17299562" y="3835400"/>
            <a:ext cx="1117800" cy="1117500"/>
          </a:xfrm>
          <a:prstGeom prst="roundRect">
            <a:avLst>
              <a:gd fmla="val 378818" name="adj"/>
            </a:avLst>
          </a:prstGeom>
          <a:solidFill>
            <a:srgbClr val="273F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818eafae9a_0_228"/>
          <p:cNvSpPr/>
          <p:nvPr/>
        </p:nvSpPr>
        <p:spPr>
          <a:xfrm>
            <a:off x="17623453" y="3759200"/>
            <a:ext cx="808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T</a:t>
            </a:r>
            <a:endParaRPr b="0" i="0" sz="8000" u="none" cap="none" strike="noStrike">
              <a:solidFill>
                <a:schemeClr val="dk1"/>
              </a:solidFill>
              <a:latin typeface="Calibri"/>
              <a:ea typeface="Calibri"/>
              <a:cs typeface="Calibri"/>
              <a:sym typeface="Calibri"/>
            </a:endParaRPr>
          </a:p>
        </p:txBody>
      </p:sp>
      <p:sp>
        <p:nvSpPr>
          <p:cNvPr id="281" name="Google Shape;281;g2818eafae9a_0_228"/>
          <p:cNvSpPr/>
          <p:nvPr/>
        </p:nvSpPr>
        <p:spPr>
          <a:xfrm>
            <a:off x="1270159"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818eafae9a_0_228"/>
          <p:cNvSpPr/>
          <p:nvPr/>
        </p:nvSpPr>
        <p:spPr>
          <a:xfrm>
            <a:off x="1270159"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818eafae9a_0_228"/>
          <p:cNvSpPr/>
          <p:nvPr/>
        </p:nvSpPr>
        <p:spPr>
          <a:xfrm>
            <a:off x="1270159"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818eafae9a_0_228"/>
          <p:cNvSpPr/>
          <p:nvPr/>
        </p:nvSpPr>
        <p:spPr>
          <a:xfrm>
            <a:off x="1270159"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Eclipse</a:t>
            </a:r>
            <a:endParaRPr b="0" i="0" sz="3600" u="none" cap="none" strike="noStrike">
              <a:solidFill>
                <a:schemeClr val="dk1"/>
              </a:solidFill>
              <a:latin typeface="Calibri"/>
              <a:ea typeface="Calibri"/>
              <a:cs typeface="Calibri"/>
              <a:sym typeface="Calibri"/>
            </a:endParaRPr>
          </a:p>
        </p:txBody>
      </p:sp>
      <p:sp>
        <p:nvSpPr>
          <p:cNvPr id="285" name="Google Shape;285;g2818eafae9a_0_228"/>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6" name="Google Shape;286;g2818eafae9a_0_228"/>
          <p:cNvSpPr/>
          <p:nvPr/>
        </p:nvSpPr>
        <p:spPr>
          <a:xfrm>
            <a:off x="1270159"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818eafae9a_0_228"/>
          <p:cNvSpPr/>
          <p:nvPr/>
        </p:nvSpPr>
        <p:spPr>
          <a:xfrm>
            <a:off x="1270159"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818eafae9a_0_228"/>
          <p:cNvSpPr/>
          <p:nvPr/>
        </p:nvSpPr>
        <p:spPr>
          <a:xfrm>
            <a:off x="1270159"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Quest</a:t>
            </a:r>
            <a:endParaRPr b="0" i="0" sz="3600" u="none" cap="none" strike="noStrike">
              <a:solidFill>
                <a:schemeClr val="dk1"/>
              </a:solidFill>
              <a:latin typeface="Calibri"/>
              <a:ea typeface="Calibri"/>
              <a:cs typeface="Calibri"/>
              <a:sym typeface="Calibri"/>
            </a:endParaRPr>
          </a:p>
        </p:txBody>
      </p:sp>
      <p:sp>
        <p:nvSpPr>
          <p:cNvPr id="289" name="Google Shape;289;g2818eafae9a_0_228"/>
          <p:cNvSpPr/>
          <p:nvPr/>
        </p:nvSpPr>
        <p:spPr>
          <a:xfrm>
            <a:off x="1270159"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0" name="Google Shape;290;g2818eafae9a_0_228"/>
          <p:cNvSpPr/>
          <p:nvPr/>
        </p:nvSpPr>
        <p:spPr>
          <a:xfrm>
            <a:off x="6769946"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818eafae9a_0_228"/>
          <p:cNvSpPr/>
          <p:nvPr/>
        </p:nvSpPr>
        <p:spPr>
          <a:xfrm>
            <a:off x="6769946"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818eafae9a_0_228"/>
          <p:cNvSpPr/>
          <p:nvPr/>
        </p:nvSpPr>
        <p:spPr>
          <a:xfrm>
            <a:off x="6769946"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818eafae9a_0_228"/>
          <p:cNvSpPr/>
          <p:nvPr/>
        </p:nvSpPr>
        <p:spPr>
          <a:xfrm>
            <a:off x="6769946"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Eclipse</a:t>
            </a:r>
            <a:endParaRPr b="0" i="0" sz="3600" u="none" cap="none" strike="noStrike">
              <a:solidFill>
                <a:schemeClr val="dk1"/>
              </a:solidFill>
              <a:latin typeface="Calibri"/>
              <a:ea typeface="Calibri"/>
              <a:cs typeface="Calibri"/>
              <a:sym typeface="Calibri"/>
            </a:endParaRPr>
          </a:p>
        </p:txBody>
      </p:sp>
      <p:sp>
        <p:nvSpPr>
          <p:cNvPr id="294" name="Google Shape;294;g2818eafae9a_0_228"/>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5" name="Google Shape;295;g2818eafae9a_0_228"/>
          <p:cNvSpPr/>
          <p:nvPr/>
        </p:nvSpPr>
        <p:spPr>
          <a:xfrm>
            <a:off x="6769946"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818eafae9a_0_228"/>
          <p:cNvSpPr/>
          <p:nvPr/>
        </p:nvSpPr>
        <p:spPr>
          <a:xfrm>
            <a:off x="6769946"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818eafae9a_0_228"/>
          <p:cNvSpPr/>
          <p:nvPr/>
        </p:nvSpPr>
        <p:spPr>
          <a:xfrm>
            <a:off x="6769946"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Quest</a:t>
            </a:r>
            <a:endParaRPr b="0" i="0" sz="3600" u="none" cap="none" strike="noStrike">
              <a:solidFill>
                <a:schemeClr val="dk1"/>
              </a:solidFill>
              <a:latin typeface="Calibri"/>
              <a:ea typeface="Calibri"/>
              <a:cs typeface="Calibri"/>
              <a:sym typeface="Calibri"/>
            </a:endParaRPr>
          </a:p>
        </p:txBody>
      </p:sp>
      <p:sp>
        <p:nvSpPr>
          <p:cNvPr id="298" name="Google Shape;298;g2818eafae9a_0_228"/>
          <p:cNvSpPr/>
          <p:nvPr/>
        </p:nvSpPr>
        <p:spPr>
          <a:xfrm>
            <a:off x="6769946"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9" name="Google Shape;299;g2818eafae9a_0_228"/>
          <p:cNvSpPr/>
          <p:nvPr/>
        </p:nvSpPr>
        <p:spPr>
          <a:xfrm>
            <a:off x="12269734"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818eafae9a_0_228"/>
          <p:cNvSpPr/>
          <p:nvPr/>
        </p:nvSpPr>
        <p:spPr>
          <a:xfrm>
            <a:off x="12269734"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818eafae9a_0_228"/>
          <p:cNvSpPr/>
          <p:nvPr/>
        </p:nvSpPr>
        <p:spPr>
          <a:xfrm>
            <a:off x="12269734"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818eafae9a_0_228"/>
          <p:cNvSpPr/>
          <p:nvPr/>
        </p:nvSpPr>
        <p:spPr>
          <a:xfrm>
            <a:off x="12269734"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Eclipse</a:t>
            </a:r>
            <a:endParaRPr b="0" i="0" sz="3600" u="none" cap="none" strike="noStrike">
              <a:solidFill>
                <a:schemeClr val="dk1"/>
              </a:solidFill>
              <a:latin typeface="Calibri"/>
              <a:ea typeface="Calibri"/>
              <a:cs typeface="Calibri"/>
              <a:sym typeface="Calibri"/>
            </a:endParaRPr>
          </a:p>
        </p:txBody>
      </p:sp>
      <p:sp>
        <p:nvSpPr>
          <p:cNvPr id="303" name="Google Shape;303;g2818eafae9a_0_228"/>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4" name="Google Shape;304;g2818eafae9a_0_228"/>
          <p:cNvSpPr/>
          <p:nvPr/>
        </p:nvSpPr>
        <p:spPr>
          <a:xfrm>
            <a:off x="12269734"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818eafae9a_0_228"/>
          <p:cNvSpPr/>
          <p:nvPr/>
        </p:nvSpPr>
        <p:spPr>
          <a:xfrm>
            <a:off x="12269734"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818eafae9a_0_228"/>
          <p:cNvSpPr/>
          <p:nvPr/>
        </p:nvSpPr>
        <p:spPr>
          <a:xfrm>
            <a:off x="12269734"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Quest</a:t>
            </a:r>
            <a:endParaRPr b="0" i="0" sz="3600" u="none" cap="none" strike="noStrike">
              <a:solidFill>
                <a:schemeClr val="dk1"/>
              </a:solidFill>
              <a:latin typeface="Calibri"/>
              <a:ea typeface="Calibri"/>
              <a:cs typeface="Calibri"/>
              <a:sym typeface="Calibri"/>
            </a:endParaRPr>
          </a:p>
        </p:txBody>
      </p:sp>
      <p:sp>
        <p:nvSpPr>
          <p:cNvPr id="307" name="Google Shape;307;g2818eafae9a_0_228"/>
          <p:cNvSpPr/>
          <p:nvPr/>
        </p:nvSpPr>
        <p:spPr>
          <a:xfrm>
            <a:off x="12269734"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08" name="Google Shape;308;g2818eafae9a_0_228"/>
          <p:cNvSpPr/>
          <p:nvPr/>
        </p:nvSpPr>
        <p:spPr>
          <a:xfrm>
            <a:off x="17769521"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818eafae9a_0_228"/>
          <p:cNvSpPr/>
          <p:nvPr/>
        </p:nvSpPr>
        <p:spPr>
          <a:xfrm>
            <a:off x="17769521"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818eafae9a_0_228"/>
          <p:cNvSpPr/>
          <p:nvPr/>
        </p:nvSpPr>
        <p:spPr>
          <a:xfrm>
            <a:off x="17769521"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818eafae9a_0_228"/>
          <p:cNvSpPr/>
          <p:nvPr/>
        </p:nvSpPr>
        <p:spPr>
          <a:xfrm>
            <a:off x="17769521"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Eclipse</a:t>
            </a:r>
            <a:endParaRPr b="0" i="0" sz="3600" u="none" cap="none" strike="noStrike">
              <a:solidFill>
                <a:schemeClr val="dk1"/>
              </a:solidFill>
              <a:latin typeface="Calibri"/>
              <a:ea typeface="Calibri"/>
              <a:cs typeface="Calibri"/>
              <a:sym typeface="Calibri"/>
            </a:endParaRPr>
          </a:p>
        </p:txBody>
      </p:sp>
      <p:sp>
        <p:nvSpPr>
          <p:cNvPr id="312" name="Google Shape;312;g2818eafae9a_0_228"/>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3" name="Google Shape;313;g2818eafae9a_0_228"/>
          <p:cNvSpPr/>
          <p:nvPr/>
        </p:nvSpPr>
        <p:spPr>
          <a:xfrm>
            <a:off x="17769521"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818eafae9a_0_228"/>
          <p:cNvSpPr/>
          <p:nvPr/>
        </p:nvSpPr>
        <p:spPr>
          <a:xfrm>
            <a:off x="17769521"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818eafae9a_0_228"/>
          <p:cNvSpPr/>
          <p:nvPr/>
        </p:nvSpPr>
        <p:spPr>
          <a:xfrm>
            <a:off x="17769521"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Quest</a:t>
            </a:r>
            <a:endParaRPr b="0" i="0" sz="3600" u="none" cap="none" strike="noStrike">
              <a:solidFill>
                <a:schemeClr val="dk1"/>
              </a:solidFill>
              <a:latin typeface="Calibri"/>
              <a:ea typeface="Calibri"/>
              <a:cs typeface="Calibri"/>
              <a:sym typeface="Calibri"/>
            </a:endParaRPr>
          </a:p>
        </p:txBody>
      </p:sp>
      <p:sp>
        <p:nvSpPr>
          <p:cNvPr id="316" name="Google Shape;316;g2818eafae9a_0_228"/>
          <p:cNvSpPr/>
          <p:nvPr/>
        </p:nvSpPr>
        <p:spPr>
          <a:xfrm>
            <a:off x="17769521"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321" name="Shape 321"/>
        <p:cNvGrpSpPr/>
        <p:nvPr/>
      </p:nvGrpSpPr>
      <p:grpSpPr>
        <a:xfrm>
          <a:off x="0" y="0"/>
          <a:ext cx="0" cy="0"/>
          <a:chOff x="0" y="0"/>
          <a:chExt cx="0" cy="0"/>
        </a:xfrm>
      </p:grpSpPr>
      <p:pic>
        <p:nvPicPr>
          <p:cNvPr descr=" " id="322" name="Google Shape;322;g2818eafae9a_0_295"/>
          <p:cNvPicPr preferRelativeResize="0"/>
          <p:nvPr/>
        </p:nvPicPr>
        <p:blipFill rotWithShape="1">
          <a:blip r:embed="rId3">
            <a:alphaModFix/>
          </a:blip>
          <a:srcRect b="0" l="0" r="0" t="0"/>
          <a:stretch/>
        </p:blipFill>
        <p:spPr>
          <a:xfrm>
            <a:off x="3696162" y="0"/>
            <a:ext cx="14759245" cy="16205200"/>
          </a:xfrm>
          <a:prstGeom prst="rect">
            <a:avLst/>
          </a:prstGeom>
          <a:noFill/>
          <a:ln>
            <a:noFill/>
          </a:ln>
        </p:spPr>
      </p:pic>
      <p:pic>
        <p:nvPicPr>
          <p:cNvPr descr=" " id="323" name="Google Shape;323;g2818eafae9a_0_295"/>
          <p:cNvPicPr preferRelativeResize="0"/>
          <p:nvPr/>
        </p:nvPicPr>
        <p:blipFill rotWithShape="1">
          <a:blip r:embed="rId4">
            <a:alphaModFix/>
          </a:blip>
          <a:srcRect b="0" l="0" r="0" t="0"/>
          <a:stretch/>
        </p:blipFill>
        <p:spPr>
          <a:xfrm>
            <a:off x="20322540" y="9271000"/>
            <a:ext cx="3302413" cy="3378200"/>
          </a:xfrm>
          <a:prstGeom prst="rect">
            <a:avLst/>
          </a:prstGeom>
          <a:noFill/>
          <a:ln>
            <a:noFill/>
          </a:ln>
        </p:spPr>
      </p:pic>
      <p:pic>
        <p:nvPicPr>
          <p:cNvPr descr=" " id="324" name="Google Shape;324;g2818eafae9a_0_295"/>
          <p:cNvPicPr preferRelativeResize="0"/>
          <p:nvPr/>
        </p:nvPicPr>
        <p:blipFill rotWithShape="1">
          <a:blip r:embed="rId5">
            <a:alphaModFix/>
          </a:blip>
          <a:srcRect b="0" l="0" r="0" t="0"/>
          <a:stretch/>
        </p:blipFill>
        <p:spPr>
          <a:xfrm>
            <a:off x="482660" y="838200"/>
            <a:ext cx="3810476" cy="3962400"/>
          </a:xfrm>
          <a:prstGeom prst="rect">
            <a:avLst/>
          </a:prstGeom>
          <a:noFill/>
          <a:ln>
            <a:noFill/>
          </a:ln>
        </p:spPr>
      </p:pic>
      <p:sp>
        <p:nvSpPr>
          <p:cNvPr id="325" name="Google Shape;325;g2818eafae9a_0_2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6" name="Google Shape;326;g2818eafae9a_0_29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27" name="Google Shape;327;g2818eafae9a_0_295"/>
          <p:cNvPicPr preferRelativeResize="0"/>
          <p:nvPr/>
        </p:nvPicPr>
        <p:blipFill rotWithShape="1">
          <a:blip r:embed="rId7">
            <a:alphaModFix/>
          </a:blip>
          <a:srcRect b="0" l="0" r="0" t="0"/>
          <a:stretch/>
        </p:blipFill>
        <p:spPr>
          <a:xfrm>
            <a:off x="1092337" y="685800"/>
            <a:ext cx="12866708" cy="12547600"/>
          </a:xfrm>
          <a:prstGeom prst="rect">
            <a:avLst/>
          </a:prstGeom>
          <a:noFill/>
          <a:ln>
            <a:noFill/>
          </a:ln>
        </p:spPr>
      </p:pic>
      <p:sp>
        <p:nvSpPr>
          <p:cNvPr id="328" name="Google Shape;328;g2818eafae9a_0_295"/>
          <p:cNvSpPr/>
          <p:nvPr/>
        </p:nvSpPr>
        <p:spPr>
          <a:xfrm>
            <a:off x="14543318" y="1651000"/>
            <a:ext cx="7566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edgwick Ave Display"/>
              <a:buNone/>
            </a:pPr>
            <a:r>
              <a:rPr b="0" i="0" lang="en-US" sz="8000" u="none" cap="none" strike="noStrike">
                <a:solidFill>
                  <a:srgbClr val="0E0E0E"/>
                </a:solidFill>
                <a:latin typeface="Sedgwick Ave Display"/>
                <a:ea typeface="Sedgwick Ave Display"/>
                <a:cs typeface="Sedgwick Ave Display"/>
                <a:sym typeface="Sedgwick Ave Display"/>
              </a:rPr>
              <a:t>Some Data</a:t>
            </a:r>
            <a:endParaRPr b="0" i="0" sz="8000" u="none" cap="none" strike="noStrike">
              <a:solidFill>
                <a:schemeClr val="dk1"/>
              </a:solidFill>
              <a:latin typeface="Calibri"/>
              <a:ea typeface="Calibri"/>
              <a:cs typeface="Calibri"/>
              <a:sym typeface="Calibri"/>
            </a:endParaRPr>
          </a:p>
        </p:txBody>
      </p:sp>
      <p:sp>
        <p:nvSpPr>
          <p:cNvPr id="329" name="Google Shape;329;g2818eafae9a_0_295"/>
          <p:cNvSpPr/>
          <p:nvPr/>
        </p:nvSpPr>
        <p:spPr>
          <a:xfrm>
            <a:off x="14543318" y="3543300"/>
            <a:ext cx="78750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818eafae9a_0_295"/>
          <p:cNvSpPr/>
          <p:nvPr/>
        </p:nvSpPr>
        <p:spPr>
          <a:xfrm>
            <a:off x="14543318" y="3543300"/>
            <a:ext cx="7875000" cy="35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818eafae9a_0_295"/>
          <p:cNvSpPr/>
          <p:nvPr/>
        </p:nvSpPr>
        <p:spPr>
          <a:xfrm>
            <a:off x="14543318" y="3543300"/>
            <a:ext cx="29595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818eafae9a_0_295"/>
          <p:cNvSpPr/>
          <p:nvPr/>
        </p:nvSpPr>
        <p:spPr>
          <a:xfrm>
            <a:off x="14543318" y="3543300"/>
            <a:ext cx="3501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75%</a:t>
            </a:r>
            <a:endParaRPr b="0" i="0" sz="12800" u="none" cap="none" strike="noStrike">
              <a:solidFill>
                <a:schemeClr val="dk1"/>
              </a:solidFill>
              <a:latin typeface="Calibri"/>
              <a:ea typeface="Calibri"/>
              <a:cs typeface="Calibri"/>
              <a:sym typeface="Calibri"/>
            </a:endParaRPr>
          </a:p>
        </p:txBody>
      </p:sp>
      <p:sp>
        <p:nvSpPr>
          <p:cNvPr id="333" name="Google Shape;333;g2818eafae9a_0_295"/>
          <p:cNvSpPr/>
          <p:nvPr/>
        </p:nvSpPr>
        <p:spPr>
          <a:xfrm>
            <a:off x="14543318" y="5880100"/>
            <a:ext cx="78750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818eafae9a_0_295"/>
          <p:cNvSpPr/>
          <p:nvPr/>
        </p:nvSpPr>
        <p:spPr>
          <a:xfrm>
            <a:off x="14543318" y="5880100"/>
            <a:ext cx="8027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Enchanted Creatures</a:t>
            </a:r>
            <a:endParaRPr b="0" i="0" sz="3600" u="none" cap="none" strike="noStrike">
              <a:solidFill>
                <a:schemeClr val="dk1"/>
              </a:solidFill>
              <a:latin typeface="Calibri"/>
              <a:ea typeface="Calibri"/>
              <a:cs typeface="Calibri"/>
              <a:sym typeface="Calibri"/>
            </a:endParaRPr>
          </a:p>
        </p:txBody>
      </p:sp>
      <p:sp>
        <p:nvSpPr>
          <p:cNvPr id="335" name="Google Shape;335;g2818eafae9a_0_295"/>
          <p:cNvSpPr/>
          <p:nvPr/>
        </p:nvSpPr>
        <p:spPr>
          <a:xfrm>
            <a:off x="14543318" y="65532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36" name="Google Shape;336;g2818eafae9a_0_295"/>
          <p:cNvSpPr/>
          <p:nvPr/>
        </p:nvSpPr>
        <p:spPr>
          <a:xfrm>
            <a:off x="14543318" y="7696200"/>
            <a:ext cx="7875000" cy="35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818eafae9a_0_295"/>
          <p:cNvSpPr/>
          <p:nvPr/>
        </p:nvSpPr>
        <p:spPr>
          <a:xfrm>
            <a:off x="14543318" y="7696200"/>
            <a:ext cx="29214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818eafae9a_0_295"/>
          <p:cNvSpPr/>
          <p:nvPr/>
        </p:nvSpPr>
        <p:spPr>
          <a:xfrm>
            <a:off x="14543318" y="7696200"/>
            <a:ext cx="3463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60%</a:t>
            </a:r>
            <a:endParaRPr b="0" i="0" sz="12800" u="none" cap="none" strike="noStrike">
              <a:solidFill>
                <a:schemeClr val="dk1"/>
              </a:solidFill>
              <a:latin typeface="Calibri"/>
              <a:ea typeface="Calibri"/>
              <a:cs typeface="Calibri"/>
              <a:sym typeface="Calibri"/>
            </a:endParaRPr>
          </a:p>
        </p:txBody>
      </p:sp>
      <p:sp>
        <p:nvSpPr>
          <p:cNvPr id="339" name="Google Shape;339;g2818eafae9a_0_295"/>
          <p:cNvSpPr/>
          <p:nvPr/>
        </p:nvSpPr>
        <p:spPr>
          <a:xfrm>
            <a:off x="14543318" y="10033000"/>
            <a:ext cx="78750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818eafae9a_0_295"/>
          <p:cNvSpPr/>
          <p:nvPr/>
        </p:nvSpPr>
        <p:spPr>
          <a:xfrm>
            <a:off x="14543318" y="10033000"/>
            <a:ext cx="8027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Magic-Wielding Individuals</a:t>
            </a:r>
            <a:endParaRPr b="0" i="0" sz="3600" u="none" cap="none" strike="noStrike">
              <a:solidFill>
                <a:schemeClr val="dk1"/>
              </a:solidFill>
              <a:latin typeface="Calibri"/>
              <a:ea typeface="Calibri"/>
              <a:cs typeface="Calibri"/>
              <a:sym typeface="Calibri"/>
            </a:endParaRPr>
          </a:p>
        </p:txBody>
      </p:sp>
      <p:sp>
        <p:nvSpPr>
          <p:cNvPr id="341" name="Google Shape;341;g2818eafae9a_0_295"/>
          <p:cNvSpPr/>
          <p:nvPr/>
        </p:nvSpPr>
        <p:spPr>
          <a:xfrm>
            <a:off x="14543318" y="107061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346" name="Shape 346"/>
        <p:cNvGrpSpPr/>
        <p:nvPr/>
      </p:nvGrpSpPr>
      <p:grpSpPr>
        <a:xfrm>
          <a:off x="0" y="0"/>
          <a:ext cx="0" cy="0"/>
          <a:chOff x="0" y="0"/>
          <a:chExt cx="0" cy="0"/>
        </a:xfrm>
      </p:grpSpPr>
      <p:pic>
        <p:nvPicPr>
          <p:cNvPr descr=" " id="347" name="Google Shape;347;g2818eafae9a_0_319"/>
          <p:cNvPicPr preferRelativeResize="0"/>
          <p:nvPr/>
        </p:nvPicPr>
        <p:blipFill rotWithShape="1">
          <a:blip r:embed="rId3">
            <a:alphaModFix/>
          </a:blip>
          <a:srcRect b="0" l="0" r="0" t="0"/>
          <a:stretch/>
        </p:blipFill>
        <p:spPr>
          <a:xfrm>
            <a:off x="-449447" y="3568452"/>
            <a:ext cx="8925645" cy="13735150"/>
          </a:xfrm>
          <a:prstGeom prst="rect">
            <a:avLst/>
          </a:prstGeom>
          <a:noFill/>
          <a:ln>
            <a:noFill/>
          </a:ln>
        </p:spPr>
      </p:pic>
      <p:pic>
        <p:nvPicPr>
          <p:cNvPr descr=" " id="348" name="Google Shape;348;g2818eafae9a_0_319"/>
          <p:cNvPicPr preferRelativeResize="0"/>
          <p:nvPr/>
        </p:nvPicPr>
        <p:blipFill rotWithShape="1">
          <a:blip r:embed="rId4">
            <a:alphaModFix/>
          </a:blip>
          <a:srcRect b="0" l="0" r="0" t="0"/>
          <a:stretch/>
        </p:blipFill>
        <p:spPr>
          <a:xfrm>
            <a:off x="12698642" y="90413"/>
            <a:ext cx="12680248" cy="13212466"/>
          </a:xfrm>
          <a:prstGeom prst="rect">
            <a:avLst/>
          </a:prstGeom>
          <a:noFill/>
          <a:ln>
            <a:noFill/>
          </a:ln>
        </p:spPr>
      </p:pic>
      <p:pic>
        <p:nvPicPr>
          <p:cNvPr descr=" " id="349" name="Google Shape;349;g2818eafae9a_0_319"/>
          <p:cNvPicPr preferRelativeResize="0"/>
          <p:nvPr/>
        </p:nvPicPr>
        <p:blipFill rotWithShape="1">
          <a:blip r:embed="rId5">
            <a:alphaModFix/>
          </a:blip>
          <a:srcRect b="0" l="0" r="0" t="0"/>
          <a:stretch/>
        </p:blipFill>
        <p:spPr>
          <a:xfrm>
            <a:off x="19268308" y="9626600"/>
            <a:ext cx="4369346" cy="4089400"/>
          </a:xfrm>
          <a:prstGeom prst="rect">
            <a:avLst/>
          </a:prstGeom>
          <a:noFill/>
          <a:ln>
            <a:noFill/>
          </a:ln>
        </p:spPr>
      </p:pic>
      <p:pic>
        <p:nvPicPr>
          <p:cNvPr descr=" " id="350" name="Google Shape;350;g2818eafae9a_0_319"/>
          <p:cNvPicPr preferRelativeResize="0"/>
          <p:nvPr/>
        </p:nvPicPr>
        <p:blipFill rotWithShape="1">
          <a:blip r:embed="rId6">
            <a:alphaModFix/>
          </a:blip>
          <a:srcRect b="0" l="0" r="0" t="0"/>
          <a:stretch/>
        </p:blipFill>
        <p:spPr>
          <a:xfrm>
            <a:off x="495362" y="825500"/>
            <a:ext cx="3518340" cy="3390900"/>
          </a:xfrm>
          <a:prstGeom prst="rect">
            <a:avLst/>
          </a:prstGeom>
          <a:noFill/>
          <a:ln>
            <a:noFill/>
          </a:ln>
        </p:spPr>
      </p:pic>
      <p:sp>
        <p:nvSpPr>
          <p:cNvPr id="351" name="Google Shape;351;g2818eafae9a_0_3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2" name="Google Shape;352;g2818eafae9a_0_31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53" name="Google Shape;353;g2818eafae9a_0_319"/>
          <p:cNvSpPr/>
          <p:nvPr/>
        </p:nvSpPr>
        <p:spPr>
          <a:xfrm>
            <a:off x="4305838" y="3403600"/>
            <a:ext cx="15762600" cy="654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818eafae9a_0_319"/>
          <p:cNvSpPr/>
          <p:nvPr/>
        </p:nvSpPr>
        <p:spPr>
          <a:xfrm>
            <a:off x="4305838" y="3403600"/>
            <a:ext cx="15762600" cy="50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818eafae9a_0_319"/>
          <p:cNvSpPr/>
          <p:nvPr/>
        </p:nvSpPr>
        <p:spPr>
          <a:xfrm>
            <a:off x="6090411" y="3403600"/>
            <a:ext cx="12193500" cy="482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Sedgwick Ave Display"/>
              <a:buNone/>
            </a:pPr>
            <a:r>
              <a:rPr b="0" i="0" lang="en-US" sz="24000" u="none" cap="none" strike="noStrike">
                <a:solidFill>
                  <a:srgbClr val="272727"/>
                </a:solidFill>
                <a:latin typeface="Sedgwick Ave Display"/>
                <a:ea typeface="Sedgwick Ave Display"/>
                <a:cs typeface="Sedgwick Ave Display"/>
                <a:sym typeface="Sedgwick Ave Display"/>
              </a:rPr>
              <a:t>234,567</a:t>
            </a:r>
            <a:endParaRPr b="0" i="0" sz="24000" u="none" cap="none" strike="noStrike">
              <a:solidFill>
                <a:schemeClr val="dk1"/>
              </a:solidFill>
              <a:latin typeface="Calibri"/>
              <a:ea typeface="Calibri"/>
              <a:cs typeface="Calibri"/>
              <a:sym typeface="Calibri"/>
            </a:endParaRPr>
          </a:p>
        </p:txBody>
      </p:sp>
      <p:sp>
        <p:nvSpPr>
          <p:cNvPr id="356" name="Google Shape;356;g2818eafae9a_0_319"/>
          <p:cNvSpPr/>
          <p:nvPr/>
        </p:nvSpPr>
        <p:spPr>
          <a:xfrm>
            <a:off x="4170355" y="74168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57" name="Google Shape;357;g2818eafae9a_0_319"/>
          <p:cNvSpPr/>
          <p:nvPr/>
        </p:nvSpPr>
        <p:spPr>
          <a:xfrm>
            <a:off x="7483352" y="88773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362" name="Shape 362"/>
        <p:cNvGrpSpPr/>
        <p:nvPr/>
      </p:nvGrpSpPr>
      <p:grpSpPr>
        <a:xfrm>
          <a:off x="0" y="0"/>
          <a:ext cx="0" cy="0"/>
          <a:chOff x="0" y="0"/>
          <a:chExt cx="0" cy="0"/>
        </a:xfrm>
      </p:grpSpPr>
      <p:pic>
        <p:nvPicPr>
          <p:cNvPr descr=" " id="363" name="Google Shape;363;g2818eafae9a_0_334"/>
          <p:cNvPicPr preferRelativeResize="0"/>
          <p:nvPr/>
        </p:nvPicPr>
        <p:blipFill rotWithShape="1">
          <a:blip r:embed="rId3">
            <a:alphaModFix/>
          </a:blip>
          <a:srcRect b="0" l="0" r="0" t="0"/>
          <a:stretch/>
        </p:blipFill>
        <p:spPr>
          <a:xfrm>
            <a:off x="1879835" y="-571500"/>
            <a:ext cx="17020127" cy="14859000"/>
          </a:xfrm>
          <a:prstGeom prst="rect">
            <a:avLst/>
          </a:prstGeom>
          <a:noFill/>
          <a:ln>
            <a:noFill/>
          </a:ln>
        </p:spPr>
      </p:pic>
      <p:pic>
        <p:nvPicPr>
          <p:cNvPr descr=" " id="364" name="Google Shape;364;g2818eafae9a_0_334"/>
          <p:cNvPicPr preferRelativeResize="0"/>
          <p:nvPr/>
        </p:nvPicPr>
        <p:blipFill rotWithShape="1">
          <a:blip r:embed="rId4">
            <a:alphaModFix/>
          </a:blip>
          <a:srcRect b="0" l="0" r="0" t="0"/>
          <a:stretch/>
        </p:blipFill>
        <p:spPr>
          <a:xfrm>
            <a:off x="812902" y="520700"/>
            <a:ext cx="3378622" cy="3276600"/>
          </a:xfrm>
          <a:prstGeom prst="rect">
            <a:avLst/>
          </a:prstGeom>
          <a:noFill/>
          <a:ln>
            <a:noFill/>
          </a:ln>
        </p:spPr>
      </p:pic>
      <p:pic>
        <p:nvPicPr>
          <p:cNvPr descr=" " id="365" name="Google Shape;365;g2818eafae9a_0_334"/>
          <p:cNvPicPr preferRelativeResize="0"/>
          <p:nvPr/>
        </p:nvPicPr>
        <p:blipFill rotWithShape="1">
          <a:blip r:embed="rId5">
            <a:alphaModFix/>
          </a:blip>
          <a:srcRect b="0" l="0" r="0" t="0"/>
          <a:stretch/>
        </p:blipFill>
        <p:spPr>
          <a:xfrm>
            <a:off x="19776372" y="6858000"/>
            <a:ext cx="3991592" cy="5638800"/>
          </a:xfrm>
          <a:prstGeom prst="rect">
            <a:avLst/>
          </a:prstGeom>
          <a:noFill/>
          <a:ln>
            <a:noFill/>
          </a:ln>
        </p:spPr>
      </p:pic>
      <p:sp>
        <p:nvSpPr>
          <p:cNvPr id="366" name="Google Shape;366;g2818eafae9a_0_3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7" name="Google Shape;367;g2818eafae9a_0_33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8" name="Google Shape;368;g2818eafae9a_0_334"/>
          <p:cNvSpPr/>
          <p:nvPr/>
        </p:nvSpPr>
        <p:spPr>
          <a:xfrm>
            <a:off x="3391324"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818eafae9a_0_334"/>
          <p:cNvSpPr/>
          <p:nvPr/>
        </p:nvSpPr>
        <p:spPr>
          <a:xfrm>
            <a:off x="3848581" y="3263900"/>
            <a:ext cx="6960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818eafae9a_0_334"/>
          <p:cNvSpPr/>
          <p:nvPr/>
        </p:nvSpPr>
        <p:spPr>
          <a:xfrm>
            <a:off x="3848581" y="3263900"/>
            <a:ext cx="7502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233 Coins</a:t>
            </a:r>
            <a:endParaRPr b="0" i="0" sz="12800" u="none" cap="none" strike="noStrike">
              <a:solidFill>
                <a:schemeClr val="dk1"/>
              </a:solidFill>
              <a:latin typeface="Calibri"/>
              <a:ea typeface="Calibri"/>
              <a:cs typeface="Calibri"/>
              <a:sym typeface="Calibri"/>
            </a:endParaRPr>
          </a:p>
        </p:txBody>
      </p:sp>
      <p:sp>
        <p:nvSpPr>
          <p:cNvPr id="371" name="Google Shape;371;g2818eafae9a_0_334"/>
          <p:cNvSpPr/>
          <p:nvPr/>
        </p:nvSpPr>
        <p:spPr>
          <a:xfrm>
            <a:off x="3391324" y="5295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818eafae9a_0_334"/>
          <p:cNvSpPr/>
          <p:nvPr/>
        </p:nvSpPr>
        <p:spPr>
          <a:xfrm>
            <a:off x="3323582" y="5295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73" name="Google Shape;373;g2818eafae9a_0_334"/>
          <p:cNvSpPr/>
          <p:nvPr/>
        </p:nvSpPr>
        <p:spPr>
          <a:xfrm>
            <a:off x="3391324"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818eafae9a_0_334"/>
          <p:cNvSpPr/>
          <p:nvPr/>
        </p:nvSpPr>
        <p:spPr>
          <a:xfrm>
            <a:off x="3746968" y="6985000"/>
            <a:ext cx="7163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818eafae9a_0_334"/>
          <p:cNvSpPr/>
          <p:nvPr/>
        </p:nvSpPr>
        <p:spPr>
          <a:xfrm>
            <a:off x="3746968" y="6985000"/>
            <a:ext cx="7705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456 Hours</a:t>
            </a:r>
            <a:endParaRPr b="0" i="0" sz="12800" u="none" cap="none" strike="noStrike">
              <a:solidFill>
                <a:schemeClr val="dk1"/>
              </a:solidFill>
              <a:latin typeface="Calibri"/>
              <a:ea typeface="Calibri"/>
              <a:cs typeface="Calibri"/>
              <a:sym typeface="Calibri"/>
            </a:endParaRPr>
          </a:p>
        </p:txBody>
      </p:sp>
      <p:sp>
        <p:nvSpPr>
          <p:cNvPr id="376" name="Google Shape;376;g2818eafae9a_0_334"/>
          <p:cNvSpPr/>
          <p:nvPr/>
        </p:nvSpPr>
        <p:spPr>
          <a:xfrm>
            <a:off x="3391324" y="90170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818eafae9a_0_334"/>
          <p:cNvSpPr/>
          <p:nvPr/>
        </p:nvSpPr>
        <p:spPr>
          <a:xfrm>
            <a:off x="3323582" y="90170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78" name="Google Shape;378;g2818eafae9a_0_334"/>
          <p:cNvSpPr/>
          <p:nvPr/>
        </p:nvSpPr>
        <p:spPr>
          <a:xfrm>
            <a:off x="13552594"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818eafae9a_0_334"/>
          <p:cNvSpPr/>
          <p:nvPr/>
        </p:nvSpPr>
        <p:spPr>
          <a:xfrm>
            <a:off x="16042105" y="3263900"/>
            <a:ext cx="2895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818eafae9a_0_334"/>
          <p:cNvSpPr/>
          <p:nvPr/>
        </p:nvSpPr>
        <p:spPr>
          <a:xfrm>
            <a:off x="16042105" y="3263900"/>
            <a:ext cx="3438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85%</a:t>
            </a:r>
            <a:endParaRPr b="0" i="0" sz="12800" u="none" cap="none" strike="noStrike">
              <a:solidFill>
                <a:schemeClr val="dk1"/>
              </a:solidFill>
              <a:latin typeface="Calibri"/>
              <a:ea typeface="Calibri"/>
              <a:cs typeface="Calibri"/>
              <a:sym typeface="Calibri"/>
            </a:endParaRPr>
          </a:p>
        </p:txBody>
      </p:sp>
      <p:sp>
        <p:nvSpPr>
          <p:cNvPr id="381" name="Google Shape;381;g2818eafae9a_0_334"/>
          <p:cNvSpPr/>
          <p:nvPr/>
        </p:nvSpPr>
        <p:spPr>
          <a:xfrm>
            <a:off x="13552594" y="5295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818eafae9a_0_334"/>
          <p:cNvSpPr/>
          <p:nvPr/>
        </p:nvSpPr>
        <p:spPr>
          <a:xfrm>
            <a:off x="13484852" y="5295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83" name="Google Shape;383;g2818eafae9a_0_334"/>
          <p:cNvSpPr/>
          <p:nvPr/>
        </p:nvSpPr>
        <p:spPr>
          <a:xfrm>
            <a:off x="13552594"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818eafae9a_0_334"/>
          <p:cNvSpPr/>
          <p:nvPr/>
        </p:nvSpPr>
        <p:spPr>
          <a:xfrm>
            <a:off x="14784648" y="6985000"/>
            <a:ext cx="54108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818eafae9a_0_334"/>
          <p:cNvSpPr/>
          <p:nvPr/>
        </p:nvSpPr>
        <p:spPr>
          <a:xfrm>
            <a:off x="14784648" y="6985000"/>
            <a:ext cx="5952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323 Km</a:t>
            </a:r>
            <a:endParaRPr b="0" i="0" sz="12800" u="none" cap="none" strike="noStrike">
              <a:solidFill>
                <a:schemeClr val="dk1"/>
              </a:solidFill>
              <a:latin typeface="Calibri"/>
              <a:ea typeface="Calibri"/>
              <a:cs typeface="Calibri"/>
              <a:sym typeface="Calibri"/>
            </a:endParaRPr>
          </a:p>
        </p:txBody>
      </p:sp>
      <p:sp>
        <p:nvSpPr>
          <p:cNvPr id="386" name="Google Shape;386;g2818eafae9a_0_334"/>
          <p:cNvSpPr/>
          <p:nvPr/>
        </p:nvSpPr>
        <p:spPr>
          <a:xfrm>
            <a:off x="13552594" y="90170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818eafae9a_0_334"/>
          <p:cNvSpPr/>
          <p:nvPr/>
        </p:nvSpPr>
        <p:spPr>
          <a:xfrm>
            <a:off x="13484852" y="90170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392" name="Shape 392"/>
        <p:cNvGrpSpPr/>
        <p:nvPr/>
      </p:nvGrpSpPr>
      <p:grpSpPr>
        <a:xfrm>
          <a:off x="0" y="0"/>
          <a:ext cx="0" cy="0"/>
          <a:chOff x="0" y="0"/>
          <a:chExt cx="0" cy="0"/>
        </a:xfrm>
      </p:grpSpPr>
      <p:pic>
        <p:nvPicPr>
          <p:cNvPr descr=" " id="393" name="Google Shape;393;g2818eafae9a_0_363"/>
          <p:cNvPicPr preferRelativeResize="0"/>
          <p:nvPr/>
        </p:nvPicPr>
        <p:blipFill rotWithShape="1">
          <a:blip r:embed="rId3">
            <a:alphaModFix/>
          </a:blip>
          <a:srcRect b="0" l="0" r="0" t="0"/>
          <a:stretch/>
        </p:blipFill>
        <p:spPr>
          <a:xfrm>
            <a:off x="3696162" y="0"/>
            <a:ext cx="14759245" cy="16205200"/>
          </a:xfrm>
          <a:prstGeom prst="rect">
            <a:avLst/>
          </a:prstGeom>
          <a:noFill/>
          <a:ln>
            <a:noFill/>
          </a:ln>
        </p:spPr>
      </p:pic>
      <p:pic>
        <p:nvPicPr>
          <p:cNvPr descr=" " id="394" name="Google Shape;394;g2818eafae9a_0_363"/>
          <p:cNvPicPr preferRelativeResize="0"/>
          <p:nvPr/>
        </p:nvPicPr>
        <p:blipFill rotWithShape="1">
          <a:blip r:embed="rId4">
            <a:alphaModFix/>
          </a:blip>
          <a:srcRect b="0" l="0" r="0" t="0"/>
          <a:stretch/>
        </p:blipFill>
        <p:spPr>
          <a:xfrm>
            <a:off x="20322540" y="9271000"/>
            <a:ext cx="3302413" cy="3378200"/>
          </a:xfrm>
          <a:prstGeom prst="rect">
            <a:avLst/>
          </a:prstGeom>
          <a:noFill/>
          <a:ln>
            <a:noFill/>
          </a:ln>
        </p:spPr>
      </p:pic>
      <p:pic>
        <p:nvPicPr>
          <p:cNvPr descr=" " id="395" name="Google Shape;395;g2818eafae9a_0_363"/>
          <p:cNvPicPr preferRelativeResize="0"/>
          <p:nvPr/>
        </p:nvPicPr>
        <p:blipFill rotWithShape="1">
          <a:blip r:embed="rId5">
            <a:alphaModFix/>
          </a:blip>
          <a:srcRect b="0" l="0" r="0" t="0"/>
          <a:stretch/>
        </p:blipFill>
        <p:spPr>
          <a:xfrm>
            <a:off x="482660" y="838200"/>
            <a:ext cx="3810476" cy="3962400"/>
          </a:xfrm>
          <a:prstGeom prst="rect">
            <a:avLst/>
          </a:prstGeom>
          <a:noFill/>
          <a:ln>
            <a:noFill/>
          </a:ln>
        </p:spPr>
      </p:pic>
      <p:sp>
        <p:nvSpPr>
          <p:cNvPr id="396" name="Google Shape;396;g2818eafae9a_0_3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7" name="Google Shape;397;g2818eafae9a_0_36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98" name="Google Shape;398;g2818eafae9a_0_363"/>
          <p:cNvSpPr/>
          <p:nvPr/>
        </p:nvSpPr>
        <p:spPr>
          <a:xfrm>
            <a:off x="6841922" y="11430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Some Graph</a:t>
            </a:r>
            <a:endParaRPr b="0" i="0" sz="8000" u="none" cap="none" strike="noStrike">
              <a:solidFill>
                <a:schemeClr val="dk1"/>
              </a:solidFill>
              <a:latin typeface="Calibri"/>
              <a:ea typeface="Calibri"/>
              <a:cs typeface="Calibri"/>
              <a:sym typeface="Calibri"/>
            </a:endParaRPr>
          </a:p>
        </p:txBody>
      </p:sp>
      <p:sp>
        <p:nvSpPr>
          <p:cNvPr id="399" name="Google Shape;399;g2818eafae9a_0_363"/>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818eafae9a_0_363"/>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1820"/>
              <a:buFont typeface="Lato"/>
              <a:buNone/>
            </a:pPr>
            <a:r>
              <a:rPr b="0" i="0" lang="en-US" sz="1820" u="none" cap="none" strike="noStrike">
                <a:solidFill>
                  <a:srgbClr val="273F5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01" name="Google Shape;401;g2818eafae9a_0_363"/>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2185"/>
              <a:buFont typeface="Lato"/>
              <a:buNone/>
            </a:pPr>
            <a:r>
              <a:rPr b="0" i="0" lang="en-US" sz="2185" u="none" cap="none" strike="noStrike">
                <a:solidFill>
                  <a:srgbClr val="273F5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02" name="Google Shape;402;g2818eafae9a_0_363"/>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2185"/>
              <a:buFont typeface="Lato"/>
              <a:buNone/>
            </a:pPr>
            <a:r>
              <a:rPr b="0" i="0" lang="en-US" sz="2185" u="none" cap="none" strike="noStrike">
                <a:solidFill>
                  <a:srgbClr val="273F5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03" name="Google Shape;403;g2818eafae9a_0_363"/>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2185"/>
              <a:buFont typeface="Lato"/>
              <a:buNone/>
            </a:pPr>
            <a:r>
              <a:rPr b="0" i="0" lang="en-US" sz="2185" u="none" cap="none" strike="noStrike">
                <a:solidFill>
                  <a:srgbClr val="273F5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04" name="Google Shape;404;g2818eafae9a_0_363"/>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2185"/>
              <a:buFont typeface="Lato"/>
              <a:buNone/>
            </a:pPr>
            <a:r>
              <a:rPr b="0" i="0" lang="en-US" sz="2185" u="none" cap="none" strike="noStrike">
                <a:solidFill>
                  <a:srgbClr val="273F5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5" name="Google Shape;405;g2818eafae9a_0_363"/>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2185"/>
              <a:buFont typeface="Lato"/>
              <a:buNone/>
            </a:pPr>
            <a:r>
              <a:rPr b="0" i="0" lang="en-US" sz="2185" u="none" cap="none" strike="noStrike">
                <a:solidFill>
                  <a:srgbClr val="273F5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6" name="Google Shape;406;g2818eafae9a_0_363"/>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2185"/>
              <a:buFont typeface="Lato"/>
              <a:buNone/>
            </a:pPr>
            <a:r>
              <a:rPr b="0" i="0" lang="en-US" sz="2185" u="none" cap="none" strike="noStrike">
                <a:solidFill>
                  <a:srgbClr val="273F5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7" name="Google Shape;407;g2818eafae9a_0_363"/>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2185"/>
              <a:buFont typeface="Lato"/>
              <a:buNone/>
            </a:pPr>
            <a:r>
              <a:rPr b="0" i="0" lang="en-US" sz="2185" u="none" cap="none" strike="noStrike">
                <a:solidFill>
                  <a:srgbClr val="273F5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8" name="Google Shape;408;g2818eafae9a_0_363"/>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2185"/>
              <a:buFont typeface="Lato"/>
              <a:buNone/>
            </a:pPr>
            <a:r>
              <a:rPr b="0" i="0" lang="en-US" sz="2185" u="none" cap="none" strike="noStrike">
                <a:solidFill>
                  <a:srgbClr val="273F5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09" name="Google Shape;409;g2818eafae9a_0_363"/>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1820"/>
              <a:buFont typeface="Lato"/>
              <a:buNone/>
            </a:pPr>
            <a:r>
              <a:rPr b="0" i="0" lang="en-US" sz="1820" u="none" cap="none" strike="noStrike">
                <a:solidFill>
                  <a:srgbClr val="273F5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10" name="Google Shape;410;g2818eafae9a_0_363"/>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1820"/>
              <a:buFont typeface="Lato"/>
              <a:buNone/>
            </a:pPr>
            <a:r>
              <a:rPr b="0" i="0" lang="en-US" sz="1820" u="none" cap="none" strike="noStrike">
                <a:solidFill>
                  <a:srgbClr val="273F5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11" name="Google Shape;411;g2818eafae9a_0_363"/>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1820"/>
              <a:buFont typeface="Lato"/>
              <a:buNone/>
            </a:pPr>
            <a:r>
              <a:rPr b="0" i="0" lang="en-US" sz="1820" u="none" cap="none" strike="noStrike">
                <a:solidFill>
                  <a:srgbClr val="273F5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12" name="Google Shape;412;g2818eafae9a_0_363"/>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1820"/>
              <a:buFont typeface="Lato"/>
              <a:buNone/>
            </a:pPr>
            <a:r>
              <a:rPr b="0" i="0" lang="en-US" sz="1820" u="none" cap="none" strike="noStrike">
                <a:solidFill>
                  <a:srgbClr val="273F5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13" name="Google Shape;413;g2818eafae9a_0_363"/>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1820"/>
              <a:buFont typeface="Lato"/>
              <a:buNone/>
            </a:pPr>
            <a:r>
              <a:rPr b="0" i="0" lang="en-US" sz="1820" u="none" cap="none" strike="noStrike">
                <a:solidFill>
                  <a:srgbClr val="273F5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14" name="Google Shape;414;g2818eafae9a_0_363"/>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1820"/>
              <a:buFont typeface="Lato"/>
              <a:buNone/>
            </a:pPr>
            <a:r>
              <a:rPr b="0" i="0" lang="en-US" sz="1820" u="none" cap="none" strike="noStrike">
                <a:solidFill>
                  <a:srgbClr val="273F5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5" name="Google Shape;415;g2818eafae9a_0_363"/>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1820"/>
              <a:buFont typeface="Lato"/>
              <a:buNone/>
            </a:pPr>
            <a:r>
              <a:rPr b="0" i="0" lang="en-US" sz="1820" u="none" cap="none" strike="noStrike">
                <a:solidFill>
                  <a:srgbClr val="273F5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6" name="Google Shape;416;g2818eafae9a_0_363"/>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1820"/>
              <a:buFont typeface="Lato"/>
              <a:buNone/>
            </a:pPr>
            <a:r>
              <a:rPr b="0" i="0" lang="en-US" sz="1820" u="none" cap="none" strike="noStrike">
                <a:solidFill>
                  <a:srgbClr val="273F5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7" name="Google Shape;417;g2818eafae9a_0_363"/>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1820"/>
              <a:buFont typeface="Lato"/>
              <a:buNone/>
            </a:pPr>
            <a:r>
              <a:rPr b="0" i="0" lang="en-US" sz="1820" u="none" cap="none" strike="noStrike">
                <a:solidFill>
                  <a:srgbClr val="273F5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8" name="Google Shape;418;g2818eafae9a_0_363"/>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3F5F"/>
              </a:buClr>
              <a:buSzPts val="1820"/>
              <a:buFont typeface="Lato"/>
              <a:buNone/>
            </a:pPr>
            <a:r>
              <a:rPr b="0" i="0" lang="en-US" sz="1820" u="none" cap="none" strike="noStrike">
                <a:solidFill>
                  <a:srgbClr val="273F5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19" name="Google Shape;419;g2818eafae9a_0_363"/>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420" name="Google Shape;420;g2818eafae9a_0_363"/>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21" name="Google Shape;421;g2818eafae9a_0_363"/>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22" name="Google Shape;422;g2818eafae9a_0_363"/>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23" name="Google Shape;423;g2818eafae9a_0_363"/>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24" name="Google Shape;424;g2818eafae9a_0_363"/>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25" name="Google Shape;425;g2818eafae9a_0_363"/>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26" name="Google Shape;426;g2818eafae9a_0_363"/>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27" name="Google Shape;427;g2818eafae9a_0_363"/>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28" name="Google Shape;428;g2818eafae9a_0_363"/>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429" name="Google Shape;429;g2818eafae9a_0_363"/>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30" name="Google Shape;430;g2818eafae9a_0_363"/>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31" name="Google Shape;431;g2818eafae9a_0_363"/>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32" name="Google Shape;432;g2818eafae9a_0_363"/>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33" name="Google Shape;433;g2818eafae9a_0_363"/>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34" name="Google Shape;434;g2818eafae9a_0_363"/>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35" name="Google Shape;435;g2818eafae9a_0_363"/>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36" name="Google Shape;436;g2818eafae9a_0_363"/>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37" name="Google Shape;437;g2818eafae9a_0_363"/>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38" name="Google Shape;438;g2818eafae9a_0_363"/>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39" name="Google Shape;439;g2818eafae9a_0_363"/>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40" name="Google Shape;440;g2818eafae9a_0_363"/>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41" name="Google Shape;441;g2818eafae9a_0_36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818eafae9a_0_36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3" name="Google Shape;443;g2818eafae9a_0_363"/>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44" name="Google Shape;444;g2818eafae9a_0_363"/>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45" name="Google Shape;445;g2818eafae9a_0_363"/>
          <p:cNvSpPr/>
          <p:nvPr/>
        </p:nvSpPr>
        <p:spPr>
          <a:xfrm>
            <a:off x="16277084" y="6365379"/>
            <a:ext cx="18417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818eafae9a_0_363"/>
          <p:cNvSpPr/>
          <p:nvPr/>
        </p:nvSpPr>
        <p:spPr>
          <a:xfrm>
            <a:off x="16277084" y="6330950"/>
            <a:ext cx="2045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34.574</a:t>
            </a:r>
            <a:endParaRPr b="0" i="0" sz="4800" u="none" cap="none" strike="noStrike">
              <a:solidFill>
                <a:schemeClr val="dk1"/>
              </a:solidFill>
              <a:latin typeface="Calibri"/>
              <a:ea typeface="Calibri"/>
              <a:cs typeface="Calibri"/>
              <a:sym typeface="Calibri"/>
            </a:endParaRPr>
          </a:p>
        </p:txBody>
      </p:sp>
      <p:sp>
        <p:nvSpPr>
          <p:cNvPr id="447" name="Google Shape;447;g2818eafae9a_0_363"/>
          <p:cNvSpPr/>
          <p:nvPr/>
        </p:nvSpPr>
        <p:spPr>
          <a:xfrm>
            <a:off x="16747043" y="70929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48" name="Google Shape;448;g2818eafae9a_0_363"/>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818eafae9a_0_363"/>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818eafae9a_0_363"/>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Treasure Found</a:t>
            </a:r>
            <a:endParaRPr b="0" i="0" sz="4800" u="none" cap="none" strike="noStrike">
              <a:solidFill>
                <a:schemeClr val="dk1"/>
              </a:solidFill>
              <a:latin typeface="Calibri"/>
              <a:ea typeface="Calibri"/>
              <a:cs typeface="Calibri"/>
              <a:sym typeface="Calibri"/>
            </a:endParaRPr>
          </a:p>
        </p:txBody>
      </p:sp>
      <p:sp>
        <p:nvSpPr>
          <p:cNvPr id="451" name="Google Shape;451;g2818eafae9a_0_363"/>
          <p:cNvSpPr/>
          <p:nvPr/>
        </p:nvSpPr>
        <p:spPr>
          <a:xfrm>
            <a:off x="13192716" y="11379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52" name="Google Shape;452;g2818eafae9a_0_363"/>
          <p:cNvSpPr/>
          <p:nvPr/>
        </p:nvSpPr>
        <p:spPr>
          <a:xfrm>
            <a:off x="3251606"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818eafae9a_0_363"/>
          <p:cNvSpPr/>
          <p:nvPr/>
        </p:nvSpPr>
        <p:spPr>
          <a:xfrm>
            <a:off x="3251606"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818eafae9a_0_363"/>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Spellcasting Progress</a:t>
            </a:r>
            <a:endParaRPr b="0" i="0" sz="4800" u="none" cap="none" strike="noStrike">
              <a:solidFill>
                <a:schemeClr val="dk1"/>
              </a:solidFill>
              <a:latin typeface="Calibri"/>
              <a:ea typeface="Calibri"/>
              <a:cs typeface="Calibri"/>
              <a:sym typeface="Calibri"/>
            </a:endParaRPr>
          </a:p>
        </p:txBody>
      </p:sp>
      <p:sp>
        <p:nvSpPr>
          <p:cNvPr id="455" name="Google Shape;455;g2818eafae9a_0_363"/>
          <p:cNvSpPr/>
          <p:nvPr/>
        </p:nvSpPr>
        <p:spPr>
          <a:xfrm>
            <a:off x="3183865" y="11379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460" name="Shape 460"/>
        <p:cNvGrpSpPr/>
        <p:nvPr/>
      </p:nvGrpSpPr>
      <p:grpSpPr>
        <a:xfrm>
          <a:off x="0" y="0"/>
          <a:ext cx="0" cy="0"/>
          <a:chOff x="0" y="0"/>
          <a:chExt cx="0" cy="0"/>
        </a:xfrm>
      </p:grpSpPr>
      <p:pic>
        <p:nvPicPr>
          <p:cNvPr descr=" " id="461" name="Google Shape;461;g2818eafae9a_0_430"/>
          <p:cNvPicPr preferRelativeResize="0"/>
          <p:nvPr/>
        </p:nvPicPr>
        <p:blipFill rotWithShape="1">
          <a:blip r:embed="rId3">
            <a:alphaModFix/>
          </a:blip>
          <a:srcRect b="0" l="0" r="0" t="0"/>
          <a:stretch/>
        </p:blipFill>
        <p:spPr>
          <a:xfrm>
            <a:off x="11190099" y="-1066800"/>
            <a:ext cx="14949768" cy="17640300"/>
          </a:xfrm>
          <a:prstGeom prst="rect">
            <a:avLst/>
          </a:prstGeom>
          <a:noFill/>
          <a:ln>
            <a:noFill/>
          </a:ln>
        </p:spPr>
      </p:pic>
      <p:pic>
        <p:nvPicPr>
          <p:cNvPr descr=" " id="462" name="Google Shape;462;g2818eafae9a_0_430"/>
          <p:cNvPicPr preferRelativeResize="0"/>
          <p:nvPr/>
        </p:nvPicPr>
        <p:blipFill rotWithShape="1">
          <a:blip r:embed="rId4">
            <a:alphaModFix/>
          </a:blip>
          <a:srcRect b="0" l="0" r="0" t="0"/>
          <a:stretch/>
        </p:blipFill>
        <p:spPr>
          <a:xfrm>
            <a:off x="-5893537" y="3822700"/>
            <a:ext cx="11793411" cy="13832582"/>
          </a:xfrm>
          <a:prstGeom prst="rect">
            <a:avLst/>
          </a:prstGeom>
          <a:noFill/>
          <a:ln>
            <a:noFill/>
          </a:ln>
        </p:spPr>
      </p:pic>
      <p:pic>
        <p:nvPicPr>
          <p:cNvPr descr=" " id="463" name="Google Shape;463;g2818eafae9a_0_430"/>
          <p:cNvPicPr preferRelativeResize="0"/>
          <p:nvPr/>
        </p:nvPicPr>
        <p:blipFill rotWithShape="1">
          <a:blip r:embed="rId5">
            <a:alphaModFix/>
          </a:blip>
          <a:srcRect b="0" l="0" r="0" t="0"/>
          <a:stretch/>
        </p:blipFill>
        <p:spPr>
          <a:xfrm>
            <a:off x="21618102" y="584200"/>
            <a:ext cx="1917940" cy="1905000"/>
          </a:xfrm>
          <a:prstGeom prst="rect">
            <a:avLst/>
          </a:prstGeom>
          <a:noFill/>
          <a:ln>
            <a:noFill/>
          </a:ln>
        </p:spPr>
      </p:pic>
      <p:pic>
        <p:nvPicPr>
          <p:cNvPr descr=" " id="464" name="Google Shape;464;g2818eafae9a_0_430"/>
          <p:cNvPicPr preferRelativeResize="0"/>
          <p:nvPr/>
        </p:nvPicPr>
        <p:blipFill rotWithShape="1">
          <a:blip r:embed="rId6">
            <a:alphaModFix/>
          </a:blip>
          <a:srcRect b="0" l="0" r="0" t="0"/>
          <a:stretch/>
        </p:blipFill>
        <p:spPr>
          <a:xfrm>
            <a:off x="622378" y="9499600"/>
            <a:ext cx="3696162" cy="3619500"/>
          </a:xfrm>
          <a:prstGeom prst="rect">
            <a:avLst/>
          </a:prstGeom>
          <a:noFill/>
          <a:ln>
            <a:noFill/>
          </a:ln>
        </p:spPr>
      </p:pic>
      <p:sp>
        <p:nvSpPr>
          <p:cNvPr id="465" name="Google Shape;465;g2818eafae9a_0_4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6" name="Google Shape;466;g2818eafae9a_0_43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67" name="Google Shape;467;g2818eafae9a_0_430"/>
          <p:cNvSpPr/>
          <p:nvPr/>
        </p:nvSpPr>
        <p:spPr>
          <a:xfrm>
            <a:off x="13450981" y="6870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818eafae9a_0_430"/>
          <p:cNvSpPr/>
          <p:nvPr/>
        </p:nvSpPr>
        <p:spPr>
          <a:xfrm>
            <a:off x="13450981" y="6870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818eafae9a_0_430"/>
          <p:cNvSpPr/>
          <p:nvPr/>
        </p:nvSpPr>
        <p:spPr>
          <a:xfrm>
            <a:off x="13450981" y="68707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A web application</a:t>
            </a:r>
            <a:endParaRPr b="0" i="0" sz="4800" u="none" cap="none" strike="noStrike">
              <a:solidFill>
                <a:schemeClr val="dk1"/>
              </a:solidFill>
              <a:latin typeface="Calibri"/>
              <a:ea typeface="Calibri"/>
              <a:cs typeface="Calibri"/>
              <a:sym typeface="Calibri"/>
            </a:endParaRPr>
          </a:p>
        </p:txBody>
      </p:sp>
      <p:sp>
        <p:nvSpPr>
          <p:cNvPr id="470" name="Google Shape;470;g2818eafae9a_0_430"/>
          <p:cNvSpPr/>
          <p:nvPr/>
        </p:nvSpPr>
        <p:spPr>
          <a:xfrm>
            <a:off x="13450981" y="78359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71" name="Google Shape;471;g2818eafae9a_0_430"/>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72" name="Google Shape;472;g2818eafae9a_0_430"/>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73" name="Google Shape;473;g2818eafae9a_0_430"/>
          <p:cNvSpPr/>
          <p:nvPr/>
        </p:nvSpPr>
        <p:spPr>
          <a:xfrm>
            <a:off x="13374772" y="4737100"/>
            <a:ext cx="10690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478" name="Shape 478"/>
        <p:cNvGrpSpPr/>
        <p:nvPr/>
      </p:nvGrpSpPr>
      <p:grpSpPr>
        <a:xfrm>
          <a:off x="0" y="0"/>
          <a:ext cx="0" cy="0"/>
          <a:chOff x="0" y="0"/>
          <a:chExt cx="0" cy="0"/>
        </a:xfrm>
      </p:grpSpPr>
      <p:pic>
        <p:nvPicPr>
          <p:cNvPr descr=" " id="479" name="Google Shape;479;g2818eafae9a_0_447"/>
          <p:cNvPicPr preferRelativeResize="0"/>
          <p:nvPr/>
        </p:nvPicPr>
        <p:blipFill rotWithShape="1">
          <a:blip r:embed="rId3">
            <a:alphaModFix/>
          </a:blip>
          <a:srcRect b="0" l="0" r="0" t="0"/>
          <a:stretch/>
        </p:blipFill>
        <p:spPr>
          <a:xfrm>
            <a:off x="1879835" y="-571500"/>
            <a:ext cx="17020127" cy="14859000"/>
          </a:xfrm>
          <a:prstGeom prst="rect">
            <a:avLst/>
          </a:prstGeom>
          <a:noFill/>
          <a:ln>
            <a:noFill/>
          </a:ln>
        </p:spPr>
      </p:pic>
      <p:pic>
        <p:nvPicPr>
          <p:cNvPr descr=" " id="480" name="Google Shape;480;g2818eafae9a_0_447"/>
          <p:cNvPicPr preferRelativeResize="0"/>
          <p:nvPr/>
        </p:nvPicPr>
        <p:blipFill rotWithShape="1">
          <a:blip r:embed="rId4">
            <a:alphaModFix/>
          </a:blip>
          <a:srcRect b="0" l="0" r="0" t="0"/>
          <a:stretch/>
        </p:blipFill>
        <p:spPr>
          <a:xfrm>
            <a:off x="812902" y="520700"/>
            <a:ext cx="3378622" cy="3276600"/>
          </a:xfrm>
          <a:prstGeom prst="rect">
            <a:avLst/>
          </a:prstGeom>
          <a:noFill/>
          <a:ln>
            <a:noFill/>
          </a:ln>
        </p:spPr>
      </p:pic>
      <p:pic>
        <p:nvPicPr>
          <p:cNvPr descr=" " id="481" name="Google Shape;481;g2818eafae9a_0_447"/>
          <p:cNvPicPr preferRelativeResize="0"/>
          <p:nvPr/>
        </p:nvPicPr>
        <p:blipFill rotWithShape="1">
          <a:blip r:embed="rId5">
            <a:alphaModFix/>
          </a:blip>
          <a:srcRect b="0" l="0" r="0" t="0"/>
          <a:stretch/>
        </p:blipFill>
        <p:spPr>
          <a:xfrm>
            <a:off x="19776372" y="6858000"/>
            <a:ext cx="3991592" cy="5638800"/>
          </a:xfrm>
          <a:prstGeom prst="rect">
            <a:avLst/>
          </a:prstGeom>
          <a:noFill/>
          <a:ln>
            <a:noFill/>
          </a:ln>
        </p:spPr>
      </p:pic>
      <p:sp>
        <p:nvSpPr>
          <p:cNvPr id="482" name="Google Shape;482;g2818eafae9a_0_4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g2818eafae9a_0_44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84" name="Google Shape;484;g2818eafae9a_0_447"/>
          <p:cNvSpPr/>
          <p:nvPr/>
        </p:nvSpPr>
        <p:spPr>
          <a:xfrm>
            <a:off x="2946768" y="41529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818eafae9a_0_447"/>
          <p:cNvSpPr/>
          <p:nvPr/>
        </p:nvSpPr>
        <p:spPr>
          <a:xfrm>
            <a:off x="2946768" y="41529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818eafae9a_0_447"/>
          <p:cNvSpPr/>
          <p:nvPr/>
        </p:nvSpPr>
        <p:spPr>
          <a:xfrm>
            <a:off x="2946768" y="41529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An mobile app</a:t>
            </a:r>
            <a:endParaRPr b="0" i="0" sz="4800" u="none" cap="none" strike="noStrike">
              <a:solidFill>
                <a:schemeClr val="dk1"/>
              </a:solidFill>
              <a:latin typeface="Calibri"/>
              <a:ea typeface="Calibri"/>
              <a:cs typeface="Calibri"/>
              <a:sym typeface="Calibri"/>
            </a:endParaRPr>
          </a:p>
        </p:txBody>
      </p:sp>
      <p:sp>
        <p:nvSpPr>
          <p:cNvPr id="487" name="Google Shape;487;g2818eafae9a_0_447"/>
          <p:cNvSpPr/>
          <p:nvPr/>
        </p:nvSpPr>
        <p:spPr>
          <a:xfrm>
            <a:off x="2946768" y="5118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8" name="Google Shape;488;g2818eafae9a_0_447"/>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89" name="Google Shape;489;g2818eafae9a_0_447"/>
          <p:cNvSpPr/>
          <p:nvPr/>
        </p:nvSpPr>
        <p:spPr>
          <a:xfrm>
            <a:off x="2895962" y="1854200"/>
            <a:ext cx="12900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The Future of Fantasy</a:t>
            </a:r>
            <a:endParaRPr b="0" i="0" sz="8000" u="none" cap="none" strike="noStrike">
              <a:solidFill>
                <a:schemeClr val="dk1"/>
              </a:solidFill>
              <a:latin typeface="Calibri"/>
              <a:ea typeface="Calibri"/>
              <a:cs typeface="Calibri"/>
              <a:sym typeface="Calibri"/>
            </a:endParaRPr>
          </a:p>
        </p:txBody>
      </p:sp>
      <p:pic>
        <p:nvPicPr>
          <p:cNvPr descr=" " id="490" name="Google Shape;490;g2818eafae9a_0_447"/>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91" name="Google Shape;491;g2818eafae9a_0_447"/>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496" name="Shape 496"/>
        <p:cNvGrpSpPr/>
        <p:nvPr/>
      </p:nvGrpSpPr>
      <p:grpSpPr>
        <a:xfrm>
          <a:off x="0" y="0"/>
          <a:ext cx="0" cy="0"/>
          <a:chOff x="0" y="0"/>
          <a:chExt cx="0" cy="0"/>
        </a:xfrm>
      </p:grpSpPr>
      <p:pic>
        <p:nvPicPr>
          <p:cNvPr descr=" " id="497" name="Google Shape;497;g2818eafae9a_0_464"/>
          <p:cNvPicPr preferRelativeResize="0"/>
          <p:nvPr/>
        </p:nvPicPr>
        <p:blipFill rotWithShape="1">
          <a:blip r:embed="rId3">
            <a:alphaModFix/>
          </a:blip>
          <a:srcRect b="0" l="0" r="0" t="0"/>
          <a:stretch/>
        </p:blipFill>
        <p:spPr>
          <a:xfrm>
            <a:off x="3696162" y="0"/>
            <a:ext cx="14759245" cy="16205200"/>
          </a:xfrm>
          <a:prstGeom prst="rect">
            <a:avLst/>
          </a:prstGeom>
          <a:noFill/>
          <a:ln>
            <a:noFill/>
          </a:ln>
        </p:spPr>
      </p:pic>
      <p:pic>
        <p:nvPicPr>
          <p:cNvPr descr=" " id="498" name="Google Shape;498;g2818eafae9a_0_464"/>
          <p:cNvPicPr preferRelativeResize="0"/>
          <p:nvPr/>
        </p:nvPicPr>
        <p:blipFill rotWithShape="1">
          <a:blip r:embed="rId4">
            <a:alphaModFix/>
          </a:blip>
          <a:srcRect b="0" l="0" r="0" t="0"/>
          <a:stretch/>
        </p:blipFill>
        <p:spPr>
          <a:xfrm>
            <a:off x="20322540" y="9271000"/>
            <a:ext cx="3302413" cy="3378200"/>
          </a:xfrm>
          <a:prstGeom prst="rect">
            <a:avLst/>
          </a:prstGeom>
          <a:noFill/>
          <a:ln>
            <a:noFill/>
          </a:ln>
        </p:spPr>
      </p:pic>
      <p:pic>
        <p:nvPicPr>
          <p:cNvPr descr=" " id="499" name="Google Shape;499;g2818eafae9a_0_464"/>
          <p:cNvPicPr preferRelativeResize="0"/>
          <p:nvPr/>
        </p:nvPicPr>
        <p:blipFill rotWithShape="1">
          <a:blip r:embed="rId5">
            <a:alphaModFix/>
          </a:blip>
          <a:srcRect b="0" l="0" r="0" t="0"/>
          <a:stretch/>
        </p:blipFill>
        <p:spPr>
          <a:xfrm>
            <a:off x="482660" y="838200"/>
            <a:ext cx="3810476" cy="3962400"/>
          </a:xfrm>
          <a:prstGeom prst="rect">
            <a:avLst/>
          </a:prstGeom>
          <a:noFill/>
          <a:ln>
            <a:noFill/>
          </a:ln>
        </p:spPr>
      </p:pic>
      <p:sp>
        <p:nvSpPr>
          <p:cNvPr id="500" name="Google Shape;500;g2818eafae9a_0_4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1" name="Google Shape;501;g2818eafae9a_0_46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02" name="Google Shape;502;g2818eafae9a_0_464"/>
          <p:cNvSpPr/>
          <p:nvPr/>
        </p:nvSpPr>
        <p:spPr>
          <a:xfrm>
            <a:off x="16880410" y="4025900"/>
            <a:ext cx="57156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818eafae9a_0_464"/>
          <p:cNvSpPr/>
          <p:nvPr/>
        </p:nvSpPr>
        <p:spPr>
          <a:xfrm>
            <a:off x="16880410" y="4025900"/>
            <a:ext cx="57156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818eafae9a_0_464"/>
          <p:cNvSpPr/>
          <p:nvPr/>
        </p:nvSpPr>
        <p:spPr>
          <a:xfrm>
            <a:off x="16880410" y="40259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A web application</a:t>
            </a:r>
            <a:endParaRPr b="0" i="0" sz="4800" u="none" cap="none" strike="noStrike">
              <a:solidFill>
                <a:schemeClr val="dk1"/>
              </a:solidFill>
              <a:latin typeface="Calibri"/>
              <a:ea typeface="Calibri"/>
              <a:cs typeface="Calibri"/>
              <a:sym typeface="Calibri"/>
            </a:endParaRPr>
          </a:p>
        </p:txBody>
      </p:sp>
      <p:sp>
        <p:nvSpPr>
          <p:cNvPr id="505" name="Google Shape;505;g2818eafae9a_0_464"/>
          <p:cNvSpPr/>
          <p:nvPr/>
        </p:nvSpPr>
        <p:spPr>
          <a:xfrm>
            <a:off x="16880410" y="49911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06" name="Google Shape;506;g2818eafae9a_0_464"/>
          <p:cNvSpPr/>
          <p:nvPr/>
        </p:nvSpPr>
        <p:spPr>
          <a:xfrm>
            <a:off x="825603" y="4064000"/>
            <a:ext cx="7007100" cy="541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07" name="Google Shape;507;g2818eafae9a_0_464"/>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508" name="Google Shape;508;g2818eafae9a_0_464"/>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509" name="Google Shape;509;g2818eafae9a_0_464"/>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514" name="Shape 514"/>
        <p:cNvGrpSpPr/>
        <p:nvPr/>
      </p:nvGrpSpPr>
      <p:grpSpPr>
        <a:xfrm>
          <a:off x="0" y="0"/>
          <a:ext cx="0" cy="0"/>
          <a:chOff x="0" y="0"/>
          <a:chExt cx="0" cy="0"/>
        </a:xfrm>
      </p:grpSpPr>
      <p:pic>
        <p:nvPicPr>
          <p:cNvPr descr=" " id="515" name="Google Shape;515;g2818eafae9a_0_48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6" name="Google Shape;516;g2818eafae9a_0_4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7" name="Google Shape;517;g2818eafae9a_0_48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8" name="Google Shape;518;g2818eafae9a_0_481"/>
          <p:cNvSpPr/>
          <p:nvPr/>
        </p:nvSpPr>
        <p:spPr>
          <a:xfrm>
            <a:off x="15690694" y="698500"/>
            <a:ext cx="7464300" cy="1608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26" name="Shape 26"/>
        <p:cNvGrpSpPr/>
        <p:nvPr/>
      </p:nvGrpSpPr>
      <p:grpSpPr>
        <a:xfrm>
          <a:off x="0" y="0"/>
          <a:ext cx="0" cy="0"/>
          <a:chOff x="0" y="0"/>
          <a:chExt cx="0" cy="0"/>
        </a:xfrm>
      </p:grpSpPr>
      <p:pic>
        <p:nvPicPr>
          <p:cNvPr descr=" " id="27" name="Google Shape;27;g2818eafae9a_0_10"/>
          <p:cNvPicPr preferRelativeResize="0"/>
          <p:nvPr/>
        </p:nvPicPr>
        <p:blipFill rotWithShape="1">
          <a:blip r:embed="rId3">
            <a:alphaModFix/>
          </a:blip>
          <a:srcRect b="0" l="0" r="0" t="0"/>
          <a:stretch/>
        </p:blipFill>
        <p:spPr>
          <a:xfrm>
            <a:off x="-449447" y="3568458"/>
            <a:ext cx="8925645" cy="13735137"/>
          </a:xfrm>
          <a:prstGeom prst="rect">
            <a:avLst/>
          </a:prstGeom>
          <a:noFill/>
          <a:ln>
            <a:noFill/>
          </a:ln>
        </p:spPr>
      </p:pic>
      <p:pic>
        <p:nvPicPr>
          <p:cNvPr descr=" " id="28" name="Google Shape;28;g2818eafae9a_0_10"/>
          <p:cNvPicPr preferRelativeResize="0"/>
          <p:nvPr/>
        </p:nvPicPr>
        <p:blipFill rotWithShape="1">
          <a:blip r:embed="rId4">
            <a:alphaModFix/>
          </a:blip>
          <a:srcRect b="0" l="0" r="0" t="0"/>
          <a:stretch/>
        </p:blipFill>
        <p:spPr>
          <a:xfrm>
            <a:off x="12698642" y="90407"/>
            <a:ext cx="12680248" cy="13212468"/>
          </a:xfrm>
          <a:prstGeom prst="rect">
            <a:avLst/>
          </a:prstGeom>
          <a:noFill/>
          <a:ln>
            <a:noFill/>
          </a:ln>
        </p:spPr>
      </p:pic>
      <p:pic>
        <p:nvPicPr>
          <p:cNvPr descr=" " id="29" name="Google Shape;29;g2818eafae9a_0_10"/>
          <p:cNvPicPr preferRelativeResize="0"/>
          <p:nvPr/>
        </p:nvPicPr>
        <p:blipFill rotWithShape="1">
          <a:blip r:embed="rId5">
            <a:alphaModFix/>
          </a:blip>
          <a:srcRect b="0" l="0" r="0" t="0"/>
          <a:stretch/>
        </p:blipFill>
        <p:spPr>
          <a:xfrm>
            <a:off x="19268308" y="9626600"/>
            <a:ext cx="4369346" cy="4089400"/>
          </a:xfrm>
          <a:prstGeom prst="rect">
            <a:avLst/>
          </a:prstGeom>
          <a:noFill/>
          <a:ln>
            <a:noFill/>
          </a:ln>
        </p:spPr>
      </p:pic>
      <p:pic>
        <p:nvPicPr>
          <p:cNvPr descr=" " id="30" name="Google Shape;30;g2818eafae9a_0_10"/>
          <p:cNvPicPr preferRelativeResize="0"/>
          <p:nvPr/>
        </p:nvPicPr>
        <p:blipFill rotWithShape="1">
          <a:blip r:embed="rId6">
            <a:alphaModFix/>
          </a:blip>
          <a:srcRect b="0" l="0" r="0" t="0"/>
          <a:stretch/>
        </p:blipFill>
        <p:spPr>
          <a:xfrm>
            <a:off x="495362" y="825500"/>
            <a:ext cx="3518340" cy="3390900"/>
          </a:xfrm>
          <a:prstGeom prst="rect">
            <a:avLst/>
          </a:prstGeom>
          <a:noFill/>
          <a:ln>
            <a:noFill/>
          </a:ln>
        </p:spPr>
      </p:pic>
      <p:sp>
        <p:nvSpPr>
          <p:cNvPr id="31" name="Google Shape;31;g2818eafae9a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818eafae9a_0_1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3" name="Google Shape;33;g2818eafae9a_0_10"/>
          <p:cNvSpPr/>
          <p:nvPr/>
        </p:nvSpPr>
        <p:spPr>
          <a:xfrm>
            <a:off x="9267925" y="4394200"/>
            <a:ext cx="58512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Welcome</a:t>
            </a:r>
            <a:endParaRPr b="0" i="0" sz="12800" u="none" cap="none" strike="noStrike">
              <a:solidFill>
                <a:schemeClr val="dk1"/>
              </a:solidFill>
              <a:latin typeface="Calibri"/>
              <a:ea typeface="Calibri"/>
              <a:cs typeface="Calibri"/>
              <a:sym typeface="Calibri"/>
            </a:endParaRPr>
          </a:p>
        </p:txBody>
      </p:sp>
      <p:sp>
        <p:nvSpPr>
          <p:cNvPr id="34" name="Google Shape;34;g2818eafae9a_0_10"/>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523" name="Shape 523"/>
        <p:cNvGrpSpPr/>
        <p:nvPr/>
      </p:nvGrpSpPr>
      <p:grpSpPr>
        <a:xfrm>
          <a:off x="0" y="0"/>
          <a:ext cx="0" cy="0"/>
          <a:chOff x="0" y="0"/>
          <a:chExt cx="0" cy="0"/>
        </a:xfrm>
      </p:grpSpPr>
      <p:pic>
        <p:nvPicPr>
          <p:cNvPr descr=" " id="524" name="Google Shape;524;g2818eafae9a_0_489"/>
          <p:cNvPicPr preferRelativeResize="0"/>
          <p:nvPr/>
        </p:nvPicPr>
        <p:blipFill rotWithShape="1">
          <a:blip r:embed="rId3">
            <a:alphaModFix/>
          </a:blip>
          <a:srcRect b="0" l="0" r="0" t="0"/>
          <a:stretch/>
        </p:blipFill>
        <p:spPr>
          <a:xfrm>
            <a:off x="11190099" y="-1066800"/>
            <a:ext cx="14949768" cy="17640300"/>
          </a:xfrm>
          <a:prstGeom prst="rect">
            <a:avLst/>
          </a:prstGeom>
          <a:noFill/>
          <a:ln>
            <a:noFill/>
          </a:ln>
        </p:spPr>
      </p:pic>
      <p:pic>
        <p:nvPicPr>
          <p:cNvPr descr=" " id="525" name="Google Shape;525;g2818eafae9a_0_489"/>
          <p:cNvPicPr preferRelativeResize="0"/>
          <p:nvPr/>
        </p:nvPicPr>
        <p:blipFill rotWithShape="1">
          <a:blip r:embed="rId4">
            <a:alphaModFix/>
          </a:blip>
          <a:srcRect b="0" l="0" r="0" t="0"/>
          <a:stretch/>
        </p:blipFill>
        <p:spPr>
          <a:xfrm>
            <a:off x="-5893537" y="3822700"/>
            <a:ext cx="11793411" cy="13832582"/>
          </a:xfrm>
          <a:prstGeom prst="rect">
            <a:avLst/>
          </a:prstGeom>
          <a:noFill/>
          <a:ln>
            <a:noFill/>
          </a:ln>
        </p:spPr>
      </p:pic>
      <p:pic>
        <p:nvPicPr>
          <p:cNvPr descr=" " id="526" name="Google Shape;526;g2818eafae9a_0_489"/>
          <p:cNvPicPr preferRelativeResize="0"/>
          <p:nvPr/>
        </p:nvPicPr>
        <p:blipFill rotWithShape="1">
          <a:blip r:embed="rId5">
            <a:alphaModFix/>
          </a:blip>
          <a:srcRect b="0" l="0" r="0" t="0"/>
          <a:stretch/>
        </p:blipFill>
        <p:spPr>
          <a:xfrm>
            <a:off x="21618102" y="584200"/>
            <a:ext cx="1917940" cy="1905000"/>
          </a:xfrm>
          <a:prstGeom prst="rect">
            <a:avLst/>
          </a:prstGeom>
          <a:noFill/>
          <a:ln>
            <a:noFill/>
          </a:ln>
        </p:spPr>
      </p:pic>
      <p:pic>
        <p:nvPicPr>
          <p:cNvPr descr=" " id="527" name="Google Shape;527;g2818eafae9a_0_489"/>
          <p:cNvPicPr preferRelativeResize="0"/>
          <p:nvPr/>
        </p:nvPicPr>
        <p:blipFill rotWithShape="1">
          <a:blip r:embed="rId6">
            <a:alphaModFix/>
          </a:blip>
          <a:srcRect b="0" l="0" r="0" t="0"/>
          <a:stretch/>
        </p:blipFill>
        <p:spPr>
          <a:xfrm>
            <a:off x="622378" y="9499600"/>
            <a:ext cx="3696162" cy="3619500"/>
          </a:xfrm>
          <a:prstGeom prst="rect">
            <a:avLst/>
          </a:prstGeom>
          <a:noFill/>
          <a:ln>
            <a:noFill/>
          </a:ln>
        </p:spPr>
      </p:pic>
      <p:sp>
        <p:nvSpPr>
          <p:cNvPr id="528" name="Google Shape;528;g2818eafae9a_0_4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9" name="Google Shape;529;g2818eafae9a_0_48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30" name="Google Shape;530;g2818eafae9a_0_489"/>
          <p:cNvPicPr preferRelativeResize="0"/>
          <p:nvPr/>
        </p:nvPicPr>
        <p:blipFill rotWithShape="1">
          <a:blip r:embed="rId8">
            <a:alphaModFix/>
          </a:blip>
          <a:srcRect b="0" l="0" r="0" t="0"/>
          <a:stretch/>
        </p:blipFill>
        <p:spPr>
          <a:xfrm>
            <a:off x="1079635" y="698500"/>
            <a:ext cx="6566721" cy="5473700"/>
          </a:xfrm>
          <a:prstGeom prst="rect">
            <a:avLst/>
          </a:prstGeom>
          <a:noFill/>
          <a:ln>
            <a:noFill/>
          </a:ln>
        </p:spPr>
      </p:pic>
      <p:pic>
        <p:nvPicPr>
          <p:cNvPr descr=" " id="531" name="Google Shape;531;g2818eafae9a_0_489"/>
          <p:cNvPicPr preferRelativeResize="0"/>
          <p:nvPr/>
        </p:nvPicPr>
        <p:blipFill rotWithShape="1">
          <a:blip r:embed="rId9">
            <a:alphaModFix/>
          </a:blip>
          <a:srcRect b="0" l="0" r="0" t="0"/>
          <a:stretch/>
        </p:blipFill>
        <p:spPr>
          <a:xfrm>
            <a:off x="15991299" y="6756400"/>
            <a:ext cx="6566721" cy="5473700"/>
          </a:xfrm>
          <a:prstGeom prst="rect">
            <a:avLst/>
          </a:prstGeom>
          <a:noFill/>
          <a:ln>
            <a:noFill/>
          </a:ln>
        </p:spPr>
      </p:pic>
      <p:sp>
        <p:nvSpPr>
          <p:cNvPr id="532" name="Google Shape;532;g2818eafae9a_0_489"/>
          <p:cNvSpPr/>
          <p:nvPr/>
        </p:nvSpPr>
        <p:spPr>
          <a:xfrm>
            <a:off x="8675184" y="2171700"/>
            <a:ext cx="66048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818eafae9a_0_489"/>
          <p:cNvSpPr/>
          <p:nvPr/>
        </p:nvSpPr>
        <p:spPr>
          <a:xfrm>
            <a:off x="8675184" y="2387600"/>
            <a:ext cx="978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818eafae9a_0_489"/>
          <p:cNvSpPr/>
          <p:nvPr/>
        </p:nvSpPr>
        <p:spPr>
          <a:xfrm>
            <a:off x="8675184" y="2387600"/>
            <a:ext cx="1520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1</a:t>
            </a:r>
            <a:endParaRPr b="0" i="0" sz="12800" u="none" cap="none" strike="noStrike">
              <a:solidFill>
                <a:schemeClr val="dk1"/>
              </a:solidFill>
              <a:latin typeface="Calibri"/>
              <a:ea typeface="Calibri"/>
              <a:cs typeface="Calibri"/>
              <a:sym typeface="Calibri"/>
            </a:endParaRPr>
          </a:p>
        </p:txBody>
      </p:sp>
      <p:sp>
        <p:nvSpPr>
          <p:cNvPr id="535" name="Google Shape;535;g2818eafae9a_0_489"/>
          <p:cNvSpPr/>
          <p:nvPr/>
        </p:nvSpPr>
        <p:spPr>
          <a:xfrm>
            <a:off x="9856432" y="2171700"/>
            <a:ext cx="54237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818eafae9a_0_489"/>
          <p:cNvSpPr/>
          <p:nvPr/>
        </p:nvSpPr>
        <p:spPr>
          <a:xfrm>
            <a:off x="9856432" y="2171700"/>
            <a:ext cx="562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Discover the secrets</a:t>
            </a:r>
            <a:endParaRPr b="0" i="0" sz="4800" u="none" cap="none" strike="noStrike">
              <a:solidFill>
                <a:schemeClr val="dk1"/>
              </a:solidFill>
              <a:latin typeface="Calibri"/>
              <a:ea typeface="Calibri"/>
              <a:cs typeface="Calibri"/>
              <a:sym typeface="Calibri"/>
            </a:endParaRPr>
          </a:p>
        </p:txBody>
      </p:sp>
      <p:sp>
        <p:nvSpPr>
          <p:cNvPr id="537" name="Google Shape;537;g2818eafae9a_0_489"/>
          <p:cNvSpPr/>
          <p:nvPr/>
        </p:nvSpPr>
        <p:spPr>
          <a:xfrm>
            <a:off x="9856432" y="3035300"/>
            <a:ext cx="5559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38" name="Google Shape;538;g2818eafae9a_0_489"/>
          <p:cNvSpPr/>
          <p:nvPr/>
        </p:nvSpPr>
        <p:spPr>
          <a:xfrm>
            <a:off x="1079635" y="7962900"/>
            <a:ext cx="66048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818eafae9a_0_489"/>
          <p:cNvSpPr/>
          <p:nvPr/>
        </p:nvSpPr>
        <p:spPr>
          <a:xfrm>
            <a:off x="1079635" y="8445500"/>
            <a:ext cx="978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818eafae9a_0_489"/>
          <p:cNvSpPr/>
          <p:nvPr/>
        </p:nvSpPr>
        <p:spPr>
          <a:xfrm>
            <a:off x="1079635" y="8445500"/>
            <a:ext cx="1520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3</a:t>
            </a:r>
            <a:endParaRPr b="0" i="0" sz="12800" u="none" cap="none" strike="noStrike">
              <a:solidFill>
                <a:schemeClr val="dk1"/>
              </a:solidFill>
              <a:latin typeface="Calibri"/>
              <a:ea typeface="Calibri"/>
              <a:cs typeface="Calibri"/>
              <a:sym typeface="Calibri"/>
            </a:endParaRPr>
          </a:p>
        </p:txBody>
      </p:sp>
      <p:sp>
        <p:nvSpPr>
          <p:cNvPr id="541" name="Google Shape;541;g2818eafae9a_0_489"/>
          <p:cNvSpPr/>
          <p:nvPr/>
        </p:nvSpPr>
        <p:spPr>
          <a:xfrm>
            <a:off x="2260883" y="7962900"/>
            <a:ext cx="54237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818eafae9a_0_489"/>
          <p:cNvSpPr/>
          <p:nvPr/>
        </p:nvSpPr>
        <p:spPr>
          <a:xfrm>
            <a:off x="2260883" y="7962900"/>
            <a:ext cx="562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Meet the creatures</a:t>
            </a:r>
            <a:endParaRPr b="0" i="0" sz="4800" u="none" cap="none" strike="noStrike">
              <a:solidFill>
                <a:schemeClr val="dk1"/>
              </a:solidFill>
              <a:latin typeface="Calibri"/>
              <a:ea typeface="Calibri"/>
              <a:cs typeface="Calibri"/>
              <a:sym typeface="Calibri"/>
            </a:endParaRPr>
          </a:p>
        </p:txBody>
      </p:sp>
      <p:sp>
        <p:nvSpPr>
          <p:cNvPr id="543" name="Google Shape;543;g2818eafae9a_0_489"/>
          <p:cNvSpPr/>
          <p:nvPr/>
        </p:nvSpPr>
        <p:spPr>
          <a:xfrm>
            <a:off x="2260883" y="8826500"/>
            <a:ext cx="55590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44" name="Google Shape;544;g2818eafae9a_0_489"/>
          <p:cNvSpPr/>
          <p:nvPr/>
        </p:nvSpPr>
        <p:spPr>
          <a:xfrm>
            <a:off x="8586273" y="7962900"/>
            <a:ext cx="66048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818eafae9a_0_489"/>
          <p:cNvSpPr/>
          <p:nvPr/>
        </p:nvSpPr>
        <p:spPr>
          <a:xfrm>
            <a:off x="8586273" y="8445500"/>
            <a:ext cx="863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818eafae9a_0_489"/>
          <p:cNvSpPr/>
          <p:nvPr/>
        </p:nvSpPr>
        <p:spPr>
          <a:xfrm>
            <a:off x="8586273" y="8445500"/>
            <a:ext cx="1405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4</a:t>
            </a:r>
            <a:endParaRPr b="0" i="0" sz="12800" u="none" cap="none" strike="noStrike">
              <a:solidFill>
                <a:schemeClr val="dk1"/>
              </a:solidFill>
              <a:latin typeface="Calibri"/>
              <a:ea typeface="Calibri"/>
              <a:cs typeface="Calibri"/>
              <a:sym typeface="Calibri"/>
            </a:endParaRPr>
          </a:p>
        </p:txBody>
      </p:sp>
      <p:sp>
        <p:nvSpPr>
          <p:cNvPr id="547" name="Google Shape;547;g2818eafae9a_0_489"/>
          <p:cNvSpPr/>
          <p:nvPr/>
        </p:nvSpPr>
        <p:spPr>
          <a:xfrm>
            <a:off x="9653206" y="7962900"/>
            <a:ext cx="55380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818eafae9a_0_489"/>
          <p:cNvSpPr/>
          <p:nvPr/>
        </p:nvSpPr>
        <p:spPr>
          <a:xfrm>
            <a:off x="9653206" y="7962900"/>
            <a:ext cx="5741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Uncover the magic</a:t>
            </a:r>
            <a:endParaRPr b="0" i="0" sz="4800" u="none" cap="none" strike="noStrike">
              <a:solidFill>
                <a:schemeClr val="dk1"/>
              </a:solidFill>
              <a:latin typeface="Calibri"/>
              <a:ea typeface="Calibri"/>
              <a:cs typeface="Calibri"/>
              <a:sym typeface="Calibri"/>
            </a:endParaRPr>
          </a:p>
        </p:txBody>
      </p:sp>
      <p:sp>
        <p:nvSpPr>
          <p:cNvPr id="549" name="Google Shape;549;g2818eafae9a_0_489"/>
          <p:cNvSpPr/>
          <p:nvPr/>
        </p:nvSpPr>
        <p:spPr>
          <a:xfrm>
            <a:off x="9653206" y="8826500"/>
            <a:ext cx="56733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50" name="Google Shape;550;g2818eafae9a_0_489"/>
          <p:cNvSpPr/>
          <p:nvPr/>
        </p:nvSpPr>
        <p:spPr>
          <a:xfrm>
            <a:off x="16181822" y="2171700"/>
            <a:ext cx="66048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818eafae9a_0_489"/>
          <p:cNvSpPr/>
          <p:nvPr/>
        </p:nvSpPr>
        <p:spPr>
          <a:xfrm>
            <a:off x="16181822" y="2387600"/>
            <a:ext cx="978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818eafae9a_0_489"/>
          <p:cNvSpPr/>
          <p:nvPr/>
        </p:nvSpPr>
        <p:spPr>
          <a:xfrm>
            <a:off x="16181822" y="2387600"/>
            <a:ext cx="1520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2</a:t>
            </a:r>
            <a:endParaRPr b="0" i="0" sz="12800" u="none" cap="none" strike="noStrike">
              <a:solidFill>
                <a:schemeClr val="dk1"/>
              </a:solidFill>
              <a:latin typeface="Calibri"/>
              <a:ea typeface="Calibri"/>
              <a:cs typeface="Calibri"/>
              <a:sym typeface="Calibri"/>
            </a:endParaRPr>
          </a:p>
        </p:txBody>
      </p:sp>
      <p:sp>
        <p:nvSpPr>
          <p:cNvPr id="553" name="Google Shape;553;g2818eafae9a_0_489"/>
          <p:cNvSpPr/>
          <p:nvPr/>
        </p:nvSpPr>
        <p:spPr>
          <a:xfrm>
            <a:off x="17363070" y="2171700"/>
            <a:ext cx="54237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818eafae9a_0_489"/>
          <p:cNvSpPr/>
          <p:nvPr/>
        </p:nvSpPr>
        <p:spPr>
          <a:xfrm>
            <a:off x="17363070" y="2171700"/>
            <a:ext cx="562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Find your own path</a:t>
            </a:r>
            <a:endParaRPr b="0" i="0" sz="4800" u="none" cap="none" strike="noStrike">
              <a:solidFill>
                <a:schemeClr val="dk1"/>
              </a:solidFill>
              <a:latin typeface="Calibri"/>
              <a:ea typeface="Calibri"/>
              <a:cs typeface="Calibri"/>
              <a:sym typeface="Calibri"/>
            </a:endParaRPr>
          </a:p>
        </p:txBody>
      </p:sp>
      <p:sp>
        <p:nvSpPr>
          <p:cNvPr id="555" name="Google Shape;555;g2818eafae9a_0_489"/>
          <p:cNvSpPr/>
          <p:nvPr/>
        </p:nvSpPr>
        <p:spPr>
          <a:xfrm>
            <a:off x="17363070" y="3035300"/>
            <a:ext cx="5559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560" name="Shape 560"/>
        <p:cNvGrpSpPr/>
        <p:nvPr/>
      </p:nvGrpSpPr>
      <p:grpSpPr>
        <a:xfrm>
          <a:off x="0" y="0"/>
          <a:ext cx="0" cy="0"/>
          <a:chOff x="0" y="0"/>
          <a:chExt cx="0" cy="0"/>
        </a:xfrm>
      </p:grpSpPr>
      <p:pic>
        <p:nvPicPr>
          <p:cNvPr descr=" " id="561" name="Google Shape;561;g2818eafae9a_0_525"/>
          <p:cNvPicPr preferRelativeResize="0"/>
          <p:nvPr/>
        </p:nvPicPr>
        <p:blipFill rotWithShape="1">
          <a:blip r:embed="rId3">
            <a:alphaModFix/>
          </a:blip>
          <a:srcRect b="0" l="0" r="0" t="0"/>
          <a:stretch/>
        </p:blipFill>
        <p:spPr>
          <a:xfrm>
            <a:off x="1879835" y="-571500"/>
            <a:ext cx="17020127" cy="14859000"/>
          </a:xfrm>
          <a:prstGeom prst="rect">
            <a:avLst/>
          </a:prstGeom>
          <a:noFill/>
          <a:ln>
            <a:noFill/>
          </a:ln>
        </p:spPr>
      </p:pic>
      <p:pic>
        <p:nvPicPr>
          <p:cNvPr descr=" " id="562" name="Google Shape;562;g2818eafae9a_0_525"/>
          <p:cNvPicPr preferRelativeResize="0"/>
          <p:nvPr/>
        </p:nvPicPr>
        <p:blipFill rotWithShape="1">
          <a:blip r:embed="rId4">
            <a:alphaModFix/>
          </a:blip>
          <a:srcRect b="0" l="0" r="0" t="0"/>
          <a:stretch/>
        </p:blipFill>
        <p:spPr>
          <a:xfrm>
            <a:off x="812902" y="520700"/>
            <a:ext cx="3378622" cy="3276600"/>
          </a:xfrm>
          <a:prstGeom prst="rect">
            <a:avLst/>
          </a:prstGeom>
          <a:noFill/>
          <a:ln>
            <a:noFill/>
          </a:ln>
        </p:spPr>
      </p:pic>
      <p:pic>
        <p:nvPicPr>
          <p:cNvPr descr=" " id="563" name="Google Shape;563;g2818eafae9a_0_525"/>
          <p:cNvPicPr preferRelativeResize="0"/>
          <p:nvPr/>
        </p:nvPicPr>
        <p:blipFill rotWithShape="1">
          <a:blip r:embed="rId5">
            <a:alphaModFix/>
          </a:blip>
          <a:srcRect b="0" l="0" r="0" t="0"/>
          <a:stretch/>
        </p:blipFill>
        <p:spPr>
          <a:xfrm>
            <a:off x="19776372" y="6858000"/>
            <a:ext cx="3991592" cy="5638800"/>
          </a:xfrm>
          <a:prstGeom prst="rect">
            <a:avLst/>
          </a:prstGeom>
          <a:noFill/>
          <a:ln>
            <a:noFill/>
          </a:ln>
        </p:spPr>
      </p:pic>
      <p:sp>
        <p:nvSpPr>
          <p:cNvPr id="564" name="Google Shape;564;g2818eafae9a_0_5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5" name="Google Shape;565;g2818eafae9a_0_52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66" name="Google Shape;566;g2818eafae9a_0_525"/>
          <p:cNvPicPr preferRelativeResize="0"/>
          <p:nvPr/>
        </p:nvPicPr>
        <p:blipFill rotWithShape="1">
          <a:blip r:embed="rId7">
            <a:alphaModFix/>
          </a:blip>
          <a:srcRect b="0" l="0" r="0" t="0"/>
          <a:stretch/>
        </p:blipFill>
        <p:spPr>
          <a:xfrm>
            <a:off x="8522765" y="3810000"/>
            <a:ext cx="14479810" cy="7861300"/>
          </a:xfrm>
          <a:prstGeom prst="rect">
            <a:avLst/>
          </a:prstGeom>
          <a:noFill/>
          <a:ln>
            <a:noFill/>
          </a:ln>
        </p:spPr>
      </p:pic>
      <p:sp>
        <p:nvSpPr>
          <p:cNvPr id="567" name="Google Shape;567;g2818eafae9a_0_525"/>
          <p:cNvSpPr/>
          <p:nvPr/>
        </p:nvSpPr>
        <p:spPr>
          <a:xfrm>
            <a:off x="5012893" y="1104900"/>
            <a:ext cx="14348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Fantasy Realm at a Glance</a:t>
            </a:r>
            <a:endParaRPr b="0" i="0" sz="8000" u="none" cap="none" strike="noStrike">
              <a:solidFill>
                <a:schemeClr val="dk1"/>
              </a:solidFill>
              <a:latin typeface="Calibri"/>
              <a:ea typeface="Calibri"/>
              <a:cs typeface="Calibri"/>
              <a:sym typeface="Calibri"/>
            </a:endParaRPr>
          </a:p>
        </p:txBody>
      </p:sp>
      <p:sp>
        <p:nvSpPr>
          <p:cNvPr id="568" name="Google Shape;568;g2818eafae9a_0_525"/>
          <p:cNvSpPr/>
          <p:nvPr/>
        </p:nvSpPr>
        <p:spPr>
          <a:xfrm>
            <a:off x="1714714" y="34290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818eafae9a_0_525"/>
          <p:cNvSpPr/>
          <p:nvPr/>
        </p:nvSpPr>
        <p:spPr>
          <a:xfrm>
            <a:off x="1714714" y="34290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818eafae9a_0_525"/>
          <p:cNvSpPr/>
          <p:nvPr/>
        </p:nvSpPr>
        <p:spPr>
          <a:xfrm>
            <a:off x="1714714" y="34290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The Forest</a:t>
            </a:r>
            <a:endParaRPr b="0" i="0" sz="4800" u="none" cap="none" strike="noStrike">
              <a:solidFill>
                <a:schemeClr val="dk1"/>
              </a:solidFill>
              <a:latin typeface="Calibri"/>
              <a:ea typeface="Calibri"/>
              <a:cs typeface="Calibri"/>
              <a:sym typeface="Calibri"/>
            </a:endParaRPr>
          </a:p>
        </p:txBody>
      </p:sp>
      <p:sp>
        <p:nvSpPr>
          <p:cNvPr id="571" name="Google Shape;571;g2818eafae9a_0_525"/>
          <p:cNvSpPr/>
          <p:nvPr/>
        </p:nvSpPr>
        <p:spPr>
          <a:xfrm>
            <a:off x="1714714" y="42926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72" name="Google Shape;572;g2818eafae9a_0_525"/>
          <p:cNvSpPr/>
          <p:nvPr/>
        </p:nvSpPr>
        <p:spPr>
          <a:xfrm>
            <a:off x="1714714" y="65913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818eafae9a_0_525"/>
          <p:cNvSpPr/>
          <p:nvPr/>
        </p:nvSpPr>
        <p:spPr>
          <a:xfrm>
            <a:off x="1714714" y="65913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818eafae9a_0_525"/>
          <p:cNvSpPr/>
          <p:nvPr/>
        </p:nvSpPr>
        <p:spPr>
          <a:xfrm>
            <a:off x="1714714" y="65913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The Caves</a:t>
            </a:r>
            <a:endParaRPr b="0" i="0" sz="4800" u="none" cap="none" strike="noStrike">
              <a:solidFill>
                <a:schemeClr val="dk1"/>
              </a:solidFill>
              <a:latin typeface="Calibri"/>
              <a:ea typeface="Calibri"/>
              <a:cs typeface="Calibri"/>
              <a:sym typeface="Calibri"/>
            </a:endParaRPr>
          </a:p>
        </p:txBody>
      </p:sp>
      <p:sp>
        <p:nvSpPr>
          <p:cNvPr id="575" name="Google Shape;575;g2818eafae9a_0_525"/>
          <p:cNvSpPr/>
          <p:nvPr/>
        </p:nvSpPr>
        <p:spPr>
          <a:xfrm>
            <a:off x="1714714" y="74549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76" name="Google Shape;576;g2818eafae9a_0_525"/>
          <p:cNvSpPr/>
          <p:nvPr/>
        </p:nvSpPr>
        <p:spPr>
          <a:xfrm>
            <a:off x="1714714" y="97536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818eafae9a_0_525"/>
          <p:cNvSpPr/>
          <p:nvPr/>
        </p:nvSpPr>
        <p:spPr>
          <a:xfrm>
            <a:off x="1714714" y="97536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818eafae9a_0_525"/>
          <p:cNvSpPr/>
          <p:nvPr/>
        </p:nvSpPr>
        <p:spPr>
          <a:xfrm>
            <a:off x="1714714" y="97536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The Lair</a:t>
            </a:r>
            <a:endParaRPr b="0" i="0" sz="4800" u="none" cap="none" strike="noStrike">
              <a:solidFill>
                <a:schemeClr val="dk1"/>
              </a:solidFill>
              <a:latin typeface="Calibri"/>
              <a:ea typeface="Calibri"/>
              <a:cs typeface="Calibri"/>
              <a:sym typeface="Calibri"/>
            </a:endParaRPr>
          </a:p>
        </p:txBody>
      </p:sp>
      <p:sp>
        <p:nvSpPr>
          <p:cNvPr id="579" name="Google Shape;579;g2818eafae9a_0_525"/>
          <p:cNvSpPr/>
          <p:nvPr/>
        </p:nvSpPr>
        <p:spPr>
          <a:xfrm>
            <a:off x="1714714" y="106172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584" name="Shape 584"/>
        <p:cNvGrpSpPr/>
        <p:nvPr/>
      </p:nvGrpSpPr>
      <p:grpSpPr>
        <a:xfrm>
          <a:off x="0" y="0"/>
          <a:ext cx="0" cy="0"/>
          <a:chOff x="0" y="0"/>
          <a:chExt cx="0" cy="0"/>
        </a:xfrm>
      </p:grpSpPr>
      <p:pic>
        <p:nvPicPr>
          <p:cNvPr descr=" " id="585" name="Google Shape;585;g2818eafae9a_0_548"/>
          <p:cNvPicPr preferRelativeResize="0"/>
          <p:nvPr/>
        </p:nvPicPr>
        <p:blipFill rotWithShape="1">
          <a:blip r:embed="rId3">
            <a:alphaModFix/>
          </a:blip>
          <a:srcRect b="0" l="0" r="0" t="0"/>
          <a:stretch/>
        </p:blipFill>
        <p:spPr>
          <a:xfrm>
            <a:off x="3696162" y="0"/>
            <a:ext cx="14759245" cy="16205200"/>
          </a:xfrm>
          <a:prstGeom prst="rect">
            <a:avLst/>
          </a:prstGeom>
          <a:noFill/>
          <a:ln>
            <a:noFill/>
          </a:ln>
        </p:spPr>
      </p:pic>
      <p:pic>
        <p:nvPicPr>
          <p:cNvPr descr=" " id="586" name="Google Shape;586;g2818eafae9a_0_548"/>
          <p:cNvPicPr preferRelativeResize="0"/>
          <p:nvPr/>
        </p:nvPicPr>
        <p:blipFill rotWithShape="1">
          <a:blip r:embed="rId4">
            <a:alphaModFix/>
          </a:blip>
          <a:srcRect b="0" l="0" r="0" t="0"/>
          <a:stretch/>
        </p:blipFill>
        <p:spPr>
          <a:xfrm>
            <a:off x="20322540" y="9271000"/>
            <a:ext cx="3302413" cy="3378200"/>
          </a:xfrm>
          <a:prstGeom prst="rect">
            <a:avLst/>
          </a:prstGeom>
          <a:noFill/>
          <a:ln>
            <a:noFill/>
          </a:ln>
        </p:spPr>
      </p:pic>
      <p:pic>
        <p:nvPicPr>
          <p:cNvPr descr=" " id="587" name="Google Shape;587;g2818eafae9a_0_548"/>
          <p:cNvPicPr preferRelativeResize="0"/>
          <p:nvPr/>
        </p:nvPicPr>
        <p:blipFill rotWithShape="1">
          <a:blip r:embed="rId5">
            <a:alphaModFix/>
          </a:blip>
          <a:srcRect b="0" l="0" r="0" t="0"/>
          <a:stretch/>
        </p:blipFill>
        <p:spPr>
          <a:xfrm>
            <a:off x="482660" y="838200"/>
            <a:ext cx="3810476" cy="3962400"/>
          </a:xfrm>
          <a:prstGeom prst="rect">
            <a:avLst/>
          </a:prstGeom>
          <a:noFill/>
          <a:ln>
            <a:noFill/>
          </a:ln>
        </p:spPr>
      </p:pic>
      <p:sp>
        <p:nvSpPr>
          <p:cNvPr id="588" name="Google Shape;588;g2818eafae9a_0_5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g2818eafae9a_0_54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90" name="Google Shape;590;g2818eafae9a_0_548"/>
          <p:cNvSpPr/>
          <p:nvPr/>
        </p:nvSpPr>
        <p:spPr>
          <a:xfrm>
            <a:off x="6054423" y="1104900"/>
            <a:ext cx="122781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The Timeline</a:t>
            </a:r>
            <a:endParaRPr b="0" i="0" sz="8000" u="none" cap="none" strike="noStrike">
              <a:solidFill>
                <a:schemeClr val="dk1"/>
              </a:solidFill>
              <a:latin typeface="Calibri"/>
              <a:ea typeface="Calibri"/>
              <a:cs typeface="Calibri"/>
              <a:sym typeface="Calibri"/>
            </a:endParaRPr>
          </a:p>
        </p:txBody>
      </p:sp>
      <p:sp>
        <p:nvSpPr>
          <p:cNvPr id="591" name="Google Shape;591;g2818eafae9a_0_548"/>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818eafae9a_0_548"/>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3" name="Google Shape;593;g2818eafae9a_0_548"/>
          <p:cNvPicPr preferRelativeResize="0"/>
          <p:nvPr/>
        </p:nvPicPr>
        <p:blipFill rotWithShape="1">
          <a:blip r:embed="rId7">
            <a:alphaModFix/>
          </a:blip>
          <a:srcRect b="0" l="0" r="0" t="0"/>
          <a:stretch/>
        </p:blipFill>
        <p:spPr>
          <a:xfrm>
            <a:off x="0" y="7912100"/>
            <a:ext cx="24387048" cy="12700"/>
          </a:xfrm>
          <a:prstGeom prst="rect">
            <a:avLst/>
          </a:prstGeom>
          <a:noFill/>
          <a:ln>
            <a:noFill/>
          </a:ln>
        </p:spPr>
      </p:pic>
      <p:pic>
        <p:nvPicPr>
          <p:cNvPr descr=" " id="594" name="Google Shape;594;g2818eafae9a_0_548"/>
          <p:cNvPicPr preferRelativeResize="0"/>
          <p:nvPr/>
        </p:nvPicPr>
        <p:blipFill rotWithShape="1">
          <a:blip r:embed="rId8">
            <a:alphaModFix/>
          </a:blip>
          <a:srcRect b="0" l="0" r="0" t="0"/>
          <a:stretch/>
        </p:blipFill>
        <p:spPr>
          <a:xfrm>
            <a:off x="1244756" y="5016500"/>
            <a:ext cx="190524" cy="2908300"/>
          </a:xfrm>
          <a:prstGeom prst="rect">
            <a:avLst/>
          </a:prstGeom>
          <a:noFill/>
          <a:ln>
            <a:noFill/>
          </a:ln>
        </p:spPr>
      </p:pic>
      <p:pic>
        <p:nvPicPr>
          <p:cNvPr descr=" " id="595" name="Google Shape;595;g2818eafae9a_0_548"/>
          <p:cNvPicPr preferRelativeResize="0"/>
          <p:nvPr/>
        </p:nvPicPr>
        <p:blipFill rotWithShape="1">
          <a:blip r:embed="rId9">
            <a:alphaModFix/>
          </a:blip>
          <a:srcRect b="0" l="0" r="0" t="0"/>
          <a:stretch/>
        </p:blipFill>
        <p:spPr>
          <a:xfrm>
            <a:off x="12561870" y="3505200"/>
            <a:ext cx="190524" cy="4419600"/>
          </a:xfrm>
          <a:prstGeom prst="rect">
            <a:avLst/>
          </a:prstGeom>
          <a:noFill/>
          <a:ln>
            <a:noFill/>
          </a:ln>
        </p:spPr>
      </p:pic>
      <p:pic>
        <p:nvPicPr>
          <p:cNvPr descr=" " id="596" name="Google Shape;596;g2818eafae9a_0_548"/>
          <p:cNvPicPr preferRelativeResize="0"/>
          <p:nvPr/>
        </p:nvPicPr>
        <p:blipFill rotWithShape="1">
          <a:blip r:embed="rId10">
            <a:alphaModFix/>
          </a:blip>
          <a:srcRect b="0" l="0" r="0" t="0"/>
          <a:stretch/>
        </p:blipFill>
        <p:spPr>
          <a:xfrm>
            <a:off x="6884260" y="7924800"/>
            <a:ext cx="190524" cy="5029200"/>
          </a:xfrm>
          <a:prstGeom prst="rect">
            <a:avLst/>
          </a:prstGeom>
          <a:noFill/>
          <a:ln>
            <a:noFill/>
          </a:ln>
        </p:spPr>
      </p:pic>
      <p:pic>
        <p:nvPicPr>
          <p:cNvPr descr=" " id="597" name="Google Shape;597;g2818eafae9a_0_548"/>
          <p:cNvPicPr preferRelativeResize="0"/>
          <p:nvPr/>
        </p:nvPicPr>
        <p:blipFill rotWithShape="1">
          <a:blip r:embed="rId11">
            <a:alphaModFix/>
          </a:blip>
          <a:srcRect b="0" l="0" r="0" t="0"/>
          <a:stretch/>
        </p:blipFill>
        <p:spPr>
          <a:xfrm>
            <a:off x="18214076" y="7924800"/>
            <a:ext cx="190524" cy="3048000"/>
          </a:xfrm>
          <a:prstGeom prst="rect">
            <a:avLst/>
          </a:prstGeom>
          <a:noFill/>
          <a:ln>
            <a:noFill/>
          </a:ln>
        </p:spPr>
      </p:pic>
      <p:sp>
        <p:nvSpPr>
          <p:cNvPr id="598" name="Google Shape;598;g2818eafae9a_0_548"/>
          <p:cNvSpPr/>
          <p:nvPr/>
        </p:nvSpPr>
        <p:spPr>
          <a:xfrm>
            <a:off x="1740117" y="47752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818eafae9a_0_548"/>
          <p:cNvSpPr/>
          <p:nvPr/>
        </p:nvSpPr>
        <p:spPr>
          <a:xfrm>
            <a:off x="1740117" y="47752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818eafae9a_0_548"/>
          <p:cNvSpPr/>
          <p:nvPr/>
        </p:nvSpPr>
        <p:spPr>
          <a:xfrm>
            <a:off x="1740117" y="47752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War</a:t>
            </a:r>
            <a:endParaRPr b="0" i="0" sz="3600" u="none" cap="none" strike="noStrike">
              <a:solidFill>
                <a:schemeClr val="dk1"/>
              </a:solidFill>
              <a:latin typeface="Calibri"/>
              <a:ea typeface="Calibri"/>
              <a:cs typeface="Calibri"/>
              <a:sym typeface="Calibri"/>
            </a:endParaRPr>
          </a:p>
        </p:txBody>
      </p:sp>
      <p:sp>
        <p:nvSpPr>
          <p:cNvPr id="601" name="Google Shape;601;g2818eafae9a_0_548"/>
          <p:cNvSpPr/>
          <p:nvPr/>
        </p:nvSpPr>
        <p:spPr>
          <a:xfrm>
            <a:off x="1740117" y="55499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602" name="Google Shape;602;g2818eafae9a_0_548"/>
          <p:cNvSpPr/>
          <p:nvPr/>
        </p:nvSpPr>
        <p:spPr>
          <a:xfrm>
            <a:off x="13069934" y="32893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818eafae9a_0_548"/>
          <p:cNvSpPr/>
          <p:nvPr/>
        </p:nvSpPr>
        <p:spPr>
          <a:xfrm>
            <a:off x="13069934" y="32893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818eafae9a_0_548"/>
          <p:cNvSpPr/>
          <p:nvPr/>
        </p:nvSpPr>
        <p:spPr>
          <a:xfrm>
            <a:off x="13069934" y="32893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Transformation</a:t>
            </a:r>
            <a:endParaRPr b="0" i="0" sz="3600" u="none" cap="none" strike="noStrike">
              <a:solidFill>
                <a:schemeClr val="dk1"/>
              </a:solidFill>
              <a:latin typeface="Calibri"/>
              <a:ea typeface="Calibri"/>
              <a:cs typeface="Calibri"/>
              <a:sym typeface="Calibri"/>
            </a:endParaRPr>
          </a:p>
        </p:txBody>
      </p:sp>
      <p:sp>
        <p:nvSpPr>
          <p:cNvPr id="605" name="Google Shape;605;g2818eafae9a_0_548"/>
          <p:cNvSpPr/>
          <p:nvPr/>
        </p:nvSpPr>
        <p:spPr>
          <a:xfrm>
            <a:off x="13069934" y="40640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606" name="Google Shape;606;g2818eafae9a_0_548"/>
          <p:cNvSpPr/>
          <p:nvPr/>
        </p:nvSpPr>
        <p:spPr>
          <a:xfrm>
            <a:off x="7417727" y="84328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818eafae9a_0_548"/>
          <p:cNvSpPr/>
          <p:nvPr/>
        </p:nvSpPr>
        <p:spPr>
          <a:xfrm>
            <a:off x="7417727" y="84328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818eafae9a_0_548"/>
          <p:cNvSpPr/>
          <p:nvPr/>
        </p:nvSpPr>
        <p:spPr>
          <a:xfrm>
            <a:off x="7417727" y="84328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Rise</a:t>
            </a:r>
            <a:endParaRPr b="0" i="0" sz="3600" u="none" cap="none" strike="noStrike">
              <a:solidFill>
                <a:schemeClr val="dk1"/>
              </a:solidFill>
              <a:latin typeface="Calibri"/>
              <a:ea typeface="Calibri"/>
              <a:cs typeface="Calibri"/>
              <a:sym typeface="Calibri"/>
            </a:endParaRPr>
          </a:p>
        </p:txBody>
      </p:sp>
      <p:sp>
        <p:nvSpPr>
          <p:cNvPr id="609" name="Google Shape;609;g2818eafae9a_0_548"/>
          <p:cNvSpPr/>
          <p:nvPr/>
        </p:nvSpPr>
        <p:spPr>
          <a:xfrm>
            <a:off x="7417727" y="92075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10" name="Google Shape;610;g2818eafae9a_0_548"/>
          <p:cNvSpPr/>
          <p:nvPr/>
        </p:nvSpPr>
        <p:spPr>
          <a:xfrm>
            <a:off x="18747543" y="84328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818eafae9a_0_548"/>
          <p:cNvSpPr/>
          <p:nvPr/>
        </p:nvSpPr>
        <p:spPr>
          <a:xfrm>
            <a:off x="18747543" y="84328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818eafae9a_0_548"/>
          <p:cNvSpPr/>
          <p:nvPr/>
        </p:nvSpPr>
        <p:spPr>
          <a:xfrm>
            <a:off x="18747543" y="84328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Invasion</a:t>
            </a:r>
            <a:endParaRPr b="0" i="0" sz="3600" u="none" cap="none" strike="noStrike">
              <a:solidFill>
                <a:schemeClr val="dk1"/>
              </a:solidFill>
              <a:latin typeface="Calibri"/>
              <a:ea typeface="Calibri"/>
              <a:cs typeface="Calibri"/>
              <a:sym typeface="Calibri"/>
            </a:endParaRPr>
          </a:p>
        </p:txBody>
      </p:sp>
      <p:sp>
        <p:nvSpPr>
          <p:cNvPr id="613" name="Google Shape;613;g2818eafae9a_0_548"/>
          <p:cNvSpPr/>
          <p:nvPr/>
        </p:nvSpPr>
        <p:spPr>
          <a:xfrm>
            <a:off x="18747543" y="9207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14" name="Google Shape;614;g2818eafae9a_0_548"/>
          <p:cNvSpPr/>
          <p:nvPr/>
        </p:nvSpPr>
        <p:spPr>
          <a:xfrm rot="-5400000">
            <a:off x="775540" y="8524209"/>
            <a:ext cx="1257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Sedgwick Ave Display"/>
              <a:buNone/>
            </a:pPr>
            <a:r>
              <a:rPr b="0" i="0" lang="en-US" sz="3600" u="none" cap="none" strike="noStrike">
                <a:solidFill>
                  <a:srgbClr val="000000"/>
                </a:solidFill>
                <a:latin typeface="Sedgwick Ave Display"/>
                <a:ea typeface="Sedgwick Ave Display"/>
                <a:cs typeface="Sedgwick Ave Display"/>
                <a:sym typeface="Sedgwick Ave Display"/>
              </a:rPr>
              <a:t>2020</a:t>
            </a:r>
            <a:endParaRPr b="0" i="0" sz="3600" u="none" cap="none" strike="noStrike">
              <a:solidFill>
                <a:schemeClr val="dk1"/>
              </a:solidFill>
              <a:latin typeface="Calibri"/>
              <a:ea typeface="Calibri"/>
              <a:cs typeface="Calibri"/>
              <a:sym typeface="Calibri"/>
            </a:endParaRPr>
          </a:p>
        </p:txBody>
      </p:sp>
      <p:sp>
        <p:nvSpPr>
          <p:cNvPr id="615" name="Google Shape;615;g2818eafae9a_0_548"/>
          <p:cNvSpPr/>
          <p:nvPr/>
        </p:nvSpPr>
        <p:spPr>
          <a:xfrm rot="-5400000">
            <a:off x="12092654" y="8509810"/>
            <a:ext cx="1257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Sedgwick Ave Display"/>
              <a:buNone/>
            </a:pPr>
            <a:r>
              <a:rPr b="0" i="0" lang="en-US" sz="3600" u="none" cap="none" strike="noStrike">
                <a:solidFill>
                  <a:srgbClr val="000000"/>
                </a:solidFill>
                <a:latin typeface="Sedgwick Ave Display"/>
                <a:ea typeface="Sedgwick Ave Display"/>
                <a:cs typeface="Sedgwick Ave Display"/>
                <a:sym typeface="Sedgwick Ave Display"/>
              </a:rPr>
              <a:t>2022</a:t>
            </a:r>
            <a:endParaRPr b="0" i="0" sz="3600" u="none" cap="none" strike="noStrike">
              <a:solidFill>
                <a:schemeClr val="dk1"/>
              </a:solidFill>
              <a:latin typeface="Calibri"/>
              <a:ea typeface="Calibri"/>
              <a:cs typeface="Calibri"/>
              <a:sym typeface="Calibri"/>
            </a:endParaRPr>
          </a:p>
        </p:txBody>
      </p:sp>
      <p:sp>
        <p:nvSpPr>
          <p:cNvPr id="616" name="Google Shape;616;g2818eafae9a_0_548"/>
          <p:cNvSpPr/>
          <p:nvPr/>
        </p:nvSpPr>
        <p:spPr>
          <a:xfrm rot="-5400000">
            <a:off x="6406584" y="6588773"/>
            <a:ext cx="1257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Sedgwick Ave Display"/>
              <a:buNone/>
            </a:pPr>
            <a:r>
              <a:rPr b="0" i="0" lang="en-US" sz="3600" u="none" cap="none" strike="noStrike">
                <a:solidFill>
                  <a:srgbClr val="000000"/>
                </a:solidFill>
                <a:latin typeface="Sedgwick Ave Display"/>
                <a:ea typeface="Sedgwick Ave Display"/>
                <a:cs typeface="Sedgwick Ave Display"/>
                <a:sym typeface="Sedgwick Ave Display"/>
              </a:rPr>
              <a:t>2021</a:t>
            </a:r>
            <a:endParaRPr b="0" i="0" sz="3600" u="none" cap="none" strike="noStrike">
              <a:solidFill>
                <a:schemeClr val="dk1"/>
              </a:solidFill>
              <a:latin typeface="Calibri"/>
              <a:ea typeface="Calibri"/>
              <a:cs typeface="Calibri"/>
              <a:sym typeface="Calibri"/>
            </a:endParaRPr>
          </a:p>
        </p:txBody>
      </p:sp>
      <p:sp>
        <p:nvSpPr>
          <p:cNvPr id="617" name="Google Shape;617;g2818eafae9a_0_548"/>
          <p:cNvSpPr/>
          <p:nvPr/>
        </p:nvSpPr>
        <p:spPr>
          <a:xfrm rot="-5400000">
            <a:off x="17744861" y="6579410"/>
            <a:ext cx="1257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Sedgwick Ave Display"/>
              <a:buNone/>
            </a:pPr>
            <a:r>
              <a:rPr b="0" i="0" lang="en-US" sz="3600" u="none" cap="none" strike="noStrike">
                <a:solidFill>
                  <a:srgbClr val="000000"/>
                </a:solidFill>
                <a:latin typeface="Sedgwick Ave Display"/>
                <a:ea typeface="Sedgwick Ave Display"/>
                <a:cs typeface="Sedgwick Ave Display"/>
                <a:sym typeface="Sedgwick Ave Display"/>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622" name="Shape 622"/>
        <p:cNvGrpSpPr/>
        <p:nvPr/>
      </p:nvGrpSpPr>
      <p:grpSpPr>
        <a:xfrm>
          <a:off x="0" y="0"/>
          <a:ext cx="0" cy="0"/>
          <a:chOff x="0" y="0"/>
          <a:chExt cx="0" cy="0"/>
        </a:xfrm>
      </p:grpSpPr>
      <p:pic>
        <p:nvPicPr>
          <p:cNvPr descr=" " id="623" name="Google Shape;623;g2818eafae9a_0_585"/>
          <p:cNvPicPr preferRelativeResize="0"/>
          <p:nvPr/>
        </p:nvPicPr>
        <p:blipFill rotWithShape="1">
          <a:blip r:embed="rId3">
            <a:alphaModFix/>
          </a:blip>
          <a:srcRect b="0" l="0" r="0" t="0"/>
          <a:stretch/>
        </p:blipFill>
        <p:spPr>
          <a:xfrm>
            <a:off x="11190099" y="-1066800"/>
            <a:ext cx="14949768" cy="17640300"/>
          </a:xfrm>
          <a:prstGeom prst="rect">
            <a:avLst/>
          </a:prstGeom>
          <a:noFill/>
          <a:ln>
            <a:noFill/>
          </a:ln>
        </p:spPr>
      </p:pic>
      <p:pic>
        <p:nvPicPr>
          <p:cNvPr descr=" " id="624" name="Google Shape;624;g2818eafae9a_0_585"/>
          <p:cNvPicPr preferRelativeResize="0"/>
          <p:nvPr/>
        </p:nvPicPr>
        <p:blipFill rotWithShape="1">
          <a:blip r:embed="rId4">
            <a:alphaModFix/>
          </a:blip>
          <a:srcRect b="0" l="0" r="0" t="0"/>
          <a:stretch/>
        </p:blipFill>
        <p:spPr>
          <a:xfrm>
            <a:off x="-5893537" y="3822700"/>
            <a:ext cx="11793411" cy="13832582"/>
          </a:xfrm>
          <a:prstGeom prst="rect">
            <a:avLst/>
          </a:prstGeom>
          <a:noFill/>
          <a:ln>
            <a:noFill/>
          </a:ln>
        </p:spPr>
      </p:pic>
      <p:pic>
        <p:nvPicPr>
          <p:cNvPr descr=" " id="625" name="Google Shape;625;g2818eafae9a_0_585"/>
          <p:cNvPicPr preferRelativeResize="0"/>
          <p:nvPr/>
        </p:nvPicPr>
        <p:blipFill rotWithShape="1">
          <a:blip r:embed="rId5">
            <a:alphaModFix/>
          </a:blip>
          <a:srcRect b="0" l="0" r="0" t="0"/>
          <a:stretch/>
        </p:blipFill>
        <p:spPr>
          <a:xfrm>
            <a:off x="21618102" y="584200"/>
            <a:ext cx="1917940" cy="1905000"/>
          </a:xfrm>
          <a:prstGeom prst="rect">
            <a:avLst/>
          </a:prstGeom>
          <a:noFill/>
          <a:ln>
            <a:noFill/>
          </a:ln>
        </p:spPr>
      </p:pic>
      <p:pic>
        <p:nvPicPr>
          <p:cNvPr descr=" " id="626" name="Google Shape;626;g2818eafae9a_0_585"/>
          <p:cNvPicPr preferRelativeResize="0"/>
          <p:nvPr/>
        </p:nvPicPr>
        <p:blipFill rotWithShape="1">
          <a:blip r:embed="rId6">
            <a:alphaModFix/>
          </a:blip>
          <a:srcRect b="0" l="0" r="0" t="0"/>
          <a:stretch/>
        </p:blipFill>
        <p:spPr>
          <a:xfrm>
            <a:off x="622378" y="9499600"/>
            <a:ext cx="3696162" cy="3619500"/>
          </a:xfrm>
          <a:prstGeom prst="rect">
            <a:avLst/>
          </a:prstGeom>
          <a:noFill/>
          <a:ln>
            <a:noFill/>
          </a:ln>
        </p:spPr>
      </p:pic>
      <p:sp>
        <p:nvSpPr>
          <p:cNvPr id="627" name="Google Shape;627;g2818eafae9a_0_5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g2818eafae9a_0_58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29" name="Google Shape;629;g2818eafae9a_0_585"/>
          <p:cNvSpPr/>
          <p:nvPr/>
        </p:nvSpPr>
        <p:spPr>
          <a:xfrm>
            <a:off x="9267925" y="711200"/>
            <a:ext cx="58512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Our Team</a:t>
            </a:r>
            <a:endParaRPr b="0" i="0" sz="8000" u="none" cap="none" strike="noStrike">
              <a:solidFill>
                <a:schemeClr val="dk1"/>
              </a:solidFill>
              <a:latin typeface="Calibri"/>
              <a:ea typeface="Calibri"/>
              <a:cs typeface="Calibri"/>
              <a:sym typeface="Calibri"/>
            </a:endParaRPr>
          </a:p>
        </p:txBody>
      </p:sp>
      <p:sp>
        <p:nvSpPr>
          <p:cNvPr id="630" name="Google Shape;630;g2818eafae9a_0_585"/>
          <p:cNvSpPr/>
          <p:nvPr/>
        </p:nvSpPr>
        <p:spPr>
          <a:xfrm>
            <a:off x="2553019" y="29845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g2818eafae9a_0_585"/>
          <p:cNvPicPr preferRelativeResize="0"/>
          <p:nvPr/>
        </p:nvPicPr>
        <p:blipFill rotWithShape="1">
          <a:blip r:embed="rId8">
            <a:alphaModFix/>
          </a:blip>
          <a:srcRect b="0" l="0" r="0" t="0"/>
          <a:stretch/>
        </p:blipFill>
        <p:spPr>
          <a:xfrm>
            <a:off x="2553019" y="2984500"/>
            <a:ext cx="6096762" cy="6096000"/>
          </a:xfrm>
          <a:prstGeom prst="rect">
            <a:avLst/>
          </a:prstGeom>
          <a:noFill/>
          <a:ln>
            <a:noFill/>
          </a:ln>
        </p:spPr>
      </p:pic>
      <p:sp>
        <p:nvSpPr>
          <p:cNvPr id="632" name="Google Shape;632;g2818eafae9a_0_585"/>
          <p:cNvSpPr/>
          <p:nvPr/>
        </p:nvSpPr>
        <p:spPr>
          <a:xfrm>
            <a:off x="255301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818eafae9a_0_585"/>
          <p:cNvSpPr/>
          <p:nvPr/>
        </p:nvSpPr>
        <p:spPr>
          <a:xfrm>
            <a:off x="255301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818eafae9a_0_585"/>
          <p:cNvSpPr/>
          <p:nvPr/>
        </p:nvSpPr>
        <p:spPr>
          <a:xfrm>
            <a:off x="2451406" y="92837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Eldruin</a:t>
            </a:r>
            <a:endParaRPr b="0" i="0" sz="4800" u="none" cap="none" strike="noStrike">
              <a:solidFill>
                <a:schemeClr val="dk1"/>
              </a:solidFill>
              <a:latin typeface="Calibri"/>
              <a:ea typeface="Calibri"/>
              <a:cs typeface="Calibri"/>
              <a:sym typeface="Calibri"/>
            </a:endParaRPr>
          </a:p>
        </p:txBody>
      </p:sp>
      <p:sp>
        <p:nvSpPr>
          <p:cNvPr id="635" name="Google Shape;635;g2818eafae9a_0_585"/>
          <p:cNvSpPr/>
          <p:nvPr/>
        </p:nvSpPr>
        <p:spPr>
          <a:xfrm>
            <a:off x="2485277" y="101981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36" name="Google Shape;636;g2818eafae9a_0_585"/>
          <p:cNvSpPr/>
          <p:nvPr/>
        </p:nvSpPr>
        <p:spPr>
          <a:xfrm>
            <a:off x="9513489" y="54229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2818eafae9a_0_585"/>
          <p:cNvPicPr preferRelativeResize="0"/>
          <p:nvPr/>
        </p:nvPicPr>
        <p:blipFill rotWithShape="1">
          <a:blip r:embed="rId9">
            <a:alphaModFix/>
          </a:blip>
          <a:srcRect b="0" l="0" r="0" t="0"/>
          <a:stretch/>
        </p:blipFill>
        <p:spPr>
          <a:xfrm>
            <a:off x="9513489" y="5422900"/>
            <a:ext cx="6096762" cy="6096000"/>
          </a:xfrm>
          <a:prstGeom prst="rect">
            <a:avLst/>
          </a:prstGeom>
          <a:noFill/>
          <a:ln>
            <a:noFill/>
          </a:ln>
        </p:spPr>
      </p:pic>
      <p:sp>
        <p:nvSpPr>
          <p:cNvPr id="638" name="Google Shape;638;g2818eafae9a_0_585"/>
          <p:cNvSpPr/>
          <p:nvPr/>
        </p:nvSpPr>
        <p:spPr>
          <a:xfrm>
            <a:off x="9513489" y="117221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818eafae9a_0_585"/>
          <p:cNvSpPr/>
          <p:nvPr/>
        </p:nvSpPr>
        <p:spPr>
          <a:xfrm>
            <a:off x="9513489" y="117221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818eafae9a_0_585"/>
          <p:cNvSpPr/>
          <p:nvPr/>
        </p:nvSpPr>
        <p:spPr>
          <a:xfrm>
            <a:off x="9411876" y="117221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Elementalen</a:t>
            </a:r>
            <a:endParaRPr b="0" i="0" sz="4800" u="none" cap="none" strike="noStrike">
              <a:solidFill>
                <a:schemeClr val="dk1"/>
              </a:solidFill>
              <a:latin typeface="Calibri"/>
              <a:ea typeface="Calibri"/>
              <a:cs typeface="Calibri"/>
              <a:sym typeface="Calibri"/>
            </a:endParaRPr>
          </a:p>
        </p:txBody>
      </p:sp>
      <p:sp>
        <p:nvSpPr>
          <p:cNvPr id="641" name="Google Shape;641;g2818eafae9a_0_585"/>
          <p:cNvSpPr/>
          <p:nvPr/>
        </p:nvSpPr>
        <p:spPr>
          <a:xfrm>
            <a:off x="9445747" y="126365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42" name="Google Shape;642;g2818eafae9a_0_585"/>
          <p:cNvSpPr/>
          <p:nvPr/>
        </p:nvSpPr>
        <p:spPr>
          <a:xfrm>
            <a:off x="16473959" y="29845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3" name="Google Shape;643;g2818eafae9a_0_585"/>
          <p:cNvPicPr preferRelativeResize="0"/>
          <p:nvPr/>
        </p:nvPicPr>
        <p:blipFill rotWithShape="1">
          <a:blip r:embed="rId10">
            <a:alphaModFix/>
          </a:blip>
          <a:srcRect b="0" l="0" r="0" t="0"/>
          <a:stretch/>
        </p:blipFill>
        <p:spPr>
          <a:xfrm>
            <a:off x="16473959" y="2984500"/>
            <a:ext cx="6096762" cy="6096000"/>
          </a:xfrm>
          <a:prstGeom prst="rect">
            <a:avLst/>
          </a:prstGeom>
          <a:noFill/>
          <a:ln>
            <a:noFill/>
          </a:ln>
        </p:spPr>
      </p:pic>
      <p:sp>
        <p:nvSpPr>
          <p:cNvPr id="644" name="Google Shape;644;g2818eafae9a_0_585"/>
          <p:cNvSpPr/>
          <p:nvPr/>
        </p:nvSpPr>
        <p:spPr>
          <a:xfrm>
            <a:off x="1647395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2818eafae9a_0_585"/>
          <p:cNvSpPr/>
          <p:nvPr/>
        </p:nvSpPr>
        <p:spPr>
          <a:xfrm>
            <a:off x="1647395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818eafae9a_0_585"/>
          <p:cNvSpPr/>
          <p:nvPr/>
        </p:nvSpPr>
        <p:spPr>
          <a:xfrm>
            <a:off x="16372346" y="92837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Lunaria</a:t>
            </a:r>
            <a:endParaRPr b="0" i="0" sz="4800" u="none" cap="none" strike="noStrike">
              <a:solidFill>
                <a:schemeClr val="dk1"/>
              </a:solidFill>
              <a:latin typeface="Calibri"/>
              <a:ea typeface="Calibri"/>
              <a:cs typeface="Calibri"/>
              <a:sym typeface="Calibri"/>
            </a:endParaRPr>
          </a:p>
        </p:txBody>
      </p:sp>
      <p:sp>
        <p:nvSpPr>
          <p:cNvPr id="647" name="Google Shape;647;g2818eafae9a_0_585"/>
          <p:cNvSpPr/>
          <p:nvPr/>
        </p:nvSpPr>
        <p:spPr>
          <a:xfrm>
            <a:off x="16406217" y="101981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652" name="Shape 652"/>
        <p:cNvGrpSpPr/>
        <p:nvPr/>
      </p:nvGrpSpPr>
      <p:grpSpPr>
        <a:xfrm>
          <a:off x="0" y="0"/>
          <a:ext cx="0" cy="0"/>
          <a:chOff x="0" y="0"/>
          <a:chExt cx="0" cy="0"/>
        </a:xfrm>
      </p:grpSpPr>
      <p:pic>
        <p:nvPicPr>
          <p:cNvPr descr=" " id="653" name="Google Shape;653;g2818eafae9a_0_614"/>
          <p:cNvPicPr preferRelativeResize="0"/>
          <p:nvPr/>
        </p:nvPicPr>
        <p:blipFill rotWithShape="1">
          <a:blip r:embed="rId3">
            <a:alphaModFix/>
          </a:blip>
          <a:srcRect b="0" l="0" r="0" t="0"/>
          <a:stretch/>
        </p:blipFill>
        <p:spPr>
          <a:xfrm>
            <a:off x="1879835" y="-571500"/>
            <a:ext cx="17020127" cy="14859000"/>
          </a:xfrm>
          <a:prstGeom prst="rect">
            <a:avLst/>
          </a:prstGeom>
          <a:noFill/>
          <a:ln>
            <a:noFill/>
          </a:ln>
        </p:spPr>
      </p:pic>
      <p:pic>
        <p:nvPicPr>
          <p:cNvPr descr=" " id="654" name="Google Shape;654;g2818eafae9a_0_614"/>
          <p:cNvPicPr preferRelativeResize="0"/>
          <p:nvPr/>
        </p:nvPicPr>
        <p:blipFill rotWithShape="1">
          <a:blip r:embed="rId4">
            <a:alphaModFix/>
          </a:blip>
          <a:srcRect b="0" l="0" r="0" t="0"/>
          <a:stretch/>
        </p:blipFill>
        <p:spPr>
          <a:xfrm>
            <a:off x="812902" y="520700"/>
            <a:ext cx="3378622" cy="3276600"/>
          </a:xfrm>
          <a:prstGeom prst="rect">
            <a:avLst/>
          </a:prstGeom>
          <a:noFill/>
          <a:ln>
            <a:noFill/>
          </a:ln>
        </p:spPr>
      </p:pic>
      <p:pic>
        <p:nvPicPr>
          <p:cNvPr descr=" " id="655" name="Google Shape;655;g2818eafae9a_0_614"/>
          <p:cNvPicPr preferRelativeResize="0"/>
          <p:nvPr/>
        </p:nvPicPr>
        <p:blipFill rotWithShape="1">
          <a:blip r:embed="rId5">
            <a:alphaModFix/>
          </a:blip>
          <a:srcRect b="0" l="0" r="0" t="0"/>
          <a:stretch/>
        </p:blipFill>
        <p:spPr>
          <a:xfrm>
            <a:off x="19776372" y="6858000"/>
            <a:ext cx="3991592" cy="5638800"/>
          </a:xfrm>
          <a:prstGeom prst="rect">
            <a:avLst/>
          </a:prstGeom>
          <a:noFill/>
          <a:ln>
            <a:noFill/>
          </a:ln>
        </p:spPr>
      </p:pic>
      <p:pic>
        <p:nvPicPr>
          <p:cNvPr descr=" " id="656" name="Google Shape;656;g2818eafae9a_0_614"/>
          <p:cNvPicPr preferRelativeResize="0"/>
          <p:nvPr/>
        </p:nvPicPr>
        <p:blipFill rotWithShape="1">
          <a:blip r:embed="rId6">
            <a:alphaModFix/>
          </a:blip>
          <a:srcRect b="0" l="0" r="0" t="0"/>
          <a:stretch/>
        </p:blipFill>
        <p:spPr>
          <a:xfrm>
            <a:off x="14149568" y="2908300"/>
            <a:ext cx="9894537" cy="8737600"/>
          </a:xfrm>
          <a:prstGeom prst="rect">
            <a:avLst/>
          </a:prstGeom>
          <a:noFill/>
          <a:ln>
            <a:noFill/>
          </a:ln>
        </p:spPr>
      </p:pic>
      <p:sp>
        <p:nvSpPr>
          <p:cNvPr id="657" name="Google Shape;657;g2818eafae9a_0_6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8" name="Google Shape;658;g2818eafae9a_0_6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59" name="Google Shape;659;g2818eafae9a_0_614"/>
          <p:cNvSpPr/>
          <p:nvPr/>
        </p:nvSpPr>
        <p:spPr>
          <a:xfrm>
            <a:off x="990724"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2818eafae9a_0_614"/>
          <p:cNvSpPr/>
          <p:nvPr/>
        </p:nvSpPr>
        <p:spPr>
          <a:xfrm>
            <a:off x="990724"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g2818eafae9a_0_614"/>
          <p:cNvPicPr preferRelativeResize="0"/>
          <p:nvPr/>
        </p:nvPicPr>
        <p:blipFill rotWithShape="1">
          <a:blip r:embed="rId8">
            <a:alphaModFix/>
          </a:blip>
          <a:srcRect b="0" l="0" r="0" t="0"/>
          <a:stretch/>
        </p:blipFill>
        <p:spPr>
          <a:xfrm>
            <a:off x="1224630" y="2057400"/>
            <a:ext cx="1157987" cy="1117600"/>
          </a:xfrm>
          <a:prstGeom prst="rect">
            <a:avLst/>
          </a:prstGeom>
          <a:noFill/>
          <a:ln>
            <a:noFill/>
          </a:ln>
        </p:spPr>
      </p:pic>
      <p:pic>
        <p:nvPicPr>
          <p:cNvPr descr=" " id="662" name="Google Shape;662;g2818eafae9a_0_614"/>
          <p:cNvPicPr preferRelativeResize="0"/>
          <p:nvPr/>
        </p:nvPicPr>
        <p:blipFill rotWithShape="1">
          <a:blip r:embed="rId9">
            <a:alphaModFix/>
          </a:blip>
          <a:srcRect b="0" l="0" r="0" t="0"/>
          <a:stretch/>
        </p:blipFill>
        <p:spPr>
          <a:xfrm>
            <a:off x="1765521" y="3429000"/>
            <a:ext cx="38105" cy="1625600"/>
          </a:xfrm>
          <a:prstGeom prst="rect">
            <a:avLst/>
          </a:prstGeom>
          <a:noFill/>
          <a:ln>
            <a:noFill/>
          </a:ln>
        </p:spPr>
      </p:pic>
      <p:sp>
        <p:nvSpPr>
          <p:cNvPr id="663" name="Google Shape;663;g2818eafae9a_0_614"/>
          <p:cNvSpPr/>
          <p:nvPr/>
        </p:nvSpPr>
        <p:spPr>
          <a:xfrm>
            <a:off x="990724"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g2818eafae9a_0_614"/>
          <p:cNvPicPr preferRelativeResize="0"/>
          <p:nvPr/>
        </p:nvPicPr>
        <p:blipFill rotWithShape="1">
          <a:blip r:embed="rId10">
            <a:alphaModFix/>
          </a:blip>
          <a:srcRect b="0" l="0" r="0" t="0"/>
          <a:stretch/>
        </p:blipFill>
        <p:spPr>
          <a:xfrm>
            <a:off x="1203665" y="5308600"/>
            <a:ext cx="1199925" cy="1117600"/>
          </a:xfrm>
          <a:prstGeom prst="rect">
            <a:avLst/>
          </a:prstGeom>
          <a:noFill/>
          <a:ln>
            <a:noFill/>
          </a:ln>
        </p:spPr>
      </p:pic>
      <p:pic>
        <p:nvPicPr>
          <p:cNvPr descr=" " id="665" name="Google Shape;665;g2818eafae9a_0_614"/>
          <p:cNvPicPr preferRelativeResize="0"/>
          <p:nvPr/>
        </p:nvPicPr>
        <p:blipFill rotWithShape="1">
          <a:blip r:embed="rId9">
            <a:alphaModFix/>
          </a:blip>
          <a:srcRect b="0" l="0" r="0" t="0"/>
          <a:stretch/>
        </p:blipFill>
        <p:spPr>
          <a:xfrm>
            <a:off x="1765521" y="6680200"/>
            <a:ext cx="38105" cy="1625600"/>
          </a:xfrm>
          <a:prstGeom prst="rect">
            <a:avLst/>
          </a:prstGeom>
          <a:noFill/>
          <a:ln>
            <a:noFill/>
          </a:ln>
        </p:spPr>
      </p:pic>
      <p:sp>
        <p:nvSpPr>
          <p:cNvPr id="666" name="Google Shape;666;g2818eafae9a_0_614"/>
          <p:cNvSpPr/>
          <p:nvPr/>
        </p:nvSpPr>
        <p:spPr>
          <a:xfrm>
            <a:off x="990724"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7" name="Google Shape;667;g2818eafae9a_0_614"/>
          <p:cNvPicPr preferRelativeResize="0"/>
          <p:nvPr/>
        </p:nvPicPr>
        <p:blipFill rotWithShape="1">
          <a:blip r:embed="rId11">
            <a:alphaModFix/>
          </a:blip>
          <a:srcRect b="0" l="0" r="0" t="0"/>
          <a:stretch/>
        </p:blipFill>
        <p:spPr>
          <a:xfrm>
            <a:off x="1436790" y="8559800"/>
            <a:ext cx="733669" cy="1117600"/>
          </a:xfrm>
          <a:prstGeom prst="rect">
            <a:avLst/>
          </a:prstGeom>
          <a:noFill/>
          <a:ln>
            <a:noFill/>
          </a:ln>
        </p:spPr>
      </p:pic>
      <p:pic>
        <p:nvPicPr>
          <p:cNvPr descr=" " id="668" name="Google Shape;668;g2818eafae9a_0_614"/>
          <p:cNvPicPr preferRelativeResize="0"/>
          <p:nvPr/>
        </p:nvPicPr>
        <p:blipFill rotWithShape="1">
          <a:blip r:embed="rId9">
            <a:alphaModFix/>
          </a:blip>
          <a:srcRect b="0" l="0" r="0" t="0"/>
          <a:stretch/>
        </p:blipFill>
        <p:spPr>
          <a:xfrm>
            <a:off x="1765521" y="9931400"/>
            <a:ext cx="38105" cy="1625600"/>
          </a:xfrm>
          <a:prstGeom prst="rect">
            <a:avLst/>
          </a:prstGeom>
          <a:noFill/>
          <a:ln>
            <a:noFill/>
          </a:ln>
        </p:spPr>
      </p:pic>
      <p:sp>
        <p:nvSpPr>
          <p:cNvPr id="669" name="Google Shape;669;g2818eafae9a_0_614"/>
          <p:cNvSpPr/>
          <p:nvPr/>
        </p:nvSpPr>
        <p:spPr>
          <a:xfrm>
            <a:off x="990724"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g2818eafae9a_0_614"/>
          <p:cNvPicPr preferRelativeResize="0"/>
          <p:nvPr/>
        </p:nvPicPr>
        <p:blipFill rotWithShape="1">
          <a:blip r:embed="rId12">
            <a:alphaModFix/>
          </a:blip>
          <a:srcRect b="0" l="0" r="0" t="0"/>
          <a:stretch/>
        </p:blipFill>
        <p:spPr>
          <a:xfrm>
            <a:off x="1229924" y="11811000"/>
            <a:ext cx="1147407" cy="1117600"/>
          </a:xfrm>
          <a:prstGeom prst="rect">
            <a:avLst/>
          </a:prstGeom>
          <a:noFill/>
          <a:ln>
            <a:noFill/>
          </a:ln>
        </p:spPr>
      </p:pic>
      <p:sp>
        <p:nvSpPr>
          <p:cNvPr id="671" name="Google Shape;671;g2818eafae9a_0_614"/>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72" name="Google Shape;672;g2818eafae9a_0_614"/>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73" name="Google Shape;673;g2818eafae9a_0_614"/>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74" name="Google Shape;674;g2818eafae9a_0_614"/>
          <p:cNvSpPr/>
          <p:nvPr/>
        </p:nvSpPr>
        <p:spPr>
          <a:xfrm>
            <a:off x="1460683" y="406400"/>
            <a:ext cx="8810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679" name="Shape 679"/>
        <p:cNvGrpSpPr/>
        <p:nvPr/>
      </p:nvGrpSpPr>
      <p:grpSpPr>
        <a:xfrm>
          <a:off x="0" y="0"/>
          <a:ext cx="0" cy="0"/>
          <a:chOff x="0" y="0"/>
          <a:chExt cx="0" cy="0"/>
        </a:xfrm>
      </p:grpSpPr>
      <p:pic>
        <p:nvPicPr>
          <p:cNvPr descr=" " id="680" name="Google Shape;680;g2818eafae9a_0_640"/>
          <p:cNvPicPr preferRelativeResize="0"/>
          <p:nvPr/>
        </p:nvPicPr>
        <p:blipFill rotWithShape="1">
          <a:blip r:embed="rId3">
            <a:alphaModFix/>
          </a:blip>
          <a:srcRect b="0" l="0" r="0" t="0"/>
          <a:stretch/>
        </p:blipFill>
        <p:spPr>
          <a:xfrm>
            <a:off x="-449447" y="3568452"/>
            <a:ext cx="8925645" cy="13735150"/>
          </a:xfrm>
          <a:prstGeom prst="rect">
            <a:avLst/>
          </a:prstGeom>
          <a:noFill/>
          <a:ln>
            <a:noFill/>
          </a:ln>
        </p:spPr>
      </p:pic>
      <p:pic>
        <p:nvPicPr>
          <p:cNvPr descr=" " id="681" name="Google Shape;681;g2818eafae9a_0_640"/>
          <p:cNvPicPr preferRelativeResize="0"/>
          <p:nvPr/>
        </p:nvPicPr>
        <p:blipFill rotWithShape="1">
          <a:blip r:embed="rId4">
            <a:alphaModFix/>
          </a:blip>
          <a:srcRect b="0" l="0" r="0" t="0"/>
          <a:stretch/>
        </p:blipFill>
        <p:spPr>
          <a:xfrm>
            <a:off x="12698642" y="90413"/>
            <a:ext cx="12680248" cy="13212466"/>
          </a:xfrm>
          <a:prstGeom prst="rect">
            <a:avLst/>
          </a:prstGeom>
          <a:noFill/>
          <a:ln>
            <a:noFill/>
          </a:ln>
        </p:spPr>
      </p:pic>
      <p:pic>
        <p:nvPicPr>
          <p:cNvPr descr=" " id="682" name="Google Shape;682;g2818eafae9a_0_640"/>
          <p:cNvPicPr preferRelativeResize="0"/>
          <p:nvPr/>
        </p:nvPicPr>
        <p:blipFill rotWithShape="1">
          <a:blip r:embed="rId5">
            <a:alphaModFix/>
          </a:blip>
          <a:srcRect b="0" l="0" r="0" t="0"/>
          <a:stretch/>
        </p:blipFill>
        <p:spPr>
          <a:xfrm>
            <a:off x="19268308" y="9626600"/>
            <a:ext cx="4369346" cy="4089400"/>
          </a:xfrm>
          <a:prstGeom prst="rect">
            <a:avLst/>
          </a:prstGeom>
          <a:noFill/>
          <a:ln>
            <a:noFill/>
          </a:ln>
        </p:spPr>
      </p:pic>
      <p:pic>
        <p:nvPicPr>
          <p:cNvPr descr=" " id="683" name="Google Shape;683;g2818eafae9a_0_640"/>
          <p:cNvPicPr preferRelativeResize="0"/>
          <p:nvPr/>
        </p:nvPicPr>
        <p:blipFill rotWithShape="1">
          <a:blip r:embed="rId6">
            <a:alphaModFix/>
          </a:blip>
          <a:srcRect b="0" l="0" r="0" t="0"/>
          <a:stretch/>
        </p:blipFill>
        <p:spPr>
          <a:xfrm>
            <a:off x="495362" y="825500"/>
            <a:ext cx="3518340" cy="3390900"/>
          </a:xfrm>
          <a:prstGeom prst="rect">
            <a:avLst/>
          </a:prstGeom>
          <a:noFill/>
          <a:ln>
            <a:noFill/>
          </a:ln>
        </p:spPr>
      </p:pic>
      <p:sp>
        <p:nvSpPr>
          <p:cNvPr id="684" name="Google Shape;684;g2818eafae9a_0_6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5" name="Google Shape;685;g2818eafae9a_0_64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86" name="Google Shape;686;g2818eafae9a_0_640"/>
          <p:cNvSpPr/>
          <p:nvPr/>
        </p:nvSpPr>
        <p:spPr>
          <a:xfrm>
            <a:off x="14136867" y="3035300"/>
            <a:ext cx="95727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Thank you for choosing EaTemp</a:t>
            </a:r>
            <a:endParaRPr b="0" i="0" sz="8000" u="none" cap="none" strike="noStrike">
              <a:solidFill>
                <a:schemeClr val="dk1"/>
              </a:solidFill>
              <a:latin typeface="Calibri"/>
              <a:ea typeface="Calibri"/>
              <a:cs typeface="Calibri"/>
              <a:sym typeface="Calibri"/>
            </a:endParaRPr>
          </a:p>
        </p:txBody>
      </p:sp>
      <p:sp>
        <p:nvSpPr>
          <p:cNvPr id="687" name="Google Shape;687;g2818eafae9a_0_640"/>
          <p:cNvSpPr/>
          <p:nvPr/>
        </p:nvSpPr>
        <p:spPr>
          <a:xfrm>
            <a:off x="14136867" y="6438900"/>
            <a:ext cx="9369600" cy="539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88" name="Google Shape;688;g2818eafae9a_0_640"/>
          <p:cNvSpPr/>
          <p:nvPr/>
        </p:nvSpPr>
        <p:spPr>
          <a:xfrm rot="-5400000">
            <a:off x="21677738" y="7772220"/>
            <a:ext cx="4644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Credit | Image: </a:t>
            </a:r>
            <a:r>
              <a:rPr b="0" i="0" lang="en-US" sz="3200" u="sng" cap="none" strike="noStrike">
                <a:solidFill>
                  <a:srgbClr val="0E0E0E"/>
                </a:solidFill>
                <a:latin typeface="DM Sans"/>
                <a:ea typeface="DM Sans"/>
                <a:cs typeface="DM Sans"/>
                <a:sym typeface="DM Sans"/>
                <a:hlinkClick r:id="rId8">
                  <a:extLst>
                    <a:ext uri="{A12FA001-AC4F-418D-AE19-62706E023703}">
                      <ahyp:hlinkClr val="tx"/>
                    </a:ext>
                  </a:extLst>
                </a:hlinkClick>
              </a:rPr>
              <a:t>Unsplash</a:t>
            </a:r>
            <a:r>
              <a:rPr b="0" i="0" lang="en-US" sz="3200" u="none" cap="none" strike="noStrike">
                <a:solidFill>
                  <a:srgbClr val="0E0E0E"/>
                </a:solidFill>
                <a:latin typeface="DM Sans"/>
                <a:ea typeface="DM Sans"/>
                <a:cs typeface="DM Sans"/>
                <a:sym typeface="DM Sans"/>
              </a:rPr>
              <a:t> </a:t>
            </a:r>
            <a:endParaRPr b="0" i="0" sz="3200" u="none" cap="none" strike="noStrike">
              <a:solidFill>
                <a:schemeClr val="dk1"/>
              </a:solidFill>
              <a:latin typeface="Calibri"/>
              <a:ea typeface="Calibri"/>
              <a:cs typeface="Calibri"/>
              <a:sym typeface="Calibri"/>
            </a:endParaRPr>
          </a:p>
        </p:txBody>
      </p:sp>
      <p:pic>
        <p:nvPicPr>
          <p:cNvPr descr=" " id="689" name="Google Shape;689;g2818eafae9a_0_640"/>
          <p:cNvPicPr preferRelativeResize="0"/>
          <p:nvPr/>
        </p:nvPicPr>
        <p:blipFill rotWithShape="1">
          <a:blip r:embed="rId9">
            <a:alphaModFix/>
          </a:blip>
          <a:srcRect b="0" l="0" r="0" t="0"/>
          <a:stretch/>
        </p:blipFill>
        <p:spPr>
          <a:xfrm>
            <a:off x="876410" y="1511300"/>
            <a:ext cx="13006426" cy="10706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39" name="Shape 39"/>
        <p:cNvGrpSpPr/>
        <p:nvPr/>
      </p:nvGrpSpPr>
      <p:grpSpPr>
        <a:xfrm>
          <a:off x="0" y="0"/>
          <a:ext cx="0" cy="0"/>
          <a:chOff x="0" y="0"/>
          <a:chExt cx="0" cy="0"/>
        </a:xfrm>
      </p:grpSpPr>
      <p:pic>
        <p:nvPicPr>
          <p:cNvPr descr=" " id="40" name="Google Shape;40;g2818eafae9a_0_22"/>
          <p:cNvPicPr preferRelativeResize="0"/>
          <p:nvPr/>
        </p:nvPicPr>
        <p:blipFill rotWithShape="1">
          <a:blip r:embed="rId3">
            <a:alphaModFix/>
          </a:blip>
          <a:srcRect b="0" l="0" r="0" t="0"/>
          <a:stretch/>
        </p:blipFill>
        <p:spPr>
          <a:xfrm>
            <a:off x="1879835" y="-571500"/>
            <a:ext cx="17020127" cy="14859000"/>
          </a:xfrm>
          <a:prstGeom prst="rect">
            <a:avLst/>
          </a:prstGeom>
          <a:noFill/>
          <a:ln>
            <a:noFill/>
          </a:ln>
        </p:spPr>
      </p:pic>
      <p:pic>
        <p:nvPicPr>
          <p:cNvPr descr=" " id="41" name="Google Shape;41;g2818eafae9a_0_22"/>
          <p:cNvPicPr preferRelativeResize="0"/>
          <p:nvPr/>
        </p:nvPicPr>
        <p:blipFill rotWithShape="1">
          <a:blip r:embed="rId4">
            <a:alphaModFix/>
          </a:blip>
          <a:srcRect b="0" l="0" r="0" t="0"/>
          <a:stretch/>
        </p:blipFill>
        <p:spPr>
          <a:xfrm>
            <a:off x="812902" y="520700"/>
            <a:ext cx="3378622" cy="3276600"/>
          </a:xfrm>
          <a:prstGeom prst="rect">
            <a:avLst/>
          </a:prstGeom>
          <a:noFill/>
          <a:ln>
            <a:noFill/>
          </a:ln>
        </p:spPr>
      </p:pic>
      <p:pic>
        <p:nvPicPr>
          <p:cNvPr descr=" " id="42" name="Google Shape;42;g2818eafae9a_0_22"/>
          <p:cNvPicPr preferRelativeResize="0"/>
          <p:nvPr/>
        </p:nvPicPr>
        <p:blipFill rotWithShape="1">
          <a:blip r:embed="rId5">
            <a:alphaModFix/>
          </a:blip>
          <a:srcRect b="0" l="0" r="0" t="0"/>
          <a:stretch/>
        </p:blipFill>
        <p:spPr>
          <a:xfrm>
            <a:off x="19776372" y="6858000"/>
            <a:ext cx="3991592" cy="5638800"/>
          </a:xfrm>
          <a:prstGeom prst="rect">
            <a:avLst/>
          </a:prstGeom>
          <a:noFill/>
          <a:ln>
            <a:noFill/>
          </a:ln>
        </p:spPr>
      </p:pic>
      <p:sp>
        <p:nvSpPr>
          <p:cNvPr id="43" name="Google Shape;43;g2818eafae9a_0_22"/>
          <p:cNvSpPr/>
          <p:nvPr/>
        </p:nvSpPr>
        <p:spPr>
          <a:xfrm>
            <a:off x="6350794" y="1320800"/>
            <a:ext cx="12227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2818eafae9a_0_22"/>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818eafae9a_0_22"/>
          <p:cNvSpPr/>
          <p:nvPr/>
        </p:nvSpPr>
        <p:spPr>
          <a:xfrm>
            <a:off x="0" y="4635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818eafae9a_0_22"/>
          <p:cNvSpPr/>
          <p:nvPr/>
        </p:nvSpPr>
        <p:spPr>
          <a:xfrm>
            <a:off x="-203225" y="46355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Introduction</a:t>
            </a:r>
            <a:endParaRPr b="0" i="0" sz="4800" u="none" cap="none" strike="noStrike">
              <a:solidFill>
                <a:schemeClr val="dk1"/>
              </a:solidFill>
              <a:latin typeface="Calibri"/>
              <a:ea typeface="Calibri"/>
              <a:cs typeface="Calibri"/>
              <a:sym typeface="Calibri"/>
            </a:endParaRPr>
          </a:p>
        </p:txBody>
      </p:sp>
      <p:sp>
        <p:nvSpPr>
          <p:cNvPr id="47" name="Google Shape;47;g2818eafae9a_0_22"/>
          <p:cNvSpPr/>
          <p:nvPr/>
        </p:nvSpPr>
        <p:spPr>
          <a:xfrm>
            <a:off x="-135484" y="5499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8" name="Google Shape;48;g2818eafae9a_0_22"/>
          <p:cNvPicPr preferRelativeResize="0"/>
          <p:nvPr/>
        </p:nvPicPr>
        <p:blipFill rotWithShape="1">
          <a:blip r:embed="rId6">
            <a:alphaModFix/>
          </a:blip>
          <a:srcRect b="0" l="0" r="0" t="0"/>
          <a:stretch/>
        </p:blipFill>
        <p:spPr>
          <a:xfrm>
            <a:off x="6134867" y="4521200"/>
            <a:ext cx="1625803" cy="1625600"/>
          </a:xfrm>
          <a:prstGeom prst="rect">
            <a:avLst/>
          </a:prstGeom>
          <a:noFill/>
          <a:ln>
            <a:noFill/>
          </a:ln>
        </p:spPr>
      </p:pic>
      <p:sp>
        <p:nvSpPr>
          <p:cNvPr id="49" name="Google Shape;49;g2818eafae9a_0_22"/>
          <p:cNvSpPr/>
          <p:nvPr/>
        </p:nvSpPr>
        <p:spPr>
          <a:xfrm>
            <a:off x="6134867" y="4521200"/>
            <a:ext cx="1625700" cy="1625700"/>
          </a:xfrm>
          <a:prstGeom prst="roundRect">
            <a:avLst>
              <a:gd fmla="val 781313" name="adj"/>
            </a:avLst>
          </a:prstGeom>
          <a:noFill/>
          <a:ln cap="flat" cmpd="sng" w="50800">
            <a:solidFill>
              <a:srgbClr val="273F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818eafae9a_0_22"/>
          <p:cNvSpPr/>
          <p:nvPr/>
        </p:nvSpPr>
        <p:spPr>
          <a:xfrm>
            <a:off x="6477810" y="4851400"/>
            <a:ext cx="939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3F5F"/>
              </a:buClr>
              <a:buSzPts val="4800"/>
              <a:buFont typeface="Sedgwick Ave Display"/>
              <a:buNone/>
            </a:pPr>
            <a:r>
              <a:rPr b="0" i="0" lang="en-US" sz="4800" u="none" cap="none" strike="noStrike">
                <a:solidFill>
                  <a:srgbClr val="273F5F"/>
                </a:solidFill>
                <a:latin typeface="Sedgwick Ave Display"/>
                <a:ea typeface="Sedgwick Ave Display"/>
                <a:cs typeface="Sedgwick Ave Display"/>
                <a:sym typeface="Sedgwick Ave Display"/>
              </a:rPr>
              <a:t>01</a:t>
            </a:r>
            <a:endParaRPr b="0" i="0" sz="4800" u="none" cap="none" strike="noStrike">
              <a:solidFill>
                <a:schemeClr val="dk1"/>
              </a:solidFill>
              <a:latin typeface="Calibri"/>
              <a:ea typeface="Calibri"/>
              <a:cs typeface="Calibri"/>
              <a:sym typeface="Calibri"/>
            </a:endParaRPr>
          </a:p>
        </p:txBody>
      </p:sp>
      <p:sp>
        <p:nvSpPr>
          <p:cNvPr id="51" name="Google Shape;51;g2818eafae9a_0_22"/>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g2818eafae9a_0_22"/>
          <p:cNvPicPr preferRelativeResize="0"/>
          <p:nvPr/>
        </p:nvPicPr>
        <p:blipFill rotWithShape="1">
          <a:blip r:embed="rId6">
            <a:alphaModFix/>
          </a:blip>
          <a:srcRect b="0" l="0" r="0" t="0"/>
          <a:stretch/>
        </p:blipFill>
        <p:spPr>
          <a:xfrm>
            <a:off x="16626378" y="4521200"/>
            <a:ext cx="1625803" cy="1625600"/>
          </a:xfrm>
          <a:prstGeom prst="rect">
            <a:avLst/>
          </a:prstGeom>
          <a:noFill/>
          <a:ln>
            <a:noFill/>
          </a:ln>
        </p:spPr>
      </p:pic>
      <p:sp>
        <p:nvSpPr>
          <p:cNvPr id="53" name="Google Shape;53;g2818eafae9a_0_22"/>
          <p:cNvSpPr/>
          <p:nvPr/>
        </p:nvSpPr>
        <p:spPr>
          <a:xfrm>
            <a:off x="16626378" y="4521200"/>
            <a:ext cx="1625700" cy="1625700"/>
          </a:xfrm>
          <a:prstGeom prst="roundRect">
            <a:avLst>
              <a:gd fmla="val 781313" name="adj"/>
            </a:avLst>
          </a:prstGeom>
          <a:noFill/>
          <a:ln cap="flat" cmpd="sng" w="50800">
            <a:solidFill>
              <a:srgbClr val="273F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818eafae9a_0_22"/>
          <p:cNvSpPr/>
          <p:nvPr/>
        </p:nvSpPr>
        <p:spPr>
          <a:xfrm>
            <a:off x="16969321" y="4851400"/>
            <a:ext cx="939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3F5F"/>
              </a:buClr>
              <a:buSzPts val="4800"/>
              <a:buFont typeface="Sedgwick Ave Display"/>
              <a:buNone/>
            </a:pPr>
            <a:r>
              <a:rPr b="0" i="0" lang="en-US" sz="4800" u="none" cap="none" strike="noStrike">
                <a:solidFill>
                  <a:srgbClr val="273F5F"/>
                </a:solidFill>
                <a:latin typeface="Sedgwick Ave Display"/>
                <a:ea typeface="Sedgwick Ave Display"/>
                <a:cs typeface="Sedgwick Ave Display"/>
                <a:sym typeface="Sedgwick Ave Display"/>
              </a:rPr>
              <a:t>02</a:t>
            </a:r>
            <a:endParaRPr b="0" i="0" sz="4800" u="none" cap="none" strike="noStrike">
              <a:solidFill>
                <a:schemeClr val="dk1"/>
              </a:solidFill>
              <a:latin typeface="Calibri"/>
              <a:ea typeface="Calibri"/>
              <a:cs typeface="Calibri"/>
              <a:sym typeface="Calibri"/>
            </a:endParaRPr>
          </a:p>
        </p:txBody>
      </p:sp>
      <p:sp>
        <p:nvSpPr>
          <p:cNvPr id="55" name="Google Shape;55;g2818eafae9a_0_22"/>
          <p:cNvSpPr/>
          <p:nvPr/>
        </p:nvSpPr>
        <p:spPr>
          <a:xfrm>
            <a:off x="18455407" y="4635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818eafae9a_0_22"/>
          <p:cNvSpPr/>
          <p:nvPr/>
        </p:nvSpPr>
        <p:spPr>
          <a:xfrm>
            <a:off x="18455407" y="4635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Encounters</a:t>
            </a:r>
            <a:endParaRPr b="0" i="0" sz="4800" u="none" cap="none" strike="noStrike">
              <a:solidFill>
                <a:schemeClr val="dk1"/>
              </a:solidFill>
              <a:latin typeface="Calibri"/>
              <a:ea typeface="Calibri"/>
              <a:cs typeface="Calibri"/>
              <a:sym typeface="Calibri"/>
            </a:endParaRPr>
          </a:p>
        </p:txBody>
      </p:sp>
      <p:sp>
        <p:nvSpPr>
          <p:cNvPr id="57" name="Google Shape;57;g2818eafae9a_0_22"/>
          <p:cNvSpPr/>
          <p:nvPr/>
        </p:nvSpPr>
        <p:spPr>
          <a:xfrm>
            <a:off x="18455407" y="5499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8" name="Google Shape;58;g2818eafae9a_0_22"/>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818eafae9a_0_22"/>
          <p:cNvSpPr/>
          <p:nvPr/>
        </p:nvSpPr>
        <p:spPr>
          <a:xfrm>
            <a:off x="0" y="76200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818eafae9a_0_22"/>
          <p:cNvSpPr/>
          <p:nvPr/>
        </p:nvSpPr>
        <p:spPr>
          <a:xfrm>
            <a:off x="-203225" y="76200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Wonders</a:t>
            </a:r>
            <a:endParaRPr b="0" i="0" sz="4800" u="none" cap="none" strike="noStrike">
              <a:solidFill>
                <a:schemeClr val="dk1"/>
              </a:solidFill>
              <a:latin typeface="Calibri"/>
              <a:ea typeface="Calibri"/>
              <a:cs typeface="Calibri"/>
              <a:sym typeface="Calibri"/>
            </a:endParaRPr>
          </a:p>
        </p:txBody>
      </p:sp>
      <p:sp>
        <p:nvSpPr>
          <p:cNvPr id="61" name="Google Shape;61;g2818eafae9a_0_22"/>
          <p:cNvSpPr/>
          <p:nvPr/>
        </p:nvSpPr>
        <p:spPr>
          <a:xfrm>
            <a:off x="-135484" y="84836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2" name="Google Shape;62;g2818eafae9a_0_22"/>
          <p:cNvPicPr preferRelativeResize="0"/>
          <p:nvPr/>
        </p:nvPicPr>
        <p:blipFill rotWithShape="1">
          <a:blip r:embed="rId6">
            <a:alphaModFix/>
          </a:blip>
          <a:srcRect b="0" l="0" r="0" t="0"/>
          <a:stretch/>
        </p:blipFill>
        <p:spPr>
          <a:xfrm>
            <a:off x="6134867" y="7505700"/>
            <a:ext cx="1625803" cy="1625600"/>
          </a:xfrm>
          <a:prstGeom prst="rect">
            <a:avLst/>
          </a:prstGeom>
          <a:noFill/>
          <a:ln>
            <a:noFill/>
          </a:ln>
        </p:spPr>
      </p:pic>
      <p:sp>
        <p:nvSpPr>
          <p:cNvPr id="63" name="Google Shape;63;g2818eafae9a_0_22"/>
          <p:cNvSpPr/>
          <p:nvPr/>
        </p:nvSpPr>
        <p:spPr>
          <a:xfrm>
            <a:off x="6134867" y="7505700"/>
            <a:ext cx="1625700" cy="1625700"/>
          </a:xfrm>
          <a:prstGeom prst="roundRect">
            <a:avLst>
              <a:gd fmla="val 781313" name="adj"/>
            </a:avLst>
          </a:prstGeom>
          <a:noFill/>
          <a:ln cap="flat" cmpd="sng" w="50800">
            <a:solidFill>
              <a:srgbClr val="273F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818eafae9a_0_22"/>
          <p:cNvSpPr/>
          <p:nvPr/>
        </p:nvSpPr>
        <p:spPr>
          <a:xfrm>
            <a:off x="6477810" y="7835900"/>
            <a:ext cx="939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3F5F"/>
              </a:buClr>
              <a:buSzPts val="4800"/>
              <a:buFont typeface="Sedgwick Ave Display"/>
              <a:buNone/>
            </a:pPr>
            <a:r>
              <a:rPr b="0" i="0" lang="en-US" sz="4800" u="none" cap="none" strike="noStrike">
                <a:solidFill>
                  <a:srgbClr val="273F5F"/>
                </a:solidFill>
                <a:latin typeface="Sedgwick Ave Display"/>
                <a:ea typeface="Sedgwick Ave Display"/>
                <a:cs typeface="Sedgwick Ave Display"/>
                <a:sym typeface="Sedgwick Ave Display"/>
              </a:rPr>
              <a:t>03</a:t>
            </a:r>
            <a:endParaRPr b="0" i="0" sz="4800" u="none" cap="none" strike="noStrike">
              <a:solidFill>
                <a:schemeClr val="dk1"/>
              </a:solidFill>
              <a:latin typeface="Calibri"/>
              <a:ea typeface="Calibri"/>
              <a:cs typeface="Calibri"/>
              <a:sym typeface="Calibri"/>
            </a:endParaRPr>
          </a:p>
        </p:txBody>
      </p:sp>
      <p:sp>
        <p:nvSpPr>
          <p:cNvPr id="65" name="Google Shape;65;g2818eafae9a_0_22"/>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 name="Google Shape;66;g2818eafae9a_0_22"/>
          <p:cNvPicPr preferRelativeResize="0"/>
          <p:nvPr/>
        </p:nvPicPr>
        <p:blipFill rotWithShape="1">
          <a:blip r:embed="rId6">
            <a:alphaModFix/>
          </a:blip>
          <a:srcRect b="0" l="0" r="0" t="0"/>
          <a:stretch/>
        </p:blipFill>
        <p:spPr>
          <a:xfrm>
            <a:off x="16626378" y="7505700"/>
            <a:ext cx="1625803" cy="1625600"/>
          </a:xfrm>
          <a:prstGeom prst="rect">
            <a:avLst/>
          </a:prstGeom>
          <a:noFill/>
          <a:ln>
            <a:noFill/>
          </a:ln>
        </p:spPr>
      </p:pic>
      <p:sp>
        <p:nvSpPr>
          <p:cNvPr id="67" name="Google Shape;67;g2818eafae9a_0_22"/>
          <p:cNvSpPr/>
          <p:nvPr/>
        </p:nvSpPr>
        <p:spPr>
          <a:xfrm>
            <a:off x="16626378" y="7505700"/>
            <a:ext cx="1625700" cy="1625700"/>
          </a:xfrm>
          <a:prstGeom prst="roundRect">
            <a:avLst>
              <a:gd fmla="val 781313" name="adj"/>
            </a:avLst>
          </a:prstGeom>
          <a:noFill/>
          <a:ln cap="flat" cmpd="sng" w="50800">
            <a:solidFill>
              <a:srgbClr val="273F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818eafae9a_0_22"/>
          <p:cNvSpPr/>
          <p:nvPr/>
        </p:nvSpPr>
        <p:spPr>
          <a:xfrm>
            <a:off x="16988373" y="7835900"/>
            <a:ext cx="9018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3F5F"/>
              </a:buClr>
              <a:buSzPts val="4800"/>
              <a:buFont typeface="Sedgwick Ave Display"/>
              <a:buNone/>
            </a:pPr>
            <a:r>
              <a:rPr b="0" i="0" lang="en-US" sz="4800" u="none" cap="none" strike="noStrike">
                <a:solidFill>
                  <a:srgbClr val="273F5F"/>
                </a:solidFill>
                <a:latin typeface="Sedgwick Ave Display"/>
                <a:ea typeface="Sedgwick Ave Display"/>
                <a:cs typeface="Sedgwick Ave Display"/>
                <a:sym typeface="Sedgwick Ave Display"/>
              </a:rPr>
              <a:t>04</a:t>
            </a:r>
            <a:endParaRPr b="0" i="0" sz="4800" u="none" cap="none" strike="noStrike">
              <a:solidFill>
                <a:schemeClr val="dk1"/>
              </a:solidFill>
              <a:latin typeface="Calibri"/>
              <a:ea typeface="Calibri"/>
              <a:cs typeface="Calibri"/>
              <a:sym typeface="Calibri"/>
            </a:endParaRPr>
          </a:p>
        </p:txBody>
      </p:sp>
      <p:sp>
        <p:nvSpPr>
          <p:cNvPr id="69" name="Google Shape;69;g2818eafae9a_0_22"/>
          <p:cNvSpPr/>
          <p:nvPr/>
        </p:nvSpPr>
        <p:spPr>
          <a:xfrm>
            <a:off x="18455407" y="76200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818eafae9a_0_22"/>
          <p:cNvSpPr/>
          <p:nvPr/>
        </p:nvSpPr>
        <p:spPr>
          <a:xfrm>
            <a:off x="18455407" y="76200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Magic</a:t>
            </a:r>
            <a:endParaRPr b="0" i="0" sz="4800" u="none" cap="none" strike="noStrike">
              <a:solidFill>
                <a:schemeClr val="dk1"/>
              </a:solidFill>
              <a:latin typeface="Calibri"/>
              <a:ea typeface="Calibri"/>
              <a:cs typeface="Calibri"/>
              <a:sym typeface="Calibri"/>
            </a:endParaRPr>
          </a:p>
        </p:txBody>
      </p:sp>
      <p:sp>
        <p:nvSpPr>
          <p:cNvPr id="71" name="Google Shape;71;g2818eafae9a_0_22"/>
          <p:cNvSpPr/>
          <p:nvPr/>
        </p:nvSpPr>
        <p:spPr>
          <a:xfrm>
            <a:off x="18455407" y="84836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2" name="Google Shape;72;g2818eafae9a_0_22"/>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818eafae9a_0_22"/>
          <p:cNvSpPr/>
          <p:nvPr/>
        </p:nvSpPr>
        <p:spPr>
          <a:xfrm>
            <a:off x="0" y="10604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818eafae9a_0_22"/>
          <p:cNvSpPr/>
          <p:nvPr/>
        </p:nvSpPr>
        <p:spPr>
          <a:xfrm>
            <a:off x="-203225" y="106045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Adventure</a:t>
            </a:r>
            <a:endParaRPr b="0" i="0" sz="4800" u="none" cap="none" strike="noStrike">
              <a:solidFill>
                <a:schemeClr val="dk1"/>
              </a:solidFill>
              <a:latin typeface="Calibri"/>
              <a:ea typeface="Calibri"/>
              <a:cs typeface="Calibri"/>
              <a:sym typeface="Calibri"/>
            </a:endParaRPr>
          </a:p>
        </p:txBody>
      </p:sp>
      <p:sp>
        <p:nvSpPr>
          <p:cNvPr id="75" name="Google Shape;75;g2818eafae9a_0_22"/>
          <p:cNvSpPr/>
          <p:nvPr/>
        </p:nvSpPr>
        <p:spPr>
          <a:xfrm>
            <a:off x="-135484" y="11468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6" name="Google Shape;76;g2818eafae9a_0_22"/>
          <p:cNvPicPr preferRelativeResize="0"/>
          <p:nvPr/>
        </p:nvPicPr>
        <p:blipFill rotWithShape="1">
          <a:blip r:embed="rId6">
            <a:alphaModFix/>
          </a:blip>
          <a:srcRect b="0" l="0" r="0" t="0"/>
          <a:stretch/>
        </p:blipFill>
        <p:spPr>
          <a:xfrm>
            <a:off x="6134867" y="10490200"/>
            <a:ext cx="1625803" cy="1625600"/>
          </a:xfrm>
          <a:prstGeom prst="rect">
            <a:avLst/>
          </a:prstGeom>
          <a:noFill/>
          <a:ln>
            <a:noFill/>
          </a:ln>
        </p:spPr>
      </p:pic>
      <p:sp>
        <p:nvSpPr>
          <p:cNvPr id="77" name="Google Shape;77;g2818eafae9a_0_22"/>
          <p:cNvSpPr/>
          <p:nvPr/>
        </p:nvSpPr>
        <p:spPr>
          <a:xfrm>
            <a:off x="6134867" y="10490200"/>
            <a:ext cx="1625700" cy="1625700"/>
          </a:xfrm>
          <a:prstGeom prst="roundRect">
            <a:avLst>
              <a:gd fmla="val 781313" name="adj"/>
            </a:avLst>
          </a:prstGeom>
          <a:noFill/>
          <a:ln cap="flat" cmpd="sng" w="50800">
            <a:solidFill>
              <a:srgbClr val="273F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818eafae9a_0_22"/>
          <p:cNvSpPr/>
          <p:nvPr/>
        </p:nvSpPr>
        <p:spPr>
          <a:xfrm>
            <a:off x="6477810" y="10820400"/>
            <a:ext cx="939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3F5F"/>
              </a:buClr>
              <a:buSzPts val="4800"/>
              <a:buFont typeface="Sedgwick Ave Display"/>
              <a:buNone/>
            </a:pPr>
            <a:r>
              <a:rPr b="0" i="0" lang="en-US" sz="4800" u="none" cap="none" strike="noStrike">
                <a:solidFill>
                  <a:srgbClr val="273F5F"/>
                </a:solidFill>
                <a:latin typeface="Sedgwick Ave Display"/>
                <a:ea typeface="Sedgwick Ave Display"/>
                <a:cs typeface="Sedgwick Ave Display"/>
                <a:sym typeface="Sedgwick Ave Display"/>
              </a:rPr>
              <a:t>05</a:t>
            </a:r>
            <a:endParaRPr b="0" i="0" sz="4800" u="none" cap="none" strike="noStrike">
              <a:solidFill>
                <a:schemeClr val="dk1"/>
              </a:solidFill>
              <a:latin typeface="Calibri"/>
              <a:ea typeface="Calibri"/>
              <a:cs typeface="Calibri"/>
              <a:sym typeface="Calibri"/>
            </a:endParaRPr>
          </a:p>
        </p:txBody>
      </p:sp>
      <p:sp>
        <p:nvSpPr>
          <p:cNvPr id="79" name="Google Shape;79;g2818eafae9a_0_22"/>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818eafae9a_0_22"/>
          <p:cNvPicPr preferRelativeResize="0"/>
          <p:nvPr/>
        </p:nvPicPr>
        <p:blipFill rotWithShape="1">
          <a:blip r:embed="rId6">
            <a:alphaModFix/>
          </a:blip>
          <a:srcRect b="0" l="0" r="0" t="0"/>
          <a:stretch/>
        </p:blipFill>
        <p:spPr>
          <a:xfrm>
            <a:off x="16626378" y="10490200"/>
            <a:ext cx="1625803" cy="1625600"/>
          </a:xfrm>
          <a:prstGeom prst="rect">
            <a:avLst/>
          </a:prstGeom>
          <a:noFill/>
          <a:ln>
            <a:noFill/>
          </a:ln>
        </p:spPr>
      </p:pic>
      <p:sp>
        <p:nvSpPr>
          <p:cNvPr id="81" name="Google Shape;81;g2818eafae9a_0_22"/>
          <p:cNvSpPr/>
          <p:nvPr/>
        </p:nvSpPr>
        <p:spPr>
          <a:xfrm>
            <a:off x="16626378" y="10490200"/>
            <a:ext cx="1625700" cy="1625700"/>
          </a:xfrm>
          <a:prstGeom prst="roundRect">
            <a:avLst>
              <a:gd fmla="val 781313" name="adj"/>
            </a:avLst>
          </a:prstGeom>
          <a:noFill/>
          <a:ln cap="flat" cmpd="sng" w="50800">
            <a:solidFill>
              <a:srgbClr val="273F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818eafae9a_0_22"/>
          <p:cNvSpPr/>
          <p:nvPr/>
        </p:nvSpPr>
        <p:spPr>
          <a:xfrm>
            <a:off x="16982022" y="108204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3F5F"/>
              </a:buClr>
              <a:buSzPts val="4800"/>
              <a:buFont typeface="Sedgwick Ave Display"/>
              <a:buNone/>
            </a:pPr>
            <a:r>
              <a:rPr b="0" i="0" lang="en-US" sz="4800" u="none" cap="none" strike="noStrike">
                <a:solidFill>
                  <a:srgbClr val="273F5F"/>
                </a:solidFill>
                <a:latin typeface="Sedgwick Ave Display"/>
                <a:ea typeface="Sedgwick Ave Display"/>
                <a:cs typeface="Sedgwick Ave Display"/>
                <a:sym typeface="Sedgwick Ave Display"/>
              </a:rPr>
              <a:t>06</a:t>
            </a:r>
            <a:endParaRPr b="0" i="0" sz="4800" u="none" cap="none" strike="noStrike">
              <a:solidFill>
                <a:schemeClr val="dk1"/>
              </a:solidFill>
              <a:latin typeface="Calibri"/>
              <a:ea typeface="Calibri"/>
              <a:cs typeface="Calibri"/>
              <a:sym typeface="Calibri"/>
            </a:endParaRPr>
          </a:p>
        </p:txBody>
      </p:sp>
      <p:sp>
        <p:nvSpPr>
          <p:cNvPr id="83" name="Google Shape;83;g2818eafae9a_0_22"/>
          <p:cNvSpPr/>
          <p:nvPr/>
        </p:nvSpPr>
        <p:spPr>
          <a:xfrm>
            <a:off x="18455407" y="10604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818eafae9a_0_22"/>
          <p:cNvSpPr/>
          <p:nvPr/>
        </p:nvSpPr>
        <p:spPr>
          <a:xfrm>
            <a:off x="18455407" y="10604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Conclusion</a:t>
            </a:r>
            <a:endParaRPr b="0" i="0" sz="4800" u="none" cap="none" strike="noStrike">
              <a:solidFill>
                <a:schemeClr val="dk1"/>
              </a:solidFill>
              <a:latin typeface="Calibri"/>
              <a:ea typeface="Calibri"/>
              <a:cs typeface="Calibri"/>
              <a:sym typeface="Calibri"/>
            </a:endParaRPr>
          </a:p>
        </p:txBody>
      </p:sp>
      <p:sp>
        <p:nvSpPr>
          <p:cNvPr id="85" name="Google Shape;85;g2818eafae9a_0_22"/>
          <p:cNvSpPr/>
          <p:nvPr/>
        </p:nvSpPr>
        <p:spPr>
          <a:xfrm>
            <a:off x="18455407" y="11468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
        <p:nvSpPr>
          <p:cNvPr id="86" name="Google Shape;86;g2818eafae9a_0_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g2818eafae9a_0_2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88" name="Google Shape;88;g2818eafae9a_0_22"/>
          <p:cNvPicPr preferRelativeResize="0"/>
          <p:nvPr/>
        </p:nvPicPr>
        <p:blipFill rotWithShape="1">
          <a:blip r:embed="rId8">
            <a:alphaModFix/>
          </a:blip>
          <a:srcRect b="0" l="0" r="0" t="0"/>
          <a:stretch/>
        </p:blipFill>
        <p:spPr>
          <a:xfrm>
            <a:off x="8090911" y="4800600"/>
            <a:ext cx="8205226" cy="7315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93" name="Shape 93"/>
        <p:cNvGrpSpPr/>
        <p:nvPr/>
      </p:nvGrpSpPr>
      <p:grpSpPr>
        <a:xfrm>
          <a:off x="0" y="0"/>
          <a:ext cx="0" cy="0"/>
          <a:chOff x="0" y="0"/>
          <a:chExt cx="0" cy="0"/>
        </a:xfrm>
      </p:grpSpPr>
      <p:pic>
        <p:nvPicPr>
          <p:cNvPr descr=" " id="94" name="Google Shape;94;g2818eafae9a_0_75"/>
          <p:cNvPicPr preferRelativeResize="0"/>
          <p:nvPr/>
        </p:nvPicPr>
        <p:blipFill rotWithShape="1">
          <a:blip r:embed="rId3">
            <a:alphaModFix/>
          </a:blip>
          <a:srcRect b="0" l="0" r="0" t="0"/>
          <a:stretch/>
        </p:blipFill>
        <p:spPr>
          <a:xfrm>
            <a:off x="3696162" y="0"/>
            <a:ext cx="14759245" cy="16205200"/>
          </a:xfrm>
          <a:prstGeom prst="rect">
            <a:avLst/>
          </a:prstGeom>
          <a:noFill/>
          <a:ln>
            <a:noFill/>
          </a:ln>
        </p:spPr>
      </p:pic>
      <p:pic>
        <p:nvPicPr>
          <p:cNvPr descr=" " id="95" name="Google Shape;95;g2818eafae9a_0_75"/>
          <p:cNvPicPr preferRelativeResize="0"/>
          <p:nvPr/>
        </p:nvPicPr>
        <p:blipFill rotWithShape="1">
          <a:blip r:embed="rId4">
            <a:alphaModFix/>
          </a:blip>
          <a:srcRect b="0" l="0" r="0" t="0"/>
          <a:stretch/>
        </p:blipFill>
        <p:spPr>
          <a:xfrm>
            <a:off x="20322540" y="9271000"/>
            <a:ext cx="3302413" cy="3378200"/>
          </a:xfrm>
          <a:prstGeom prst="rect">
            <a:avLst/>
          </a:prstGeom>
          <a:noFill/>
          <a:ln>
            <a:noFill/>
          </a:ln>
        </p:spPr>
      </p:pic>
      <p:pic>
        <p:nvPicPr>
          <p:cNvPr descr=" " id="96" name="Google Shape;96;g2818eafae9a_0_75"/>
          <p:cNvPicPr preferRelativeResize="0"/>
          <p:nvPr/>
        </p:nvPicPr>
        <p:blipFill rotWithShape="1">
          <a:blip r:embed="rId5">
            <a:alphaModFix/>
          </a:blip>
          <a:srcRect b="0" l="0" r="0" t="0"/>
          <a:stretch/>
        </p:blipFill>
        <p:spPr>
          <a:xfrm>
            <a:off x="482660" y="838200"/>
            <a:ext cx="3810476" cy="3962400"/>
          </a:xfrm>
          <a:prstGeom prst="rect">
            <a:avLst/>
          </a:prstGeom>
          <a:noFill/>
          <a:ln>
            <a:noFill/>
          </a:ln>
        </p:spPr>
      </p:pic>
      <p:sp>
        <p:nvSpPr>
          <p:cNvPr id="97" name="Google Shape;97;g2818eafae9a_0_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g2818eafae9a_0_7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9" name="Google Shape;99;g2818eafae9a_0_75"/>
          <p:cNvSpPr/>
          <p:nvPr/>
        </p:nvSpPr>
        <p:spPr>
          <a:xfrm>
            <a:off x="2959470" y="2743200"/>
            <a:ext cx="13294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The Realm of the Extraordinary</a:t>
            </a:r>
            <a:endParaRPr b="0" i="0" sz="8000" u="none" cap="none" strike="noStrike">
              <a:solidFill>
                <a:schemeClr val="dk1"/>
              </a:solidFill>
              <a:latin typeface="Calibri"/>
              <a:ea typeface="Calibri"/>
              <a:cs typeface="Calibri"/>
              <a:sym typeface="Calibri"/>
            </a:endParaRPr>
          </a:p>
        </p:txBody>
      </p:sp>
      <p:sp>
        <p:nvSpPr>
          <p:cNvPr id="100" name="Google Shape;100;g2818eafae9a_0_75"/>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1" name="Google Shape;101;g2818eafae9a_0_75"/>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106" name="Shape 106"/>
        <p:cNvGrpSpPr/>
        <p:nvPr/>
      </p:nvGrpSpPr>
      <p:grpSpPr>
        <a:xfrm>
          <a:off x="0" y="0"/>
          <a:ext cx="0" cy="0"/>
          <a:chOff x="0" y="0"/>
          <a:chExt cx="0" cy="0"/>
        </a:xfrm>
      </p:grpSpPr>
      <p:pic>
        <p:nvPicPr>
          <p:cNvPr descr=" " id="107" name="Google Shape;107;g2818eafae9a_0_87"/>
          <p:cNvPicPr preferRelativeResize="0"/>
          <p:nvPr/>
        </p:nvPicPr>
        <p:blipFill rotWithShape="1">
          <a:blip r:embed="rId3">
            <a:alphaModFix/>
          </a:blip>
          <a:srcRect b="0" l="0" r="0" t="0"/>
          <a:stretch/>
        </p:blipFill>
        <p:spPr>
          <a:xfrm>
            <a:off x="11190099" y="-1066800"/>
            <a:ext cx="14949768" cy="17640300"/>
          </a:xfrm>
          <a:prstGeom prst="rect">
            <a:avLst/>
          </a:prstGeom>
          <a:noFill/>
          <a:ln>
            <a:noFill/>
          </a:ln>
        </p:spPr>
      </p:pic>
      <p:pic>
        <p:nvPicPr>
          <p:cNvPr descr=" " id="108" name="Google Shape;108;g2818eafae9a_0_87"/>
          <p:cNvPicPr preferRelativeResize="0"/>
          <p:nvPr/>
        </p:nvPicPr>
        <p:blipFill rotWithShape="1">
          <a:blip r:embed="rId4">
            <a:alphaModFix/>
          </a:blip>
          <a:srcRect b="0" l="0" r="0" t="0"/>
          <a:stretch/>
        </p:blipFill>
        <p:spPr>
          <a:xfrm>
            <a:off x="-5893537" y="3822700"/>
            <a:ext cx="11793411" cy="13832569"/>
          </a:xfrm>
          <a:prstGeom prst="rect">
            <a:avLst/>
          </a:prstGeom>
          <a:noFill/>
          <a:ln>
            <a:noFill/>
          </a:ln>
        </p:spPr>
      </p:pic>
      <p:pic>
        <p:nvPicPr>
          <p:cNvPr descr=" " id="109" name="Google Shape;109;g2818eafae9a_0_87"/>
          <p:cNvPicPr preferRelativeResize="0"/>
          <p:nvPr/>
        </p:nvPicPr>
        <p:blipFill rotWithShape="1">
          <a:blip r:embed="rId5">
            <a:alphaModFix/>
          </a:blip>
          <a:srcRect b="0" l="0" r="0" t="0"/>
          <a:stretch/>
        </p:blipFill>
        <p:spPr>
          <a:xfrm>
            <a:off x="21618102" y="584200"/>
            <a:ext cx="1917940" cy="1905000"/>
          </a:xfrm>
          <a:prstGeom prst="rect">
            <a:avLst/>
          </a:prstGeom>
          <a:noFill/>
          <a:ln>
            <a:noFill/>
          </a:ln>
        </p:spPr>
      </p:pic>
      <p:pic>
        <p:nvPicPr>
          <p:cNvPr descr=" " id="110" name="Google Shape;110;g2818eafae9a_0_87"/>
          <p:cNvPicPr preferRelativeResize="0"/>
          <p:nvPr/>
        </p:nvPicPr>
        <p:blipFill rotWithShape="1">
          <a:blip r:embed="rId6">
            <a:alphaModFix/>
          </a:blip>
          <a:srcRect b="0" l="0" r="0" t="0"/>
          <a:stretch/>
        </p:blipFill>
        <p:spPr>
          <a:xfrm>
            <a:off x="622378" y="9499600"/>
            <a:ext cx="3696162" cy="3619500"/>
          </a:xfrm>
          <a:prstGeom prst="rect">
            <a:avLst/>
          </a:prstGeom>
          <a:noFill/>
          <a:ln>
            <a:noFill/>
          </a:ln>
        </p:spPr>
      </p:pic>
      <p:sp>
        <p:nvSpPr>
          <p:cNvPr id="111" name="Google Shape;111;g2818eafae9a_0_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818eafae9a_0_8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13" name="Google Shape;113;g2818eafae9a_0_87"/>
          <p:cNvPicPr preferRelativeResize="0"/>
          <p:nvPr/>
        </p:nvPicPr>
        <p:blipFill rotWithShape="1">
          <a:blip r:embed="rId8">
            <a:alphaModFix/>
          </a:blip>
          <a:srcRect b="0" l="0" r="0" t="0"/>
          <a:stretch/>
        </p:blipFill>
        <p:spPr>
          <a:xfrm>
            <a:off x="0" y="0"/>
            <a:ext cx="24387048" cy="8305800"/>
          </a:xfrm>
          <a:prstGeom prst="rect">
            <a:avLst/>
          </a:prstGeom>
          <a:noFill/>
          <a:ln>
            <a:noFill/>
          </a:ln>
        </p:spPr>
      </p:pic>
      <p:sp>
        <p:nvSpPr>
          <p:cNvPr id="114" name="Google Shape;114;g2818eafae9a_0_87"/>
          <p:cNvSpPr/>
          <p:nvPr/>
        </p:nvSpPr>
        <p:spPr>
          <a:xfrm>
            <a:off x="1816327" y="9499600"/>
            <a:ext cx="99072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818eafae9a_0_87"/>
          <p:cNvPicPr preferRelativeResize="0"/>
          <p:nvPr/>
        </p:nvPicPr>
        <p:blipFill rotWithShape="1">
          <a:blip r:embed="rId9">
            <a:alphaModFix/>
          </a:blip>
          <a:srcRect b="0" l="0" r="0" t="0"/>
          <a:stretch/>
        </p:blipFill>
        <p:spPr>
          <a:xfrm>
            <a:off x="1816327" y="9969500"/>
            <a:ext cx="1735237" cy="1625606"/>
          </a:xfrm>
          <a:prstGeom prst="rect">
            <a:avLst/>
          </a:prstGeom>
          <a:noFill/>
          <a:ln>
            <a:noFill/>
          </a:ln>
        </p:spPr>
      </p:pic>
      <p:sp>
        <p:nvSpPr>
          <p:cNvPr id="116" name="Google Shape;116;g2818eafae9a_0_87"/>
          <p:cNvSpPr/>
          <p:nvPr/>
        </p:nvSpPr>
        <p:spPr>
          <a:xfrm>
            <a:off x="3958014" y="9499600"/>
            <a:ext cx="77655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818eafae9a_0_87"/>
          <p:cNvSpPr/>
          <p:nvPr/>
        </p:nvSpPr>
        <p:spPr>
          <a:xfrm>
            <a:off x="3958014" y="9499600"/>
            <a:ext cx="79689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Unicorn Sightings</a:t>
            </a:r>
            <a:endParaRPr b="0" i="0" sz="4800" u="none" cap="none" strike="noStrike">
              <a:solidFill>
                <a:schemeClr val="dk1"/>
              </a:solidFill>
              <a:latin typeface="Calibri"/>
              <a:ea typeface="Calibri"/>
              <a:cs typeface="Calibri"/>
              <a:sym typeface="Calibri"/>
            </a:endParaRPr>
          </a:p>
        </p:txBody>
      </p:sp>
      <p:sp>
        <p:nvSpPr>
          <p:cNvPr id="118" name="Google Shape;118;g2818eafae9a_0_87"/>
          <p:cNvSpPr/>
          <p:nvPr/>
        </p:nvSpPr>
        <p:spPr>
          <a:xfrm>
            <a:off x="3958014" y="10464800"/>
            <a:ext cx="7901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9" name="Google Shape;119;g2818eafae9a_0_87"/>
          <p:cNvSpPr/>
          <p:nvPr/>
        </p:nvSpPr>
        <p:spPr>
          <a:xfrm>
            <a:off x="12676184" y="9499600"/>
            <a:ext cx="99072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g2818eafae9a_0_87"/>
          <p:cNvPicPr preferRelativeResize="0"/>
          <p:nvPr/>
        </p:nvPicPr>
        <p:blipFill rotWithShape="1">
          <a:blip r:embed="rId10">
            <a:alphaModFix/>
          </a:blip>
          <a:srcRect b="0" l="0" r="0" t="0"/>
          <a:stretch/>
        </p:blipFill>
        <p:spPr>
          <a:xfrm>
            <a:off x="12676184" y="9969500"/>
            <a:ext cx="1628399" cy="1625600"/>
          </a:xfrm>
          <a:prstGeom prst="rect">
            <a:avLst/>
          </a:prstGeom>
          <a:noFill/>
          <a:ln>
            <a:noFill/>
          </a:ln>
        </p:spPr>
      </p:pic>
      <p:sp>
        <p:nvSpPr>
          <p:cNvPr id="121" name="Google Shape;121;g2818eafae9a_0_87"/>
          <p:cNvSpPr/>
          <p:nvPr/>
        </p:nvSpPr>
        <p:spPr>
          <a:xfrm>
            <a:off x="14711034" y="9499600"/>
            <a:ext cx="78723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818eafae9a_0_87"/>
          <p:cNvSpPr/>
          <p:nvPr/>
        </p:nvSpPr>
        <p:spPr>
          <a:xfrm>
            <a:off x="14711034" y="9499600"/>
            <a:ext cx="8075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Dragon Taming</a:t>
            </a:r>
            <a:endParaRPr b="0" i="0" sz="4800" u="none" cap="none" strike="noStrike">
              <a:solidFill>
                <a:schemeClr val="dk1"/>
              </a:solidFill>
              <a:latin typeface="Calibri"/>
              <a:ea typeface="Calibri"/>
              <a:cs typeface="Calibri"/>
              <a:sym typeface="Calibri"/>
            </a:endParaRPr>
          </a:p>
        </p:txBody>
      </p:sp>
      <p:sp>
        <p:nvSpPr>
          <p:cNvPr id="123" name="Google Shape;123;g2818eafae9a_0_87"/>
          <p:cNvSpPr/>
          <p:nvPr/>
        </p:nvSpPr>
        <p:spPr>
          <a:xfrm>
            <a:off x="14711034" y="10464800"/>
            <a:ext cx="8007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128" name="Shape 128"/>
        <p:cNvGrpSpPr/>
        <p:nvPr/>
      </p:nvGrpSpPr>
      <p:grpSpPr>
        <a:xfrm>
          <a:off x="0" y="0"/>
          <a:ext cx="0" cy="0"/>
          <a:chOff x="0" y="0"/>
          <a:chExt cx="0" cy="0"/>
        </a:xfrm>
      </p:grpSpPr>
      <p:pic>
        <p:nvPicPr>
          <p:cNvPr descr=" " id="129" name="Google Shape;129;g2818eafae9a_0_108"/>
          <p:cNvPicPr preferRelativeResize="0"/>
          <p:nvPr/>
        </p:nvPicPr>
        <p:blipFill rotWithShape="1">
          <a:blip r:embed="rId3">
            <a:alphaModFix/>
          </a:blip>
          <a:srcRect b="0" l="0" r="0" t="0"/>
          <a:stretch/>
        </p:blipFill>
        <p:spPr>
          <a:xfrm>
            <a:off x="1879835" y="-571500"/>
            <a:ext cx="17020127" cy="14859000"/>
          </a:xfrm>
          <a:prstGeom prst="rect">
            <a:avLst/>
          </a:prstGeom>
          <a:noFill/>
          <a:ln>
            <a:noFill/>
          </a:ln>
        </p:spPr>
      </p:pic>
      <p:pic>
        <p:nvPicPr>
          <p:cNvPr descr=" " id="130" name="Google Shape;130;g2818eafae9a_0_108"/>
          <p:cNvPicPr preferRelativeResize="0"/>
          <p:nvPr/>
        </p:nvPicPr>
        <p:blipFill rotWithShape="1">
          <a:blip r:embed="rId4">
            <a:alphaModFix/>
          </a:blip>
          <a:srcRect b="0" l="0" r="0" t="0"/>
          <a:stretch/>
        </p:blipFill>
        <p:spPr>
          <a:xfrm>
            <a:off x="812902" y="520700"/>
            <a:ext cx="3378622" cy="3276600"/>
          </a:xfrm>
          <a:prstGeom prst="rect">
            <a:avLst/>
          </a:prstGeom>
          <a:noFill/>
          <a:ln>
            <a:noFill/>
          </a:ln>
        </p:spPr>
      </p:pic>
      <p:pic>
        <p:nvPicPr>
          <p:cNvPr descr=" " id="131" name="Google Shape;131;g2818eafae9a_0_108"/>
          <p:cNvPicPr preferRelativeResize="0"/>
          <p:nvPr/>
        </p:nvPicPr>
        <p:blipFill rotWithShape="1">
          <a:blip r:embed="rId5">
            <a:alphaModFix/>
          </a:blip>
          <a:srcRect b="0" l="0" r="0" t="0"/>
          <a:stretch/>
        </p:blipFill>
        <p:spPr>
          <a:xfrm>
            <a:off x="19776372" y="6858000"/>
            <a:ext cx="3991592" cy="5638800"/>
          </a:xfrm>
          <a:prstGeom prst="rect">
            <a:avLst/>
          </a:prstGeom>
          <a:noFill/>
          <a:ln>
            <a:noFill/>
          </a:ln>
        </p:spPr>
      </p:pic>
      <p:sp>
        <p:nvSpPr>
          <p:cNvPr id="132" name="Google Shape;132;g2818eafae9a_0_1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818eafae9a_0_10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4" name="Google Shape;134;g2818eafae9a_0_108"/>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818eafae9a_0_108"/>
          <p:cNvSpPr/>
          <p:nvPr/>
        </p:nvSpPr>
        <p:spPr>
          <a:xfrm>
            <a:off x="914514" y="3492500"/>
            <a:ext cx="42804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818eafae9a_0_108"/>
          <p:cNvSpPr/>
          <p:nvPr/>
        </p:nvSpPr>
        <p:spPr>
          <a:xfrm>
            <a:off x="914514" y="3492500"/>
            <a:ext cx="4483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Unicorn Sightings</a:t>
            </a:r>
            <a:endParaRPr b="0" i="0" sz="4800" u="none" cap="none" strike="noStrike">
              <a:solidFill>
                <a:schemeClr val="dk1"/>
              </a:solidFill>
              <a:latin typeface="Calibri"/>
              <a:ea typeface="Calibri"/>
              <a:cs typeface="Calibri"/>
              <a:sym typeface="Calibri"/>
            </a:endParaRPr>
          </a:p>
        </p:txBody>
      </p:sp>
      <p:sp>
        <p:nvSpPr>
          <p:cNvPr id="137" name="Google Shape;137;g2818eafae9a_0_108"/>
          <p:cNvSpPr/>
          <p:nvPr/>
        </p:nvSpPr>
        <p:spPr>
          <a:xfrm>
            <a:off x="914514" y="4864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818eafae9a_0_108"/>
          <p:cNvSpPr/>
          <p:nvPr/>
        </p:nvSpPr>
        <p:spPr>
          <a:xfrm>
            <a:off x="914514" y="4864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9" name="Google Shape;139;g2818eafae9a_0_108"/>
          <p:cNvPicPr preferRelativeResize="0"/>
          <p:nvPr/>
        </p:nvPicPr>
        <p:blipFill rotWithShape="1">
          <a:blip r:embed="rId7">
            <a:alphaModFix/>
          </a:blip>
          <a:srcRect b="0" l="0" r="0" t="0"/>
          <a:stretch/>
        </p:blipFill>
        <p:spPr>
          <a:xfrm>
            <a:off x="914514" y="7073900"/>
            <a:ext cx="7023978" cy="5181600"/>
          </a:xfrm>
          <a:prstGeom prst="rect">
            <a:avLst/>
          </a:prstGeom>
          <a:noFill/>
          <a:ln>
            <a:noFill/>
          </a:ln>
        </p:spPr>
      </p:pic>
      <p:sp>
        <p:nvSpPr>
          <p:cNvPr id="140" name="Google Shape;140;g2818eafae9a_0_108"/>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818eafae9a_0_108"/>
          <p:cNvSpPr/>
          <p:nvPr/>
        </p:nvSpPr>
        <p:spPr>
          <a:xfrm>
            <a:off x="15826178" y="3492500"/>
            <a:ext cx="42804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818eafae9a_0_108"/>
          <p:cNvSpPr/>
          <p:nvPr/>
        </p:nvSpPr>
        <p:spPr>
          <a:xfrm>
            <a:off x="15826178" y="3492500"/>
            <a:ext cx="4483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Unicorn Sightings</a:t>
            </a:r>
            <a:endParaRPr b="0" i="0" sz="4800" u="none" cap="none" strike="noStrike">
              <a:solidFill>
                <a:schemeClr val="dk1"/>
              </a:solidFill>
              <a:latin typeface="Calibri"/>
              <a:ea typeface="Calibri"/>
              <a:cs typeface="Calibri"/>
              <a:sym typeface="Calibri"/>
            </a:endParaRPr>
          </a:p>
        </p:txBody>
      </p:sp>
      <p:sp>
        <p:nvSpPr>
          <p:cNvPr id="143" name="Google Shape;143;g2818eafae9a_0_108"/>
          <p:cNvSpPr/>
          <p:nvPr/>
        </p:nvSpPr>
        <p:spPr>
          <a:xfrm>
            <a:off x="15826178" y="4864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818eafae9a_0_108"/>
          <p:cNvSpPr/>
          <p:nvPr/>
        </p:nvSpPr>
        <p:spPr>
          <a:xfrm>
            <a:off x="15826178" y="4864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5" name="Google Shape;145;g2818eafae9a_0_108"/>
          <p:cNvPicPr preferRelativeResize="0"/>
          <p:nvPr/>
        </p:nvPicPr>
        <p:blipFill rotWithShape="1">
          <a:blip r:embed="rId8">
            <a:alphaModFix/>
          </a:blip>
          <a:srcRect b="0" l="0" r="0" t="0"/>
          <a:stretch/>
        </p:blipFill>
        <p:spPr>
          <a:xfrm>
            <a:off x="15826178" y="7073900"/>
            <a:ext cx="7023978" cy="5181600"/>
          </a:xfrm>
          <a:prstGeom prst="rect">
            <a:avLst/>
          </a:prstGeom>
          <a:noFill/>
          <a:ln>
            <a:noFill/>
          </a:ln>
        </p:spPr>
      </p:pic>
      <p:sp>
        <p:nvSpPr>
          <p:cNvPr id="146" name="Google Shape;146;g2818eafae9a_0_108"/>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818eafae9a_0_108"/>
          <p:cNvSpPr/>
          <p:nvPr/>
        </p:nvSpPr>
        <p:spPr>
          <a:xfrm>
            <a:off x="8370346" y="1498600"/>
            <a:ext cx="36834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818eafae9a_0_108"/>
          <p:cNvSpPr/>
          <p:nvPr/>
        </p:nvSpPr>
        <p:spPr>
          <a:xfrm>
            <a:off x="8370346" y="1498600"/>
            <a:ext cx="388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Dragon Taming</a:t>
            </a:r>
            <a:endParaRPr b="0" i="0" sz="4800" u="none" cap="none" strike="noStrike">
              <a:solidFill>
                <a:schemeClr val="dk1"/>
              </a:solidFill>
              <a:latin typeface="Calibri"/>
              <a:ea typeface="Calibri"/>
              <a:cs typeface="Calibri"/>
              <a:sym typeface="Calibri"/>
            </a:endParaRPr>
          </a:p>
        </p:txBody>
      </p:sp>
      <p:sp>
        <p:nvSpPr>
          <p:cNvPr id="149" name="Google Shape;149;g2818eafae9a_0_108"/>
          <p:cNvSpPr/>
          <p:nvPr/>
        </p:nvSpPr>
        <p:spPr>
          <a:xfrm>
            <a:off x="8370346" y="28702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818eafae9a_0_108"/>
          <p:cNvSpPr/>
          <p:nvPr/>
        </p:nvSpPr>
        <p:spPr>
          <a:xfrm>
            <a:off x="8370346" y="28702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1" name="Google Shape;151;g2818eafae9a_0_108"/>
          <p:cNvPicPr preferRelativeResize="0"/>
          <p:nvPr/>
        </p:nvPicPr>
        <p:blipFill rotWithShape="1">
          <a:blip r:embed="rId9">
            <a:alphaModFix/>
          </a:blip>
          <a:srcRect b="0" l="0" r="0" t="0"/>
          <a:stretch/>
        </p:blipFill>
        <p:spPr>
          <a:xfrm>
            <a:off x="8370346" y="5080000"/>
            <a:ext cx="7023978" cy="5181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156" name="Shape 156"/>
        <p:cNvGrpSpPr/>
        <p:nvPr/>
      </p:nvGrpSpPr>
      <p:grpSpPr>
        <a:xfrm>
          <a:off x="0" y="0"/>
          <a:ext cx="0" cy="0"/>
          <a:chOff x="0" y="0"/>
          <a:chExt cx="0" cy="0"/>
        </a:xfrm>
      </p:grpSpPr>
      <p:pic>
        <p:nvPicPr>
          <p:cNvPr descr=" " id="157" name="Google Shape;157;g2818eafae9a_0_135"/>
          <p:cNvPicPr preferRelativeResize="0"/>
          <p:nvPr/>
        </p:nvPicPr>
        <p:blipFill rotWithShape="1">
          <a:blip r:embed="rId3">
            <a:alphaModFix/>
          </a:blip>
          <a:srcRect b="0" l="0" r="0" t="0"/>
          <a:stretch/>
        </p:blipFill>
        <p:spPr>
          <a:xfrm>
            <a:off x="-449447" y="3568458"/>
            <a:ext cx="8925645" cy="13735142"/>
          </a:xfrm>
          <a:prstGeom prst="rect">
            <a:avLst/>
          </a:prstGeom>
          <a:noFill/>
          <a:ln>
            <a:noFill/>
          </a:ln>
        </p:spPr>
      </p:pic>
      <p:pic>
        <p:nvPicPr>
          <p:cNvPr descr=" " id="158" name="Google Shape;158;g2818eafae9a_0_135"/>
          <p:cNvPicPr preferRelativeResize="0"/>
          <p:nvPr/>
        </p:nvPicPr>
        <p:blipFill rotWithShape="1">
          <a:blip r:embed="rId4">
            <a:alphaModFix/>
          </a:blip>
          <a:srcRect b="0" l="0" r="0" t="0"/>
          <a:stretch/>
        </p:blipFill>
        <p:spPr>
          <a:xfrm>
            <a:off x="12698642" y="90407"/>
            <a:ext cx="12680248" cy="13212471"/>
          </a:xfrm>
          <a:prstGeom prst="rect">
            <a:avLst/>
          </a:prstGeom>
          <a:noFill/>
          <a:ln>
            <a:noFill/>
          </a:ln>
        </p:spPr>
      </p:pic>
      <p:pic>
        <p:nvPicPr>
          <p:cNvPr descr=" " id="159" name="Google Shape;159;g2818eafae9a_0_135"/>
          <p:cNvPicPr preferRelativeResize="0"/>
          <p:nvPr/>
        </p:nvPicPr>
        <p:blipFill rotWithShape="1">
          <a:blip r:embed="rId5">
            <a:alphaModFix/>
          </a:blip>
          <a:srcRect b="0" l="0" r="0" t="0"/>
          <a:stretch/>
        </p:blipFill>
        <p:spPr>
          <a:xfrm>
            <a:off x="19268308" y="9626600"/>
            <a:ext cx="4369346" cy="4089400"/>
          </a:xfrm>
          <a:prstGeom prst="rect">
            <a:avLst/>
          </a:prstGeom>
          <a:noFill/>
          <a:ln>
            <a:noFill/>
          </a:ln>
        </p:spPr>
      </p:pic>
      <p:pic>
        <p:nvPicPr>
          <p:cNvPr descr=" " id="160" name="Google Shape;160;g2818eafae9a_0_135"/>
          <p:cNvPicPr preferRelativeResize="0"/>
          <p:nvPr/>
        </p:nvPicPr>
        <p:blipFill rotWithShape="1">
          <a:blip r:embed="rId6">
            <a:alphaModFix/>
          </a:blip>
          <a:srcRect b="0" l="0" r="0" t="0"/>
          <a:stretch/>
        </p:blipFill>
        <p:spPr>
          <a:xfrm>
            <a:off x="495362" y="825500"/>
            <a:ext cx="3518340" cy="3390900"/>
          </a:xfrm>
          <a:prstGeom prst="rect">
            <a:avLst/>
          </a:prstGeom>
          <a:noFill/>
          <a:ln>
            <a:noFill/>
          </a:ln>
        </p:spPr>
      </p:pic>
      <p:sp>
        <p:nvSpPr>
          <p:cNvPr id="161" name="Google Shape;161;g2818eafae9a_0_1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g2818eafae9a_0_13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63" name="Google Shape;163;g2818eafae9a_0_135"/>
          <p:cNvPicPr preferRelativeResize="0"/>
          <p:nvPr/>
        </p:nvPicPr>
        <p:blipFill rotWithShape="1">
          <a:blip r:embed="rId8">
            <a:alphaModFix/>
          </a:blip>
          <a:srcRect b="0" l="0" r="0" t="0"/>
          <a:stretch/>
        </p:blipFill>
        <p:spPr>
          <a:xfrm>
            <a:off x="-508063" y="1384300"/>
            <a:ext cx="5966698" cy="4437887"/>
          </a:xfrm>
          <a:prstGeom prst="rect">
            <a:avLst/>
          </a:prstGeom>
          <a:noFill/>
          <a:ln>
            <a:noFill/>
          </a:ln>
        </p:spPr>
      </p:pic>
      <p:sp>
        <p:nvSpPr>
          <p:cNvPr id="164" name="Google Shape;164;g2818eafae9a_0_135"/>
          <p:cNvSpPr/>
          <p:nvPr/>
        </p:nvSpPr>
        <p:spPr>
          <a:xfrm>
            <a:off x="5842730" y="4229100"/>
            <a:ext cx="13603500" cy="468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818eafae9a_0_135"/>
          <p:cNvSpPr/>
          <p:nvPr/>
        </p:nvSpPr>
        <p:spPr>
          <a:xfrm>
            <a:off x="5842730" y="4229100"/>
            <a:ext cx="13806600" cy="401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6" name="Google Shape;166;g2818eafae9a_0_135"/>
          <p:cNvSpPr/>
          <p:nvPr/>
        </p:nvSpPr>
        <p:spPr>
          <a:xfrm>
            <a:off x="15991299" y="8343900"/>
            <a:ext cx="36072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171" name="Shape 171"/>
        <p:cNvGrpSpPr/>
        <p:nvPr/>
      </p:nvGrpSpPr>
      <p:grpSpPr>
        <a:xfrm>
          <a:off x="0" y="0"/>
          <a:ext cx="0" cy="0"/>
          <a:chOff x="0" y="0"/>
          <a:chExt cx="0" cy="0"/>
        </a:xfrm>
      </p:grpSpPr>
      <p:pic>
        <p:nvPicPr>
          <p:cNvPr descr=" " id="172" name="Google Shape;172;g2818eafae9a_0_149"/>
          <p:cNvPicPr preferRelativeResize="0"/>
          <p:nvPr/>
        </p:nvPicPr>
        <p:blipFill rotWithShape="1">
          <a:blip r:embed="rId3">
            <a:alphaModFix/>
          </a:blip>
          <a:srcRect b="0" l="0" r="0" t="0"/>
          <a:stretch/>
        </p:blipFill>
        <p:spPr>
          <a:xfrm>
            <a:off x="3696162" y="0"/>
            <a:ext cx="14759245" cy="16205200"/>
          </a:xfrm>
          <a:prstGeom prst="rect">
            <a:avLst/>
          </a:prstGeom>
          <a:noFill/>
          <a:ln>
            <a:noFill/>
          </a:ln>
        </p:spPr>
      </p:pic>
      <p:pic>
        <p:nvPicPr>
          <p:cNvPr descr=" " id="173" name="Google Shape;173;g2818eafae9a_0_149"/>
          <p:cNvPicPr preferRelativeResize="0"/>
          <p:nvPr/>
        </p:nvPicPr>
        <p:blipFill rotWithShape="1">
          <a:blip r:embed="rId4">
            <a:alphaModFix/>
          </a:blip>
          <a:srcRect b="0" l="0" r="0" t="0"/>
          <a:stretch/>
        </p:blipFill>
        <p:spPr>
          <a:xfrm>
            <a:off x="20322540" y="9271000"/>
            <a:ext cx="3302413" cy="3378200"/>
          </a:xfrm>
          <a:prstGeom prst="rect">
            <a:avLst/>
          </a:prstGeom>
          <a:noFill/>
          <a:ln>
            <a:noFill/>
          </a:ln>
        </p:spPr>
      </p:pic>
      <p:pic>
        <p:nvPicPr>
          <p:cNvPr descr=" " id="174" name="Google Shape;174;g2818eafae9a_0_149"/>
          <p:cNvPicPr preferRelativeResize="0"/>
          <p:nvPr/>
        </p:nvPicPr>
        <p:blipFill rotWithShape="1">
          <a:blip r:embed="rId5">
            <a:alphaModFix/>
          </a:blip>
          <a:srcRect b="0" l="0" r="0" t="0"/>
          <a:stretch/>
        </p:blipFill>
        <p:spPr>
          <a:xfrm>
            <a:off x="482660" y="838200"/>
            <a:ext cx="3810476" cy="3962400"/>
          </a:xfrm>
          <a:prstGeom prst="rect">
            <a:avLst/>
          </a:prstGeom>
          <a:noFill/>
          <a:ln>
            <a:noFill/>
          </a:ln>
        </p:spPr>
      </p:pic>
      <p:sp>
        <p:nvSpPr>
          <p:cNvPr id="175" name="Google Shape;175;g2818eafae9a_0_1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6" name="Google Shape;176;g2818eafae9a_0_14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77" name="Google Shape;177;g2818eafae9a_0_149"/>
          <p:cNvPicPr preferRelativeResize="0"/>
          <p:nvPr/>
        </p:nvPicPr>
        <p:blipFill rotWithShape="1">
          <a:blip r:embed="rId7">
            <a:alphaModFix/>
          </a:blip>
          <a:srcRect b="0" l="0" r="0" t="0"/>
          <a:stretch/>
        </p:blipFill>
        <p:spPr>
          <a:xfrm>
            <a:off x="1524191" y="1866900"/>
            <a:ext cx="7595549" cy="10147300"/>
          </a:xfrm>
          <a:prstGeom prst="rect">
            <a:avLst/>
          </a:prstGeom>
          <a:noFill/>
          <a:ln>
            <a:noFill/>
          </a:ln>
        </p:spPr>
      </p:pic>
      <p:pic>
        <p:nvPicPr>
          <p:cNvPr descr=" " id="178" name="Google Shape;178;g2818eafae9a_0_149"/>
          <p:cNvPicPr preferRelativeResize="0"/>
          <p:nvPr/>
        </p:nvPicPr>
        <p:blipFill rotWithShape="1">
          <a:blip r:embed="rId8">
            <a:alphaModFix/>
          </a:blip>
          <a:srcRect b="0" l="0" r="0" t="0"/>
          <a:stretch/>
        </p:blipFill>
        <p:spPr>
          <a:xfrm>
            <a:off x="9335667" y="1866900"/>
            <a:ext cx="5728416" cy="10147300"/>
          </a:xfrm>
          <a:prstGeom prst="rect">
            <a:avLst/>
          </a:prstGeom>
          <a:noFill/>
          <a:ln>
            <a:noFill/>
          </a:ln>
        </p:spPr>
      </p:pic>
      <p:sp>
        <p:nvSpPr>
          <p:cNvPr id="179" name="Google Shape;179;g2818eafae9a_0_149"/>
          <p:cNvSpPr/>
          <p:nvPr/>
        </p:nvSpPr>
        <p:spPr>
          <a:xfrm>
            <a:off x="16004000" y="3111500"/>
            <a:ext cx="71637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818eafae9a_0_149"/>
          <p:cNvSpPr/>
          <p:nvPr/>
        </p:nvSpPr>
        <p:spPr>
          <a:xfrm>
            <a:off x="16004000" y="3111500"/>
            <a:ext cx="736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Dragon Taming Technique</a:t>
            </a:r>
            <a:endParaRPr b="0" i="0" sz="4800" u="none" cap="none" strike="noStrike">
              <a:solidFill>
                <a:schemeClr val="dk1"/>
              </a:solidFill>
              <a:latin typeface="Calibri"/>
              <a:ea typeface="Calibri"/>
              <a:cs typeface="Calibri"/>
              <a:sym typeface="Calibri"/>
            </a:endParaRPr>
          </a:p>
        </p:txBody>
      </p:sp>
      <p:sp>
        <p:nvSpPr>
          <p:cNvPr id="181" name="Google Shape;181;g2818eafae9a_0_149"/>
          <p:cNvSpPr/>
          <p:nvPr/>
        </p:nvSpPr>
        <p:spPr>
          <a:xfrm>
            <a:off x="16004000" y="4178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2" name="Google Shape;182;g2818eafae9a_0_149"/>
          <p:cNvSpPr/>
          <p:nvPr/>
        </p:nvSpPr>
        <p:spPr>
          <a:xfrm>
            <a:off x="16004000" y="6540500"/>
            <a:ext cx="71637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818eafae9a_0_149"/>
          <p:cNvSpPr/>
          <p:nvPr/>
        </p:nvSpPr>
        <p:spPr>
          <a:xfrm>
            <a:off x="16004000" y="6540500"/>
            <a:ext cx="736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The Art of Unicorn Sighting</a:t>
            </a:r>
            <a:endParaRPr b="0" i="0" sz="4800" u="none" cap="none" strike="noStrike">
              <a:solidFill>
                <a:schemeClr val="dk1"/>
              </a:solidFill>
              <a:latin typeface="Calibri"/>
              <a:ea typeface="Calibri"/>
              <a:cs typeface="Calibri"/>
              <a:sym typeface="Calibri"/>
            </a:endParaRPr>
          </a:p>
        </p:txBody>
      </p:sp>
      <p:sp>
        <p:nvSpPr>
          <p:cNvPr id="184" name="Google Shape;184;g2818eafae9a_0_149"/>
          <p:cNvSpPr/>
          <p:nvPr/>
        </p:nvSpPr>
        <p:spPr>
          <a:xfrm>
            <a:off x="16004000" y="7607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F8F4"/>
        </a:solidFill>
      </p:bgPr>
    </p:bg>
    <p:spTree>
      <p:nvGrpSpPr>
        <p:cNvPr id="189" name="Shape 189"/>
        <p:cNvGrpSpPr/>
        <p:nvPr/>
      </p:nvGrpSpPr>
      <p:grpSpPr>
        <a:xfrm>
          <a:off x="0" y="0"/>
          <a:ext cx="0" cy="0"/>
          <a:chOff x="0" y="0"/>
          <a:chExt cx="0" cy="0"/>
        </a:xfrm>
      </p:grpSpPr>
      <p:pic>
        <p:nvPicPr>
          <p:cNvPr descr=" " id="190" name="Google Shape;190;g2818eafae9a_0_166"/>
          <p:cNvPicPr preferRelativeResize="0"/>
          <p:nvPr/>
        </p:nvPicPr>
        <p:blipFill rotWithShape="1">
          <a:blip r:embed="rId3">
            <a:alphaModFix/>
          </a:blip>
          <a:srcRect b="0" l="0" r="0" t="0"/>
          <a:stretch/>
        </p:blipFill>
        <p:spPr>
          <a:xfrm>
            <a:off x="11190099" y="-1066800"/>
            <a:ext cx="14949768" cy="17640300"/>
          </a:xfrm>
          <a:prstGeom prst="rect">
            <a:avLst/>
          </a:prstGeom>
          <a:noFill/>
          <a:ln>
            <a:noFill/>
          </a:ln>
        </p:spPr>
      </p:pic>
      <p:pic>
        <p:nvPicPr>
          <p:cNvPr descr=" " id="191" name="Google Shape;191;g2818eafae9a_0_166"/>
          <p:cNvPicPr preferRelativeResize="0"/>
          <p:nvPr/>
        </p:nvPicPr>
        <p:blipFill rotWithShape="1">
          <a:blip r:embed="rId4">
            <a:alphaModFix/>
          </a:blip>
          <a:srcRect b="0" l="0" r="0" t="0"/>
          <a:stretch/>
        </p:blipFill>
        <p:spPr>
          <a:xfrm>
            <a:off x="-5893537" y="3822700"/>
            <a:ext cx="11793411" cy="13832569"/>
          </a:xfrm>
          <a:prstGeom prst="rect">
            <a:avLst/>
          </a:prstGeom>
          <a:noFill/>
          <a:ln>
            <a:noFill/>
          </a:ln>
        </p:spPr>
      </p:pic>
      <p:pic>
        <p:nvPicPr>
          <p:cNvPr descr=" " id="192" name="Google Shape;192;g2818eafae9a_0_166"/>
          <p:cNvPicPr preferRelativeResize="0"/>
          <p:nvPr/>
        </p:nvPicPr>
        <p:blipFill rotWithShape="1">
          <a:blip r:embed="rId5">
            <a:alphaModFix/>
          </a:blip>
          <a:srcRect b="0" l="0" r="0" t="0"/>
          <a:stretch/>
        </p:blipFill>
        <p:spPr>
          <a:xfrm>
            <a:off x="21618102" y="584200"/>
            <a:ext cx="1917940" cy="1905000"/>
          </a:xfrm>
          <a:prstGeom prst="rect">
            <a:avLst/>
          </a:prstGeom>
          <a:noFill/>
          <a:ln>
            <a:noFill/>
          </a:ln>
        </p:spPr>
      </p:pic>
      <p:pic>
        <p:nvPicPr>
          <p:cNvPr descr=" " id="193" name="Google Shape;193;g2818eafae9a_0_166"/>
          <p:cNvPicPr preferRelativeResize="0"/>
          <p:nvPr/>
        </p:nvPicPr>
        <p:blipFill rotWithShape="1">
          <a:blip r:embed="rId6">
            <a:alphaModFix/>
          </a:blip>
          <a:srcRect b="0" l="0" r="0" t="0"/>
          <a:stretch/>
        </p:blipFill>
        <p:spPr>
          <a:xfrm>
            <a:off x="622378" y="9499600"/>
            <a:ext cx="3696162" cy="3619500"/>
          </a:xfrm>
          <a:prstGeom prst="rect">
            <a:avLst/>
          </a:prstGeom>
          <a:noFill/>
          <a:ln>
            <a:noFill/>
          </a:ln>
        </p:spPr>
      </p:pic>
      <p:sp>
        <p:nvSpPr>
          <p:cNvPr id="194" name="Google Shape;194;g2818eafae9a_0_166"/>
          <p:cNvSpPr/>
          <p:nvPr/>
        </p:nvSpPr>
        <p:spPr>
          <a:xfrm>
            <a:off x="2091528" y="1574800"/>
            <a:ext cx="20216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The Magic of Dragons: A Research</a:t>
            </a:r>
            <a:endParaRPr b="0" i="0" sz="8000" u="none" cap="none" strike="noStrike">
              <a:solidFill>
                <a:schemeClr val="dk1"/>
              </a:solidFill>
              <a:latin typeface="Calibri"/>
              <a:ea typeface="Calibri"/>
              <a:cs typeface="Calibri"/>
              <a:sym typeface="Calibri"/>
            </a:endParaRPr>
          </a:p>
        </p:txBody>
      </p:sp>
      <p:sp>
        <p:nvSpPr>
          <p:cNvPr id="195" name="Google Shape;195;g2818eafae9a_0_166"/>
          <p:cNvSpPr/>
          <p:nvPr/>
        </p:nvSpPr>
        <p:spPr>
          <a:xfrm>
            <a:off x="14352794" y="4025900"/>
            <a:ext cx="6642900" cy="77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818eafae9a_0_166"/>
          <p:cNvSpPr/>
          <p:nvPr/>
        </p:nvSpPr>
        <p:spPr>
          <a:xfrm>
            <a:off x="15730916" y="4025900"/>
            <a:ext cx="38868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Dragon Taming</a:t>
            </a:r>
            <a:endParaRPr b="0" i="0" sz="4800" u="none" cap="none" strike="noStrike">
              <a:solidFill>
                <a:schemeClr val="dk1"/>
              </a:solidFill>
              <a:latin typeface="Calibri"/>
              <a:ea typeface="Calibri"/>
              <a:cs typeface="Calibri"/>
              <a:sym typeface="Calibri"/>
            </a:endParaRPr>
          </a:p>
        </p:txBody>
      </p:sp>
      <p:sp>
        <p:nvSpPr>
          <p:cNvPr id="197" name="Google Shape;197;g2818eafae9a_0_166"/>
          <p:cNvSpPr/>
          <p:nvPr/>
        </p:nvSpPr>
        <p:spPr>
          <a:xfrm>
            <a:off x="14352794" y="50927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g2818eafae9a_0_166"/>
          <p:cNvPicPr preferRelativeResize="0"/>
          <p:nvPr/>
        </p:nvPicPr>
        <p:blipFill rotWithShape="1">
          <a:blip r:embed="rId7">
            <a:alphaModFix/>
          </a:blip>
          <a:srcRect b="0" l="0" r="0" t="0"/>
          <a:stretch/>
        </p:blipFill>
        <p:spPr>
          <a:xfrm>
            <a:off x="14352794" y="5092700"/>
            <a:ext cx="6642930" cy="6642100"/>
          </a:xfrm>
          <a:prstGeom prst="rect">
            <a:avLst/>
          </a:prstGeom>
          <a:noFill/>
          <a:ln>
            <a:noFill/>
          </a:ln>
        </p:spPr>
      </p:pic>
      <p:pic>
        <p:nvPicPr>
          <p:cNvPr descr=" " id="199" name="Google Shape;199;g2818eafae9a_0_166"/>
          <p:cNvPicPr preferRelativeResize="0"/>
          <p:nvPr/>
        </p:nvPicPr>
        <p:blipFill rotWithShape="1">
          <a:blip r:embed="rId8">
            <a:alphaModFix/>
          </a:blip>
          <a:srcRect b="0" l="0" r="0" t="0"/>
          <a:stretch/>
        </p:blipFill>
        <p:spPr>
          <a:xfrm>
            <a:off x="14352791" y="5092700"/>
            <a:ext cx="6642933" cy="6642100"/>
          </a:xfrm>
          <a:prstGeom prst="rect">
            <a:avLst/>
          </a:prstGeom>
          <a:noFill/>
          <a:ln>
            <a:noFill/>
          </a:ln>
        </p:spPr>
      </p:pic>
      <p:sp>
        <p:nvSpPr>
          <p:cNvPr id="200" name="Google Shape;200;g2818eafae9a_0_166"/>
          <p:cNvSpPr/>
          <p:nvPr/>
        </p:nvSpPr>
        <p:spPr>
          <a:xfrm>
            <a:off x="15762670" y="6489700"/>
            <a:ext cx="3835800" cy="3835500"/>
          </a:xfrm>
          <a:prstGeom prst="roundRect">
            <a:avLst>
              <a:gd fmla="val 331128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818eafae9a_0_166"/>
          <p:cNvPicPr preferRelativeResize="0"/>
          <p:nvPr/>
        </p:nvPicPr>
        <p:blipFill rotWithShape="1">
          <a:blip r:embed="rId9">
            <a:alphaModFix/>
          </a:blip>
          <a:srcRect b="0" l="0" r="0" t="0"/>
          <a:stretch/>
        </p:blipFill>
        <p:spPr>
          <a:xfrm>
            <a:off x="16829188" y="7061200"/>
            <a:ext cx="1702844" cy="1625600"/>
          </a:xfrm>
          <a:prstGeom prst="rect">
            <a:avLst/>
          </a:prstGeom>
          <a:noFill/>
          <a:ln>
            <a:noFill/>
          </a:ln>
        </p:spPr>
      </p:pic>
      <p:sp>
        <p:nvSpPr>
          <p:cNvPr id="202" name="Google Shape;202;g2818eafae9a_0_166"/>
          <p:cNvSpPr/>
          <p:nvPr/>
        </p:nvSpPr>
        <p:spPr>
          <a:xfrm>
            <a:off x="15915089" y="8991600"/>
            <a:ext cx="35310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818eafae9a_0_166"/>
          <p:cNvSpPr/>
          <p:nvPr/>
        </p:nvSpPr>
        <p:spPr>
          <a:xfrm>
            <a:off x="15813476" y="8991600"/>
            <a:ext cx="3734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Unicorn </a:t>
            </a:r>
            <a:endParaRPr b="0" i="0" sz="4800" u="none" cap="none" strike="noStrike">
              <a:solidFill>
                <a:schemeClr val="dk1"/>
              </a:solidFill>
              <a:latin typeface="Calibri"/>
              <a:ea typeface="Calibri"/>
              <a:cs typeface="Calibri"/>
              <a:sym typeface="Calibri"/>
            </a:endParaRPr>
          </a:p>
        </p:txBody>
      </p:sp>
      <p:sp>
        <p:nvSpPr>
          <p:cNvPr id="204" name="Google Shape;204;g2818eafae9a_0_1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g2818eafae9a_0_166"/>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06" name="Google Shape;206;g2818eafae9a_0_166"/>
          <p:cNvSpPr/>
          <p:nvPr/>
        </p:nvSpPr>
        <p:spPr>
          <a:xfrm>
            <a:off x="3149994"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818eafae9a_0_166"/>
          <p:cNvSpPr/>
          <p:nvPr/>
        </p:nvSpPr>
        <p:spPr>
          <a:xfrm>
            <a:off x="3149994"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818eafae9a_0_166"/>
          <p:cNvSpPr/>
          <p:nvPr/>
        </p:nvSpPr>
        <p:spPr>
          <a:xfrm>
            <a:off x="3149994" y="43180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Archery</a:t>
            </a:r>
            <a:endParaRPr b="0" i="0" sz="4800" u="none" cap="none" strike="noStrike">
              <a:solidFill>
                <a:schemeClr val="dk1"/>
              </a:solidFill>
              <a:latin typeface="Calibri"/>
              <a:ea typeface="Calibri"/>
              <a:cs typeface="Calibri"/>
              <a:sym typeface="Calibri"/>
            </a:endParaRPr>
          </a:p>
        </p:txBody>
      </p:sp>
      <p:sp>
        <p:nvSpPr>
          <p:cNvPr id="209" name="Google Shape;209;g2818eafae9a_0_166"/>
          <p:cNvSpPr/>
          <p:nvPr/>
        </p:nvSpPr>
        <p:spPr>
          <a:xfrm>
            <a:off x="3149994" y="5283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0" name="Google Shape;210;g2818eafae9a_0_166"/>
          <p:cNvSpPr/>
          <p:nvPr/>
        </p:nvSpPr>
        <p:spPr>
          <a:xfrm>
            <a:off x="8370346"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818eafae9a_0_166"/>
          <p:cNvSpPr/>
          <p:nvPr/>
        </p:nvSpPr>
        <p:spPr>
          <a:xfrm>
            <a:off x="8370346"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818eafae9a_0_166"/>
          <p:cNvSpPr/>
          <p:nvPr/>
        </p:nvSpPr>
        <p:spPr>
          <a:xfrm>
            <a:off x="8370346" y="85471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Unicorn</a:t>
            </a:r>
            <a:endParaRPr b="0" i="0" sz="4800" u="none" cap="none" strike="noStrike">
              <a:solidFill>
                <a:schemeClr val="dk1"/>
              </a:solidFill>
              <a:latin typeface="Calibri"/>
              <a:ea typeface="Calibri"/>
              <a:cs typeface="Calibri"/>
              <a:sym typeface="Calibri"/>
            </a:endParaRPr>
          </a:p>
        </p:txBody>
      </p:sp>
      <p:sp>
        <p:nvSpPr>
          <p:cNvPr id="213" name="Google Shape;213;g2818eafae9a_0_166"/>
          <p:cNvSpPr/>
          <p:nvPr/>
        </p:nvSpPr>
        <p:spPr>
          <a:xfrm>
            <a:off x="8370346" y="9512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4" name="Google Shape;214;g2818eafae9a_0_166"/>
          <p:cNvSpPr/>
          <p:nvPr/>
        </p:nvSpPr>
        <p:spPr>
          <a:xfrm>
            <a:off x="8370346"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818eafae9a_0_166"/>
          <p:cNvSpPr/>
          <p:nvPr/>
        </p:nvSpPr>
        <p:spPr>
          <a:xfrm>
            <a:off x="8370346"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818eafae9a_0_166"/>
          <p:cNvSpPr/>
          <p:nvPr/>
        </p:nvSpPr>
        <p:spPr>
          <a:xfrm>
            <a:off x="8370346" y="43180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Music</a:t>
            </a:r>
            <a:endParaRPr b="0" i="0" sz="4800" u="none" cap="none" strike="noStrike">
              <a:solidFill>
                <a:schemeClr val="dk1"/>
              </a:solidFill>
              <a:latin typeface="Calibri"/>
              <a:ea typeface="Calibri"/>
              <a:cs typeface="Calibri"/>
              <a:sym typeface="Calibri"/>
            </a:endParaRPr>
          </a:p>
        </p:txBody>
      </p:sp>
      <p:sp>
        <p:nvSpPr>
          <p:cNvPr id="217" name="Google Shape;217;g2818eafae9a_0_166"/>
          <p:cNvSpPr/>
          <p:nvPr/>
        </p:nvSpPr>
        <p:spPr>
          <a:xfrm>
            <a:off x="8370346" y="5283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18" name="Google Shape;218;g2818eafae9a_0_166"/>
          <p:cNvSpPr/>
          <p:nvPr/>
        </p:nvSpPr>
        <p:spPr>
          <a:xfrm>
            <a:off x="3149994"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818eafae9a_0_166"/>
          <p:cNvSpPr/>
          <p:nvPr/>
        </p:nvSpPr>
        <p:spPr>
          <a:xfrm>
            <a:off x="3149994"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818eafae9a_0_166"/>
          <p:cNvSpPr/>
          <p:nvPr/>
        </p:nvSpPr>
        <p:spPr>
          <a:xfrm>
            <a:off x="3149994" y="85471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Life</a:t>
            </a:r>
            <a:endParaRPr b="0" i="0" sz="4800" u="none" cap="none" strike="noStrike">
              <a:solidFill>
                <a:schemeClr val="dk1"/>
              </a:solidFill>
              <a:latin typeface="Calibri"/>
              <a:ea typeface="Calibri"/>
              <a:cs typeface="Calibri"/>
              <a:sym typeface="Calibri"/>
            </a:endParaRPr>
          </a:p>
        </p:txBody>
      </p:sp>
      <p:sp>
        <p:nvSpPr>
          <p:cNvPr id="221" name="Google Shape;221;g2818eafae9a_0_166"/>
          <p:cNvSpPr/>
          <p:nvPr/>
        </p:nvSpPr>
        <p:spPr>
          <a:xfrm>
            <a:off x="3149994" y="9512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2024-08-22T09:32:38Z</dcterms:created>
  <dc:creator>PptxGenJS</dc:creator>
</cp:coreProperties>
</file>