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" name="Google Shape;6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" name="Google Shape;6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" name="Google Shape;9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5" name="Google Shape;12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3" name="Google Shape;15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1" name="Google Shape;18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9" name="Google Shape;20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Google Shape;17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0" y="443345"/>
            <a:ext cx="497999" cy="491837"/>
          </a:xfrm>
          <a:prstGeom prst="rect">
            <a:avLst/>
          </a:prstGeom>
          <a:solidFill>
            <a:srgbClr val="5D7C8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3" name="Google Shape;53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6" name="Google Shape;56;p12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7" name="Google Shape;5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1" name="Google Shape;21;p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  <p:sp>
        <p:nvSpPr>
          <p:cNvPr id="25" name="Google Shape;25;p4"/>
          <p:cNvSpPr/>
          <p:nvPr/>
        </p:nvSpPr>
        <p:spPr>
          <a:xfrm>
            <a:off x="533400" y="4558145"/>
            <a:ext cx="8610600" cy="58535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8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10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8" name="Google Shape;48;p10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9" name="Google Shape;49;p10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7.xml"/><Relationship Id="rId10" Type="http://schemas.openxmlformats.org/officeDocument/2006/relationships/slideLayout" Target="../slideLayouts/slideLayout6.xml"/><Relationship Id="rId13" Type="http://schemas.openxmlformats.org/officeDocument/2006/relationships/slideLayout" Target="../slideLayouts/slideLayout9.xml"/><Relationship Id="rId12" Type="http://schemas.openxmlformats.org/officeDocument/2006/relationships/slideLayout" Target="../slideLayouts/slideLayout8.xml"/><Relationship Id="rId1" Type="http://schemas.openxmlformats.org/officeDocument/2006/relationships/image" Target="../media/image7.png"/><Relationship Id="rId2" Type="http://schemas.openxmlformats.org/officeDocument/2006/relationships/image" Target="../media/image2.png"/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9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0.xml"/><Relationship Id="rId16" Type="http://schemas.openxmlformats.org/officeDocument/2006/relationships/theme" Target="../theme/theme2.xml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1">
            <a:alphaModFix/>
          </a:blip>
          <a:srcRect b="28" l="0" r="0" t="3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/>
          <p:nvPr/>
        </p:nvSpPr>
        <p:spPr>
          <a:xfrm>
            <a:off x="0" y="2521527"/>
            <a:ext cx="497999" cy="2621973"/>
          </a:xfrm>
          <a:prstGeom prst="rect">
            <a:avLst/>
          </a:prstGeom>
          <a:solidFill>
            <a:srgbClr val="5D7C8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8;p1"/>
          <p:cNvSpPr txBox="1"/>
          <p:nvPr/>
        </p:nvSpPr>
        <p:spPr>
          <a:xfrm rot="-5400000">
            <a:off x="-1568180" y="3002535"/>
            <a:ext cx="359270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Análise de média</a:t>
            </a:r>
            <a:endParaRPr/>
          </a:p>
        </p:txBody>
      </p:sp>
      <p:sp>
        <p:nvSpPr>
          <p:cNvPr id="9" name="Google Shape;9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  <p:pic>
        <p:nvPicPr>
          <p:cNvPr id="12" name="Google Shape;12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757" y="499600"/>
            <a:ext cx="358499" cy="35741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5"/>
    <p:sldLayoutId id="214748364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1" Type="http://schemas.openxmlformats.org/officeDocument/2006/relationships/image" Target="../media/image12.png"/><Relationship Id="rId10" Type="http://schemas.openxmlformats.org/officeDocument/2006/relationships/image" Target="../media/image13.png"/><Relationship Id="rId1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image" Target="../media/image1.png"/><Relationship Id="rId9" Type="http://schemas.openxmlformats.org/officeDocument/2006/relationships/image" Target="../media/image4.png"/><Relationship Id="rId5" Type="http://schemas.openxmlformats.org/officeDocument/2006/relationships/image" Target="../media/image8.png"/><Relationship Id="rId6" Type="http://schemas.openxmlformats.org/officeDocument/2006/relationships/image" Target="../media/image2.png"/><Relationship Id="rId7" Type="http://schemas.openxmlformats.org/officeDocument/2006/relationships/image" Target="../media/image11.png"/><Relationship Id="rId8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>
            <p:ph type="title"/>
          </p:nvPr>
        </p:nvSpPr>
        <p:spPr>
          <a:xfrm>
            <a:off x="1167275" y="2154487"/>
            <a:ext cx="4007539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pt" sz="4800"/>
              <a:t>Procarionte desligado</a:t>
            </a:r>
            <a:endParaRPr b="1" sz="4800"/>
          </a:p>
        </p:txBody>
      </p:sp>
      <p:pic>
        <p:nvPicPr>
          <p:cNvPr id="63" name="Google Shape;63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1425" y="54900"/>
            <a:ext cx="409155" cy="407923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3"/>
          <p:cNvSpPr txBox="1"/>
          <p:nvPr/>
        </p:nvSpPr>
        <p:spPr>
          <a:xfrm>
            <a:off x="1065000" y="53850"/>
            <a:ext cx="8010900" cy="3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" sz="1400" u="none" cap="none" strike="noStrike">
                <a:solidFill>
                  <a:srgbClr val="5D7C8A"/>
                </a:solidFill>
                <a:latin typeface="Arial"/>
                <a:ea typeface="Arial"/>
                <a:cs typeface="Arial"/>
                <a:sym typeface="Arial"/>
              </a:rPr>
              <a:t>Como podemos produzir mudanças na nossa comunidade? &gt; Análise de média &gt; </a:t>
            </a:r>
            <a:r>
              <a:rPr b="1" i="0" lang="pt" sz="1400" u="none" cap="none" strike="noStrike">
                <a:solidFill>
                  <a:srgbClr val="5D7C8A"/>
                </a:solidFill>
                <a:latin typeface="Arial"/>
                <a:ea typeface="Arial"/>
                <a:cs typeface="Arial"/>
                <a:sym typeface="Arial"/>
              </a:rPr>
              <a:t>Procarionte desligado</a:t>
            </a:r>
            <a:endParaRPr b="1" i="0" sz="1400" u="none" cap="none" strike="noStrike">
              <a:solidFill>
                <a:srgbClr val="5D7C8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3"/>
          <p:cNvSpPr txBox="1"/>
          <p:nvPr/>
        </p:nvSpPr>
        <p:spPr>
          <a:xfrm>
            <a:off x="1323325" y="3760488"/>
            <a:ext cx="6911400" cy="62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t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Fichas para uso em "Procarionte desligado"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6" name="Google Shape;66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46575" y="973525"/>
            <a:ext cx="2656850" cy="2656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/>
          <p:nvPr/>
        </p:nvSpPr>
        <p:spPr>
          <a:xfrm>
            <a:off x="1068250" y="317625"/>
            <a:ext cx="2325000" cy="2058900"/>
          </a:xfrm>
          <a:prstGeom prst="roundRect">
            <a:avLst>
              <a:gd fmla="val 7832" name="adj"/>
            </a:avLst>
          </a:prstGeom>
          <a:solidFill>
            <a:srgbClr val="FFFFFF"/>
          </a:solidFill>
          <a:ln cap="flat" cmpd="sng" w="952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5D7C8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4"/>
          <p:cNvSpPr/>
          <p:nvPr/>
        </p:nvSpPr>
        <p:spPr>
          <a:xfrm>
            <a:off x="1175878" y="1481614"/>
            <a:ext cx="2109900" cy="788100"/>
          </a:xfrm>
          <a:prstGeom prst="roundRect">
            <a:avLst>
              <a:gd fmla="val 7832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t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Só podem unir-se a um grupo mais pequeno do que eles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14"/>
          <p:cNvSpPr/>
          <p:nvPr/>
        </p:nvSpPr>
        <p:spPr>
          <a:xfrm>
            <a:off x="1720375" y="460736"/>
            <a:ext cx="1020900" cy="10209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4"/>
          <p:cNvSpPr txBox="1"/>
          <p:nvPr/>
        </p:nvSpPr>
        <p:spPr>
          <a:xfrm>
            <a:off x="1720300" y="416325"/>
            <a:ext cx="1020900" cy="10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pt" sz="6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1" i="0" sz="6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4"/>
          <p:cNvSpPr/>
          <p:nvPr/>
        </p:nvSpPr>
        <p:spPr>
          <a:xfrm>
            <a:off x="3649455" y="317625"/>
            <a:ext cx="2325000" cy="2058900"/>
          </a:xfrm>
          <a:prstGeom prst="roundRect">
            <a:avLst>
              <a:gd fmla="val 7832" name="adj"/>
            </a:avLst>
          </a:prstGeom>
          <a:solidFill>
            <a:srgbClr val="FFFFFF"/>
          </a:solidFill>
          <a:ln cap="flat" cmpd="sng" w="952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14"/>
          <p:cNvSpPr/>
          <p:nvPr/>
        </p:nvSpPr>
        <p:spPr>
          <a:xfrm>
            <a:off x="3757083" y="1481614"/>
            <a:ext cx="2109900" cy="788100"/>
          </a:xfrm>
          <a:prstGeom prst="roundRect">
            <a:avLst>
              <a:gd fmla="val 7832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t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Só podem unir-se a um grupo mais pequeno do que eles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14"/>
          <p:cNvSpPr/>
          <p:nvPr/>
        </p:nvSpPr>
        <p:spPr>
          <a:xfrm>
            <a:off x="4301580" y="460736"/>
            <a:ext cx="1020900" cy="10209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4"/>
          <p:cNvSpPr txBox="1"/>
          <p:nvPr/>
        </p:nvSpPr>
        <p:spPr>
          <a:xfrm>
            <a:off x="4301505" y="416325"/>
            <a:ext cx="1020900" cy="10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pt" sz="6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1" i="0" sz="6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4"/>
          <p:cNvSpPr/>
          <p:nvPr/>
        </p:nvSpPr>
        <p:spPr>
          <a:xfrm>
            <a:off x="6234525" y="317625"/>
            <a:ext cx="2325000" cy="2058900"/>
          </a:xfrm>
          <a:prstGeom prst="roundRect">
            <a:avLst>
              <a:gd fmla="val 7832" name="adj"/>
            </a:avLst>
          </a:prstGeom>
          <a:solidFill>
            <a:srgbClr val="FFFFFF"/>
          </a:solidFill>
          <a:ln cap="flat" cmpd="sng" w="952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4"/>
          <p:cNvSpPr/>
          <p:nvPr/>
        </p:nvSpPr>
        <p:spPr>
          <a:xfrm>
            <a:off x="6342153" y="1481614"/>
            <a:ext cx="2109900" cy="788100"/>
          </a:xfrm>
          <a:prstGeom prst="roundRect">
            <a:avLst>
              <a:gd fmla="val 7832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t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Só podem unir-se a um grupo mais pequeno do que eles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14"/>
          <p:cNvSpPr/>
          <p:nvPr/>
        </p:nvSpPr>
        <p:spPr>
          <a:xfrm>
            <a:off x="6886650" y="460736"/>
            <a:ext cx="1020900" cy="10209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4"/>
          <p:cNvSpPr txBox="1"/>
          <p:nvPr/>
        </p:nvSpPr>
        <p:spPr>
          <a:xfrm>
            <a:off x="6886575" y="416325"/>
            <a:ext cx="1020900" cy="10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pt" sz="6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1" i="0" sz="6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4"/>
          <p:cNvSpPr/>
          <p:nvPr/>
        </p:nvSpPr>
        <p:spPr>
          <a:xfrm>
            <a:off x="1068250" y="2488550"/>
            <a:ext cx="2325000" cy="2058900"/>
          </a:xfrm>
          <a:prstGeom prst="roundRect">
            <a:avLst>
              <a:gd fmla="val 7832" name="adj"/>
            </a:avLst>
          </a:prstGeom>
          <a:solidFill>
            <a:srgbClr val="FFFFFF"/>
          </a:solidFill>
          <a:ln cap="flat" cmpd="sng" w="952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14"/>
          <p:cNvSpPr/>
          <p:nvPr/>
        </p:nvSpPr>
        <p:spPr>
          <a:xfrm>
            <a:off x="1175878" y="3652539"/>
            <a:ext cx="2109900" cy="788100"/>
          </a:xfrm>
          <a:prstGeom prst="roundRect">
            <a:avLst>
              <a:gd fmla="val 7832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t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Só podem unir-se a um grupo mais pequeno do que eles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4"/>
          <p:cNvSpPr/>
          <p:nvPr/>
        </p:nvSpPr>
        <p:spPr>
          <a:xfrm>
            <a:off x="1720375" y="2631661"/>
            <a:ext cx="1020900" cy="10209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4"/>
          <p:cNvSpPr txBox="1"/>
          <p:nvPr/>
        </p:nvSpPr>
        <p:spPr>
          <a:xfrm>
            <a:off x="1720300" y="2587250"/>
            <a:ext cx="1020900" cy="10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pt" sz="6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1" i="0" sz="6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4"/>
          <p:cNvSpPr/>
          <p:nvPr/>
        </p:nvSpPr>
        <p:spPr>
          <a:xfrm>
            <a:off x="3649455" y="2488550"/>
            <a:ext cx="2325000" cy="2058900"/>
          </a:xfrm>
          <a:prstGeom prst="roundRect">
            <a:avLst>
              <a:gd fmla="val 7832" name="adj"/>
            </a:avLst>
          </a:prstGeom>
          <a:solidFill>
            <a:srgbClr val="FFFFFF"/>
          </a:solidFill>
          <a:ln cap="flat" cmpd="sng" w="952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4"/>
          <p:cNvSpPr/>
          <p:nvPr/>
        </p:nvSpPr>
        <p:spPr>
          <a:xfrm>
            <a:off x="3757083" y="3652539"/>
            <a:ext cx="2109900" cy="788100"/>
          </a:xfrm>
          <a:prstGeom prst="roundRect">
            <a:avLst>
              <a:gd fmla="val 7832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t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Só podem unir-se a um grupo mais pequeno do que eles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4"/>
          <p:cNvSpPr/>
          <p:nvPr/>
        </p:nvSpPr>
        <p:spPr>
          <a:xfrm>
            <a:off x="4301580" y="2631661"/>
            <a:ext cx="1020900" cy="10209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4"/>
          <p:cNvSpPr txBox="1"/>
          <p:nvPr/>
        </p:nvSpPr>
        <p:spPr>
          <a:xfrm>
            <a:off x="4301505" y="2587250"/>
            <a:ext cx="1020900" cy="10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pt" sz="6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1" i="0" sz="6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4"/>
          <p:cNvSpPr/>
          <p:nvPr/>
        </p:nvSpPr>
        <p:spPr>
          <a:xfrm>
            <a:off x="6234525" y="2488550"/>
            <a:ext cx="2325000" cy="2058900"/>
          </a:xfrm>
          <a:prstGeom prst="roundRect">
            <a:avLst>
              <a:gd fmla="val 7832" name="adj"/>
            </a:avLst>
          </a:prstGeom>
          <a:solidFill>
            <a:srgbClr val="FFFFFF"/>
          </a:solidFill>
          <a:ln cap="flat" cmpd="sng" w="952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4"/>
          <p:cNvSpPr/>
          <p:nvPr/>
        </p:nvSpPr>
        <p:spPr>
          <a:xfrm>
            <a:off x="6342153" y="3652539"/>
            <a:ext cx="2109900" cy="788100"/>
          </a:xfrm>
          <a:prstGeom prst="roundRect">
            <a:avLst>
              <a:gd fmla="val 7832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t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Só podem unir-se a um grupo mais pequeno do que eles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4"/>
          <p:cNvSpPr/>
          <p:nvPr/>
        </p:nvSpPr>
        <p:spPr>
          <a:xfrm>
            <a:off x="6886650" y="2631661"/>
            <a:ext cx="1020900" cy="10209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4"/>
          <p:cNvSpPr txBox="1"/>
          <p:nvPr/>
        </p:nvSpPr>
        <p:spPr>
          <a:xfrm>
            <a:off x="6886575" y="2587250"/>
            <a:ext cx="1020900" cy="10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pt" sz="6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1" i="0" sz="6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/>
          <p:nvPr/>
        </p:nvSpPr>
        <p:spPr>
          <a:xfrm>
            <a:off x="1068250" y="317625"/>
            <a:ext cx="2325000" cy="2058900"/>
          </a:xfrm>
          <a:prstGeom prst="roundRect">
            <a:avLst>
              <a:gd fmla="val 7832" name="adj"/>
            </a:avLst>
          </a:prstGeom>
          <a:solidFill>
            <a:srgbClr val="FFFFFF"/>
          </a:solidFill>
          <a:ln cap="flat" cmpd="sng" w="952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5"/>
          <p:cNvSpPr/>
          <p:nvPr/>
        </p:nvSpPr>
        <p:spPr>
          <a:xfrm>
            <a:off x="1175878" y="1481614"/>
            <a:ext cx="2109900" cy="788100"/>
          </a:xfrm>
          <a:prstGeom prst="roundRect">
            <a:avLst>
              <a:gd fmla="val 7832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t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Só podem unir-se a um grupo mais pequeno do que eles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5"/>
          <p:cNvSpPr/>
          <p:nvPr/>
        </p:nvSpPr>
        <p:spPr>
          <a:xfrm>
            <a:off x="1720375" y="460736"/>
            <a:ext cx="1020900" cy="10209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5"/>
          <p:cNvSpPr txBox="1"/>
          <p:nvPr/>
        </p:nvSpPr>
        <p:spPr>
          <a:xfrm>
            <a:off x="1720300" y="416325"/>
            <a:ext cx="1020900" cy="10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pt" sz="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1" i="0" sz="6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5"/>
          <p:cNvSpPr/>
          <p:nvPr/>
        </p:nvSpPr>
        <p:spPr>
          <a:xfrm>
            <a:off x="3649455" y="317625"/>
            <a:ext cx="2325000" cy="2058900"/>
          </a:xfrm>
          <a:prstGeom prst="roundRect">
            <a:avLst>
              <a:gd fmla="val 7832" name="adj"/>
            </a:avLst>
          </a:prstGeom>
          <a:solidFill>
            <a:srgbClr val="FFFFFF"/>
          </a:solidFill>
          <a:ln cap="flat" cmpd="sng" w="952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5"/>
          <p:cNvSpPr/>
          <p:nvPr/>
        </p:nvSpPr>
        <p:spPr>
          <a:xfrm>
            <a:off x="3757083" y="1481614"/>
            <a:ext cx="2109900" cy="788100"/>
          </a:xfrm>
          <a:prstGeom prst="roundRect">
            <a:avLst>
              <a:gd fmla="val 7832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t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Só podem unir-se a um grupo mais pequeno do que eles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5"/>
          <p:cNvSpPr/>
          <p:nvPr/>
        </p:nvSpPr>
        <p:spPr>
          <a:xfrm>
            <a:off x="4301580" y="460736"/>
            <a:ext cx="1020900" cy="10209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5"/>
          <p:cNvSpPr txBox="1"/>
          <p:nvPr/>
        </p:nvSpPr>
        <p:spPr>
          <a:xfrm>
            <a:off x="4301505" y="416325"/>
            <a:ext cx="1020900" cy="10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pt" sz="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1" i="0" sz="6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5"/>
          <p:cNvSpPr/>
          <p:nvPr/>
        </p:nvSpPr>
        <p:spPr>
          <a:xfrm>
            <a:off x="6234525" y="317625"/>
            <a:ext cx="2325000" cy="2058900"/>
          </a:xfrm>
          <a:prstGeom prst="roundRect">
            <a:avLst>
              <a:gd fmla="val 7832" name="adj"/>
            </a:avLst>
          </a:prstGeom>
          <a:solidFill>
            <a:srgbClr val="FFFFFF"/>
          </a:solidFill>
          <a:ln cap="flat" cmpd="sng" w="952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5"/>
          <p:cNvSpPr/>
          <p:nvPr/>
        </p:nvSpPr>
        <p:spPr>
          <a:xfrm>
            <a:off x="6342153" y="1481614"/>
            <a:ext cx="2109900" cy="788100"/>
          </a:xfrm>
          <a:prstGeom prst="roundRect">
            <a:avLst>
              <a:gd fmla="val 7832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t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Só podem unir-se a um grupo mais pequeno do que eles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5"/>
          <p:cNvSpPr/>
          <p:nvPr/>
        </p:nvSpPr>
        <p:spPr>
          <a:xfrm>
            <a:off x="6886650" y="460736"/>
            <a:ext cx="1020900" cy="10209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15"/>
          <p:cNvSpPr txBox="1"/>
          <p:nvPr/>
        </p:nvSpPr>
        <p:spPr>
          <a:xfrm>
            <a:off x="6886575" y="416325"/>
            <a:ext cx="1020900" cy="10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pt" sz="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1" i="0" sz="6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15"/>
          <p:cNvSpPr/>
          <p:nvPr/>
        </p:nvSpPr>
        <p:spPr>
          <a:xfrm>
            <a:off x="1068250" y="2488550"/>
            <a:ext cx="2325000" cy="2058900"/>
          </a:xfrm>
          <a:prstGeom prst="roundRect">
            <a:avLst>
              <a:gd fmla="val 7832" name="adj"/>
            </a:avLst>
          </a:prstGeom>
          <a:solidFill>
            <a:srgbClr val="FFFFFF"/>
          </a:solidFill>
          <a:ln cap="flat" cmpd="sng" w="952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15"/>
          <p:cNvSpPr/>
          <p:nvPr/>
        </p:nvSpPr>
        <p:spPr>
          <a:xfrm>
            <a:off x="1175878" y="3652539"/>
            <a:ext cx="2109900" cy="788100"/>
          </a:xfrm>
          <a:prstGeom prst="roundRect">
            <a:avLst>
              <a:gd fmla="val 7832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t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Só pode unir-se a um grupo de 2 ou mais pessoas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5"/>
          <p:cNvSpPr/>
          <p:nvPr/>
        </p:nvSpPr>
        <p:spPr>
          <a:xfrm>
            <a:off x="1720375" y="2631661"/>
            <a:ext cx="1020900" cy="10209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15"/>
          <p:cNvSpPr txBox="1"/>
          <p:nvPr/>
        </p:nvSpPr>
        <p:spPr>
          <a:xfrm>
            <a:off x="1720300" y="2587250"/>
            <a:ext cx="1020900" cy="10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pt" sz="6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1" i="0" sz="6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5"/>
          <p:cNvSpPr/>
          <p:nvPr/>
        </p:nvSpPr>
        <p:spPr>
          <a:xfrm>
            <a:off x="3649455" y="2488550"/>
            <a:ext cx="2325000" cy="2058900"/>
          </a:xfrm>
          <a:prstGeom prst="roundRect">
            <a:avLst>
              <a:gd fmla="val 7832" name="adj"/>
            </a:avLst>
          </a:prstGeom>
          <a:solidFill>
            <a:srgbClr val="FFFFFF"/>
          </a:solidFill>
          <a:ln cap="flat" cmpd="sng" w="952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5"/>
          <p:cNvSpPr/>
          <p:nvPr/>
        </p:nvSpPr>
        <p:spPr>
          <a:xfrm>
            <a:off x="3757083" y="3652539"/>
            <a:ext cx="2109900" cy="788100"/>
          </a:xfrm>
          <a:prstGeom prst="roundRect">
            <a:avLst>
              <a:gd fmla="val 7832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pt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Só pode unir-se a um grupo de 2 ou mais pessoas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5"/>
          <p:cNvSpPr/>
          <p:nvPr/>
        </p:nvSpPr>
        <p:spPr>
          <a:xfrm>
            <a:off x="4301580" y="2631661"/>
            <a:ext cx="1020900" cy="10209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5"/>
          <p:cNvSpPr txBox="1"/>
          <p:nvPr/>
        </p:nvSpPr>
        <p:spPr>
          <a:xfrm>
            <a:off x="4301505" y="2587250"/>
            <a:ext cx="1020900" cy="10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pt" sz="6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1" i="0" sz="6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5"/>
          <p:cNvSpPr/>
          <p:nvPr/>
        </p:nvSpPr>
        <p:spPr>
          <a:xfrm>
            <a:off x="6234525" y="2488550"/>
            <a:ext cx="2325000" cy="2058900"/>
          </a:xfrm>
          <a:prstGeom prst="roundRect">
            <a:avLst>
              <a:gd fmla="val 7832" name="adj"/>
            </a:avLst>
          </a:prstGeom>
          <a:solidFill>
            <a:srgbClr val="FFFFFF"/>
          </a:solidFill>
          <a:ln cap="flat" cmpd="sng" w="952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15"/>
          <p:cNvSpPr/>
          <p:nvPr/>
        </p:nvSpPr>
        <p:spPr>
          <a:xfrm>
            <a:off x="6342153" y="3652539"/>
            <a:ext cx="2109900" cy="788100"/>
          </a:xfrm>
          <a:prstGeom prst="roundRect">
            <a:avLst>
              <a:gd fmla="val 7832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pt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Só pode unir-se a um grupo de 2 ou mais pessoas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15"/>
          <p:cNvSpPr/>
          <p:nvPr/>
        </p:nvSpPr>
        <p:spPr>
          <a:xfrm>
            <a:off x="6886650" y="2631661"/>
            <a:ext cx="1020900" cy="10209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15"/>
          <p:cNvSpPr txBox="1"/>
          <p:nvPr/>
        </p:nvSpPr>
        <p:spPr>
          <a:xfrm>
            <a:off x="6886575" y="2587250"/>
            <a:ext cx="1020900" cy="10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pt" sz="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1" i="0" sz="6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6"/>
          <p:cNvSpPr/>
          <p:nvPr/>
        </p:nvSpPr>
        <p:spPr>
          <a:xfrm>
            <a:off x="1068250" y="317625"/>
            <a:ext cx="2325000" cy="2058900"/>
          </a:xfrm>
          <a:prstGeom prst="roundRect">
            <a:avLst>
              <a:gd fmla="val 7832" name="adj"/>
            </a:avLst>
          </a:prstGeom>
          <a:solidFill>
            <a:srgbClr val="FFFFFF"/>
          </a:solidFill>
          <a:ln cap="flat" cmpd="sng" w="952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16"/>
          <p:cNvSpPr/>
          <p:nvPr/>
        </p:nvSpPr>
        <p:spPr>
          <a:xfrm>
            <a:off x="1175878" y="1481614"/>
            <a:ext cx="2109900" cy="788100"/>
          </a:xfrm>
          <a:prstGeom prst="roundRect">
            <a:avLst>
              <a:gd fmla="val 7832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t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Só podem unir-se a um grupo mais pequeno do que eles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16"/>
          <p:cNvSpPr/>
          <p:nvPr/>
        </p:nvSpPr>
        <p:spPr>
          <a:xfrm>
            <a:off x="1720375" y="460736"/>
            <a:ext cx="1020900" cy="10209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16"/>
          <p:cNvSpPr txBox="1"/>
          <p:nvPr/>
        </p:nvSpPr>
        <p:spPr>
          <a:xfrm>
            <a:off x="1720300" y="416325"/>
            <a:ext cx="1020900" cy="10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pt" sz="6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1" i="0" sz="6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16"/>
          <p:cNvSpPr/>
          <p:nvPr/>
        </p:nvSpPr>
        <p:spPr>
          <a:xfrm>
            <a:off x="3597650" y="317625"/>
            <a:ext cx="2325000" cy="2058900"/>
          </a:xfrm>
          <a:prstGeom prst="roundRect">
            <a:avLst>
              <a:gd fmla="val 7832" name="adj"/>
            </a:avLst>
          </a:prstGeom>
          <a:solidFill>
            <a:srgbClr val="FFFFFF"/>
          </a:solidFill>
          <a:ln cap="flat" cmpd="sng" w="952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16"/>
          <p:cNvSpPr/>
          <p:nvPr/>
        </p:nvSpPr>
        <p:spPr>
          <a:xfrm>
            <a:off x="3705278" y="1481614"/>
            <a:ext cx="2109900" cy="788100"/>
          </a:xfrm>
          <a:prstGeom prst="roundRect">
            <a:avLst>
              <a:gd fmla="val 7832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t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Só podem unir-se a um grupo mais pequeno do que eles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16"/>
          <p:cNvSpPr/>
          <p:nvPr/>
        </p:nvSpPr>
        <p:spPr>
          <a:xfrm>
            <a:off x="4249775" y="460736"/>
            <a:ext cx="1020900" cy="10209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16"/>
          <p:cNvSpPr txBox="1"/>
          <p:nvPr/>
        </p:nvSpPr>
        <p:spPr>
          <a:xfrm>
            <a:off x="4249700" y="416325"/>
            <a:ext cx="1020900" cy="10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pt" sz="6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1" i="0" sz="6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16"/>
          <p:cNvSpPr/>
          <p:nvPr/>
        </p:nvSpPr>
        <p:spPr>
          <a:xfrm>
            <a:off x="6234525" y="317625"/>
            <a:ext cx="2325000" cy="2058900"/>
          </a:xfrm>
          <a:prstGeom prst="roundRect">
            <a:avLst>
              <a:gd fmla="val 7832" name="adj"/>
            </a:avLst>
          </a:prstGeom>
          <a:solidFill>
            <a:srgbClr val="FFFFFF"/>
          </a:solidFill>
          <a:ln cap="flat" cmpd="sng" w="952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16"/>
          <p:cNvSpPr/>
          <p:nvPr/>
        </p:nvSpPr>
        <p:spPr>
          <a:xfrm>
            <a:off x="6342153" y="1481614"/>
            <a:ext cx="2109900" cy="788100"/>
          </a:xfrm>
          <a:prstGeom prst="roundRect">
            <a:avLst>
              <a:gd fmla="val 7832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t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Só podem unir-se a um grupo mais pequeno do que eles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16"/>
          <p:cNvSpPr/>
          <p:nvPr/>
        </p:nvSpPr>
        <p:spPr>
          <a:xfrm>
            <a:off x="6886650" y="460736"/>
            <a:ext cx="1020900" cy="10209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16"/>
          <p:cNvSpPr txBox="1"/>
          <p:nvPr/>
        </p:nvSpPr>
        <p:spPr>
          <a:xfrm>
            <a:off x="6886575" y="416325"/>
            <a:ext cx="1020900" cy="10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pt" sz="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1" i="0" sz="6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16"/>
          <p:cNvSpPr/>
          <p:nvPr/>
        </p:nvSpPr>
        <p:spPr>
          <a:xfrm>
            <a:off x="1068250" y="2432538"/>
            <a:ext cx="2325000" cy="2058900"/>
          </a:xfrm>
          <a:prstGeom prst="roundRect">
            <a:avLst>
              <a:gd fmla="val 7832" name="adj"/>
            </a:avLst>
          </a:prstGeom>
          <a:solidFill>
            <a:srgbClr val="FFFFFF"/>
          </a:solidFill>
          <a:ln cap="flat" cmpd="sng" w="952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16"/>
          <p:cNvSpPr/>
          <p:nvPr/>
        </p:nvSpPr>
        <p:spPr>
          <a:xfrm>
            <a:off x="1175878" y="3596526"/>
            <a:ext cx="2109900" cy="788100"/>
          </a:xfrm>
          <a:prstGeom prst="roundRect">
            <a:avLst>
              <a:gd fmla="val 7832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t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Só podem unir-se a um grupo mais pequeno do que eles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16"/>
          <p:cNvSpPr/>
          <p:nvPr/>
        </p:nvSpPr>
        <p:spPr>
          <a:xfrm>
            <a:off x="1720375" y="2575648"/>
            <a:ext cx="1020900" cy="10209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16"/>
          <p:cNvSpPr txBox="1"/>
          <p:nvPr/>
        </p:nvSpPr>
        <p:spPr>
          <a:xfrm>
            <a:off x="1720300" y="2531238"/>
            <a:ext cx="1020900" cy="10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pt" sz="6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1" i="0" sz="6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16"/>
          <p:cNvSpPr/>
          <p:nvPr/>
        </p:nvSpPr>
        <p:spPr>
          <a:xfrm>
            <a:off x="3597650" y="2432538"/>
            <a:ext cx="2325000" cy="2058900"/>
          </a:xfrm>
          <a:prstGeom prst="roundRect">
            <a:avLst>
              <a:gd fmla="val 7832" name="adj"/>
            </a:avLst>
          </a:prstGeom>
          <a:solidFill>
            <a:srgbClr val="FFFFFF"/>
          </a:solidFill>
          <a:ln cap="flat" cmpd="sng" w="952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16"/>
          <p:cNvSpPr/>
          <p:nvPr/>
        </p:nvSpPr>
        <p:spPr>
          <a:xfrm>
            <a:off x="3705278" y="3596526"/>
            <a:ext cx="2109900" cy="788100"/>
          </a:xfrm>
          <a:prstGeom prst="roundRect">
            <a:avLst>
              <a:gd fmla="val 7832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t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Só podem unir-se a um grupo mais pequeno do que eles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6"/>
          <p:cNvSpPr/>
          <p:nvPr/>
        </p:nvSpPr>
        <p:spPr>
          <a:xfrm>
            <a:off x="4249775" y="2575648"/>
            <a:ext cx="1020900" cy="10209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16"/>
          <p:cNvSpPr txBox="1"/>
          <p:nvPr/>
        </p:nvSpPr>
        <p:spPr>
          <a:xfrm>
            <a:off x="4249700" y="2531238"/>
            <a:ext cx="1020900" cy="10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pt" sz="6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1" i="0" sz="6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16"/>
          <p:cNvSpPr/>
          <p:nvPr/>
        </p:nvSpPr>
        <p:spPr>
          <a:xfrm>
            <a:off x="6234525" y="2432538"/>
            <a:ext cx="2325000" cy="2058900"/>
          </a:xfrm>
          <a:prstGeom prst="roundRect">
            <a:avLst>
              <a:gd fmla="val 7832" name="adj"/>
            </a:avLst>
          </a:prstGeom>
          <a:solidFill>
            <a:srgbClr val="FFFFFF"/>
          </a:solidFill>
          <a:ln cap="flat" cmpd="sng" w="952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16"/>
          <p:cNvSpPr/>
          <p:nvPr/>
        </p:nvSpPr>
        <p:spPr>
          <a:xfrm>
            <a:off x="6342153" y="3596526"/>
            <a:ext cx="2109900" cy="788100"/>
          </a:xfrm>
          <a:prstGeom prst="roundRect">
            <a:avLst>
              <a:gd fmla="val 7832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t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Só podem unir-se a um grupo mais pequeno do que eles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16"/>
          <p:cNvSpPr/>
          <p:nvPr/>
        </p:nvSpPr>
        <p:spPr>
          <a:xfrm>
            <a:off x="6886650" y="2575648"/>
            <a:ext cx="1020900" cy="10209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16"/>
          <p:cNvSpPr txBox="1"/>
          <p:nvPr/>
        </p:nvSpPr>
        <p:spPr>
          <a:xfrm>
            <a:off x="6886575" y="2531238"/>
            <a:ext cx="1020900" cy="10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pt" sz="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1" i="0" sz="6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7"/>
          <p:cNvSpPr/>
          <p:nvPr/>
        </p:nvSpPr>
        <p:spPr>
          <a:xfrm>
            <a:off x="1068250" y="2488550"/>
            <a:ext cx="2325000" cy="2058900"/>
          </a:xfrm>
          <a:prstGeom prst="roundRect">
            <a:avLst>
              <a:gd fmla="val 7832" name="adj"/>
            </a:avLst>
          </a:prstGeom>
          <a:solidFill>
            <a:srgbClr val="FFFFFF"/>
          </a:solidFill>
          <a:ln cap="flat" cmpd="sng" w="952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17"/>
          <p:cNvSpPr/>
          <p:nvPr/>
        </p:nvSpPr>
        <p:spPr>
          <a:xfrm>
            <a:off x="1175878" y="3652539"/>
            <a:ext cx="2109900" cy="788100"/>
          </a:xfrm>
          <a:prstGeom prst="roundRect">
            <a:avLst>
              <a:gd fmla="val 7832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t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Só pode unir-se a um grupo de 7 ou mais pessoas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17"/>
          <p:cNvSpPr/>
          <p:nvPr/>
        </p:nvSpPr>
        <p:spPr>
          <a:xfrm>
            <a:off x="1720375" y="2631661"/>
            <a:ext cx="1020900" cy="10209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17"/>
          <p:cNvSpPr txBox="1"/>
          <p:nvPr/>
        </p:nvSpPr>
        <p:spPr>
          <a:xfrm>
            <a:off x="1720300" y="2587250"/>
            <a:ext cx="1020900" cy="10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pt" sz="6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1" i="0" sz="6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17"/>
          <p:cNvSpPr/>
          <p:nvPr/>
        </p:nvSpPr>
        <p:spPr>
          <a:xfrm>
            <a:off x="3649455" y="2488550"/>
            <a:ext cx="2325000" cy="2058900"/>
          </a:xfrm>
          <a:prstGeom prst="roundRect">
            <a:avLst>
              <a:gd fmla="val 7832" name="adj"/>
            </a:avLst>
          </a:prstGeom>
          <a:solidFill>
            <a:srgbClr val="FFFFFF"/>
          </a:solidFill>
          <a:ln cap="flat" cmpd="sng" w="952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17"/>
          <p:cNvSpPr/>
          <p:nvPr/>
        </p:nvSpPr>
        <p:spPr>
          <a:xfrm>
            <a:off x="3757083" y="3652539"/>
            <a:ext cx="2109900" cy="788100"/>
          </a:xfrm>
          <a:prstGeom prst="roundRect">
            <a:avLst>
              <a:gd fmla="val 7832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t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Só pode unir-se a um grupo de 7 ou mais pessoas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17"/>
          <p:cNvSpPr/>
          <p:nvPr/>
        </p:nvSpPr>
        <p:spPr>
          <a:xfrm>
            <a:off x="4301580" y="2631661"/>
            <a:ext cx="1020900" cy="10209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17"/>
          <p:cNvSpPr txBox="1"/>
          <p:nvPr/>
        </p:nvSpPr>
        <p:spPr>
          <a:xfrm>
            <a:off x="4301505" y="2587250"/>
            <a:ext cx="1020900" cy="10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pt" sz="6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1" i="0" sz="6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17"/>
          <p:cNvSpPr/>
          <p:nvPr/>
        </p:nvSpPr>
        <p:spPr>
          <a:xfrm>
            <a:off x="6234525" y="2488550"/>
            <a:ext cx="2325000" cy="2058900"/>
          </a:xfrm>
          <a:prstGeom prst="roundRect">
            <a:avLst>
              <a:gd fmla="val 7832" name="adj"/>
            </a:avLst>
          </a:prstGeom>
          <a:solidFill>
            <a:srgbClr val="FFFFFF"/>
          </a:solidFill>
          <a:ln cap="flat" cmpd="sng" w="952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17"/>
          <p:cNvSpPr/>
          <p:nvPr/>
        </p:nvSpPr>
        <p:spPr>
          <a:xfrm>
            <a:off x="6342153" y="3652539"/>
            <a:ext cx="2109900" cy="788100"/>
          </a:xfrm>
          <a:prstGeom prst="roundRect">
            <a:avLst>
              <a:gd fmla="val 7832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t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Só pode unir-se a um grupo de 7 ou mais pessoas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17"/>
          <p:cNvSpPr/>
          <p:nvPr/>
        </p:nvSpPr>
        <p:spPr>
          <a:xfrm>
            <a:off x="6886650" y="2631661"/>
            <a:ext cx="1020900" cy="10209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17"/>
          <p:cNvSpPr txBox="1"/>
          <p:nvPr/>
        </p:nvSpPr>
        <p:spPr>
          <a:xfrm>
            <a:off x="6886575" y="2587250"/>
            <a:ext cx="1020900" cy="10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pt" sz="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1" i="0" sz="6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17"/>
          <p:cNvSpPr/>
          <p:nvPr/>
        </p:nvSpPr>
        <p:spPr>
          <a:xfrm>
            <a:off x="1068250" y="335525"/>
            <a:ext cx="2325000" cy="2058900"/>
          </a:xfrm>
          <a:prstGeom prst="roundRect">
            <a:avLst>
              <a:gd fmla="val 7832" name="adj"/>
            </a:avLst>
          </a:prstGeom>
          <a:solidFill>
            <a:srgbClr val="FFFFFF"/>
          </a:solidFill>
          <a:ln cap="flat" cmpd="sng" w="952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17"/>
          <p:cNvSpPr/>
          <p:nvPr/>
        </p:nvSpPr>
        <p:spPr>
          <a:xfrm>
            <a:off x="1175878" y="1499514"/>
            <a:ext cx="2109900" cy="788100"/>
          </a:xfrm>
          <a:prstGeom prst="roundRect">
            <a:avLst>
              <a:gd fmla="val 7832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t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Só pode unir-se a um grupo de 3 ou mais pessoas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17"/>
          <p:cNvSpPr/>
          <p:nvPr/>
        </p:nvSpPr>
        <p:spPr>
          <a:xfrm>
            <a:off x="1720375" y="478636"/>
            <a:ext cx="1020900" cy="10209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17"/>
          <p:cNvSpPr txBox="1"/>
          <p:nvPr/>
        </p:nvSpPr>
        <p:spPr>
          <a:xfrm>
            <a:off x="1720300" y="434225"/>
            <a:ext cx="1020900" cy="10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pt" sz="6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1" i="0" sz="6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17"/>
          <p:cNvSpPr/>
          <p:nvPr/>
        </p:nvSpPr>
        <p:spPr>
          <a:xfrm>
            <a:off x="3649455" y="335525"/>
            <a:ext cx="2325000" cy="2058900"/>
          </a:xfrm>
          <a:prstGeom prst="roundRect">
            <a:avLst>
              <a:gd fmla="val 7832" name="adj"/>
            </a:avLst>
          </a:prstGeom>
          <a:solidFill>
            <a:srgbClr val="FFFFFF"/>
          </a:solidFill>
          <a:ln cap="flat" cmpd="sng" w="952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17"/>
          <p:cNvSpPr/>
          <p:nvPr/>
        </p:nvSpPr>
        <p:spPr>
          <a:xfrm>
            <a:off x="3757083" y="1499514"/>
            <a:ext cx="2109900" cy="788100"/>
          </a:xfrm>
          <a:prstGeom prst="roundRect">
            <a:avLst>
              <a:gd fmla="val 7832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t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Só pode unir-se a um grupo de 3 ou mais pessoas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17"/>
          <p:cNvSpPr/>
          <p:nvPr/>
        </p:nvSpPr>
        <p:spPr>
          <a:xfrm>
            <a:off x="4301580" y="478636"/>
            <a:ext cx="1020900" cy="10209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17"/>
          <p:cNvSpPr txBox="1"/>
          <p:nvPr/>
        </p:nvSpPr>
        <p:spPr>
          <a:xfrm>
            <a:off x="4301505" y="434225"/>
            <a:ext cx="1020900" cy="10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pt" sz="6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1" i="0" sz="6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17"/>
          <p:cNvSpPr/>
          <p:nvPr/>
        </p:nvSpPr>
        <p:spPr>
          <a:xfrm>
            <a:off x="6234525" y="335525"/>
            <a:ext cx="2325000" cy="2058900"/>
          </a:xfrm>
          <a:prstGeom prst="roundRect">
            <a:avLst>
              <a:gd fmla="val 7832" name="adj"/>
            </a:avLst>
          </a:prstGeom>
          <a:solidFill>
            <a:srgbClr val="FFFFFF"/>
          </a:solidFill>
          <a:ln cap="flat" cmpd="sng" w="952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17"/>
          <p:cNvSpPr/>
          <p:nvPr/>
        </p:nvSpPr>
        <p:spPr>
          <a:xfrm>
            <a:off x="6342153" y="1499514"/>
            <a:ext cx="2109900" cy="788100"/>
          </a:xfrm>
          <a:prstGeom prst="roundRect">
            <a:avLst>
              <a:gd fmla="val 7832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t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Só pode unir-se a um grupo de 3 ou mais pessoas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17"/>
          <p:cNvSpPr/>
          <p:nvPr/>
        </p:nvSpPr>
        <p:spPr>
          <a:xfrm>
            <a:off x="6886650" y="478636"/>
            <a:ext cx="1020900" cy="10209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17"/>
          <p:cNvSpPr txBox="1"/>
          <p:nvPr/>
        </p:nvSpPr>
        <p:spPr>
          <a:xfrm>
            <a:off x="6886575" y="434225"/>
            <a:ext cx="1020900" cy="10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pt" sz="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1" i="0" sz="6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8"/>
          <p:cNvSpPr/>
          <p:nvPr/>
        </p:nvSpPr>
        <p:spPr>
          <a:xfrm>
            <a:off x="1068250" y="2488550"/>
            <a:ext cx="2325000" cy="2058900"/>
          </a:xfrm>
          <a:prstGeom prst="roundRect">
            <a:avLst>
              <a:gd fmla="val 7832" name="adj"/>
            </a:avLst>
          </a:prstGeom>
          <a:solidFill>
            <a:srgbClr val="FFFFFF"/>
          </a:solidFill>
          <a:ln cap="flat" cmpd="sng" w="952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18"/>
          <p:cNvSpPr/>
          <p:nvPr/>
        </p:nvSpPr>
        <p:spPr>
          <a:xfrm>
            <a:off x="1175878" y="3652539"/>
            <a:ext cx="2109900" cy="788100"/>
          </a:xfrm>
          <a:prstGeom prst="roundRect">
            <a:avLst>
              <a:gd fmla="val 7832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t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Só pode unir-se a um grupo de 9 ou mais pessoas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18"/>
          <p:cNvSpPr/>
          <p:nvPr/>
        </p:nvSpPr>
        <p:spPr>
          <a:xfrm>
            <a:off x="1720375" y="2631661"/>
            <a:ext cx="1020900" cy="10209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18"/>
          <p:cNvSpPr txBox="1"/>
          <p:nvPr/>
        </p:nvSpPr>
        <p:spPr>
          <a:xfrm>
            <a:off x="1720300" y="2587250"/>
            <a:ext cx="1020900" cy="10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pt" sz="6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1" i="0" sz="6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18"/>
          <p:cNvSpPr/>
          <p:nvPr/>
        </p:nvSpPr>
        <p:spPr>
          <a:xfrm>
            <a:off x="3649455" y="2488550"/>
            <a:ext cx="2325000" cy="2058900"/>
          </a:xfrm>
          <a:prstGeom prst="roundRect">
            <a:avLst>
              <a:gd fmla="val 7832" name="adj"/>
            </a:avLst>
          </a:prstGeom>
          <a:solidFill>
            <a:srgbClr val="FFFFFF"/>
          </a:solidFill>
          <a:ln cap="flat" cmpd="sng" w="952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18"/>
          <p:cNvSpPr/>
          <p:nvPr/>
        </p:nvSpPr>
        <p:spPr>
          <a:xfrm>
            <a:off x="3757083" y="3652539"/>
            <a:ext cx="2109900" cy="788100"/>
          </a:xfrm>
          <a:prstGeom prst="roundRect">
            <a:avLst>
              <a:gd fmla="val 7832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t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Só pode unir-se a um grupo de 9 ou mais pessoas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18"/>
          <p:cNvSpPr/>
          <p:nvPr/>
        </p:nvSpPr>
        <p:spPr>
          <a:xfrm>
            <a:off x="4301580" y="2631661"/>
            <a:ext cx="1020900" cy="10209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18"/>
          <p:cNvSpPr txBox="1"/>
          <p:nvPr/>
        </p:nvSpPr>
        <p:spPr>
          <a:xfrm>
            <a:off x="4301505" y="2587250"/>
            <a:ext cx="1020900" cy="10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pt" sz="6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1" i="0" sz="6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18"/>
          <p:cNvSpPr/>
          <p:nvPr/>
        </p:nvSpPr>
        <p:spPr>
          <a:xfrm>
            <a:off x="6234525" y="2488550"/>
            <a:ext cx="2325000" cy="2058900"/>
          </a:xfrm>
          <a:prstGeom prst="roundRect">
            <a:avLst>
              <a:gd fmla="val 7832" name="adj"/>
            </a:avLst>
          </a:prstGeom>
          <a:solidFill>
            <a:srgbClr val="FFFFFF"/>
          </a:solidFill>
          <a:ln cap="flat" cmpd="sng" w="952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18"/>
          <p:cNvSpPr/>
          <p:nvPr/>
        </p:nvSpPr>
        <p:spPr>
          <a:xfrm>
            <a:off x="6342153" y="3652539"/>
            <a:ext cx="2109900" cy="788100"/>
          </a:xfrm>
          <a:prstGeom prst="roundRect">
            <a:avLst>
              <a:gd fmla="val 7832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t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Só pode unir-se a um grupo de 9 ou mais pessoas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18"/>
          <p:cNvSpPr/>
          <p:nvPr/>
        </p:nvSpPr>
        <p:spPr>
          <a:xfrm>
            <a:off x="6886650" y="2631661"/>
            <a:ext cx="1020900" cy="10209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18"/>
          <p:cNvSpPr txBox="1"/>
          <p:nvPr/>
        </p:nvSpPr>
        <p:spPr>
          <a:xfrm>
            <a:off x="6886575" y="2587250"/>
            <a:ext cx="1020900" cy="10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pt" sz="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1" i="0" sz="6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18"/>
          <p:cNvSpPr/>
          <p:nvPr/>
        </p:nvSpPr>
        <p:spPr>
          <a:xfrm>
            <a:off x="1068250" y="335525"/>
            <a:ext cx="2325000" cy="2058900"/>
          </a:xfrm>
          <a:prstGeom prst="roundRect">
            <a:avLst>
              <a:gd fmla="val 7832" name="adj"/>
            </a:avLst>
          </a:prstGeom>
          <a:solidFill>
            <a:srgbClr val="FFFFFF"/>
          </a:solidFill>
          <a:ln cap="flat" cmpd="sng" w="952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18"/>
          <p:cNvSpPr/>
          <p:nvPr/>
        </p:nvSpPr>
        <p:spPr>
          <a:xfrm>
            <a:off x="1175878" y="1499514"/>
            <a:ext cx="2109900" cy="788100"/>
          </a:xfrm>
          <a:prstGeom prst="roundRect">
            <a:avLst>
              <a:gd fmla="val 7832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t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Só pode unir-se a um grupo de 7 ou mais pessoas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18"/>
          <p:cNvSpPr/>
          <p:nvPr/>
        </p:nvSpPr>
        <p:spPr>
          <a:xfrm>
            <a:off x="1720375" y="478636"/>
            <a:ext cx="1020900" cy="10209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18"/>
          <p:cNvSpPr txBox="1"/>
          <p:nvPr/>
        </p:nvSpPr>
        <p:spPr>
          <a:xfrm>
            <a:off x="1720300" y="434225"/>
            <a:ext cx="1020900" cy="10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pt" sz="6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1" i="0" sz="6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18"/>
          <p:cNvSpPr/>
          <p:nvPr/>
        </p:nvSpPr>
        <p:spPr>
          <a:xfrm>
            <a:off x="3649455" y="335525"/>
            <a:ext cx="2325000" cy="2058900"/>
          </a:xfrm>
          <a:prstGeom prst="roundRect">
            <a:avLst>
              <a:gd fmla="val 7832" name="adj"/>
            </a:avLst>
          </a:prstGeom>
          <a:solidFill>
            <a:srgbClr val="FFFFFF"/>
          </a:solidFill>
          <a:ln cap="flat" cmpd="sng" w="952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18"/>
          <p:cNvSpPr/>
          <p:nvPr/>
        </p:nvSpPr>
        <p:spPr>
          <a:xfrm>
            <a:off x="3757083" y="1499514"/>
            <a:ext cx="2109900" cy="788100"/>
          </a:xfrm>
          <a:prstGeom prst="roundRect">
            <a:avLst>
              <a:gd fmla="val 7832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t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Só pode unir-se a um grupo de 7 ou mais pessoas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18"/>
          <p:cNvSpPr/>
          <p:nvPr/>
        </p:nvSpPr>
        <p:spPr>
          <a:xfrm>
            <a:off x="4301580" y="478636"/>
            <a:ext cx="1020900" cy="10209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18"/>
          <p:cNvSpPr txBox="1"/>
          <p:nvPr/>
        </p:nvSpPr>
        <p:spPr>
          <a:xfrm>
            <a:off x="4301505" y="434225"/>
            <a:ext cx="1020900" cy="10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pt" sz="6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1" i="0" sz="6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18"/>
          <p:cNvSpPr/>
          <p:nvPr/>
        </p:nvSpPr>
        <p:spPr>
          <a:xfrm>
            <a:off x="6234525" y="335525"/>
            <a:ext cx="2325000" cy="2058900"/>
          </a:xfrm>
          <a:prstGeom prst="roundRect">
            <a:avLst>
              <a:gd fmla="val 7832" name="adj"/>
            </a:avLst>
          </a:prstGeom>
          <a:solidFill>
            <a:srgbClr val="FFFFFF"/>
          </a:solidFill>
          <a:ln cap="flat" cmpd="sng" w="9525">
            <a:solidFill>
              <a:srgbClr val="5D7C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18"/>
          <p:cNvSpPr/>
          <p:nvPr/>
        </p:nvSpPr>
        <p:spPr>
          <a:xfrm>
            <a:off x="6342153" y="1499514"/>
            <a:ext cx="2109900" cy="788100"/>
          </a:xfrm>
          <a:prstGeom prst="roundRect">
            <a:avLst>
              <a:gd fmla="val 7832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t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Só pode unir-se a um grupo de 7 ou mais pessoas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18"/>
          <p:cNvSpPr/>
          <p:nvPr/>
        </p:nvSpPr>
        <p:spPr>
          <a:xfrm>
            <a:off x="6886650" y="478636"/>
            <a:ext cx="1020900" cy="10209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18"/>
          <p:cNvSpPr txBox="1"/>
          <p:nvPr/>
        </p:nvSpPr>
        <p:spPr>
          <a:xfrm>
            <a:off x="6886575" y="434225"/>
            <a:ext cx="1020900" cy="10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pt" sz="6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1" i="0" sz="6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757" y="499600"/>
            <a:ext cx="358499" cy="357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13182" y="703750"/>
            <a:ext cx="4517626" cy="186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19"/>
          <p:cNvSpPr txBox="1"/>
          <p:nvPr/>
        </p:nvSpPr>
        <p:spPr>
          <a:xfrm>
            <a:off x="1933950" y="2764750"/>
            <a:ext cx="5276100" cy="73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pt" sz="3600" u="none" cap="none" strike="noStrike">
                <a:solidFill>
                  <a:srgbClr val="F7931D"/>
                </a:solidFill>
                <a:latin typeface="Arial"/>
                <a:ea typeface="Arial"/>
                <a:cs typeface="Arial"/>
                <a:sym typeface="Arial"/>
              </a:rPr>
              <a:t>www.hackinghate.eu</a:t>
            </a:r>
            <a:endParaRPr b="1" i="0" sz="3600" u="none" cap="none" strike="noStrike">
              <a:solidFill>
                <a:srgbClr val="F7931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19"/>
          <p:cNvSpPr txBox="1"/>
          <p:nvPr/>
        </p:nvSpPr>
        <p:spPr>
          <a:xfrm>
            <a:off x="3498613" y="3742400"/>
            <a:ext cx="2146800" cy="41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pt" sz="2500" u="none" cap="none" strike="noStrike">
                <a:solidFill>
                  <a:srgbClr val="F7931D"/>
                </a:solidFill>
                <a:latin typeface="Arial"/>
                <a:ea typeface="Arial"/>
                <a:cs typeface="Arial"/>
                <a:sym typeface="Arial"/>
              </a:rPr>
              <a:t>#SELMA_eu</a:t>
            </a:r>
            <a:endParaRPr b="1" i="0" sz="2500" u="none" cap="none" strike="noStrike">
              <a:solidFill>
                <a:srgbClr val="F7931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5" name="Google Shape;215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994226" y="3738238"/>
            <a:ext cx="421425" cy="42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200" y="4566900"/>
            <a:ext cx="2193600" cy="41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1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951950" y="4627776"/>
            <a:ext cx="953696" cy="29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19"/>
          <p:cNvPicPr preferRelativeResize="0"/>
          <p:nvPr/>
        </p:nvPicPr>
        <p:blipFill rotWithShape="1">
          <a:blip r:embed="rId8">
            <a:alphaModFix/>
          </a:blip>
          <a:srcRect b="6253" l="0" r="0" t="6262"/>
          <a:stretch/>
        </p:blipFill>
        <p:spPr>
          <a:xfrm>
            <a:off x="3022725" y="4566900"/>
            <a:ext cx="1169370" cy="41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1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323031" y="4524394"/>
            <a:ext cx="498000" cy="49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19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036575" y="4499890"/>
            <a:ext cx="498002" cy="547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19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665500" y="4617700"/>
            <a:ext cx="953698" cy="311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19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7750125" y="4627775"/>
            <a:ext cx="1142175" cy="29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