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slideLayout" Target="../slideLayouts/slideLayout1.xml"/><Relationship Id="rId1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slideLayout" Target="../slideLayouts/slideLayout1.xml"/><Relationship Id="rId1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sv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svg"/><Relationship Id="rId23" Type="http://schemas.openxmlformats.org/officeDocument/2006/relationships/slideLayout" Target="../slideLayouts/slideLayout1.xml"/><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slideLayout" Target="../slideLayouts/slideLayout1.xml"/><Relationship Id="rId1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slideLayout" Target="../slideLayouts/slideLayout1.xml"/><Relationship Id="rId1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png"/><Relationship Id="rId56" Type="http://schemas.openxmlformats.org/officeDocument/2006/relationships/slideLayout" Target="../slideLayouts/slideLayout1.xml"/><Relationship Id="rId5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image" Target="../media/image-17-14.png"/><Relationship Id="rId15" Type="http://schemas.openxmlformats.org/officeDocument/2006/relationships/image" Target="../media/image-17-15.svg"/><Relationship Id="rId16" Type="http://schemas.openxmlformats.org/officeDocument/2006/relationships/slideLayout" Target="../slideLayouts/slideLayout1.xml"/><Relationship Id="rId1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svg"/><Relationship Id="rId14" Type="http://schemas.openxmlformats.org/officeDocument/2006/relationships/slideLayout" Target="../slideLayouts/slideLayout1.xml"/><Relationship Id="rId1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image" Target="../media/image-20-8.png"/><Relationship Id="rId9" Type="http://schemas.openxmlformats.org/officeDocument/2006/relationships/image" Target="../media/image-20-9.sv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6" Type="http://schemas.openxmlformats.org/officeDocument/2006/relationships/hyperlink" Target="https://eatemp.com/powerpoint-org-chart-template/" TargetMode="External"/><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7" Type="http://schemas.openxmlformats.org/officeDocument/2006/relationships/image" Target="../media/image-21-6.png"/><Relationship Id="rId8" Type="http://schemas.openxmlformats.org/officeDocument/2006/relationships/image" Target="../media/image-21-7.svg"/><Relationship Id="rId9" Type="http://schemas.openxmlformats.org/officeDocument/2006/relationships/image" Target="../media/image-21-8.png"/><Relationship Id="rId10" Type="http://schemas.openxmlformats.org/officeDocument/2006/relationships/image" Target="../media/image-21-9.svg"/><Relationship Id="rId11" Type="http://schemas.openxmlformats.org/officeDocument/2006/relationships/image" Target="../media/image-21-10.png"/><Relationship Id="rId12" Type="http://schemas.openxmlformats.org/officeDocument/2006/relationships/image" Target="../media/image-21-11.svg"/><Relationship Id="rId13" Type="http://schemas.openxmlformats.org/officeDocument/2006/relationships/image" Target="../media/image-21-12.png"/><Relationship Id="rId14" Type="http://schemas.openxmlformats.org/officeDocument/2006/relationships/image" Target="../media/image-21-13.svg"/><Relationship Id="rId15" Type="http://schemas.openxmlformats.org/officeDocument/2006/relationships/image" Target="../media/image-21-14.png"/><Relationship Id="rId16" Type="http://schemas.openxmlformats.org/officeDocument/2006/relationships/image" Target="../media/image-21-15.svg"/><Relationship Id="rId17" Type="http://schemas.openxmlformats.org/officeDocument/2006/relationships/image" Target="../media/image-21-16.png"/><Relationship Id="rId18" Type="http://schemas.openxmlformats.org/officeDocument/2006/relationships/image" Target="../media/image-21-17.svg"/><Relationship Id="rId19" Type="http://schemas.openxmlformats.org/officeDocument/2006/relationships/image" Target="../media/image-21-18.png"/><Relationship Id="rId20" Type="http://schemas.openxmlformats.org/officeDocument/2006/relationships/image" Target="../media/image-21-19.svg"/><Relationship Id="rId21" Type="http://schemas.openxmlformats.org/officeDocument/2006/relationships/image" Target="../media/image-21-20.png"/><Relationship Id="rId22" Type="http://schemas.openxmlformats.org/officeDocument/2006/relationships/image" Target="../media/image-21-21.svg"/><Relationship Id="rId23" Type="http://schemas.openxmlformats.org/officeDocument/2006/relationships/image" Target="../media/image-21-22.png"/><Relationship Id="rId24" Type="http://schemas.openxmlformats.org/officeDocument/2006/relationships/image" Target="../media/image-21-23.svg"/><Relationship Id="rId25" Type="http://schemas.openxmlformats.org/officeDocument/2006/relationships/image" Target="../media/image-21-24.png"/><Relationship Id="rId26" Type="http://schemas.openxmlformats.org/officeDocument/2006/relationships/image" Target="../media/image-21-25.svg"/><Relationship Id="rId27" Type="http://schemas.openxmlformats.org/officeDocument/2006/relationships/image" Target="../media/image-21-26.png"/><Relationship Id="rId28" Type="http://schemas.openxmlformats.org/officeDocument/2006/relationships/image" Target="../media/image-21-27.svg"/><Relationship Id="rId29" Type="http://schemas.openxmlformats.org/officeDocument/2006/relationships/image" Target="../media/image-21-28.png"/><Relationship Id="rId30" Type="http://schemas.openxmlformats.org/officeDocument/2006/relationships/image" Target="../media/image-21-29.svg"/><Relationship Id="rId31" Type="http://schemas.openxmlformats.org/officeDocument/2006/relationships/image" Target="../media/image-21-30.png"/><Relationship Id="rId32" Type="http://schemas.openxmlformats.org/officeDocument/2006/relationships/image" Target="../media/image-21-31.svg"/><Relationship Id="rId33" Type="http://schemas.openxmlformats.org/officeDocument/2006/relationships/image" Target="../media/image-21-32.png"/><Relationship Id="rId34" Type="http://schemas.openxmlformats.org/officeDocument/2006/relationships/image" Target="../media/image-21-33.svg"/><Relationship Id="rId35" Type="http://schemas.openxmlformats.org/officeDocument/2006/relationships/image" Target="../media/image-21-34.png"/><Relationship Id="rId36" Type="http://schemas.openxmlformats.org/officeDocument/2006/relationships/image" Target="../media/image-21-35.svg"/><Relationship Id="rId37" Type="http://schemas.openxmlformats.org/officeDocument/2006/relationships/image" Target="../media/image-21-36.png"/><Relationship Id="rId38" Type="http://schemas.openxmlformats.org/officeDocument/2006/relationships/image" Target="../media/image-21-37.svg"/><Relationship Id="rId39" Type="http://schemas.openxmlformats.org/officeDocument/2006/relationships/image" Target="../media/image-21-38.png"/><Relationship Id="rId40" Type="http://schemas.openxmlformats.org/officeDocument/2006/relationships/image" Target="../media/image-21-39.svg"/><Relationship Id="rId41" Type="http://schemas.openxmlformats.org/officeDocument/2006/relationships/image" Target="../media/image-21-40.png"/><Relationship Id="rId42" Type="http://schemas.openxmlformats.org/officeDocument/2006/relationships/image" Target="../media/image-21-41.svg"/><Relationship Id="rId43" Type="http://schemas.openxmlformats.org/officeDocument/2006/relationships/image" Target="../media/image-21-42.png"/><Relationship Id="rId44" Type="http://schemas.openxmlformats.org/officeDocument/2006/relationships/image" Target="../media/image-21-43.svg"/><Relationship Id="rId45" Type="http://schemas.openxmlformats.org/officeDocument/2006/relationships/image" Target="../media/image-21-44.png"/><Relationship Id="rId46" Type="http://schemas.openxmlformats.org/officeDocument/2006/relationships/image" Target="../media/image-21-45.svg"/><Relationship Id="rId47" Type="http://schemas.openxmlformats.org/officeDocument/2006/relationships/image" Target="../media/image-21-46.png"/><Relationship Id="rId48" Type="http://schemas.openxmlformats.org/officeDocument/2006/relationships/image" Target="../media/image-21-47.svg"/><Relationship Id="rId49" Type="http://schemas.openxmlformats.org/officeDocument/2006/relationships/slideLayout" Target="../slideLayouts/slideLayout1.xml"/><Relationship Id="rId5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4"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5" Type="http://schemas.openxmlformats.org/officeDocument/2006/relationships/slideLayout" Target="../slideLayouts/slideLayout1.xml"/><Relationship Id="rId16"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slideLayout" Target="../slideLayouts/slideLayout1.xml"/><Relationship Id="rId1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slideLayout" Target="../slideLayouts/slideLayout1.xml"/><Relationship Id="rId1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377197" cy="100711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55607" y="10452100"/>
            <a:ext cx="4788498" cy="2743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99962" y="12814300"/>
            <a:ext cx="4661483" cy="50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368921" y="723900"/>
            <a:ext cx="8649781" cy="5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38467" y="1143000"/>
            <a:ext cx="3505638" cy="2908300"/>
          </a:xfrm>
          <a:prstGeom prst="rect">
            <a:avLst/>
          </a:prstGeom>
        </p:spPr>
      </p:pic>
      <p:sp>
        <p:nvSpPr>
          <p:cNvPr id="7" name="Text 0"/>
          <p:cNvSpPr/>
          <p:nvPr/>
        </p:nvSpPr>
        <p:spPr>
          <a:xfrm>
            <a:off x="5334667" y="4432300"/>
            <a:ext cx="14001383" cy="1236133"/>
          </a:xfrm>
          <a:prstGeom prst="rect">
            <a:avLst/>
          </a:prstGeom>
          <a:noFill/>
          <a:ln/>
        </p:spPr>
        <p:txBody>
          <a:bodyPr wrap="square" lIns="0" tIns="0" rIns="0" bIns="0" rtlCol="0" anchor="t"/>
          <a:lstStyle/>
          <a:p>
            <a:pPr algn="l" indent="0" marL="0">
              <a:buNone/>
            </a:pPr>
            <a:r>
              <a:rPr lang="en-US" sz="6400" spc="256" kern="0" dirty="0">
                <a:solidFill>
                  <a:srgbClr val="FFFFFF">
                    <a:alpha val="100000"/>
                  </a:srgbClr>
                </a:solidFill>
                <a:latin typeface="Rubik Bold" pitchFamily="34" charset="0"/>
                <a:ea typeface="Rubik Bold" pitchFamily="34" charset="-122"/>
                <a:cs typeface="Rubik Bold" pitchFamily="34" charset="-120"/>
              </a:rPr>
              <a:t>FREE PRESENTATION TEMPLATE</a:t>
            </a:r>
            <a:endParaRPr lang="en-US" sz="6400" dirty="0"/>
          </a:p>
        </p:txBody>
      </p:sp>
      <p:sp>
        <p:nvSpPr>
          <p:cNvPr id="8" name="Shape 1"/>
          <p:cNvSpPr/>
          <p:nvPr/>
        </p:nvSpPr>
        <p:spPr>
          <a:xfrm>
            <a:off x="23370921" y="10515600"/>
            <a:ext cx="1016127" cy="3200400"/>
          </a:xfrm>
          <a:prstGeom prst="rect">
            <a:avLst/>
          </a:prstGeom>
          <a:noFill/>
          <a:ln/>
        </p:spPr>
      </p:sp>
      <p:pic>
        <p:nvPicPr>
          <p:cNvPr id="9"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10" name="Text 2"/>
          <p:cNvSpPr/>
          <p:nvPr/>
        </p:nvSpPr>
        <p:spPr>
          <a:xfrm>
            <a:off x="7011276" y="2540000"/>
            <a:ext cx="10770946" cy="19177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Rubik Mono One Regular" pitchFamily="34" charset="0"/>
                <a:ea typeface="Rubik Mono One Regular" pitchFamily="34" charset="-122"/>
                <a:cs typeface="Rubik Mono One Regular" pitchFamily="34" charset="-120"/>
              </a:rPr>
              <a:t>Automotive</a:t>
            </a:r>
            <a:endParaRPr lang="en-US" sz="9600" dirty="0"/>
          </a:p>
        </p:txBody>
      </p:sp>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72572" y="6858000"/>
            <a:ext cx="15267308" cy="4635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644900"/>
            <a:ext cx="10377197" cy="100711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55607" y="520700"/>
            <a:ext cx="4788498" cy="2743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99962" y="850900"/>
            <a:ext cx="4661483" cy="50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368921" y="12941300"/>
            <a:ext cx="8649781" cy="5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38467" y="9664700"/>
            <a:ext cx="3505638" cy="2908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9557945" y="1244600"/>
            <a:ext cx="8565104"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Pricing Plan</a:t>
            </a:r>
            <a:endParaRPr lang="en-US" sz="6400" dirty="0"/>
          </a:p>
        </p:txBody>
      </p:sp>
      <p:sp>
        <p:nvSpPr>
          <p:cNvPr id="10" name="Shape 2"/>
          <p:cNvSpPr/>
          <p:nvPr/>
        </p:nvSpPr>
        <p:spPr>
          <a:xfrm>
            <a:off x="1778222" y="3632200"/>
            <a:ext cx="20843305" cy="8026405"/>
          </a:xfrm>
          <a:prstGeom prst="rect">
            <a:avLst/>
          </a:prstGeom>
          <a:noFill/>
          <a:ln/>
        </p:spPr>
      </p:sp>
      <p:sp>
        <p:nvSpPr>
          <p:cNvPr id="11" name="Shape 3"/>
          <p:cNvSpPr/>
          <p:nvPr/>
        </p:nvSpPr>
        <p:spPr>
          <a:xfrm>
            <a:off x="1778222" y="3632200"/>
            <a:ext cx="6439705" cy="8026400"/>
          </a:xfrm>
          <a:prstGeom prst="rect">
            <a:avLst/>
          </a:prstGeom>
          <a:solidFill>
            <a:srgbClr val="000000">
              <a:alpha val="100000"/>
            </a:srgbClr>
          </a:solidFill>
          <a:ln w="50800">
            <a:solidFill>
              <a:srgbClr val="565656"/>
            </a:solidFill>
            <a:prstDash val="solid"/>
          </a:ln>
        </p:spPr>
      </p:sp>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85784" y="4089400"/>
            <a:ext cx="1424581" cy="1625600"/>
          </a:xfrm>
          <a:prstGeom prst="rect">
            <a:avLst/>
          </a:prstGeom>
        </p:spPr>
      </p:pic>
      <p:sp>
        <p:nvSpPr>
          <p:cNvPr id="13" name="Text 4"/>
          <p:cNvSpPr/>
          <p:nvPr/>
        </p:nvSpPr>
        <p:spPr>
          <a:xfrm>
            <a:off x="3833762" y="6019800"/>
            <a:ext cx="2328624"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Basic</a:t>
            </a:r>
            <a:endParaRPr lang="en-US" sz="4000" dirty="0"/>
          </a:p>
        </p:txBody>
      </p:sp>
      <p:sp>
        <p:nvSpPr>
          <p:cNvPr id="14" name="Text 5"/>
          <p:cNvSpPr/>
          <p:nvPr/>
        </p:nvSpPr>
        <p:spPr>
          <a:xfrm>
            <a:off x="2235479" y="69596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ln w="12700">
                  <a:solidFill>
                    <a:srgbClr val="000000"/>
                  </a:solidFill>
                </a:ln>
                <a:solidFill>
                  <a:srgbClr val="FFFFFF">
                    <a:alpha val="100000"/>
                  </a:srgbClr>
                </a:solidFill>
                <a:latin typeface="Rubik Regular" pitchFamily="34" charset="0"/>
                <a:ea typeface="Rubik Regular" pitchFamily="34" charset="-122"/>
                <a:cs typeface="Rubik Regular" pitchFamily="34" charset="-120"/>
              </a:rPr>
              <a:t>Access to the entry-level dungeons.</a:t>
            </a:r>
            <a:endParaRPr lang="en-US" sz="3200" dirty="0"/>
          </a:p>
          <a:p>
            <a:pPr algn="l" lvl="1" marL="685800" indent="-342900">
              <a:spcAft>
                <a:spcPts val="4000"/>
              </a:spcAft>
              <a:buSzPct val="100000"/>
              <a:buChar char="•"/>
            </a:pPr>
            <a:r>
              <a:rPr lang="en-US" sz="3200" dirty="0">
                <a:ln w="12700">
                  <a:solidFill>
                    <a:srgbClr val="000000"/>
                  </a:solidFill>
                </a:ln>
                <a:solidFill>
                  <a:srgbClr val="FFFFFF">
                    <a:alpha val="100000"/>
                  </a:srgbClr>
                </a:solidFill>
                <a:latin typeface="Rubik Regular" pitchFamily="34" charset="0"/>
                <a:ea typeface="Rubik Regular" pitchFamily="34" charset="-122"/>
                <a:cs typeface="Rubik Regular" pitchFamily="34" charset="-120"/>
              </a:rPr>
              <a:t>A limited number of quests per month.</a:t>
            </a:r>
            <a:endParaRPr lang="en-US" sz="3200" dirty="0"/>
          </a:p>
          <a:p>
            <a:pPr algn="l" lvl="1" marL="685800" indent="-342900">
              <a:spcAft>
                <a:spcPts val="4000"/>
              </a:spcAft>
              <a:buSzPct val="100000"/>
              <a:buChar char="•"/>
            </a:pPr>
            <a:r>
              <a:rPr lang="en-US" sz="3200" dirty="0">
                <a:ln w="12700">
                  <a:solidFill>
                    <a:srgbClr val="000000"/>
                  </a:solidFill>
                </a:ln>
                <a:solidFill>
                  <a:srgbClr val="FFFFFF">
                    <a:alpha val="100000"/>
                  </a:srgbClr>
                </a:solidFill>
                <a:latin typeface="Rubik Regular" pitchFamily="34" charset="0"/>
                <a:ea typeface="Rubik Regular" pitchFamily="34" charset="-122"/>
                <a:cs typeface="Rubik Regular" pitchFamily="34" charset="-120"/>
              </a:rPr>
              <a:t>Ability to form a small party.</a:t>
            </a:r>
            <a:endParaRPr lang="en-US" sz="3200" dirty="0"/>
          </a:p>
        </p:txBody>
      </p:sp>
      <p:sp>
        <p:nvSpPr>
          <p:cNvPr id="15" name="Text 6"/>
          <p:cNvSpPr/>
          <p:nvPr/>
        </p:nvSpPr>
        <p:spPr>
          <a:xfrm>
            <a:off x="2970055" y="10566400"/>
            <a:ext cx="4056040"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$10/month</a:t>
            </a:r>
            <a:endParaRPr lang="en-US" sz="4000" dirty="0"/>
          </a:p>
        </p:txBody>
      </p:sp>
      <p:sp>
        <p:nvSpPr>
          <p:cNvPr id="16" name="Shape 7"/>
          <p:cNvSpPr/>
          <p:nvPr/>
        </p:nvSpPr>
        <p:spPr>
          <a:xfrm>
            <a:off x="8980022" y="3632200"/>
            <a:ext cx="6439705" cy="8026405"/>
          </a:xfrm>
          <a:prstGeom prst="rect">
            <a:avLst/>
          </a:prstGeom>
          <a:solidFill>
            <a:srgbClr val="000000">
              <a:alpha val="100000"/>
            </a:srgbClr>
          </a:solidFill>
          <a:ln w="50800">
            <a:solidFill>
              <a:srgbClr val="565656"/>
            </a:solidFill>
            <a:prstDash val="solid"/>
          </a:ln>
        </p:spPr>
      </p:sp>
      <p:pic>
        <p:nvPicPr>
          <p:cNvPr id="1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386865" y="4089400"/>
            <a:ext cx="1626020" cy="1625600"/>
          </a:xfrm>
          <a:prstGeom prst="rect">
            <a:avLst/>
          </a:prstGeom>
        </p:spPr>
      </p:pic>
      <p:sp>
        <p:nvSpPr>
          <p:cNvPr id="18" name="Text 8"/>
          <p:cNvSpPr/>
          <p:nvPr/>
        </p:nvSpPr>
        <p:spPr>
          <a:xfrm>
            <a:off x="11035563" y="6019800"/>
            <a:ext cx="2328624"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Elite</a:t>
            </a:r>
            <a:endParaRPr lang="en-US" sz="4000" dirty="0"/>
          </a:p>
        </p:txBody>
      </p:sp>
      <p:sp>
        <p:nvSpPr>
          <p:cNvPr id="19" name="Text 9"/>
          <p:cNvSpPr/>
          <p:nvPr/>
        </p:nvSpPr>
        <p:spPr>
          <a:xfrm>
            <a:off x="9437280" y="69596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Access to the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Ability to form larger parties.</a:t>
            </a:r>
            <a:endParaRPr lang="en-US" sz="3200" dirty="0"/>
          </a:p>
        </p:txBody>
      </p:sp>
      <p:sp>
        <p:nvSpPr>
          <p:cNvPr id="20" name="Text 10"/>
          <p:cNvSpPr/>
          <p:nvPr/>
        </p:nvSpPr>
        <p:spPr>
          <a:xfrm>
            <a:off x="10171855" y="10566400"/>
            <a:ext cx="4056040"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$50/month</a:t>
            </a:r>
            <a:endParaRPr lang="en-US" sz="4000" dirty="0"/>
          </a:p>
        </p:txBody>
      </p:sp>
      <p:sp>
        <p:nvSpPr>
          <p:cNvPr id="21" name="Shape 11"/>
          <p:cNvSpPr/>
          <p:nvPr/>
        </p:nvSpPr>
        <p:spPr>
          <a:xfrm>
            <a:off x="16181822" y="3632200"/>
            <a:ext cx="6439705" cy="8026400"/>
          </a:xfrm>
          <a:prstGeom prst="rect">
            <a:avLst/>
          </a:prstGeom>
          <a:solidFill>
            <a:srgbClr val="000000">
              <a:alpha val="100000"/>
            </a:srgbClr>
          </a:solidFill>
          <a:ln w="50800">
            <a:solidFill>
              <a:srgbClr val="565656"/>
            </a:solidFill>
            <a:prstDash val="solid"/>
          </a:ln>
        </p:spPr>
      </p:sp>
      <p:pic>
        <p:nvPicPr>
          <p:cNvPr id="2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587620" y="4089400"/>
            <a:ext cx="1628110" cy="1625600"/>
          </a:xfrm>
          <a:prstGeom prst="rect">
            <a:avLst/>
          </a:prstGeom>
        </p:spPr>
      </p:pic>
      <p:sp>
        <p:nvSpPr>
          <p:cNvPr id="23" name="Text 12"/>
          <p:cNvSpPr/>
          <p:nvPr/>
        </p:nvSpPr>
        <p:spPr>
          <a:xfrm>
            <a:off x="17373655" y="6019800"/>
            <a:ext cx="4056040"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Legendary</a:t>
            </a:r>
            <a:endParaRPr lang="en-US" sz="4000" dirty="0"/>
          </a:p>
        </p:txBody>
      </p:sp>
      <p:sp>
        <p:nvSpPr>
          <p:cNvPr id="24" name="Text 13"/>
          <p:cNvSpPr/>
          <p:nvPr/>
        </p:nvSpPr>
        <p:spPr>
          <a:xfrm>
            <a:off x="16639080" y="69596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The ability to form the largest parties.</a:t>
            </a:r>
            <a:endParaRPr lang="en-US" sz="3200" dirty="0"/>
          </a:p>
        </p:txBody>
      </p:sp>
      <p:sp>
        <p:nvSpPr>
          <p:cNvPr id="25" name="Text 14"/>
          <p:cNvSpPr/>
          <p:nvPr/>
        </p:nvSpPr>
        <p:spPr>
          <a:xfrm>
            <a:off x="17157728" y="10566400"/>
            <a:ext cx="4487894"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$100/month</a:t>
            </a:r>
            <a:endParaRPr lang="en-US"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8629" y="1397000"/>
            <a:ext cx="1917940" cy="5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813" y="508000"/>
            <a:ext cx="50806" cy="713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1813" y="11468100"/>
            <a:ext cx="6490511" cy="138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21527" y="190500"/>
            <a:ext cx="1765521" cy="135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stretch>
            <a:fillRect/>
          </a:stretch>
        </p:blipFill>
        <p:spPr>
          <a:xfrm>
            <a:off x="381048" y="2146300"/>
            <a:ext cx="23637654" cy="9144000"/>
          </a:xfrm>
          <a:prstGeom prst="rect">
            <a:avLst/>
          </a:prstGeom>
        </p:spPr>
      </p:pic>
      <p:sp>
        <p:nvSpPr>
          <p:cNvPr id="9" name="Shape 1"/>
          <p:cNvSpPr/>
          <p:nvPr/>
        </p:nvSpPr>
        <p:spPr>
          <a:xfrm>
            <a:off x="381048" y="3644900"/>
            <a:ext cx="5347368" cy="7505700"/>
          </a:xfrm>
          <a:prstGeom prst="rect">
            <a:avLst/>
          </a:prstGeom>
          <a:solidFill>
            <a:srgbClr val="000000">
              <a:alpha val="100000"/>
            </a:srgbClr>
          </a:solidFill>
          <a:ln w="50800">
            <a:solidFill>
              <a:srgbClr val="FFFFFF"/>
            </a:solidFill>
            <a:prstDash val="solid"/>
          </a:ln>
        </p:spPr>
      </p:sp>
      <p:sp>
        <p:nvSpPr>
          <p:cNvPr id="10" name="Shape 2"/>
          <p:cNvSpPr/>
          <p:nvPr/>
        </p:nvSpPr>
        <p:spPr>
          <a:xfrm>
            <a:off x="685886" y="5054600"/>
            <a:ext cx="4737692" cy="5791200"/>
          </a:xfrm>
          <a:prstGeom prst="rect">
            <a:avLst/>
          </a:prstGeom>
          <a:noFill/>
          <a:ln/>
        </p:spPr>
      </p:sp>
      <p:sp>
        <p:nvSpPr>
          <p:cNvPr id="11" name="Shape 3"/>
          <p:cNvSpPr/>
          <p:nvPr/>
        </p:nvSpPr>
        <p:spPr>
          <a:xfrm>
            <a:off x="685886" y="5054600"/>
            <a:ext cx="4737692" cy="1676400"/>
          </a:xfrm>
          <a:prstGeom prst="rect">
            <a:avLst/>
          </a:prstGeom>
          <a:noFill/>
          <a:ln/>
        </p:spPr>
      </p:sp>
      <p:sp>
        <p:nvSpPr>
          <p:cNvPr id="12" name="Shape 4"/>
          <p:cNvSpPr/>
          <p:nvPr/>
        </p:nvSpPr>
        <p:spPr>
          <a:xfrm>
            <a:off x="685886" y="5054600"/>
            <a:ext cx="4737692" cy="1676400"/>
          </a:xfrm>
          <a:prstGeom prst="rect">
            <a:avLst/>
          </a:prstGeom>
          <a:noFill/>
          <a:ln/>
        </p:spPr>
      </p:sp>
      <p:sp>
        <p:nvSpPr>
          <p:cNvPr id="13" name="Text 5"/>
          <p:cNvSpPr/>
          <p:nvPr/>
        </p:nvSpPr>
        <p:spPr>
          <a:xfrm>
            <a:off x="618144" y="50546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Eclipse</a:t>
            </a:r>
            <a:endParaRPr lang="en-US" sz="3200" dirty="0"/>
          </a:p>
        </p:txBody>
      </p:sp>
      <p:sp>
        <p:nvSpPr>
          <p:cNvPr id="14" name="Text 6"/>
          <p:cNvSpPr/>
          <p:nvPr/>
        </p:nvSpPr>
        <p:spPr>
          <a:xfrm>
            <a:off x="618144" y="57658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Rare event causes unpredictable magic.</a:t>
            </a:r>
            <a:endParaRPr lang="en-US" sz="3200" dirty="0"/>
          </a:p>
        </p:txBody>
      </p:sp>
      <p:pic>
        <p:nvPicPr>
          <p:cNvPr id="15" name="Image 6" descr=" ">    </p:cNvPr>
          <p:cNvPicPr>
            <a:picLocks noChangeAspect="1"/>
          </p:cNvPicPr>
          <p:nvPr/>
        </p:nvPicPr>
        <p:blipFill>
          <a:blip r:embed="rId11"/>
          <a:stretch>
            <a:fillRect/>
          </a:stretch>
        </p:blipFill>
        <p:spPr>
          <a:xfrm>
            <a:off x="2241830" y="7137400"/>
            <a:ext cx="1625803" cy="1625600"/>
          </a:xfrm>
          <a:prstGeom prst="rect">
            <a:avLst/>
          </a:prstGeom>
        </p:spPr>
      </p:pic>
      <p:pic>
        <p:nvPicPr>
          <p:cNvPr id="16"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26518" y="7222083"/>
            <a:ext cx="1456422" cy="1456246"/>
          </a:xfrm>
          <a:prstGeom prst="rect">
            <a:avLst/>
          </a:prstGeom>
        </p:spPr>
      </p:pic>
      <p:sp>
        <p:nvSpPr>
          <p:cNvPr id="17" name="Shape 7"/>
          <p:cNvSpPr/>
          <p:nvPr/>
        </p:nvSpPr>
        <p:spPr>
          <a:xfrm>
            <a:off x="685886" y="9169400"/>
            <a:ext cx="4737692" cy="1676400"/>
          </a:xfrm>
          <a:prstGeom prst="rect">
            <a:avLst/>
          </a:prstGeom>
          <a:noFill/>
          <a:ln/>
        </p:spPr>
      </p:sp>
      <p:sp>
        <p:nvSpPr>
          <p:cNvPr id="18" name="Shape 8"/>
          <p:cNvSpPr/>
          <p:nvPr/>
        </p:nvSpPr>
        <p:spPr>
          <a:xfrm>
            <a:off x="685886" y="9169400"/>
            <a:ext cx="4737692" cy="1676400"/>
          </a:xfrm>
          <a:prstGeom prst="rect">
            <a:avLst/>
          </a:prstGeom>
          <a:noFill/>
          <a:ln/>
        </p:spPr>
      </p:sp>
      <p:sp>
        <p:nvSpPr>
          <p:cNvPr id="19" name="Text 9"/>
          <p:cNvSpPr/>
          <p:nvPr/>
        </p:nvSpPr>
        <p:spPr>
          <a:xfrm>
            <a:off x="618144" y="91694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Quest</a:t>
            </a:r>
            <a:endParaRPr lang="en-US" sz="3200" dirty="0"/>
          </a:p>
        </p:txBody>
      </p:sp>
      <p:sp>
        <p:nvSpPr>
          <p:cNvPr id="20" name="Text 10"/>
          <p:cNvSpPr/>
          <p:nvPr/>
        </p:nvSpPr>
        <p:spPr>
          <a:xfrm>
            <a:off x="618144" y="98806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Adventurers seek immortal artifact.</a:t>
            </a:r>
            <a:endParaRPr lang="en-US" sz="3200" dirty="0"/>
          </a:p>
        </p:txBody>
      </p:sp>
      <p:sp>
        <p:nvSpPr>
          <p:cNvPr id="21" name="Shape 11"/>
          <p:cNvSpPr/>
          <p:nvPr/>
        </p:nvSpPr>
        <p:spPr>
          <a:xfrm>
            <a:off x="6477810" y="3644900"/>
            <a:ext cx="5347368" cy="7505700"/>
          </a:xfrm>
          <a:prstGeom prst="rect">
            <a:avLst/>
          </a:prstGeom>
          <a:solidFill>
            <a:srgbClr val="000000">
              <a:alpha val="100000"/>
            </a:srgbClr>
          </a:solidFill>
          <a:ln w="50800">
            <a:solidFill>
              <a:srgbClr val="FFFFFF"/>
            </a:solidFill>
            <a:prstDash val="solid"/>
          </a:ln>
        </p:spPr>
      </p:sp>
      <p:sp>
        <p:nvSpPr>
          <p:cNvPr id="22" name="Shape 12"/>
          <p:cNvSpPr/>
          <p:nvPr/>
        </p:nvSpPr>
        <p:spPr>
          <a:xfrm>
            <a:off x="6782648" y="5054600"/>
            <a:ext cx="4737692" cy="5791200"/>
          </a:xfrm>
          <a:prstGeom prst="rect">
            <a:avLst/>
          </a:prstGeom>
          <a:noFill/>
          <a:ln/>
        </p:spPr>
      </p:sp>
      <p:sp>
        <p:nvSpPr>
          <p:cNvPr id="23" name="Shape 13"/>
          <p:cNvSpPr/>
          <p:nvPr/>
        </p:nvSpPr>
        <p:spPr>
          <a:xfrm>
            <a:off x="6782648" y="5054600"/>
            <a:ext cx="4737692" cy="1676400"/>
          </a:xfrm>
          <a:prstGeom prst="rect">
            <a:avLst/>
          </a:prstGeom>
          <a:noFill/>
          <a:ln/>
        </p:spPr>
      </p:sp>
      <p:sp>
        <p:nvSpPr>
          <p:cNvPr id="24" name="Shape 14"/>
          <p:cNvSpPr/>
          <p:nvPr/>
        </p:nvSpPr>
        <p:spPr>
          <a:xfrm>
            <a:off x="6782648" y="5054600"/>
            <a:ext cx="4737692" cy="1676400"/>
          </a:xfrm>
          <a:prstGeom prst="rect">
            <a:avLst/>
          </a:prstGeom>
          <a:noFill/>
          <a:ln/>
        </p:spPr>
      </p:sp>
      <p:sp>
        <p:nvSpPr>
          <p:cNvPr id="25" name="Text 15"/>
          <p:cNvSpPr/>
          <p:nvPr/>
        </p:nvSpPr>
        <p:spPr>
          <a:xfrm>
            <a:off x="6714906" y="50546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Eclipse</a:t>
            </a:r>
            <a:endParaRPr lang="en-US" sz="3200" dirty="0"/>
          </a:p>
        </p:txBody>
      </p:sp>
      <p:sp>
        <p:nvSpPr>
          <p:cNvPr id="26" name="Text 16"/>
          <p:cNvSpPr/>
          <p:nvPr/>
        </p:nvSpPr>
        <p:spPr>
          <a:xfrm>
            <a:off x="6714906" y="57658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Rare event causes unpredictable magic.</a:t>
            </a:r>
            <a:endParaRPr lang="en-US" sz="3200" dirty="0"/>
          </a:p>
        </p:txBody>
      </p:sp>
      <p:pic>
        <p:nvPicPr>
          <p:cNvPr id="27" name="Image 8" descr=" ">    </p:cNvPr>
          <p:cNvPicPr>
            <a:picLocks noChangeAspect="1"/>
          </p:cNvPicPr>
          <p:nvPr/>
        </p:nvPicPr>
        <p:blipFill>
          <a:blip r:embed="rId14"/>
          <a:stretch>
            <a:fillRect/>
          </a:stretch>
        </p:blipFill>
        <p:spPr>
          <a:xfrm>
            <a:off x="8338592" y="7137400"/>
            <a:ext cx="1625803" cy="1625600"/>
          </a:xfrm>
          <a:prstGeom prst="rect">
            <a:avLst/>
          </a:prstGeom>
        </p:spPr>
      </p:pic>
      <p:pic>
        <p:nvPicPr>
          <p:cNvPr id="28"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541818" y="7340600"/>
            <a:ext cx="1192256" cy="1190414"/>
          </a:xfrm>
          <a:prstGeom prst="rect">
            <a:avLst/>
          </a:prstGeom>
        </p:spPr>
      </p:pic>
      <p:sp>
        <p:nvSpPr>
          <p:cNvPr id="29" name="Shape 17"/>
          <p:cNvSpPr/>
          <p:nvPr/>
        </p:nvSpPr>
        <p:spPr>
          <a:xfrm>
            <a:off x="6782648" y="9169400"/>
            <a:ext cx="4737692" cy="1676400"/>
          </a:xfrm>
          <a:prstGeom prst="rect">
            <a:avLst/>
          </a:prstGeom>
          <a:noFill/>
          <a:ln/>
        </p:spPr>
      </p:sp>
      <p:sp>
        <p:nvSpPr>
          <p:cNvPr id="30" name="Shape 18"/>
          <p:cNvSpPr/>
          <p:nvPr/>
        </p:nvSpPr>
        <p:spPr>
          <a:xfrm>
            <a:off x="6782648" y="9169400"/>
            <a:ext cx="4737692" cy="1676400"/>
          </a:xfrm>
          <a:prstGeom prst="rect">
            <a:avLst/>
          </a:prstGeom>
          <a:noFill/>
          <a:ln/>
        </p:spPr>
      </p:sp>
      <p:sp>
        <p:nvSpPr>
          <p:cNvPr id="31" name="Text 19"/>
          <p:cNvSpPr/>
          <p:nvPr/>
        </p:nvSpPr>
        <p:spPr>
          <a:xfrm>
            <a:off x="6714906" y="91694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Quest</a:t>
            </a:r>
            <a:endParaRPr lang="en-US" sz="3200" dirty="0"/>
          </a:p>
        </p:txBody>
      </p:sp>
      <p:sp>
        <p:nvSpPr>
          <p:cNvPr id="32" name="Text 20"/>
          <p:cNvSpPr/>
          <p:nvPr/>
        </p:nvSpPr>
        <p:spPr>
          <a:xfrm>
            <a:off x="6714906" y="98806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Adventurers seek immortal artifact.</a:t>
            </a:r>
            <a:endParaRPr lang="en-US" sz="3200" dirty="0"/>
          </a:p>
        </p:txBody>
      </p:sp>
      <p:sp>
        <p:nvSpPr>
          <p:cNvPr id="33" name="Shape 21"/>
          <p:cNvSpPr/>
          <p:nvPr/>
        </p:nvSpPr>
        <p:spPr>
          <a:xfrm>
            <a:off x="12574572" y="3644900"/>
            <a:ext cx="5347368" cy="7505700"/>
          </a:xfrm>
          <a:prstGeom prst="rect">
            <a:avLst/>
          </a:prstGeom>
          <a:solidFill>
            <a:srgbClr val="000000">
              <a:alpha val="100000"/>
            </a:srgbClr>
          </a:solidFill>
          <a:ln w="50800">
            <a:solidFill>
              <a:srgbClr val="FFFFFF"/>
            </a:solidFill>
            <a:prstDash val="solid"/>
          </a:ln>
        </p:spPr>
      </p:sp>
      <p:sp>
        <p:nvSpPr>
          <p:cNvPr id="34" name="Shape 22"/>
          <p:cNvSpPr/>
          <p:nvPr/>
        </p:nvSpPr>
        <p:spPr>
          <a:xfrm>
            <a:off x="12879410" y="5054600"/>
            <a:ext cx="4737692" cy="5791200"/>
          </a:xfrm>
          <a:prstGeom prst="rect">
            <a:avLst/>
          </a:prstGeom>
          <a:noFill/>
          <a:ln/>
        </p:spPr>
      </p:sp>
      <p:sp>
        <p:nvSpPr>
          <p:cNvPr id="35" name="Shape 23"/>
          <p:cNvSpPr/>
          <p:nvPr/>
        </p:nvSpPr>
        <p:spPr>
          <a:xfrm>
            <a:off x="12879410" y="5054600"/>
            <a:ext cx="4737692" cy="1676400"/>
          </a:xfrm>
          <a:prstGeom prst="rect">
            <a:avLst/>
          </a:prstGeom>
          <a:noFill/>
          <a:ln/>
        </p:spPr>
      </p:sp>
      <p:sp>
        <p:nvSpPr>
          <p:cNvPr id="36" name="Shape 24"/>
          <p:cNvSpPr/>
          <p:nvPr/>
        </p:nvSpPr>
        <p:spPr>
          <a:xfrm>
            <a:off x="12879410" y="5054600"/>
            <a:ext cx="4737692" cy="1676400"/>
          </a:xfrm>
          <a:prstGeom prst="rect">
            <a:avLst/>
          </a:prstGeom>
          <a:noFill/>
          <a:ln/>
        </p:spPr>
      </p:sp>
      <p:sp>
        <p:nvSpPr>
          <p:cNvPr id="37" name="Text 25"/>
          <p:cNvSpPr/>
          <p:nvPr/>
        </p:nvSpPr>
        <p:spPr>
          <a:xfrm>
            <a:off x="12811668" y="50546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Eclipse</a:t>
            </a:r>
            <a:endParaRPr lang="en-US" sz="3200" dirty="0"/>
          </a:p>
        </p:txBody>
      </p:sp>
      <p:sp>
        <p:nvSpPr>
          <p:cNvPr id="38" name="Text 26"/>
          <p:cNvSpPr/>
          <p:nvPr/>
        </p:nvSpPr>
        <p:spPr>
          <a:xfrm>
            <a:off x="12811668" y="57658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Rare event causes unpredictable magic.</a:t>
            </a:r>
            <a:endParaRPr lang="en-US" sz="3200" dirty="0"/>
          </a:p>
        </p:txBody>
      </p:sp>
      <p:pic>
        <p:nvPicPr>
          <p:cNvPr id="39" name="Image 10" descr=" ">    </p:cNvPr>
          <p:cNvPicPr>
            <a:picLocks noChangeAspect="1"/>
          </p:cNvPicPr>
          <p:nvPr/>
        </p:nvPicPr>
        <p:blipFill>
          <a:blip r:embed="rId17"/>
          <a:stretch>
            <a:fillRect/>
          </a:stretch>
        </p:blipFill>
        <p:spPr>
          <a:xfrm>
            <a:off x="14435354" y="7137400"/>
            <a:ext cx="1625803" cy="1625600"/>
          </a:xfrm>
          <a:prstGeom prst="rect">
            <a:avLst/>
          </a:prstGeom>
        </p:spPr>
      </p:pic>
      <p:pic>
        <p:nvPicPr>
          <p:cNvPr id="40"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4536942" y="7142162"/>
            <a:ext cx="1519452" cy="1519262"/>
          </a:xfrm>
          <a:prstGeom prst="rect">
            <a:avLst/>
          </a:prstGeom>
        </p:spPr>
      </p:pic>
      <p:sp>
        <p:nvSpPr>
          <p:cNvPr id="41" name="Shape 27"/>
          <p:cNvSpPr/>
          <p:nvPr/>
        </p:nvSpPr>
        <p:spPr>
          <a:xfrm>
            <a:off x="12879410" y="9169400"/>
            <a:ext cx="4737692" cy="1676400"/>
          </a:xfrm>
          <a:prstGeom prst="rect">
            <a:avLst/>
          </a:prstGeom>
          <a:noFill/>
          <a:ln/>
        </p:spPr>
      </p:sp>
      <p:sp>
        <p:nvSpPr>
          <p:cNvPr id="42" name="Shape 28"/>
          <p:cNvSpPr/>
          <p:nvPr/>
        </p:nvSpPr>
        <p:spPr>
          <a:xfrm>
            <a:off x="12879410" y="9169400"/>
            <a:ext cx="4737692" cy="1676400"/>
          </a:xfrm>
          <a:prstGeom prst="rect">
            <a:avLst/>
          </a:prstGeom>
          <a:noFill/>
          <a:ln/>
        </p:spPr>
      </p:sp>
      <p:sp>
        <p:nvSpPr>
          <p:cNvPr id="43" name="Text 29"/>
          <p:cNvSpPr/>
          <p:nvPr/>
        </p:nvSpPr>
        <p:spPr>
          <a:xfrm>
            <a:off x="12811668" y="91694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Quest</a:t>
            </a:r>
            <a:endParaRPr lang="en-US" sz="3200" dirty="0"/>
          </a:p>
        </p:txBody>
      </p:sp>
      <p:sp>
        <p:nvSpPr>
          <p:cNvPr id="44" name="Text 30"/>
          <p:cNvSpPr/>
          <p:nvPr/>
        </p:nvSpPr>
        <p:spPr>
          <a:xfrm>
            <a:off x="12811668" y="98806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Adventurers seek immortal artifact.</a:t>
            </a:r>
            <a:endParaRPr lang="en-US" sz="3200" dirty="0"/>
          </a:p>
        </p:txBody>
      </p:sp>
      <p:sp>
        <p:nvSpPr>
          <p:cNvPr id="45" name="Shape 31"/>
          <p:cNvSpPr/>
          <p:nvPr/>
        </p:nvSpPr>
        <p:spPr>
          <a:xfrm>
            <a:off x="18671334" y="3644900"/>
            <a:ext cx="5347368" cy="7505700"/>
          </a:xfrm>
          <a:prstGeom prst="rect">
            <a:avLst/>
          </a:prstGeom>
          <a:solidFill>
            <a:srgbClr val="000000">
              <a:alpha val="100000"/>
            </a:srgbClr>
          </a:solidFill>
          <a:ln w="50800">
            <a:solidFill>
              <a:srgbClr val="FFFFFF"/>
            </a:solidFill>
            <a:prstDash val="solid"/>
          </a:ln>
        </p:spPr>
      </p:sp>
      <p:sp>
        <p:nvSpPr>
          <p:cNvPr id="46" name="Shape 32"/>
          <p:cNvSpPr/>
          <p:nvPr/>
        </p:nvSpPr>
        <p:spPr>
          <a:xfrm>
            <a:off x="18976172" y="5054600"/>
            <a:ext cx="4737692" cy="5791200"/>
          </a:xfrm>
          <a:prstGeom prst="rect">
            <a:avLst/>
          </a:prstGeom>
          <a:noFill/>
          <a:ln/>
        </p:spPr>
      </p:sp>
      <p:sp>
        <p:nvSpPr>
          <p:cNvPr id="47" name="Shape 33"/>
          <p:cNvSpPr/>
          <p:nvPr/>
        </p:nvSpPr>
        <p:spPr>
          <a:xfrm>
            <a:off x="18976172" y="5054600"/>
            <a:ext cx="4737692" cy="1676400"/>
          </a:xfrm>
          <a:prstGeom prst="rect">
            <a:avLst/>
          </a:prstGeom>
          <a:noFill/>
          <a:ln/>
        </p:spPr>
      </p:sp>
      <p:sp>
        <p:nvSpPr>
          <p:cNvPr id="48" name="Shape 34"/>
          <p:cNvSpPr/>
          <p:nvPr/>
        </p:nvSpPr>
        <p:spPr>
          <a:xfrm>
            <a:off x="18976172" y="5054600"/>
            <a:ext cx="4737692" cy="1676400"/>
          </a:xfrm>
          <a:prstGeom prst="rect">
            <a:avLst/>
          </a:prstGeom>
          <a:noFill/>
          <a:ln/>
        </p:spPr>
      </p:sp>
      <p:sp>
        <p:nvSpPr>
          <p:cNvPr id="49" name="Text 35"/>
          <p:cNvSpPr/>
          <p:nvPr/>
        </p:nvSpPr>
        <p:spPr>
          <a:xfrm>
            <a:off x="18908430" y="50546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Eclipse</a:t>
            </a:r>
            <a:endParaRPr lang="en-US" sz="3200" dirty="0"/>
          </a:p>
        </p:txBody>
      </p:sp>
      <p:sp>
        <p:nvSpPr>
          <p:cNvPr id="50" name="Text 36"/>
          <p:cNvSpPr/>
          <p:nvPr/>
        </p:nvSpPr>
        <p:spPr>
          <a:xfrm>
            <a:off x="18908430" y="57658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Rare event causes unpredictable magic.</a:t>
            </a:r>
            <a:endParaRPr lang="en-US" sz="3200" dirty="0"/>
          </a:p>
        </p:txBody>
      </p:sp>
      <p:pic>
        <p:nvPicPr>
          <p:cNvPr id="51" name="Image 12" descr=" ">    </p:cNvPr>
          <p:cNvPicPr>
            <a:picLocks noChangeAspect="1"/>
          </p:cNvPicPr>
          <p:nvPr/>
        </p:nvPicPr>
        <p:blipFill>
          <a:blip r:embed="rId20"/>
          <a:stretch>
            <a:fillRect/>
          </a:stretch>
        </p:blipFill>
        <p:spPr>
          <a:xfrm>
            <a:off x="20532116" y="7137400"/>
            <a:ext cx="1625803" cy="1625600"/>
          </a:xfrm>
          <a:prstGeom prst="rect">
            <a:avLst/>
          </a:prstGeom>
        </p:spPr>
      </p:pic>
      <p:pic>
        <p:nvPicPr>
          <p:cNvPr id="52" name="Image 13"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0599860" y="7137400"/>
            <a:ext cx="1490319" cy="1625600"/>
          </a:xfrm>
          <a:prstGeom prst="rect">
            <a:avLst/>
          </a:prstGeom>
        </p:spPr>
      </p:pic>
      <p:sp>
        <p:nvSpPr>
          <p:cNvPr id="53" name="Shape 37"/>
          <p:cNvSpPr/>
          <p:nvPr/>
        </p:nvSpPr>
        <p:spPr>
          <a:xfrm>
            <a:off x="18976172" y="9169400"/>
            <a:ext cx="4737692" cy="1676400"/>
          </a:xfrm>
          <a:prstGeom prst="rect">
            <a:avLst/>
          </a:prstGeom>
          <a:noFill/>
          <a:ln/>
        </p:spPr>
      </p:sp>
      <p:sp>
        <p:nvSpPr>
          <p:cNvPr id="54" name="Shape 38"/>
          <p:cNvSpPr/>
          <p:nvPr/>
        </p:nvSpPr>
        <p:spPr>
          <a:xfrm>
            <a:off x="18976172" y="9169400"/>
            <a:ext cx="4737692" cy="1676400"/>
          </a:xfrm>
          <a:prstGeom prst="rect">
            <a:avLst/>
          </a:prstGeom>
          <a:noFill/>
          <a:ln/>
        </p:spPr>
      </p:sp>
      <p:sp>
        <p:nvSpPr>
          <p:cNvPr id="55" name="Text 39"/>
          <p:cNvSpPr/>
          <p:nvPr/>
        </p:nvSpPr>
        <p:spPr>
          <a:xfrm>
            <a:off x="18908430" y="9169400"/>
            <a:ext cx="4873176" cy="643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Quest</a:t>
            </a:r>
            <a:endParaRPr lang="en-US" sz="3200" dirty="0"/>
          </a:p>
        </p:txBody>
      </p:sp>
      <p:sp>
        <p:nvSpPr>
          <p:cNvPr id="56" name="Text 40"/>
          <p:cNvSpPr/>
          <p:nvPr/>
        </p:nvSpPr>
        <p:spPr>
          <a:xfrm>
            <a:off x="18908430" y="9880600"/>
            <a:ext cx="4873176"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Adventurers seek immortal artifact.</a:t>
            </a:r>
            <a:endParaRPr lang="en-US" sz="3200" dirty="0"/>
          </a:p>
        </p:txBody>
      </p:sp>
      <p:sp>
        <p:nvSpPr>
          <p:cNvPr id="57" name="Shape 41"/>
          <p:cNvSpPr/>
          <p:nvPr/>
        </p:nvSpPr>
        <p:spPr>
          <a:xfrm>
            <a:off x="1994149" y="2146300"/>
            <a:ext cx="2133867" cy="2133600"/>
          </a:xfrm>
          <a:prstGeom prst="roundRect">
            <a:avLst>
              <a:gd name="adj" fmla="val 198429"/>
            </a:avLst>
          </a:prstGeom>
          <a:solidFill>
            <a:srgbClr val="000000">
              <a:alpha val="100000"/>
            </a:srgbClr>
          </a:solidFill>
          <a:ln w="50800">
            <a:solidFill>
              <a:srgbClr val="565656"/>
            </a:solidFill>
            <a:prstDash val="solid"/>
          </a:ln>
        </p:spPr>
      </p:sp>
      <p:sp>
        <p:nvSpPr>
          <p:cNvPr id="58" name="Text 42"/>
          <p:cNvSpPr/>
          <p:nvPr/>
        </p:nvSpPr>
        <p:spPr>
          <a:xfrm>
            <a:off x="2711789" y="2711450"/>
            <a:ext cx="969555"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S</a:t>
            </a:r>
            <a:endParaRPr lang="en-US" sz="6400" dirty="0"/>
          </a:p>
        </p:txBody>
      </p:sp>
      <p:sp>
        <p:nvSpPr>
          <p:cNvPr id="59" name="Shape 43"/>
          <p:cNvSpPr/>
          <p:nvPr/>
        </p:nvSpPr>
        <p:spPr>
          <a:xfrm>
            <a:off x="8090911" y="2146300"/>
            <a:ext cx="2133867" cy="2133600"/>
          </a:xfrm>
          <a:prstGeom prst="roundRect">
            <a:avLst>
              <a:gd name="adj" fmla="val 198429"/>
            </a:avLst>
          </a:prstGeom>
          <a:solidFill>
            <a:srgbClr val="000000">
              <a:alpha val="100000"/>
            </a:srgbClr>
          </a:solidFill>
          <a:ln w="50800">
            <a:solidFill>
              <a:srgbClr val="565656"/>
            </a:solidFill>
            <a:prstDash val="solid"/>
          </a:ln>
        </p:spPr>
      </p:sp>
      <p:sp>
        <p:nvSpPr>
          <p:cNvPr id="60" name="Text 44"/>
          <p:cNvSpPr/>
          <p:nvPr/>
        </p:nvSpPr>
        <p:spPr>
          <a:xfrm>
            <a:off x="8808551" y="2711450"/>
            <a:ext cx="969555"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W</a:t>
            </a:r>
            <a:endParaRPr lang="en-US" sz="6400" dirty="0"/>
          </a:p>
        </p:txBody>
      </p:sp>
      <p:sp>
        <p:nvSpPr>
          <p:cNvPr id="61" name="Shape 45"/>
          <p:cNvSpPr/>
          <p:nvPr/>
        </p:nvSpPr>
        <p:spPr>
          <a:xfrm>
            <a:off x="14187673" y="2146300"/>
            <a:ext cx="2133867" cy="2133600"/>
          </a:xfrm>
          <a:prstGeom prst="roundRect">
            <a:avLst>
              <a:gd name="adj" fmla="val 198429"/>
            </a:avLst>
          </a:prstGeom>
          <a:solidFill>
            <a:srgbClr val="000000">
              <a:alpha val="100000"/>
            </a:srgbClr>
          </a:solidFill>
          <a:ln w="50800">
            <a:solidFill>
              <a:srgbClr val="565656"/>
            </a:solidFill>
            <a:prstDash val="solid"/>
          </a:ln>
        </p:spPr>
      </p:sp>
      <p:sp>
        <p:nvSpPr>
          <p:cNvPr id="62" name="Text 46"/>
          <p:cNvSpPr/>
          <p:nvPr/>
        </p:nvSpPr>
        <p:spPr>
          <a:xfrm>
            <a:off x="14905313" y="2711450"/>
            <a:ext cx="969555"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O</a:t>
            </a:r>
            <a:endParaRPr lang="en-US" sz="6400" dirty="0"/>
          </a:p>
        </p:txBody>
      </p:sp>
      <p:sp>
        <p:nvSpPr>
          <p:cNvPr id="63" name="Shape 47"/>
          <p:cNvSpPr/>
          <p:nvPr/>
        </p:nvSpPr>
        <p:spPr>
          <a:xfrm>
            <a:off x="20284435" y="2146300"/>
            <a:ext cx="2133867" cy="2133600"/>
          </a:xfrm>
          <a:prstGeom prst="roundRect">
            <a:avLst>
              <a:gd name="adj" fmla="val 198429"/>
            </a:avLst>
          </a:prstGeom>
          <a:solidFill>
            <a:srgbClr val="000000">
              <a:alpha val="100000"/>
            </a:srgbClr>
          </a:solidFill>
          <a:ln w="50800">
            <a:solidFill>
              <a:srgbClr val="565656"/>
            </a:solidFill>
            <a:prstDash val="solid"/>
          </a:ln>
        </p:spPr>
      </p:sp>
      <p:sp>
        <p:nvSpPr>
          <p:cNvPr id="64" name="Text 48"/>
          <p:cNvSpPr/>
          <p:nvPr/>
        </p:nvSpPr>
        <p:spPr>
          <a:xfrm>
            <a:off x="21002075" y="2711450"/>
            <a:ext cx="969555"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T</a:t>
            </a:r>
            <a:endParaRPr lang="en-US" sz="6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904813" y="0"/>
            <a:ext cx="11482235" cy="9144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1330" y="12204700"/>
            <a:ext cx="6227561" cy="80390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886" y="787400"/>
            <a:ext cx="8179822" cy="12369800"/>
          </a:xfrm>
          <a:prstGeom prst="rect">
            <a:avLst/>
          </a:prstGeom>
        </p:spPr>
      </p:pic>
      <p:sp>
        <p:nvSpPr>
          <p:cNvPr id="7" name="Text 1"/>
          <p:cNvSpPr/>
          <p:nvPr/>
        </p:nvSpPr>
        <p:spPr>
          <a:xfrm>
            <a:off x="9576997" y="1930400"/>
            <a:ext cx="6494745"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Some Data</a:t>
            </a:r>
            <a:endParaRPr lang="en-US" sz="6400" dirty="0"/>
          </a:p>
        </p:txBody>
      </p:sp>
      <p:sp>
        <p:nvSpPr>
          <p:cNvPr id="8" name="Shape 2"/>
          <p:cNvSpPr/>
          <p:nvPr/>
        </p:nvSpPr>
        <p:spPr>
          <a:xfrm>
            <a:off x="9576997" y="5029200"/>
            <a:ext cx="12180822" cy="6057900"/>
          </a:xfrm>
          <a:prstGeom prst="rect">
            <a:avLst/>
          </a:prstGeom>
          <a:noFill/>
          <a:ln/>
        </p:spPr>
      </p:sp>
      <p:sp>
        <p:nvSpPr>
          <p:cNvPr id="9" name="Shape 3"/>
          <p:cNvSpPr/>
          <p:nvPr/>
        </p:nvSpPr>
        <p:spPr>
          <a:xfrm>
            <a:off x="9576997" y="5029200"/>
            <a:ext cx="12180822" cy="1612900"/>
          </a:xfrm>
          <a:prstGeom prst="rect">
            <a:avLst/>
          </a:prstGeom>
          <a:noFill/>
          <a:ln/>
        </p:spPr>
      </p:sp>
      <p:sp>
        <p:nvSpPr>
          <p:cNvPr id="10" name="Shape 4"/>
          <p:cNvSpPr/>
          <p:nvPr/>
        </p:nvSpPr>
        <p:spPr>
          <a:xfrm>
            <a:off x="9576997" y="5029200"/>
            <a:ext cx="3607251" cy="1612900"/>
          </a:xfrm>
          <a:prstGeom prst="rect">
            <a:avLst/>
          </a:prstGeom>
          <a:solidFill>
            <a:srgbClr val="000000">
              <a:alpha val="100000"/>
            </a:srgbClr>
          </a:solidFill>
          <a:ln w="50800">
            <a:solidFill>
              <a:srgbClr val="565656"/>
            </a:solidFill>
            <a:prstDash val="solid"/>
          </a:ln>
        </p:spPr>
      </p:sp>
      <p:sp>
        <p:nvSpPr>
          <p:cNvPr id="11" name="Text 5"/>
          <p:cNvSpPr/>
          <p:nvPr/>
        </p:nvSpPr>
        <p:spPr>
          <a:xfrm>
            <a:off x="10339092" y="5334000"/>
            <a:ext cx="2354028"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70%</a:t>
            </a:r>
            <a:endParaRPr lang="en-US" sz="6400" dirty="0"/>
          </a:p>
        </p:txBody>
      </p:sp>
      <p:sp>
        <p:nvSpPr>
          <p:cNvPr id="12" name="Shape 6"/>
          <p:cNvSpPr/>
          <p:nvPr/>
        </p:nvSpPr>
        <p:spPr>
          <a:xfrm>
            <a:off x="13387473" y="5289550"/>
            <a:ext cx="8370346" cy="1092200"/>
          </a:xfrm>
          <a:prstGeom prst="rect">
            <a:avLst/>
          </a:prstGeom>
          <a:noFill/>
          <a:ln/>
        </p:spPr>
      </p:sp>
      <p:sp>
        <p:nvSpPr>
          <p:cNvPr id="13" name="Text 7"/>
          <p:cNvSpPr/>
          <p:nvPr/>
        </p:nvSpPr>
        <p:spPr>
          <a:xfrm>
            <a:off x="13387473" y="5289550"/>
            <a:ext cx="8505830"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Enchanted Creatures</a:t>
            </a:r>
            <a:endParaRPr lang="en-US" sz="3200" dirty="0"/>
          </a:p>
        </p:txBody>
      </p:sp>
      <p:sp>
        <p:nvSpPr>
          <p:cNvPr id="14" name="Text 8"/>
          <p:cNvSpPr/>
          <p:nvPr/>
        </p:nvSpPr>
        <p:spPr>
          <a:xfrm>
            <a:off x="13387473" y="5899150"/>
            <a:ext cx="8505830"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possess the ability to cast spells.</a:t>
            </a:r>
            <a:endParaRPr lang="en-US" sz="3200" dirty="0"/>
          </a:p>
        </p:txBody>
      </p:sp>
      <p:sp>
        <p:nvSpPr>
          <p:cNvPr id="15" name="Shape 9"/>
          <p:cNvSpPr/>
          <p:nvPr/>
        </p:nvSpPr>
        <p:spPr>
          <a:xfrm>
            <a:off x="9576997" y="7251700"/>
            <a:ext cx="12180822" cy="1612900"/>
          </a:xfrm>
          <a:prstGeom prst="rect">
            <a:avLst/>
          </a:prstGeom>
          <a:noFill/>
          <a:ln/>
        </p:spPr>
      </p:sp>
      <p:sp>
        <p:nvSpPr>
          <p:cNvPr id="16" name="Shape 10"/>
          <p:cNvSpPr/>
          <p:nvPr/>
        </p:nvSpPr>
        <p:spPr>
          <a:xfrm>
            <a:off x="9576997" y="7251700"/>
            <a:ext cx="3607251" cy="1612900"/>
          </a:xfrm>
          <a:prstGeom prst="rect">
            <a:avLst/>
          </a:prstGeom>
          <a:solidFill>
            <a:srgbClr val="000000">
              <a:alpha val="100000"/>
            </a:srgbClr>
          </a:solidFill>
          <a:ln w="50800">
            <a:solidFill>
              <a:srgbClr val="565656"/>
            </a:solidFill>
            <a:prstDash val="solid"/>
          </a:ln>
        </p:spPr>
      </p:sp>
      <p:sp>
        <p:nvSpPr>
          <p:cNvPr id="17" name="Text 11"/>
          <p:cNvSpPr/>
          <p:nvPr/>
        </p:nvSpPr>
        <p:spPr>
          <a:xfrm>
            <a:off x="10339092" y="7556500"/>
            <a:ext cx="2354028"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60%</a:t>
            </a:r>
            <a:endParaRPr lang="en-US" sz="6400" dirty="0"/>
          </a:p>
        </p:txBody>
      </p:sp>
      <p:sp>
        <p:nvSpPr>
          <p:cNvPr id="18" name="Shape 12"/>
          <p:cNvSpPr/>
          <p:nvPr/>
        </p:nvSpPr>
        <p:spPr>
          <a:xfrm>
            <a:off x="13387473" y="7258050"/>
            <a:ext cx="8370346" cy="1600200"/>
          </a:xfrm>
          <a:prstGeom prst="rect">
            <a:avLst/>
          </a:prstGeom>
          <a:noFill/>
          <a:ln/>
        </p:spPr>
      </p:sp>
      <p:sp>
        <p:nvSpPr>
          <p:cNvPr id="19" name="Text 13"/>
          <p:cNvSpPr/>
          <p:nvPr/>
        </p:nvSpPr>
        <p:spPr>
          <a:xfrm>
            <a:off x="13387473" y="7258050"/>
            <a:ext cx="8505830" cy="1151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Magic-Wielding Individuals</a:t>
            </a:r>
            <a:endParaRPr lang="en-US" sz="3200" dirty="0"/>
          </a:p>
        </p:txBody>
      </p:sp>
      <p:sp>
        <p:nvSpPr>
          <p:cNvPr id="20" name="Text 14"/>
          <p:cNvSpPr/>
          <p:nvPr/>
        </p:nvSpPr>
        <p:spPr>
          <a:xfrm>
            <a:off x="13387473" y="8375650"/>
            <a:ext cx="8505830"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practice the art of illusions.</a:t>
            </a:r>
            <a:endParaRPr lang="en-US" sz="3200" dirty="0"/>
          </a:p>
        </p:txBody>
      </p:sp>
      <p:sp>
        <p:nvSpPr>
          <p:cNvPr id="21" name="Shape 15"/>
          <p:cNvSpPr/>
          <p:nvPr/>
        </p:nvSpPr>
        <p:spPr>
          <a:xfrm>
            <a:off x="9576997" y="9474200"/>
            <a:ext cx="12180822" cy="1612900"/>
          </a:xfrm>
          <a:prstGeom prst="rect">
            <a:avLst/>
          </a:prstGeom>
          <a:noFill/>
          <a:ln/>
        </p:spPr>
      </p:sp>
      <p:sp>
        <p:nvSpPr>
          <p:cNvPr id="22" name="Shape 16"/>
          <p:cNvSpPr/>
          <p:nvPr/>
        </p:nvSpPr>
        <p:spPr>
          <a:xfrm>
            <a:off x="9576997" y="9474200"/>
            <a:ext cx="3607251" cy="1612900"/>
          </a:xfrm>
          <a:prstGeom prst="rect">
            <a:avLst/>
          </a:prstGeom>
          <a:solidFill>
            <a:srgbClr val="000000">
              <a:alpha val="100000"/>
            </a:srgbClr>
          </a:solidFill>
          <a:ln w="50800">
            <a:solidFill>
              <a:srgbClr val="565656"/>
            </a:solidFill>
            <a:prstDash val="solid"/>
          </a:ln>
        </p:spPr>
      </p:sp>
      <p:sp>
        <p:nvSpPr>
          <p:cNvPr id="23" name="Text 17"/>
          <p:cNvSpPr/>
          <p:nvPr/>
        </p:nvSpPr>
        <p:spPr>
          <a:xfrm>
            <a:off x="10339092" y="9779000"/>
            <a:ext cx="2354028"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90%</a:t>
            </a:r>
            <a:endParaRPr lang="en-US" sz="6400" dirty="0"/>
          </a:p>
        </p:txBody>
      </p:sp>
      <p:sp>
        <p:nvSpPr>
          <p:cNvPr id="24" name="Shape 18"/>
          <p:cNvSpPr/>
          <p:nvPr/>
        </p:nvSpPr>
        <p:spPr>
          <a:xfrm>
            <a:off x="13387473" y="9734550"/>
            <a:ext cx="8370346" cy="1092200"/>
          </a:xfrm>
          <a:prstGeom prst="rect">
            <a:avLst/>
          </a:prstGeom>
          <a:noFill/>
          <a:ln/>
        </p:spPr>
      </p:sp>
      <p:sp>
        <p:nvSpPr>
          <p:cNvPr id="25" name="Text 19"/>
          <p:cNvSpPr/>
          <p:nvPr/>
        </p:nvSpPr>
        <p:spPr>
          <a:xfrm>
            <a:off x="13387473" y="9734550"/>
            <a:ext cx="8505830"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Spells Cast</a:t>
            </a:r>
            <a:endParaRPr lang="en-US" sz="3200" dirty="0"/>
          </a:p>
        </p:txBody>
      </p:sp>
      <p:sp>
        <p:nvSpPr>
          <p:cNvPr id="26" name="Text 20"/>
          <p:cNvSpPr/>
          <p:nvPr/>
        </p:nvSpPr>
        <p:spPr>
          <a:xfrm>
            <a:off x="13387473" y="10344150"/>
            <a:ext cx="8505830"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03667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47943" y="0"/>
            <a:ext cx="4039105"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0070" y="1854200"/>
            <a:ext cx="6071359" cy="1219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235054" y="1854200"/>
            <a:ext cx="6058657" cy="1219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86886" y="6197600"/>
            <a:ext cx="2464108" cy="56642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236054" y="6197600"/>
            <a:ext cx="2464108" cy="5664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4318540" y="4013200"/>
            <a:ext cx="15762670" cy="5689600"/>
          </a:xfrm>
          <a:prstGeom prst="rect">
            <a:avLst/>
          </a:prstGeom>
          <a:noFill/>
          <a:ln/>
        </p:spPr>
      </p:sp>
      <p:sp>
        <p:nvSpPr>
          <p:cNvPr id="11" name="Shape 2"/>
          <p:cNvSpPr/>
          <p:nvPr/>
        </p:nvSpPr>
        <p:spPr>
          <a:xfrm>
            <a:off x="4318540" y="4013200"/>
            <a:ext cx="15762670" cy="4318000"/>
          </a:xfrm>
          <a:prstGeom prst="rect">
            <a:avLst/>
          </a:prstGeom>
          <a:noFill/>
          <a:ln/>
        </p:spPr>
      </p:sp>
      <p:sp>
        <p:nvSpPr>
          <p:cNvPr id="12" name="Text 3"/>
          <p:cNvSpPr/>
          <p:nvPr/>
        </p:nvSpPr>
        <p:spPr>
          <a:xfrm>
            <a:off x="5722065" y="4013200"/>
            <a:ext cx="13802392" cy="3996267"/>
          </a:xfrm>
          <a:prstGeom prst="rect">
            <a:avLst/>
          </a:prstGeom>
          <a:noFill/>
          <a:ln/>
        </p:spPr>
        <p:txBody>
          <a:bodyPr wrap="square" lIns="0" tIns="0" rIns="0" bIns="0" rtlCol="0" anchor="t"/>
          <a:lstStyle/>
          <a:p>
            <a:pPr algn="l" indent="0" marL="0">
              <a:buNone/>
            </a:pPr>
            <a:r>
              <a:rPr lang="en-US" sz="20000" dirty="0">
                <a:solidFill>
                  <a:srgbClr val="FFFFFF">
                    <a:alpha val="100000"/>
                  </a:srgbClr>
                </a:solidFill>
                <a:latin typeface="Rubik Mono One Regular" pitchFamily="34" charset="0"/>
                <a:ea typeface="Rubik Mono One Regular" pitchFamily="34" charset="-122"/>
                <a:cs typeface="Rubik Mono One Regular" pitchFamily="34" charset="-120"/>
              </a:rPr>
              <a:t>34,567</a:t>
            </a:r>
            <a:endParaRPr lang="en-US" sz="20000" dirty="0"/>
          </a:p>
        </p:txBody>
      </p:sp>
      <p:sp>
        <p:nvSpPr>
          <p:cNvPr id="13" name="Text 4"/>
          <p:cNvSpPr/>
          <p:nvPr/>
        </p:nvSpPr>
        <p:spPr>
          <a:xfrm>
            <a:off x="4183056" y="7366000"/>
            <a:ext cx="16033637" cy="12361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Rubik Bold" pitchFamily="34" charset="0"/>
                <a:ea typeface="Rubik Bold" pitchFamily="34" charset="-122"/>
                <a:cs typeface="Rubik Bold" pitchFamily="34" charset="-120"/>
              </a:rPr>
              <a:t>UNICORN SIGHTINGS</a:t>
            </a:r>
            <a:endParaRPr lang="en-US" sz="6400" dirty="0"/>
          </a:p>
        </p:txBody>
      </p:sp>
      <p:sp>
        <p:nvSpPr>
          <p:cNvPr id="14" name="Text 5"/>
          <p:cNvSpPr/>
          <p:nvPr/>
        </p:nvSpPr>
        <p:spPr>
          <a:xfrm>
            <a:off x="7496054" y="8737600"/>
            <a:ext cx="9407642"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644900"/>
            <a:ext cx="10377197" cy="100711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55607" y="520700"/>
            <a:ext cx="4788498" cy="2743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99962" y="850900"/>
            <a:ext cx="4661483" cy="50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368921" y="12941300"/>
            <a:ext cx="8649781" cy="5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38467" y="9664700"/>
            <a:ext cx="3505638" cy="2908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3391324" y="2476500"/>
            <a:ext cx="7874984" cy="2908300"/>
          </a:xfrm>
          <a:prstGeom prst="rect">
            <a:avLst/>
          </a:prstGeom>
          <a:noFill/>
          <a:ln/>
        </p:spPr>
      </p:sp>
      <p:sp>
        <p:nvSpPr>
          <p:cNvPr id="10" name="Shape 2"/>
          <p:cNvSpPr/>
          <p:nvPr/>
        </p:nvSpPr>
        <p:spPr>
          <a:xfrm>
            <a:off x="1898887" y="2476500"/>
            <a:ext cx="10859857" cy="2120900"/>
          </a:xfrm>
          <a:prstGeom prst="rect">
            <a:avLst/>
          </a:prstGeom>
          <a:solidFill>
            <a:srgbClr val="000000">
              <a:alpha val="100000"/>
            </a:srgbClr>
          </a:solidFill>
          <a:ln w="50800">
            <a:solidFill>
              <a:srgbClr val="565656"/>
            </a:solidFill>
            <a:prstDash val="solid"/>
          </a:ln>
        </p:spPr>
      </p:sp>
      <p:sp>
        <p:nvSpPr>
          <p:cNvPr id="11" name="Text 3"/>
          <p:cNvSpPr/>
          <p:nvPr/>
        </p:nvSpPr>
        <p:spPr>
          <a:xfrm>
            <a:off x="2254532" y="2781300"/>
            <a:ext cx="9742118" cy="1917700"/>
          </a:xfrm>
          <a:prstGeom prst="rect">
            <a:avLst/>
          </a:prstGeom>
          <a:noFill/>
          <a:ln/>
        </p:spPr>
        <p:txBody>
          <a:bodyPr wrap="square" lIns="0" tIns="0" rIns="0" bIns="0" rtlCol="0" anchor="t"/>
          <a:lstStyle/>
          <a:p>
            <a:pPr algn="r" indent="0" marL="0">
              <a:buNone/>
            </a:pPr>
            <a:r>
              <a:rPr lang="en-US" sz="9600" dirty="0">
                <a:solidFill>
                  <a:srgbClr val="FFFFFF">
                    <a:alpha val="100000"/>
                  </a:srgbClr>
                </a:solidFill>
                <a:latin typeface="Rubik Mono One Regular" pitchFamily="34" charset="0"/>
                <a:ea typeface="Rubik Mono One Regular" pitchFamily="34" charset="-122"/>
                <a:cs typeface="Rubik Mono One Regular" pitchFamily="34" charset="-120"/>
              </a:rPr>
              <a:t>233 Coins</a:t>
            </a:r>
            <a:endParaRPr lang="en-US" sz="9600" dirty="0"/>
          </a:p>
        </p:txBody>
      </p:sp>
      <p:sp>
        <p:nvSpPr>
          <p:cNvPr id="12" name="Shape 4"/>
          <p:cNvSpPr/>
          <p:nvPr/>
        </p:nvSpPr>
        <p:spPr>
          <a:xfrm>
            <a:off x="3391324" y="4902200"/>
            <a:ext cx="7874984" cy="482600"/>
          </a:xfrm>
          <a:prstGeom prst="rect">
            <a:avLst/>
          </a:prstGeom>
          <a:noFill/>
          <a:ln/>
        </p:spPr>
      </p:sp>
      <p:sp>
        <p:nvSpPr>
          <p:cNvPr id="13" name="Text 5"/>
          <p:cNvSpPr/>
          <p:nvPr/>
        </p:nvSpPr>
        <p:spPr>
          <a:xfrm>
            <a:off x="3323582" y="49022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Treasure Found</a:t>
            </a:r>
            <a:endParaRPr lang="en-US" sz="3200" dirty="0"/>
          </a:p>
        </p:txBody>
      </p:sp>
      <p:sp>
        <p:nvSpPr>
          <p:cNvPr id="14" name="Shape 6"/>
          <p:cNvSpPr/>
          <p:nvPr/>
        </p:nvSpPr>
        <p:spPr>
          <a:xfrm>
            <a:off x="3391324" y="7226300"/>
            <a:ext cx="7874984" cy="2908300"/>
          </a:xfrm>
          <a:prstGeom prst="rect">
            <a:avLst/>
          </a:prstGeom>
          <a:noFill/>
          <a:ln/>
        </p:spPr>
      </p:sp>
      <p:sp>
        <p:nvSpPr>
          <p:cNvPr id="15" name="Shape 7"/>
          <p:cNvSpPr/>
          <p:nvPr/>
        </p:nvSpPr>
        <p:spPr>
          <a:xfrm>
            <a:off x="1898887" y="7226300"/>
            <a:ext cx="10859857" cy="2120900"/>
          </a:xfrm>
          <a:prstGeom prst="rect">
            <a:avLst/>
          </a:prstGeom>
          <a:solidFill>
            <a:srgbClr val="000000">
              <a:alpha val="100000"/>
            </a:srgbClr>
          </a:solidFill>
          <a:ln w="50800">
            <a:solidFill>
              <a:srgbClr val="565656"/>
            </a:solidFill>
            <a:prstDash val="solid"/>
          </a:ln>
        </p:spPr>
      </p:sp>
      <p:sp>
        <p:nvSpPr>
          <p:cNvPr id="16" name="Text 8"/>
          <p:cNvSpPr/>
          <p:nvPr/>
        </p:nvSpPr>
        <p:spPr>
          <a:xfrm>
            <a:off x="2254532" y="7531100"/>
            <a:ext cx="9742118" cy="1917700"/>
          </a:xfrm>
          <a:prstGeom prst="rect">
            <a:avLst/>
          </a:prstGeom>
          <a:noFill/>
          <a:ln/>
        </p:spPr>
        <p:txBody>
          <a:bodyPr wrap="square" lIns="0" tIns="0" rIns="0" bIns="0" rtlCol="0" anchor="t"/>
          <a:lstStyle/>
          <a:p>
            <a:pPr algn="r" indent="0" marL="0">
              <a:buNone/>
            </a:pPr>
            <a:r>
              <a:rPr lang="en-US" sz="9600" dirty="0">
                <a:solidFill>
                  <a:srgbClr val="FFFFFF">
                    <a:alpha val="100000"/>
                  </a:srgbClr>
                </a:solidFill>
                <a:latin typeface="Rubik Mono One Regular" pitchFamily="34" charset="0"/>
                <a:ea typeface="Rubik Mono One Regular" pitchFamily="34" charset="-122"/>
                <a:cs typeface="Rubik Mono One Regular" pitchFamily="34" charset="-120"/>
              </a:rPr>
              <a:t>456 Hours</a:t>
            </a:r>
            <a:endParaRPr lang="en-US" sz="9600" dirty="0"/>
          </a:p>
        </p:txBody>
      </p:sp>
      <p:sp>
        <p:nvSpPr>
          <p:cNvPr id="17" name="Shape 9"/>
          <p:cNvSpPr/>
          <p:nvPr/>
        </p:nvSpPr>
        <p:spPr>
          <a:xfrm>
            <a:off x="3391324" y="9652000"/>
            <a:ext cx="7874984" cy="482600"/>
          </a:xfrm>
          <a:prstGeom prst="rect">
            <a:avLst/>
          </a:prstGeom>
          <a:noFill/>
          <a:ln/>
        </p:spPr>
      </p:sp>
      <p:sp>
        <p:nvSpPr>
          <p:cNvPr id="18" name="Text 10"/>
          <p:cNvSpPr/>
          <p:nvPr/>
        </p:nvSpPr>
        <p:spPr>
          <a:xfrm>
            <a:off x="3323582" y="96520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Duration of Spell Casting</a:t>
            </a:r>
            <a:endParaRPr lang="en-US" sz="3200" dirty="0"/>
          </a:p>
        </p:txBody>
      </p:sp>
      <p:sp>
        <p:nvSpPr>
          <p:cNvPr id="19" name="Shape 11"/>
          <p:cNvSpPr/>
          <p:nvPr/>
        </p:nvSpPr>
        <p:spPr>
          <a:xfrm>
            <a:off x="13552594" y="2476500"/>
            <a:ext cx="7874984" cy="2908300"/>
          </a:xfrm>
          <a:prstGeom prst="rect">
            <a:avLst/>
          </a:prstGeom>
          <a:noFill/>
          <a:ln/>
        </p:spPr>
      </p:sp>
      <p:sp>
        <p:nvSpPr>
          <p:cNvPr id="20" name="Shape 12"/>
          <p:cNvSpPr/>
          <p:nvPr/>
        </p:nvSpPr>
        <p:spPr>
          <a:xfrm>
            <a:off x="15172046" y="2476500"/>
            <a:ext cx="4636079" cy="2120900"/>
          </a:xfrm>
          <a:prstGeom prst="rect">
            <a:avLst/>
          </a:prstGeom>
          <a:solidFill>
            <a:srgbClr val="000000">
              <a:alpha val="100000"/>
            </a:srgbClr>
          </a:solidFill>
          <a:ln w="50800">
            <a:solidFill>
              <a:srgbClr val="565656"/>
            </a:solidFill>
            <a:prstDash val="solid"/>
          </a:ln>
        </p:spPr>
      </p:sp>
      <p:sp>
        <p:nvSpPr>
          <p:cNvPr id="21" name="Text 13"/>
          <p:cNvSpPr/>
          <p:nvPr/>
        </p:nvSpPr>
        <p:spPr>
          <a:xfrm>
            <a:off x="15527691" y="2781300"/>
            <a:ext cx="3518340" cy="1917700"/>
          </a:xfrm>
          <a:prstGeom prst="rect">
            <a:avLst/>
          </a:prstGeom>
          <a:noFill/>
          <a:ln/>
        </p:spPr>
        <p:txBody>
          <a:bodyPr wrap="square" lIns="0" tIns="0" rIns="0" bIns="0" rtlCol="0" anchor="t"/>
          <a:lstStyle/>
          <a:p>
            <a:pPr algn="r" indent="0" marL="0">
              <a:buNone/>
            </a:pPr>
            <a:r>
              <a:rPr lang="en-US" sz="9600" dirty="0">
                <a:solidFill>
                  <a:srgbClr val="FFFFFF">
                    <a:alpha val="100000"/>
                  </a:srgbClr>
                </a:solidFill>
                <a:latin typeface="Rubik Mono One Regular" pitchFamily="34" charset="0"/>
                <a:ea typeface="Rubik Mono One Regular" pitchFamily="34" charset="-122"/>
                <a:cs typeface="Rubik Mono One Regular" pitchFamily="34" charset="-120"/>
              </a:rPr>
              <a:t>85%</a:t>
            </a:r>
            <a:endParaRPr lang="en-US" sz="9600" dirty="0"/>
          </a:p>
        </p:txBody>
      </p:sp>
      <p:sp>
        <p:nvSpPr>
          <p:cNvPr id="22" name="Shape 14"/>
          <p:cNvSpPr/>
          <p:nvPr/>
        </p:nvSpPr>
        <p:spPr>
          <a:xfrm>
            <a:off x="13552594" y="4902200"/>
            <a:ext cx="7874984" cy="482600"/>
          </a:xfrm>
          <a:prstGeom prst="rect">
            <a:avLst/>
          </a:prstGeom>
          <a:noFill/>
          <a:ln/>
        </p:spPr>
      </p:sp>
      <p:sp>
        <p:nvSpPr>
          <p:cNvPr id="23" name="Text 15"/>
          <p:cNvSpPr/>
          <p:nvPr/>
        </p:nvSpPr>
        <p:spPr>
          <a:xfrm>
            <a:off x="13484852" y="49022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Wished Granted</a:t>
            </a:r>
            <a:endParaRPr lang="en-US" sz="3200" dirty="0"/>
          </a:p>
        </p:txBody>
      </p:sp>
      <p:sp>
        <p:nvSpPr>
          <p:cNvPr id="24" name="Shape 16"/>
          <p:cNvSpPr/>
          <p:nvPr/>
        </p:nvSpPr>
        <p:spPr>
          <a:xfrm>
            <a:off x="13552594" y="7226300"/>
            <a:ext cx="7874984" cy="2908300"/>
          </a:xfrm>
          <a:prstGeom prst="rect">
            <a:avLst/>
          </a:prstGeom>
          <a:noFill/>
          <a:ln/>
        </p:spPr>
      </p:sp>
      <p:sp>
        <p:nvSpPr>
          <p:cNvPr id="25" name="Shape 17"/>
          <p:cNvSpPr/>
          <p:nvPr/>
        </p:nvSpPr>
        <p:spPr>
          <a:xfrm>
            <a:off x="13616102" y="7226300"/>
            <a:ext cx="7747968" cy="2120900"/>
          </a:xfrm>
          <a:prstGeom prst="rect">
            <a:avLst/>
          </a:prstGeom>
          <a:solidFill>
            <a:srgbClr val="000000">
              <a:alpha val="100000"/>
            </a:srgbClr>
          </a:solidFill>
          <a:ln w="50800">
            <a:solidFill>
              <a:srgbClr val="565656"/>
            </a:solidFill>
            <a:prstDash val="solid"/>
          </a:ln>
        </p:spPr>
      </p:sp>
      <p:sp>
        <p:nvSpPr>
          <p:cNvPr id="26" name="Text 18"/>
          <p:cNvSpPr/>
          <p:nvPr/>
        </p:nvSpPr>
        <p:spPr>
          <a:xfrm>
            <a:off x="13971746" y="7531100"/>
            <a:ext cx="6630229" cy="1917700"/>
          </a:xfrm>
          <a:prstGeom prst="rect">
            <a:avLst/>
          </a:prstGeom>
          <a:noFill/>
          <a:ln/>
        </p:spPr>
        <p:txBody>
          <a:bodyPr wrap="square" lIns="0" tIns="0" rIns="0" bIns="0" rtlCol="0" anchor="t"/>
          <a:lstStyle/>
          <a:p>
            <a:pPr algn="r" indent="0" marL="0">
              <a:buNone/>
            </a:pPr>
            <a:r>
              <a:rPr lang="en-US" sz="9600" dirty="0">
                <a:solidFill>
                  <a:srgbClr val="FFFFFF">
                    <a:alpha val="100000"/>
                  </a:srgbClr>
                </a:solidFill>
                <a:latin typeface="Rubik Mono One Regular" pitchFamily="34" charset="0"/>
                <a:ea typeface="Rubik Mono One Regular" pitchFamily="34" charset="-122"/>
                <a:cs typeface="Rubik Mono One Regular" pitchFamily="34" charset="-120"/>
              </a:rPr>
              <a:t>535 Km</a:t>
            </a:r>
            <a:endParaRPr lang="en-US" sz="9600" dirty="0"/>
          </a:p>
        </p:txBody>
      </p:sp>
      <p:sp>
        <p:nvSpPr>
          <p:cNvPr id="27" name="Shape 19"/>
          <p:cNvSpPr/>
          <p:nvPr/>
        </p:nvSpPr>
        <p:spPr>
          <a:xfrm>
            <a:off x="13552594" y="9652000"/>
            <a:ext cx="7874984" cy="482600"/>
          </a:xfrm>
          <a:prstGeom prst="rect">
            <a:avLst/>
          </a:prstGeom>
          <a:noFill/>
          <a:ln/>
        </p:spPr>
      </p:sp>
      <p:sp>
        <p:nvSpPr>
          <p:cNvPr id="28" name="Text 20"/>
          <p:cNvSpPr/>
          <p:nvPr/>
        </p:nvSpPr>
        <p:spPr>
          <a:xfrm>
            <a:off x="13484852" y="96520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8629" y="1397000"/>
            <a:ext cx="1917940" cy="5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813" y="508000"/>
            <a:ext cx="50806" cy="713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1813" y="11468100"/>
            <a:ext cx="6490511" cy="138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21527" y="190500"/>
            <a:ext cx="1765521" cy="135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361070" y="1143000"/>
            <a:ext cx="7180631"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Some Graph</a:t>
            </a:r>
            <a:endParaRPr lang="en-US" sz="64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31" cy="2268538"/>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 ">    </p:cNvPr>
          <p:cNvPicPr>
            <a:picLocks noChangeAspect="1"/>
          </p:cNvPicPr>
          <p:nvPr/>
        </p:nvPicPr>
        <p:blipFill>
          <a:blip r:embed="rId54"/>
          <a:stretch>
            <a:fillRect/>
          </a:stretch>
        </p:blipFill>
        <p:spPr>
          <a:xfrm>
            <a:off x="14403600" y="4191000"/>
            <a:ext cx="5575997" cy="5575300"/>
          </a:xfrm>
          <a:prstGeom prst="rect">
            <a:avLst/>
          </a:prstGeom>
        </p:spPr>
      </p:pic>
      <p:pic>
        <p:nvPicPr>
          <p:cNvPr id="54" name="Image 28" descr=" ">    </p:cNvPr>
          <p:cNvPicPr>
            <a:picLocks noChangeAspect="1"/>
          </p:cNvPicPr>
          <p:nvPr/>
        </p:nvPicPr>
        <p:blipFill>
          <a:blip r:embed="rId55"/>
          <a:stretch>
            <a:fillRect/>
          </a:stretch>
        </p:blipFill>
        <p:spPr>
          <a:xfrm>
            <a:off x="14403600" y="4191000"/>
            <a:ext cx="5575997" cy="5575300"/>
          </a:xfrm>
          <a:prstGeom prst="rect">
            <a:avLst/>
          </a:prstGeom>
        </p:spPr>
      </p:pic>
      <p:sp>
        <p:nvSpPr>
          <p:cNvPr id="55" name="Shape 24"/>
          <p:cNvSpPr/>
          <p:nvPr/>
        </p:nvSpPr>
        <p:spPr>
          <a:xfrm>
            <a:off x="15902388" y="6365379"/>
            <a:ext cx="2591124" cy="1226566"/>
          </a:xfrm>
          <a:prstGeom prst="rect">
            <a:avLst/>
          </a:prstGeom>
          <a:noFill/>
          <a:ln/>
        </p:spPr>
      </p:sp>
      <p:sp>
        <p:nvSpPr>
          <p:cNvPr id="56" name="Text 25"/>
          <p:cNvSpPr/>
          <p:nvPr/>
        </p:nvSpPr>
        <p:spPr>
          <a:xfrm>
            <a:off x="15902388" y="6419850"/>
            <a:ext cx="2760478"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34.574</a:t>
            </a:r>
            <a:endParaRPr lang="en-US" sz="4000" dirty="0"/>
          </a:p>
        </p:txBody>
      </p:sp>
      <p:sp>
        <p:nvSpPr>
          <p:cNvPr id="57" name="Text 26"/>
          <p:cNvSpPr/>
          <p:nvPr/>
        </p:nvSpPr>
        <p:spPr>
          <a:xfrm>
            <a:off x="16740692" y="7054850"/>
            <a:ext cx="104999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Total</a:t>
            </a:r>
            <a:endParaRPr lang="en-US" sz="3200" dirty="0"/>
          </a:p>
        </p:txBody>
      </p:sp>
      <p:sp>
        <p:nvSpPr>
          <p:cNvPr id="58" name="Shape 27"/>
          <p:cNvSpPr/>
          <p:nvPr/>
        </p:nvSpPr>
        <p:spPr>
          <a:xfrm>
            <a:off x="13260457" y="10515600"/>
            <a:ext cx="7874984" cy="1701800"/>
          </a:xfrm>
          <a:prstGeom prst="rect">
            <a:avLst/>
          </a:prstGeom>
          <a:noFill/>
          <a:ln/>
        </p:spPr>
      </p:sp>
      <p:sp>
        <p:nvSpPr>
          <p:cNvPr id="59" name="Shape 28"/>
          <p:cNvSpPr/>
          <p:nvPr/>
        </p:nvSpPr>
        <p:spPr>
          <a:xfrm>
            <a:off x="13260457" y="10515600"/>
            <a:ext cx="7874984" cy="1701800"/>
          </a:xfrm>
          <a:prstGeom prst="rect">
            <a:avLst/>
          </a:prstGeom>
          <a:noFill/>
          <a:ln/>
        </p:spPr>
      </p:sp>
      <p:sp>
        <p:nvSpPr>
          <p:cNvPr id="60" name="Text 29"/>
          <p:cNvSpPr/>
          <p:nvPr/>
        </p:nvSpPr>
        <p:spPr>
          <a:xfrm>
            <a:off x="13175780" y="10515600"/>
            <a:ext cx="8044339"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Treasure Found</a:t>
            </a:r>
            <a:endParaRPr lang="en-US" sz="4000" dirty="0"/>
          </a:p>
        </p:txBody>
      </p:sp>
      <p:sp>
        <p:nvSpPr>
          <p:cNvPr id="61" name="Text 30"/>
          <p:cNvSpPr/>
          <p:nvPr/>
        </p:nvSpPr>
        <p:spPr>
          <a:xfrm>
            <a:off x="13192716" y="112522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record of the amount of treasure found per month</a:t>
            </a:r>
            <a:endParaRPr lang="en-US" sz="3200" dirty="0"/>
          </a:p>
        </p:txBody>
      </p:sp>
      <p:sp>
        <p:nvSpPr>
          <p:cNvPr id="62" name="Shape 31"/>
          <p:cNvSpPr/>
          <p:nvPr/>
        </p:nvSpPr>
        <p:spPr>
          <a:xfrm>
            <a:off x="3251606" y="10515600"/>
            <a:ext cx="7874984" cy="1701800"/>
          </a:xfrm>
          <a:prstGeom prst="rect">
            <a:avLst/>
          </a:prstGeom>
          <a:noFill/>
          <a:ln/>
        </p:spPr>
      </p:sp>
      <p:sp>
        <p:nvSpPr>
          <p:cNvPr id="63" name="Shape 32"/>
          <p:cNvSpPr/>
          <p:nvPr/>
        </p:nvSpPr>
        <p:spPr>
          <a:xfrm>
            <a:off x="3251606" y="10515600"/>
            <a:ext cx="7874984" cy="1701800"/>
          </a:xfrm>
          <a:prstGeom prst="rect">
            <a:avLst/>
          </a:prstGeom>
          <a:noFill/>
          <a:ln/>
        </p:spPr>
      </p:sp>
      <p:sp>
        <p:nvSpPr>
          <p:cNvPr id="64" name="Text 33"/>
          <p:cNvSpPr/>
          <p:nvPr/>
        </p:nvSpPr>
        <p:spPr>
          <a:xfrm>
            <a:off x="3166929" y="10515600"/>
            <a:ext cx="8044339"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Spellcasting</a:t>
            </a:r>
            <a:endParaRPr lang="en-US" sz="4000" dirty="0"/>
          </a:p>
        </p:txBody>
      </p:sp>
      <p:sp>
        <p:nvSpPr>
          <p:cNvPr id="65" name="Text 34"/>
          <p:cNvSpPr/>
          <p:nvPr/>
        </p:nvSpPr>
        <p:spPr>
          <a:xfrm>
            <a:off x="3183865" y="112522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904813" y="0"/>
            <a:ext cx="11482235" cy="9144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1330" y="12204700"/>
            <a:ext cx="6227561" cy="80392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5753100"/>
            <a:ext cx="8738692" cy="1803400"/>
          </a:xfrm>
          <a:prstGeom prst="rect">
            <a:avLst/>
          </a:prstGeom>
          <a:noFill/>
          <a:ln/>
        </p:spPr>
      </p:sp>
      <p:sp>
        <p:nvSpPr>
          <p:cNvPr id="7" name="Shape 2"/>
          <p:cNvSpPr/>
          <p:nvPr/>
        </p:nvSpPr>
        <p:spPr>
          <a:xfrm>
            <a:off x="13450981" y="5753100"/>
            <a:ext cx="8738692" cy="1803400"/>
          </a:xfrm>
          <a:prstGeom prst="rect">
            <a:avLst/>
          </a:prstGeom>
          <a:noFill/>
          <a:ln/>
        </p:spPr>
      </p:sp>
      <p:sp>
        <p:nvSpPr>
          <p:cNvPr id="8" name="Text 3"/>
          <p:cNvSpPr/>
          <p:nvPr/>
        </p:nvSpPr>
        <p:spPr>
          <a:xfrm>
            <a:off x="13450981" y="5753100"/>
            <a:ext cx="8908047"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A web application</a:t>
            </a:r>
            <a:endParaRPr lang="en-US" sz="4000" dirty="0"/>
          </a:p>
        </p:txBody>
      </p:sp>
      <p:sp>
        <p:nvSpPr>
          <p:cNvPr id="9" name="Text 4"/>
          <p:cNvSpPr/>
          <p:nvPr/>
        </p:nvSpPr>
        <p:spPr>
          <a:xfrm>
            <a:off x="13450981" y="6591300"/>
            <a:ext cx="8874176"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2" name="Text 5"/>
          <p:cNvSpPr/>
          <p:nvPr/>
        </p:nvSpPr>
        <p:spPr>
          <a:xfrm>
            <a:off x="5626803" y="1219200"/>
            <a:ext cx="13404409"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Portal to Adventure</a:t>
            </a:r>
            <a:endParaRPr lang="en-US" sz="6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644900"/>
            <a:ext cx="10377197" cy="100711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55607" y="520700"/>
            <a:ext cx="4788498" cy="2743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99962" y="850900"/>
            <a:ext cx="4661483" cy="50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368921" y="12941300"/>
            <a:ext cx="8649781" cy="5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38467" y="9664700"/>
            <a:ext cx="3505638" cy="2908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2946768" y="4660900"/>
            <a:ext cx="8738692" cy="1803400"/>
          </a:xfrm>
          <a:prstGeom prst="rect">
            <a:avLst/>
          </a:prstGeom>
          <a:noFill/>
          <a:ln/>
        </p:spPr>
      </p:sp>
      <p:sp>
        <p:nvSpPr>
          <p:cNvPr id="10" name="Shape 2"/>
          <p:cNvSpPr/>
          <p:nvPr/>
        </p:nvSpPr>
        <p:spPr>
          <a:xfrm>
            <a:off x="2946768" y="4660900"/>
            <a:ext cx="8738692" cy="1803400"/>
          </a:xfrm>
          <a:prstGeom prst="rect">
            <a:avLst/>
          </a:prstGeom>
          <a:noFill/>
          <a:ln/>
        </p:spPr>
      </p:sp>
      <p:sp>
        <p:nvSpPr>
          <p:cNvPr id="11" name="Text 3"/>
          <p:cNvSpPr/>
          <p:nvPr/>
        </p:nvSpPr>
        <p:spPr>
          <a:xfrm>
            <a:off x="2946768" y="4660900"/>
            <a:ext cx="8908047"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An mobile app</a:t>
            </a:r>
            <a:endParaRPr lang="en-US" sz="4000" dirty="0"/>
          </a:p>
        </p:txBody>
      </p:sp>
      <p:sp>
        <p:nvSpPr>
          <p:cNvPr id="12" name="Text 4"/>
          <p:cNvSpPr/>
          <p:nvPr/>
        </p:nvSpPr>
        <p:spPr>
          <a:xfrm>
            <a:off x="2946768" y="5499100"/>
            <a:ext cx="8874176"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An app designed for exploring and experiencing the enchanting realm of fantasy</a:t>
            </a:r>
            <a:endParaRPr lang="en-US" sz="3200" dirty="0"/>
          </a:p>
        </p:txBody>
      </p:sp>
      <p:sp>
        <p:nvSpPr>
          <p:cNvPr id="13" name="Text 5"/>
          <p:cNvSpPr/>
          <p:nvPr/>
        </p:nvSpPr>
        <p:spPr>
          <a:xfrm>
            <a:off x="2946768" y="7658100"/>
            <a:ext cx="9090103" cy="3361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Rubik Regular" pitchFamily="34" charset="0"/>
                <a:ea typeface="Rubik Regular" pitchFamily="34" charset="-122"/>
                <a:cs typeface="Rubik Regular" pitchFamily="34" charset="-120"/>
              </a:rPr>
              <a:t>Live your fantasy dreams</a:t>
            </a:r>
            <a:endParaRPr lang="en-US" sz="3200" dirty="0"/>
          </a:p>
        </p:txBody>
      </p:sp>
      <p:sp>
        <p:nvSpPr>
          <p:cNvPr id="14" name="Text 6"/>
          <p:cNvSpPr/>
          <p:nvPr/>
        </p:nvSpPr>
        <p:spPr>
          <a:xfrm>
            <a:off x="2895962" y="1854200"/>
            <a:ext cx="9987682" cy="22775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The Future of Fantasy</a:t>
            </a:r>
            <a:endParaRPr lang="en-US" sz="64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457832" y="1028700"/>
            <a:ext cx="5474384" cy="118491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304800"/>
            <a:ext cx="711289" cy="2590800"/>
          </a:xfrm>
          <a:prstGeom prst="rect">
            <a:avLst/>
          </a:prstGeom>
        </p:spPr>
      </p:pic>
      <p:sp>
        <p:nvSpPr>
          <p:cNvPr id="5" name="Text 1"/>
          <p:cNvSpPr/>
          <p:nvPr/>
        </p:nvSpPr>
        <p:spPr>
          <a:xfrm>
            <a:off x="12193524" y="11938000"/>
            <a:ext cx="10635463"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A Magic Picture</a:t>
            </a:r>
            <a:endParaRPr lang="en-US" sz="6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644900"/>
            <a:ext cx="10377197" cy="100711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55607" y="520700"/>
            <a:ext cx="4788498" cy="2743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99962" y="850900"/>
            <a:ext cx="4661483" cy="50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368921" y="12941300"/>
            <a:ext cx="8649781" cy="5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38467" y="9664700"/>
            <a:ext cx="3505638" cy="2908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89111" y="3911600"/>
            <a:ext cx="14479810" cy="7861300"/>
          </a:xfrm>
          <a:prstGeom prst="rect">
            <a:avLst/>
          </a:prstGeom>
        </p:spPr>
      </p:pic>
      <p:sp>
        <p:nvSpPr>
          <p:cNvPr id="10" name="Text 1"/>
          <p:cNvSpPr/>
          <p:nvPr/>
        </p:nvSpPr>
        <p:spPr>
          <a:xfrm>
            <a:off x="3556445" y="1892300"/>
            <a:ext cx="17545126"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Fantasy Realm at a Glance</a:t>
            </a:r>
            <a:endParaRPr lang="en-US" sz="6400" dirty="0"/>
          </a:p>
        </p:txBody>
      </p:sp>
      <p:sp>
        <p:nvSpPr>
          <p:cNvPr id="11" name="Shape 2"/>
          <p:cNvSpPr/>
          <p:nvPr/>
        </p:nvSpPr>
        <p:spPr>
          <a:xfrm>
            <a:off x="16118315" y="4597400"/>
            <a:ext cx="6935067" cy="1701800"/>
          </a:xfrm>
          <a:prstGeom prst="rect">
            <a:avLst/>
          </a:prstGeom>
          <a:noFill/>
          <a:ln/>
        </p:spPr>
      </p:sp>
      <p:sp>
        <p:nvSpPr>
          <p:cNvPr id="12" name="Shape 3"/>
          <p:cNvSpPr/>
          <p:nvPr/>
        </p:nvSpPr>
        <p:spPr>
          <a:xfrm>
            <a:off x="16118315" y="4597400"/>
            <a:ext cx="6935067" cy="1701800"/>
          </a:xfrm>
          <a:prstGeom prst="rect">
            <a:avLst/>
          </a:prstGeom>
          <a:noFill/>
          <a:ln/>
        </p:spPr>
      </p:sp>
      <p:sp>
        <p:nvSpPr>
          <p:cNvPr id="13" name="Text 4"/>
          <p:cNvSpPr/>
          <p:nvPr/>
        </p:nvSpPr>
        <p:spPr>
          <a:xfrm>
            <a:off x="16118315" y="4597400"/>
            <a:ext cx="7104421"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The Forest</a:t>
            </a:r>
            <a:endParaRPr lang="en-US" sz="4000" dirty="0"/>
          </a:p>
        </p:txBody>
      </p:sp>
      <p:sp>
        <p:nvSpPr>
          <p:cNvPr id="14" name="Text 5"/>
          <p:cNvSpPr/>
          <p:nvPr/>
        </p:nvSpPr>
        <p:spPr>
          <a:xfrm>
            <a:off x="16118315" y="53340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magical forest filled with talking animals and enchanted creatures.</a:t>
            </a:r>
            <a:endParaRPr lang="en-US" sz="3200" dirty="0"/>
          </a:p>
        </p:txBody>
      </p:sp>
      <p:sp>
        <p:nvSpPr>
          <p:cNvPr id="15" name="Shape 6"/>
          <p:cNvSpPr/>
          <p:nvPr/>
        </p:nvSpPr>
        <p:spPr>
          <a:xfrm>
            <a:off x="16118315" y="7200900"/>
            <a:ext cx="6935067" cy="1701800"/>
          </a:xfrm>
          <a:prstGeom prst="rect">
            <a:avLst/>
          </a:prstGeom>
          <a:noFill/>
          <a:ln/>
        </p:spPr>
      </p:sp>
      <p:sp>
        <p:nvSpPr>
          <p:cNvPr id="16" name="Shape 7"/>
          <p:cNvSpPr/>
          <p:nvPr/>
        </p:nvSpPr>
        <p:spPr>
          <a:xfrm>
            <a:off x="16118315" y="7200900"/>
            <a:ext cx="6935067" cy="1701800"/>
          </a:xfrm>
          <a:prstGeom prst="rect">
            <a:avLst/>
          </a:prstGeom>
          <a:noFill/>
          <a:ln/>
        </p:spPr>
      </p:sp>
      <p:sp>
        <p:nvSpPr>
          <p:cNvPr id="17" name="Text 8"/>
          <p:cNvSpPr/>
          <p:nvPr/>
        </p:nvSpPr>
        <p:spPr>
          <a:xfrm>
            <a:off x="16118315" y="7200900"/>
            <a:ext cx="7104421"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The Caves</a:t>
            </a:r>
            <a:endParaRPr lang="en-US" sz="4000" dirty="0"/>
          </a:p>
        </p:txBody>
      </p:sp>
      <p:sp>
        <p:nvSpPr>
          <p:cNvPr id="18" name="Text 9"/>
          <p:cNvSpPr/>
          <p:nvPr/>
        </p:nvSpPr>
        <p:spPr>
          <a:xfrm>
            <a:off x="16118315" y="79375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network of underground caves filled with gems and crystals.</a:t>
            </a:r>
            <a:endParaRPr lang="en-US" sz="3200" dirty="0"/>
          </a:p>
        </p:txBody>
      </p:sp>
      <p:sp>
        <p:nvSpPr>
          <p:cNvPr id="19" name="Shape 10"/>
          <p:cNvSpPr/>
          <p:nvPr/>
        </p:nvSpPr>
        <p:spPr>
          <a:xfrm>
            <a:off x="16118315" y="9804400"/>
            <a:ext cx="6935067" cy="1701800"/>
          </a:xfrm>
          <a:prstGeom prst="rect">
            <a:avLst/>
          </a:prstGeom>
          <a:noFill/>
          <a:ln/>
        </p:spPr>
      </p:sp>
      <p:sp>
        <p:nvSpPr>
          <p:cNvPr id="20" name="Shape 11"/>
          <p:cNvSpPr/>
          <p:nvPr/>
        </p:nvSpPr>
        <p:spPr>
          <a:xfrm>
            <a:off x="16118315" y="9804400"/>
            <a:ext cx="6935067" cy="1701800"/>
          </a:xfrm>
          <a:prstGeom prst="rect">
            <a:avLst/>
          </a:prstGeom>
          <a:noFill/>
          <a:ln/>
        </p:spPr>
      </p:sp>
      <p:sp>
        <p:nvSpPr>
          <p:cNvPr id="21" name="Text 12"/>
          <p:cNvSpPr/>
          <p:nvPr/>
        </p:nvSpPr>
        <p:spPr>
          <a:xfrm>
            <a:off x="16118315" y="9804400"/>
            <a:ext cx="7104421"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The Lair</a:t>
            </a:r>
            <a:endParaRPr lang="en-US" sz="4000" dirty="0"/>
          </a:p>
        </p:txBody>
      </p:sp>
      <p:sp>
        <p:nvSpPr>
          <p:cNvPr id="22" name="Text 13"/>
          <p:cNvSpPr/>
          <p:nvPr/>
        </p:nvSpPr>
        <p:spPr>
          <a:xfrm>
            <a:off x="16118315" y="105410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03667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47943" y="0"/>
            <a:ext cx="4039105" cy="1371599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0070" y="1854200"/>
            <a:ext cx="6071359" cy="1219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235054" y="1854200"/>
            <a:ext cx="6058657" cy="1219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86886" y="6197600"/>
            <a:ext cx="2464108" cy="56642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236054" y="6197600"/>
            <a:ext cx="2464108" cy="5664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8706938" y="3619500"/>
            <a:ext cx="7659057" cy="19177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Rubik Mono One Regular" pitchFamily="34" charset="0"/>
                <a:ea typeface="Rubik Mono One Regular" pitchFamily="34" charset="-122"/>
                <a:cs typeface="Rubik Mono One Regular" pitchFamily="34" charset="-120"/>
              </a:rPr>
              <a:t>Welcome</a:t>
            </a:r>
            <a:endParaRPr lang="en-US" sz="9600" dirty="0"/>
          </a:p>
        </p:txBody>
      </p:sp>
      <p:sp>
        <p:nvSpPr>
          <p:cNvPr id="11" name="Text 2"/>
          <p:cNvSpPr/>
          <p:nvPr/>
        </p:nvSpPr>
        <p:spPr>
          <a:xfrm>
            <a:off x="6257649" y="6921500"/>
            <a:ext cx="11871750" cy="25484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904813" y="0"/>
            <a:ext cx="11482235" cy="9144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1330" y="12204700"/>
            <a:ext cx="6227561" cy="80392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9894537" y="1536700"/>
            <a:ext cx="5796158"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Our Team</a:t>
            </a:r>
            <a:endParaRPr lang="en-US" sz="6400" dirty="0"/>
          </a:p>
        </p:txBody>
      </p:sp>
      <p:sp>
        <p:nvSpPr>
          <p:cNvPr id="7" name="Shape 2"/>
          <p:cNvSpPr/>
          <p:nvPr/>
        </p:nvSpPr>
        <p:spPr>
          <a:xfrm>
            <a:off x="2070359" y="4025900"/>
            <a:ext cx="6096762" cy="75692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70359" y="4025900"/>
            <a:ext cx="6096762" cy="6096000"/>
          </a:xfrm>
          <a:prstGeom prst="rect">
            <a:avLst/>
          </a:prstGeom>
        </p:spPr>
      </p:pic>
      <p:sp>
        <p:nvSpPr>
          <p:cNvPr id="9" name="Shape 3"/>
          <p:cNvSpPr/>
          <p:nvPr/>
        </p:nvSpPr>
        <p:spPr>
          <a:xfrm>
            <a:off x="2070359" y="10325100"/>
            <a:ext cx="6096762" cy="1270000"/>
          </a:xfrm>
          <a:prstGeom prst="rect">
            <a:avLst/>
          </a:prstGeom>
          <a:noFill/>
          <a:ln/>
        </p:spPr>
      </p:sp>
      <p:sp>
        <p:nvSpPr>
          <p:cNvPr id="10" name="Shape 4"/>
          <p:cNvSpPr/>
          <p:nvPr/>
        </p:nvSpPr>
        <p:spPr>
          <a:xfrm>
            <a:off x="2070359" y="10325100"/>
            <a:ext cx="6096762" cy="1270000"/>
          </a:xfrm>
          <a:prstGeom prst="rect">
            <a:avLst/>
          </a:prstGeom>
          <a:noFill/>
          <a:ln/>
        </p:spPr>
      </p:sp>
      <p:sp>
        <p:nvSpPr>
          <p:cNvPr id="11" name="Text 5"/>
          <p:cNvSpPr/>
          <p:nvPr/>
        </p:nvSpPr>
        <p:spPr>
          <a:xfrm>
            <a:off x="1985682" y="10325100"/>
            <a:ext cx="6266116"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Eldruin</a:t>
            </a:r>
            <a:endParaRPr lang="en-US" sz="4000" dirty="0"/>
          </a:p>
        </p:txBody>
      </p:sp>
      <p:sp>
        <p:nvSpPr>
          <p:cNvPr id="12" name="Text 6"/>
          <p:cNvSpPr/>
          <p:nvPr/>
        </p:nvSpPr>
        <p:spPr>
          <a:xfrm>
            <a:off x="2002617" y="111125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Fire Mage</a:t>
            </a:r>
            <a:endParaRPr lang="en-US" sz="3200" dirty="0"/>
          </a:p>
        </p:txBody>
      </p:sp>
      <p:sp>
        <p:nvSpPr>
          <p:cNvPr id="13" name="Shape 7"/>
          <p:cNvSpPr/>
          <p:nvPr/>
        </p:nvSpPr>
        <p:spPr>
          <a:xfrm>
            <a:off x="9145143" y="4025900"/>
            <a:ext cx="6096762" cy="75692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45143" y="4025900"/>
            <a:ext cx="6096762" cy="6096000"/>
          </a:xfrm>
          <a:prstGeom prst="rect">
            <a:avLst/>
          </a:prstGeom>
        </p:spPr>
      </p:pic>
      <p:sp>
        <p:nvSpPr>
          <p:cNvPr id="15" name="Shape 8"/>
          <p:cNvSpPr/>
          <p:nvPr/>
        </p:nvSpPr>
        <p:spPr>
          <a:xfrm>
            <a:off x="9145143" y="10325100"/>
            <a:ext cx="6096762" cy="1270000"/>
          </a:xfrm>
          <a:prstGeom prst="rect">
            <a:avLst/>
          </a:prstGeom>
          <a:noFill/>
          <a:ln/>
        </p:spPr>
      </p:sp>
      <p:sp>
        <p:nvSpPr>
          <p:cNvPr id="16" name="Shape 9"/>
          <p:cNvSpPr/>
          <p:nvPr/>
        </p:nvSpPr>
        <p:spPr>
          <a:xfrm>
            <a:off x="9145143" y="10325100"/>
            <a:ext cx="6096762" cy="1270000"/>
          </a:xfrm>
          <a:prstGeom prst="rect">
            <a:avLst/>
          </a:prstGeom>
          <a:noFill/>
          <a:ln/>
        </p:spPr>
      </p:sp>
      <p:sp>
        <p:nvSpPr>
          <p:cNvPr id="17" name="Text 10"/>
          <p:cNvSpPr/>
          <p:nvPr/>
        </p:nvSpPr>
        <p:spPr>
          <a:xfrm>
            <a:off x="9060466" y="10325100"/>
            <a:ext cx="6266116"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Elementalen</a:t>
            </a:r>
            <a:endParaRPr lang="en-US" sz="4000" dirty="0"/>
          </a:p>
        </p:txBody>
      </p:sp>
      <p:sp>
        <p:nvSpPr>
          <p:cNvPr id="18" name="Text 11"/>
          <p:cNvSpPr/>
          <p:nvPr/>
        </p:nvSpPr>
        <p:spPr>
          <a:xfrm>
            <a:off x="9077401" y="111125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Guardian</a:t>
            </a:r>
            <a:endParaRPr lang="en-US" sz="3200" dirty="0"/>
          </a:p>
        </p:txBody>
      </p:sp>
      <p:sp>
        <p:nvSpPr>
          <p:cNvPr id="19" name="Shape 12"/>
          <p:cNvSpPr/>
          <p:nvPr/>
        </p:nvSpPr>
        <p:spPr>
          <a:xfrm>
            <a:off x="16219927" y="4025900"/>
            <a:ext cx="6096762" cy="75692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219927" y="4025900"/>
            <a:ext cx="6096762" cy="6096000"/>
          </a:xfrm>
          <a:prstGeom prst="rect">
            <a:avLst/>
          </a:prstGeom>
        </p:spPr>
      </p:pic>
      <p:sp>
        <p:nvSpPr>
          <p:cNvPr id="21" name="Shape 13"/>
          <p:cNvSpPr/>
          <p:nvPr/>
        </p:nvSpPr>
        <p:spPr>
          <a:xfrm>
            <a:off x="16219927" y="10325100"/>
            <a:ext cx="6096762" cy="1270000"/>
          </a:xfrm>
          <a:prstGeom prst="rect">
            <a:avLst/>
          </a:prstGeom>
          <a:noFill/>
          <a:ln/>
        </p:spPr>
      </p:sp>
      <p:sp>
        <p:nvSpPr>
          <p:cNvPr id="22" name="Shape 14"/>
          <p:cNvSpPr/>
          <p:nvPr/>
        </p:nvSpPr>
        <p:spPr>
          <a:xfrm>
            <a:off x="16219927" y="10325100"/>
            <a:ext cx="6096762" cy="1270000"/>
          </a:xfrm>
          <a:prstGeom prst="rect">
            <a:avLst/>
          </a:prstGeom>
          <a:noFill/>
          <a:ln/>
        </p:spPr>
      </p:sp>
      <p:sp>
        <p:nvSpPr>
          <p:cNvPr id="23" name="Text 15"/>
          <p:cNvSpPr/>
          <p:nvPr/>
        </p:nvSpPr>
        <p:spPr>
          <a:xfrm>
            <a:off x="16135250" y="10325100"/>
            <a:ext cx="6266116"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Lunaria</a:t>
            </a:r>
            <a:endParaRPr lang="en-US" sz="4000" dirty="0"/>
          </a:p>
        </p:txBody>
      </p:sp>
      <p:sp>
        <p:nvSpPr>
          <p:cNvPr id="24" name="Text 16"/>
          <p:cNvSpPr/>
          <p:nvPr/>
        </p:nvSpPr>
        <p:spPr>
          <a:xfrm>
            <a:off x="16152185" y="111125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904813" y="0"/>
            <a:ext cx="11482235" cy="9144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1330" y="12204700"/>
            <a:ext cx="6227561" cy="80392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7747968" y="12801600"/>
            <a:ext cx="8455023"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Rubik Regular" pitchFamily="34" charset="0"/>
                <a:ea typeface="Rubik Regular" pitchFamily="34" charset="-122"/>
                <a:cs typeface="Rubik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6"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 name="Text 2"/>
          <p:cNvSpPr/>
          <p:nvPr/>
        </p:nvSpPr>
        <p:spPr>
          <a:xfrm>
            <a:off x="8186173" y="635000"/>
            <a:ext cx="11321348"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The Organization</a:t>
            </a:r>
            <a:endParaRPr lang="en-US" sz="6400" dirty="0"/>
          </a:p>
        </p:txBody>
      </p:sp>
      <p:sp>
        <p:nvSpPr>
          <p:cNvPr id="8" name="Shape 3"/>
          <p:cNvSpPr/>
          <p:nvPr/>
        </p:nvSpPr>
        <p:spPr>
          <a:xfrm>
            <a:off x="787498" y="3352800"/>
            <a:ext cx="22812051" cy="8597900"/>
          </a:xfrm>
          <a:prstGeom prst="rect">
            <a:avLst/>
          </a:prstGeom>
          <a:noFill/>
          <a:ln/>
        </p:spPr>
      </p:sp>
      <p:sp>
        <p:nvSpPr>
          <p:cNvPr id="9" name="Shape 4"/>
          <p:cNvSpPr/>
          <p:nvPr/>
        </p:nvSpPr>
        <p:spPr>
          <a:xfrm>
            <a:off x="10173972" y="3352800"/>
            <a:ext cx="5487086" cy="1524000"/>
          </a:xfrm>
          <a:prstGeom prst="rect">
            <a:avLst/>
          </a:prstGeom>
          <a:solidFill>
            <a:srgbClr val="000000">
              <a:alpha val="100000"/>
            </a:srgbClr>
          </a:solidFill>
          <a:ln w="50800">
            <a:solidFill>
              <a:srgbClr val="565656"/>
            </a:solidFill>
            <a:prstDash val="solid"/>
          </a:ln>
        </p:spPr>
      </p:sp>
      <p:pic>
        <p:nvPicPr>
          <p:cNvPr id="10"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78810" y="3556000"/>
            <a:ext cx="1117740" cy="1117600"/>
          </a:xfrm>
          <a:prstGeom prst="rect">
            <a:avLst/>
          </a:prstGeom>
        </p:spPr>
      </p:pic>
      <p:sp>
        <p:nvSpPr>
          <p:cNvPr id="11" name="Shape 5"/>
          <p:cNvSpPr/>
          <p:nvPr/>
        </p:nvSpPr>
        <p:spPr>
          <a:xfrm>
            <a:off x="11799775" y="3568700"/>
            <a:ext cx="3556445" cy="1092200"/>
          </a:xfrm>
          <a:prstGeom prst="roundRect">
            <a:avLst>
              <a:gd name="adj" fmla="val 5023"/>
            </a:avLst>
          </a:prstGeom>
          <a:noFill/>
          <a:ln/>
        </p:spPr>
      </p:sp>
      <p:sp>
        <p:nvSpPr>
          <p:cNvPr id="12" name="Text 6"/>
          <p:cNvSpPr/>
          <p:nvPr/>
        </p:nvSpPr>
        <p:spPr>
          <a:xfrm>
            <a:off x="11799775" y="35687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Chloe Ng</a:t>
            </a:r>
            <a:endParaRPr lang="en-US" sz="3200" dirty="0"/>
          </a:p>
        </p:txBody>
      </p:sp>
      <p:sp>
        <p:nvSpPr>
          <p:cNvPr id="13" name="Text 7"/>
          <p:cNvSpPr/>
          <p:nvPr/>
        </p:nvSpPr>
        <p:spPr>
          <a:xfrm>
            <a:off x="11799775" y="4178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Mage</a:t>
            </a:r>
            <a:endParaRPr lang="en-US" sz="3200" dirty="0"/>
          </a:p>
        </p:txBody>
      </p:sp>
      <p:sp>
        <p:nvSpPr>
          <p:cNvPr id="14" name="Shape 8"/>
          <p:cNvSpPr/>
          <p:nvPr/>
        </p:nvSpPr>
        <p:spPr>
          <a:xfrm>
            <a:off x="787498" y="5715000"/>
            <a:ext cx="5487086" cy="1524000"/>
          </a:xfrm>
          <a:prstGeom prst="rect">
            <a:avLst/>
          </a:prstGeom>
          <a:solidFill>
            <a:srgbClr val="000000">
              <a:alpha val="100000"/>
            </a:srgbClr>
          </a:solidFill>
          <a:ln w="50800">
            <a:solidFill>
              <a:srgbClr val="565656"/>
            </a:solidFill>
            <a:prstDash val="solid"/>
          </a:ln>
        </p:spPr>
      </p:sp>
      <p:pic>
        <p:nvPicPr>
          <p:cNvPr id="15"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2337" y="5918200"/>
            <a:ext cx="1117740" cy="1117600"/>
          </a:xfrm>
          <a:prstGeom prst="rect">
            <a:avLst/>
          </a:prstGeom>
        </p:spPr>
      </p:pic>
      <p:sp>
        <p:nvSpPr>
          <p:cNvPr id="16" name="Shape 9"/>
          <p:cNvSpPr/>
          <p:nvPr/>
        </p:nvSpPr>
        <p:spPr>
          <a:xfrm>
            <a:off x="2413302" y="5930900"/>
            <a:ext cx="3556445" cy="1092200"/>
          </a:xfrm>
          <a:prstGeom prst="roundRect">
            <a:avLst>
              <a:gd name="adj" fmla="val 5023"/>
            </a:avLst>
          </a:prstGeom>
          <a:noFill/>
          <a:ln/>
        </p:spPr>
      </p:sp>
      <p:sp>
        <p:nvSpPr>
          <p:cNvPr id="17" name="Text 10"/>
          <p:cNvSpPr/>
          <p:nvPr/>
        </p:nvSpPr>
        <p:spPr>
          <a:xfrm>
            <a:off x="2413302" y="59309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Valtorin</a:t>
            </a:r>
            <a:endParaRPr lang="en-US" sz="3200" dirty="0"/>
          </a:p>
        </p:txBody>
      </p:sp>
      <p:sp>
        <p:nvSpPr>
          <p:cNvPr id="18" name="Text 11"/>
          <p:cNvSpPr/>
          <p:nvPr/>
        </p:nvSpPr>
        <p:spPr>
          <a:xfrm>
            <a:off x="2413302" y="65405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Assassin</a:t>
            </a:r>
            <a:endParaRPr lang="en-US" sz="3200" dirty="0"/>
          </a:p>
        </p:txBody>
      </p:sp>
      <p:sp>
        <p:nvSpPr>
          <p:cNvPr id="19" name="Shape 12"/>
          <p:cNvSpPr/>
          <p:nvPr/>
        </p:nvSpPr>
        <p:spPr>
          <a:xfrm>
            <a:off x="3835879" y="8051800"/>
            <a:ext cx="5487086" cy="1524000"/>
          </a:xfrm>
          <a:prstGeom prst="rect">
            <a:avLst/>
          </a:prstGeom>
          <a:solidFill>
            <a:srgbClr val="000000">
              <a:alpha val="100000"/>
            </a:srgbClr>
          </a:solidFill>
          <a:ln w="50800">
            <a:solidFill>
              <a:srgbClr val="565656"/>
            </a:solidFill>
            <a:prstDash val="solid"/>
          </a:ln>
        </p:spPr>
      </p:sp>
      <p:pic>
        <p:nvPicPr>
          <p:cNvPr id="20"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40718" y="8255000"/>
            <a:ext cx="1117740" cy="1117600"/>
          </a:xfrm>
          <a:prstGeom prst="rect">
            <a:avLst/>
          </a:prstGeom>
        </p:spPr>
      </p:pic>
      <p:sp>
        <p:nvSpPr>
          <p:cNvPr id="21" name="Shape 13"/>
          <p:cNvSpPr/>
          <p:nvPr/>
        </p:nvSpPr>
        <p:spPr>
          <a:xfrm>
            <a:off x="5461683" y="8267700"/>
            <a:ext cx="3556445" cy="1092200"/>
          </a:xfrm>
          <a:prstGeom prst="roundRect">
            <a:avLst>
              <a:gd name="adj" fmla="val 5023"/>
            </a:avLst>
          </a:prstGeom>
          <a:noFill/>
          <a:ln/>
        </p:spPr>
      </p:sp>
      <p:sp>
        <p:nvSpPr>
          <p:cNvPr id="22" name="Text 14"/>
          <p:cNvSpPr/>
          <p:nvPr/>
        </p:nvSpPr>
        <p:spPr>
          <a:xfrm>
            <a:off x="5461683" y="82677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Lucian</a:t>
            </a:r>
            <a:endParaRPr lang="en-US" sz="3200" dirty="0"/>
          </a:p>
        </p:txBody>
      </p:sp>
      <p:sp>
        <p:nvSpPr>
          <p:cNvPr id="23" name="Text 15"/>
          <p:cNvSpPr/>
          <p:nvPr/>
        </p:nvSpPr>
        <p:spPr>
          <a:xfrm>
            <a:off x="5461683" y="8877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Conjurer</a:t>
            </a:r>
            <a:endParaRPr lang="en-US" sz="3200" dirty="0"/>
          </a:p>
        </p:txBody>
      </p:sp>
      <p:sp>
        <p:nvSpPr>
          <p:cNvPr id="24" name="Shape 16"/>
          <p:cNvSpPr/>
          <p:nvPr/>
        </p:nvSpPr>
        <p:spPr>
          <a:xfrm>
            <a:off x="3835879" y="10439400"/>
            <a:ext cx="5487086" cy="1524000"/>
          </a:xfrm>
          <a:prstGeom prst="rect">
            <a:avLst/>
          </a:prstGeom>
          <a:solidFill>
            <a:srgbClr val="000000">
              <a:alpha val="100000"/>
            </a:srgbClr>
          </a:solidFill>
          <a:ln w="50800">
            <a:solidFill>
              <a:srgbClr val="565656"/>
            </a:solidFill>
            <a:prstDash val="solid"/>
          </a:ln>
        </p:spPr>
      </p:sp>
      <p:pic>
        <p:nvPicPr>
          <p:cNvPr id="25"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140718" y="10642600"/>
            <a:ext cx="1117740" cy="1117600"/>
          </a:xfrm>
          <a:prstGeom prst="rect">
            <a:avLst/>
          </a:prstGeom>
        </p:spPr>
      </p:pic>
      <p:sp>
        <p:nvSpPr>
          <p:cNvPr id="26" name="Shape 17"/>
          <p:cNvSpPr/>
          <p:nvPr/>
        </p:nvSpPr>
        <p:spPr>
          <a:xfrm>
            <a:off x="5461683" y="10655300"/>
            <a:ext cx="3556445" cy="1092200"/>
          </a:xfrm>
          <a:prstGeom prst="roundRect">
            <a:avLst>
              <a:gd name="adj" fmla="val 5023"/>
            </a:avLst>
          </a:prstGeom>
          <a:noFill/>
          <a:ln/>
        </p:spPr>
      </p:sp>
      <p:sp>
        <p:nvSpPr>
          <p:cNvPr id="27" name="Text 18"/>
          <p:cNvSpPr/>
          <p:nvPr/>
        </p:nvSpPr>
        <p:spPr>
          <a:xfrm>
            <a:off x="5461683" y="106553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Cedric</a:t>
            </a:r>
            <a:endParaRPr lang="en-US" sz="3200" dirty="0"/>
          </a:p>
        </p:txBody>
      </p:sp>
      <p:sp>
        <p:nvSpPr>
          <p:cNvPr id="28" name="Text 19"/>
          <p:cNvSpPr/>
          <p:nvPr/>
        </p:nvSpPr>
        <p:spPr>
          <a:xfrm>
            <a:off x="5461683" y="112649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Timekeeper</a:t>
            </a:r>
            <a:endParaRPr lang="en-US" sz="3200" dirty="0"/>
          </a:p>
        </p:txBody>
      </p:sp>
      <p:sp>
        <p:nvSpPr>
          <p:cNvPr id="29" name="Shape 20"/>
          <p:cNvSpPr/>
          <p:nvPr/>
        </p:nvSpPr>
        <p:spPr>
          <a:xfrm>
            <a:off x="15343518" y="8077200"/>
            <a:ext cx="5487086" cy="1524000"/>
          </a:xfrm>
          <a:prstGeom prst="rect">
            <a:avLst/>
          </a:prstGeom>
          <a:solidFill>
            <a:srgbClr val="000000">
              <a:alpha val="100000"/>
            </a:srgbClr>
          </a:solidFill>
          <a:ln w="50800">
            <a:solidFill>
              <a:srgbClr val="565656"/>
            </a:solidFill>
            <a:prstDash val="solid"/>
          </a:ln>
        </p:spPr>
      </p:sp>
      <p:pic>
        <p:nvPicPr>
          <p:cNvPr id="30"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648356" y="8280400"/>
            <a:ext cx="1117740" cy="1117600"/>
          </a:xfrm>
          <a:prstGeom prst="rect">
            <a:avLst/>
          </a:prstGeom>
        </p:spPr>
      </p:pic>
      <p:sp>
        <p:nvSpPr>
          <p:cNvPr id="31" name="Shape 21"/>
          <p:cNvSpPr/>
          <p:nvPr/>
        </p:nvSpPr>
        <p:spPr>
          <a:xfrm>
            <a:off x="16969321" y="8293100"/>
            <a:ext cx="3556445" cy="1092200"/>
          </a:xfrm>
          <a:prstGeom prst="roundRect">
            <a:avLst>
              <a:gd name="adj" fmla="val 5023"/>
            </a:avLst>
          </a:prstGeom>
          <a:noFill/>
          <a:ln/>
        </p:spPr>
      </p:sp>
      <p:sp>
        <p:nvSpPr>
          <p:cNvPr id="32" name="Text 22"/>
          <p:cNvSpPr/>
          <p:nvPr/>
        </p:nvSpPr>
        <p:spPr>
          <a:xfrm>
            <a:off x="16969321" y="82931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Elvina</a:t>
            </a:r>
            <a:endParaRPr lang="en-US" sz="3200" dirty="0"/>
          </a:p>
        </p:txBody>
      </p:sp>
      <p:sp>
        <p:nvSpPr>
          <p:cNvPr id="33" name="Text 23"/>
          <p:cNvSpPr/>
          <p:nvPr/>
        </p:nvSpPr>
        <p:spPr>
          <a:xfrm>
            <a:off x="16969321" y="89027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Oracle</a:t>
            </a:r>
            <a:endParaRPr lang="en-US" sz="3200" dirty="0"/>
          </a:p>
        </p:txBody>
      </p:sp>
      <p:sp>
        <p:nvSpPr>
          <p:cNvPr id="34" name="Shape 24"/>
          <p:cNvSpPr/>
          <p:nvPr/>
        </p:nvSpPr>
        <p:spPr>
          <a:xfrm>
            <a:off x="15343518" y="10439400"/>
            <a:ext cx="5487086" cy="1524000"/>
          </a:xfrm>
          <a:prstGeom prst="rect">
            <a:avLst/>
          </a:prstGeom>
          <a:solidFill>
            <a:srgbClr val="000000">
              <a:alpha val="100000"/>
            </a:srgbClr>
          </a:solidFill>
          <a:ln w="50800">
            <a:solidFill>
              <a:srgbClr val="565656"/>
            </a:solidFill>
            <a:prstDash val="solid"/>
          </a:ln>
        </p:spPr>
      </p:sp>
      <p:pic>
        <p:nvPicPr>
          <p:cNvPr id="35"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5648356" y="10642600"/>
            <a:ext cx="1117740" cy="1117600"/>
          </a:xfrm>
          <a:prstGeom prst="rect">
            <a:avLst/>
          </a:prstGeom>
        </p:spPr>
      </p:pic>
      <p:sp>
        <p:nvSpPr>
          <p:cNvPr id="36" name="Shape 25"/>
          <p:cNvSpPr/>
          <p:nvPr/>
        </p:nvSpPr>
        <p:spPr>
          <a:xfrm>
            <a:off x="16969321" y="10655300"/>
            <a:ext cx="3556445" cy="1092200"/>
          </a:xfrm>
          <a:prstGeom prst="roundRect">
            <a:avLst>
              <a:gd name="adj" fmla="val 5023"/>
            </a:avLst>
          </a:prstGeom>
          <a:noFill/>
          <a:ln/>
        </p:spPr>
      </p:sp>
      <p:sp>
        <p:nvSpPr>
          <p:cNvPr id="37" name="Text 26"/>
          <p:cNvSpPr/>
          <p:nvPr/>
        </p:nvSpPr>
        <p:spPr>
          <a:xfrm>
            <a:off x="16969321" y="106553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Seraphina</a:t>
            </a:r>
            <a:endParaRPr lang="en-US" sz="3200" dirty="0"/>
          </a:p>
        </p:txBody>
      </p:sp>
      <p:sp>
        <p:nvSpPr>
          <p:cNvPr id="38" name="Text 27"/>
          <p:cNvSpPr/>
          <p:nvPr/>
        </p:nvSpPr>
        <p:spPr>
          <a:xfrm>
            <a:off x="16969321" y="112649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Lightbringer</a:t>
            </a:r>
            <a:endParaRPr lang="en-US" sz="3200" dirty="0"/>
          </a:p>
        </p:txBody>
      </p:sp>
      <p:sp>
        <p:nvSpPr>
          <p:cNvPr id="39" name="Shape 28"/>
          <p:cNvSpPr/>
          <p:nvPr/>
        </p:nvSpPr>
        <p:spPr>
          <a:xfrm>
            <a:off x="6681035" y="5715000"/>
            <a:ext cx="5487086" cy="1524000"/>
          </a:xfrm>
          <a:prstGeom prst="rect">
            <a:avLst/>
          </a:prstGeom>
          <a:solidFill>
            <a:srgbClr val="000000">
              <a:alpha val="100000"/>
            </a:srgbClr>
          </a:solidFill>
          <a:ln w="50800">
            <a:solidFill>
              <a:srgbClr val="565656"/>
            </a:solidFill>
            <a:prstDash val="solid"/>
          </a:ln>
        </p:spPr>
      </p:sp>
      <p:pic>
        <p:nvPicPr>
          <p:cNvPr id="40"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985873" y="5918200"/>
            <a:ext cx="1117740" cy="1117600"/>
          </a:xfrm>
          <a:prstGeom prst="rect">
            <a:avLst/>
          </a:prstGeom>
        </p:spPr>
      </p:pic>
      <p:sp>
        <p:nvSpPr>
          <p:cNvPr id="41" name="Shape 29"/>
          <p:cNvSpPr/>
          <p:nvPr/>
        </p:nvSpPr>
        <p:spPr>
          <a:xfrm>
            <a:off x="8306838" y="5930900"/>
            <a:ext cx="3556445" cy="1092200"/>
          </a:xfrm>
          <a:prstGeom prst="roundRect">
            <a:avLst>
              <a:gd name="adj" fmla="val 5023"/>
            </a:avLst>
          </a:prstGeom>
          <a:noFill/>
          <a:ln/>
        </p:spPr>
      </p:sp>
      <p:sp>
        <p:nvSpPr>
          <p:cNvPr id="42" name="Text 30"/>
          <p:cNvSpPr/>
          <p:nvPr/>
        </p:nvSpPr>
        <p:spPr>
          <a:xfrm>
            <a:off x="8306838" y="59309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Aurielle</a:t>
            </a:r>
            <a:endParaRPr lang="en-US" sz="3200" dirty="0"/>
          </a:p>
        </p:txBody>
      </p:sp>
      <p:sp>
        <p:nvSpPr>
          <p:cNvPr id="43" name="Text 31"/>
          <p:cNvSpPr/>
          <p:nvPr/>
        </p:nvSpPr>
        <p:spPr>
          <a:xfrm>
            <a:off x="8306838" y="65405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Priestess</a:t>
            </a:r>
            <a:endParaRPr lang="en-US" sz="3200" dirty="0"/>
          </a:p>
        </p:txBody>
      </p:sp>
      <p:sp>
        <p:nvSpPr>
          <p:cNvPr id="44" name="Shape 32"/>
          <p:cNvSpPr/>
          <p:nvPr/>
        </p:nvSpPr>
        <p:spPr>
          <a:xfrm>
            <a:off x="18468108" y="5715000"/>
            <a:ext cx="5487086" cy="1524000"/>
          </a:xfrm>
          <a:prstGeom prst="rect">
            <a:avLst/>
          </a:prstGeom>
          <a:solidFill>
            <a:srgbClr val="000000">
              <a:alpha val="100000"/>
            </a:srgbClr>
          </a:solidFill>
          <a:ln w="50800">
            <a:solidFill>
              <a:srgbClr val="565656"/>
            </a:solidFill>
            <a:prstDash val="solid"/>
          </a:ln>
        </p:spPr>
      </p:sp>
      <p:pic>
        <p:nvPicPr>
          <p:cNvPr id="45"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8772946" y="5918200"/>
            <a:ext cx="1117740" cy="1117600"/>
          </a:xfrm>
          <a:prstGeom prst="rect">
            <a:avLst/>
          </a:prstGeom>
        </p:spPr>
      </p:pic>
      <p:sp>
        <p:nvSpPr>
          <p:cNvPr id="46" name="Shape 33"/>
          <p:cNvSpPr/>
          <p:nvPr/>
        </p:nvSpPr>
        <p:spPr>
          <a:xfrm>
            <a:off x="20093911" y="5930900"/>
            <a:ext cx="3556445" cy="1092200"/>
          </a:xfrm>
          <a:prstGeom prst="roundRect">
            <a:avLst>
              <a:gd name="adj" fmla="val 5023"/>
            </a:avLst>
          </a:prstGeom>
          <a:noFill/>
          <a:ln/>
        </p:spPr>
      </p:sp>
      <p:sp>
        <p:nvSpPr>
          <p:cNvPr id="47" name="Text 34"/>
          <p:cNvSpPr/>
          <p:nvPr/>
        </p:nvSpPr>
        <p:spPr>
          <a:xfrm>
            <a:off x="20093911" y="59309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Dariana</a:t>
            </a:r>
            <a:endParaRPr lang="en-US" sz="3200" dirty="0"/>
          </a:p>
        </p:txBody>
      </p:sp>
      <p:sp>
        <p:nvSpPr>
          <p:cNvPr id="48" name="Text 35"/>
          <p:cNvSpPr/>
          <p:nvPr/>
        </p:nvSpPr>
        <p:spPr>
          <a:xfrm>
            <a:off x="20093911" y="65405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Shaman</a:t>
            </a:r>
            <a:endParaRPr lang="en-US" sz="3200" dirty="0"/>
          </a:p>
        </p:txBody>
      </p:sp>
      <p:sp>
        <p:nvSpPr>
          <p:cNvPr id="49" name="Shape 36"/>
          <p:cNvSpPr/>
          <p:nvPr/>
        </p:nvSpPr>
        <p:spPr>
          <a:xfrm>
            <a:off x="12574572" y="5715000"/>
            <a:ext cx="5487086" cy="1524000"/>
          </a:xfrm>
          <a:prstGeom prst="rect">
            <a:avLst/>
          </a:prstGeom>
          <a:solidFill>
            <a:srgbClr val="000000">
              <a:alpha val="100000"/>
            </a:srgbClr>
          </a:solidFill>
          <a:ln w="50800">
            <a:solidFill>
              <a:srgbClr val="565656"/>
            </a:solidFill>
            <a:prstDash val="solid"/>
          </a:ln>
        </p:spPr>
      </p:sp>
      <p:pic>
        <p:nvPicPr>
          <p:cNvPr id="50"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879410" y="5918200"/>
            <a:ext cx="1117740" cy="1117600"/>
          </a:xfrm>
          <a:prstGeom prst="rect">
            <a:avLst/>
          </a:prstGeom>
        </p:spPr>
      </p:pic>
      <p:sp>
        <p:nvSpPr>
          <p:cNvPr id="51" name="Shape 37"/>
          <p:cNvSpPr/>
          <p:nvPr/>
        </p:nvSpPr>
        <p:spPr>
          <a:xfrm>
            <a:off x="14200375" y="5930900"/>
            <a:ext cx="3556445" cy="1092200"/>
          </a:xfrm>
          <a:prstGeom prst="roundRect">
            <a:avLst>
              <a:gd name="adj" fmla="val 5023"/>
            </a:avLst>
          </a:prstGeom>
          <a:noFill/>
          <a:ln/>
        </p:spPr>
      </p:sp>
      <p:sp>
        <p:nvSpPr>
          <p:cNvPr id="52" name="Text 38"/>
          <p:cNvSpPr/>
          <p:nvPr/>
        </p:nvSpPr>
        <p:spPr>
          <a:xfrm>
            <a:off x="14200375" y="5930900"/>
            <a:ext cx="3691928"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Theronis</a:t>
            </a:r>
            <a:endParaRPr lang="en-US" sz="3200" dirty="0"/>
          </a:p>
        </p:txBody>
      </p:sp>
      <p:sp>
        <p:nvSpPr>
          <p:cNvPr id="53" name="Text 39"/>
          <p:cNvSpPr/>
          <p:nvPr/>
        </p:nvSpPr>
        <p:spPr>
          <a:xfrm>
            <a:off x="14200375" y="65405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Warrior</a:t>
            </a:r>
            <a:endParaRPr lang="en-US" sz="3200" dirty="0"/>
          </a:p>
        </p:txBody>
      </p:sp>
      <p:pic>
        <p:nvPicPr>
          <p:cNvPr id="54"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353219" y="5295900"/>
            <a:ext cx="17680610" cy="12700"/>
          </a:xfrm>
          <a:prstGeom prst="rect">
            <a:avLst/>
          </a:prstGeom>
        </p:spPr>
      </p:pic>
      <p:pic>
        <p:nvPicPr>
          <p:cNvPr id="55"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3006426" y="4902200"/>
            <a:ext cx="12702" cy="406400"/>
          </a:xfrm>
          <a:prstGeom prst="rect">
            <a:avLst/>
          </a:prstGeom>
        </p:spPr>
      </p:pic>
      <p:pic>
        <p:nvPicPr>
          <p:cNvPr id="56" name="Image 14"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3353219" y="5308600"/>
            <a:ext cx="12702" cy="419100"/>
          </a:xfrm>
          <a:prstGeom prst="rect">
            <a:avLst/>
          </a:prstGeom>
        </p:spPr>
      </p:pic>
      <p:pic>
        <p:nvPicPr>
          <p:cNvPr id="57" name="Image 15"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9513489" y="5308600"/>
            <a:ext cx="12702" cy="419100"/>
          </a:xfrm>
          <a:prstGeom prst="rect">
            <a:avLst/>
          </a:prstGeom>
        </p:spPr>
      </p:pic>
      <p:pic>
        <p:nvPicPr>
          <p:cNvPr id="58" name="Image 16"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407026" y="5308600"/>
            <a:ext cx="12702" cy="419100"/>
          </a:xfrm>
          <a:prstGeom prst="rect">
            <a:avLst/>
          </a:prstGeom>
        </p:spPr>
      </p:pic>
      <p:pic>
        <p:nvPicPr>
          <p:cNvPr id="59" name="Image 17"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21021127" y="5308600"/>
            <a:ext cx="12702" cy="419100"/>
          </a:xfrm>
          <a:prstGeom prst="rect">
            <a:avLst/>
          </a:prstGeom>
        </p:spPr>
      </p:pic>
      <p:pic>
        <p:nvPicPr>
          <p:cNvPr id="60" name="Image 18"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9513489" y="7124700"/>
            <a:ext cx="12702" cy="4165600"/>
          </a:xfrm>
          <a:prstGeom prst="rect">
            <a:avLst/>
          </a:prstGeom>
        </p:spPr>
      </p:pic>
      <p:pic>
        <p:nvPicPr>
          <p:cNvPr id="61" name="Image 19"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322965" y="8813800"/>
            <a:ext cx="203225" cy="12700"/>
          </a:xfrm>
          <a:prstGeom prst="rect">
            <a:avLst/>
          </a:prstGeom>
        </p:spPr>
      </p:pic>
      <p:pic>
        <p:nvPicPr>
          <p:cNvPr id="62" name="Image 20"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20830603" y="8813800"/>
            <a:ext cx="203225" cy="12700"/>
          </a:xfrm>
          <a:prstGeom prst="rect">
            <a:avLst/>
          </a:prstGeom>
        </p:spPr>
      </p:pic>
      <p:pic>
        <p:nvPicPr>
          <p:cNvPr id="63" name="Image 21"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9322965" y="11277600"/>
            <a:ext cx="203225" cy="12700"/>
          </a:xfrm>
          <a:prstGeom prst="rect">
            <a:avLst/>
          </a:prstGeom>
        </p:spPr>
      </p:pic>
      <p:pic>
        <p:nvPicPr>
          <p:cNvPr id="64" name="Image 22"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20830603" y="11277600"/>
            <a:ext cx="203225" cy="12700"/>
          </a:xfrm>
          <a:prstGeom prst="rect">
            <a:avLst/>
          </a:prstGeom>
        </p:spPr>
      </p:pic>
      <p:pic>
        <p:nvPicPr>
          <p:cNvPr id="65" name="Image 23"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21021127" y="7264400"/>
            <a:ext cx="12702" cy="40259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03667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47943" y="0"/>
            <a:ext cx="4039105"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0070" y="1854200"/>
            <a:ext cx="6071359" cy="1219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235054" y="1854200"/>
            <a:ext cx="6058657" cy="1219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86886" y="6197600"/>
            <a:ext cx="2464108" cy="56642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236054" y="6197600"/>
            <a:ext cx="2464108" cy="5664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443130" y="3162300"/>
            <a:ext cx="10635463" cy="22775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Thank you for</a:t>
            </a:r>
            <a:endParaRPr lang="en-US" sz="6400" dirty="0"/>
          </a:p>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choosing EaTemp</a:t>
            </a:r>
            <a:endParaRPr lang="en-US" sz="6400" dirty="0"/>
          </a:p>
        </p:txBody>
      </p:sp>
      <p:sp>
        <p:nvSpPr>
          <p:cNvPr id="11" name="Text 2"/>
          <p:cNvSpPr/>
          <p:nvPr/>
        </p:nvSpPr>
        <p:spPr>
          <a:xfrm>
            <a:off x="7443130" y="6921500"/>
            <a:ext cx="9636271" cy="3539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As a new website, we rely on your support to grow, so please help us by sharing our site with your friends and colleagues. </a:t>
            </a:r>
            <a:endParaRPr lang="en-US" sz="3200" dirty="0"/>
          </a:p>
        </p:txBody>
      </p:sp>
      <p:sp>
        <p:nvSpPr>
          <p:cNvPr id="12"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377197" cy="100711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55607" y="10452100"/>
            <a:ext cx="4788498" cy="2743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99962" y="12814300"/>
            <a:ext cx="4661483" cy="50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368921" y="723900"/>
            <a:ext cx="8649781" cy="5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38467" y="1143000"/>
            <a:ext cx="3505638" cy="2908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77184" y="4305300"/>
            <a:ext cx="7201800" cy="71247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3391324" y="1752600"/>
            <a:ext cx="18023553" cy="19177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Rubik Mono One Regular" pitchFamily="34" charset="0"/>
                <a:ea typeface="Rubik Mono One Regular" pitchFamily="34" charset="-122"/>
                <a:cs typeface="Rubik Mono One Regular" pitchFamily="34" charset="-120"/>
              </a:rPr>
              <a:t>Table of Contents</a:t>
            </a:r>
            <a:endParaRPr lang="en-US" sz="9600" dirty="0"/>
          </a:p>
        </p:txBody>
      </p:sp>
      <p:sp>
        <p:nvSpPr>
          <p:cNvPr id="11" name="Shape 2"/>
          <p:cNvSpPr/>
          <p:nvPr/>
        </p:nvSpPr>
        <p:spPr>
          <a:xfrm>
            <a:off x="1638505" y="4521200"/>
            <a:ext cx="7316114" cy="1625600"/>
          </a:xfrm>
          <a:prstGeom prst="rect">
            <a:avLst/>
          </a:prstGeom>
          <a:noFill/>
          <a:ln/>
        </p:spPr>
      </p:sp>
      <p:sp>
        <p:nvSpPr>
          <p:cNvPr id="12" name="Shape 3"/>
          <p:cNvSpPr/>
          <p:nvPr/>
        </p:nvSpPr>
        <p:spPr>
          <a:xfrm>
            <a:off x="1638505" y="4521200"/>
            <a:ext cx="1625803" cy="1625600"/>
          </a:xfrm>
          <a:prstGeom prst="roundRect">
            <a:avLst>
              <a:gd name="adj" fmla="val 781313"/>
            </a:avLst>
          </a:prstGeom>
          <a:solidFill>
            <a:srgbClr val="000000">
              <a:alpha val="100000"/>
            </a:srgbClr>
          </a:solidFill>
          <a:ln w="50800">
            <a:solidFill>
              <a:srgbClr val="565656"/>
            </a:solidFill>
            <a:prstDash val="solid"/>
          </a:ln>
        </p:spPr>
      </p:sp>
      <p:sp>
        <p:nvSpPr>
          <p:cNvPr id="13" name="Text 4"/>
          <p:cNvSpPr/>
          <p:nvPr/>
        </p:nvSpPr>
        <p:spPr>
          <a:xfrm>
            <a:off x="1934875" y="4931833"/>
            <a:ext cx="1033062"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01</a:t>
            </a:r>
            <a:endParaRPr lang="en-US" sz="4000" dirty="0"/>
          </a:p>
        </p:txBody>
      </p:sp>
      <p:sp>
        <p:nvSpPr>
          <p:cNvPr id="14" name="Shape 5"/>
          <p:cNvSpPr/>
          <p:nvPr/>
        </p:nvSpPr>
        <p:spPr>
          <a:xfrm>
            <a:off x="3467533" y="4724400"/>
            <a:ext cx="5487086" cy="1219200"/>
          </a:xfrm>
          <a:prstGeom prst="rect">
            <a:avLst/>
          </a:prstGeom>
          <a:noFill/>
          <a:ln/>
        </p:spPr>
      </p:sp>
      <p:sp>
        <p:nvSpPr>
          <p:cNvPr id="15" name="Text 6"/>
          <p:cNvSpPr/>
          <p:nvPr/>
        </p:nvSpPr>
        <p:spPr>
          <a:xfrm>
            <a:off x="3467533" y="4724400"/>
            <a:ext cx="5656440"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Introduction</a:t>
            </a:r>
            <a:endParaRPr lang="en-US" sz="4000" dirty="0"/>
          </a:p>
        </p:txBody>
      </p:sp>
      <p:sp>
        <p:nvSpPr>
          <p:cNvPr id="16" name="Text 7"/>
          <p:cNvSpPr/>
          <p:nvPr/>
        </p:nvSpPr>
        <p:spPr>
          <a:xfrm>
            <a:off x="3467533" y="54610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Extraordinary Realm</a:t>
            </a:r>
            <a:endParaRPr lang="en-US" sz="3200" dirty="0"/>
          </a:p>
        </p:txBody>
      </p:sp>
      <p:sp>
        <p:nvSpPr>
          <p:cNvPr id="17" name="Shape 8"/>
          <p:cNvSpPr/>
          <p:nvPr/>
        </p:nvSpPr>
        <p:spPr>
          <a:xfrm>
            <a:off x="9589699" y="4521200"/>
            <a:ext cx="7316114" cy="1625600"/>
          </a:xfrm>
          <a:prstGeom prst="rect">
            <a:avLst/>
          </a:prstGeom>
          <a:noFill/>
          <a:ln/>
        </p:spPr>
      </p:sp>
      <p:sp>
        <p:nvSpPr>
          <p:cNvPr id="18" name="Shape 9"/>
          <p:cNvSpPr/>
          <p:nvPr/>
        </p:nvSpPr>
        <p:spPr>
          <a:xfrm>
            <a:off x="9589699" y="4521200"/>
            <a:ext cx="1625803" cy="1625600"/>
          </a:xfrm>
          <a:prstGeom prst="rect">
            <a:avLst/>
          </a:prstGeom>
          <a:solidFill>
            <a:srgbClr val="000000">
              <a:alpha val="100000"/>
            </a:srgbClr>
          </a:solidFill>
          <a:ln w="50800">
            <a:solidFill>
              <a:srgbClr val="565656"/>
            </a:solidFill>
            <a:prstDash val="solid"/>
          </a:ln>
        </p:spPr>
      </p:sp>
      <p:sp>
        <p:nvSpPr>
          <p:cNvPr id="19" name="Text 10"/>
          <p:cNvSpPr/>
          <p:nvPr/>
        </p:nvSpPr>
        <p:spPr>
          <a:xfrm>
            <a:off x="9886069" y="4931833"/>
            <a:ext cx="1033062"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02</a:t>
            </a:r>
            <a:endParaRPr lang="en-US" sz="4000" dirty="0"/>
          </a:p>
        </p:txBody>
      </p:sp>
      <p:sp>
        <p:nvSpPr>
          <p:cNvPr id="20" name="Shape 11"/>
          <p:cNvSpPr/>
          <p:nvPr/>
        </p:nvSpPr>
        <p:spPr>
          <a:xfrm>
            <a:off x="11418727" y="4724400"/>
            <a:ext cx="5487086" cy="1219200"/>
          </a:xfrm>
          <a:prstGeom prst="rect">
            <a:avLst/>
          </a:prstGeom>
          <a:noFill/>
          <a:ln/>
        </p:spPr>
      </p:sp>
      <p:sp>
        <p:nvSpPr>
          <p:cNvPr id="21" name="Text 12"/>
          <p:cNvSpPr/>
          <p:nvPr/>
        </p:nvSpPr>
        <p:spPr>
          <a:xfrm>
            <a:off x="11418727" y="4724400"/>
            <a:ext cx="5656440"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Encounters</a:t>
            </a:r>
            <a:endParaRPr lang="en-US" sz="4000" dirty="0"/>
          </a:p>
        </p:txBody>
      </p:sp>
      <p:sp>
        <p:nvSpPr>
          <p:cNvPr id="22" name="Text 13"/>
          <p:cNvSpPr/>
          <p:nvPr/>
        </p:nvSpPr>
        <p:spPr>
          <a:xfrm>
            <a:off x="11418727" y="54610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Unicorn Sightings</a:t>
            </a:r>
            <a:endParaRPr lang="en-US" sz="3200" dirty="0"/>
          </a:p>
        </p:txBody>
      </p:sp>
      <p:sp>
        <p:nvSpPr>
          <p:cNvPr id="23" name="Shape 14"/>
          <p:cNvSpPr/>
          <p:nvPr/>
        </p:nvSpPr>
        <p:spPr>
          <a:xfrm>
            <a:off x="1638505" y="7505700"/>
            <a:ext cx="7316114" cy="1625600"/>
          </a:xfrm>
          <a:prstGeom prst="rect">
            <a:avLst/>
          </a:prstGeom>
          <a:noFill/>
          <a:ln/>
        </p:spPr>
      </p:sp>
      <p:sp>
        <p:nvSpPr>
          <p:cNvPr id="24" name="Shape 15"/>
          <p:cNvSpPr/>
          <p:nvPr/>
        </p:nvSpPr>
        <p:spPr>
          <a:xfrm>
            <a:off x="1638505" y="7505700"/>
            <a:ext cx="1625803" cy="1625600"/>
          </a:xfrm>
          <a:prstGeom prst="rect">
            <a:avLst/>
          </a:prstGeom>
          <a:solidFill>
            <a:srgbClr val="000000">
              <a:alpha val="100000"/>
            </a:srgbClr>
          </a:solidFill>
          <a:ln w="50800">
            <a:solidFill>
              <a:srgbClr val="565656"/>
            </a:solidFill>
            <a:prstDash val="solid"/>
          </a:ln>
        </p:spPr>
      </p:sp>
      <p:sp>
        <p:nvSpPr>
          <p:cNvPr id="25" name="Text 16"/>
          <p:cNvSpPr/>
          <p:nvPr/>
        </p:nvSpPr>
        <p:spPr>
          <a:xfrm>
            <a:off x="1934875" y="7916333"/>
            <a:ext cx="1033062"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03</a:t>
            </a:r>
            <a:endParaRPr lang="en-US" sz="4000" dirty="0"/>
          </a:p>
        </p:txBody>
      </p:sp>
      <p:sp>
        <p:nvSpPr>
          <p:cNvPr id="26" name="Shape 17"/>
          <p:cNvSpPr/>
          <p:nvPr/>
        </p:nvSpPr>
        <p:spPr>
          <a:xfrm>
            <a:off x="3467533" y="7708900"/>
            <a:ext cx="5487086" cy="1219200"/>
          </a:xfrm>
          <a:prstGeom prst="rect">
            <a:avLst/>
          </a:prstGeom>
          <a:noFill/>
          <a:ln/>
        </p:spPr>
      </p:sp>
      <p:sp>
        <p:nvSpPr>
          <p:cNvPr id="27" name="Text 18"/>
          <p:cNvSpPr/>
          <p:nvPr/>
        </p:nvSpPr>
        <p:spPr>
          <a:xfrm>
            <a:off x="3467533" y="7708900"/>
            <a:ext cx="5656440"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Wonders</a:t>
            </a:r>
            <a:endParaRPr lang="en-US" sz="4000" dirty="0"/>
          </a:p>
        </p:txBody>
      </p:sp>
      <p:sp>
        <p:nvSpPr>
          <p:cNvPr id="28" name="Text 19"/>
          <p:cNvSpPr/>
          <p:nvPr/>
        </p:nvSpPr>
        <p:spPr>
          <a:xfrm>
            <a:off x="3467533" y="84455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Wishes Granted</a:t>
            </a:r>
            <a:endParaRPr lang="en-US" sz="3200" dirty="0"/>
          </a:p>
        </p:txBody>
      </p:sp>
      <p:sp>
        <p:nvSpPr>
          <p:cNvPr id="29" name="Shape 20"/>
          <p:cNvSpPr/>
          <p:nvPr/>
        </p:nvSpPr>
        <p:spPr>
          <a:xfrm>
            <a:off x="9589699" y="7505700"/>
            <a:ext cx="7316114" cy="1625600"/>
          </a:xfrm>
          <a:prstGeom prst="rect">
            <a:avLst/>
          </a:prstGeom>
          <a:noFill/>
          <a:ln/>
        </p:spPr>
      </p:sp>
      <p:sp>
        <p:nvSpPr>
          <p:cNvPr id="30" name="Shape 21"/>
          <p:cNvSpPr/>
          <p:nvPr/>
        </p:nvSpPr>
        <p:spPr>
          <a:xfrm>
            <a:off x="9589699" y="7505700"/>
            <a:ext cx="1625803" cy="1625600"/>
          </a:xfrm>
          <a:prstGeom prst="roundRect">
            <a:avLst>
              <a:gd name="adj" fmla="val 781313"/>
            </a:avLst>
          </a:prstGeom>
          <a:solidFill>
            <a:srgbClr val="000000">
              <a:alpha val="100000"/>
            </a:srgbClr>
          </a:solidFill>
          <a:ln w="50800">
            <a:solidFill>
              <a:srgbClr val="565656"/>
            </a:solidFill>
            <a:prstDash val="solid"/>
          </a:ln>
        </p:spPr>
      </p:sp>
      <p:sp>
        <p:nvSpPr>
          <p:cNvPr id="31" name="Text 22"/>
          <p:cNvSpPr/>
          <p:nvPr/>
        </p:nvSpPr>
        <p:spPr>
          <a:xfrm>
            <a:off x="9886069" y="7916333"/>
            <a:ext cx="1033062"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04</a:t>
            </a:r>
            <a:endParaRPr lang="en-US" sz="4000" dirty="0"/>
          </a:p>
        </p:txBody>
      </p:sp>
      <p:sp>
        <p:nvSpPr>
          <p:cNvPr id="32" name="Shape 23"/>
          <p:cNvSpPr/>
          <p:nvPr/>
        </p:nvSpPr>
        <p:spPr>
          <a:xfrm>
            <a:off x="11418727" y="7708900"/>
            <a:ext cx="5487086" cy="1219200"/>
          </a:xfrm>
          <a:prstGeom prst="rect">
            <a:avLst/>
          </a:prstGeom>
          <a:noFill/>
          <a:ln/>
        </p:spPr>
      </p:sp>
      <p:sp>
        <p:nvSpPr>
          <p:cNvPr id="33" name="Text 24"/>
          <p:cNvSpPr/>
          <p:nvPr/>
        </p:nvSpPr>
        <p:spPr>
          <a:xfrm>
            <a:off x="11418727" y="7708900"/>
            <a:ext cx="5656440"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Magic</a:t>
            </a:r>
            <a:endParaRPr lang="en-US" sz="4000" dirty="0"/>
          </a:p>
        </p:txBody>
      </p:sp>
      <p:sp>
        <p:nvSpPr>
          <p:cNvPr id="34" name="Text 25"/>
          <p:cNvSpPr/>
          <p:nvPr/>
        </p:nvSpPr>
        <p:spPr>
          <a:xfrm>
            <a:off x="11418727" y="84455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Spellcasting</a:t>
            </a:r>
            <a:endParaRPr lang="en-US" sz="3200" dirty="0"/>
          </a:p>
        </p:txBody>
      </p:sp>
      <p:sp>
        <p:nvSpPr>
          <p:cNvPr id="35" name="Shape 26"/>
          <p:cNvSpPr/>
          <p:nvPr/>
        </p:nvSpPr>
        <p:spPr>
          <a:xfrm>
            <a:off x="1638505" y="10490200"/>
            <a:ext cx="7316114" cy="1625600"/>
          </a:xfrm>
          <a:prstGeom prst="rect">
            <a:avLst/>
          </a:prstGeom>
          <a:noFill/>
          <a:ln/>
        </p:spPr>
      </p:sp>
      <p:sp>
        <p:nvSpPr>
          <p:cNvPr id="36" name="Shape 27"/>
          <p:cNvSpPr/>
          <p:nvPr/>
        </p:nvSpPr>
        <p:spPr>
          <a:xfrm>
            <a:off x="1638505" y="10490200"/>
            <a:ext cx="1625803" cy="1625600"/>
          </a:xfrm>
          <a:prstGeom prst="roundRect">
            <a:avLst>
              <a:gd name="adj" fmla="val 781313"/>
            </a:avLst>
          </a:prstGeom>
          <a:solidFill>
            <a:srgbClr val="000000">
              <a:alpha val="100000"/>
            </a:srgbClr>
          </a:solidFill>
          <a:ln w="50800">
            <a:solidFill>
              <a:srgbClr val="565656"/>
            </a:solidFill>
            <a:prstDash val="solid"/>
          </a:ln>
        </p:spPr>
      </p:sp>
      <p:sp>
        <p:nvSpPr>
          <p:cNvPr id="37" name="Text 28"/>
          <p:cNvSpPr/>
          <p:nvPr/>
        </p:nvSpPr>
        <p:spPr>
          <a:xfrm>
            <a:off x="1934875" y="10900833"/>
            <a:ext cx="1033062"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05</a:t>
            </a:r>
            <a:endParaRPr lang="en-US" sz="4000" dirty="0"/>
          </a:p>
        </p:txBody>
      </p:sp>
      <p:sp>
        <p:nvSpPr>
          <p:cNvPr id="38" name="Shape 29"/>
          <p:cNvSpPr/>
          <p:nvPr/>
        </p:nvSpPr>
        <p:spPr>
          <a:xfrm>
            <a:off x="3467533" y="10693400"/>
            <a:ext cx="5487086" cy="1219200"/>
          </a:xfrm>
          <a:prstGeom prst="rect">
            <a:avLst/>
          </a:prstGeom>
          <a:noFill/>
          <a:ln/>
        </p:spPr>
      </p:sp>
      <p:sp>
        <p:nvSpPr>
          <p:cNvPr id="39" name="Text 30"/>
          <p:cNvSpPr/>
          <p:nvPr/>
        </p:nvSpPr>
        <p:spPr>
          <a:xfrm>
            <a:off x="3467533" y="10693400"/>
            <a:ext cx="5656440"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Adventure</a:t>
            </a:r>
            <a:endParaRPr lang="en-US" sz="4000" dirty="0"/>
          </a:p>
        </p:txBody>
      </p:sp>
      <p:sp>
        <p:nvSpPr>
          <p:cNvPr id="40" name="Text 31"/>
          <p:cNvSpPr/>
          <p:nvPr/>
        </p:nvSpPr>
        <p:spPr>
          <a:xfrm>
            <a:off x="3467533" y="114300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Happily Ever After</a:t>
            </a:r>
            <a:endParaRPr lang="en-US" sz="3200" dirty="0"/>
          </a:p>
        </p:txBody>
      </p:sp>
      <p:sp>
        <p:nvSpPr>
          <p:cNvPr id="41" name="Shape 32"/>
          <p:cNvSpPr/>
          <p:nvPr/>
        </p:nvSpPr>
        <p:spPr>
          <a:xfrm>
            <a:off x="9589699" y="10490200"/>
            <a:ext cx="7316114" cy="1625600"/>
          </a:xfrm>
          <a:prstGeom prst="rect">
            <a:avLst/>
          </a:prstGeom>
          <a:noFill/>
          <a:ln/>
        </p:spPr>
      </p:sp>
      <p:sp>
        <p:nvSpPr>
          <p:cNvPr id="42" name="Shape 33"/>
          <p:cNvSpPr/>
          <p:nvPr/>
        </p:nvSpPr>
        <p:spPr>
          <a:xfrm>
            <a:off x="9589699" y="10490200"/>
            <a:ext cx="1625803" cy="1625600"/>
          </a:xfrm>
          <a:prstGeom prst="rect">
            <a:avLst/>
          </a:prstGeom>
          <a:solidFill>
            <a:srgbClr val="000000">
              <a:alpha val="100000"/>
            </a:srgbClr>
          </a:solidFill>
          <a:ln w="50800">
            <a:solidFill>
              <a:srgbClr val="565656"/>
            </a:solidFill>
            <a:prstDash val="solid"/>
          </a:ln>
        </p:spPr>
      </p:sp>
      <p:sp>
        <p:nvSpPr>
          <p:cNvPr id="43" name="Text 34"/>
          <p:cNvSpPr/>
          <p:nvPr/>
        </p:nvSpPr>
        <p:spPr>
          <a:xfrm>
            <a:off x="9886069" y="10900833"/>
            <a:ext cx="1033062"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06</a:t>
            </a:r>
            <a:endParaRPr lang="en-US" sz="4000" dirty="0"/>
          </a:p>
        </p:txBody>
      </p:sp>
      <p:sp>
        <p:nvSpPr>
          <p:cNvPr id="44" name="Shape 35"/>
          <p:cNvSpPr/>
          <p:nvPr/>
        </p:nvSpPr>
        <p:spPr>
          <a:xfrm>
            <a:off x="11418727" y="10693400"/>
            <a:ext cx="5487086" cy="1219200"/>
          </a:xfrm>
          <a:prstGeom prst="rect">
            <a:avLst/>
          </a:prstGeom>
          <a:noFill/>
          <a:ln/>
        </p:spPr>
      </p:sp>
      <p:sp>
        <p:nvSpPr>
          <p:cNvPr id="45" name="Text 36"/>
          <p:cNvSpPr/>
          <p:nvPr/>
        </p:nvSpPr>
        <p:spPr>
          <a:xfrm>
            <a:off x="11418727" y="10693400"/>
            <a:ext cx="5656440"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Conclusion</a:t>
            </a:r>
            <a:endParaRPr lang="en-US" sz="4000" dirty="0"/>
          </a:p>
        </p:txBody>
      </p:sp>
      <p:sp>
        <p:nvSpPr>
          <p:cNvPr id="46" name="Text 37"/>
          <p:cNvSpPr/>
          <p:nvPr/>
        </p:nvSpPr>
        <p:spPr>
          <a:xfrm>
            <a:off x="11418727" y="114300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8629" y="1397000"/>
            <a:ext cx="1917940" cy="5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813" y="508000"/>
            <a:ext cx="50806" cy="713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1813" y="11468100"/>
            <a:ext cx="6490511" cy="138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21527" y="190500"/>
            <a:ext cx="1765521" cy="135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2146568" y="2432050"/>
            <a:ext cx="18231012"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The Realm of Extraordinary</a:t>
            </a:r>
            <a:endParaRPr lang="en-US" sz="6400" dirty="0"/>
          </a:p>
        </p:txBody>
      </p:sp>
      <p:sp>
        <p:nvSpPr>
          <p:cNvPr id="9" name="Text 2"/>
          <p:cNvSpPr/>
          <p:nvPr/>
        </p:nvSpPr>
        <p:spPr>
          <a:xfrm>
            <a:off x="2146568" y="4711700"/>
            <a:ext cx="8861474" cy="49614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1888686" y="4711700"/>
            <a:ext cx="8861474" cy="49614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240480" y="1397000"/>
            <a:ext cx="1917940" cy="5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34429" y="508000"/>
            <a:ext cx="50806" cy="713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94724" y="11468100"/>
            <a:ext cx="6490511" cy="138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90500"/>
            <a:ext cx="1765521" cy="13525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69346" y="660400"/>
            <a:ext cx="15661057" cy="5753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3696162" y="7454900"/>
            <a:ext cx="7874984" cy="5207000"/>
          </a:xfrm>
          <a:prstGeom prst="rect">
            <a:avLst/>
          </a:prstGeom>
          <a:solidFill>
            <a:srgbClr val="000000">
              <a:alpha val="100000"/>
            </a:srgbClr>
          </a:solidFill>
          <a:ln w="50800">
            <a:solidFill>
              <a:srgbClr val="565656"/>
            </a:solidFill>
            <a:prstDash val="solid"/>
          </a:ln>
        </p:spPr>
      </p:sp>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03105" y="7759700"/>
            <a:ext cx="1661098" cy="1625600"/>
          </a:xfrm>
          <a:prstGeom prst="rect">
            <a:avLst/>
          </a:prstGeom>
        </p:spPr>
      </p:pic>
      <p:sp>
        <p:nvSpPr>
          <p:cNvPr id="11" name="Shape 2"/>
          <p:cNvSpPr/>
          <p:nvPr/>
        </p:nvSpPr>
        <p:spPr>
          <a:xfrm>
            <a:off x="4102613" y="9690100"/>
            <a:ext cx="7062083" cy="2667000"/>
          </a:xfrm>
          <a:prstGeom prst="rect">
            <a:avLst/>
          </a:prstGeom>
          <a:noFill/>
          <a:ln/>
        </p:spPr>
      </p:sp>
      <p:sp>
        <p:nvSpPr>
          <p:cNvPr id="12" name="Text 3"/>
          <p:cNvSpPr/>
          <p:nvPr/>
        </p:nvSpPr>
        <p:spPr>
          <a:xfrm>
            <a:off x="4017936" y="9690100"/>
            <a:ext cx="7231437"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Unicorn</a:t>
            </a:r>
            <a:endParaRPr lang="en-US" sz="4000" dirty="0"/>
          </a:p>
        </p:txBody>
      </p:sp>
      <p:sp>
        <p:nvSpPr>
          <p:cNvPr id="13" name="Text 4"/>
          <p:cNvSpPr/>
          <p:nvPr/>
        </p:nvSpPr>
        <p:spPr>
          <a:xfrm>
            <a:off x="4034871" y="10426700"/>
            <a:ext cx="7197566" cy="2065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record of the number of unicorns spotted in the fantasy realm and the beauty and mystery that surrounds these enchanting creatures.</a:t>
            </a:r>
            <a:endParaRPr lang="en-US" sz="3200" dirty="0"/>
          </a:p>
        </p:txBody>
      </p:sp>
      <p:sp>
        <p:nvSpPr>
          <p:cNvPr id="14" name="Shape 5"/>
          <p:cNvSpPr/>
          <p:nvPr/>
        </p:nvSpPr>
        <p:spPr>
          <a:xfrm>
            <a:off x="12828603" y="7454900"/>
            <a:ext cx="7874984" cy="5207000"/>
          </a:xfrm>
          <a:prstGeom prst="rect">
            <a:avLst/>
          </a:prstGeom>
          <a:solidFill>
            <a:srgbClr val="000000">
              <a:alpha val="100000"/>
            </a:srgbClr>
          </a:solidFill>
          <a:ln w="50800">
            <a:solidFill>
              <a:srgbClr val="565656"/>
            </a:solidFill>
            <a:prstDash val="solid"/>
          </a:ln>
        </p:spPr>
      </p:sp>
      <p:pic>
        <p:nvPicPr>
          <p:cNvPr id="15"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953194" y="7759700"/>
            <a:ext cx="1625803" cy="1625600"/>
          </a:xfrm>
          <a:prstGeom prst="rect">
            <a:avLst/>
          </a:prstGeom>
        </p:spPr>
      </p:pic>
      <p:sp>
        <p:nvSpPr>
          <p:cNvPr id="16" name="Shape 6"/>
          <p:cNvSpPr/>
          <p:nvPr/>
        </p:nvSpPr>
        <p:spPr>
          <a:xfrm>
            <a:off x="13235054" y="9690100"/>
            <a:ext cx="7062083" cy="2667000"/>
          </a:xfrm>
          <a:prstGeom prst="rect">
            <a:avLst/>
          </a:prstGeom>
          <a:noFill/>
          <a:ln/>
        </p:spPr>
      </p:sp>
      <p:sp>
        <p:nvSpPr>
          <p:cNvPr id="17" name="Text 7"/>
          <p:cNvSpPr/>
          <p:nvPr/>
        </p:nvSpPr>
        <p:spPr>
          <a:xfrm>
            <a:off x="13150377" y="9690100"/>
            <a:ext cx="7231437" cy="8043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Dragon</a:t>
            </a:r>
            <a:endParaRPr lang="en-US" sz="4000" dirty="0"/>
          </a:p>
        </p:txBody>
      </p:sp>
      <p:sp>
        <p:nvSpPr>
          <p:cNvPr id="18" name="Text 8"/>
          <p:cNvSpPr/>
          <p:nvPr/>
        </p:nvSpPr>
        <p:spPr>
          <a:xfrm>
            <a:off x="13167312" y="10426700"/>
            <a:ext cx="7197566" cy="2065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4572000"/>
            <a:ext cx="11482235" cy="9144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18157" y="707392"/>
            <a:ext cx="6227561" cy="80390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34067" y="1384300"/>
            <a:ext cx="8129016" cy="112141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34067" y="1384300"/>
            <a:ext cx="8129016" cy="7302500"/>
          </a:xfrm>
          <a:prstGeom prst="rect">
            <a:avLst/>
          </a:prstGeom>
        </p:spPr>
      </p:pic>
      <p:sp>
        <p:nvSpPr>
          <p:cNvPr id="8" name="Shape 2"/>
          <p:cNvSpPr/>
          <p:nvPr/>
        </p:nvSpPr>
        <p:spPr>
          <a:xfrm>
            <a:off x="2934067" y="9296400"/>
            <a:ext cx="8129016" cy="1244600"/>
          </a:xfrm>
          <a:prstGeom prst="rect">
            <a:avLst/>
          </a:prstGeom>
          <a:solidFill>
            <a:srgbClr val="000000">
              <a:alpha val="100000"/>
            </a:srgbClr>
          </a:solidFill>
          <a:ln w="50800">
            <a:solidFill>
              <a:srgbClr val="565656"/>
            </a:solidFill>
            <a:prstDash val="solid"/>
          </a:ln>
        </p:spPr>
      </p:sp>
      <p:sp>
        <p:nvSpPr>
          <p:cNvPr id="9" name="Text 3"/>
          <p:cNvSpPr/>
          <p:nvPr/>
        </p:nvSpPr>
        <p:spPr>
          <a:xfrm>
            <a:off x="3696162" y="9601200"/>
            <a:ext cx="7510872"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Unicorn Sightings</a:t>
            </a:r>
            <a:endParaRPr lang="en-US" sz="4000" dirty="0"/>
          </a:p>
        </p:txBody>
      </p:sp>
      <p:sp>
        <p:nvSpPr>
          <p:cNvPr id="10" name="Shape 4"/>
          <p:cNvSpPr/>
          <p:nvPr/>
        </p:nvSpPr>
        <p:spPr>
          <a:xfrm>
            <a:off x="2934067" y="11150600"/>
            <a:ext cx="8129016" cy="1447800"/>
          </a:xfrm>
          <a:prstGeom prst="rect">
            <a:avLst/>
          </a:prstGeom>
          <a:noFill/>
          <a:ln/>
        </p:spPr>
      </p:sp>
      <p:sp>
        <p:nvSpPr>
          <p:cNvPr id="11" name="Text 5"/>
          <p:cNvSpPr/>
          <p:nvPr/>
        </p:nvSpPr>
        <p:spPr>
          <a:xfrm>
            <a:off x="2934067" y="11150600"/>
            <a:ext cx="8264500" cy="1583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record of the number of unicorns spotted in the fantasy realm and the beauty and mystery.</a:t>
            </a:r>
            <a:endParaRPr lang="en-US" sz="3200" dirty="0"/>
          </a:p>
        </p:txBody>
      </p:sp>
      <p:sp>
        <p:nvSpPr>
          <p:cNvPr id="12" name="Shape 6"/>
          <p:cNvSpPr/>
          <p:nvPr/>
        </p:nvSpPr>
        <p:spPr>
          <a:xfrm>
            <a:off x="13323965" y="1384300"/>
            <a:ext cx="8129016" cy="11214100"/>
          </a:xfrm>
          <a:prstGeom prst="rect">
            <a:avLst/>
          </a:prstGeom>
          <a:noFill/>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323965" y="1384300"/>
            <a:ext cx="8129016" cy="7302500"/>
          </a:xfrm>
          <a:prstGeom prst="rect">
            <a:avLst/>
          </a:prstGeom>
        </p:spPr>
      </p:pic>
      <p:sp>
        <p:nvSpPr>
          <p:cNvPr id="14" name="Shape 7"/>
          <p:cNvSpPr/>
          <p:nvPr/>
        </p:nvSpPr>
        <p:spPr>
          <a:xfrm>
            <a:off x="13323965" y="9296400"/>
            <a:ext cx="8129016" cy="1244600"/>
          </a:xfrm>
          <a:prstGeom prst="rect">
            <a:avLst/>
          </a:prstGeom>
          <a:solidFill>
            <a:srgbClr val="000000">
              <a:alpha val="100000"/>
            </a:srgbClr>
          </a:solidFill>
          <a:ln w="50800">
            <a:solidFill>
              <a:srgbClr val="565656"/>
            </a:solidFill>
            <a:prstDash val="solid"/>
          </a:ln>
        </p:spPr>
      </p:sp>
      <p:sp>
        <p:nvSpPr>
          <p:cNvPr id="15" name="Text 8"/>
          <p:cNvSpPr/>
          <p:nvPr/>
        </p:nvSpPr>
        <p:spPr>
          <a:xfrm>
            <a:off x="14086061" y="9601200"/>
            <a:ext cx="5783456"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Dragon Taming</a:t>
            </a:r>
            <a:endParaRPr lang="en-US" sz="4000" dirty="0"/>
          </a:p>
        </p:txBody>
      </p:sp>
      <p:sp>
        <p:nvSpPr>
          <p:cNvPr id="16" name="Shape 9"/>
          <p:cNvSpPr/>
          <p:nvPr/>
        </p:nvSpPr>
        <p:spPr>
          <a:xfrm>
            <a:off x="13323965" y="11150600"/>
            <a:ext cx="8129016" cy="1447800"/>
          </a:xfrm>
          <a:prstGeom prst="rect">
            <a:avLst/>
          </a:prstGeom>
          <a:noFill/>
          <a:ln/>
        </p:spPr>
      </p:sp>
      <p:sp>
        <p:nvSpPr>
          <p:cNvPr id="17" name="Text 10"/>
          <p:cNvSpPr/>
          <p:nvPr/>
        </p:nvSpPr>
        <p:spPr>
          <a:xfrm>
            <a:off x="13323965" y="11150600"/>
            <a:ext cx="8264500" cy="1583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03667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47943" y="0"/>
            <a:ext cx="4039105"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0070" y="1854200"/>
            <a:ext cx="6071359" cy="1219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235054" y="1854200"/>
            <a:ext cx="6058657" cy="1219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86886" y="6197600"/>
            <a:ext cx="2464108" cy="56642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236054" y="6197600"/>
            <a:ext cx="2464108" cy="5664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375197" y="516415"/>
            <a:ext cx="6068311" cy="4556472"/>
          </a:xfrm>
          <a:prstGeom prst="rect">
            <a:avLst/>
          </a:prstGeom>
        </p:spPr>
      </p:pic>
      <p:sp>
        <p:nvSpPr>
          <p:cNvPr id="11" name="Shape 1"/>
          <p:cNvSpPr/>
          <p:nvPr/>
        </p:nvSpPr>
        <p:spPr>
          <a:xfrm>
            <a:off x="7112889" y="3657600"/>
            <a:ext cx="10161270" cy="7162800"/>
          </a:xfrm>
          <a:prstGeom prst="rect">
            <a:avLst/>
          </a:prstGeom>
          <a:noFill/>
          <a:ln/>
        </p:spPr>
      </p:sp>
      <p:sp>
        <p:nvSpPr>
          <p:cNvPr id="12" name="Text 2"/>
          <p:cNvSpPr/>
          <p:nvPr/>
        </p:nvSpPr>
        <p:spPr>
          <a:xfrm>
            <a:off x="7112889" y="3657600"/>
            <a:ext cx="10330624" cy="6519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000" dirty="0"/>
          </a:p>
        </p:txBody>
      </p:sp>
      <p:sp>
        <p:nvSpPr>
          <p:cNvPr id="13" name="Text 3"/>
          <p:cNvSpPr/>
          <p:nvPr/>
        </p:nvSpPr>
        <p:spPr>
          <a:xfrm>
            <a:off x="11748968" y="10312400"/>
            <a:ext cx="5660674" cy="6434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Rubik Mono One Regular" pitchFamily="34" charset="0"/>
                <a:ea typeface="Rubik Mono One Regular" pitchFamily="34" charset="-122"/>
                <a:cs typeface="Rubik Mono One Regular" pitchFamily="34" charset="-120"/>
              </a:rPr>
              <a:t>The Dream Weaver</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8629" y="1397000"/>
            <a:ext cx="1917940" cy="5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813" y="508000"/>
            <a:ext cx="50806" cy="713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1813" y="11468100"/>
            <a:ext cx="6490511" cy="138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21527" y="190500"/>
            <a:ext cx="1765521" cy="13525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270734" y="5727700"/>
            <a:ext cx="7049381" cy="64008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9111" y="5727700"/>
            <a:ext cx="14835454" cy="6400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079635" y="2247900"/>
            <a:ext cx="7049381" cy="2514600"/>
          </a:xfrm>
          <a:prstGeom prst="rect">
            <a:avLst/>
          </a:prstGeom>
          <a:noFill/>
          <a:ln/>
        </p:spPr>
      </p:sp>
      <p:sp>
        <p:nvSpPr>
          <p:cNvPr id="11" name="Shape 2"/>
          <p:cNvSpPr/>
          <p:nvPr/>
        </p:nvSpPr>
        <p:spPr>
          <a:xfrm>
            <a:off x="1079635" y="2247900"/>
            <a:ext cx="7049381" cy="1244600"/>
          </a:xfrm>
          <a:prstGeom prst="rect">
            <a:avLst/>
          </a:prstGeom>
          <a:solidFill>
            <a:srgbClr val="000000">
              <a:alpha val="100000"/>
            </a:srgbClr>
          </a:solidFill>
          <a:ln w="50800">
            <a:solidFill>
              <a:srgbClr val="565656"/>
            </a:solidFill>
            <a:prstDash val="solid"/>
          </a:ln>
        </p:spPr>
      </p:sp>
      <p:sp>
        <p:nvSpPr>
          <p:cNvPr id="12" name="Text 3"/>
          <p:cNvSpPr/>
          <p:nvPr/>
        </p:nvSpPr>
        <p:spPr>
          <a:xfrm>
            <a:off x="1841730" y="2552700"/>
            <a:ext cx="5783456"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Dragon Taming </a:t>
            </a:r>
            <a:endParaRPr lang="en-US" sz="4000" dirty="0"/>
          </a:p>
        </p:txBody>
      </p:sp>
      <p:sp>
        <p:nvSpPr>
          <p:cNvPr id="13" name="Text 4"/>
          <p:cNvSpPr/>
          <p:nvPr/>
        </p:nvSpPr>
        <p:spPr>
          <a:xfrm>
            <a:off x="1079635" y="37973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guide to taming and caring for dragons in the realm of magic.</a:t>
            </a:r>
            <a:endParaRPr lang="en-US" sz="3200" dirty="0"/>
          </a:p>
        </p:txBody>
      </p:sp>
      <p:sp>
        <p:nvSpPr>
          <p:cNvPr id="14" name="Shape 5"/>
          <p:cNvSpPr/>
          <p:nvPr/>
        </p:nvSpPr>
        <p:spPr>
          <a:xfrm>
            <a:off x="8675184" y="2247900"/>
            <a:ext cx="7049381" cy="2514600"/>
          </a:xfrm>
          <a:prstGeom prst="rect">
            <a:avLst/>
          </a:prstGeom>
          <a:noFill/>
          <a:ln/>
        </p:spPr>
      </p:sp>
      <p:sp>
        <p:nvSpPr>
          <p:cNvPr id="15" name="Shape 6"/>
          <p:cNvSpPr/>
          <p:nvPr/>
        </p:nvSpPr>
        <p:spPr>
          <a:xfrm>
            <a:off x="8675184" y="2247900"/>
            <a:ext cx="7049381" cy="1244600"/>
          </a:xfrm>
          <a:prstGeom prst="rect">
            <a:avLst/>
          </a:prstGeom>
          <a:solidFill>
            <a:srgbClr val="000000">
              <a:alpha val="100000"/>
            </a:srgbClr>
          </a:solidFill>
          <a:ln w="50800">
            <a:solidFill>
              <a:srgbClr val="565656"/>
            </a:solidFill>
            <a:prstDash val="solid"/>
          </a:ln>
        </p:spPr>
      </p:sp>
      <p:sp>
        <p:nvSpPr>
          <p:cNvPr id="16" name="Text 7"/>
          <p:cNvSpPr/>
          <p:nvPr/>
        </p:nvSpPr>
        <p:spPr>
          <a:xfrm>
            <a:off x="9437280" y="2552700"/>
            <a:ext cx="4919748"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The Unicorn</a:t>
            </a:r>
            <a:endParaRPr lang="en-US" sz="4000" dirty="0"/>
          </a:p>
        </p:txBody>
      </p:sp>
      <p:sp>
        <p:nvSpPr>
          <p:cNvPr id="17" name="Text 8"/>
          <p:cNvSpPr/>
          <p:nvPr/>
        </p:nvSpPr>
        <p:spPr>
          <a:xfrm>
            <a:off x="8675184" y="37973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Tips and tricks for spotting the elusive unicorns in their habitat.</a:t>
            </a:r>
            <a:endParaRPr lang="en-US" sz="3200" dirty="0"/>
          </a:p>
        </p:txBody>
      </p:sp>
      <p:sp>
        <p:nvSpPr>
          <p:cNvPr id="18" name="Shape 9"/>
          <p:cNvSpPr/>
          <p:nvPr/>
        </p:nvSpPr>
        <p:spPr>
          <a:xfrm>
            <a:off x="16270734" y="2247900"/>
            <a:ext cx="7049381" cy="2514600"/>
          </a:xfrm>
          <a:prstGeom prst="rect">
            <a:avLst/>
          </a:prstGeom>
          <a:noFill/>
          <a:ln/>
        </p:spPr>
      </p:sp>
      <p:sp>
        <p:nvSpPr>
          <p:cNvPr id="19" name="Shape 10"/>
          <p:cNvSpPr/>
          <p:nvPr/>
        </p:nvSpPr>
        <p:spPr>
          <a:xfrm>
            <a:off x="16270734" y="2247900"/>
            <a:ext cx="7049381" cy="1244600"/>
          </a:xfrm>
          <a:prstGeom prst="rect">
            <a:avLst/>
          </a:prstGeom>
          <a:solidFill>
            <a:srgbClr val="000000">
              <a:alpha val="100000"/>
            </a:srgbClr>
          </a:solidFill>
          <a:ln w="50800">
            <a:solidFill>
              <a:srgbClr val="565656"/>
            </a:solidFill>
            <a:prstDash val="solid"/>
          </a:ln>
        </p:spPr>
      </p:sp>
      <p:sp>
        <p:nvSpPr>
          <p:cNvPr id="20" name="Text 11"/>
          <p:cNvSpPr/>
          <p:nvPr/>
        </p:nvSpPr>
        <p:spPr>
          <a:xfrm>
            <a:off x="17032829" y="2552700"/>
            <a:ext cx="5783456" cy="8043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Dragon Taming </a:t>
            </a:r>
            <a:endParaRPr lang="en-US" sz="4000" dirty="0"/>
          </a:p>
        </p:txBody>
      </p:sp>
      <p:sp>
        <p:nvSpPr>
          <p:cNvPr id="21" name="Text 12"/>
          <p:cNvSpPr/>
          <p:nvPr/>
        </p:nvSpPr>
        <p:spPr>
          <a:xfrm>
            <a:off x="16270734" y="37973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1482235" cy="9144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18157" y="12204700"/>
            <a:ext cx="6227561" cy="803908"/>
          </a:xfrm>
          <a:prstGeom prst="rect">
            <a:avLst/>
          </a:prstGeom>
        </p:spPr>
      </p:pic>
      <p:sp>
        <p:nvSpPr>
          <p:cNvPr id="4" name="Text 0"/>
          <p:cNvSpPr/>
          <p:nvPr/>
        </p:nvSpPr>
        <p:spPr>
          <a:xfrm>
            <a:off x="5283860" y="1092200"/>
            <a:ext cx="14090294" cy="12742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Rubik Mono One Regular" pitchFamily="34" charset="0"/>
                <a:ea typeface="Rubik Mono One Regular" pitchFamily="34" charset="-122"/>
                <a:cs typeface="Rubik Mono One Regular" pitchFamily="34" charset="-120"/>
              </a:rPr>
              <a:t>The Magic of Dragons</a:t>
            </a:r>
            <a:endParaRPr lang="en-US" sz="6400" dirty="0"/>
          </a:p>
        </p:txBody>
      </p:sp>
      <p:sp>
        <p:nvSpPr>
          <p:cNvPr id="5" name="Shape 1"/>
          <p:cNvSpPr/>
          <p:nvPr/>
        </p:nvSpPr>
        <p:spPr>
          <a:xfrm>
            <a:off x="14200375" y="4406900"/>
            <a:ext cx="8205226" cy="8204200"/>
          </a:xfrm>
          <a:prstGeom prst="rect">
            <a:avLst/>
          </a:prstGeom>
          <a:noFill/>
          <a:ln/>
        </p:spPr>
      </p:sp>
      <p:sp>
        <p:nvSpPr>
          <p:cNvPr id="6" name="Shape 2"/>
          <p:cNvSpPr/>
          <p:nvPr/>
        </p:nvSpPr>
        <p:spPr>
          <a:xfrm>
            <a:off x="14200375" y="4406900"/>
            <a:ext cx="8205226" cy="8204200"/>
          </a:xfrm>
          <a:prstGeom prst="ellipse">
            <a:avLst/>
          </a:prstGeom>
          <a:solidFill>
            <a:srgbClr val="000000">
              <a:alpha val="100000"/>
            </a:srgbClr>
          </a:solidFill>
          <a:ln w="50800">
            <a:solidFill>
              <a:srgbClr val="FFFFFF"/>
            </a:solidFill>
            <a:prstDash val="solid"/>
          </a:ln>
        </p:spPr>
      </p:sp>
      <p:sp>
        <p:nvSpPr>
          <p:cNvPr id="7" name="Shape 3"/>
          <p:cNvSpPr/>
          <p:nvPr/>
        </p:nvSpPr>
        <p:spPr>
          <a:xfrm>
            <a:off x="15229203" y="6299200"/>
            <a:ext cx="6160270" cy="6159500"/>
          </a:xfrm>
          <a:prstGeom prst="ellipse">
            <a:avLst/>
          </a:prstGeom>
          <a:solidFill>
            <a:srgbClr val="000000">
              <a:alpha val="100000"/>
            </a:srgbClr>
          </a:solidFill>
          <a:ln w="50800">
            <a:solidFill>
              <a:srgbClr val="FFFFFF"/>
            </a:solidFill>
            <a:prstDash val="solid"/>
          </a:ln>
        </p:spPr>
      </p:sp>
      <p:sp>
        <p:nvSpPr>
          <p:cNvPr id="8" name="Shape 4"/>
          <p:cNvSpPr/>
          <p:nvPr/>
        </p:nvSpPr>
        <p:spPr>
          <a:xfrm>
            <a:off x="16258032" y="8178800"/>
            <a:ext cx="4089911" cy="4089400"/>
          </a:xfrm>
          <a:prstGeom prst="ellipse">
            <a:avLst/>
          </a:prstGeom>
          <a:solidFill>
            <a:srgbClr val="000000">
              <a:alpha val="100000"/>
            </a:srgbClr>
          </a:solidFill>
          <a:ln w="50800">
            <a:solidFill>
              <a:srgbClr val="FFFFFF"/>
            </a:solidFill>
            <a:prstDash val="solid"/>
          </a:ln>
        </p:spPr>
      </p:sp>
      <p:sp>
        <p:nvSpPr>
          <p:cNvPr id="9" name="Text 5"/>
          <p:cNvSpPr/>
          <p:nvPr/>
        </p:nvSpPr>
        <p:spPr>
          <a:xfrm>
            <a:off x="17341901" y="5008033"/>
            <a:ext cx="1896770"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6.7M</a:t>
            </a:r>
            <a:endParaRPr lang="en-US" sz="4000" dirty="0"/>
          </a:p>
        </p:txBody>
      </p:sp>
      <p:sp>
        <p:nvSpPr>
          <p:cNvPr id="10" name="Text 6"/>
          <p:cNvSpPr/>
          <p:nvPr/>
        </p:nvSpPr>
        <p:spPr>
          <a:xfrm>
            <a:off x="17354602" y="9821333"/>
            <a:ext cx="1896770"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2.3M</a:t>
            </a:r>
            <a:endParaRPr lang="en-US" sz="4000" dirty="0"/>
          </a:p>
        </p:txBody>
      </p:sp>
      <p:sp>
        <p:nvSpPr>
          <p:cNvPr id="11" name="Text 7"/>
          <p:cNvSpPr/>
          <p:nvPr/>
        </p:nvSpPr>
        <p:spPr>
          <a:xfrm>
            <a:off x="17354602" y="6887633"/>
            <a:ext cx="1896770" cy="804333"/>
          </a:xfrm>
          <a:prstGeom prst="rect">
            <a:avLst/>
          </a:prstGeom>
          <a:noFill/>
          <a:ln/>
        </p:spPr>
        <p:txBody>
          <a:bodyPr wrap="square" lIns="0" tIns="0" rIns="0" bIns="0" rtlCol="0" anchor="ctr"/>
          <a:lstStyle/>
          <a:p>
            <a:pPr algn="ctr" indent="0" marL="0">
              <a:buNone/>
            </a:pPr>
            <a:r>
              <a:rPr lang="en-US" sz="4000" dirty="0">
                <a:solidFill>
                  <a:srgbClr val="FFFFFF">
                    <a:alpha val="100000"/>
                  </a:srgbClr>
                </a:solidFill>
                <a:latin typeface="Rubik Mono One Regular" pitchFamily="34" charset="0"/>
                <a:ea typeface="Rubik Mono One Regular" pitchFamily="34" charset="-122"/>
                <a:cs typeface="Rubik Mono One Regular" pitchFamily="34" charset="-120"/>
              </a:rPr>
              <a:t>4.4M</a:t>
            </a:r>
            <a:endParaRPr lang="en-US" sz="40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4" name="Shape 9"/>
          <p:cNvSpPr/>
          <p:nvPr/>
        </p:nvSpPr>
        <p:spPr>
          <a:xfrm>
            <a:off x="3734267" y="3594100"/>
            <a:ext cx="8459257" cy="2286000"/>
          </a:xfrm>
          <a:prstGeom prst="rect">
            <a:avLst/>
          </a:prstGeom>
          <a:noFill/>
          <a:ln/>
        </p:spPr>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34267" y="3594100"/>
            <a:ext cx="1016229" cy="1016000"/>
          </a:xfrm>
          <a:prstGeom prst="rect">
            <a:avLst/>
          </a:prstGeom>
        </p:spPr>
      </p:pic>
      <p:sp>
        <p:nvSpPr>
          <p:cNvPr id="16" name="Shape 10"/>
          <p:cNvSpPr/>
          <p:nvPr/>
        </p:nvSpPr>
        <p:spPr>
          <a:xfrm>
            <a:off x="3734267" y="4914900"/>
            <a:ext cx="8459257" cy="965200"/>
          </a:xfrm>
          <a:prstGeom prst="rect">
            <a:avLst/>
          </a:prstGeom>
          <a:noFill/>
          <a:ln/>
        </p:spPr>
      </p:sp>
      <p:sp>
        <p:nvSpPr>
          <p:cNvPr id="17" name="Text 11"/>
          <p:cNvSpPr/>
          <p:nvPr/>
        </p:nvSpPr>
        <p:spPr>
          <a:xfrm>
            <a:off x="3734267" y="49149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Art of Archery": Discover the intricacies of the Art of Archery .</a:t>
            </a:r>
            <a:endParaRPr lang="en-US" sz="3200" dirty="0"/>
          </a:p>
        </p:txBody>
      </p:sp>
      <p:sp>
        <p:nvSpPr>
          <p:cNvPr id="18" name="Shape 12"/>
          <p:cNvSpPr/>
          <p:nvPr/>
        </p:nvSpPr>
        <p:spPr>
          <a:xfrm>
            <a:off x="3734267" y="6946900"/>
            <a:ext cx="8459257" cy="2286000"/>
          </a:xfrm>
          <a:prstGeom prst="rect">
            <a:avLst/>
          </a:prstGeom>
          <a:no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34267" y="6946900"/>
            <a:ext cx="1016127" cy="1016000"/>
          </a:xfrm>
          <a:prstGeom prst="rect">
            <a:avLst/>
          </a:prstGeom>
        </p:spPr>
      </p:pic>
      <p:sp>
        <p:nvSpPr>
          <p:cNvPr id="20" name="Shape 13"/>
          <p:cNvSpPr/>
          <p:nvPr/>
        </p:nvSpPr>
        <p:spPr>
          <a:xfrm>
            <a:off x="3734267" y="8267700"/>
            <a:ext cx="8459257" cy="965200"/>
          </a:xfrm>
          <a:prstGeom prst="rect">
            <a:avLst/>
          </a:prstGeom>
          <a:noFill/>
          <a:ln/>
        </p:spPr>
      </p:sp>
      <p:sp>
        <p:nvSpPr>
          <p:cNvPr id="21" name="Text 14"/>
          <p:cNvSpPr/>
          <p:nvPr/>
        </p:nvSpPr>
        <p:spPr>
          <a:xfrm>
            <a:off x="3734267" y="82677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Music of the Elves": Immerse yourself in the enchanting music of the elves.</a:t>
            </a:r>
            <a:endParaRPr lang="en-US" sz="3200" dirty="0"/>
          </a:p>
        </p:txBody>
      </p:sp>
      <p:sp>
        <p:nvSpPr>
          <p:cNvPr id="22" name="Shape 15"/>
          <p:cNvSpPr/>
          <p:nvPr/>
        </p:nvSpPr>
        <p:spPr>
          <a:xfrm>
            <a:off x="3734267" y="10299700"/>
            <a:ext cx="8459257" cy="2286000"/>
          </a:xfrm>
          <a:prstGeom prst="rect">
            <a:avLst/>
          </a:prstGeom>
          <a:noFill/>
          <a:ln/>
        </p:spPr>
      </p:sp>
      <p:pic>
        <p:nvPicPr>
          <p:cNvPr id="2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734267" y="10299700"/>
            <a:ext cx="1038060" cy="1016000"/>
          </a:xfrm>
          <a:prstGeom prst="rect">
            <a:avLst/>
          </a:prstGeom>
        </p:spPr>
      </p:pic>
      <p:sp>
        <p:nvSpPr>
          <p:cNvPr id="24" name="Shape 16"/>
          <p:cNvSpPr/>
          <p:nvPr/>
        </p:nvSpPr>
        <p:spPr>
          <a:xfrm>
            <a:off x="3734267" y="11620500"/>
            <a:ext cx="8459257" cy="965200"/>
          </a:xfrm>
          <a:prstGeom prst="rect">
            <a:avLst/>
          </a:prstGeom>
          <a:noFill/>
          <a:ln/>
        </p:spPr>
      </p:sp>
      <p:sp>
        <p:nvSpPr>
          <p:cNvPr id="25" name="Text 17"/>
          <p:cNvSpPr/>
          <p:nvPr/>
        </p:nvSpPr>
        <p:spPr>
          <a:xfrm>
            <a:off x="3734267" y="116205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ubik Regular" pitchFamily="34" charset="0"/>
                <a:ea typeface="Rubik Regular" pitchFamily="34" charset="-122"/>
                <a:cs typeface="Rubik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2023-10-05T04:16:10Z</dcterms:created>
  <dcterms:modified xsi:type="dcterms:W3CDTF">2023-10-05T04:16:10Z</dcterms:modified>
</cp:coreProperties>
</file>